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58" r:id="rId3"/>
    <p:sldId id="283" r:id="rId4"/>
    <p:sldId id="373" r:id="rId5"/>
    <p:sldId id="282" r:id="rId6"/>
    <p:sldId id="286" r:id="rId7"/>
    <p:sldId id="2528" r:id="rId8"/>
    <p:sldId id="2492" r:id="rId9"/>
    <p:sldId id="2532" r:id="rId10"/>
    <p:sldId id="2526" r:id="rId11"/>
    <p:sldId id="2535" r:id="rId12"/>
    <p:sldId id="2534" r:id="rId13"/>
    <p:sldId id="2527" r:id="rId14"/>
    <p:sldId id="2533" r:id="rId15"/>
    <p:sldId id="2505" r:id="rId16"/>
    <p:sldId id="2517" r:id="rId17"/>
    <p:sldId id="2462" r:id="rId18"/>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66"/>
    <a:srgbClr val="990000"/>
    <a:srgbClr val="CC0066"/>
    <a:srgbClr val="993366"/>
    <a:srgbClr val="E05B1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2E4B62-0048-8201-E47B-6286CC9643F1}" v="653" dt="2025-07-22T10:05:36.627"/>
    <p1510:client id="{663B1712-AEC3-1EC6-D41D-19033923D8CE}" v="7" dt="2025-07-22T04:25:10.224"/>
    <p1510:client id="{818CEC58-3E23-E478-F2D7-D152E687D12A}" v="1545" dt="2025-07-22T09:22:11.516"/>
  </p1510:revLst>
</p1510:revInfo>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5E6AFB-63E3-48C6-894D-5A50D99EC086}" type="datetimeFigureOut">
              <a:rPr lang="ko-KR" altLang="en-US" smtClean="0"/>
              <a:t>2025-07-24</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6F5BE8-6970-450C-A342-D9D94ABB3E83}" type="slidenum">
              <a:rPr lang="ko-KR" altLang="en-US" smtClean="0"/>
              <a:t>‹#›</a:t>
            </a:fld>
            <a:endParaRPr lang="ko-KR" altLang="en-US"/>
          </a:p>
        </p:txBody>
      </p:sp>
    </p:spTree>
    <p:extLst>
      <p:ext uri="{BB962C8B-B14F-4D97-AF65-F5344CB8AC3E}">
        <p14:creationId xmlns:p14="http://schemas.microsoft.com/office/powerpoint/2010/main" val="2242388016"/>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p>
        </p:txBody>
      </p:sp>
      <p:sp>
        <p:nvSpPr>
          <p:cNvPr id="4" name="슬라이드 번호 개체 틀 3"/>
          <p:cNvSpPr>
            <a:spLocks noGrp="1"/>
          </p:cNvSpPr>
          <p:nvPr>
            <p:ph type="sldNum" sz="quarter" idx="5"/>
          </p:nvPr>
        </p:nvSpPr>
        <p:spPr/>
        <p:txBody>
          <a:bodyPr/>
          <a:lstStyle/>
          <a:p>
            <a:pPr rtl="0">
              <a:defRPr/>
            </a:pPr>
            <a:fld id="{DE16D162-4C84-44AD-8086-359F141C9DD6}" type="slidenum">
              <a:rPr lang="en-US"/>
              <a:pPr rtl="0">
                <a:defRPr/>
              </a:pPr>
              <a:t>4</a:t>
            </a:fld>
            <a:endParaRPr lang="en-US"/>
          </a:p>
        </p:txBody>
      </p:sp>
      <p:sp>
        <p:nvSpPr>
          <p:cNvPr id="5" name="날짜 개체 틀 4"/>
          <p:cNvSpPr>
            <a:spLocks noGrp="1"/>
          </p:cNvSpPr>
          <p:nvPr>
            <p:ph type="dt" idx="1"/>
          </p:nvPr>
        </p:nvSpPr>
        <p:spPr/>
        <p:txBody>
          <a:bodyPr/>
          <a:lstStyle/>
          <a:p>
            <a:pPr rtl="0">
              <a:defRPr/>
            </a:pPr>
            <a:fld id="{1358A3CE-A790-4A0D-9FF6-7F7A1AC38C05}" type="datetime1">
              <a:rPr lang="ko-KR" altLang="ko-KR"/>
              <a:pPr rtl="0">
                <a:defRPr/>
              </a:pPr>
              <a:t>2025-07-24</a:t>
            </a:fld>
            <a:endParaRPr lang="ko-K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17DD1C-73C0-4D14-AF97-0517DB784280}"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05656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381000" y="685800"/>
            <a:ext cx="6096000" cy="3429000"/>
          </a:xfrm>
        </p:spPr>
      </p:sp>
      <p:sp>
        <p:nvSpPr>
          <p:cNvPr id="3" name="슬라이드 노트 개체 틀 2"/>
          <p:cNvSpPr>
            <a:spLocks noGrp="1"/>
          </p:cNvSpPr>
          <p:nvPr>
            <p:ph type="body" idx="1"/>
          </p:nvPr>
        </p:nvSpPr>
        <p:spPr/>
        <p:txBody>
          <a:bodyPr/>
          <a:lstStyle/>
          <a:p>
            <a:pPr marL="0" marR="0" lvl="0" indent="0" algn="just" defTabSz="914400" rtl="0" eaLnBrk="1" fontAlgn="auto" latinLnBrk="0" hangingPunct="1">
              <a:lnSpc>
                <a:spcPct val="120000"/>
              </a:lnSpc>
              <a:spcBef>
                <a:spcPts val="0"/>
              </a:spcBef>
              <a:spcAft>
                <a:spcPts val="0"/>
              </a:spcAft>
              <a:buClr>
                <a:srgbClr val="000000"/>
              </a:buClr>
              <a:buSzPts val="1100"/>
              <a:buFont typeface="Arial"/>
              <a:buNone/>
              <a:tabLst/>
              <a:defRPr/>
            </a:pPr>
            <a:r>
              <a:rPr lang="ko-KR" altLang="en-US" sz="1100" b="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본 캠페인은 사하라 이남 아프리카의 폭력적인 기독교 박해 속에서 고통받고 있는 그리스도 안의 형제</a:t>
            </a:r>
            <a:r>
              <a:rPr lang="en-US" altLang="ko-KR" sz="1100" b="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 </a:t>
            </a:r>
            <a:r>
              <a:rPr lang="ko-KR" altLang="en-US" sz="1100" b="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자매들을 기억하고 함께 연합하며 폭력적인 박해에 함께 맞서기 위한 사역입니다</a:t>
            </a:r>
            <a:r>
              <a:rPr lang="en-US" altLang="ko-KR" sz="1100" b="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 </a:t>
            </a:r>
          </a:p>
          <a:p>
            <a:pPr marL="0" indent="0" algn="just">
              <a:lnSpc>
                <a:spcPct val="120000"/>
              </a:lnSpc>
              <a:buNone/>
            </a:pPr>
            <a:endParaRPr lang="en-US" altLang="ko-KR" sz="1100">
              <a:cs typeface="함초롬바탕" panose="02030604000101010101" pitchFamily="18" charset="-127"/>
            </a:endParaRPr>
          </a:p>
          <a:p>
            <a:pPr marL="0" indent="0" algn="just">
              <a:lnSpc>
                <a:spcPct val="120000"/>
              </a:lnSpc>
              <a:buNone/>
            </a:pPr>
            <a:r>
              <a:rPr lang="ko-KR" altLang="en-US" sz="1100">
                <a:cs typeface="함초롬바탕" panose="02030604000101010101" pitchFamily="18" charset="-127"/>
              </a:rPr>
              <a:t>저희가 함께하지 않으면 이 곳의 교회들은 미래를 잃어버릴 수도 있습니다</a:t>
            </a:r>
            <a:r>
              <a:rPr lang="en-US" altLang="ko-KR" sz="1100">
                <a:cs typeface="함초롬바탕" panose="02030604000101010101" pitchFamily="18" charset="-127"/>
              </a:rPr>
              <a:t>. </a:t>
            </a:r>
            <a:r>
              <a:rPr lang="ko-KR" altLang="en-US" sz="1100">
                <a:cs typeface="함초롬바탕" panose="02030604000101010101" pitchFamily="18" charset="-127"/>
              </a:rPr>
              <a:t>오픈도어는 </a:t>
            </a:r>
            <a:r>
              <a:rPr lang="en-US" altLang="ko-KR" sz="1100">
                <a:cs typeface="함초롬바탕" panose="02030604000101010101" pitchFamily="18" charset="-127"/>
              </a:rPr>
              <a:t>2026</a:t>
            </a:r>
            <a:r>
              <a:rPr lang="ko-KR" altLang="en-US" sz="1100">
                <a:cs typeface="함초롬바탕" panose="02030604000101010101" pitchFamily="18" charset="-127"/>
              </a:rPr>
              <a:t>년까지 이 캠페인을 진행하며 전세계 교회들이 이 폭력적인 박해에 맞서 함께 일어서기를 기대합니다</a:t>
            </a:r>
            <a:r>
              <a:rPr lang="en-US" altLang="ko-KR" sz="1100">
                <a:cs typeface="함초롬바탕" panose="02030604000101010101" pitchFamily="18" charset="-127"/>
              </a:rPr>
              <a:t>. </a:t>
            </a:r>
            <a:r>
              <a:rPr lang="ko-KR" altLang="en-US" sz="1100">
                <a:cs typeface="함초롬바탕" panose="02030604000101010101" pitchFamily="18" charset="-127"/>
              </a:rPr>
              <a:t>깨어 간절히 기도해주시고 지원해주시고</a:t>
            </a:r>
            <a:r>
              <a:rPr lang="en-US" altLang="ko-KR" sz="1100">
                <a:cs typeface="함초롬바탕" panose="02030604000101010101" pitchFamily="18" charset="-127"/>
              </a:rPr>
              <a:t>, </a:t>
            </a:r>
            <a:r>
              <a:rPr lang="ko-KR" altLang="en-US" sz="1100">
                <a:cs typeface="함초롬바탕" panose="02030604000101010101" pitchFamily="18" charset="-127"/>
              </a:rPr>
              <a:t>현재 아프리카에서 일어나고 있는 일들에 대해서 함께 나눠주세요</a:t>
            </a:r>
            <a:r>
              <a:rPr lang="en-US" altLang="ko-KR" sz="1100">
                <a:cs typeface="함초롬바탕" panose="02030604000101010101" pitchFamily="18" charset="-127"/>
              </a:rPr>
              <a:t>. </a:t>
            </a:r>
            <a:endParaRPr lang="ko-KR" altLang="en-US"/>
          </a:p>
          <a:p>
            <a:pPr marL="0" indent="0" algn="just">
              <a:lnSpc>
                <a:spcPct val="120000"/>
              </a:lnSpc>
              <a:buNone/>
            </a:pPr>
            <a:r>
              <a:rPr lang="ko-KR" altLang="en-US" sz="1100">
                <a:cs typeface="함초롬바탕" panose="02030604000101010101" pitchFamily="18" charset="-127"/>
              </a:rPr>
              <a:t>오픈도어는 극단주의 이데올로기와 만연해 있는 폭력에 맞서기 위해 캠페인활동을 하며 변화를 만들어 낼 것입니다</a:t>
            </a:r>
            <a:r>
              <a:rPr lang="en-US" altLang="ko-KR" sz="1100">
                <a:cs typeface="함초롬바탕" panose="02030604000101010101" pitchFamily="18" charset="-127"/>
              </a:rPr>
              <a:t>. </a:t>
            </a:r>
            <a:r>
              <a:rPr lang="ko-KR" altLang="en-US" sz="1100">
                <a:cs typeface="함초롬바탕" panose="02030604000101010101" pitchFamily="18" charset="-127"/>
              </a:rPr>
              <a:t>그리고 향후 </a:t>
            </a:r>
            <a:r>
              <a:rPr lang="en-US" altLang="ko-KR" sz="1100">
                <a:cs typeface="함초롬바탕" panose="02030604000101010101" pitchFamily="18" charset="-127"/>
              </a:rPr>
              <a:t>4</a:t>
            </a:r>
            <a:r>
              <a:rPr lang="ko-KR" altLang="en-US" sz="1100">
                <a:cs typeface="함초롬바탕" panose="02030604000101010101" pitchFamily="18" charset="-127"/>
              </a:rPr>
              <a:t>년 동안 사하라 사막 이남 아프리카의 </a:t>
            </a:r>
            <a:r>
              <a:rPr lang="en-US" altLang="ko-KR" sz="1100">
                <a:cs typeface="함초롬바탕" panose="02030604000101010101" pitchFamily="18" charset="-127"/>
              </a:rPr>
              <a:t>400</a:t>
            </a:r>
            <a:r>
              <a:rPr lang="ko-KR" altLang="en-US" sz="1100">
                <a:cs typeface="함초롬바탕" panose="02030604000101010101" pitchFamily="18" charset="-127"/>
              </a:rPr>
              <a:t>만 명의 기독교인들을 접촉하고 이들에게 영적</a:t>
            </a:r>
            <a:r>
              <a:rPr lang="en-US" altLang="ko-KR" sz="1100">
                <a:cs typeface="함초롬바탕" panose="02030604000101010101" pitchFamily="18" charset="-127"/>
              </a:rPr>
              <a:t>, </a:t>
            </a:r>
            <a:r>
              <a:rPr lang="ko-KR" altLang="en-US" sz="1100">
                <a:cs typeface="함초롬바탕" panose="02030604000101010101" pitchFamily="18" charset="-127"/>
              </a:rPr>
              <a:t>물질적</a:t>
            </a:r>
            <a:r>
              <a:rPr lang="en-US" altLang="ko-KR" sz="1100">
                <a:cs typeface="함초롬바탕" panose="02030604000101010101" pitchFamily="18" charset="-127"/>
              </a:rPr>
              <a:t>, </a:t>
            </a:r>
            <a:r>
              <a:rPr lang="ko-KR" altLang="en-US" sz="1100">
                <a:cs typeface="함초롬바탕" panose="02030604000101010101" pitchFamily="18" charset="-127"/>
              </a:rPr>
              <a:t>그리고 정신적 지원을 제공할 계획입니다</a:t>
            </a:r>
            <a:r>
              <a:rPr lang="en-US" altLang="ko-KR" sz="1100">
                <a:cs typeface="함초롬바탕" panose="02030604000101010101" pitchFamily="18" charset="-127"/>
              </a:rPr>
              <a:t>. </a:t>
            </a:r>
          </a:p>
          <a:p>
            <a:pPr marL="0" indent="0" algn="just">
              <a:lnSpc>
                <a:spcPct val="120000"/>
              </a:lnSpc>
              <a:buNone/>
            </a:pPr>
            <a:r>
              <a:rPr lang="ko-KR" altLang="en-US" sz="1100">
                <a:cs typeface="함초롬바탕" panose="02030604000101010101" pitchFamily="18" charset="-127"/>
              </a:rPr>
              <a:t>하나님께서 돕고 계십니다</a:t>
            </a:r>
            <a:r>
              <a:rPr lang="en-US" altLang="ko-KR" sz="1100">
                <a:cs typeface="함초롬바탕" panose="02030604000101010101" pitchFamily="18" charset="-127"/>
              </a:rPr>
              <a:t>. </a:t>
            </a:r>
            <a:r>
              <a:rPr lang="ko-KR" altLang="en-US" sz="1100">
                <a:cs typeface="함초롬바탕" panose="02030604000101010101" pitchFamily="18" charset="-127"/>
              </a:rPr>
              <a:t>여러분도 아프리카의 폭력적인 기독교 박해에 함께 맞서 기도해 주세요</a:t>
            </a:r>
            <a:r>
              <a:rPr lang="en-US" altLang="ko-KR" sz="1100">
                <a:cs typeface="함초롬바탕" panose="02030604000101010101" pitchFamily="18" charset="-127"/>
              </a:rPr>
              <a:t>.</a:t>
            </a:r>
            <a:endParaRPr lang="ko-KR" altLang="en-US" sz="1100">
              <a:cs typeface="함초롬바탕" panose="02030604000101010101" pitchFamily="18" charset="-127"/>
            </a:endParaRPr>
          </a:p>
          <a:p>
            <a:endParaRPr lang="ko-KR" altLang="en-US"/>
          </a:p>
        </p:txBody>
      </p:sp>
    </p:spTree>
    <p:extLst>
      <p:ext uri="{BB962C8B-B14F-4D97-AF65-F5344CB8AC3E}">
        <p14:creationId xmlns:p14="http://schemas.microsoft.com/office/powerpoint/2010/main" val="1308195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89295-070A-C5E2-08E6-199D333E6E43}"/>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8EDC7E1E-7C01-38BA-D785-5725B4939922}"/>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69196545-128A-095A-4762-8082FBB42BBF}"/>
              </a:ext>
            </a:extLst>
          </p:cNvPr>
          <p:cNvSpPr>
            <a:spLocks noGrp="1"/>
          </p:cNvSpPr>
          <p:nvPr>
            <p:ph type="body" idx="1"/>
          </p:nvPr>
        </p:nvSpPr>
        <p:spPr/>
        <p:txBody>
          <a:bodyPr/>
          <a:lstStyle/>
          <a:p>
            <a:endParaRPr lang="ko-KR" altLang="en-US"/>
          </a:p>
        </p:txBody>
      </p:sp>
      <p:sp>
        <p:nvSpPr>
          <p:cNvPr id="4" name="슬라이드 번호 개체 틀 3">
            <a:extLst>
              <a:ext uri="{FF2B5EF4-FFF2-40B4-BE49-F238E27FC236}">
                <a16:creationId xmlns:a16="http://schemas.microsoft.com/office/drawing/2014/main" id="{F8D817C3-4ADE-D016-B97E-1F09053B19BF}"/>
              </a:ext>
            </a:extLst>
          </p:cNvPr>
          <p:cNvSpPr>
            <a:spLocks noGrp="1"/>
          </p:cNvSpPr>
          <p:nvPr>
            <p:ph type="sldNum" sz="quarter" idx="5"/>
          </p:nvPr>
        </p:nvSpPr>
        <p:spPr/>
        <p:txBody>
          <a:bodyPr/>
          <a:lstStyle/>
          <a:p>
            <a:fld id="{036F5BE8-6970-450C-A342-D9D94ABB3E83}" type="slidenum">
              <a:rPr lang="ko-KR" altLang="en-US" smtClean="0"/>
              <a:t>10</a:t>
            </a:fld>
            <a:endParaRPr lang="ko-KR" altLang="en-US"/>
          </a:p>
        </p:txBody>
      </p:sp>
    </p:spTree>
    <p:extLst>
      <p:ext uri="{BB962C8B-B14F-4D97-AF65-F5344CB8AC3E}">
        <p14:creationId xmlns:p14="http://schemas.microsoft.com/office/powerpoint/2010/main" val="1687752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88B11-D97D-9C6F-1700-66F0B15FC5FB}"/>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D876BCF2-809D-E234-AD56-270B54F04ABE}"/>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37CFA7E6-F4D8-9FF1-2EF3-2B77CB52956E}"/>
              </a:ext>
            </a:extLst>
          </p:cNvPr>
          <p:cNvSpPr>
            <a:spLocks noGrp="1"/>
          </p:cNvSpPr>
          <p:nvPr>
            <p:ph type="body" idx="1"/>
          </p:nvPr>
        </p:nvSpPr>
        <p:spPr/>
        <p:txBody>
          <a:bodyPr/>
          <a:lstStyle/>
          <a:p>
            <a:endParaRPr lang="ko-KR" altLang="en-US"/>
          </a:p>
        </p:txBody>
      </p:sp>
      <p:sp>
        <p:nvSpPr>
          <p:cNvPr id="4" name="슬라이드 번호 개체 틀 3">
            <a:extLst>
              <a:ext uri="{FF2B5EF4-FFF2-40B4-BE49-F238E27FC236}">
                <a16:creationId xmlns:a16="http://schemas.microsoft.com/office/drawing/2014/main" id="{3814FE7A-836B-D153-23E5-8C9C39D502DC}"/>
              </a:ext>
            </a:extLst>
          </p:cNvPr>
          <p:cNvSpPr>
            <a:spLocks noGrp="1"/>
          </p:cNvSpPr>
          <p:nvPr>
            <p:ph type="sldNum" sz="quarter" idx="5"/>
          </p:nvPr>
        </p:nvSpPr>
        <p:spPr/>
        <p:txBody>
          <a:bodyPr/>
          <a:lstStyle/>
          <a:p>
            <a:fld id="{036F5BE8-6970-450C-A342-D9D94ABB3E83}" type="slidenum">
              <a:rPr lang="ko-KR" altLang="en-US" smtClean="0"/>
              <a:t>12</a:t>
            </a:fld>
            <a:endParaRPr lang="ko-KR" altLang="en-US"/>
          </a:p>
        </p:txBody>
      </p:sp>
    </p:spTree>
    <p:extLst>
      <p:ext uri="{BB962C8B-B14F-4D97-AF65-F5344CB8AC3E}">
        <p14:creationId xmlns:p14="http://schemas.microsoft.com/office/powerpoint/2010/main" val="1529560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54405-CF1F-961D-7E02-0FB6F6DAE9C3}"/>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F6E89266-088C-9EE2-FB5A-B81573BD5F70}"/>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C8979BE9-C5F2-9032-E388-4605670AC564}"/>
              </a:ext>
            </a:extLst>
          </p:cNvPr>
          <p:cNvSpPr>
            <a:spLocks noGrp="1"/>
          </p:cNvSpPr>
          <p:nvPr>
            <p:ph type="body" idx="1"/>
          </p:nvPr>
        </p:nvSpPr>
        <p:spPr/>
        <p:txBody>
          <a:bodyPr/>
          <a:lstStyle/>
          <a:p>
            <a:endParaRPr lang="ko-KR" altLang="en-US"/>
          </a:p>
        </p:txBody>
      </p:sp>
      <p:sp>
        <p:nvSpPr>
          <p:cNvPr id="4" name="슬라이드 번호 개체 틀 3">
            <a:extLst>
              <a:ext uri="{FF2B5EF4-FFF2-40B4-BE49-F238E27FC236}">
                <a16:creationId xmlns:a16="http://schemas.microsoft.com/office/drawing/2014/main" id="{85E7334B-AB03-9846-5D09-B3D12B1BE272}"/>
              </a:ext>
            </a:extLst>
          </p:cNvPr>
          <p:cNvSpPr>
            <a:spLocks noGrp="1"/>
          </p:cNvSpPr>
          <p:nvPr>
            <p:ph type="sldNum" sz="quarter" idx="5"/>
          </p:nvPr>
        </p:nvSpPr>
        <p:spPr/>
        <p:txBody>
          <a:bodyPr/>
          <a:lstStyle/>
          <a:p>
            <a:fld id="{036F5BE8-6970-450C-A342-D9D94ABB3E83}" type="slidenum">
              <a:rPr lang="ko-KR" altLang="en-US" smtClean="0"/>
              <a:t>13</a:t>
            </a:fld>
            <a:endParaRPr lang="ko-KR" altLang="en-US"/>
          </a:p>
        </p:txBody>
      </p:sp>
    </p:spTree>
    <p:extLst>
      <p:ext uri="{BB962C8B-B14F-4D97-AF65-F5344CB8AC3E}">
        <p14:creationId xmlns:p14="http://schemas.microsoft.com/office/powerpoint/2010/main" val="1155568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5C4D3A-FD09-BCA4-D5AB-0F930554AE41}"/>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A4FE88D8-C249-B991-2631-548F9743553E}"/>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885AAE99-4582-C66D-2269-CCEC7ACB015D}"/>
              </a:ext>
            </a:extLst>
          </p:cNvPr>
          <p:cNvSpPr>
            <a:spLocks noGrp="1"/>
          </p:cNvSpPr>
          <p:nvPr>
            <p:ph type="body" idx="1"/>
          </p:nvPr>
        </p:nvSpPr>
        <p:spPr/>
        <p:txBody>
          <a:bodyPr/>
          <a:lstStyle/>
          <a:p>
            <a:endParaRPr lang="ko-KR" altLang="en-US"/>
          </a:p>
        </p:txBody>
      </p:sp>
      <p:sp>
        <p:nvSpPr>
          <p:cNvPr id="4" name="슬라이드 번호 개체 틀 3">
            <a:extLst>
              <a:ext uri="{FF2B5EF4-FFF2-40B4-BE49-F238E27FC236}">
                <a16:creationId xmlns:a16="http://schemas.microsoft.com/office/drawing/2014/main" id="{FEDEB856-DBA9-4F08-F8D8-E64A48B0B00D}"/>
              </a:ext>
            </a:extLst>
          </p:cNvPr>
          <p:cNvSpPr>
            <a:spLocks noGrp="1"/>
          </p:cNvSpPr>
          <p:nvPr>
            <p:ph type="sldNum" sz="quarter" idx="5"/>
          </p:nvPr>
        </p:nvSpPr>
        <p:spPr/>
        <p:txBody>
          <a:bodyPr/>
          <a:lstStyle/>
          <a:p>
            <a:fld id="{036F5BE8-6970-450C-A342-D9D94ABB3E83}" type="slidenum">
              <a:rPr lang="ko-KR" altLang="en-US" smtClean="0"/>
              <a:t>14</a:t>
            </a:fld>
            <a:endParaRPr lang="ko-KR" altLang="en-US"/>
          </a:p>
        </p:txBody>
      </p:sp>
    </p:spTree>
    <p:extLst>
      <p:ext uri="{BB962C8B-B14F-4D97-AF65-F5344CB8AC3E}">
        <p14:creationId xmlns:p14="http://schemas.microsoft.com/office/powerpoint/2010/main" val="1748971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ko-KR"/>
              <a:t>제1-3조- 이스라엘/미국에 대한 정보, 금융, 사이버 또는 물류 지원 또는 이란 인프라를 해칠 목적으로 </a:t>
            </a:r>
            <a:r>
              <a:rPr lang="ko-KR" err="1"/>
              <a:t>드론</a:t>
            </a:r>
            <a:r>
              <a:rPr lang="ko-KR"/>
              <a:t>/폭발물을 제조한 경우 사형.</a:t>
            </a:r>
            <a:endParaRPr lang="en-US" altLang="ko-KR">
              <a:solidFill>
                <a:srgbClr val="444444"/>
              </a:solidFill>
            </a:endParaRPr>
          </a:p>
          <a:p>
            <a:r>
              <a:rPr lang="ko-KR"/>
              <a:t> 제4조 - 단순히 외국 행위자로부터 자금이나 암호화폐를 받은 경우 5~15년(또는 위와 결합된 경우 사형), “국가 안보를 해치는” “</a:t>
            </a:r>
            <a:r>
              <a:rPr lang="ko-KR" err="1"/>
              <a:t>선전”을</a:t>
            </a:r>
            <a:r>
              <a:rPr lang="ko-KR"/>
              <a:t> 한 경우 10~15년 + 평생 취업 금지.</a:t>
            </a:r>
            <a:endParaRPr lang="en-US" altLang="ko-KR">
              <a:solidFill>
                <a:srgbClr val="444444"/>
              </a:solidFill>
            </a:endParaRPr>
          </a:p>
          <a:p>
            <a:r>
              <a:rPr lang="ko-KR"/>
              <a:t> 제6조- “공공의 사기를 약화시킬 수 있는” 사진이나 동영상을 해외로 전송한 경우 2~5년.</a:t>
            </a:r>
            <a:endParaRPr lang="en-US" altLang="ko-KR">
              <a:solidFill>
                <a:srgbClr val="444444"/>
              </a:solidFill>
            </a:endParaRPr>
          </a:p>
          <a:p>
            <a:r>
              <a:rPr lang="ko-KR"/>
              <a:t> 제7조- 전시 중 파업 또는 시위 시 5-10년.</a:t>
            </a:r>
            <a:endParaRPr lang="en-US" altLang="ko-KR">
              <a:solidFill>
                <a:srgbClr val="444444"/>
              </a:solidFill>
            </a:endParaRPr>
          </a:p>
          <a:p>
            <a:r>
              <a:rPr lang="ko-KR"/>
              <a:t> 제8조- 스타링크 단말기, 위성 전화 또는 기타 ‘승인되지 않은’ 통신 장비를 수입하거나 사용하는 경우 최대 10년.</a:t>
            </a:r>
            <a:endParaRPr lang="en-US" altLang="ko-KR">
              <a:solidFill>
                <a:srgbClr val="444444"/>
              </a:solidFill>
            </a:endParaRPr>
          </a:p>
          <a:p>
            <a:r>
              <a:rPr lang="ko-KR"/>
              <a:t> 제9조- 소급 조항을 통해 검찰은 법이 통과되기 전에 저지른 행위에 대해서도 이 법을 적용할 수 있습니다.</a:t>
            </a:r>
          </a:p>
        </p:txBody>
      </p:sp>
      <p:sp>
        <p:nvSpPr>
          <p:cNvPr id="4" name="슬라이드 번호 개체 틀 3"/>
          <p:cNvSpPr>
            <a:spLocks noGrp="1"/>
          </p:cNvSpPr>
          <p:nvPr>
            <p:ph type="sldNum" sz="quarter" idx="5"/>
          </p:nvPr>
        </p:nvSpPr>
        <p:spPr/>
        <p:txBody>
          <a:bodyPr/>
          <a:lstStyle/>
          <a:p>
            <a:fld id="{036F5BE8-6970-450C-A342-D9D94ABB3E83}" type="slidenum">
              <a:rPr lang="ko-KR" altLang="en-US" smtClean="0"/>
              <a:t>15</a:t>
            </a:fld>
            <a:endParaRPr lang="ko-KR" altLang="en-US"/>
          </a:p>
        </p:txBody>
      </p:sp>
    </p:spTree>
    <p:extLst>
      <p:ext uri="{BB962C8B-B14F-4D97-AF65-F5344CB8AC3E}">
        <p14:creationId xmlns:p14="http://schemas.microsoft.com/office/powerpoint/2010/main" val="13473129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60559-82A7-72D8-66E1-3C1366299838}"/>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DD16C217-3A50-7D18-398A-B42DB555AFE8}"/>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41BE003F-E6BD-EF99-3D1A-F4DC9A9ADAEB}"/>
              </a:ext>
            </a:extLst>
          </p:cNvPr>
          <p:cNvSpPr>
            <a:spLocks noGrp="1"/>
          </p:cNvSpPr>
          <p:nvPr>
            <p:ph type="body" idx="1"/>
          </p:nvPr>
        </p:nvSpPr>
        <p:spPr/>
        <p:txBody>
          <a:bodyPr/>
          <a:lstStyle/>
          <a:p>
            <a:r>
              <a:rPr lang="ko-KR">
                <a:ea typeface="맑은 고딕"/>
              </a:rPr>
              <a:t>타지키스탄에 있는 아프가니스탄 난민 대부분은 수도 두샨베에서 동쪽으로 약 20km 떨어진 </a:t>
            </a:r>
            <a:r>
              <a:rPr lang="ko-KR" err="1">
                <a:ea typeface="맑은 고딕"/>
              </a:rPr>
              <a:t>와다트</a:t>
            </a:r>
            <a:r>
              <a:rPr lang="ko-KR">
                <a:ea typeface="맑은 고딕"/>
              </a:rPr>
              <a:t> 지역에 재정착합니다. 이전에는 </a:t>
            </a:r>
            <a:r>
              <a:rPr lang="ko-KR" err="1">
                <a:ea typeface="맑은 고딕"/>
              </a:rPr>
              <a:t>코파르니혼으로</a:t>
            </a:r>
            <a:r>
              <a:rPr lang="ko-KR">
                <a:ea typeface="맑은 고딕"/>
              </a:rPr>
              <a:t> 알려졌던 </a:t>
            </a:r>
            <a:r>
              <a:rPr lang="ko-KR" err="1">
                <a:ea typeface="맑은 고딕"/>
              </a:rPr>
              <a:t>와다트는</a:t>
            </a:r>
            <a:r>
              <a:rPr lang="ko-KR">
                <a:ea typeface="맑은 고딕"/>
              </a:rPr>
              <a:t> 타지키스탄에서 인구 밀도가 가장 높은 지역 중 하나이며, 난민 공동체의 중심지가 되었습니다. 수도와 인접해 있음에도 불구하고, </a:t>
            </a:r>
            <a:r>
              <a:rPr lang="ko-KR" err="1">
                <a:ea typeface="맑은 고딕"/>
              </a:rPr>
              <a:t>와다트는</a:t>
            </a:r>
            <a:r>
              <a:rPr lang="ko-KR">
                <a:ea typeface="맑은 고딕"/>
              </a:rPr>
              <a:t> 대규모 인구를 지원할 기반 시설과 자원이 부족하여 갑작스러운 강제 추방은 실향민 가족과 그들을 받아들인 공동체에 더욱 큰 피해를 주고 있습니다.</a:t>
            </a:r>
          </a:p>
        </p:txBody>
      </p:sp>
      <p:sp>
        <p:nvSpPr>
          <p:cNvPr id="4" name="슬라이드 번호 개체 틀 3">
            <a:extLst>
              <a:ext uri="{FF2B5EF4-FFF2-40B4-BE49-F238E27FC236}">
                <a16:creationId xmlns:a16="http://schemas.microsoft.com/office/drawing/2014/main" id="{219567E4-F063-5D38-6371-663AFDAC01DE}"/>
              </a:ext>
            </a:extLst>
          </p:cNvPr>
          <p:cNvSpPr>
            <a:spLocks noGrp="1"/>
          </p:cNvSpPr>
          <p:nvPr>
            <p:ph type="sldNum" sz="quarter" idx="5"/>
          </p:nvPr>
        </p:nvSpPr>
        <p:spPr/>
        <p:txBody>
          <a:bodyPr/>
          <a:lstStyle/>
          <a:p>
            <a:fld id="{036F5BE8-6970-450C-A342-D9D94ABB3E83}" type="slidenum">
              <a:rPr lang="ko-KR" altLang="en-US" smtClean="0"/>
              <a:t>16</a:t>
            </a:fld>
            <a:endParaRPr lang="ko-KR" altLang="en-US"/>
          </a:p>
        </p:txBody>
      </p:sp>
    </p:spTree>
    <p:extLst>
      <p:ext uri="{BB962C8B-B14F-4D97-AF65-F5344CB8AC3E}">
        <p14:creationId xmlns:p14="http://schemas.microsoft.com/office/powerpoint/2010/main" val="8691901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115A580F-E35D-42E1-AF82-E41CC201EA91}" type="slidenum">
              <a:rPr lang="en-US" altLang="ko-KR"/>
              <a:pPr rtl="0">
                <a:defRPr/>
              </a:pPr>
              <a:t>17</a:t>
            </a:fld>
            <a:endParaRPr lang="en-US" altLang="ko-K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A811E91-0338-D37E-FBD4-8F153CB2FB43}"/>
              </a:ext>
            </a:extLst>
          </p:cNvPr>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a:extLst>
              <a:ext uri="{FF2B5EF4-FFF2-40B4-BE49-F238E27FC236}">
                <a16:creationId xmlns:a16="http://schemas.microsoft.com/office/drawing/2014/main" id="{31BD17A3-F597-6C5E-91DD-63AC8F209A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a:extLst>
              <a:ext uri="{FF2B5EF4-FFF2-40B4-BE49-F238E27FC236}">
                <a16:creationId xmlns:a16="http://schemas.microsoft.com/office/drawing/2014/main" id="{8EC90727-0B99-8C11-DDC2-B420FE463BB2}"/>
              </a:ext>
            </a:extLst>
          </p:cNvPr>
          <p:cNvSpPr>
            <a:spLocks noGrp="1"/>
          </p:cNvSpPr>
          <p:nvPr>
            <p:ph type="dt" sz="half" idx="10"/>
          </p:nvPr>
        </p:nvSpPr>
        <p:spPr/>
        <p:txBody>
          <a:bodyPr/>
          <a:lstStyle/>
          <a:p>
            <a:fld id="{CF581DCF-FA60-45E2-A948-30B8BF1A7E4B}" type="datetimeFigureOut">
              <a:rPr lang="ko-KR" altLang="en-US" smtClean="0"/>
              <a:t>2025-07-24</a:t>
            </a:fld>
            <a:endParaRPr lang="ko-KR" altLang="en-US"/>
          </a:p>
        </p:txBody>
      </p:sp>
      <p:sp>
        <p:nvSpPr>
          <p:cNvPr id="5" name="바닥글 개체 틀 4">
            <a:extLst>
              <a:ext uri="{FF2B5EF4-FFF2-40B4-BE49-F238E27FC236}">
                <a16:creationId xmlns:a16="http://schemas.microsoft.com/office/drawing/2014/main" id="{EAB4C7F0-3532-FE68-533E-5575521327BC}"/>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9BC22918-0558-7F2E-7215-C6C43E6F30DF}"/>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649972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95BAE7C-6835-6955-D95D-411F73CCE47D}"/>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C2334C33-FDA4-065C-15CD-3E67842F1D75}"/>
              </a:ext>
            </a:extLst>
          </p:cNvPr>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437EBCC7-B198-03A4-B006-4EF29A444A08}"/>
              </a:ext>
            </a:extLst>
          </p:cNvPr>
          <p:cNvSpPr>
            <a:spLocks noGrp="1"/>
          </p:cNvSpPr>
          <p:nvPr>
            <p:ph type="dt" sz="half" idx="10"/>
          </p:nvPr>
        </p:nvSpPr>
        <p:spPr/>
        <p:txBody>
          <a:bodyPr/>
          <a:lstStyle/>
          <a:p>
            <a:fld id="{CF581DCF-FA60-45E2-A948-30B8BF1A7E4B}" type="datetimeFigureOut">
              <a:rPr lang="ko-KR" altLang="en-US" smtClean="0"/>
              <a:t>2025-07-24</a:t>
            </a:fld>
            <a:endParaRPr lang="ko-KR" altLang="en-US"/>
          </a:p>
        </p:txBody>
      </p:sp>
      <p:sp>
        <p:nvSpPr>
          <p:cNvPr id="5" name="바닥글 개체 틀 4">
            <a:extLst>
              <a:ext uri="{FF2B5EF4-FFF2-40B4-BE49-F238E27FC236}">
                <a16:creationId xmlns:a16="http://schemas.microsoft.com/office/drawing/2014/main" id="{C30B757C-E871-A27B-4135-739B40DFCB90}"/>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410DE359-C5C9-8A25-9BAF-8A7927C60E04}"/>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97353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A96F582-4000-6700-ECBA-FBDB1B927D3D}"/>
              </a:ext>
            </a:extLst>
          </p:cNvPr>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a:extLst>
              <a:ext uri="{FF2B5EF4-FFF2-40B4-BE49-F238E27FC236}">
                <a16:creationId xmlns:a16="http://schemas.microsoft.com/office/drawing/2014/main" id="{F6AFF086-CE53-07AF-7508-F68EC565259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ko-KR" altLang="en-US"/>
              <a:t>마스터 텍스트 스타일을 편집하려면 클릭</a:t>
            </a:r>
          </a:p>
        </p:txBody>
      </p:sp>
      <p:sp>
        <p:nvSpPr>
          <p:cNvPr id="4" name="날짜 개체 틀 3">
            <a:extLst>
              <a:ext uri="{FF2B5EF4-FFF2-40B4-BE49-F238E27FC236}">
                <a16:creationId xmlns:a16="http://schemas.microsoft.com/office/drawing/2014/main" id="{CEE48DA0-9A41-A4C1-62C7-09405F374886}"/>
              </a:ext>
            </a:extLst>
          </p:cNvPr>
          <p:cNvSpPr>
            <a:spLocks noGrp="1"/>
          </p:cNvSpPr>
          <p:nvPr>
            <p:ph type="dt" sz="half" idx="10"/>
          </p:nvPr>
        </p:nvSpPr>
        <p:spPr/>
        <p:txBody>
          <a:bodyPr/>
          <a:lstStyle/>
          <a:p>
            <a:fld id="{CF581DCF-FA60-45E2-A948-30B8BF1A7E4B}" type="datetimeFigureOut">
              <a:rPr lang="ko-KR" altLang="en-US" smtClean="0"/>
              <a:t>2025-07-24</a:t>
            </a:fld>
            <a:endParaRPr lang="ko-KR" altLang="en-US"/>
          </a:p>
        </p:txBody>
      </p:sp>
      <p:sp>
        <p:nvSpPr>
          <p:cNvPr id="5" name="바닥글 개체 틀 4">
            <a:extLst>
              <a:ext uri="{FF2B5EF4-FFF2-40B4-BE49-F238E27FC236}">
                <a16:creationId xmlns:a16="http://schemas.microsoft.com/office/drawing/2014/main" id="{7858330D-E49E-E117-981C-513FE2D3E604}"/>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99E2FDB4-D5E4-12CC-A8DF-2C1B53F7903C}"/>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918251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D5DDE79-BEB3-649A-F5F9-8F1AA171C2D6}"/>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8E583AC9-2444-5571-B039-DCD08EA19FD2}"/>
              </a:ext>
            </a:extLst>
          </p:cNvPr>
          <p:cNvSpPr>
            <a:spLocks noGrp="1"/>
          </p:cNvSpPr>
          <p:nvPr>
            <p:ph sz="half" idx="1"/>
          </p:nvPr>
        </p:nvSpPr>
        <p:spPr>
          <a:xfrm>
            <a:off x="838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내용 개체 틀 3">
            <a:extLst>
              <a:ext uri="{FF2B5EF4-FFF2-40B4-BE49-F238E27FC236}">
                <a16:creationId xmlns:a16="http://schemas.microsoft.com/office/drawing/2014/main" id="{89674FAF-A572-FB8A-78A1-AE3C8A911E31}"/>
              </a:ext>
            </a:extLst>
          </p:cNvPr>
          <p:cNvSpPr>
            <a:spLocks noGrp="1"/>
          </p:cNvSpPr>
          <p:nvPr>
            <p:ph sz="half" idx="2"/>
          </p:nvPr>
        </p:nvSpPr>
        <p:spPr>
          <a:xfrm>
            <a:off x="6172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날짜 개체 틀 4">
            <a:extLst>
              <a:ext uri="{FF2B5EF4-FFF2-40B4-BE49-F238E27FC236}">
                <a16:creationId xmlns:a16="http://schemas.microsoft.com/office/drawing/2014/main" id="{5E3DC379-61B9-5DC3-FD3B-53012E0A49B7}"/>
              </a:ext>
            </a:extLst>
          </p:cNvPr>
          <p:cNvSpPr>
            <a:spLocks noGrp="1"/>
          </p:cNvSpPr>
          <p:nvPr>
            <p:ph type="dt" sz="half" idx="10"/>
          </p:nvPr>
        </p:nvSpPr>
        <p:spPr/>
        <p:txBody>
          <a:bodyPr/>
          <a:lstStyle/>
          <a:p>
            <a:fld id="{CF581DCF-FA60-45E2-A948-30B8BF1A7E4B}" type="datetimeFigureOut">
              <a:rPr lang="ko-KR" altLang="en-US" smtClean="0"/>
              <a:t>2025-07-24</a:t>
            </a:fld>
            <a:endParaRPr lang="ko-KR" altLang="en-US"/>
          </a:p>
        </p:txBody>
      </p:sp>
      <p:sp>
        <p:nvSpPr>
          <p:cNvPr id="6" name="바닥글 개체 틀 5">
            <a:extLst>
              <a:ext uri="{FF2B5EF4-FFF2-40B4-BE49-F238E27FC236}">
                <a16:creationId xmlns:a16="http://schemas.microsoft.com/office/drawing/2014/main" id="{F19C0DE9-4F02-6F38-094E-0F8A62E0BCD0}"/>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CAE39414-B190-C7F8-E7AF-6B6CF9DF3F74}"/>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557944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190DDAB-3EAF-0F88-3724-04611F97882C}"/>
              </a:ext>
            </a:extLst>
          </p:cNvPr>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a:extLst>
              <a:ext uri="{FF2B5EF4-FFF2-40B4-BE49-F238E27FC236}">
                <a16:creationId xmlns:a16="http://schemas.microsoft.com/office/drawing/2014/main" id="{54573A81-D046-3D50-BAD3-88995699BE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 name="내용 개체 틀 3">
            <a:extLst>
              <a:ext uri="{FF2B5EF4-FFF2-40B4-BE49-F238E27FC236}">
                <a16:creationId xmlns:a16="http://schemas.microsoft.com/office/drawing/2014/main" id="{A5D69430-B21D-7C2C-534C-AB3E9A3397BF}"/>
              </a:ext>
            </a:extLst>
          </p:cNvPr>
          <p:cNvSpPr>
            <a:spLocks noGrp="1"/>
          </p:cNvSpPr>
          <p:nvPr>
            <p:ph sz="half" idx="2"/>
          </p:nvPr>
        </p:nvSpPr>
        <p:spPr>
          <a:xfrm>
            <a:off x="839788" y="2505075"/>
            <a:ext cx="5157787"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텍스트 개체 틀 4">
            <a:extLst>
              <a:ext uri="{FF2B5EF4-FFF2-40B4-BE49-F238E27FC236}">
                <a16:creationId xmlns:a16="http://schemas.microsoft.com/office/drawing/2014/main" id="{4BFDF863-B63E-43E9-57B0-342CB0A3C7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6" name="내용 개체 틀 5">
            <a:extLst>
              <a:ext uri="{FF2B5EF4-FFF2-40B4-BE49-F238E27FC236}">
                <a16:creationId xmlns:a16="http://schemas.microsoft.com/office/drawing/2014/main" id="{7E396735-9F8A-0F09-B7F4-8B9B03960BB8}"/>
              </a:ext>
            </a:extLst>
          </p:cNvPr>
          <p:cNvSpPr>
            <a:spLocks noGrp="1"/>
          </p:cNvSpPr>
          <p:nvPr>
            <p:ph sz="quarter" idx="4"/>
          </p:nvPr>
        </p:nvSpPr>
        <p:spPr>
          <a:xfrm>
            <a:off x="6172200" y="2505075"/>
            <a:ext cx="5183188"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7" name="날짜 개체 틀 6">
            <a:extLst>
              <a:ext uri="{FF2B5EF4-FFF2-40B4-BE49-F238E27FC236}">
                <a16:creationId xmlns:a16="http://schemas.microsoft.com/office/drawing/2014/main" id="{1E2F7BF8-51AC-D86B-FAB1-2FD13EB2576D}"/>
              </a:ext>
            </a:extLst>
          </p:cNvPr>
          <p:cNvSpPr>
            <a:spLocks noGrp="1"/>
          </p:cNvSpPr>
          <p:nvPr>
            <p:ph type="dt" sz="half" idx="10"/>
          </p:nvPr>
        </p:nvSpPr>
        <p:spPr/>
        <p:txBody>
          <a:bodyPr/>
          <a:lstStyle/>
          <a:p>
            <a:fld id="{CF581DCF-FA60-45E2-A948-30B8BF1A7E4B}" type="datetimeFigureOut">
              <a:rPr lang="ko-KR" altLang="en-US" smtClean="0"/>
              <a:t>2025-07-24</a:t>
            </a:fld>
            <a:endParaRPr lang="ko-KR" altLang="en-US"/>
          </a:p>
        </p:txBody>
      </p:sp>
      <p:sp>
        <p:nvSpPr>
          <p:cNvPr id="8" name="바닥글 개체 틀 7">
            <a:extLst>
              <a:ext uri="{FF2B5EF4-FFF2-40B4-BE49-F238E27FC236}">
                <a16:creationId xmlns:a16="http://schemas.microsoft.com/office/drawing/2014/main" id="{59F51635-60F3-4F2E-EFA2-024FD346CD7C}"/>
              </a:ext>
            </a:extLst>
          </p:cNvPr>
          <p:cNvSpPr>
            <a:spLocks noGrp="1"/>
          </p:cNvSpPr>
          <p:nvPr>
            <p:ph type="ftr" sz="quarter" idx="11"/>
          </p:nvPr>
        </p:nvSpPr>
        <p:spPr/>
        <p:txBody>
          <a:bodyPr/>
          <a:lstStyle/>
          <a:p>
            <a:endParaRPr lang="ko-KR" altLang="en-US"/>
          </a:p>
        </p:txBody>
      </p:sp>
      <p:sp>
        <p:nvSpPr>
          <p:cNvPr id="9" name="슬라이드 번호 개체 틀 8">
            <a:extLst>
              <a:ext uri="{FF2B5EF4-FFF2-40B4-BE49-F238E27FC236}">
                <a16:creationId xmlns:a16="http://schemas.microsoft.com/office/drawing/2014/main" id="{D8931986-C231-29B3-D7E0-8A3312FD1B4A}"/>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753763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5309A55-9013-2AD5-1CF4-EC89776F5C45}"/>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3C8327B1-7652-A519-F769-8DD1EBCBEDF6}"/>
              </a:ext>
            </a:extLst>
          </p:cNvPr>
          <p:cNvSpPr>
            <a:spLocks noGrp="1"/>
          </p:cNvSpPr>
          <p:nvPr>
            <p:ph type="dt" sz="half" idx="10"/>
          </p:nvPr>
        </p:nvSpPr>
        <p:spPr/>
        <p:txBody>
          <a:bodyPr/>
          <a:lstStyle/>
          <a:p>
            <a:fld id="{CF581DCF-FA60-45E2-A948-30B8BF1A7E4B}" type="datetimeFigureOut">
              <a:rPr lang="ko-KR" altLang="en-US" smtClean="0"/>
              <a:t>2025-07-24</a:t>
            </a:fld>
            <a:endParaRPr lang="ko-KR" altLang="en-US"/>
          </a:p>
        </p:txBody>
      </p:sp>
      <p:sp>
        <p:nvSpPr>
          <p:cNvPr id="4" name="바닥글 개체 틀 3">
            <a:extLst>
              <a:ext uri="{FF2B5EF4-FFF2-40B4-BE49-F238E27FC236}">
                <a16:creationId xmlns:a16="http://schemas.microsoft.com/office/drawing/2014/main" id="{2CFEE993-CE04-8A88-5D25-45B31C69F3E2}"/>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a16="http://schemas.microsoft.com/office/drawing/2014/main" id="{88160253-9B14-5E0E-7E9A-D4C3E7446792}"/>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30586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5DC04C6F-9874-BF9B-6ED0-40274A3F892C}"/>
              </a:ext>
            </a:extLst>
          </p:cNvPr>
          <p:cNvSpPr>
            <a:spLocks noGrp="1"/>
          </p:cNvSpPr>
          <p:nvPr>
            <p:ph type="dt" sz="half" idx="10"/>
          </p:nvPr>
        </p:nvSpPr>
        <p:spPr/>
        <p:txBody>
          <a:bodyPr/>
          <a:lstStyle/>
          <a:p>
            <a:fld id="{CF581DCF-FA60-45E2-A948-30B8BF1A7E4B}" type="datetimeFigureOut">
              <a:rPr lang="ko-KR" altLang="en-US" smtClean="0"/>
              <a:t>2025-07-24</a:t>
            </a:fld>
            <a:endParaRPr lang="ko-KR" altLang="en-US"/>
          </a:p>
        </p:txBody>
      </p:sp>
      <p:sp>
        <p:nvSpPr>
          <p:cNvPr id="3" name="바닥글 개체 틀 2">
            <a:extLst>
              <a:ext uri="{FF2B5EF4-FFF2-40B4-BE49-F238E27FC236}">
                <a16:creationId xmlns:a16="http://schemas.microsoft.com/office/drawing/2014/main" id="{BE8EFC64-3E74-027A-ADE7-3BBDBAD359D7}"/>
              </a:ext>
            </a:extLst>
          </p:cNvPr>
          <p:cNvSpPr>
            <a:spLocks noGrp="1"/>
          </p:cNvSpPr>
          <p:nvPr>
            <p:ph type="ftr" sz="quarter" idx="11"/>
          </p:nvPr>
        </p:nvSpPr>
        <p:spPr/>
        <p:txBody>
          <a:bodyPr/>
          <a:lstStyle/>
          <a:p>
            <a:endParaRPr lang="ko-KR" altLang="en-US"/>
          </a:p>
        </p:txBody>
      </p:sp>
      <p:sp>
        <p:nvSpPr>
          <p:cNvPr id="4" name="슬라이드 번호 개체 틀 3">
            <a:extLst>
              <a:ext uri="{FF2B5EF4-FFF2-40B4-BE49-F238E27FC236}">
                <a16:creationId xmlns:a16="http://schemas.microsoft.com/office/drawing/2014/main" id="{6BC01288-0E33-C578-5B70-603711C4431F}"/>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223851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18A4ECD-A4C4-F919-2328-3FE5C03EF52C}"/>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a16="http://schemas.microsoft.com/office/drawing/2014/main" id="{7205594C-B34E-B34D-8E83-FBC2B964FB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텍스트 개체 틀 3">
            <a:extLst>
              <a:ext uri="{FF2B5EF4-FFF2-40B4-BE49-F238E27FC236}">
                <a16:creationId xmlns:a16="http://schemas.microsoft.com/office/drawing/2014/main" id="{F4164569-4C97-B16A-2818-9B1D4791A4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9EBE309D-5227-D045-AA62-0E991EF33AFB}"/>
              </a:ext>
            </a:extLst>
          </p:cNvPr>
          <p:cNvSpPr>
            <a:spLocks noGrp="1"/>
          </p:cNvSpPr>
          <p:nvPr>
            <p:ph type="dt" sz="half" idx="10"/>
          </p:nvPr>
        </p:nvSpPr>
        <p:spPr/>
        <p:txBody>
          <a:bodyPr/>
          <a:lstStyle/>
          <a:p>
            <a:fld id="{CF581DCF-FA60-45E2-A948-30B8BF1A7E4B}" type="datetimeFigureOut">
              <a:rPr lang="ko-KR" altLang="en-US" smtClean="0"/>
              <a:t>2025-07-24</a:t>
            </a:fld>
            <a:endParaRPr lang="ko-KR" altLang="en-US"/>
          </a:p>
        </p:txBody>
      </p:sp>
      <p:sp>
        <p:nvSpPr>
          <p:cNvPr id="6" name="바닥글 개체 틀 5">
            <a:extLst>
              <a:ext uri="{FF2B5EF4-FFF2-40B4-BE49-F238E27FC236}">
                <a16:creationId xmlns:a16="http://schemas.microsoft.com/office/drawing/2014/main" id="{A018F77B-33EA-E599-C16E-FDB91C077490}"/>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42316A75-DF03-C55B-E931-472150EC94CD}"/>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62194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F6BCE25-0C0F-5725-58E9-CA0D185439E6}"/>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a16="http://schemas.microsoft.com/office/drawing/2014/main" id="{48CBF2CF-C995-E6A5-2D54-4FC52865A0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a:extLst>
              <a:ext uri="{FF2B5EF4-FFF2-40B4-BE49-F238E27FC236}">
                <a16:creationId xmlns:a16="http://schemas.microsoft.com/office/drawing/2014/main" id="{AEA7664A-06A3-AE40-312D-BB30B1E28E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A8390079-747D-5C5C-1436-C45453A9C874}"/>
              </a:ext>
            </a:extLst>
          </p:cNvPr>
          <p:cNvSpPr>
            <a:spLocks noGrp="1"/>
          </p:cNvSpPr>
          <p:nvPr>
            <p:ph type="dt" sz="half" idx="10"/>
          </p:nvPr>
        </p:nvSpPr>
        <p:spPr/>
        <p:txBody>
          <a:bodyPr/>
          <a:lstStyle/>
          <a:p>
            <a:fld id="{CF581DCF-FA60-45E2-A948-30B8BF1A7E4B}" type="datetimeFigureOut">
              <a:rPr lang="ko-KR" altLang="en-US" smtClean="0"/>
              <a:t>2025-07-24</a:t>
            </a:fld>
            <a:endParaRPr lang="ko-KR" altLang="en-US"/>
          </a:p>
        </p:txBody>
      </p:sp>
      <p:sp>
        <p:nvSpPr>
          <p:cNvPr id="6" name="바닥글 개체 틀 5">
            <a:extLst>
              <a:ext uri="{FF2B5EF4-FFF2-40B4-BE49-F238E27FC236}">
                <a16:creationId xmlns:a16="http://schemas.microsoft.com/office/drawing/2014/main" id="{747BAA16-3167-483E-6612-5FC814550D73}"/>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47E6EC1F-F822-8A24-0771-0BDB6ADD6CE4}"/>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3292876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7AE22A0-844B-542A-3120-7D9BBFC8E325}"/>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a16="http://schemas.microsoft.com/office/drawing/2014/main" id="{EE085B8C-86F0-0A4E-91D8-B716CBA65C88}"/>
              </a:ext>
            </a:extLst>
          </p:cNvPr>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9C14BF03-58EA-CF71-F447-66042550EF6F}"/>
              </a:ext>
            </a:extLst>
          </p:cNvPr>
          <p:cNvSpPr>
            <a:spLocks noGrp="1"/>
          </p:cNvSpPr>
          <p:nvPr>
            <p:ph type="dt" sz="half" idx="10"/>
          </p:nvPr>
        </p:nvSpPr>
        <p:spPr/>
        <p:txBody>
          <a:bodyPr/>
          <a:lstStyle/>
          <a:p>
            <a:fld id="{CF581DCF-FA60-45E2-A948-30B8BF1A7E4B}" type="datetimeFigureOut">
              <a:rPr lang="ko-KR" altLang="en-US" smtClean="0"/>
              <a:t>2025-07-24</a:t>
            </a:fld>
            <a:endParaRPr lang="ko-KR" altLang="en-US"/>
          </a:p>
        </p:txBody>
      </p:sp>
      <p:sp>
        <p:nvSpPr>
          <p:cNvPr id="5" name="바닥글 개체 틀 4">
            <a:extLst>
              <a:ext uri="{FF2B5EF4-FFF2-40B4-BE49-F238E27FC236}">
                <a16:creationId xmlns:a16="http://schemas.microsoft.com/office/drawing/2014/main" id="{93234761-2D7D-93BD-E25B-8A88409413D4}"/>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5F55B4D6-B3DF-50CA-16D7-E8969C8EF306}"/>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769218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EF38BC75-D289-7379-6C79-7D51875EE70A}"/>
              </a:ext>
            </a:extLst>
          </p:cNvPr>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a:extLst>
              <a:ext uri="{FF2B5EF4-FFF2-40B4-BE49-F238E27FC236}">
                <a16:creationId xmlns:a16="http://schemas.microsoft.com/office/drawing/2014/main" id="{7F7CAB46-7662-2475-8345-A644646084E9}"/>
              </a:ext>
            </a:extLst>
          </p:cNvPr>
          <p:cNvSpPr>
            <a:spLocks noGrp="1"/>
          </p:cNvSpPr>
          <p:nvPr>
            <p:ph type="body" orient="vert" idx="1"/>
          </p:nvPr>
        </p:nvSpPr>
        <p:spPr>
          <a:xfrm>
            <a:off x="838200" y="365125"/>
            <a:ext cx="7734300" cy="5811838"/>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B26990DF-43CE-28EF-4171-21724F446EF5}"/>
              </a:ext>
            </a:extLst>
          </p:cNvPr>
          <p:cNvSpPr>
            <a:spLocks noGrp="1"/>
          </p:cNvSpPr>
          <p:nvPr>
            <p:ph type="dt" sz="half" idx="10"/>
          </p:nvPr>
        </p:nvSpPr>
        <p:spPr/>
        <p:txBody>
          <a:bodyPr/>
          <a:lstStyle/>
          <a:p>
            <a:fld id="{CF581DCF-FA60-45E2-A948-30B8BF1A7E4B}" type="datetimeFigureOut">
              <a:rPr lang="ko-KR" altLang="en-US" smtClean="0"/>
              <a:t>2025-07-24</a:t>
            </a:fld>
            <a:endParaRPr lang="ko-KR" altLang="en-US"/>
          </a:p>
        </p:txBody>
      </p:sp>
      <p:sp>
        <p:nvSpPr>
          <p:cNvPr id="5" name="바닥글 개체 틀 4">
            <a:extLst>
              <a:ext uri="{FF2B5EF4-FFF2-40B4-BE49-F238E27FC236}">
                <a16:creationId xmlns:a16="http://schemas.microsoft.com/office/drawing/2014/main" id="{05238555-556F-0E47-F9C2-33AF9969BACB}"/>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27E707F3-6B22-C654-4981-0A4BA79273BC}"/>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5035221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4_결론">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29C97D6C-07B7-434E-BBAE-19379570CC2E}"/>
              </a:ext>
            </a:extLst>
          </p:cNvPr>
          <p:cNvSpPr>
            <a:spLocks noGrp="1"/>
          </p:cNvSpPr>
          <p:nvPr>
            <p:ph type="title"/>
          </p:nvPr>
        </p:nvSpPr>
        <p:spPr>
          <a:xfrm>
            <a:off x="8643195" y="457205"/>
            <a:ext cx="3091607" cy="1727643"/>
          </a:xfrm>
        </p:spPr>
        <p:txBody>
          <a:bodyPr rtlCol="0" anchor="b">
            <a:normAutofit/>
          </a:bodyPr>
          <a:lstStyle/>
          <a:p>
            <a:pPr rtl="0"/>
            <a:r>
              <a:rPr lang="ko-KR" altLang="en-US" sz="2099"/>
              <a:t>마스터 제목 스타일 편집</a:t>
            </a:r>
          </a:p>
        </p:txBody>
      </p:sp>
      <p:sp>
        <p:nvSpPr>
          <p:cNvPr id="9" name="그림 개체 틀 8">
            <a:extLst>
              <a:ext uri="{FF2B5EF4-FFF2-40B4-BE49-F238E27FC236}">
                <a16:creationId xmlns:a16="http://schemas.microsoft.com/office/drawing/2014/main" id="{DA2D2C88-FFBE-4F25-871F-68A09C5F530F}"/>
              </a:ext>
            </a:extLst>
          </p:cNvPr>
          <p:cNvSpPr>
            <a:spLocks noGrp="1"/>
          </p:cNvSpPr>
          <p:nvPr>
            <p:ph type="pic" sz="quarter" idx="13"/>
          </p:nvPr>
        </p:nvSpPr>
        <p:spPr>
          <a:xfrm>
            <a:off x="0" y="0"/>
            <a:ext cx="8119872" cy="6409944"/>
          </a:xfrm>
          <a:solidFill>
            <a:schemeClr val="accent6"/>
          </a:solidFill>
        </p:spPr>
        <p:txBody>
          <a:bodyPr rtlCol="0" anchor="ctr"/>
          <a:lstStyle>
            <a:lvl1pPr algn="ctr">
              <a:defRPr/>
            </a:lvl1pPr>
          </a:lstStyle>
          <a:p>
            <a:pPr rtl="0"/>
            <a:r>
              <a:rPr lang="ko-KR" altLang="en-US"/>
              <a:t>그림을 추가하려면 아이콘을 클릭하십시오</a:t>
            </a:r>
            <a:endParaRPr lang="ko-KR"/>
          </a:p>
        </p:txBody>
      </p:sp>
      <p:sp>
        <p:nvSpPr>
          <p:cNvPr id="3" name="바닥글 개체 틀 2">
            <a:extLst>
              <a:ext uri="{FF2B5EF4-FFF2-40B4-BE49-F238E27FC236}">
                <a16:creationId xmlns:a16="http://schemas.microsoft.com/office/drawing/2014/main" id="{BFCF6B08-1984-4F7C-9F6E-A4F47BDBA215}"/>
              </a:ext>
            </a:extLst>
          </p:cNvPr>
          <p:cNvSpPr>
            <a:spLocks noGrp="1"/>
          </p:cNvSpPr>
          <p:nvPr>
            <p:ph type="ftr" sz="quarter" idx="11"/>
          </p:nvPr>
        </p:nvSpPr>
        <p:spPr/>
        <p:txBody>
          <a:bodyPr rtlCol="0"/>
          <a:lstStyle>
            <a:lvl1pPr>
              <a:defRPr>
                <a:solidFill>
                  <a:schemeClr val="bg1"/>
                </a:solidFill>
              </a:defRPr>
            </a:lvl1pPr>
          </a:lstStyle>
          <a:p>
            <a:pPr rtl="0"/>
            <a:r>
              <a:rPr lang="ko-KR">
                <a:solidFill>
                  <a:schemeClr val="bg1"/>
                </a:solidFill>
              </a:rPr>
              <a:t>샘플 바닥글 텍스트</a:t>
            </a:r>
          </a:p>
        </p:txBody>
      </p:sp>
      <p:sp>
        <p:nvSpPr>
          <p:cNvPr id="8" name="내용 개체 틀 7">
            <a:extLst>
              <a:ext uri="{FF2B5EF4-FFF2-40B4-BE49-F238E27FC236}">
                <a16:creationId xmlns:a16="http://schemas.microsoft.com/office/drawing/2014/main" id="{8D0529A2-5928-42C4-B397-6AEE7520D2C9}"/>
              </a:ext>
            </a:extLst>
          </p:cNvPr>
          <p:cNvSpPr>
            <a:spLocks noGrp="1"/>
          </p:cNvSpPr>
          <p:nvPr>
            <p:ph sz="quarter" idx="14" hasCustomPrompt="1"/>
          </p:nvPr>
        </p:nvSpPr>
        <p:spPr>
          <a:xfrm>
            <a:off x="8643939" y="2530479"/>
            <a:ext cx="3023807" cy="3427413"/>
          </a:xfrm>
        </p:spPr>
        <p:txBody>
          <a:bodyPr rtlCol="0"/>
          <a:lstStyle>
            <a:lvl1pPr>
              <a:buNone/>
              <a:defRPr sz="1499"/>
            </a:lvl1pPr>
            <a:lvl2pPr>
              <a:buNone/>
              <a:defRPr sz="1499"/>
            </a:lvl2pPr>
            <a:lvl3pPr>
              <a:buNone/>
              <a:defRPr sz="1499"/>
            </a:lvl3pPr>
            <a:lvl4pPr>
              <a:buNone/>
              <a:defRPr sz="1499"/>
            </a:lvl4pPr>
            <a:lvl5pPr>
              <a:buNone/>
              <a:defRPr sz="1499"/>
            </a:lvl5pPr>
          </a:lstStyle>
          <a:p>
            <a:pPr lvl="0" rtl="0"/>
            <a:r>
              <a:rPr lang="ko-KR"/>
              <a:t>개체</a:t>
            </a:r>
          </a:p>
        </p:txBody>
      </p:sp>
      <p:sp>
        <p:nvSpPr>
          <p:cNvPr id="2" name="날짜 개체 틀 1">
            <a:extLst>
              <a:ext uri="{FF2B5EF4-FFF2-40B4-BE49-F238E27FC236}">
                <a16:creationId xmlns:a16="http://schemas.microsoft.com/office/drawing/2014/main" id="{B8C9E28E-1389-47AF-B3EB-22571417ACBE}"/>
              </a:ext>
            </a:extLst>
          </p:cNvPr>
          <p:cNvSpPr>
            <a:spLocks noGrp="1"/>
          </p:cNvSpPr>
          <p:nvPr>
            <p:ph type="dt" sz="half" idx="10"/>
          </p:nvPr>
        </p:nvSpPr>
        <p:spPr/>
        <p:txBody>
          <a:bodyPr rtlCol="0"/>
          <a:lstStyle/>
          <a:p>
            <a:pPr rtl="0"/>
            <a:r>
              <a:rPr lang="ko-KR"/>
              <a:t>20XX년 2월 1일 월요일</a:t>
            </a:r>
          </a:p>
        </p:txBody>
      </p:sp>
      <p:sp>
        <p:nvSpPr>
          <p:cNvPr id="4" name="슬라이드 번호 개체 틀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rtlCol="0"/>
          <a:lstStyle/>
          <a:p>
            <a:pPr rtl="0"/>
            <a:fld id="{C01389E6-C847-4AD0-B56D-D205B2EAB1EE}" type="slidenum">
              <a:rPr lang="en-US" altLang="ko-KR" smtClean="0"/>
              <a:t>‹#›</a:t>
            </a:fld>
            <a:endParaRPr lang="ko-KR"/>
          </a:p>
        </p:txBody>
      </p:sp>
    </p:spTree>
    <p:extLst>
      <p:ext uri="{BB962C8B-B14F-4D97-AF65-F5344CB8AC3E}">
        <p14:creationId xmlns:p14="http://schemas.microsoft.com/office/powerpoint/2010/main" val="11529221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콘텐츠 3 열">
    <p:spTree>
      <p:nvGrpSpPr>
        <p:cNvPr id="1" name=""/>
        <p:cNvGrpSpPr/>
        <p:nvPr/>
      </p:nvGrpSpPr>
      <p:grpSpPr>
        <a:xfrm>
          <a:off x="0" y="0"/>
          <a:ext cx="0" cy="0"/>
          <a:chOff x="0" y="0"/>
          <a:chExt cx="0" cy="0"/>
        </a:xfrm>
      </p:grpSpPr>
      <p:cxnSp>
        <p:nvCxnSpPr>
          <p:cNvPr id="8" name="직선 연결선(S) 7">
            <a:extLst>
              <a:ext uri="{FF2B5EF4-FFF2-40B4-BE49-F238E27FC236}">
                <a16:creationId xmlns:a16="http://schemas.microsoft.com/office/drawing/2014/main" id="{DCC332FB-CD3F-4398-958A-CBE45129A19A}"/>
              </a:ext>
              <a:ext uri="{C183D7F6-B498-43B3-948B-1728B52AA6E4}">
                <adec:decorative xmlns:adec="http://schemas.microsoft.com/office/drawing/2017/decorative" val="1"/>
              </a:ext>
            </a:extLst>
          </p:cNvPr>
          <p:cNvCxnSpPr>
            <a:cxnSpLocks/>
          </p:cNvCxnSpPr>
          <p:nvPr userDrawn="1"/>
        </p:nvCxnSpPr>
        <p:spPr>
          <a:xfrm>
            <a:off x="800101"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제목 9">
            <a:extLst>
              <a:ext uri="{FF2B5EF4-FFF2-40B4-BE49-F238E27FC236}">
                <a16:creationId xmlns:a16="http://schemas.microsoft.com/office/drawing/2014/main" id="{E566CA14-5018-43EE-BB8F-E12209B2C3BD}"/>
              </a:ext>
            </a:extLst>
          </p:cNvPr>
          <p:cNvSpPr>
            <a:spLocks noGrp="1"/>
          </p:cNvSpPr>
          <p:nvPr>
            <p:ph type="title"/>
          </p:nvPr>
        </p:nvSpPr>
        <p:spPr>
          <a:xfrm>
            <a:off x="700088" y="909638"/>
            <a:ext cx="10691813" cy="810192"/>
          </a:xfrm>
          <a:prstGeom prst="rect">
            <a:avLst/>
          </a:prstGeo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14" name="텍스트 개체 틀 2">
            <a:extLst>
              <a:ext uri="{FF2B5EF4-FFF2-40B4-BE49-F238E27FC236}">
                <a16:creationId xmlns:a16="http://schemas.microsoft.com/office/drawing/2014/main" id="{1A76201F-C7C2-400C-BE9B-F185A832CC24}"/>
              </a:ext>
            </a:extLst>
          </p:cNvPr>
          <p:cNvSpPr>
            <a:spLocks noGrp="1"/>
          </p:cNvSpPr>
          <p:nvPr>
            <p:ph type="body" sz="quarter" idx="15" hasCustomPrompt="1"/>
          </p:nvPr>
        </p:nvSpPr>
        <p:spPr>
          <a:xfrm>
            <a:off x="80010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9" name="내용 개체 틀 10">
            <a:extLst>
              <a:ext uri="{FF2B5EF4-FFF2-40B4-BE49-F238E27FC236}">
                <a16:creationId xmlns:a16="http://schemas.microsoft.com/office/drawing/2014/main" id="{A742F7E8-0787-4D2C-B53F-B62C309ED6D6}"/>
              </a:ext>
            </a:extLst>
          </p:cNvPr>
          <p:cNvSpPr>
            <a:spLocks noGrp="1"/>
          </p:cNvSpPr>
          <p:nvPr>
            <p:ph idx="1" hasCustomPrompt="1"/>
          </p:nvPr>
        </p:nvSpPr>
        <p:spPr>
          <a:xfrm>
            <a:off x="80010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7" name="텍스트 개체 틀 2">
            <a:extLst>
              <a:ext uri="{FF2B5EF4-FFF2-40B4-BE49-F238E27FC236}">
                <a16:creationId xmlns:a16="http://schemas.microsoft.com/office/drawing/2014/main" id="{ED178B9A-B987-49A0-B73F-70B855C42403}"/>
              </a:ext>
            </a:extLst>
          </p:cNvPr>
          <p:cNvSpPr>
            <a:spLocks noGrp="1"/>
          </p:cNvSpPr>
          <p:nvPr>
            <p:ph type="body" sz="quarter" idx="16" hasCustomPrompt="1"/>
          </p:nvPr>
        </p:nvSpPr>
        <p:spPr>
          <a:xfrm>
            <a:off x="440092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5" name="내용 개체 틀 10">
            <a:extLst>
              <a:ext uri="{FF2B5EF4-FFF2-40B4-BE49-F238E27FC236}">
                <a16:creationId xmlns:a16="http://schemas.microsoft.com/office/drawing/2014/main" id="{407D5990-6E05-4ECC-B930-EA5CF0774CFB}"/>
              </a:ext>
            </a:extLst>
          </p:cNvPr>
          <p:cNvSpPr>
            <a:spLocks noGrp="1"/>
          </p:cNvSpPr>
          <p:nvPr>
            <p:ph idx="13" hasCustomPrompt="1"/>
          </p:nvPr>
        </p:nvSpPr>
        <p:spPr>
          <a:xfrm>
            <a:off x="440092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8" name="텍스트 개체 틀 2">
            <a:extLst>
              <a:ext uri="{FF2B5EF4-FFF2-40B4-BE49-F238E27FC236}">
                <a16:creationId xmlns:a16="http://schemas.microsoft.com/office/drawing/2014/main" id="{C6A58550-98E5-4548-82F6-EE971733A79D}"/>
              </a:ext>
            </a:extLst>
          </p:cNvPr>
          <p:cNvSpPr>
            <a:spLocks noGrp="1"/>
          </p:cNvSpPr>
          <p:nvPr>
            <p:ph type="body" sz="quarter" idx="17" hasCustomPrompt="1"/>
          </p:nvPr>
        </p:nvSpPr>
        <p:spPr>
          <a:xfrm>
            <a:off x="800174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6" name="내용 개체 틀 10">
            <a:extLst>
              <a:ext uri="{FF2B5EF4-FFF2-40B4-BE49-F238E27FC236}">
                <a16:creationId xmlns:a16="http://schemas.microsoft.com/office/drawing/2014/main" id="{6B90AFA0-EDA3-4F21-A480-F56AA1D0BEB6}"/>
              </a:ext>
            </a:extLst>
          </p:cNvPr>
          <p:cNvSpPr>
            <a:spLocks noGrp="1"/>
          </p:cNvSpPr>
          <p:nvPr>
            <p:ph idx="14" hasCustomPrompt="1"/>
          </p:nvPr>
        </p:nvSpPr>
        <p:spPr>
          <a:xfrm>
            <a:off x="800174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cxnSp>
        <p:nvCxnSpPr>
          <p:cNvPr id="10" name="직선 연결선(S) 9">
            <a:extLst>
              <a:ext uri="{FF2B5EF4-FFF2-40B4-BE49-F238E27FC236}">
                <a16:creationId xmlns:a16="http://schemas.microsoft.com/office/drawing/2014/main" id="{9346E7C8-F905-4B13-8FD6-185A0418404C}"/>
              </a:ext>
              <a:ext uri="{C183D7F6-B498-43B3-948B-1728B52AA6E4}">
                <adec:decorative xmlns:adec="http://schemas.microsoft.com/office/drawing/2017/decorative" val="1"/>
              </a:ext>
            </a:extLst>
          </p:cNvPr>
          <p:cNvCxnSpPr>
            <a:cxnSpLocks/>
          </p:cNvCxnSpPr>
          <p:nvPr userDrawn="1"/>
        </p:nvCxnSpPr>
        <p:spPr>
          <a:xfrm>
            <a:off x="800101"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바닥글 개체 틀 7">
            <a:extLst>
              <a:ext uri="{FF2B5EF4-FFF2-40B4-BE49-F238E27FC236}">
                <a16:creationId xmlns:a16="http://schemas.microsoft.com/office/drawing/2014/main" id="{A0E3EE3A-87F3-4F60-90D8-938E4BBC2B4D}"/>
              </a:ext>
            </a:extLst>
          </p:cNvPr>
          <p:cNvSpPr>
            <a:spLocks noGrp="1"/>
          </p:cNvSpPr>
          <p:nvPr>
            <p:ph type="ftr" sz="quarter" idx="11"/>
          </p:nvPr>
        </p:nvSpPr>
        <p:spPr>
          <a:xfrm>
            <a:off x="715386" y="6461970"/>
            <a:ext cx="4539727" cy="153888"/>
          </a:xfrm>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p>
        </p:txBody>
      </p:sp>
      <p:sp>
        <p:nvSpPr>
          <p:cNvPr id="12" name="날짜 개체 틀 6">
            <a:extLst>
              <a:ext uri="{FF2B5EF4-FFF2-40B4-BE49-F238E27FC236}">
                <a16:creationId xmlns:a16="http://schemas.microsoft.com/office/drawing/2014/main" id="{F1449B0C-8214-4186-9666-E63CCA09094E}"/>
              </a:ext>
            </a:extLst>
          </p:cNvPr>
          <p:cNvSpPr>
            <a:spLocks noGrp="1"/>
          </p:cNvSpPr>
          <p:nvPr>
            <p:ph type="dt" sz="half" idx="10"/>
          </p:nvPr>
        </p:nvSpPr>
        <p:spPr>
          <a:xfrm>
            <a:off x="8369448" y="6461970"/>
            <a:ext cx="2592595" cy="153888"/>
          </a:xfrm>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20XX/2/11</a:t>
            </a:r>
            <a:endParaRPr lang="ko-KR" altLang="en-US"/>
          </a:p>
        </p:txBody>
      </p:sp>
      <p:sp>
        <p:nvSpPr>
          <p:cNvPr id="13" name="슬라이드 번호 개체 틀 8">
            <a:extLst>
              <a:ext uri="{FF2B5EF4-FFF2-40B4-BE49-F238E27FC236}">
                <a16:creationId xmlns:a16="http://schemas.microsoft.com/office/drawing/2014/main" id="{F5DDBFC0-CC80-4B03-B5F5-3C57166DCA88}"/>
              </a:ext>
            </a:extLst>
          </p:cNvPr>
          <p:cNvSpPr>
            <a:spLocks noGrp="1"/>
          </p:cNvSpPr>
          <p:nvPr>
            <p:ph type="sldNum" sz="quarter" idx="12"/>
          </p:nvPr>
        </p:nvSpPr>
        <p:spPr>
          <a:xfrm>
            <a:off x="10919012" y="6461970"/>
            <a:ext cx="672355" cy="153888"/>
          </a:xfrm>
        </p:spPr>
        <p:txBody>
          <a:bodyPr rtlCol="0"/>
          <a:lstStyle>
            <a:lvl1pPr>
              <a:defRPr>
                <a:latin typeface="맑은 고딕" panose="020B0503020000020004" pitchFamily="50" charset="-127"/>
                <a:ea typeface="맑은 고딕" panose="020B0503020000020004" pitchFamily="50" charset="-127"/>
              </a:defRPr>
            </a:lvl1pPr>
          </a:lstStyle>
          <a:p>
            <a:fld id="{E30AF5A0-43BB-4336-8627-9123B9144D80}" type="slidenum">
              <a:rPr lang="en-US" altLang="ko-KR" smtClean="0"/>
              <a:pPr/>
              <a:t>‹#›</a:t>
            </a:fld>
            <a:endParaRPr lang="ko-KR" altLang="en-US"/>
          </a:p>
        </p:txBody>
      </p:sp>
    </p:spTree>
    <p:extLst>
      <p:ext uri="{BB962C8B-B14F-4D97-AF65-F5344CB8AC3E}">
        <p14:creationId xmlns:p14="http://schemas.microsoft.com/office/powerpoint/2010/main" val="13243198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altLang="ko" smtClean="0"/>
              <a:pPr/>
              <a:t>‹#›</a:t>
            </a:fld>
            <a:endParaRPr lang="ko" altLang="en-US"/>
          </a:p>
        </p:txBody>
      </p:sp>
    </p:spTree>
    <p:extLst>
      <p:ext uri="{BB962C8B-B14F-4D97-AF65-F5344CB8AC3E}">
        <p14:creationId xmlns:p14="http://schemas.microsoft.com/office/powerpoint/2010/main" val="33794851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요약">
    <p:spTree>
      <p:nvGrpSpPr>
        <p:cNvPr id="1" name=""/>
        <p:cNvGrpSpPr/>
        <p:nvPr/>
      </p:nvGrpSpPr>
      <p:grpSpPr>
        <a:xfrm>
          <a:off x="0" y="0"/>
          <a:ext cx="0" cy="0"/>
          <a:chOff x="0" y="0"/>
          <a:chExt cx="0" cy="0"/>
        </a:xfrm>
      </p:grpSpPr>
      <p:sp>
        <p:nvSpPr>
          <p:cNvPr id="22" name="직사각형 21">
            <a:extLst>
              <a:ext uri="{FF2B5EF4-FFF2-40B4-BE49-F238E27FC236}">
                <a16:creationId xmlns:a16="http://schemas.microsoft.com/office/drawing/2014/main" id="{CE62CE4B-3BFB-4501-B59A-0ED68CF6127A}"/>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8" rIns="91428" bIns="45718"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4" name="제목 1">
            <a:extLst>
              <a:ext uri="{FF2B5EF4-FFF2-40B4-BE49-F238E27FC236}">
                <a16:creationId xmlns:a16="http://schemas.microsoft.com/office/drawing/2014/main" id="{DF608493-BDCD-43BD-A3CC-24E7502763F3}"/>
              </a:ext>
            </a:extLst>
          </p:cNvPr>
          <p:cNvSpPr>
            <a:spLocks noGrp="1"/>
          </p:cNvSpPr>
          <p:nvPr>
            <p:ph type="title"/>
          </p:nvPr>
        </p:nvSpPr>
        <p:spPr>
          <a:xfrm>
            <a:off x="838202" y="393192"/>
            <a:ext cx="4524956" cy="2130552"/>
          </a:xfrm>
        </p:spPr>
        <p:txBody>
          <a:bodyPr rtlCol="0">
            <a:noAutofit/>
          </a:bodyPr>
          <a:lstStyle>
            <a:lvl1pPr>
              <a:defRPr>
                <a:latin typeface="맑은 고딕" panose="020B0503020000020004" pitchFamily="50" charset="-127"/>
                <a:ea typeface="맑은 고딕" panose="020B0503020000020004" pitchFamily="50" charset="-127"/>
              </a:defRPr>
            </a:lvl1pPr>
          </a:lstStyle>
          <a:p>
            <a:pPr rtl="0">
              <a:lnSpc>
                <a:spcPct val="100000"/>
              </a:lnSpc>
            </a:pPr>
            <a:r>
              <a:rPr lang="ko-KR" altLang="en-US" spc="120" noProof="0">
                <a:cs typeface="Posterama" panose="020B0504020200020000" pitchFamily="34" charset="0"/>
              </a:rPr>
              <a:t>마스터 제목 스타일 편집</a:t>
            </a:r>
          </a:p>
        </p:txBody>
      </p:sp>
      <p:sp>
        <p:nvSpPr>
          <p:cNvPr id="15" name="내용 개체 틀 2">
            <a:extLst>
              <a:ext uri="{FF2B5EF4-FFF2-40B4-BE49-F238E27FC236}">
                <a16:creationId xmlns:a16="http://schemas.microsoft.com/office/drawing/2014/main" id="{F3B9F353-002B-4A4D-A316-70D952EDAE7E}"/>
              </a:ext>
            </a:extLst>
          </p:cNvPr>
          <p:cNvSpPr>
            <a:spLocks noGrp="1"/>
          </p:cNvSpPr>
          <p:nvPr>
            <p:ph idx="1"/>
          </p:nvPr>
        </p:nvSpPr>
        <p:spPr>
          <a:xfrm>
            <a:off x="838200" y="2727305"/>
            <a:ext cx="4524664" cy="3412969"/>
          </a:xfrm>
        </p:spPr>
        <p:txBody>
          <a:bodyPr rtlCol="0" anchor="ctr" anchorCtr="0">
            <a:normAutofit/>
          </a:bodyPr>
          <a:lstStyle>
            <a:lvl1pPr marL="0" indent="0">
              <a:lnSpc>
                <a:spcPct val="100000"/>
              </a:lnSpc>
              <a:buNone/>
              <a:defRPr sz="1900">
                <a:latin typeface="맑은 고딕" panose="020B0503020000020004" pitchFamily="50" charset="-127"/>
                <a:ea typeface="맑은 고딕" panose="020B0503020000020004" pitchFamily="50" charset="-127"/>
              </a:defRPr>
            </a:lvl1pPr>
          </a:lstStyle>
          <a:p>
            <a:pPr lvl="0" rtl="0">
              <a:lnSpc>
                <a:spcPct val="110000"/>
              </a:lnSpc>
            </a:pPr>
            <a:r>
              <a:rPr lang="ko-KR" altLang="en-US" sz="1900" noProof="0"/>
              <a:t>마스터 텍스트 스타일을 편집하려면 클릭</a:t>
            </a:r>
          </a:p>
        </p:txBody>
      </p:sp>
      <p:pic>
        <p:nvPicPr>
          <p:cNvPr id="16" name="그림 15">
            <a:extLst>
              <a:ext uri="{FF2B5EF4-FFF2-40B4-BE49-F238E27FC236}">
                <a16:creationId xmlns:a16="http://schemas.microsoft.com/office/drawing/2014/main" id="{F9890B2B-FFC6-4C7C-A617-67144F1E3C51}"/>
              </a:ext>
              <a:ext uri="{C183D7F6-B498-43B3-948B-1728B52AA6E4}">
                <adec:decorative xmlns:adec="http://schemas.microsoft.com/office/drawing/2017/decorative" val="1"/>
              </a:ext>
            </a:extLst>
          </p:cNvPr>
          <p:cNvPicPr>
            <a:picLocks noChangeAspect="1"/>
          </p:cNvPicPr>
          <p:nvPr userDrawn="1"/>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9" y="0"/>
            <a:ext cx="5115697" cy="6858000"/>
          </a:xfrm>
          <a:prstGeom prst="rect">
            <a:avLst/>
          </a:prstGeom>
        </p:spPr>
      </p:pic>
      <p:sp>
        <p:nvSpPr>
          <p:cNvPr id="24" name="그림 개체 틀 23">
            <a:extLst>
              <a:ext uri="{FF2B5EF4-FFF2-40B4-BE49-F238E27FC236}">
                <a16:creationId xmlns:a16="http://schemas.microsoft.com/office/drawing/2014/main" id="{8CD8768C-8806-4DE0-82CC-275A2EC6D47D}"/>
              </a:ext>
            </a:extLst>
          </p:cNvPr>
          <p:cNvSpPr>
            <a:spLocks noGrp="1"/>
          </p:cNvSpPr>
          <p:nvPr>
            <p:ph type="pic" sz="quarter" idx="13"/>
          </p:nvPr>
        </p:nvSpPr>
        <p:spPr>
          <a:xfrm>
            <a:off x="5879592" y="74066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5" name="그림 개체 틀 23">
            <a:extLst>
              <a:ext uri="{FF2B5EF4-FFF2-40B4-BE49-F238E27FC236}">
                <a16:creationId xmlns:a16="http://schemas.microsoft.com/office/drawing/2014/main" id="{68CB9DF9-86EB-48CF-B212-F2B290C56FFF}"/>
              </a:ext>
            </a:extLst>
          </p:cNvPr>
          <p:cNvSpPr>
            <a:spLocks noGrp="1"/>
          </p:cNvSpPr>
          <p:nvPr>
            <p:ph type="pic" sz="quarter" idx="14"/>
          </p:nvPr>
        </p:nvSpPr>
        <p:spPr>
          <a:xfrm>
            <a:off x="8878825" y="74066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6" name="그림 개체 틀 23">
            <a:extLst>
              <a:ext uri="{FF2B5EF4-FFF2-40B4-BE49-F238E27FC236}">
                <a16:creationId xmlns:a16="http://schemas.microsoft.com/office/drawing/2014/main" id="{554B2207-3993-41B6-AF63-EBB48DACAB8F}"/>
              </a:ext>
            </a:extLst>
          </p:cNvPr>
          <p:cNvSpPr>
            <a:spLocks noGrp="1"/>
          </p:cNvSpPr>
          <p:nvPr>
            <p:ph type="pic" sz="quarter" idx="15"/>
          </p:nvPr>
        </p:nvSpPr>
        <p:spPr>
          <a:xfrm>
            <a:off x="5879592" y="352958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7" name="그림 개체 틀 23">
            <a:extLst>
              <a:ext uri="{FF2B5EF4-FFF2-40B4-BE49-F238E27FC236}">
                <a16:creationId xmlns:a16="http://schemas.microsoft.com/office/drawing/2014/main" id="{DE0340D8-BC7E-4431-A7A7-8D634C8A19F6}"/>
              </a:ext>
            </a:extLst>
          </p:cNvPr>
          <p:cNvSpPr>
            <a:spLocks noGrp="1"/>
          </p:cNvSpPr>
          <p:nvPr>
            <p:ph type="pic" sz="quarter" idx="16"/>
          </p:nvPr>
        </p:nvSpPr>
        <p:spPr>
          <a:xfrm>
            <a:off x="8869681" y="352958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2088694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5CF3A5EA-94D0-AEE4-1D28-784C5412F7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a:extLst>
              <a:ext uri="{FF2B5EF4-FFF2-40B4-BE49-F238E27FC236}">
                <a16:creationId xmlns:a16="http://schemas.microsoft.com/office/drawing/2014/main" id="{8A5D7470-CAC2-678E-1259-59881A50AB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036A8A29-E67F-EB5D-D14E-93F1A5C8B0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F581DCF-FA60-45E2-A948-30B8BF1A7E4B}" type="datetimeFigureOut">
              <a:rPr lang="ko-KR" altLang="en-US" smtClean="0"/>
              <a:t>2025-07-24</a:t>
            </a:fld>
            <a:endParaRPr lang="ko-KR" altLang="en-US"/>
          </a:p>
        </p:txBody>
      </p:sp>
      <p:sp>
        <p:nvSpPr>
          <p:cNvPr id="5" name="바닥글 개체 틀 4">
            <a:extLst>
              <a:ext uri="{FF2B5EF4-FFF2-40B4-BE49-F238E27FC236}">
                <a16:creationId xmlns:a16="http://schemas.microsoft.com/office/drawing/2014/main" id="{02FF9DFE-D605-52BC-486E-6146BA83B1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ko-KR" altLang="en-US"/>
          </a:p>
        </p:txBody>
      </p:sp>
      <p:sp>
        <p:nvSpPr>
          <p:cNvPr id="6" name="슬라이드 번호 개체 틀 5">
            <a:extLst>
              <a:ext uri="{FF2B5EF4-FFF2-40B4-BE49-F238E27FC236}">
                <a16:creationId xmlns:a16="http://schemas.microsoft.com/office/drawing/2014/main" id="{741FB005-725B-4F6F-754D-1429C22E5C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0792228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3" r:id="rId13"/>
    <p:sldLayoutId id="2147483664" r:id="rId14"/>
    <p:sldLayoutId id="2147483665" r:id="rId15"/>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18" Type="http://schemas.openxmlformats.org/officeDocument/2006/relationships/image" Target="../media/image20.jpeg"/><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image" Target="../media/image14.jpeg"/><Relationship Id="rId17" Type="http://schemas.openxmlformats.org/officeDocument/2006/relationships/image" Target="../media/image19.jpeg"/><Relationship Id="rId2" Type="http://schemas.openxmlformats.org/officeDocument/2006/relationships/image" Target="../media/image4.png"/><Relationship Id="rId16" Type="http://schemas.openxmlformats.org/officeDocument/2006/relationships/image" Target="../media/image18.jpeg"/><Relationship Id="rId20" Type="http://schemas.openxmlformats.org/officeDocument/2006/relationships/image" Target="../media/image22.svg"/><Relationship Id="rId1" Type="http://schemas.openxmlformats.org/officeDocument/2006/relationships/slideLayout" Target="../slideLayouts/slideLayout1.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7.jpeg"/><Relationship Id="rId10" Type="http://schemas.openxmlformats.org/officeDocument/2006/relationships/image" Target="../media/image12.jpeg"/><Relationship Id="rId19" Type="http://schemas.openxmlformats.org/officeDocument/2006/relationships/image" Target="../media/image21.pn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hyperlink" Target="https://leavesofhealing.org/" TargetMode="External"/><Relationship Id="rId2" Type="http://schemas.openxmlformats.org/officeDocument/2006/relationships/image" Target="../media/image26.png"/><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15.xml"/><Relationship Id="rId5" Type="http://schemas.openxmlformats.org/officeDocument/2006/relationships/image" Target="../media/image32.png"/><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34.jpeg"/><Relationship Id="rId4" Type="http://schemas.openxmlformats.org/officeDocument/2006/relationships/image" Target="../media/image33.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6.jpe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7.jpeg"/></Relationships>
</file>

<file path=ppt/slides/_rels/slide17.xml.rels><?xml version="1.0" encoding="UTF-8" standalone="yes"?>
<Relationships xmlns="http://schemas.openxmlformats.org/package/2006/relationships"><Relationship Id="rId3" Type="http://schemas.openxmlformats.org/officeDocument/2006/relationships/hyperlink" Target="https://www.makehopelast.org/"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그룹 14">
            <a:extLst>
              <a:ext uri="{FF2B5EF4-FFF2-40B4-BE49-F238E27FC236}">
                <a16:creationId xmlns:a16="http://schemas.microsoft.com/office/drawing/2014/main" id="{5AA97964-CAEB-5290-ABA0-B5556D5C6D31}"/>
              </a:ext>
            </a:extLst>
          </p:cNvPr>
          <p:cNvGrpSpPr/>
          <p:nvPr/>
        </p:nvGrpSpPr>
        <p:grpSpPr>
          <a:xfrm>
            <a:off x="157494" y="109414"/>
            <a:ext cx="11671587" cy="6428545"/>
            <a:chOff x="157494" y="109414"/>
            <a:chExt cx="11671587" cy="6428545"/>
          </a:xfrm>
        </p:grpSpPr>
        <p:pic>
          <p:nvPicPr>
            <p:cNvPr id="5" name="Google Shape;91;p18">
              <a:extLst>
                <a:ext uri="{FF2B5EF4-FFF2-40B4-BE49-F238E27FC236}">
                  <a16:creationId xmlns:a16="http://schemas.microsoft.com/office/drawing/2014/main" id="{E72E89A4-6902-FE3E-162C-0638C3B2A5E6}"/>
                </a:ext>
              </a:extLst>
            </p:cNvPr>
            <p:cNvPicPr preferRelativeResize="0"/>
            <p:nvPr/>
          </p:nvPicPr>
          <p:blipFill>
            <a:blip r:embed="rId2">
              <a:alphaModFix/>
            </a:blip>
            <a:stretch>
              <a:fillRect/>
            </a:stretch>
          </p:blipFill>
          <p:spPr>
            <a:xfrm>
              <a:off x="157494" y="109414"/>
              <a:ext cx="1641224" cy="416900"/>
            </a:xfrm>
            <a:prstGeom prst="rect">
              <a:avLst/>
            </a:prstGeom>
            <a:noFill/>
            <a:ln>
              <a:noFill/>
            </a:ln>
          </p:spPr>
        </p:pic>
        <p:cxnSp>
          <p:nvCxnSpPr>
            <p:cNvPr id="6" name="직선 연결선 5">
              <a:extLst>
                <a:ext uri="{FF2B5EF4-FFF2-40B4-BE49-F238E27FC236}">
                  <a16:creationId xmlns:a16="http://schemas.microsoft.com/office/drawing/2014/main" id="{7D7BE089-B6F7-E329-9927-CE926D0F5F76}"/>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8" name="직선 연결선 7">
              <a:extLst>
                <a:ext uri="{FF2B5EF4-FFF2-40B4-BE49-F238E27FC236}">
                  <a16:creationId xmlns:a16="http://schemas.microsoft.com/office/drawing/2014/main" id="{45D97F54-F71C-6D52-AB9E-1EFA984B58ED}"/>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0" name="직선 연결선 9">
              <a:extLst>
                <a:ext uri="{FF2B5EF4-FFF2-40B4-BE49-F238E27FC236}">
                  <a16:creationId xmlns:a16="http://schemas.microsoft.com/office/drawing/2014/main" id="{680E8EF9-24D8-D7D8-C6EB-BF26E11475F3}"/>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BFB1D043-DC60-5543-048A-9A80AD264065}"/>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sp>
        <p:nvSpPr>
          <p:cNvPr id="18" name="제목 1">
            <a:extLst>
              <a:ext uri="{FF2B5EF4-FFF2-40B4-BE49-F238E27FC236}">
                <a16:creationId xmlns:a16="http://schemas.microsoft.com/office/drawing/2014/main" id="{1A0A1F98-9523-568E-578C-EBB55B0CDA01}"/>
              </a:ext>
            </a:extLst>
          </p:cNvPr>
          <p:cNvSpPr>
            <a:spLocks noGrp="1"/>
          </p:cNvSpPr>
          <p:nvPr>
            <p:ph type="ctrTitle"/>
          </p:nvPr>
        </p:nvSpPr>
        <p:spPr>
          <a:xfrm>
            <a:off x="1524000" y="1122363"/>
            <a:ext cx="9144000" cy="2569740"/>
          </a:xfrm>
        </p:spPr>
        <p:txBody>
          <a:bodyPr anchor="ctr">
            <a:noAutofit/>
          </a:bodyPr>
          <a:lstStyle/>
          <a:p>
            <a:r>
              <a:rPr lang="en-US" altLang="ko-KR" sz="4400" b="1"/>
              <a:t>Prayer</a:t>
            </a:r>
            <a:r>
              <a:rPr lang="ko-KR" altLang="en-US" sz="4400" b="1"/>
              <a:t> </a:t>
            </a:r>
            <a:r>
              <a:rPr lang="en-US" altLang="ko-KR" sz="4400" b="1"/>
              <a:t>Meeting </a:t>
            </a:r>
            <a:br>
              <a:rPr lang="en-US" altLang="ko-KR" sz="4400" b="1"/>
            </a:br>
            <a:r>
              <a:rPr lang="en-US" altLang="ko-KR" sz="4400" b="1"/>
              <a:t>for Persecuted Church Worldwide</a:t>
            </a:r>
            <a:br>
              <a:rPr lang="en-US" altLang="ko-KR" sz="4400" b="1"/>
            </a:br>
            <a:r>
              <a:rPr lang="ko-KR" altLang="en-US" sz="2400" b="1" spc="100" err="1">
                <a:effectLst>
                  <a:reflection blurRad="6350" stA="60000" endA="900" endPos="58000" dir="5400000" sy="-100000" algn="bl" rotWithShape="0"/>
                </a:effectLst>
                <a:latin typeface="Gulim" pitchFamily="34" charset="-127"/>
                <a:ea typeface="Gulim" pitchFamily="34" charset="-127"/>
              </a:rPr>
              <a:t>박해받는</a:t>
            </a:r>
            <a:r>
              <a:rPr lang="ko-KR" altLang="en-US" sz="2400" b="1" spc="100">
                <a:effectLst>
                  <a:reflection blurRad="6350" stA="60000" endA="900" endPos="58000" dir="5400000" sy="-100000" algn="bl" rotWithShape="0"/>
                </a:effectLst>
                <a:latin typeface="Gulim" pitchFamily="34" charset="-127"/>
                <a:ea typeface="Gulim" pitchFamily="34" charset="-127"/>
              </a:rPr>
              <a:t> 교회를 위한 </a:t>
            </a:r>
            <a:r>
              <a:rPr lang="ko-KR" altLang="en-US" sz="2400" b="1" spc="100" err="1">
                <a:effectLst>
                  <a:reflection blurRad="6350" stA="60000" endA="900" endPos="58000" dir="5400000" sy="-100000" algn="bl" rotWithShape="0"/>
                </a:effectLst>
                <a:latin typeface="Gulim" pitchFamily="34" charset="-127"/>
                <a:ea typeface="Gulim" pitchFamily="34" charset="-127"/>
              </a:rPr>
              <a:t>화요기도모임</a:t>
            </a:r>
            <a:endParaRPr lang="ko-KR" altLang="en-US" sz="4400">
              <a:effectLst>
                <a:outerShdw blurRad="38100" dist="38100" dir="2700000" algn="tl">
                  <a:srgbClr val="000000">
                    <a:alpha val="43137"/>
                  </a:srgbClr>
                </a:outerShdw>
              </a:effectLst>
              <a:latin typeface="NanumGothicExtraBold" panose="020D0904000000000000" pitchFamily="50" charset="-127"/>
              <a:ea typeface="NanumGothicExtraBold" panose="020D0904000000000000" pitchFamily="50" charset="-127"/>
            </a:endParaRPr>
          </a:p>
        </p:txBody>
      </p:sp>
      <p:sp>
        <p:nvSpPr>
          <p:cNvPr id="21" name="부제목 2">
            <a:extLst>
              <a:ext uri="{FF2B5EF4-FFF2-40B4-BE49-F238E27FC236}">
                <a16:creationId xmlns:a16="http://schemas.microsoft.com/office/drawing/2014/main" id="{B0AB8AEB-7C8F-F90D-6F0A-54CF3D515AA4}"/>
              </a:ext>
            </a:extLst>
          </p:cNvPr>
          <p:cNvSpPr>
            <a:spLocks noGrp="1"/>
          </p:cNvSpPr>
          <p:nvPr>
            <p:ph type="subTitle" idx="1"/>
          </p:nvPr>
        </p:nvSpPr>
        <p:spPr>
          <a:xfrm>
            <a:off x="1524000" y="4684142"/>
            <a:ext cx="9144000" cy="573657"/>
          </a:xfrm>
        </p:spPr>
        <p:txBody>
          <a:bodyPr anchor="ctr">
            <a:normAutofit fontScale="70000" lnSpcReduction="20000"/>
          </a:bodyPr>
          <a:lstStyle/>
          <a:p>
            <a:pPr marL="285750" indent="-285750">
              <a:lnSpc>
                <a:spcPct val="100000"/>
              </a:lnSpc>
              <a:buFont typeface="Arial" panose="020B0604020202020204" pitchFamily="34" charset="0"/>
              <a:buChar char="•"/>
            </a:pPr>
            <a:r>
              <a:rPr lang="en-US" altLang="ko-KR" sz="2000">
                <a:latin typeface="맑은 고딕"/>
                <a:ea typeface="맑은 고딕"/>
              </a:rPr>
              <a:t>2025</a:t>
            </a:r>
            <a:r>
              <a:rPr lang="ko-KR" altLang="en-US" sz="2000">
                <a:latin typeface="맑은 고딕"/>
                <a:ea typeface="맑은 고딕"/>
              </a:rPr>
              <a:t>년 7월 22일</a:t>
            </a:r>
            <a:r>
              <a:rPr lang="en-US" altLang="ko-KR" sz="2000">
                <a:latin typeface="맑은 고딕"/>
                <a:ea typeface="맑은 고딕"/>
              </a:rPr>
              <a:t>(</a:t>
            </a:r>
            <a:r>
              <a:rPr lang="ko-KR" altLang="en-US" sz="2000">
                <a:latin typeface="맑은 고딕"/>
                <a:ea typeface="맑은 고딕"/>
              </a:rPr>
              <a:t>화</a:t>
            </a:r>
            <a:r>
              <a:rPr lang="en-US" altLang="ko-KR" sz="2000">
                <a:latin typeface="맑은 고딕"/>
                <a:ea typeface="맑은 고딕"/>
              </a:rPr>
              <a:t>) pm7:30-9:00/Zoom </a:t>
            </a:r>
            <a:endParaRPr lang="en-US" altLang="ko-KR" sz="2000"/>
          </a:p>
          <a:p>
            <a:pPr marL="285750" indent="-285750">
              <a:lnSpc>
                <a:spcPct val="100000"/>
              </a:lnSpc>
              <a:buFont typeface="Arial" panose="020B0604020202020204" pitchFamily="34" charset="0"/>
              <a:buChar char="•"/>
            </a:pPr>
            <a:r>
              <a:rPr lang="ko-KR" altLang="en-US" sz="2000">
                <a:ea typeface="맑은 고딕"/>
              </a:rPr>
              <a:t>회의 </a:t>
            </a:r>
            <a:r>
              <a:rPr lang="en-US" altLang="ko-KR" sz="2000">
                <a:ea typeface="맑은 고딕"/>
              </a:rPr>
              <a:t>ID 4286956103</a:t>
            </a:r>
            <a:endParaRPr lang="ko-KR" altLang="en-US" sz="2000">
              <a:ea typeface="맑은 고딕"/>
            </a:endParaRPr>
          </a:p>
        </p:txBody>
      </p:sp>
      <p:cxnSp>
        <p:nvCxnSpPr>
          <p:cNvPr id="22" name="직선 연결선 21">
            <a:extLst>
              <a:ext uri="{FF2B5EF4-FFF2-40B4-BE49-F238E27FC236}">
                <a16:creationId xmlns:a16="http://schemas.microsoft.com/office/drawing/2014/main" id="{00092CB0-496E-91AD-4259-2D1F9F45520D}"/>
              </a:ext>
            </a:extLst>
          </p:cNvPr>
          <p:cNvCxnSpPr/>
          <p:nvPr/>
        </p:nvCxnSpPr>
        <p:spPr>
          <a:xfrm>
            <a:off x="5016000" y="3848542"/>
            <a:ext cx="2160000"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3180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4417A-9393-4009-9A5F-3DF82A7B6220}"/>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34210C16-36E4-8AD9-7172-F1D83FB3B7F7}"/>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6E5C203F-DF16-C6C5-940F-820786A7313C}"/>
                </a:ext>
              </a:extLst>
            </p:cNvPr>
            <p:cNvPicPr preferRelativeResize="0"/>
            <p:nvPr/>
          </p:nvPicPr>
          <p:blipFill>
            <a:blip r:embed="rId2">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BD7F788A-CFC4-CE24-0E70-AB70249849FF}"/>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9596ECC9-7DAB-EC7F-8725-BEA11997CE52}"/>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8ACFFA10-0FCE-8189-0BE9-315BC8A130E8}"/>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CAC29178-EE2D-1B93-16F8-7CBE3F2551E8}"/>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D01923EA-A8F3-E3ED-0991-FB46436333DD}"/>
              </a:ext>
            </a:extLst>
          </p:cNvPr>
          <p:cNvCxnSpPr/>
          <p:nvPr/>
        </p:nvCxnSpPr>
        <p:spPr>
          <a:xfrm>
            <a:off x="5210175" y="1466850"/>
            <a:ext cx="1800000"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18" name="제목 1">
            <a:extLst>
              <a:ext uri="{FF2B5EF4-FFF2-40B4-BE49-F238E27FC236}">
                <a16:creationId xmlns:a16="http://schemas.microsoft.com/office/drawing/2014/main" id="{4FF26603-6BF7-6E31-8399-C36B52F6AE3A}"/>
              </a:ext>
            </a:extLst>
          </p:cNvPr>
          <p:cNvSpPr>
            <a:spLocks noGrp="1"/>
          </p:cNvSpPr>
          <p:nvPr>
            <p:ph type="ctrTitle"/>
          </p:nvPr>
        </p:nvSpPr>
        <p:spPr>
          <a:xfrm>
            <a:off x="1510936" y="622664"/>
            <a:ext cx="9144000" cy="701311"/>
          </a:xfrm>
        </p:spPr>
        <p:txBody>
          <a:bodyPr anchor="ctr">
            <a:noAutofit/>
          </a:bodyPr>
          <a:lstStyle/>
          <a:p>
            <a:pPr>
              <a:lnSpc>
                <a:spcPct val="150000"/>
              </a:lnSpc>
            </a:pPr>
            <a:r>
              <a:rPr lang="ko-KR" altLang="en-US" sz="2400">
                <a:latin typeface="NanumGothicExtraBold" panose="020D0904000000000000" pitchFamily="50" charset="-127"/>
                <a:ea typeface="NanumGothicExtraBold" panose="020D0904000000000000" pitchFamily="50" charset="-127"/>
              </a:rPr>
              <a:t>순서</a:t>
            </a:r>
          </a:p>
        </p:txBody>
      </p:sp>
      <p:sp>
        <p:nvSpPr>
          <p:cNvPr id="21" name="부제목 2">
            <a:extLst>
              <a:ext uri="{FF2B5EF4-FFF2-40B4-BE49-F238E27FC236}">
                <a16:creationId xmlns:a16="http://schemas.microsoft.com/office/drawing/2014/main" id="{482519BC-875B-9673-7DFC-5B93A2BAD9FE}"/>
              </a:ext>
            </a:extLst>
          </p:cNvPr>
          <p:cNvSpPr>
            <a:spLocks noGrp="1"/>
          </p:cNvSpPr>
          <p:nvPr>
            <p:ph type="subTitle" idx="1"/>
          </p:nvPr>
        </p:nvSpPr>
        <p:spPr>
          <a:xfrm>
            <a:off x="1524000" y="1797232"/>
            <a:ext cx="9144000" cy="4316489"/>
          </a:xfrm>
        </p:spPr>
        <p:txBody>
          <a:bodyPr anchor="ctr">
            <a:noAutofit/>
          </a:bodyPr>
          <a:lstStyle/>
          <a:p>
            <a:pPr marL="257175" indent="-257175">
              <a:buFont typeface="Arial" panose="020B0604020202020204" pitchFamily="34" charset="0"/>
              <a:buChar char="•"/>
            </a:pPr>
            <a:r>
              <a:rPr lang="ko-KR" altLang="ko-KR" sz="1600">
                <a:ea typeface="맑은 고딕"/>
              </a:rPr>
              <a:t>찬양 </a:t>
            </a:r>
            <a:r>
              <a:rPr lang="en-US" altLang="ko-KR" sz="1600">
                <a:ea typeface="맑은 고딕"/>
              </a:rPr>
              <a:t>5’</a:t>
            </a:r>
            <a:r>
              <a:rPr lang="ko-KR" altLang="ko-KR" sz="1600">
                <a:ea typeface="맑은 고딕"/>
              </a:rPr>
              <a:t> </a:t>
            </a:r>
            <a:r>
              <a:rPr lang="en-US" altLang="ko-KR" sz="1600">
                <a:ea typeface="맑은 고딕"/>
              </a:rPr>
              <a:t> </a:t>
            </a:r>
            <a:endParaRPr lang="en-US" altLang="ko-KR" sz="1600">
              <a:solidFill>
                <a:schemeClr val="tx1"/>
              </a:solidFill>
              <a:ea typeface="맑은 고딕"/>
            </a:endParaRPr>
          </a:p>
          <a:p>
            <a:pPr marL="257175" indent="-257175">
              <a:buFont typeface="Arial" panose="020B0604020202020204" pitchFamily="34" charset="0"/>
              <a:buChar char="•"/>
            </a:pPr>
            <a:r>
              <a:rPr lang="en-US" altLang="ko-KR" sz="1600">
                <a:ea typeface="맑은 고딕"/>
              </a:rPr>
              <a:t>OPENDOORS CORE VALUE(5’)</a:t>
            </a:r>
          </a:p>
          <a:p>
            <a:pPr marL="257175" indent="-257175">
              <a:buFont typeface="Arial" panose="020B0604020202020204" pitchFamily="34" charset="0"/>
              <a:buChar char="•"/>
            </a:pPr>
            <a:r>
              <a:rPr lang="ko-KR" altLang="en-US" sz="1600">
                <a:ea typeface="맑은 고딕"/>
              </a:rPr>
              <a:t>오늘의 말씀</a:t>
            </a:r>
            <a:r>
              <a:rPr lang="ko-KR" altLang="ko-KR" sz="1600">
                <a:ea typeface="맑은 고딕"/>
              </a:rPr>
              <a:t> </a:t>
            </a:r>
            <a:r>
              <a:rPr lang="en-US" altLang="ko-KR" sz="1600">
                <a:ea typeface="맑은 고딕"/>
              </a:rPr>
              <a:t>15’</a:t>
            </a:r>
          </a:p>
          <a:p>
            <a:pPr marL="257175" indent="-257175">
              <a:buFont typeface="Arial" panose="020B0604020202020204" pitchFamily="34" charset="0"/>
              <a:buChar char="•"/>
            </a:pPr>
            <a:r>
              <a:rPr lang="ko-KR" altLang="en-US" sz="1600">
                <a:ea typeface="맑은 고딕"/>
              </a:rPr>
              <a:t>전세계 박해 받는 교회를 </a:t>
            </a:r>
            <a:r>
              <a:rPr lang="ko-KR" altLang="ko-KR" sz="1600">
                <a:ea typeface="맑은 고딕"/>
              </a:rPr>
              <a:t>위한 기도</a:t>
            </a:r>
            <a:r>
              <a:rPr lang="en-US" altLang="ko-KR" sz="1600">
                <a:ea typeface="맑은 고딕"/>
              </a:rPr>
              <a:t>(30’)</a:t>
            </a:r>
            <a:endParaRPr lang="ko-KR" altLang="en-US" sz="1600">
              <a:solidFill>
                <a:schemeClr val="tx1"/>
              </a:solidFill>
              <a:latin typeface="맑은 고딕"/>
              <a:ea typeface="맑은 고딕"/>
            </a:endParaRPr>
          </a:p>
        </p:txBody>
      </p:sp>
    </p:spTree>
    <p:extLst>
      <p:ext uri="{BB962C8B-B14F-4D97-AF65-F5344CB8AC3E}">
        <p14:creationId xmlns:p14="http://schemas.microsoft.com/office/powerpoint/2010/main" val="3141228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7DF28-9144-1722-5AD6-3984767E00C6}"/>
            </a:ext>
          </a:extLst>
        </p:cNvPr>
        <p:cNvGrpSpPr/>
        <p:nvPr/>
      </p:nvGrpSpPr>
      <p:grpSpPr>
        <a:xfrm>
          <a:off x="0" y="0"/>
          <a:ext cx="0" cy="0"/>
          <a:chOff x="0" y="0"/>
          <a:chExt cx="0" cy="0"/>
        </a:xfrm>
      </p:grpSpPr>
      <p:grpSp>
        <p:nvGrpSpPr>
          <p:cNvPr id="15" name="그룹 14">
            <a:extLst>
              <a:ext uri="{FF2B5EF4-FFF2-40B4-BE49-F238E27FC236}">
                <a16:creationId xmlns:a16="http://schemas.microsoft.com/office/drawing/2014/main" id="{64F36B03-8D4D-B2DE-7DF8-9578AE3C729E}"/>
              </a:ext>
            </a:extLst>
          </p:cNvPr>
          <p:cNvGrpSpPr/>
          <p:nvPr/>
        </p:nvGrpSpPr>
        <p:grpSpPr>
          <a:xfrm>
            <a:off x="157494" y="109414"/>
            <a:ext cx="11671587" cy="6428545"/>
            <a:chOff x="157494" y="109414"/>
            <a:chExt cx="11671587" cy="6428545"/>
          </a:xfrm>
        </p:grpSpPr>
        <p:pic>
          <p:nvPicPr>
            <p:cNvPr id="5" name="Google Shape;91;p18">
              <a:extLst>
                <a:ext uri="{FF2B5EF4-FFF2-40B4-BE49-F238E27FC236}">
                  <a16:creationId xmlns:a16="http://schemas.microsoft.com/office/drawing/2014/main" id="{0BFBD0EB-07E2-ADDE-8BA4-7C6CD5E82F8D}"/>
                </a:ext>
              </a:extLst>
            </p:cNvPr>
            <p:cNvPicPr preferRelativeResize="0"/>
            <p:nvPr/>
          </p:nvPicPr>
          <p:blipFill>
            <a:blip r:embed="rId2">
              <a:alphaModFix/>
            </a:blip>
            <a:stretch>
              <a:fillRect/>
            </a:stretch>
          </p:blipFill>
          <p:spPr>
            <a:xfrm>
              <a:off x="157494" y="109414"/>
              <a:ext cx="1641224" cy="416900"/>
            </a:xfrm>
            <a:prstGeom prst="rect">
              <a:avLst/>
            </a:prstGeom>
            <a:noFill/>
            <a:ln>
              <a:noFill/>
            </a:ln>
          </p:spPr>
        </p:pic>
        <p:cxnSp>
          <p:nvCxnSpPr>
            <p:cNvPr id="6" name="직선 연결선 5">
              <a:extLst>
                <a:ext uri="{FF2B5EF4-FFF2-40B4-BE49-F238E27FC236}">
                  <a16:creationId xmlns:a16="http://schemas.microsoft.com/office/drawing/2014/main" id="{4783A041-23E8-7571-A76F-0B17C023DD61}"/>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8" name="직선 연결선 7">
              <a:extLst>
                <a:ext uri="{FF2B5EF4-FFF2-40B4-BE49-F238E27FC236}">
                  <a16:creationId xmlns:a16="http://schemas.microsoft.com/office/drawing/2014/main" id="{F26C3B53-4D66-A48C-D032-50CB13003A4B}"/>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0" name="직선 연결선 9">
              <a:extLst>
                <a:ext uri="{FF2B5EF4-FFF2-40B4-BE49-F238E27FC236}">
                  <a16:creationId xmlns:a16="http://schemas.microsoft.com/office/drawing/2014/main" id="{B62C8F07-A8C4-06A5-F46A-8E22CFA6DA11}"/>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0EBC9FCA-DE11-B379-C8D8-8D935960EA74}"/>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sp>
        <p:nvSpPr>
          <p:cNvPr id="18" name="제목 1">
            <a:extLst>
              <a:ext uri="{FF2B5EF4-FFF2-40B4-BE49-F238E27FC236}">
                <a16:creationId xmlns:a16="http://schemas.microsoft.com/office/drawing/2014/main" id="{2058803B-F527-FFBA-BB59-E73F86B44136}"/>
              </a:ext>
            </a:extLst>
          </p:cNvPr>
          <p:cNvSpPr>
            <a:spLocks noGrp="1"/>
          </p:cNvSpPr>
          <p:nvPr>
            <p:ph type="ctrTitle"/>
          </p:nvPr>
        </p:nvSpPr>
        <p:spPr>
          <a:xfrm>
            <a:off x="1524000" y="845261"/>
            <a:ext cx="9144000" cy="820121"/>
          </a:xfrm>
        </p:spPr>
        <p:txBody>
          <a:bodyPr anchor="ctr">
            <a:noAutofit/>
          </a:bodyPr>
          <a:lstStyle/>
          <a:p>
            <a:pPr>
              <a:lnSpc>
                <a:spcPct val="150000"/>
              </a:lnSpc>
            </a:pPr>
            <a:r>
              <a:rPr lang="en-US" altLang="ko-KR" sz="4400">
                <a:effectLst>
                  <a:outerShdw blurRad="38100" dist="38100" dir="2700000" algn="tl">
                    <a:srgbClr val="000000">
                      <a:alpha val="43137"/>
                    </a:srgbClr>
                  </a:outerShdw>
                </a:effectLst>
                <a:latin typeface="NanumGothicExtraBold"/>
                <a:ea typeface="NanumGothicExtraBold"/>
              </a:rPr>
              <a:t>눅 18:7</a:t>
            </a:r>
            <a:endParaRPr lang="ko-KR" altLang="en-US" sz="4400">
              <a:effectLst>
                <a:outerShdw blurRad="38100" dist="38100" dir="2700000" algn="tl">
                  <a:srgbClr val="000000">
                    <a:alpha val="43137"/>
                  </a:srgbClr>
                </a:outerShdw>
              </a:effectLst>
              <a:latin typeface="NanumGothicExtraBold"/>
              <a:ea typeface="NanumGothicExtraBold"/>
            </a:endParaRPr>
          </a:p>
        </p:txBody>
      </p:sp>
      <p:sp>
        <p:nvSpPr>
          <p:cNvPr id="21" name="부제목 2">
            <a:extLst>
              <a:ext uri="{FF2B5EF4-FFF2-40B4-BE49-F238E27FC236}">
                <a16:creationId xmlns:a16="http://schemas.microsoft.com/office/drawing/2014/main" id="{C2245411-C629-2699-08F5-8CC1F31E00F8}"/>
              </a:ext>
            </a:extLst>
          </p:cNvPr>
          <p:cNvSpPr>
            <a:spLocks noGrp="1"/>
          </p:cNvSpPr>
          <p:nvPr>
            <p:ph type="subTitle" idx="1"/>
          </p:nvPr>
        </p:nvSpPr>
        <p:spPr>
          <a:xfrm>
            <a:off x="1524000" y="1873833"/>
            <a:ext cx="9144000" cy="1655762"/>
          </a:xfrm>
        </p:spPr>
        <p:txBody>
          <a:bodyPr anchor="ctr">
            <a:normAutofit/>
          </a:bodyPr>
          <a:lstStyle/>
          <a:p>
            <a:pPr>
              <a:lnSpc>
                <a:spcPct val="150000"/>
              </a:lnSpc>
            </a:pPr>
            <a:r>
              <a:rPr lang="en-US" altLang="ko-KR" sz="1100">
                <a:effectLst>
                  <a:outerShdw blurRad="38100" dist="38100" dir="2700000" algn="tl">
                    <a:srgbClr val="000000">
                      <a:alpha val="43137"/>
                    </a:srgbClr>
                  </a:outerShdw>
                </a:effectLst>
                <a:latin typeface="NanumGothicExtraBold"/>
                <a:ea typeface="NanumGothicExtraBold"/>
              </a:rPr>
              <a:t>7 </a:t>
            </a:r>
            <a:r>
              <a:rPr lang="ko-KR" altLang="en-US" sz="2000">
                <a:effectLst>
                  <a:outerShdw blurRad="38100" dist="38100" dir="2700000" algn="tl">
                    <a:srgbClr val="000000">
                      <a:alpha val="43137"/>
                    </a:srgbClr>
                  </a:outerShdw>
                </a:effectLst>
                <a:latin typeface="NanumGothicExtraBold"/>
                <a:ea typeface="NanumGothicExtraBold"/>
              </a:rPr>
              <a:t>하나님께서 그 밤낮 부르짖는 택하신 자들의 원한을 풀어 주지 </a:t>
            </a:r>
            <a:r>
              <a:rPr lang="ko-KR" altLang="en-US" sz="2000" err="1">
                <a:effectLst>
                  <a:outerShdw blurRad="38100" dist="38100" dir="2700000" algn="tl">
                    <a:srgbClr val="000000">
                      <a:alpha val="43137"/>
                    </a:srgbClr>
                  </a:outerShdw>
                </a:effectLst>
                <a:latin typeface="NanumGothicExtraBold"/>
                <a:ea typeface="NanumGothicExtraBold"/>
              </a:rPr>
              <a:t>아니하시겠느냐</a:t>
            </a:r>
            <a:r>
              <a:rPr lang="ko-KR" altLang="en-US" sz="2000">
                <a:effectLst>
                  <a:outerShdw blurRad="38100" dist="38100" dir="2700000" algn="tl">
                    <a:srgbClr val="000000">
                      <a:alpha val="43137"/>
                    </a:srgbClr>
                  </a:outerShdw>
                </a:effectLst>
                <a:latin typeface="NanumGothicExtraBold"/>
                <a:ea typeface="NanumGothicExtraBold"/>
              </a:rPr>
              <a:t>? 그들에게 오래 참으시겠느냐? ...</a:t>
            </a:r>
            <a:r>
              <a:rPr lang="ko-KR" altLang="en-US" sz="1100">
                <a:effectLst>
                  <a:outerShdw blurRad="38100" dist="38100" dir="2700000" algn="tl">
                    <a:srgbClr val="000000">
                      <a:alpha val="43137"/>
                    </a:srgbClr>
                  </a:outerShdw>
                </a:effectLst>
                <a:latin typeface="NanumGothicExtraBold"/>
                <a:ea typeface="NanumGothicExtraBold"/>
              </a:rPr>
              <a:t>8</a:t>
            </a:r>
            <a:r>
              <a:rPr lang="ko-KR" altLang="en-US" sz="2000">
                <a:effectLst>
                  <a:outerShdw blurRad="38100" dist="38100" dir="2700000" algn="tl">
                    <a:srgbClr val="000000">
                      <a:alpha val="43137"/>
                    </a:srgbClr>
                  </a:outerShdw>
                </a:effectLst>
                <a:latin typeface="NanumGothicExtraBold"/>
                <a:ea typeface="NanumGothicExtraBold"/>
              </a:rPr>
              <a:t>그러나 인자가 올 때에 세상에서 믿음을 보겠느냐?   </a:t>
            </a:r>
          </a:p>
        </p:txBody>
      </p:sp>
      <p:cxnSp>
        <p:nvCxnSpPr>
          <p:cNvPr id="22" name="직선 연결선 21">
            <a:extLst>
              <a:ext uri="{FF2B5EF4-FFF2-40B4-BE49-F238E27FC236}">
                <a16:creationId xmlns:a16="http://schemas.microsoft.com/office/drawing/2014/main" id="{6B9D2C34-FA72-821E-7DA3-28ED475EB770}"/>
              </a:ext>
            </a:extLst>
          </p:cNvPr>
          <p:cNvCxnSpPr/>
          <p:nvPr/>
        </p:nvCxnSpPr>
        <p:spPr>
          <a:xfrm>
            <a:off x="5016000" y="3848542"/>
            <a:ext cx="2160000"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6654D409-2FCD-710A-4EE1-267CD9C19F37}"/>
              </a:ext>
            </a:extLst>
          </p:cNvPr>
          <p:cNvSpPr txBox="1"/>
          <p:nvPr/>
        </p:nvSpPr>
        <p:spPr>
          <a:xfrm>
            <a:off x="1729212" y="4472412"/>
            <a:ext cx="8938784" cy="923330"/>
          </a:xfrm>
          <a:prstGeom prst="rect">
            <a:avLst/>
          </a:prstGeom>
          <a:noFill/>
        </p:spPr>
        <p:txBody>
          <a:bodyPr wrap="square" lIns="91440" tIns="45720" rIns="91440" bIns="45720" rtlCol="0" anchor="t">
            <a:spAutoFit/>
          </a:bodyPr>
          <a:lstStyle/>
          <a:p>
            <a:pPr algn="ctr"/>
            <a:r>
              <a:rPr lang="en-US" altLang="ko-KR" sz="1100">
                <a:ea typeface="맑은 고딕"/>
              </a:rPr>
              <a:t>7</a:t>
            </a:r>
            <a:r>
              <a:rPr lang="en-US" altLang="ko-KR">
                <a:ea typeface="맑은 고딕"/>
              </a:rPr>
              <a:t> Will not God bring about justice for his chosen, who cry out to him day and night? Will he keep putting them off? ...However, when the Son of Man comes, will he find faith on the earth?</a:t>
            </a:r>
          </a:p>
        </p:txBody>
      </p:sp>
    </p:spTree>
    <p:extLst>
      <p:ext uri="{BB962C8B-B14F-4D97-AF65-F5344CB8AC3E}">
        <p14:creationId xmlns:p14="http://schemas.microsoft.com/office/powerpoint/2010/main" val="421650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제목 24">
            <a:extLst>
              <a:ext uri="{FF2B5EF4-FFF2-40B4-BE49-F238E27FC236}">
                <a16:creationId xmlns:a16="http://schemas.microsoft.com/office/drawing/2014/main" id="{53401F44-74D7-4B28-92EE-E4B15C74DEC0}"/>
              </a:ext>
            </a:extLst>
          </p:cNvPr>
          <p:cNvSpPr>
            <a:spLocks noGrp="1"/>
          </p:cNvSpPr>
          <p:nvPr>
            <p:ph type="title"/>
          </p:nvPr>
        </p:nvSpPr>
        <p:spPr>
          <a:xfrm>
            <a:off x="6675918" y="606928"/>
            <a:ext cx="4511552" cy="612903"/>
          </a:xfrm>
        </p:spPr>
        <p:txBody>
          <a:bodyPr vert="horz" lIns="68544" tIns="34272" rIns="68544" bIns="34272" rtlCol="0" anchor="b" anchorCtr="0">
            <a:normAutofit fontScale="90000"/>
          </a:bodyPr>
          <a:lstStyle/>
          <a:p>
            <a:pPr latinLnBrk="0">
              <a:lnSpc>
                <a:spcPct val="90000"/>
              </a:lnSpc>
            </a:pPr>
            <a:r>
              <a:rPr lang="en-US" altLang="ko-KR" sz="2200">
                <a:solidFill>
                  <a:schemeClr val="tx1">
                    <a:alpha val="75000"/>
                  </a:schemeClr>
                </a:solidFill>
                <a:latin typeface="Aharoni" panose="02010803020104030203" pitchFamily="2" charset="-79"/>
                <a:cs typeface="Aharoni" panose="02010803020104030203" pitchFamily="2" charset="-79"/>
              </a:rPr>
              <a:t>OPEN DOORS CORE VALUE</a:t>
            </a:r>
            <a:r>
              <a:rPr lang="en-US" altLang="ko-KR" sz="1499">
                <a:solidFill>
                  <a:schemeClr val="tx1">
                    <a:alpha val="75000"/>
                  </a:schemeClr>
                </a:solidFill>
                <a:latin typeface="Aharoni" panose="02010803020104030203" pitchFamily="2" charset="-79"/>
                <a:cs typeface="Aharoni" panose="02010803020104030203" pitchFamily="2" charset="-79"/>
              </a:rPr>
              <a:t>/</a:t>
            </a:r>
            <a:r>
              <a:rPr lang="ko-KR" altLang="en-US" sz="1499">
                <a:solidFill>
                  <a:schemeClr val="tx1">
                    <a:alpha val="75000"/>
                  </a:schemeClr>
                </a:solidFill>
                <a:latin typeface="Aharoni" panose="02010803020104030203" pitchFamily="2" charset="-79"/>
                <a:cs typeface="Aharoni" panose="02010803020104030203" pitchFamily="2" charset="-79"/>
              </a:rPr>
              <a:t>핵심가치</a:t>
            </a:r>
            <a:endParaRPr lang="en-US" altLang="ko-KR" sz="1499">
              <a:solidFill>
                <a:schemeClr val="tx1">
                  <a:alpha val="75000"/>
                </a:schemeClr>
              </a:solidFill>
              <a:latin typeface="Aharoni" panose="02010803020104030203" pitchFamily="2" charset="-79"/>
              <a:cs typeface="Aharoni" panose="02010803020104030203" pitchFamily="2" charset="-79"/>
            </a:endParaRPr>
          </a:p>
        </p:txBody>
      </p:sp>
      <p:pic>
        <p:nvPicPr>
          <p:cNvPr id="12" name="그림 개체 틀 11">
            <a:extLst>
              <a:ext uri="{FF2B5EF4-FFF2-40B4-BE49-F238E27FC236}">
                <a16:creationId xmlns:a16="http://schemas.microsoft.com/office/drawing/2014/main" id="{A8403F14-8761-4309-9481-294D1CB6A7B8}"/>
              </a:ext>
            </a:extLst>
          </p:cNvPr>
          <p:cNvPicPr>
            <a:picLocks noGrp="1" noChangeAspect="1"/>
          </p:cNvPicPr>
          <p:nvPr>
            <p:ph type="pic" sz="quarter" idx="13"/>
          </p:nvPr>
        </p:nvPicPr>
        <p:blipFill>
          <a:blip r:embed="rId3"/>
          <a:srcRect/>
          <a:stretch/>
        </p:blipFill>
        <p:spPr>
          <a:xfrm>
            <a:off x="1104523" y="1219831"/>
            <a:ext cx="5150728" cy="5198529"/>
          </a:xfrm>
          <a:prstGeom prst="rect">
            <a:avLst/>
          </a:prstGeom>
          <a:noFill/>
        </p:spPr>
      </p:pic>
      <p:sp>
        <p:nvSpPr>
          <p:cNvPr id="7" name="텍스트 개체 틀 6">
            <a:extLst>
              <a:ext uri="{FF2B5EF4-FFF2-40B4-BE49-F238E27FC236}">
                <a16:creationId xmlns:a16="http://schemas.microsoft.com/office/drawing/2014/main" id="{1197CAAD-0FF9-406B-BB56-000079790FC1}"/>
              </a:ext>
            </a:extLst>
          </p:cNvPr>
          <p:cNvSpPr>
            <a:spLocks noGrp="1"/>
          </p:cNvSpPr>
          <p:nvPr>
            <p:ph sz="quarter" idx="14"/>
          </p:nvPr>
        </p:nvSpPr>
        <p:spPr>
          <a:xfrm>
            <a:off x="6725293" y="1457608"/>
            <a:ext cx="4663966" cy="4809842"/>
          </a:xfrm>
        </p:spPr>
        <p:txBody>
          <a:bodyPr vert="horz" lIns="68544" tIns="34272" rIns="68544" bIns="34272" rtlCol="0">
            <a:noAutofit/>
          </a:bodyPr>
          <a:lstStyle/>
          <a:p>
            <a:pPr marL="0" indent="0" latinLnBrk="0">
              <a:lnSpc>
                <a:spcPct val="160000"/>
              </a:lnSpc>
            </a:pPr>
            <a:r>
              <a:rPr lang="en-US" altLang="ko-KR" sz="1200" b="1">
                <a:solidFill>
                  <a:schemeClr val="tx1">
                    <a:alpha val="85000"/>
                  </a:schemeClr>
                </a:solidFill>
              </a:rPr>
              <a:t>1. </a:t>
            </a:r>
            <a:r>
              <a:rPr lang="ko-KR" altLang="en-US" sz="1200" b="1">
                <a:solidFill>
                  <a:schemeClr val="tx1">
                    <a:alpha val="85000"/>
                  </a:schemeClr>
                </a:solidFill>
              </a:rPr>
              <a:t>우리는 그리스도의 몸의 지체이다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are part of the Body of Christ.</a:t>
            </a:r>
            <a:br>
              <a:rPr lang="en-US" altLang="ko-KR" sz="1200" b="1">
                <a:solidFill>
                  <a:schemeClr val="tx1">
                    <a:alpha val="85000"/>
                  </a:schemeClr>
                </a:solidFill>
              </a:rPr>
            </a:br>
            <a:r>
              <a:rPr lang="en-US" altLang="ko-KR" sz="1200" b="1">
                <a:solidFill>
                  <a:schemeClr val="tx1">
                    <a:alpha val="85000"/>
                  </a:schemeClr>
                </a:solidFill>
              </a:rPr>
              <a:t>2. </a:t>
            </a:r>
            <a:r>
              <a:rPr lang="ko-KR" altLang="en-US" sz="1200" b="1">
                <a:solidFill>
                  <a:schemeClr val="tx1">
                    <a:alpha val="85000"/>
                  </a:schemeClr>
                </a:solidFill>
              </a:rPr>
              <a:t>우리는 박해 받는 교회를 섬긴다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are Persecuted Church driven.</a:t>
            </a:r>
            <a:br>
              <a:rPr lang="en-US" altLang="ko-KR" sz="1200" b="1">
                <a:solidFill>
                  <a:schemeClr val="tx1">
                    <a:alpha val="85000"/>
                  </a:schemeClr>
                </a:solidFill>
              </a:rPr>
            </a:br>
            <a:r>
              <a:rPr lang="en-US" altLang="ko-KR" sz="1200" b="1">
                <a:solidFill>
                  <a:schemeClr val="tx1">
                    <a:alpha val="85000"/>
                  </a:schemeClr>
                </a:solidFill>
              </a:rPr>
              <a:t>3. </a:t>
            </a:r>
            <a:r>
              <a:rPr lang="ko-KR" altLang="en-US" sz="1200" b="1">
                <a:solidFill>
                  <a:schemeClr val="tx1">
                    <a:alpha val="85000"/>
                  </a:schemeClr>
                </a:solidFill>
              </a:rPr>
              <a:t>우리는 성경의 사람이다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are people of the Bible. </a:t>
            </a:r>
            <a:br>
              <a:rPr lang="en-US" altLang="ko-KR" sz="1200" b="1">
                <a:solidFill>
                  <a:schemeClr val="tx1">
                    <a:alpha val="85000"/>
                  </a:schemeClr>
                </a:solidFill>
              </a:rPr>
            </a:br>
            <a:r>
              <a:rPr lang="en-US" altLang="ko-KR" sz="1200" b="1">
                <a:solidFill>
                  <a:schemeClr val="tx1">
                    <a:alpha val="85000"/>
                  </a:schemeClr>
                </a:solidFill>
              </a:rPr>
              <a:t>4. </a:t>
            </a:r>
            <a:r>
              <a:rPr lang="ko-KR" altLang="en-US" sz="1200" b="1">
                <a:solidFill>
                  <a:schemeClr val="tx1">
                    <a:alpha val="85000"/>
                  </a:schemeClr>
                </a:solidFill>
              </a:rPr>
              <a:t>우리는 기도의 사람이다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are people of prayer.</a:t>
            </a:r>
            <a:br>
              <a:rPr lang="en-US" altLang="ko-KR" sz="1200" b="1">
                <a:solidFill>
                  <a:schemeClr val="tx1">
                    <a:alpha val="85000"/>
                  </a:schemeClr>
                </a:solidFill>
              </a:rPr>
            </a:br>
            <a:r>
              <a:rPr lang="en-US" altLang="ko-KR" sz="1200" b="1">
                <a:solidFill>
                  <a:schemeClr val="tx1">
                    <a:alpha val="85000"/>
                  </a:schemeClr>
                </a:solidFill>
              </a:rPr>
              <a:t>5. </a:t>
            </a:r>
            <a:r>
              <a:rPr lang="ko-KR" altLang="en-US" sz="1200" b="1">
                <a:solidFill>
                  <a:schemeClr val="tx1">
                    <a:alpha val="85000"/>
                  </a:schemeClr>
                </a:solidFill>
              </a:rPr>
              <a:t>우리는 믿음으로 살며 사역한다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live and work by faith.</a:t>
            </a:r>
            <a:br>
              <a:rPr lang="en-US" altLang="ko-KR" sz="1200" b="1">
                <a:solidFill>
                  <a:schemeClr val="tx1">
                    <a:alpha val="85000"/>
                  </a:schemeClr>
                </a:solidFill>
              </a:rPr>
            </a:br>
            <a:r>
              <a:rPr lang="en-US" altLang="ko-KR" sz="1200" b="1">
                <a:solidFill>
                  <a:schemeClr val="tx1">
                    <a:alpha val="85000"/>
                  </a:schemeClr>
                </a:solidFill>
              </a:rPr>
              <a:t>6. </a:t>
            </a:r>
            <a:r>
              <a:rPr lang="ko-KR" altLang="en-US" sz="1200" b="1">
                <a:solidFill>
                  <a:schemeClr val="tx1">
                    <a:alpha val="85000"/>
                  </a:schemeClr>
                </a:solidFill>
              </a:rPr>
              <a:t>우리는 예수 그리스도와 그의 지상명령에 헌신한다</a:t>
            </a:r>
            <a:r>
              <a:rPr lang="en-US" altLang="ko-KR" sz="1200" b="1">
                <a:solidFill>
                  <a:schemeClr val="tx1">
                    <a:alpha val="85000"/>
                  </a:schemeClr>
                </a:solidFill>
              </a:rPr>
              <a:t>.</a:t>
            </a:r>
            <a:br>
              <a:rPr lang="en-US" altLang="ko-KR" sz="1200" b="1">
                <a:solidFill>
                  <a:schemeClr val="tx1">
                    <a:alpha val="85000"/>
                  </a:schemeClr>
                </a:solidFill>
              </a:rPr>
            </a:br>
            <a:r>
              <a:rPr lang="en-US" altLang="ko-KR" sz="1200" b="1">
                <a:solidFill>
                  <a:schemeClr val="tx1">
                    <a:alpha val="85000"/>
                  </a:schemeClr>
                </a:solidFill>
              </a:rPr>
              <a:t>    We are devoted to Jesus Christ and His commission.</a:t>
            </a:r>
            <a:br>
              <a:rPr lang="en-US" altLang="ko-KR" sz="1200" b="1">
                <a:solidFill>
                  <a:schemeClr val="tx1">
                    <a:alpha val="85000"/>
                  </a:schemeClr>
                </a:solidFill>
              </a:rPr>
            </a:br>
            <a:r>
              <a:rPr lang="en-US" altLang="ko-KR" sz="1200" b="1">
                <a:solidFill>
                  <a:schemeClr val="tx1">
                    <a:alpha val="85000"/>
                  </a:schemeClr>
                </a:solidFill>
              </a:rPr>
              <a:t>7. </a:t>
            </a:r>
            <a:r>
              <a:rPr lang="ko-KR" altLang="en-US" sz="1200" b="1">
                <a:solidFill>
                  <a:schemeClr val="tx1">
                    <a:alpha val="85000"/>
                  </a:schemeClr>
                </a:solidFill>
              </a:rPr>
              <a:t>우리는 오직 하나님의 영광을 위해 사역한다</a:t>
            </a:r>
            <a:r>
              <a:rPr lang="en-US" altLang="ko-KR" sz="1200" b="1">
                <a:solidFill>
                  <a:schemeClr val="tx1">
                    <a:alpha val="85000"/>
                  </a:schemeClr>
                </a:solidFill>
              </a:rPr>
              <a:t>.</a:t>
            </a:r>
            <a:br>
              <a:rPr lang="en-US" altLang="ko-KR" sz="1200" b="1">
                <a:solidFill>
                  <a:schemeClr val="tx1">
                    <a:alpha val="85000"/>
                  </a:schemeClr>
                </a:solidFill>
              </a:rPr>
            </a:br>
            <a:r>
              <a:rPr lang="en-US" altLang="ko-KR" sz="1200" b="1">
                <a:solidFill>
                  <a:schemeClr val="tx1">
                    <a:alpha val="85000"/>
                  </a:schemeClr>
                </a:solidFill>
              </a:rPr>
              <a:t>    We are motivated solely for the glory of God.</a:t>
            </a:r>
          </a:p>
        </p:txBody>
      </p:sp>
      <p:sp>
        <p:nvSpPr>
          <p:cNvPr id="34" name="Slide Number Placeholder 6">
            <a:extLst>
              <a:ext uri="{FF2B5EF4-FFF2-40B4-BE49-F238E27FC236}">
                <a16:creationId xmlns:a16="http://schemas.microsoft.com/office/drawing/2014/main" id="{059CB489-F2D3-C5F5-51EE-BF6546B67925}"/>
              </a:ext>
            </a:extLst>
          </p:cNvPr>
          <p:cNvSpPr>
            <a:spLocks noGrp="1"/>
          </p:cNvSpPr>
          <p:nvPr>
            <p:ph type="sldNum" sz="quarter" idx="12"/>
          </p:nvPr>
        </p:nvSpPr>
        <p:spPr>
          <a:xfrm>
            <a:off x="10273721" y="5664127"/>
            <a:ext cx="329099" cy="335954"/>
          </a:xfrm>
        </p:spPr>
        <p:txBody>
          <a:bodyPr anchor="ctr">
            <a:normAutofit/>
          </a:bodyPr>
          <a:lstStyle/>
          <a:p>
            <a:pPr>
              <a:spcAft>
                <a:spcPts val="450"/>
              </a:spcAft>
            </a:pPr>
            <a:fld id="{C01389E6-C847-4AD0-B56D-D205B2EAB1EE}" type="slidenum">
              <a:rPr lang="en-US" altLang="ko-KR" smtClean="0"/>
              <a:pPr>
                <a:spcAft>
                  <a:spcPts val="450"/>
                </a:spcAft>
              </a:pPr>
              <a:t>4</a:t>
            </a:fld>
            <a:endParaRPr lang="ko-KR"/>
          </a:p>
        </p:txBody>
      </p:sp>
    </p:spTree>
    <p:extLst>
      <p:ext uri="{BB962C8B-B14F-4D97-AF65-F5344CB8AC3E}">
        <p14:creationId xmlns:p14="http://schemas.microsoft.com/office/powerpoint/2010/main" val="1321138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B00D6-B0E7-98AB-3F72-49D36030392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56F7F6B-614B-2720-D5D6-4EF7AA980F9F}"/>
              </a:ext>
            </a:extLst>
          </p:cNvPr>
          <p:cNvSpPr/>
          <p:nvPr/>
        </p:nvSpPr>
        <p:spPr>
          <a:xfrm>
            <a:off x="-16767" y="4745066"/>
            <a:ext cx="12192000" cy="2112934"/>
          </a:xfrm>
          <a:prstGeom prst="rect">
            <a:avLst/>
          </a:prstGeom>
          <a:solidFill>
            <a:srgbClr val="87BCD2">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DDCDB3CE-21A7-6655-3FC1-4DB0F40B162F}"/>
              </a:ext>
            </a:extLst>
          </p:cNvPr>
          <p:cNvSpPr/>
          <p:nvPr/>
        </p:nvSpPr>
        <p:spPr>
          <a:xfrm>
            <a:off x="0" y="-140245"/>
            <a:ext cx="12192000" cy="1494992"/>
          </a:xfrm>
          <a:prstGeom prst="rect">
            <a:avLst/>
          </a:prstGeom>
          <a:solidFill>
            <a:srgbClr val="87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E4FFB4EF-BA02-D673-E0EB-41640DD8EAAA}"/>
              </a:ext>
            </a:extLst>
          </p:cNvPr>
          <p:cNvSpPr txBox="1"/>
          <p:nvPr/>
        </p:nvSpPr>
        <p:spPr>
          <a:xfrm>
            <a:off x="2380228" y="5131615"/>
            <a:ext cx="2160000" cy="276999"/>
          </a:xfrm>
          <a:prstGeom prst="rect">
            <a:avLst/>
          </a:prstGeom>
          <a:solidFill>
            <a:schemeClr val="tx1"/>
          </a:solid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prstClr val="white"/>
                </a:solidFill>
                <a:effectLst/>
                <a:uLnTx/>
                <a:uFillTx/>
                <a:latin typeface="Gill Sans MT" panose="020B0502020104020203" pitchFamily="34" charset="0"/>
                <a:ea typeface="+mn-ea"/>
                <a:cs typeface="+mn-cs"/>
              </a:rPr>
              <a:t> PRIORITIES</a:t>
            </a:r>
            <a:endParaRPr kumimoji="0" lang="en-GB" sz="1200" b="0" i="0" u="none" strike="noStrike" kern="1200" cap="none" spc="300" normalizeH="0" baseline="0" noProof="0">
              <a:ln>
                <a:noFill/>
              </a:ln>
              <a:solidFill>
                <a:prstClr val="white"/>
              </a:solidFill>
              <a:effectLst/>
              <a:uLnTx/>
              <a:uFillTx/>
              <a:latin typeface="Gill Sans MT" panose="020B0502020104020203" pitchFamily="34" charset="0"/>
              <a:ea typeface="+mn-ea"/>
              <a:cs typeface="+mn-cs"/>
            </a:endParaRPr>
          </a:p>
        </p:txBody>
      </p:sp>
      <p:sp>
        <p:nvSpPr>
          <p:cNvPr id="31" name="Oval 30">
            <a:extLst>
              <a:ext uri="{FF2B5EF4-FFF2-40B4-BE49-F238E27FC236}">
                <a16:creationId xmlns:a16="http://schemas.microsoft.com/office/drawing/2014/main" id="{D31631E8-A9CD-83E8-F5C0-61CE147007DE}"/>
              </a:ext>
            </a:extLst>
          </p:cNvPr>
          <p:cNvSpPr/>
          <p:nvPr/>
        </p:nvSpPr>
        <p:spPr>
          <a:xfrm>
            <a:off x="1812195" y="4948376"/>
            <a:ext cx="648000" cy="648000"/>
          </a:xfrm>
          <a:prstGeom prst="ellipse">
            <a:avLst/>
          </a:prstGeom>
          <a:solidFill>
            <a:srgbClr val="FFFFFF"/>
          </a:solidFill>
          <a:ln w="28575">
            <a:solidFill>
              <a:srgbClr val="6B32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0" name="TextBox 99">
            <a:extLst>
              <a:ext uri="{FF2B5EF4-FFF2-40B4-BE49-F238E27FC236}">
                <a16:creationId xmlns:a16="http://schemas.microsoft.com/office/drawing/2014/main" id="{5A4B1DB4-9749-767E-B8B2-48DEBE194F6B}"/>
              </a:ext>
            </a:extLst>
          </p:cNvPr>
          <p:cNvSpPr txBox="1"/>
          <p:nvPr/>
        </p:nvSpPr>
        <p:spPr>
          <a:xfrm>
            <a:off x="227369" y="5507944"/>
            <a:ext cx="1436205" cy="515901"/>
          </a:xfrm>
          <a:prstGeom prst="rect">
            <a:avLst/>
          </a:prstGeom>
          <a:noFill/>
          <a:ln>
            <a:noFill/>
          </a:ln>
        </p:spPr>
        <p:txBody>
          <a:bodyPr wrap="square" lIns="0" tIns="36000" rIns="0" bIns="36000" rtlCol="0">
            <a:spAutoFit/>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Gill Sans MT" panose="020B0502020104020203" pitchFamily="34" charset="0"/>
                <a:ea typeface="+mn-ea"/>
                <a:cs typeface="Arial" panose="020B0604020202020204" pitchFamily="34" charset="0"/>
              </a:rPr>
              <a:t> </a:t>
            </a:r>
            <a:r>
              <a:rPr kumimoji="0" lang="en-US" sz="1600" b="0" i="0" u="none" strike="noStrike" kern="1200" cap="none" spc="300" normalizeH="0" baseline="0" noProof="0">
                <a:ln>
                  <a:noFill/>
                </a:ln>
                <a:solidFill>
                  <a:srgbClr val="6B3267"/>
                </a:solidFill>
                <a:effectLst/>
                <a:uLnTx/>
                <a:uFillTx/>
                <a:latin typeface="Gill Sans MT" panose="020B0502020104020203" pitchFamily="34" charset="0"/>
                <a:ea typeface="+mn-ea"/>
                <a:cs typeface="Arial" panose="020B0604020202020204" pitchFamily="34" charset="0"/>
              </a:rPr>
              <a:t>WHAT WE MUST DO</a:t>
            </a:r>
          </a:p>
        </p:txBody>
      </p:sp>
      <p:sp>
        <p:nvSpPr>
          <p:cNvPr id="125" name="TextBox 124">
            <a:extLst>
              <a:ext uri="{FF2B5EF4-FFF2-40B4-BE49-F238E27FC236}">
                <a16:creationId xmlns:a16="http://schemas.microsoft.com/office/drawing/2014/main" id="{3F246165-8698-8BBF-1AEC-505CF7963F56}"/>
              </a:ext>
            </a:extLst>
          </p:cNvPr>
          <p:cNvSpPr txBox="1"/>
          <p:nvPr/>
        </p:nvSpPr>
        <p:spPr>
          <a:xfrm>
            <a:off x="1087107" y="137504"/>
            <a:ext cx="1612832" cy="83099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300" normalizeH="0" baseline="0" noProof="0">
                <a:ln>
                  <a:noFill/>
                </a:ln>
                <a:solidFill>
                  <a:prstClr val="white"/>
                </a:solidFill>
                <a:effectLst/>
                <a:uLnTx/>
                <a:uFillTx/>
                <a:latin typeface="Gill Sans MT" panose="020B0502020104020203" pitchFamily="34" charset="0"/>
                <a:ea typeface="+mn-ea"/>
                <a:cs typeface="+mn-cs"/>
              </a:rPr>
              <a:t>GLOBAL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300" normalizeH="0" baseline="0" noProof="0">
                <a:ln>
                  <a:noFill/>
                </a:ln>
                <a:solidFill>
                  <a:prstClr val="white"/>
                </a:solidFill>
                <a:effectLst/>
                <a:uLnTx/>
                <a:uFillTx/>
                <a:latin typeface="Gill Sans MT" panose="020B0502020104020203" pitchFamily="34" charset="0"/>
                <a:ea typeface="+mn-ea"/>
                <a:cs typeface="+mn-cs"/>
              </a:rPr>
              <a:t>STRATEGY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300" normalizeH="0" baseline="0" noProof="0">
                <a:ln>
                  <a:noFill/>
                </a:ln>
                <a:solidFill>
                  <a:prstClr val="white"/>
                </a:solidFill>
                <a:effectLst/>
                <a:uLnTx/>
                <a:uFillTx/>
                <a:latin typeface="Gill Sans MT" panose="020B0502020104020203" pitchFamily="34" charset="0"/>
                <a:ea typeface="+mn-ea"/>
                <a:cs typeface="+mn-cs"/>
              </a:rPr>
              <a:t>OVERVIEW</a:t>
            </a:r>
          </a:p>
        </p:txBody>
      </p:sp>
      <p:sp>
        <p:nvSpPr>
          <p:cNvPr id="126" name="TextBox 125">
            <a:extLst>
              <a:ext uri="{FF2B5EF4-FFF2-40B4-BE49-F238E27FC236}">
                <a16:creationId xmlns:a16="http://schemas.microsoft.com/office/drawing/2014/main" id="{AA3645A2-47B9-8BBD-EE0E-823B650F08A8}"/>
              </a:ext>
            </a:extLst>
          </p:cNvPr>
          <p:cNvSpPr txBox="1"/>
          <p:nvPr/>
        </p:nvSpPr>
        <p:spPr>
          <a:xfrm>
            <a:off x="10287000" y="330874"/>
            <a:ext cx="1905001" cy="52322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300" normalizeH="0" baseline="0" noProof="0">
                <a:ln>
                  <a:noFill/>
                </a:ln>
                <a:solidFill>
                  <a:prstClr val="white"/>
                </a:solidFill>
                <a:effectLst/>
                <a:uLnTx/>
                <a:uFillTx/>
                <a:latin typeface="Gill Sans MT" panose="020B0502020104020203" pitchFamily="34" charset="0"/>
                <a:ea typeface="+mn-ea"/>
                <a:cs typeface="+mn-cs"/>
              </a:rPr>
              <a:t>VERSION 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300" normalizeH="0" baseline="0" noProof="0">
                <a:ln>
                  <a:noFill/>
                </a:ln>
                <a:solidFill>
                  <a:prstClr val="white"/>
                </a:solidFill>
                <a:effectLst/>
                <a:uLnTx/>
                <a:uFillTx/>
                <a:latin typeface="Gill Sans MT" panose="020B0502020104020203" pitchFamily="34" charset="0"/>
                <a:ea typeface="+mn-ea"/>
                <a:cs typeface="+mn-cs"/>
              </a:rPr>
              <a:t>November 2025</a:t>
            </a:r>
          </a:p>
        </p:txBody>
      </p:sp>
      <p:sp>
        <p:nvSpPr>
          <p:cNvPr id="16" name="TextBox 15">
            <a:extLst>
              <a:ext uri="{FF2B5EF4-FFF2-40B4-BE49-F238E27FC236}">
                <a16:creationId xmlns:a16="http://schemas.microsoft.com/office/drawing/2014/main" id="{86ADF2EA-E989-6041-BD88-420EE6EC0FAB}"/>
              </a:ext>
            </a:extLst>
          </p:cNvPr>
          <p:cNvSpPr txBox="1"/>
          <p:nvPr/>
        </p:nvSpPr>
        <p:spPr>
          <a:xfrm>
            <a:off x="4914695" y="5058635"/>
            <a:ext cx="1956461" cy="463410"/>
          </a:xfrm>
          <a:prstGeom prst="rect">
            <a:avLst/>
          </a:prstGeom>
          <a:noFill/>
          <a:ln w="12700">
            <a:solidFill>
              <a:srgbClr val="6B3267"/>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Gill Sans MT" panose="020B0502020104020203" pitchFamily="34" charset="0"/>
                <a:ea typeface="+mn-ea"/>
                <a:cs typeface="+mn-cs"/>
              </a:rPr>
              <a:t>Priority 1: </a:t>
            </a:r>
            <a:r>
              <a:rPr kumimoji="0" lang="en-US" sz="1200" b="0" i="0" u="none" strike="noStrike" kern="1200" cap="none" spc="0" normalizeH="0" baseline="0" noProof="0">
                <a:ln>
                  <a:noFill/>
                </a:ln>
                <a:solidFill>
                  <a:srgbClr val="FF0000"/>
                </a:solidFill>
                <a:effectLst/>
                <a:uLnTx/>
                <a:uFillTx/>
                <a:latin typeface="Gill Sans MT" panose="020B0502020104020203" pitchFamily="34" charset="0"/>
                <a:ea typeface="+mn-ea"/>
                <a:cs typeface="+mn-cs"/>
              </a:rPr>
              <a:t>Focus on the most persecuted</a:t>
            </a:r>
            <a:endParaRPr kumimoji="0" lang="en-GB" sz="1200" b="0" i="0" u="none" strike="noStrike" kern="1200" cap="none" spc="0" normalizeH="0" baseline="0" noProof="0">
              <a:ln>
                <a:noFill/>
              </a:ln>
              <a:solidFill>
                <a:srgbClr val="FF0000"/>
              </a:solidFill>
              <a:effectLst/>
              <a:uLnTx/>
              <a:uFillTx/>
              <a:latin typeface="Gill Sans MT" panose="020B0502020104020203" pitchFamily="34" charset="0"/>
              <a:ea typeface="+mn-ea"/>
              <a:cs typeface="+mn-cs"/>
            </a:endParaRPr>
          </a:p>
        </p:txBody>
      </p:sp>
      <p:sp>
        <p:nvSpPr>
          <p:cNvPr id="18" name="TextBox 17">
            <a:extLst>
              <a:ext uri="{FF2B5EF4-FFF2-40B4-BE49-F238E27FC236}">
                <a16:creationId xmlns:a16="http://schemas.microsoft.com/office/drawing/2014/main" id="{5EFF9B7F-741B-5E46-E1A1-48847E07267A}"/>
              </a:ext>
            </a:extLst>
          </p:cNvPr>
          <p:cNvSpPr txBox="1"/>
          <p:nvPr/>
        </p:nvSpPr>
        <p:spPr>
          <a:xfrm>
            <a:off x="7146145" y="5058470"/>
            <a:ext cx="2316678" cy="461665"/>
          </a:xfrm>
          <a:prstGeom prst="rect">
            <a:avLst/>
          </a:prstGeom>
          <a:noFill/>
          <a:ln w="12700">
            <a:solidFill>
              <a:srgbClr val="6B3267"/>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Gill Sans MT" panose="020B0502020104020203" pitchFamily="34" charset="0"/>
                <a:ea typeface="+mn-ea"/>
                <a:cs typeface="+mn-cs"/>
              </a:rPr>
              <a:t>Priority 2: </a:t>
            </a:r>
            <a:r>
              <a:rPr kumimoji="0" lang="en-US" sz="1200" b="0" i="0" u="none" strike="noStrike" kern="1200" cap="none" spc="0" normalizeH="0" baseline="0" noProof="0">
                <a:ln>
                  <a:noFill/>
                </a:ln>
                <a:solidFill>
                  <a:srgbClr val="FF0000"/>
                </a:solidFill>
                <a:effectLst/>
                <a:uLnTx/>
                <a:uFillTx/>
                <a:latin typeface="Calibri" panose="020F0502020204030204"/>
                <a:ea typeface="+mn-ea"/>
                <a:cs typeface="+mn-cs"/>
              </a:rPr>
              <a:t>Grow and deepen connection with the global church</a:t>
            </a:r>
            <a:endParaRPr kumimoji="0" lang="en-GB" sz="1200" b="0" i="0" u="none" strike="noStrike" kern="1200" cap="none" spc="0" normalizeH="0" baseline="0" noProof="0">
              <a:ln>
                <a:noFill/>
              </a:ln>
              <a:solidFill>
                <a:srgbClr val="FF0000"/>
              </a:solidFill>
              <a:effectLst/>
              <a:uLnTx/>
              <a:uFillTx/>
              <a:latin typeface="Gill Sans MT" panose="020B0502020104020203" pitchFamily="34" charset="0"/>
              <a:ea typeface="+mn-ea"/>
              <a:cs typeface="+mn-cs"/>
            </a:endParaRPr>
          </a:p>
        </p:txBody>
      </p:sp>
      <p:sp>
        <p:nvSpPr>
          <p:cNvPr id="20" name="TextBox 19">
            <a:extLst>
              <a:ext uri="{FF2B5EF4-FFF2-40B4-BE49-F238E27FC236}">
                <a16:creationId xmlns:a16="http://schemas.microsoft.com/office/drawing/2014/main" id="{4E8F763C-A3CC-42E7-2498-34C16E440C9C}"/>
              </a:ext>
            </a:extLst>
          </p:cNvPr>
          <p:cNvSpPr txBox="1"/>
          <p:nvPr/>
        </p:nvSpPr>
        <p:spPr>
          <a:xfrm>
            <a:off x="9657731" y="5058471"/>
            <a:ext cx="2152800" cy="461665"/>
          </a:xfrm>
          <a:prstGeom prst="rect">
            <a:avLst/>
          </a:prstGeom>
          <a:noFill/>
          <a:ln w="12700">
            <a:solidFill>
              <a:srgbClr val="6B3267"/>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Gill Sans MT" panose="020B0502020104020203" pitchFamily="34" charset="0"/>
                <a:ea typeface="+mn-ea"/>
                <a:cs typeface="+mn-cs"/>
              </a:rPr>
              <a:t>Priority 3:</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200" b="0" i="0" u="none" strike="noStrike" kern="1200" cap="none" spc="0" normalizeH="0" baseline="0" noProof="0">
                <a:ln>
                  <a:noFill/>
                </a:ln>
                <a:solidFill>
                  <a:srgbClr val="FF0000"/>
                </a:solidFill>
                <a:effectLst/>
                <a:uLnTx/>
                <a:uFillTx/>
                <a:latin typeface="Calibri" panose="020F0502020204030204"/>
                <a:ea typeface="+mn-ea"/>
                <a:cs typeface="+mn-cs"/>
              </a:rPr>
              <a:t>Create a unified end-to-end ministry.</a:t>
            </a:r>
            <a:endParaRPr kumimoji="0" lang="en-GB" sz="1200" b="0" i="0" u="none" strike="noStrike" kern="1200" cap="none" spc="0" normalizeH="0" baseline="0" noProof="0">
              <a:ln>
                <a:noFill/>
              </a:ln>
              <a:solidFill>
                <a:srgbClr val="FF0000"/>
              </a:solidFill>
              <a:effectLst/>
              <a:uLnTx/>
              <a:uFillTx/>
              <a:latin typeface="Gill Sans MT" panose="020B0502020104020203" pitchFamily="34" charset="0"/>
              <a:ea typeface="+mn-ea"/>
              <a:cs typeface="+mn-cs"/>
            </a:endParaRPr>
          </a:p>
        </p:txBody>
      </p:sp>
      <p:pic>
        <p:nvPicPr>
          <p:cNvPr id="27" name="Picture 26" descr="A flag on top of a mountain&#10;&#10;Description automatically generated">
            <a:extLst>
              <a:ext uri="{FF2B5EF4-FFF2-40B4-BE49-F238E27FC236}">
                <a16:creationId xmlns:a16="http://schemas.microsoft.com/office/drawing/2014/main" id="{6DF632B6-1524-9B46-8EEA-7E4FFE5AFA46}"/>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676463" y="4829845"/>
            <a:ext cx="967168" cy="903178"/>
          </a:xfrm>
          <a:prstGeom prst="rect">
            <a:avLst/>
          </a:prstGeom>
        </p:spPr>
      </p:pic>
      <p:sp>
        <p:nvSpPr>
          <p:cNvPr id="44" name="object 2">
            <a:extLst>
              <a:ext uri="{FF2B5EF4-FFF2-40B4-BE49-F238E27FC236}">
                <a16:creationId xmlns:a16="http://schemas.microsoft.com/office/drawing/2014/main" id="{00E31E27-BF06-30F7-8A76-FAF95A4AB4CC}"/>
              </a:ext>
            </a:extLst>
          </p:cNvPr>
          <p:cNvSpPr txBox="1">
            <a:spLocks/>
          </p:cNvSpPr>
          <p:nvPr/>
        </p:nvSpPr>
        <p:spPr>
          <a:xfrm>
            <a:off x="4185225" y="0"/>
            <a:ext cx="4542667" cy="1387303"/>
          </a:xfrm>
          <a:prstGeom prst="rect">
            <a:avLst/>
          </a:prstGeom>
        </p:spPr>
        <p:txBody>
          <a:bodyPr vert="horz" wrap="square" lIns="0" tIns="57150" rIns="0" bIns="0" rtlCol="0">
            <a:spAutoFit/>
          </a:bodyPr>
          <a:lstStyle>
            <a:lvl1pPr>
              <a:defRPr sz="1850" b="1" i="0">
                <a:solidFill>
                  <a:srgbClr val="333B34"/>
                </a:solidFill>
                <a:latin typeface="Trebuchet MS"/>
                <a:ea typeface="+mj-ea"/>
                <a:cs typeface="Trebuchet MS"/>
              </a:defRPr>
            </a:lvl1pPr>
          </a:lstStyle>
          <a:p>
            <a:pPr marL="12700" marR="5080" lvl="0" indent="0" algn="ctr" defTabSz="914400" rtl="0" eaLnBrk="1" fontAlgn="auto" latinLnBrk="0" hangingPunct="1">
              <a:lnSpc>
                <a:spcPct val="80000"/>
              </a:lnSpc>
              <a:spcBef>
                <a:spcPts val="450"/>
              </a:spcBef>
              <a:spcAft>
                <a:spcPts val="0"/>
              </a:spcAft>
              <a:buClrTx/>
              <a:buSzTx/>
              <a:buFontTx/>
              <a:buNone/>
              <a:tabLst/>
              <a:defRPr/>
            </a:pPr>
            <a:r>
              <a:rPr kumimoji="0" lang="en-GB" sz="3600" b="1" i="0" u="none" strike="noStrike" kern="0" cap="none" spc="20" normalizeH="0" baseline="0" noProof="0">
                <a:ln>
                  <a:noFill/>
                </a:ln>
                <a:solidFill>
                  <a:prstClr val="white"/>
                </a:solidFill>
                <a:effectLst/>
                <a:uLnTx/>
                <a:uFillTx/>
                <a:latin typeface="Verdana"/>
                <a:ea typeface="+mj-ea"/>
                <a:cs typeface="Verdana"/>
              </a:rPr>
              <a:t>STRENGTH</a:t>
            </a:r>
            <a:r>
              <a:rPr kumimoji="0" lang="en-GB" sz="3600" b="1" i="0" u="none" strike="noStrike" kern="0" cap="none" spc="10" normalizeH="0" baseline="0" noProof="0">
                <a:ln>
                  <a:noFill/>
                </a:ln>
                <a:solidFill>
                  <a:prstClr val="white"/>
                </a:solidFill>
                <a:effectLst/>
                <a:uLnTx/>
                <a:uFillTx/>
                <a:latin typeface="Verdana"/>
                <a:ea typeface="+mj-ea"/>
                <a:cs typeface="Verdana"/>
              </a:rPr>
              <a:t>E</a:t>
            </a:r>
            <a:r>
              <a:rPr kumimoji="0" lang="en-GB" sz="3600" b="1" i="0" u="none" strike="noStrike" kern="0" cap="none" spc="70" normalizeH="0" baseline="0" noProof="0">
                <a:ln>
                  <a:noFill/>
                </a:ln>
                <a:solidFill>
                  <a:prstClr val="white"/>
                </a:solidFill>
                <a:effectLst/>
                <a:uLnTx/>
                <a:uFillTx/>
                <a:latin typeface="Verdana"/>
                <a:ea typeface="+mj-ea"/>
                <a:cs typeface="Verdana"/>
              </a:rPr>
              <a:t>N  </a:t>
            </a:r>
            <a:r>
              <a:rPr kumimoji="0" lang="en-GB" sz="3600" b="1" i="0" u="none" strike="noStrike" kern="0" cap="none" spc="160" normalizeH="0" baseline="0" noProof="0">
                <a:ln>
                  <a:noFill/>
                </a:ln>
                <a:solidFill>
                  <a:prstClr val="white"/>
                </a:solidFill>
                <a:effectLst/>
                <a:uLnTx/>
                <a:uFillTx/>
                <a:latin typeface="Trebuchet MS"/>
                <a:ea typeface="+mj-ea"/>
              </a:rPr>
              <a:t>WHAT</a:t>
            </a:r>
            <a:r>
              <a:rPr kumimoji="0" lang="en-GB" sz="3600" b="1" i="0" u="none" strike="noStrike" kern="0" cap="none" spc="-95" normalizeH="0" baseline="0" noProof="0">
                <a:ln>
                  <a:noFill/>
                </a:ln>
                <a:solidFill>
                  <a:prstClr val="white"/>
                </a:solidFill>
                <a:effectLst/>
                <a:uLnTx/>
                <a:uFillTx/>
                <a:latin typeface="Trebuchet MS"/>
                <a:ea typeface="+mj-ea"/>
              </a:rPr>
              <a:t> </a:t>
            </a:r>
            <a:r>
              <a:rPr kumimoji="0" lang="en-GB" sz="3600" b="1" i="0" u="none" strike="noStrike" kern="0" cap="none" spc="95" normalizeH="0" baseline="0" noProof="0">
                <a:ln>
                  <a:noFill/>
                </a:ln>
                <a:solidFill>
                  <a:prstClr val="white"/>
                </a:solidFill>
                <a:effectLst/>
                <a:uLnTx/>
                <a:uFillTx/>
                <a:latin typeface="Trebuchet MS"/>
                <a:ea typeface="+mj-ea"/>
              </a:rPr>
              <a:t>REMAINS </a:t>
            </a:r>
            <a:r>
              <a:rPr kumimoji="0" lang="en-GB" sz="3600" b="1" i="0" u="none" strike="noStrike" kern="0" cap="none" spc="-545" normalizeH="0" baseline="0" noProof="0">
                <a:ln>
                  <a:noFill/>
                </a:ln>
                <a:solidFill>
                  <a:prstClr val="white"/>
                </a:solidFill>
                <a:effectLst/>
                <a:uLnTx/>
                <a:uFillTx/>
                <a:latin typeface="Trebuchet MS"/>
                <a:ea typeface="+mj-ea"/>
              </a:rPr>
              <a:t> </a:t>
            </a:r>
            <a:r>
              <a:rPr kumimoji="0" lang="en-GB" sz="3600" b="1" i="0" u="none" strike="noStrike" kern="0" cap="none" spc="-110" normalizeH="0" baseline="0" noProof="0">
                <a:ln>
                  <a:noFill/>
                </a:ln>
                <a:solidFill>
                  <a:prstClr val="white"/>
                </a:solidFill>
                <a:effectLst/>
                <a:uLnTx/>
                <a:uFillTx/>
                <a:latin typeface="Trebuchet MS"/>
                <a:ea typeface="+mj-ea"/>
              </a:rPr>
              <a:t>2030</a:t>
            </a:r>
            <a:endParaRPr kumimoji="0" lang="en-GB" sz="3600" b="1" i="0" u="none" strike="noStrike" kern="0" cap="none" spc="0" normalizeH="0" baseline="0" noProof="0">
              <a:ln>
                <a:noFill/>
              </a:ln>
              <a:solidFill>
                <a:prstClr val="white"/>
              </a:solidFill>
              <a:effectLst/>
              <a:uLnTx/>
              <a:uFillTx/>
              <a:latin typeface="Verdana"/>
              <a:ea typeface="+mj-ea"/>
              <a:cs typeface="Verdana"/>
            </a:endParaRPr>
          </a:p>
        </p:txBody>
      </p:sp>
      <p:sp>
        <p:nvSpPr>
          <p:cNvPr id="17" name="Rectangle 16">
            <a:extLst>
              <a:ext uri="{FF2B5EF4-FFF2-40B4-BE49-F238E27FC236}">
                <a16:creationId xmlns:a16="http://schemas.microsoft.com/office/drawing/2014/main" id="{F657D570-5996-70B6-2A60-F8C71C84854A}"/>
              </a:ext>
            </a:extLst>
          </p:cNvPr>
          <p:cNvSpPr/>
          <p:nvPr/>
        </p:nvSpPr>
        <p:spPr>
          <a:xfrm>
            <a:off x="-5114" y="3094774"/>
            <a:ext cx="12192000" cy="1655762"/>
          </a:xfrm>
          <a:prstGeom prst="rect">
            <a:avLst/>
          </a:prstGeom>
          <a:solidFill>
            <a:srgbClr val="87BCD2">
              <a:alpha val="4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1F65EF11-987B-F8CD-D28B-7F0CE8DD0215}"/>
              </a:ext>
            </a:extLst>
          </p:cNvPr>
          <p:cNvSpPr/>
          <p:nvPr/>
        </p:nvSpPr>
        <p:spPr>
          <a:xfrm>
            <a:off x="0" y="1325213"/>
            <a:ext cx="12192000" cy="1776932"/>
          </a:xfrm>
          <a:prstGeom prst="rect">
            <a:avLst/>
          </a:prstGeom>
          <a:solidFill>
            <a:srgbClr val="87BCD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a:extLst>
              <a:ext uri="{FF2B5EF4-FFF2-40B4-BE49-F238E27FC236}">
                <a16:creationId xmlns:a16="http://schemas.microsoft.com/office/drawing/2014/main" id="{DB2B8768-CE26-9EEE-26D0-F0486E624852}"/>
              </a:ext>
            </a:extLst>
          </p:cNvPr>
          <p:cNvSpPr txBox="1"/>
          <p:nvPr/>
        </p:nvSpPr>
        <p:spPr>
          <a:xfrm>
            <a:off x="2380228" y="4244833"/>
            <a:ext cx="2160000" cy="276999"/>
          </a:xfrm>
          <a:prstGeom prst="rect">
            <a:avLst/>
          </a:prstGeom>
          <a:solidFill>
            <a:schemeClr val="tx1"/>
          </a:solidFill>
          <a:ln>
            <a:noFill/>
          </a:ln>
        </p:spPr>
        <p:txBody>
          <a:bodyPr wrap="square" rtlCol="0">
            <a:spAutoFit/>
          </a:bodyPr>
          <a:lstStyle/>
          <a:p>
            <a:r>
              <a:rPr lang="en-US" sz="1200" spc="300">
                <a:solidFill>
                  <a:schemeClr val="bg1"/>
                </a:solidFill>
                <a:latin typeface="Gill Sans MT" panose="020B0502020104020203" pitchFamily="34" charset="0"/>
              </a:rPr>
              <a:t> CAPABILITIES</a:t>
            </a:r>
            <a:endParaRPr lang="en-GB" sz="1200" spc="300">
              <a:solidFill>
                <a:schemeClr val="bg1"/>
              </a:solidFill>
              <a:latin typeface="Gill Sans MT" panose="020B0502020104020203" pitchFamily="34" charset="0"/>
            </a:endParaRPr>
          </a:p>
        </p:txBody>
      </p:sp>
      <p:sp>
        <p:nvSpPr>
          <p:cNvPr id="30" name="TextBox 29">
            <a:extLst>
              <a:ext uri="{FF2B5EF4-FFF2-40B4-BE49-F238E27FC236}">
                <a16:creationId xmlns:a16="http://schemas.microsoft.com/office/drawing/2014/main" id="{8C221F37-D7B2-8E06-5E65-D5E4C9A20FA6}"/>
              </a:ext>
            </a:extLst>
          </p:cNvPr>
          <p:cNvSpPr txBox="1"/>
          <p:nvPr/>
        </p:nvSpPr>
        <p:spPr>
          <a:xfrm>
            <a:off x="2359554" y="1721357"/>
            <a:ext cx="2160000" cy="276999"/>
          </a:xfrm>
          <a:prstGeom prst="rect">
            <a:avLst/>
          </a:prstGeom>
          <a:solidFill>
            <a:schemeClr val="tx1"/>
          </a:solidFill>
          <a:ln>
            <a:noFill/>
          </a:ln>
        </p:spPr>
        <p:txBody>
          <a:bodyPr wrap="square" rtlCol="0">
            <a:spAutoFit/>
          </a:bodyPr>
          <a:lstStyle/>
          <a:p>
            <a:r>
              <a:rPr lang="en-US" sz="1200" spc="300">
                <a:solidFill>
                  <a:schemeClr val="bg1"/>
                </a:solidFill>
                <a:latin typeface="Gill Sans MT" panose="020B0502020104020203" pitchFamily="34" charset="0"/>
              </a:rPr>
              <a:t> VISION</a:t>
            </a:r>
            <a:endParaRPr lang="en-GB" sz="1200" spc="300">
              <a:solidFill>
                <a:schemeClr val="bg1"/>
              </a:solidFill>
              <a:latin typeface="Gill Sans MT" panose="020B0502020104020203" pitchFamily="34" charset="0"/>
            </a:endParaRPr>
          </a:p>
        </p:txBody>
      </p:sp>
      <p:sp>
        <p:nvSpPr>
          <p:cNvPr id="32" name="Oval 31">
            <a:extLst>
              <a:ext uri="{FF2B5EF4-FFF2-40B4-BE49-F238E27FC236}">
                <a16:creationId xmlns:a16="http://schemas.microsoft.com/office/drawing/2014/main" id="{BD3A6D4E-ED03-93C3-9D39-AFD8A684E8F6}"/>
              </a:ext>
            </a:extLst>
          </p:cNvPr>
          <p:cNvSpPr/>
          <p:nvPr/>
        </p:nvSpPr>
        <p:spPr>
          <a:xfrm>
            <a:off x="1812195" y="4062288"/>
            <a:ext cx="648000" cy="648000"/>
          </a:xfrm>
          <a:prstGeom prst="ellipse">
            <a:avLst/>
          </a:prstGeom>
          <a:solidFill>
            <a:srgbClr val="FFFFFF"/>
          </a:solidFill>
          <a:ln w="28575">
            <a:solidFill>
              <a:srgbClr val="6B32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6" name="Picture 35" descr="A black and white barbell&#10;&#10;Description automatically generated">
            <a:extLst>
              <a:ext uri="{FF2B5EF4-FFF2-40B4-BE49-F238E27FC236}">
                <a16:creationId xmlns:a16="http://schemas.microsoft.com/office/drawing/2014/main" id="{DCC85D45-5D51-FAA6-D55A-E746A308511E}"/>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892162" y="4137924"/>
            <a:ext cx="491639" cy="491639"/>
          </a:xfrm>
          <a:prstGeom prst="rect">
            <a:avLst/>
          </a:prstGeom>
        </p:spPr>
      </p:pic>
      <p:sp>
        <p:nvSpPr>
          <p:cNvPr id="38" name="TextBox 37">
            <a:extLst>
              <a:ext uri="{FF2B5EF4-FFF2-40B4-BE49-F238E27FC236}">
                <a16:creationId xmlns:a16="http://schemas.microsoft.com/office/drawing/2014/main" id="{9C094D44-47A9-D4F2-26B2-4C1623847802}"/>
              </a:ext>
            </a:extLst>
          </p:cNvPr>
          <p:cNvSpPr txBox="1"/>
          <p:nvPr/>
        </p:nvSpPr>
        <p:spPr>
          <a:xfrm>
            <a:off x="2368783" y="2508567"/>
            <a:ext cx="2160000" cy="276999"/>
          </a:xfrm>
          <a:prstGeom prst="rect">
            <a:avLst/>
          </a:prstGeom>
          <a:solidFill>
            <a:schemeClr val="tx1"/>
          </a:solidFill>
          <a:ln>
            <a:noFill/>
          </a:ln>
        </p:spPr>
        <p:txBody>
          <a:bodyPr wrap="square" rtlCol="0">
            <a:spAutoFit/>
          </a:bodyPr>
          <a:lstStyle/>
          <a:p>
            <a:r>
              <a:rPr lang="en-US" sz="1200" spc="300">
                <a:solidFill>
                  <a:schemeClr val="bg1"/>
                </a:solidFill>
                <a:latin typeface="Gill Sans MT" panose="020B0502020104020203" pitchFamily="34" charset="0"/>
              </a:rPr>
              <a:t> OUTCOMES</a:t>
            </a:r>
            <a:endParaRPr lang="en-GB" sz="1200" spc="300">
              <a:solidFill>
                <a:schemeClr val="bg1"/>
              </a:solidFill>
              <a:latin typeface="Gill Sans MT" panose="020B0502020104020203" pitchFamily="34" charset="0"/>
            </a:endParaRPr>
          </a:p>
        </p:txBody>
      </p:sp>
      <p:sp>
        <p:nvSpPr>
          <p:cNvPr id="41" name="Oval 40">
            <a:extLst>
              <a:ext uri="{FF2B5EF4-FFF2-40B4-BE49-F238E27FC236}">
                <a16:creationId xmlns:a16="http://schemas.microsoft.com/office/drawing/2014/main" id="{B7B75134-69E4-690A-991B-8D25B68BEEE2}"/>
              </a:ext>
            </a:extLst>
          </p:cNvPr>
          <p:cNvSpPr/>
          <p:nvPr/>
        </p:nvSpPr>
        <p:spPr>
          <a:xfrm>
            <a:off x="1800750" y="2328574"/>
            <a:ext cx="648000" cy="648000"/>
          </a:xfrm>
          <a:prstGeom prst="ellipse">
            <a:avLst/>
          </a:prstGeom>
          <a:solidFill>
            <a:srgbClr val="FFFFFF"/>
          </a:solidFill>
          <a:ln w="28575">
            <a:solidFill>
              <a:srgbClr val="6B32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Oval 41">
            <a:extLst>
              <a:ext uri="{FF2B5EF4-FFF2-40B4-BE49-F238E27FC236}">
                <a16:creationId xmlns:a16="http://schemas.microsoft.com/office/drawing/2014/main" id="{ACB6FEC8-764D-6D55-E17F-677F017B9E48}"/>
              </a:ext>
            </a:extLst>
          </p:cNvPr>
          <p:cNvSpPr/>
          <p:nvPr/>
        </p:nvSpPr>
        <p:spPr>
          <a:xfrm>
            <a:off x="1788782" y="1516633"/>
            <a:ext cx="648000" cy="648000"/>
          </a:xfrm>
          <a:prstGeom prst="ellipse">
            <a:avLst/>
          </a:prstGeom>
          <a:solidFill>
            <a:srgbClr val="FFFFFF"/>
          </a:solidFill>
          <a:ln w="28575">
            <a:solidFill>
              <a:srgbClr val="6B32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3" name="Picture 42" descr="A black and white target with an arrow&#10;&#10;Description automatically generated">
            <a:extLst>
              <a:ext uri="{FF2B5EF4-FFF2-40B4-BE49-F238E27FC236}">
                <a16:creationId xmlns:a16="http://schemas.microsoft.com/office/drawing/2014/main" id="{7F0DA686-2710-C2FC-5910-56C8C779A81B}"/>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880717" y="2421932"/>
            <a:ext cx="478837" cy="478837"/>
          </a:xfrm>
          <a:prstGeom prst="rect">
            <a:avLst/>
          </a:prstGeom>
        </p:spPr>
      </p:pic>
      <p:pic>
        <p:nvPicPr>
          <p:cNvPr id="45" name="Picture 44" descr="A black and white logo&#10;&#10;Description automatically generated">
            <a:extLst>
              <a:ext uri="{FF2B5EF4-FFF2-40B4-BE49-F238E27FC236}">
                <a16:creationId xmlns:a16="http://schemas.microsoft.com/office/drawing/2014/main" id="{EFB01B9E-B455-7C5F-CB55-A011DAA8328F}"/>
              </a:ext>
            </a:extLst>
          </p:cNvPr>
          <p:cNvPicPr>
            <a:picLocks noChangeAspect="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868749" y="1603701"/>
            <a:ext cx="488066" cy="488066"/>
          </a:xfrm>
          <a:prstGeom prst="rect">
            <a:avLst/>
          </a:prstGeom>
        </p:spPr>
      </p:pic>
      <p:sp>
        <p:nvSpPr>
          <p:cNvPr id="46" name="TextBox 45">
            <a:extLst>
              <a:ext uri="{FF2B5EF4-FFF2-40B4-BE49-F238E27FC236}">
                <a16:creationId xmlns:a16="http://schemas.microsoft.com/office/drawing/2014/main" id="{6695C2C8-0B1D-889E-BE71-6B9A3887D833}"/>
              </a:ext>
            </a:extLst>
          </p:cNvPr>
          <p:cNvSpPr txBox="1"/>
          <p:nvPr/>
        </p:nvSpPr>
        <p:spPr>
          <a:xfrm>
            <a:off x="4932537" y="1634306"/>
            <a:ext cx="6900073" cy="461665"/>
          </a:xfrm>
          <a:prstGeom prst="rect">
            <a:avLst/>
          </a:prstGeom>
          <a:noFill/>
          <a:ln w="12700">
            <a:solidFill>
              <a:srgbClr val="6B3267"/>
            </a:solidFill>
          </a:ln>
        </p:spPr>
        <p:txBody>
          <a:bodyPr wrap="square" rtlCol="0">
            <a:spAutoFit/>
          </a:bodyPr>
          <a:lstStyle/>
          <a:p>
            <a:r>
              <a:rPr lang="en-US" sz="1200">
                <a:latin typeface="Gill Sans MT" panose="020B0502020104020203" pitchFamily="34" charset="0"/>
              </a:rPr>
              <a:t>Christians engaged everywhere, strengthening the most persecuted so the global Church remains God’s faithful witness to the world.</a:t>
            </a:r>
            <a:endParaRPr lang="en-GB" sz="1200">
              <a:latin typeface="Gill Sans MT" panose="020B0502020104020203" pitchFamily="34" charset="0"/>
            </a:endParaRPr>
          </a:p>
        </p:txBody>
      </p:sp>
      <p:pic>
        <p:nvPicPr>
          <p:cNvPr id="47" name="Picture 46" descr="A black and white logo&#10;&#10;Description automatically generated">
            <a:extLst>
              <a:ext uri="{FF2B5EF4-FFF2-40B4-BE49-F238E27FC236}">
                <a16:creationId xmlns:a16="http://schemas.microsoft.com/office/drawing/2014/main" id="{B6577A01-36B6-F638-0533-478C9F03293F}"/>
              </a:ext>
            </a:extLst>
          </p:cNvPr>
          <p:cNvPicPr>
            <a:picLocks noChangeAspect="1"/>
          </p:cNvPicPr>
          <p:nvPr/>
        </p:nvPicPr>
        <p:blipFill>
          <a:blip r:embed="rId6">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6679659" y="2473307"/>
            <a:ext cx="359908" cy="360000"/>
          </a:xfrm>
          <a:prstGeom prst="rect">
            <a:avLst/>
          </a:prstGeom>
        </p:spPr>
      </p:pic>
      <p:pic>
        <p:nvPicPr>
          <p:cNvPr id="48" name="Picture 47" descr="A salt and pepper shaker and a light bulb&#10;&#10;Description automatically generated">
            <a:extLst>
              <a:ext uri="{FF2B5EF4-FFF2-40B4-BE49-F238E27FC236}">
                <a16:creationId xmlns:a16="http://schemas.microsoft.com/office/drawing/2014/main" id="{D62DB2D3-A830-7BFF-8F1D-728D1417515A}"/>
              </a:ext>
            </a:extLst>
          </p:cNvPr>
          <p:cNvPicPr>
            <a:picLocks noChangeAspect="1"/>
          </p:cNvPicPr>
          <p:nvPr/>
        </p:nvPicPr>
        <p:blipFill>
          <a:blip r:embed="rId7">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4977007" y="2466986"/>
            <a:ext cx="360000" cy="360000"/>
          </a:xfrm>
          <a:prstGeom prst="rect">
            <a:avLst/>
          </a:prstGeom>
        </p:spPr>
      </p:pic>
      <p:pic>
        <p:nvPicPr>
          <p:cNvPr id="50" name="Picture 49" descr="A black and white image of people with arrows&#10;&#10;Description automatically generated">
            <a:extLst>
              <a:ext uri="{FF2B5EF4-FFF2-40B4-BE49-F238E27FC236}">
                <a16:creationId xmlns:a16="http://schemas.microsoft.com/office/drawing/2014/main" id="{1A06AEAD-1B5E-B1D4-2765-CE013111A7EE}"/>
              </a:ext>
            </a:extLst>
          </p:cNvPr>
          <p:cNvPicPr>
            <a:picLocks noChangeAspect="1"/>
          </p:cNvPicPr>
          <p:nvPr/>
        </p:nvPicPr>
        <p:blipFill>
          <a:blip r:embed="rId8">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8529402" y="2466832"/>
            <a:ext cx="396795" cy="360000"/>
          </a:xfrm>
          <a:prstGeom prst="rect">
            <a:avLst/>
          </a:prstGeom>
        </p:spPr>
      </p:pic>
      <p:pic>
        <p:nvPicPr>
          <p:cNvPr id="52" name="Picture 51" descr="A group of people talking to each other&#10;&#10;Description automatically generated">
            <a:extLst>
              <a:ext uri="{FF2B5EF4-FFF2-40B4-BE49-F238E27FC236}">
                <a16:creationId xmlns:a16="http://schemas.microsoft.com/office/drawing/2014/main" id="{ABF1053E-0A42-49AE-0303-9CCBCB23F127}"/>
              </a:ext>
            </a:extLst>
          </p:cNvPr>
          <p:cNvPicPr>
            <a:picLocks noChangeAspect="1"/>
          </p:cNvPicPr>
          <p:nvPr/>
        </p:nvPicPr>
        <p:blipFill>
          <a:blip r:embed="rId9">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298537" y="2466986"/>
            <a:ext cx="518134" cy="360000"/>
          </a:xfrm>
          <a:prstGeom prst="rect">
            <a:avLst/>
          </a:prstGeom>
        </p:spPr>
      </p:pic>
      <p:pic>
        <p:nvPicPr>
          <p:cNvPr id="54" name="Picture 53" descr="A black and white line drawing of a person with a check mark in a speech bubble&#10;&#10;Description automatically generated">
            <a:extLst>
              <a:ext uri="{FF2B5EF4-FFF2-40B4-BE49-F238E27FC236}">
                <a16:creationId xmlns:a16="http://schemas.microsoft.com/office/drawing/2014/main" id="{CB7D4F72-77AA-04E7-A69D-B1091D00CAD1}"/>
              </a:ext>
            </a:extLst>
          </p:cNvPr>
          <p:cNvPicPr>
            <a:picLocks noChangeAspect="1"/>
          </p:cNvPicPr>
          <p:nvPr/>
        </p:nvPicPr>
        <p:blipFill>
          <a:blip r:embed="rId10">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390690" y="4206533"/>
            <a:ext cx="360000" cy="360000"/>
          </a:xfrm>
          <a:prstGeom prst="rect">
            <a:avLst/>
          </a:prstGeom>
        </p:spPr>
      </p:pic>
      <p:pic>
        <p:nvPicPr>
          <p:cNvPr id="56" name="Picture 55" descr="A black and white logo&#10;&#10;Description automatically generated">
            <a:extLst>
              <a:ext uri="{FF2B5EF4-FFF2-40B4-BE49-F238E27FC236}">
                <a16:creationId xmlns:a16="http://schemas.microsoft.com/office/drawing/2014/main" id="{01445BE1-4031-7B82-8A5C-1464BC3AC168}"/>
              </a:ext>
            </a:extLst>
          </p:cNvPr>
          <p:cNvPicPr>
            <a:picLocks noChangeAspect="1"/>
          </p:cNvPicPr>
          <p:nvPr/>
        </p:nvPicPr>
        <p:blipFill>
          <a:blip r:embed="rId11">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8559383" y="4201613"/>
            <a:ext cx="359908" cy="360000"/>
          </a:xfrm>
          <a:prstGeom prst="rect">
            <a:avLst/>
          </a:prstGeom>
        </p:spPr>
      </p:pic>
      <p:pic>
        <p:nvPicPr>
          <p:cNvPr id="57" name="Picture 56" descr="A black and white car&#10;&#10;Description automatically generated">
            <a:extLst>
              <a:ext uri="{FF2B5EF4-FFF2-40B4-BE49-F238E27FC236}">
                <a16:creationId xmlns:a16="http://schemas.microsoft.com/office/drawing/2014/main" id="{CCD91340-1DD3-A746-3056-F59B299452F3}"/>
              </a:ext>
            </a:extLst>
          </p:cNvPr>
          <p:cNvPicPr>
            <a:picLocks noChangeAspect="1"/>
          </p:cNvPicPr>
          <p:nvPr/>
        </p:nvPicPr>
        <p:blipFill>
          <a:blip r:embed="rId12">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4931254" y="4203370"/>
            <a:ext cx="581315" cy="360000"/>
          </a:xfrm>
          <a:prstGeom prst="rect">
            <a:avLst/>
          </a:prstGeom>
        </p:spPr>
      </p:pic>
      <p:pic>
        <p:nvPicPr>
          <p:cNvPr id="58" name="Picture 57" descr="A black and white symbol&#10;&#10;Description automatically generated">
            <a:extLst>
              <a:ext uri="{FF2B5EF4-FFF2-40B4-BE49-F238E27FC236}">
                <a16:creationId xmlns:a16="http://schemas.microsoft.com/office/drawing/2014/main" id="{D1DBF897-4A72-34BD-DC32-58B7F71465B2}"/>
              </a:ext>
            </a:extLst>
          </p:cNvPr>
          <p:cNvPicPr>
            <a:picLocks noChangeAspect="1"/>
          </p:cNvPicPr>
          <p:nvPr/>
        </p:nvPicPr>
        <p:blipFill>
          <a:blip r:embed="rId1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6691104" y="4202058"/>
            <a:ext cx="359908" cy="360000"/>
          </a:xfrm>
          <a:prstGeom prst="rect">
            <a:avLst/>
          </a:prstGeom>
        </p:spPr>
      </p:pic>
      <p:sp>
        <p:nvSpPr>
          <p:cNvPr id="59" name="TextBox 58">
            <a:extLst>
              <a:ext uri="{FF2B5EF4-FFF2-40B4-BE49-F238E27FC236}">
                <a16:creationId xmlns:a16="http://schemas.microsoft.com/office/drawing/2014/main" id="{4BB433A8-B895-3CF9-2A16-C007D1A35A1A}"/>
              </a:ext>
            </a:extLst>
          </p:cNvPr>
          <p:cNvSpPr txBox="1"/>
          <p:nvPr/>
        </p:nvSpPr>
        <p:spPr>
          <a:xfrm>
            <a:off x="5448280" y="2414063"/>
            <a:ext cx="790847" cy="461665"/>
          </a:xfrm>
          <a:prstGeom prst="rect">
            <a:avLst/>
          </a:prstGeom>
          <a:noFill/>
          <a:ln>
            <a:noFill/>
          </a:ln>
        </p:spPr>
        <p:txBody>
          <a:bodyPr wrap="square" rtlCol="0">
            <a:spAutoFit/>
          </a:bodyPr>
          <a:lstStyle/>
          <a:p>
            <a:r>
              <a:rPr lang="en-US" sz="1200">
                <a:latin typeface="Gill Sans MT" panose="020B0502020104020203" pitchFamily="34" charset="0"/>
              </a:rPr>
              <a:t>Salt &amp;</a:t>
            </a:r>
          </a:p>
          <a:p>
            <a:r>
              <a:rPr lang="en-US" sz="1200">
                <a:latin typeface="Gill Sans MT" panose="020B0502020104020203" pitchFamily="34" charset="0"/>
              </a:rPr>
              <a:t>Light</a:t>
            </a:r>
          </a:p>
        </p:txBody>
      </p:sp>
      <p:sp>
        <p:nvSpPr>
          <p:cNvPr id="60" name="TextBox 59">
            <a:extLst>
              <a:ext uri="{FF2B5EF4-FFF2-40B4-BE49-F238E27FC236}">
                <a16:creationId xmlns:a16="http://schemas.microsoft.com/office/drawing/2014/main" id="{9FB3C079-10A7-FCDA-DA0D-AC645258AA63}"/>
              </a:ext>
            </a:extLst>
          </p:cNvPr>
          <p:cNvSpPr txBox="1"/>
          <p:nvPr/>
        </p:nvSpPr>
        <p:spPr>
          <a:xfrm>
            <a:off x="8937257" y="2405007"/>
            <a:ext cx="966292" cy="461665"/>
          </a:xfrm>
          <a:prstGeom prst="rect">
            <a:avLst/>
          </a:prstGeom>
          <a:noFill/>
          <a:ln>
            <a:noFill/>
          </a:ln>
        </p:spPr>
        <p:txBody>
          <a:bodyPr wrap="square" lIns="91440" tIns="45720" rIns="91440" bIns="45720" rtlCol="0" anchor="t">
            <a:spAutoFit/>
          </a:bodyPr>
          <a:lstStyle/>
          <a:p>
            <a:r>
              <a:rPr lang="en-US" sz="1200">
                <a:latin typeface="Gill Sans MT"/>
              </a:rPr>
              <a:t>Greater engagement</a:t>
            </a:r>
          </a:p>
        </p:txBody>
      </p:sp>
      <p:sp>
        <p:nvSpPr>
          <p:cNvPr id="61" name="TextBox 60">
            <a:extLst>
              <a:ext uri="{FF2B5EF4-FFF2-40B4-BE49-F238E27FC236}">
                <a16:creationId xmlns:a16="http://schemas.microsoft.com/office/drawing/2014/main" id="{E496EC8B-E861-2948-A31A-39D1802097A2}"/>
              </a:ext>
            </a:extLst>
          </p:cNvPr>
          <p:cNvSpPr txBox="1"/>
          <p:nvPr/>
        </p:nvSpPr>
        <p:spPr>
          <a:xfrm>
            <a:off x="10774586" y="2405007"/>
            <a:ext cx="1041059" cy="461665"/>
          </a:xfrm>
          <a:prstGeom prst="rect">
            <a:avLst/>
          </a:prstGeom>
          <a:noFill/>
          <a:ln>
            <a:noFill/>
          </a:ln>
        </p:spPr>
        <p:txBody>
          <a:bodyPr wrap="square" rtlCol="0">
            <a:spAutoFit/>
          </a:bodyPr>
          <a:lstStyle/>
          <a:p>
            <a:r>
              <a:rPr lang="en-US" sz="1200">
                <a:latin typeface="Gill Sans MT" panose="020B0502020104020203" pitchFamily="34" charset="0"/>
              </a:rPr>
              <a:t>Speaking </a:t>
            </a:r>
          </a:p>
          <a:p>
            <a:r>
              <a:rPr lang="en-US" sz="1200">
                <a:latin typeface="Gill Sans MT" panose="020B0502020104020203" pitchFamily="34" charset="0"/>
              </a:rPr>
              <a:t>out </a:t>
            </a:r>
          </a:p>
        </p:txBody>
      </p:sp>
      <p:sp>
        <p:nvSpPr>
          <p:cNvPr id="62" name="TextBox 61">
            <a:extLst>
              <a:ext uri="{FF2B5EF4-FFF2-40B4-BE49-F238E27FC236}">
                <a16:creationId xmlns:a16="http://schemas.microsoft.com/office/drawing/2014/main" id="{6401E6F1-6256-9A50-A735-8A8FA151B1D5}"/>
              </a:ext>
            </a:extLst>
          </p:cNvPr>
          <p:cNvSpPr txBox="1"/>
          <p:nvPr/>
        </p:nvSpPr>
        <p:spPr>
          <a:xfrm>
            <a:off x="7068627" y="2409027"/>
            <a:ext cx="790847" cy="461665"/>
          </a:xfrm>
          <a:prstGeom prst="rect">
            <a:avLst/>
          </a:prstGeom>
          <a:noFill/>
          <a:ln>
            <a:noFill/>
          </a:ln>
        </p:spPr>
        <p:txBody>
          <a:bodyPr wrap="square" rtlCol="0">
            <a:spAutoFit/>
          </a:bodyPr>
          <a:lstStyle/>
          <a:p>
            <a:r>
              <a:rPr lang="en-US" sz="1200">
                <a:latin typeface="Gill Sans MT" panose="020B0502020104020203" pitchFamily="34" charset="0"/>
              </a:rPr>
              <a:t>Never</a:t>
            </a:r>
          </a:p>
          <a:p>
            <a:r>
              <a:rPr lang="en-US" sz="1200">
                <a:latin typeface="Gill Sans MT" panose="020B0502020104020203" pitchFamily="34" charset="0"/>
              </a:rPr>
              <a:t>alone </a:t>
            </a:r>
          </a:p>
        </p:txBody>
      </p:sp>
      <p:sp>
        <p:nvSpPr>
          <p:cNvPr id="63" name="TextBox 62">
            <a:extLst>
              <a:ext uri="{FF2B5EF4-FFF2-40B4-BE49-F238E27FC236}">
                <a16:creationId xmlns:a16="http://schemas.microsoft.com/office/drawing/2014/main" id="{B49D9BDE-0310-51C8-EF07-FDD397C833F0}"/>
              </a:ext>
            </a:extLst>
          </p:cNvPr>
          <p:cNvSpPr txBox="1"/>
          <p:nvPr/>
        </p:nvSpPr>
        <p:spPr>
          <a:xfrm>
            <a:off x="5465755" y="4137576"/>
            <a:ext cx="790847" cy="461665"/>
          </a:xfrm>
          <a:prstGeom prst="rect">
            <a:avLst/>
          </a:prstGeom>
          <a:noFill/>
          <a:ln>
            <a:noFill/>
          </a:ln>
        </p:spPr>
        <p:txBody>
          <a:bodyPr wrap="square" rtlCol="0">
            <a:spAutoFit/>
          </a:bodyPr>
          <a:lstStyle/>
          <a:p>
            <a:r>
              <a:rPr lang="en-US" sz="1200">
                <a:latin typeface="Gill Sans MT" panose="020B0502020104020203" pitchFamily="34" charset="0"/>
              </a:rPr>
              <a:t>Covert presence</a:t>
            </a:r>
          </a:p>
        </p:txBody>
      </p:sp>
      <p:sp>
        <p:nvSpPr>
          <p:cNvPr id="64" name="TextBox 63">
            <a:extLst>
              <a:ext uri="{FF2B5EF4-FFF2-40B4-BE49-F238E27FC236}">
                <a16:creationId xmlns:a16="http://schemas.microsoft.com/office/drawing/2014/main" id="{B5C0133D-5E78-AB11-8CF6-5A757E0A217C}"/>
              </a:ext>
            </a:extLst>
          </p:cNvPr>
          <p:cNvSpPr txBox="1"/>
          <p:nvPr/>
        </p:nvSpPr>
        <p:spPr>
          <a:xfrm>
            <a:off x="7083964" y="4137575"/>
            <a:ext cx="790847" cy="461665"/>
          </a:xfrm>
          <a:prstGeom prst="rect">
            <a:avLst/>
          </a:prstGeom>
          <a:noFill/>
          <a:ln>
            <a:noFill/>
          </a:ln>
        </p:spPr>
        <p:txBody>
          <a:bodyPr wrap="square" rtlCol="0">
            <a:spAutoFit/>
          </a:bodyPr>
          <a:lstStyle/>
          <a:p>
            <a:r>
              <a:rPr lang="en-US" sz="1200">
                <a:latin typeface="Gill Sans MT" panose="020B0502020104020203" pitchFamily="34" charset="0"/>
              </a:rPr>
              <a:t>Custom agility</a:t>
            </a:r>
          </a:p>
        </p:txBody>
      </p:sp>
      <p:sp>
        <p:nvSpPr>
          <p:cNvPr id="65" name="TextBox 64">
            <a:extLst>
              <a:ext uri="{FF2B5EF4-FFF2-40B4-BE49-F238E27FC236}">
                <a16:creationId xmlns:a16="http://schemas.microsoft.com/office/drawing/2014/main" id="{E8C680C8-10EA-0179-7B71-898BFDEAE005}"/>
              </a:ext>
            </a:extLst>
          </p:cNvPr>
          <p:cNvSpPr txBox="1"/>
          <p:nvPr/>
        </p:nvSpPr>
        <p:spPr>
          <a:xfrm>
            <a:off x="8933724" y="4137375"/>
            <a:ext cx="966292" cy="461665"/>
          </a:xfrm>
          <a:prstGeom prst="rect">
            <a:avLst/>
          </a:prstGeom>
          <a:noFill/>
          <a:ln>
            <a:noFill/>
          </a:ln>
        </p:spPr>
        <p:txBody>
          <a:bodyPr wrap="square" rtlCol="0">
            <a:spAutoFit/>
          </a:bodyPr>
          <a:lstStyle/>
          <a:p>
            <a:r>
              <a:rPr lang="en-US" sz="1200">
                <a:latin typeface="Gill Sans MT" panose="020B0502020104020203" pitchFamily="34" charset="0"/>
              </a:rPr>
              <a:t>Connection building</a:t>
            </a:r>
          </a:p>
        </p:txBody>
      </p:sp>
      <p:sp>
        <p:nvSpPr>
          <p:cNvPr id="66" name="TextBox 65">
            <a:extLst>
              <a:ext uri="{FF2B5EF4-FFF2-40B4-BE49-F238E27FC236}">
                <a16:creationId xmlns:a16="http://schemas.microsoft.com/office/drawing/2014/main" id="{0B6591D6-F5FA-2962-60F5-325A9BA944B3}"/>
              </a:ext>
            </a:extLst>
          </p:cNvPr>
          <p:cNvSpPr txBox="1"/>
          <p:nvPr/>
        </p:nvSpPr>
        <p:spPr>
          <a:xfrm>
            <a:off x="10786031" y="4133153"/>
            <a:ext cx="1041059" cy="461665"/>
          </a:xfrm>
          <a:prstGeom prst="rect">
            <a:avLst/>
          </a:prstGeom>
          <a:noFill/>
          <a:ln>
            <a:noFill/>
          </a:ln>
        </p:spPr>
        <p:txBody>
          <a:bodyPr wrap="square" rtlCol="0">
            <a:spAutoFit/>
          </a:bodyPr>
          <a:lstStyle/>
          <a:p>
            <a:r>
              <a:rPr lang="en-US" sz="1200">
                <a:latin typeface="Gill Sans MT" panose="020B0502020104020203" pitchFamily="34" charset="0"/>
              </a:rPr>
              <a:t>Authoritative voice</a:t>
            </a:r>
          </a:p>
        </p:txBody>
      </p:sp>
      <p:sp>
        <p:nvSpPr>
          <p:cNvPr id="67" name="TextBox 66">
            <a:extLst>
              <a:ext uri="{FF2B5EF4-FFF2-40B4-BE49-F238E27FC236}">
                <a16:creationId xmlns:a16="http://schemas.microsoft.com/office/drawing/2014/main" id="{5104FA89-A5A5-4E56-ADDB-3FE09CAF650B}"/>
              </a:ext>
            </a:extLst>
          </p:cNvPr>
          <p:cNvSpPr txBox="1"/>
          <p:nvPr/>
        </p:nvSpPr>
        <p:spPr>
          <a:xfrm>
            <a:off x="189524" y="1935610"/>
            <a:ext cx="1436205" cy="737501"/>
          </a:xfrm>
          <a:prstGeom prst="rect">
            <a:avLst/>
          </a:prstGeom>
          <a:noFill/>
          <a:ln>
            <a:noFill/>
          </a:ln>
        </p:spPr>
        <p:txBody>
          <a:bodyPr wrap="square" lIns="0" tIns="36000" rIns="0" bIns="36000" rtlCol="0">
            <a:spAutoFit/>
          </a:bodyPr>
          <a:lstStyle/>
          <a:p>
            <a:pPr algn="ctr">
              <a:lnSpc>
                <a:spcPct val="90000"/>
              </a:lnSpc>
              <a:defRPr/>
            </a:pPr>
            <a:r>
              <a:rPr kumimoji="0" lang="en-US" sz="1100" i="0" u="none" strike="noStrike" kern="1200" cap="none" spc="0" normalizeH="0" baseline="0" noProof="0">
                <a:ln>
                  <a:noFill/>
                </a:ln>
                <a:solidFill>
                  <a:prstClr val="black"/>
                </a:solidFill>
                <a:effectLst/>
                <a:uLnTx/>
                <a:uFillTx/>
                <a:latin typeface="Gill Sans MT" panose="020B0502020104020203" pitchFamily="34" charset="0"/>
                <a:cs typeface="Arial" panose="020B0604020202020204" pitchFamily="34" charset="0"/>
              </a:rPr>
              <a:t> </a:t>
            </a:r>
            <a:r>
              <a:rPr kumimoji="0" lang="en-US" sz="1600" i="0" u="none" strike="noStrike" kern="1200" cap="none" spc="300" normalizeH="0" baseline="0" noProof="0">
                <a:ln>
                  <a:noFill/>
                </a:ln>
                <a:solidFill>
                  <a:srgbClr val="6B3267"/>
                </a:solidFill>
                <a:effectLst/>
                <a:uLnTx/>
                <a:uFillTx/>
                <a:latin typeface="Gill Sans MT" panose="020B0502020104020203" pitchFamily="34" charset="0"/>
                <a:cs typeface="Arial" panose="020B0604020202020204" pitchFamily="34" charset="0"/>
              </a:rPr>
              <a:t>CHANGE WE WANT TO SEE</a:t>
            </a:r>
          </a:p>
        </p:txBody>
      </p:sp>
      <p:sp>
        <p:nvSpPr>
          <p:cNvPr id="69" name="TextBox 68">
            <a:extLst>
              <a:ext uri="{FF2B5EF4-FFF2-40B4-BE49-F238E27FC236}">
                <a16:creationId xmlns:a16="http://schemas.microsoft.com/office/drawing/2014/main" id="{BF6E6C16-977B-7C5A-D036-6CF9F8F3525D}"/>
              </a:ext>
            </a:extLst>
          </p:cNvPr>
          <p:cNvSpPr txBox="1"/>
          <p:nvPr/>
        </p:nvSpPr>
        <p:spPr>
          <a:xfrm>
            <a:off x="186623" y="3660082"/>
            <a:ext cx="1436205" cy="515901"/>
          </a:xfrm>
          <a:prstGeom prst="rect">
            <a:avLst/>
          </a:prstGeom>
          <a:noFill/>
          <a:ln>
            <a:noFill/>
          </a:ln>
        </p:spPr>
        <p:txBody>
          <a:bodyPr wrap="square" lIns="0" tIns="36000" rIns="0" bIns="36000" rtlCol="0">
            <a:spAutoFit/>
          </a:bodyPr>
          <a:lstStyle/>
          <a:p>
            <a:pPr algn="ctr">
              <a:lnSpc>
                <a:spcPct val="90000"/>
              </a:lnSpc>
              <a:defRPr/>
            </a:pPr>
            <a:r>
              <a:rPr kumimoji="0" lang="en-US" sz="1100" i="0" u="none" strike="noStrike" kern="1200" cap="none" spc="0" normalizeH="0" baseline="0" noProof="0">
                <a:ln>
                  <a:noFill/>
                </a:ln>
                <a:solidFill>
                  <a:prstClr val="black"/>
                </a:solidFill>
                <a:effectLst/>
                <a:uLnTx/>
                <a:uFillTx/>
                <a:latin typeface="Gill Sans MT" panose="020B0502020104020203" pitchFamily="34" charset="0"/>
                <a:cs typeface="Arial" panose="020B0604020202020204" pitchFamily="34" charset="0"/>
              </a:rPr>
              <a:t> </a:t>
            </a:r>
            <a:r>
              <a:rPr lang="en-US" sz="1600" spc="300">
                <a:solidFill>
                  <a:srgbClr val="6B3267"/>
                </a:solidFill>
                <a:latin typeface="Gill Sans MT" panose="020B0502020104020203" pitchFamily="34" charset="0"/>
                <a:cs typeface="Arial" panose="020B0604020202020204" pitchFamily="34" charset="0"/>
              </a:rPr>
              <a:t>HOW WE EXCEL</a:t>
            </a:r>
            <a:endParaRPr kumimoji="0" lang="en-US" sz="1600" i="0" u="none" strike="noStrike" kern="1200" cap="none" spc="300" normalizeH="0" baseline="0" noProof="0">
              <a:ln>
                <a:noFill/>
              </a:ln>
              <a:solidFill>
                <a:srgbClr val="6B3267"/>
              </a:solidFill>
              <a:effectLst/>
              <a:uLnTx/>
              <a:uFillTx/>
              <a:latin typeface="Gill Sans MT" panose="020B0502020104020203" pitchFamily="34" charset="0"/>
              <a:cs typeface="Arial" panose="020B0604020202020204" pitchFamily="34" charset="0"/>
            </a:endParaRPr>
          </a:p>
        </p:txBody>
      </p:sp>
      <p:sp>
        <p:nvSpPr>
          <p:cNvPr id="70" name="TextBox 69">
            <a:extLst>
              <a:ext uri="{FF2B5EF4-FFF2-40B4-BE49-F238E27FC236}">
                <a16:creationId xmlns:a16="http://schemas.microsoft.com/office/drawing/2014/main" id="{A47F9B9E-1DBD-F4B7-90BA-0EAB3C803EE3}"/>
              </a:ext>
            </a:extLst>
          </p:cNvPr>
          <p:cNvSpPr txBox="1"/>
          <p:nvPr/>
        </p:nvSpPr>
        <p:spPr>
          <a:xfrm>
            <a:off x="2380228" y="3407869"/>
            <a:ext cx="2160000" cy="276999"/>
          </a:xfrm>
          <a:prstGeom prst="rect">
            <a:avLst/>
          </a:prstGeom>
          <a:solidFill>
            <a:schemeClr val="tx1"/>
          </a:solidFill>
          <a:ln>
            <a:noFill/>
          </a:ln>
        </p:spPr>
        <p:txBody>
          <a:bodyPr wrap="square" rtlCol="0">
            <a:spAutoFit/>
          </a:bodyPr>
          <a:lstStyle/>
          <a:p>
            <a:r>
              <a:rPr lang="en-US" sz="1200" spc="300">
                <a:solidFill>
                  <a:schemeClr val="bg1"/>
                </a:solidFill>
                <a:latin typeface="Gill Sans MT" panose="020B0502020104020203" pitchFamily="34" charset="0"/>
              </a:rPr>
              <a:t> CULTURE</a:t>
            </a:r>
            <a:endParaRPr lang="en-GB" sz="1200" spc="300">
              <a:solidFill>
                <a:schemeClr val="bg1"/>
              </a:solidFill>
              <a:latin typeface="Gill Sans MT" panose="020B0502020104020203" pitchFamily="34" charset="0"/>
            </a:endParaRPr>
          </a:p>
        </p:txBody>
      </p:sp>
      <p:sp>
        <p:nvSpPr>
          <p:cNvPr id="71" name="Oval 70">
            <a:extLst>
              <a:ext uri="{FF2B5EF4-FFF2-40B4-BE49-F238E27FC236}">
                <a16:creationId xmlns:a16="http://schemas.microsoft.com/office/drawing/2014/main" id="{9FC7ED2F-9801-F307-44FF-7A627B21997F}"/>
              </a:ext>
            </a:extLst>
          </p:cNvPr>
          <p:cNvSpPr/>
          <p:nvPr/>
        </p:nvSpPr>
        <p:spPr>
          <a:xfrm>
            <a:off x="1812195" y="3224630"/>
            <a:ext cx="648000" cy="648000"/>
          </a:xfrm>
          <a:prstGeom prst="ellipse">
            <a:avLst/>
          </a:prstGeom>
          <a:solidFill>
            <a:srgbClr val="FFFFFF"/>
          </a:solidFill>
          <a:ln w="28575">
            <a:solidFill>
              <a:srgbClr val="6B32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2" name="Picture 71" descr="A group of people holding hands&#10;&#10;Description automatically generated">
            <a:extLst>
              <a:ext uri="{FF2B5EF4-FFF2-40B4-BE49-F238E27FC236}">
                <a16:creationId xmlns:a16="http://schemas.microsoft.com/office/drawing/2014/main" id="{AF6141F8-7AD5-7009-2773-C64CFC2A7242}"/>
              </a:ext>
            </a:extLst>
          </p:cNvPr>
          <p:cNvPicPr>
            <a:picLocks noChangeAspect="1"/>
          </p:cNvPicPr>
          <p:nvPr/>
        </p:nvPicPr>
        <p:blipFill>
          <a:blip r:embed="rId1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767783" y="3354258"/>
            <a:ext cx="727593" cy="388744"/>
          </a:xfrm>
          <a:prstGeom prst="rect">
            <a:avLst/>
          </a:prstGeom>
        </p:spPr>
      </p:pic>
      <p:pic>
        <p:nvPicPr>
          <p:cNvPr id="73" name="Picture 72" descr="A black and white icon of two people with a trophy&#10;&#10;Description automatically generated">
            <a:extLst>
              <a:ext uri="{FF2B5EF4-FFF2-40B4-BE49-F238E27FC236}">
                <a16:creationId xmlns:a16="http://schemas.microsoft.com/office/drawing/2014/main" id="{BC4FDCB2-A9A2-6740-661C-1701CF9A3EDD}"/>
              </a:ext>
            </a:extLst>
          </p:cNvPr>
          <p:cNvPicPr>
            <a:picLocks noChangeAspect="1"/>
          </p:cNvPicPr>
          <p:nvPr/>
        </p:nvPicPr>
        <p:blipFill>
          <a:blip r:embed="rId15">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6694368" y="3361906"/>
            <a:ext cx="360092" cy="360000"/>
          </a:xfrm>
          <a:prstGeom prst="rect">
            <a:avLst/>
          </a:prstGeom>
        </p:spPr>
      </p:pic>
      <p:pic>
        <p:nvPicPr>
          <p:cNvPr id="74" name="Picture 73" descr="A black circle with a arrow&#10;&#10;Description automatically generated">
            <a:extLst>
              <a:ext uri="{FF2B5EF4-FFF2-40B4-BE49-F238E27FC236}">
                <a16:creationId xmlns:a16="http://schemas.microsoft.com/office/drawing/2014/main" id="{1BE7B1DB-1BF9-6F4A-6D02-AA14A858E4F9}"/>
              </a:ext>
            </a:extLst>
          </p:cNvPr>
          <p:cNvPicPr>
            <a:picLocks noChangeAspect="1"/>
          </p:cNvPicPr>
          <p:nvPr/>
        </p:nvPicPr>
        <p:blipFill>
          <a:blip r:embed="rId16">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390690" y="3369707"/>
            <a:ext cx="360000" cy="360000"/>
          </a:xfrm>
          <a:prstGeom prst="rect">
            <a:avLst/>
          </a:prstGeom>
        </p:spPr>
      </p:pic>
      <p:pic>
        <p:nvPicPr>
          <p:cNvPr id="75" name="Picture 74" descr="A black and white icon of two people&#10;&#10;Description automatically generated">
            <a:extLst>
              <a:ext uri="{FF2B5EF4-FFF2-40B4-BE49-F238E27FC236}">
                <a16:creationId xmlns:a16="http://schemas.microsoft.com/office/drawing/2014/main" id="{81C07801-B0DB-AFE6-B910-2EFFC8546DE9}"/>
              </a:ext>
            </a:extLst>
          </p:cNvPr>
          <p:cNvPicPr>
            <a:picLocks noChangeAspect="1"/>
          </p:cNvPicPr>
          <p:nvPr/>
        </p:nvPicPr>
        <p:blipFill>
          <a:blip r:embed="rId17">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8559199" y="3360897"/>
            <a:ext cx="360092" cy="360000"/>
          </a:xfrm>
          <a:prstGeom prst="rect">
            <a:avLst/>
          </a:prstGeom>
        </p:spPr>
      </p:pic>
      <p:pic>
        <p:nvPicPr>
          <p:cNvPr id="79" name="Picture 78" descr="A black and white cross in a circle&#10;&#10;Description automatically generated">
            <a:extLst>
              <a:ext uri="{FF2B5EF4-FFF2-40B4-BE49-F238E27FC236}">
                <a16:creationId xmlns:a16="http://schemas.microsoft.com/office/drawing/2014/main" id="{6D512595-6407-2C61-B7C1-1613572A9407}"/>
              </a:ext>
            </a:extLst>
          </p:cNvPr>
          <p:cNvPicPr>
            <a:picLocks noChangeAspect="1"/>
          </p:cNvPicPr>
          <p:nvPr/>
        </p:nvPicPr>
        <p:blipFill>
          <a:blip r:embed="rId18">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041911" y="3361906"/>
            <a:ext cx="360000" cy="360000"/>
          </a:xfrm>
          <a:prstGeom prst="rect">
            <a:avLst/>
          </a:prstGeom>
        </p:spPr>
      </p:pic>
      <p:sp>
        <p:nvSpPr>
          <p:cNvPr id="80" name="TextBox 79">
            <a:extLst>
              <a:ext uri="{FF2B5EF4-FFF2-40B4-BE49-F238E27FC236}">
                <a16:creationId xmlns:a16="http://schemas.microsoft.com/office/drawing/2014/main" id="{20B4E562-564D-0332-CD4F-09D5A374E5DA}"/>
              </a:ext>
            </a:extLst>
          </p:cNvPr>
          <p:cNvSpPr txBox="1"/>
          <p:nvPr/>
        </p:nvSpPr>
        <p:spPr>
          <a:xfrm>
            <a:off x="5459241" y="3302003"/>
            <a:ext cx="1263290" cy="461665"/>
          </a:xfrm>
          <a:prstGeom prst="rect">
            <a:avLst/>
          </a:prstGeom>
          <a:noFill/>
          <a:ln>
            <a:noFill/>
          </a:ln>
        </p:spPr>
        <p:txBody>
          <a:bodyPr wrap="square" rtlCol="0">
            <a:spAutoFit/>
          </a:bodyPr>
          <a:lstStyle/>
          <a:p>
            <a:r>
              <a:rPr lang="en-US" sz="1200">
                <a:latin typeface="Gill Sans MT" panose="020B0502020104020203" pitchFamily="34" charset="0"/>
              </a:rPr>
              <a:t>We live our Core Values daily</a:t>
            </a:r>
          </a:p>
        </p:txBody>
      </p:sp>
      <p:sp>
        <p:nvSpPr>
          <p:cNvPr id="81" name="TextBox 80">
            <a:extLst>
              <a:ext uri="{FF2B5EF4-FFF2-40B4-BE49-F238E27FC236}">
                <a16:creationId xmlns:a16="http://schemas.microsoft.com/office/drawing/2014/main" id="{4DFF2384-9F34-6AFE-E535-C346B53F7558}"/>
              </a:ext>
            </a:extLst>
          </p:cNvPr>
          <p:cNvSpPr txBox="1"/>
          <p:nvPr/>
        </p:nvSpPr>
        <p:spPr>
          <a:xfrm>
            <a:off x="7081528" y="3214189"/>
            <a:ext cx="1270782" cy="646331"/>
          </a:xfrm>
          <a:prstGeom prst="rect">
            <a:avLst/>
          </a:prstGeom>
          <a:noFill/>
          <a:ln>
            <a:noFill/>
          </a:ln>
        </p:spPr>
        <p:txBody>
          <a:bodyPr wrap="square" rtlCol="0">
            <a:spAutoFit/>
          </a:bodyPr>
          <a:lstStyle/>
          <a:p>
            <a:r>
              <a:rPr lang="en-US" sz="1200">
                <a:latin typeface="Gill Sans MT" panose="020B0502020104020203" pitchFamily="34" charset="0"/>
              </a:rPr>
              <a:t>We seek the success of others and work in unity</a:t>
            </a:r>
          </a:p>
        </p:txBody>
      </p:sp>
      <p:sp>
        <p:nvSpPr>
          <p:cNvPr id="82" name="TextBox 81">
            <a:extLst>
              <a:ext uri="{FF2B5EF4-FFF2-40B4-BE49-F238E27FC236}">
                <a16:creationId xmlns:a16="http://schemas.microsoft.com/office/drawing/2014/main" id="{0B2AC5A6-4E36-0A77-3744-EEA8E7E42026}"/>
              </a:ext>
            </a:extLst>
          </p:cNvPr>
          <p:cNvSpPr txBox="1"/>
          <p:nvPr/>
        </p:nvSpPr>
        <p:spPr>
          <a:xfrm>
            <a:off x="8948702" y="3214188"/>
            <a:ext cx="1130455" cy="646331"/>
          </a:xfrm>
          <a:prstGeom prst="rect">
            <a:avLst/>
          </a:prstGeom>
          <a:noFill/>
          <a:ln>
            <a:noFill/>
          </a:ln>
        </p:spPr>
        <p:txBody>
          <a:bodyPr wrap="square" rtlCol="0">
            <a:spAutoFit/>
          </a:bodyPr>
          <a:lstStyle/>
          <a:p>
            <a:r>
              <a:rPr lang="en-US" sz="1200">
                <a:latin typeface="Gill Sans MT" panose="020B0502020104020203" pitchFamily="34" charset="0"/>
              </a:rPr>
              <a:t>We speak the truth in love in every situation</a:t>
            </a:r>
          </a:p>
        </p:txBody>
      </p:sp>
      <p:sp>
        <p:nvSpPr>
          <p:cNvPr id="83" name="TextBox 82">
            <a:extLst>
              <a:ext uri="{FF2B5EF4-FFF2-40B4-BE49-F238E27FC236}">
                <a16:creationId xmlns:a16="http://schemas.microsoft.com/office/drawing/2014/main" id="{03148F16-B2D2-4086-92A4-A574EE49AEE8}"/>
              </a:ext>
            </a:extLst>
          </p:cNvPr>
          <p:cNvSpPr txBox="1"/>
          <p:nvPr/>
        </p:nvSpPr>
        <p:spPr>
          <a:xfrm>
            <a:off x="10786031" y="3207379"/>
            <a:ext cx="1041059" cy="646331"/>
          </a:xfrm>
          <a:prstGeom prst="rect">
            <a:avLst/>
          </a:prstGeom>
          <a:noFill/>
          <a:ln>
            <a:noFill/>
          </a:ln>
        </p:spPr>
        <p:txBody>
          <a:bodyPr wrap="square" rtlCol="0">
            <a:spAutoFit/>
          </a:bodyPr>
          <a:lstStyle/>
          <a:p>
            <a:r>
              <a:rPr lang="en-US" sz="1200">
                <a:latin typeface="Gill Sans MT" panose="020B0502020104020203" pitchFamily="34" charset="0"/>
              </a:rPr>
              <a:t>We simplify complexity in our work</a:t>
            </a:r>
          </a:p>
        </p:txBody>
      </p:sp>
      <p:sp>
        <p:nvSpPr>
          <p:cNvPr id="84" name="TextBox 83">
            <a:extLst>
              <a:ext uri="{FF2B5EF4-FFF2-40B4-BE49-F238E27FC236}">
                <a16:creationId xmlns:a16="http://schemas.microsoft.com/office/drawing/2014/main" id="{4AB29238-A440-5D80-7B7B-B72C3A211ECF}"/>
              </a:ext>
            </a:extLst>
          </p:cNvPr>
          <p:cNvSpPr txBox="1"/>
          <p:nvPr/>
        </p:nvSpPr>
        <p:spPr>
          <a:xfrm>
            <a:off x="2380228" y="6010426"/>
            <a:ext cx="2160000" cy="276999"/>
          </a:xfrm>
          <a:prstGeom prst="rect">
            <a:avLst/>
          </a:prstGeom>
          <a:solidFill>
            <a:schemeClr val="tx1"/>
          </a:solidFill>
          <a:ln>
            <a:noFill/>
          </a:ln>
        </p:spPr>
        <p:txBody>
          <a:bodyPr wrap="square" rtlCol="0">
            <a:spAutoFit/>
          </a:bodyPr>
          <a:lstStyle/>
          <a:p>
            <a:r>
              <a:rPr lang="en-US" sz="1200" spc="300">
                <a:solidFill>
                  <a:schemeClr val="bg1"/>
                </a:solidFill>
                <a:latin typeface="Gill Sans MT" panose="020B0502020104020203" pitchFamily="34" charset="0"/>
              </a:rPr>
              <a:t> CONTRIBUTION</a:t>
            </a:r>
            <a:endParaRPr lang="en-GB" sz="1200" spc="300">
              <a:solidFill>
                <a:schemeClr val="bg1"/>
              </a:solidFill>
              <a:latin typeface="Gill Sans MT" panose="020B0502020104020203" pitchFamily="34" charset="0"/>
            </a:endParaRPr>
          </a:p>
        </p:txBody>
      </p:sp>
      <p:sp>
        <p:nvSpPr>
          <p:cNvPr id="85" name="Oval 84">
            <a:extLst>
              <a:ext uri="{FF2B5EF4-FFF2-40B4-BE49-F238E27FC236}">
                <a16:creationId xmlns:a16="http://schemas.microsoft.com/office/drawing/2014/main" id="{AF6BA789-8A0D-CED6-014B-9656275C5DBA}"/>
              </a:ext>
            </a:extLst>
          </p:cNvPr>
          <p:cNvSpPr/>
          <p:nvPr/>
        </p:nvSpPr>
        <p:spPr>
          <a:xfrm>
            <a:off x="1800750" y="5810007"/>
            <a:ext cx="648000" cy="648000"/>
          </a:xfrm>
          <a:prstGeom prst="ellipse">
            <a:avLst/>
          </a:prstGeom>
          <a:solidFill>
            <a:srgbClr val="FFFFFF"/>
          </a:solidFill>
          <a:ln w="28575">
            <a:solidFill>
              <a:srgbClr val="6B32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0" name="Graphic 89" descr="Puzzle outline">
            <a:extLst>
              <a:ext uri="{FF2B5EF4-FFF2-40B4-BE49-F238E27FC236}">
                <a16:creationId xmlns:a16="http://schemas.microsoft.com/office/drawing/2014/main" id="{3DDBA8FA-F5E4-8463-B698-C2F18C9877DF}"/>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874152" y="5910748"/>
            <a:ext cx="508009" cy="508009"/>
          </a:xfrm>
          <a:prstGeom prst="rect">
            <a:avLst/>
          </a:prstGeom>
        </p:spPr>
      </p:pic>
      <p:sp>
        <p:nvSpPr>
          <p:cNvPr id="3" name="TextBox 2">
            <a:extLst>
              <a:ext uri="{FF2B5EF4-FFF2-40B4-BE49-F238E27FC236}">
                <a16:creationId xmlns:a16="http://schemas.microsoft.com/office/drawing/2014/main" id="{216898C9-49FE-030F-2838-1579182740CC}"/>
              </a:ext>
            </a:extLst>
          </p:cNvPr>
          <p:cNvSpPr txBox="1"/>
          <p:nvPr/>
        </p:nvSpPr>
        <p:spPr>
          <a:xfrm>
            <a:off x="4566798" y="5727571"/>
            <a:ext cx="2553810" cy="307777"/>
          </a:xfrm>
          <a:prstGeom prst="rect">
            <a:avLst/>
          </a:prstGeom>
          <a:noFill/>
        </p:spPr>
        <p:txBody>
          <a:bodyPr wrap="square" rtlCol="0">
            <a:spAutoFit/>
          </a:bodyPr>
          <a:lstStyle/>
          <a:p>
            <a:pPr algn="ctr"/>
            <a:r>
              <a:rPr lang="en-US" sz="1400">
                <a:solidFill>
                  <a:srgbClr val="693269"/>
                </a:solidFill>
                <a:latin typeface="Century Gothic" panose="020B0502020202020204" pitchFamily="34" charset="0"/>
              </a:rPr>
              <a:t>Creates missional focus</a:t>
            </a:r>
          </a:p>
        </p:txBody>
      </p:sp>
      <p:sp>
        <p:nvSpPr>
          <p:cNvPr id="5" name="TextBox 4">
            <a:extLst>
              <a:ext uri="{FF2B5EF4-FFF2-40B4-BE49-F238E27FC236}">
                <a16:creationId xmlns:a16="http://schemas.microsoft.com/office/drawing/2014/main" id="{C9829911-875A-C890-1F5F-3AE093C33B28}"/>
              </a:ext>
            </a:extLst>
          </p:cNvPr>
          <p:cNvSpPr txBox="1"/>
          <p:nvPr/>
        </p:nvSpPr>
        <p:spPr>
          <a:xfrm>
            <a:off x="6903007" y="5727571"/>
            <a:ext cx="2553810" cy="954107"/>
          </a:xfrm>
          <a:prstGeom prst="rect">
            <a:avLst/>
          </a:prstGeom>
          <a:noFill/>
        </p:spPr>
        <p:txBody>
          <a:bodyPr wrap="square" rtlCol="0">
            <a:spAutoFit/>
          </a:bodyPr>
          <a:lstStyle/>
          <a:p>
            <a:pPr algn="ctr"/>
            <a:r>
              <a:rPr lang="en-US" sz="1400">
                <a:solidFill>
                  <a:srgbClr val="693269"/>
                </a:solidFill>
                <a:latin typeface="Century Gothic" panose="020B0502020202020204" pitchFamily="34" charset="0"/>
              </a:rPr>
              <a:t>Picks up “while preparing all” and is more about what we do vs an outcome of engagement</a:t>
            </a:r>
          </a:p>
        </p:txBody>
      </p:sp>
      <p:sp>
        <p:nvSpPr>
          <p:cNvPr id="7" name="TextBox 6">
            <a:extLst>
              <a:ext uri="{FF2B5EF4-FFF2-40B4-BE49-F238E27FC236}">
                <a16:creationId xmlns:a16="http://schemas.microsoft.com/office/drawing/2014/main" id="{F87CC6CF-5264-9D9C-6EA6-3A0AACF63D1D}"/>
              </a:ext>
            </a:extLst>
          </p:cNvPr>
          <p:cNvSpPr txBox="1"/>
          <p:nvPr/>
        </p:nvSpPr>
        <p:spPr>
          <a:xfrm>
            <a:off x="9390257" y="5727571"/>
            <a:ext cx="2553810" cy="1169551"/>
          </a:xfrm>
          <a:prstGeom prst="rect">
            <a:avLst/>
          </a:prstGeom>
          <a:noFill/>
        </p:spPr>
        <p:txBody>
          <a:bodyPr wrap="square" rtlCol="0">
            <a:spAutoFit/>
          </a:bodyPr>
          <a:lstStyle/>
          <a:p>
            <a:pPr algn="ctr"/>
            <a:r>
              <a:rPr lang="en-US" sz="1400">
                <a:solidFill>
                  <a:srgbClr val="693269"/>
                </a:solidFill>
                <a:latin typeface="Century Gothic" panose="020B0502020202020204" pitchFamily="34" charset="0"/>
              </a:rPr>
              <a:t>Carries Horizon 1 into Horizon 2 – this is where we continue work on Role Clarity, planning and Overt/Covert</a:t>
            </a:r>
          </a:p>
        </p:txBody>
      </p:sp>
      <p:sp>
        <p:nvSpPr>
          <p:cNvPr id="8" name="TextBox 7">
            <a:extLst>
              <a:ext uri="{FF2B5EF4-FFF2-40B4-BE49-F238E27FC236}">
                <a16:creationId xmlns:a16="http://schemas.microsoft.com/office/drawing/2014/main" id="{53CB7954-9F1C-5B77-1347-6BECA9A6E1AE}"/>
              </a:ext>
            </a:extLst>
          </p:cNvPr>
          <p:cNvSpPr txBox="1"/>
          <p:nvPr/>
        </p:nvSpPr>
        <p:spPr>
          <a:xfrm>
            <a:off x="4188850" y="6109422"/>
            <a:ext cx="2553810" cy="523220"/>
          </a:xfrm>
          <a:prstGeom prst="rect">
            <a:avLst/>
          </a:prstGeom>
          <a:noFill/>
        </p:spPr>
        <p:txBody>
          <a:bodyPr wrap="square" rtlCol="0">
            <a:spAutoFit/>
          </a:bodyPr>
          <a:lstStyle/>
          <a:p>
            <a:pPr algn="ctr"/>
            <a:r>
              <a:rPr lang="en-US" sz="2800" b="1">
                <a:solidFill>
                  <a:srgbClr val="693269"/>
                </a:solidFill>
                <a:latin typeface="Century Gothic" panose="020B0502020202020204" pitchFamily="34" charset="0"/>
              </a:rPr>
              <a:t>Notes</a:t>
            </a:r>
          </a:p>
        </p:txBody>
      </p:sp>
    </p:spTree>
    <p:extLst>
      <p:ext uri="{BB962C8B-B14F-4D97-AF65-F5344CB8AC3E}">
        <p14:creationId xmlns:p14="http://schemas.microsoft.com/office/powerpoint/2010/main" val="380080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35486-8240-FAD1-C00F-C26B50147E8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E9905D5-A106-3D0E-E51A-370C73749106}"/>
              </a:ext>
            </a:extLst>
          </p:cNvPr>
          <p:cNvSpPr/>
          <p:nvPr/>
        </p:nvSpPr>
        <p:spPr>
          <a:xfrm>
            <a:off x="0" y="1353048"/>
            <a:ext cx="12192000" cy="5504952"/>
          </a:xfrm>
          <a:prstGeom prst="rect">
            <a:avLst/>
          </a:prstGeom>
          <a:solidFill>
            <a:srgbClr val="87BCD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BCA75EA-B7FD-6348-7499-B5C501C960EB}"/>
              </a:ext>
            </a:extLst>
          </p:cNvPr>
          <p:cNvSpPr/>
          <p:nvPr/>
        </p:nvSpPr>
        <p:spPr>
          <a:xfrm>
            <a:off x="0" y="-140245"/>
            <a:ext cx="12192000" cy="1494992"/>
          </a:xfrm>
          <a:prstGeom prst="rect">
            <a:avLst/>
          </a:prstGeom>
          <a:solidFill>
            <a:srgbClr val="87B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TextBox 38">
            <a:extLst>
              <a:ext uri="{FF2B5EF4-FFF2-40B4-BE49-F238E27FC236}">
                <a16:creationId xmlns:a16="http://schemas.microsoft.com/office/drawing/2014/main" id="{282D0F85-4623-037E-A0FD-1C9A30D5F9BA}"/>
              </a:ext>
            </a:extLst>
          </p:cNvPr>
          <p:cNvSpPr txBox="1"/>
          <p:nvPr/>
        </p:nvSpPr>
        <p:spPr>
          <a:xfrm>
            <a:off x="3398874" y="1650120"/>
            <a:ext cx="7299686" cy="707886"/>
          </a:xfrm>
          <a:prstGeom prst="rect">
            <a:avLst/>
          </a:prstGeom>
          <a:noFill/>
          <a:ln w="12700">
            <a:solidFill>
              <a:srgbClr val="6B3267"/>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Gill Sans MT" panose="020B0502020104020203" pitchFamily="34" charset="0"/>
                <a:ea typeface="+mn-ea"/>
                <a:cs typeface="+mn-cs"/>
              </a:rPr>
              <a:t>Christians engaged everywhere, strengthening the most persecuted so the global Church remains God’s faithful witness to the world.</a:t>
            </a:r>
            <a:endParaRPr kumimoji="0" lang="en-GB" sz="2000" b="0" i="0" u="none" strike="noStrike" kern="1200" cap="none" spc="0" normalizeH="0" baseline="0" noProof="0">
              <a:ln>
                <a:noFill/>
              </a:ln>
              <a:solidFill>
                <a:prstClr val="black"/>
              </a:solidFill>
              <a:effectLst/>
              <a:uLnTx/>
              <a:uFillTx/>
              <a:latin typeface="Gill Sans MT" panose="020B0502020104020203" pitchFamily="34" charset="0"/>
              <a:ea typeface="+mn-ea"/>
              <a:cs typeface="+mn-cs"/>
            </a:endParaRPr>
          </a:p>
        </p:txBody>
      </p:sp>
      <p:sp>
        <p:nvSpPr>
          <p:cNvPr id="126" name="TextBox 125">
            <a:extLst>
              <a:ext uri="{FF2B5EF4-FFF2-40B4-BE49-F238E27FC236}">
                <a16:creationId xmlns:a16="http://schemas.microsoft.com/office/drawing/2014/main" id="{F157E587-7AF9-A7A5-609A-93EB84D920FF}"/>
              </a:ext>
            </a:extLst>
          </p:cNvPr>
          <p:cNvSpPr txBox="1"/>
          <p:nvPr/>
        </p:nvSpPr>
        <p:spPr>
          <a:xfrm>
            <a:off x="10287000" y="330874"/>
            <a:ext cx="1905001" cy="52322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300" normalizeH="0" baseline="0" noProof="0">
                <a:ln>
                  <a:noFill/>
                </a:ln>
                <a:solidFill>
                  <a:prstClr val="white"/>
                </a:solidFill>
                <a:effectLst/>
                <a:uLnTx/>
                <a:uFillTx/>
                <a:latin typeface="Gill Sans MT" panose="020B0502020104020203" pitchFamily="34" charset="0"/>
                <a:ea typeface="+mn-ea"/>
                <a:cs typeface="+mn-cs"/>
              </a:rPr>
              <a:t>VERSION 1.0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300" normalizeH="0" baseline="0" noProof="0">
                <a:ln>
                  <a:noFill/>
                </a:ln>
                <a:solidFill>
                  <a:prstClr val="white"/>
                </a:solidFill>
                <a:effectLst/>
                <a:uLnTx/>
                <a:uFillTx/>
                <a:latin typeface="Gill Sans MT" panose="020B0502020104020203" pitchFamily="34" charset="0"/>
                <a:ea typeface="+mn-ea"/>
                <a:cs typeface="+mn-cs"/>
              </a:rPr>
              <a:t>November 2025</a:t>
            </a:r>
          </a:p>
        </p:txBody>
      </p:sp>
      <p:sp>
        <p:nvSpPr>
          <p:cNvPr id="44" name="object 2">
            <a:extLst>
              <a:ext uri="{FF2B5EF4-FFF2-40B4-BE49-F238E27FC236}">
                <a16:creationId xmlns:a16="http://schemas.microsoft.com/office/drawing/2014/main" id="{F25612BE-9062-4813-3B9F-C3B82339234A}"/>
              </a:ext>
            </a:extLst>
          </p:cNvPr>
          <p:cNvSpPr txBox="1">
            <a:spLocks/>
          </p:cNvSpPr>
          <p:nvPr/>
        </p:nvSpPr>
        <p:spPr>
          <a:xfrm>
            <a:off x="4185225" y="0"/>
            <a:ext cx="4542667" cy="1387303"/>
          </a:xfrm>
          <a:prstGeom prst="rect">
            <a:avLst/>
          </a:prstGeom>
        </p:spPr>
        <p:txBody>
          <a:bodyPr vert="horz" wrap="square" lIns="0" tIns="57150" rIns="0" bIns="0" rtlCol="0">
            <a:spAutoFit/>
          </a:bodyPr>
          <a:lstStyle>
            <a:lvl1pPr>
              <a:defRPr sz="1850" b="1" i="0">
                <a:solidFill>
                  <a:srgbClr val="333B34"/>
                </a:solidFill>
                <a:latin typeface="Trebuchet MS"/>
                <a:ea typeface="+mj-ea"/>
                <a:cs typeface="Trebuchet MS"/>
              </a:defRPr>
            </a:lvl1pPr>
          </a:lstStyle>
          <a:p>
            <a:pPr marL="12700" marR="5080" lvl="0" indent="0" algn="ctr" defTabSz="914400" rtl="0" eaLnBrk="1" fontAlgn="auto" latinLnBrk="0" hangingPunct="1">
              <a:lnSpc>
                <a:spcPct val="80000"/>
              </a:lnSpc>
              <a:spcBef>
                <a:spcPts val="450"/>
              </a:spcBef>
              <a:spcAft>
                <a:spcPts val="0"/>
              </a:spcAft>
              <a:buClrTx/>
              <a:buSzTx/>
              <a:buFontTx/>
              <a:buNone/>
              <a:tabLst/>
              <a:defRPr/>
            </a:pPr>
            <a:r>
              <a:rPr kumimoji="0" lang="en-GB" sz="3600" b="1" i="0" u="none" strike="noStrike" kern="0" cap="none" spc="20" normalizeH="0" baseline="0" noProof="0">
                <a:ln>
                  <a:noFill/>
                </a:ln>
                <a:solidFill>
                  <a:prstClr val="white"/>
                </a:solidFill>
                <a:effectLst/>
                <a:uLnTx/>
                <a:uFillTx/>
                <a:latin typeface="Verdana"/>
                <a:ea typeface="+mj-ea"/>
                <a:cs typeface="Verdana"/>
              </a:rPr>
              <a:t>STRENGTH</a:t>
            </a:r>
            <a:r>
              <a:rPr kumimoji="0" lang="en-GB" sz="3600" b="1" i="0" u="none" strike="noStrike" kern="0" cap="none" spc="10" normalizeH="0" baseline="0" noProof="0">
                <a:ln>
                  <a:noFill/>
                </a:ln>
                <a:solidFill>
                  <a:prstClr val="white"/>
                </a:solidFill>
                <a:effectLst/>
                <a:uLnTx/>
                <a:uFillTx/>
                <a:latin typeface="Verdana"/>
                <a:ea typeface="+mj-ea"/>
                <a:cs typeface="Verdana"/>
              </a:rPr>
              <a:t>E</a:t>
            </a:r>
            <a:r>
              <a:rPr kumimoji="0" lang="en-GB" sz="3600" b="1" i="0" u="none" strike="noStrike" kern="0" cap="none" spc="70" normalizeH="0" baseline="0" noProof="0">
                <a:ln>
                  <a:noFill/>
                </a:ln>
                <a:solidFill>
                  <a:prstClr val="white"/>
                </a:solidFill>
                <a:effectLst/>
                <a:uLnTx/>
                <a:uFillTx/>
                <a:latin typeface="Verdana"/>
                <a:ea typeface="+mj-ea"/>
                <a:cs typeface="Verdana"/>
              </a:rPr>
              <a:t>N  </a:t>
            </a:r>
            <a:r>
              <a:rPr kumimoji="0" lang="en-GB" sz="3600" b="1" i="0" u="none" strike="noStrike" kern="0" cap="none" spc="160" normalizeH="0" baseline="0" noProof="0">
                <a:ln>
                  <a:noFill/>
                </a:ln>
                <a:solidFill>
                  <a:prstClr val="white"/>
                </a:solidFill>
                <a:effectLst/>
                <a:uLnTx/>
                <a:uFillTx/>
                <a:latin typeface="Trebuchet MS"/>
                <a:ea typeface="+mj-ea"/>
              </a:rPr>
              <a:t>WHAT</a:t>
            </a:r>
            <a:r>
              <a:rPr kumimoji="0" lang="en-GB" sz="3600" b="1" i="0" u="none" strike="noStrike" kern="0" cap="none" spc="-95" normalizeH="0" baseline="0" noProof="0">
                <a:ln>
                  <a:noFill/>
                </a:ln>
                <a:solidFill>
                  <a:prstClr val="white"/>
                </a:solidFill>
                <a:effectLst/>
                <a:uLnTx/>
                <a:uFillTx/>
                <a:latin typeface="Trebuchet MS"/>
                <a:ea typeface="+mj-ea"/>
              </a:rPr>
              <a:t> </a:t>
            </a:r>
            <a:r>
              <a:rPr kumimoji="0" lang="en-GB" sz="3600" b="1" i="0" u="none" strike="noStrike" kern="0" cap="none" spc="95" normalizeH="0" baseline="0" noProof="0">
                <a:ln>
                  <a:noFill/>
                </a:ln>
                <a:solidFill>
                  <a:prstClr val="white"/>
                </a:solidFill>
                <a:effectLst/>
                <a:uLnTx/>
                <a:uFillTx/>
                <a:latin typeface="Trebuchet MS"/>
                <a:ea typeface="+mj-ea"/>
              </a:rPr>
              <a:t>REMAINS </a:t>
            </a:r>
            <a:r>
              <a:rPr kumimoji="0" lang="en-GB" sz="3600" b="1" i="0" u="none" strike="noStrike" kern="0" cap="none" spc="-545" normalizeH="0" baseline="0" noProof="0">
                <a:ln>
                  <a:noFill/>
                </a:ln>
                <a:solidFill>
                  <a:prstClr val="white"/>
                </a:solidFill>
                <a:effectLst/>
                <a:uLnTx/>
                <a:uFillTx/>
                <a:latin typeface="Trebuchet MS"/>
                <a:ea typeface="+mj-ea"/>
              </a:rPr>
              <a:t> </a:t>
            </a:r>
            <a:r>
              <a:rPr kumimoji="0" lang="en-GB" sz="3600" b="1" i="0" u="none" strike="noStrike" kern="0" cap="none" spc="-110" normalizeH="0" baseline="0" noProof="0">
                <a:ln>
                  <a:noFill/>
                </a:ln>
                <a:solidFill>
                  <a:prstClr val="white"/>
                </a:solidFill>
                <a:effectLst/>
                <a:uLnTx/>
                <a:uFillTx/>
                <a:latin typeface="Trebuchet MS"/>
                <a:ea typeface="+mj-ea"/>
              </a:rPr>
              <a:t>2030</a:t>
            </a:r>
            <a:endParaRPr kumimoji="0" lang="en-GB" sz="3600" b="1" i="0" u="none" strike="noStrike" kern="0" cap="none" spc="0" normalizeH="0" baseline="0" noProof="0">
              <a:ln>
                <a:noFill/>
              </a:ln>
              <a:solidFill>
                <a:prstClr val="white"/>
              </a:solidFill>
              <a:effectLst/>
              <a:uLnTx/>
              <a:uFillTx/>
              <a:latin typeface="Verdana"/>
              <a:ea typeface="+mj-ea"/>
              <a:cs typeface="Verdana"/>
            </a:endParaRPr>
          </a:p>
        </p:txBody>
      </p:sp>
      <p:sp>
        <p:nvSpPr>
          <p:cNvPr id="17" name="TextBox 16">
            <a:extLst>
              <a:ext uri="{FF2B5EF4-FFF2-40B4-BE49-F238E27FC236}">
                <a16:creationId xmlns:a16="http://schemas.microsoft.com/office/drawing/2014/main" id="{7F0C2E7A-725C-B80B-7BE9-861783AB7600}"/>
              </a:ext>
            </a:extLst>
          </p:cNvPr>
          <p:cNvSpPr txBox="1"/>
          <p:nvPr/>
        </p:nvSpPr>
        <p:spPr>
          <a:xfrm>
            <a:off x="670560" y="1890785"/>
            <a:ext cx="2160000" cy="276999"/>
          </a:xfrm>
          <a:prstGeom prst="rect">
            <a:avLst/>
          </a:prstGeom>
          <a:solidFill>
            <a:schemeClr val="tx1"/>
          </a:solid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prstClr val="white"/>
                </a:solidFill>
                <a:effectLst/>
                <a:uLnTx/>
                <a:uFillTx/>
                <a:latin typeface="Gill Sans MT" panose="020B0502020104020203" pitchFamily="34" charset="0"/>
                <a:ea typeface="+mn-ea"/>
                <a:cs typeface="+mn-cs"/>
              </a:rPr>
              <a:t> VISION</a:t>
            </a:r>
            <a:endParaRPr kumimoji="0" lang="en-GB" sz="1200" b="0" i="0" u="none" strike="noStrike" kern="1200" cap="none" spc="300" normalizeH="0" baseline="0" noProof="0">
              <a:ln>
                <a:noFill/>
              </a:ln>
              <a:solidFill>
                <a:prstClr val="white"/>
              </a:solidFill>
              <a:effectLst/>
              <a:uLnTx/>
              <a:uFillTx/>
              <a:latin typeface="Gill Sans MT" panose="020B0502020104020203" pitchFamily="34" charset="0"/>
              <a:ea typeface="+mn-ea"/>
              <a:cs typeface="+mn-cs"/>
            </a:endParaRPr>
          </a:p>
        </p:txBody>
      </p:sp>
      <p:sp>
        <p:nvSpPr>
          <p:cNvPr id="22" name="TextBox 21">
            <a:extLst>
              <a:ext uri="{FF2B5EF4-FFF2-40B4-BE49-F238E27FC236}">
                <a16:creationId xmlns:a16="http://schemas.microsoft.com/office/drawing/2014/main" id="{2BC2F759-F2AF-820A-FA29-83E38D7524E1}"/>
              </a:ext>
            </a:extLst>
          </p:cNvPr>
          <p:cNvSpPr txBox="1"/>
          <p:nvPr/>
        </p:nvSpPr>
        <p:spPr>
          <a:xfrm>
            <a:off x="624498" y="4373256"/>
            <a:ext cx="2160000" cy="276999"/>
          </a:xfrm>
          <a:prstGeom prst="rect">
            <a:avLst/>
          </a:prstGeom>
          <a:solidFill>
            <a:schemeClr val="tx1"/>
          </a:solid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prstClr val="white"/>
                </a:solidFill>
                <a:effectLst/>
                <a:uLnTx/>
                <a:uFillTx/>
                <a:latin typeface="Gill Sans MT" panose="020B0502020104020203" pitchFamily="34" charset="0"/>
                <a:ea typeface="+mn-ea"/>
                <a:cs typeface="+mn-cs"/>
              </a:rPr>
              <a:t> OUTCOMES</a:t>
            </a:r>
            <a:endParaRPr kumimoji="0" lang="en-GB" sz="1200" b="0" i="0" u="none" strike="noStrike" kern="1200" cap="none" spc="300" normalizeH="0" baseline="0" noProof="0">
              <a:ln>
                <a:noFill/>
              </a:ln>
              <a:solidFill>
                <a:prstClr val="white"/>
              </a:solidFill>
              <a:effectLst/>
              <a:uLnTx/>
              <a:uFillTx/>
              <a:latin typeface="Gill Sans MT" panose="020B0502020104020203" pitchFamily="34" charset="0"/>
              <a:ea typeface="+mn-ea"/>
              <a:cs typeface="+mn-cs"/>
            </a:endParaRPr>
          </a:p>
        </p:txBody>
      </p:sp>
      <p:sp>
        <p:nvSpPr>
          <p:cNvPr id="25" name="Oval 24">
            <a:extLst>
              <a:ext uri="{FF2B5EF4-FFF2-40B4-BE49-F238E27FC236}">
                <a16:creationId xmlns:a16="http://schemas.microsoft.com/office/drawing/2014/main" id="{3AC69ACA-C05E-79D7-8B86-C251FD17A8B4}"/>
              </a:ext>
            </a:extLst>
          </p:cNvPr>
          <p:cNvSpPr/>
          <p:nvPr/>
        </p:nvSpPr>
        <p:spPr>
          <a:xfrm>
            <a:off x="56465" y="4193263"/>
            <a:ext cx="648000" cy="648000"/>
          </a:xfrm>
          <a:prstGeom prst="ellipse">
            <a:avLst/>
          </a:prstGeom>
          <a:solidFill>
            <a:srgbClr val="FFFFFF"/>
          </a:solidFill>
          <a:ln w="28575">
            <a:solidFill>
              <a:srgbClr val="6B32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C96B559E-3D3B-6E0D-6FFF-F1396E0DB65C}"/>
              </a:ext>
            </a:extLst>
          </p:cNvPr>
          <p:cNvSpPr/>
          <p:nvPr/>
        </p:nvSpPr>
        <p:spPr>
          <a:xfrm>
            <a:off x="99788" y="1686061"/>
            <a:ext cx="648000" cy="648000"/>
          </a:xfrm>
          <a:prstGeom prst="ellipse">
            <a:avLst/>
          </a:prstGeom>
          <a:solidFill>
            <a:srgbClr val="FFFFFF"/>
          </a:solidFill>
          <a:ln w="28575">
            <a:solidFill>
              <a:srgbClr val="6B32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2" name="Picture 31" descr="A black and white target with an arrow&#10;&#10;Description automatically generated">
            <a:extLst>
              <a:ext uri="{FF2B5EF4-FFF2-40B4-BE49-F238E27FC236}">
                <a16:creationId xmlns:a16="http://schemas.microsoft.com/office/drawing/2014/main" id="{C539B299-C1CB-AD11-224A-7C1B3003016E}"/>
              </a:ext>
            </a:extLst>
          </p:cNvPr>
          <p:cNvPicPr>
            <a:picLocks noChangeAspect="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36432" y="4286621"/>
            <a:ext cx="478837" cy="478837"/>
          </a:xfrm>
          <a:prstGeom prst="rect">
            <a:avLst/>
          </a:prstGeom>
        </p:spPr>
      </p:pic>
      <p:pic>
        <p:nvPicPr>
          <p:cNvPr id="36" name="Picture 35" descr="A black and white logo&#10;&#10;Description automatically generated">
            <a:extLst>
              <a:ext uri="{FF2B5EF4-FFF2-40B4-BE49-F238E27FC236}">
                <a16:creationId xmlns:a16="http://schemas.microsoft.com/office/drawing/2014/main" id="{622569CC-2590-B986-1B99-5548C8635A56}"/>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79755" y="1773129"/>
            <a:ext cx="488066" cy="488066"/>
          </a:xfrm>
          <a:prstGeom prst="rect">
            <a:avLst/>
          </a:prstGeom>
        </p:spPr>
      </p:pic>
      <p:sp>
        <p:nvSpPr>
          <p:cNvPr id="41" name="TextBox 40">
            <a:extLst>
              <a:ext uri="{FF2B5EF4-FFF2-40B4-BE49-F238E27FC236}">
                <a16:creationId xmlns:a16="http://schemas.microsoft.com/office/drawing/2014/main" id="{2976BC5C-4C1C-3C16-4CC9-FE0148C7353F}"/>
              </a:ext>
            </a:extLst>
          </p:cNvPr>
          <p:cNvSpPr txBox="1"/>
          <p:nvPr/>
        </p:nvSpPr>
        <p:spPr>
          <a:xfrm>
            <a:off x="56465" y="169616"/>
            <a:ext cx="3098118" cy="83099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300" normalizeH="0" baseline="0" noProof="0">
                <a:ln>
                  <a:noFill/>
                </a:ln>
                <a:solidFill>
                  <a:prstClr val="white"/>
                </a:solidFill>
                <a:effectLst/>
                <a:uLnTx/>
                <a:uFillTx/>
                <a:latin typeface="Gill Sans MT" panose="020B0502020104020203" pitchFamily="34" charset="0"/>
                <a:ea typeface="+mn-ea"/>
                <a:cs typeface="+mn-cs"/>
              </a:rPr>
              <a:t>HIGH LEVEL OVERVIEW OF THE </a:t>
            </a:r>
            <a:r>
              <a:rPr kumimoji="0" lang="en-US" sz="1600" b="0" i="0" u="none" strike="noStrike" kern="1200" cap="none" spc="300" normalizeH="0" baseline="0" noProof="0">
                <a:ln>
                  <a:noFill/>
                </a:ln>
                <a:solidFill>
                  <a:prstClr val="white"/>
                </a:solidFill>
                <a:effectLst/>
                <a:uLnTx/>
                <a:uFillTx/>
                <a:latin typeface="Gill Sans MT" panose="020B0502020104020203" pitchFamily="34" charset="0"/>
                <a:ea typeface="+mn-ea"/>
                <a:cs typeface="Arial" panose="020B0604020202020204" pitchFamily="34" charset="0"/>
              </a:rPr>
              <a:t>CHANGE WE WANT TO SEE</a:t>
            </a:r>
            <a:endParaRPr kumimoji="0" lang="en-US" sz="1600" b="0" i="0" u="none" strike="noStrike" kern="1200" cap="none" spc="300" normalizeH="0" baseline="0" noProof="0">
              <a:ln>
                <a:noFill/>
              </a:ln>
              <a:solidFill>
                <a:prstClr val="white"/>
              </a:solidFill>
              <a:effectLst/>
              <a:uLnTx/>
              <a:uFillTx/>
              <a:latin typeface="Gill Sans MT" panose="020B0502020104020203" pitchFamily="34" charset="0"/>
              <a:ea typeface="+mn-ea"/>
              <a:cs typeface="+mn-cs"/>
            </a:endParaRPr>
          </a:p>
        </p:txBody>
      </p:sp>
      <p:pic>
        <p:nvPicPr>
          <p:cNvPr id="5" name="Picture 4">
            <a:extLst>
              <a:ext uri="{FF2B5EF4-FFF2-40B4-BE49-F238E27FC236}">
                <a16:creationId xmlns:a16="http://schemas.microsoft.com/office/drawing/2014/main" id="{AA455F2A-0F25-E831-5FFC-5850D89C5178}"/>
              </a:ext>
            </a:extLst>
          </p:cNvPr>
          <p:cNvPicPr>
            <a:picLocks noChangeAspect="1"/>
          </p:cNvPicPr>
          <p:nvPr/>
        </p:nvPicPr>
        <p:blipFill>
          <a:blip r:embed="rId5"/>
          <a:stretch>
            <a:fillRect/>
          </a:stretch>
        </p:blipFill>
        <p:spPr>
          <a:xfrm>
            <a:off x="4408098" y="2411678"/>
            <a:ext cx="4925683" cy="4477153"/>
          </a:xfrm>
          <a:prstGeom prst="rect">
            <a:avLst/>
          </a:prstGeom>
        </p:spPr>
      </p:pic>
    </p:spTree>
    <p:extLst>
      <p:ext uri="{BB962C8B-B14F-4D97-AF65-F5344CB8AC3E}">
        <p14:creationId xmlns:p14="http://schemas.microsoft.com/office/powerpoint/2010/main" val="1766271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B2B030-4738-4359-9E46-144B7C8BFF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 y="8300"/>
            <a:ext cx="12193117" cy="68497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E722B2DD-E14D-4972-9D98-5D6E61B1B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14431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descr="조각상, 벽, 댄스, 실내이(가) 표시된 사진&#10;&#10;AI 생성 콘텐츠는 정확하지 않을 수 있습니다.">
            <a:extLst>
              <a:ext uri="{FF2B5EF4-FFF2-40B4-BE49-F238E27FC236}">
                <a16:creationId xmlns:a16="http://schemas.microsoft.com/office/drawing/2014/main" id="{35085234-5E6A-7C84-3904-0E3A1FD15936}"/>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r="121" b="1"/>
          <a:stretch>
            <a:fillRect/>
          </a:stretch>
        </p:blipFill>
        <p:spPr bwMode="auto">
          <a:xfrm>
            <a:off x="20" y="10"/>
            <a:ext cx="12191980" cy="6866290"/>
          </a:xfrm>
          <a:prstGeom prst="rect">
            <a:avLst/>
          </a:prstGeom>
          <a:noFill/>
          <a:extLst>
            <a:ext uri="{909E8E84-426E-40DD-AFC4-6F175D3DCCD1}">
              <a14:hiddenFill xmlns:a14="http://schemas.microsoft.com/office/drawing/2010/main">
                <a:solidFill>
                  <a:srgbClr val="FFFFFF"/>
                </a:solidFill>
              </a14:hiddenFill>
            </a:ext>
          </a:extLst>
        </p:spPr>
      </p:pic>
      <p:sp>
        <p:nvSpPr>
          <p:cNvPr id="7" name="부제목 2">
            <a:extLst>
              <a:ext uri="{FF2B5EF4-FFF2-40B4-BE49-F238E27FC236}">
                <a16:creationId xmlns:a16="http://schemas.microsoft.com/office/drawing/2014/main" id="{D43D8862-4308-6648-D3C4-FE24AA651933}"/>
              </a:ext>
            </a:extLst>
          </p:cNvPr>
          <p:cNvSpPr txBox="1">
            <a:spLocks/>
          </p:cNvSpPr>
          <p:nvPr/>
        </p:nvSpPr>
        <p:spPr>
          <a:xfrm>
            <a:off x="6484972" y="1722615"/>
            <a:ext cx="5461010" cy="2967935"/>
          </a:xfrm>
          <a:prstGeom prst="rect">
            <a:avLst/>
          </a:prstGeom>
        </p:spPr>
        <p:txBody>
          <a:bodyPr vert="horz" lIns="91440" tIns="45720" rIns="91440" bIns="45720" rtlCol="0" anchor="ctr">
            <a:no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ko-KR" altLang="en-US" sz="3200" b="1">
                <a:solidFill>
                  <a:schemeClr val="bg1"/>
                </a:solidFill>
                <a:effectLst>
                  <a:outerShdw blurRad="38100" dist="38100" dir="2700000" algn="tl">
                    <a:srgbClr val="000000">
                      <a:alpha val="43137"/>
                    </a:srgbClr>
                  </a:outerShdw>
                </a:effectLst>
                <a:ea typeface="맑은 고딕"/>
              </a:rPr>
              <a:t>박해 받는 교회를 위한 기도</a:t>
            </a:r>
            <a:endParaRPr lang="en-US" altLang="ko-KR" sz="3200">
              <a:solidFill>
                <a:schemeClr val="bg1"/>
              </a:solidFill>
              <a:ea typeface="맑은 고딕"/>
            </a:endParaRPr>
          </a:p>
          <a:p>
            <a:pPr algn="ctr"/>
            <a:endParaRPr lang="ko-KR" altLang="en-US" sz="3200">
              <a:solidFill>
                <a:schemeClr val="bg1"/>
              </a:solidFill>
              <a:latin typeface="맑은 고딕" panose="020B0503020000020004" pitchFamily="50" charset="-127"/>
              <a:ea typeface="맑은 고딕" panose="020B0503020000020004" pitchFamily="50" charset="-127"/>
            </a:endParaRPr>
          </a:p>
          <a:p>
            <a:pPr marL="0" indent="0" algn="ctr">
              <a:buNone/>
            </a:pPr>
            <a:r>
              <a:rPr lang="en-US" altLang="ko-KR">
                <a:solidFill>
                  <a:schemeClr val="bg1"/>
                </a:solidFill>
                <a:ea typeface="맑은 고딕"/>
              </a:rPr>
              <a:t>Prayer for Persecuted Church</a:t>
            </a:r>
            <a:endParaRPr lang="ko-KR" altLang="en-US">
              <a:solidFill>
                <a:schemeClr val="bg1"/>
              </a:solidFill>
              <a:ea typeface="맑은 고딕"/>
            </a:endParaRPr>
          </a:p>
        </p:txBody>
      </p:sp>
      <p:cxnSp>
        <p:nvCxnSpPr>
          <p:cNvPr id="8" name="직선 화살표 연결선 7">
            <a:extLst>
              <a:ext uri="{FF2B5EF4-FFF2-40B4-BE49-F238E27FC236}">
                <a16:creationId xmlns:a16="http://schemas.microsoft.com/office/drawing/2014/main" id="{ED481285-A0C1-24B8-0ACC-B8730A910984}"/>
              </a:ext>
            </a:extLst>
          </p:cNvPr>
          <p:cNvCxnSpPr/>
          <p:nvPr/>
        </p:nvCxnSpPr>
        <p:spPr>
          <a:xfrm>
            <a:off x="6754584" y="3205841"/>
            <a:ext cx="4920343" cy="8166"/>
          </a:xfrm>
          <a:prstGeom prst="straightConnector1">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8078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11">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제목 1">
            <a:extLst>
              <a:ext uri="{FF2B5EF4-FFF2-40B4-BE49-F238E27FC236}">
                <a16:creationId xmlns:a16="http://schemas.microsoft.com/office/drawing/2014/main" id="{565C65D6-41EF-855D-3056-371E84A1C90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latinLnBrk="0">
              <a:spcBef>
                <a:spcPct val="0"/>
              </a:spcBef>
            </a:pPr>
            <a:r>
              <a:rPr lang="en-US" altLang="ko-KR" sz="2200" kern="1200">
                <a:solidFill>
                  <a:schemeClr val="bg1"/>
                </a:solidFill>
                <a:latin typeface="+mj-lt"/>
                <a:ea typeface="+mj-ea"/>
                <a:cs typeface="+mj-cs"/>
              </a:rPr>
              <a:t>Arise Africa Campaign </a:t>
            </a:r>
            <a:br>
              <a:rPr lang="en-US" altLang="ko-KR" sz="2200" kern="1200">
                <a:solidFill>
                  <a:schemeClr val="bg1"/>
                </a:solidFill>
                <a:latin typeface="+mj-lt"/>
                <a:ea typeface="+mj-ea"/>
                <a:cs typeface="+mj-cs"/>
              </a:rPr>
            </a:br>
            <a:r>
              <a:rPr lang="ko-KR" altLang="en-US" sz="2200" kern="1200">
                <a:solidFill>
                  <a:schemeClr val="bg1"/>
                </a:solidFill>
                <a:latin typeface="+mj-lt"/>
                <a:ea typeface="+mj-ea"/>
                <a:cs typeface="+mj-cs"/>
              </a:rPr>
              <a:t>아프리카여 일어나라 폭력적 박해에 맞서서</a:t>
            </a:r>
            <a:endParaRPr lang="en-US" altLang="ko-KR" sz="2200" kern="1200">
              <a:solidFill>
                <a:schemeClr val="bg1"/>
              </a:solidFill>
              <a:latin typeface="+mj-lt"/>
              <a:ea typeface="+mj-ea"/>
              <a:cs typeface="+mj-cs"/>
            </a:endParaRPr>
          </a:p>
        </p:txBody>
      </p:sp>
      <p:pic>
        <p:nvPicPr>
          <p:cNvPr id="7" name="그림 6" descr="텍스트, 폰트, 그래픽, 그래픽 디자인이(가) 표시된 사진&#10;&#10;자동 생성된 설명">
            <a:extLst>
              <a:ext uri="{FF2B5EF4-FFF2-40B4-BE49-F238E27FC236}">
                <a16:creationId xmlns:a16="http://schemas.microsoft.com/office/drawing/2014/main" id="{23E36009-D4B1-5A63-7370-E4751B7BAD72}"/>
              </a:ext>
            </a:extLst>
          </p:cNvPr>
          <p:cNvPicPr>
            <a:picLocks noChangeAspect="1"/>
          </p:cNvPicPr>
          <p:nvPr/>
        </p:nvPicPr>
        <p:blipFill>
          <a:blip r:embed="rId3"/>
          <a:stretch>
            <a:fillRect/>
          </a:stretch>
        </p:blipFill>
        <p:spPr>
          <a:xfrm>
            <a:off x="643467" y="3040815"/>
            <a:ext cx="10905066" cy="1663022"/>
          </a:xfrm>
          <a:prstGeom prst="rect">
            <a:avLst/>
          </a:prstGeom>
        </p:spPr>
      </p:pic>
    </p:spTree>
    <p:extLst>
      <p:ext uri="{BB962C8B-B14F-4D97-AF65-F5344CB8AC3E}">
        <p14:creationId xmlns:p14="http://schemas.microsoft.com/office/powerpoint/2010/main" val="484284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fillRect t="-3000" b="-3000"/>
          </a:stretch>
        </a:blipFill>
        <a:effectLst/>
      </p:bgPr>
    </p:bg>
    <p:spTree>
      <p:nvGrpSpPr>
        <p:cNvPr id="1" name=""/>
        <p:cNvGrpSpPr/>
        <p:nvPr/>
      </p:nvGrpSpPr>
      <p:grpSpPr>
        <a:xfrm>
          <a:off x="0" y="0"/>
          <a:ext cx="0" cy="0"/>
          <a:chOff x="0" y="0"/>
          <a:chExt cx="0" cy="0"/>
        </a:xfrm>
      </p:grpSpPr>
      <p:sp>
        <p:nvSpPr>
          <p:cNvPr id="8" name="날짜 개체 틀 7">
            <a:extLst>
              <a:ext uri="{FF2B5EF4-FFF2-40B4-BE49-F238E27FC236}">
                <a16:creationId xmlns:a16="http://schemas.microsoft.com/office/drawing/2014/main" id="{5889EBEF-0376-AFC3-1744-31DBCD5BE4F2}"/>
              </a:ext>
            </a:extLst>
          </p:cNvPr>
          <p:cNvSpPr>
            <a:spLocks noGrp="1"/>
          </p:cNvSpPr>
          <p:nvPr>
            <p:ph type="dt" sz="half" idx="10"/>
          </p:nvPr>
        </p:nvSpPr>
        <p:spPr>
          <a:xfrm>
            <a:off x="458694" y="6416675"/>
            <a:ext cx="2743200" cy="365125"/>
          </a:xfrm>
        </p:spPr>
        <p:txBody>
          <a:bodyPr anchor="ctr">
            <a:normAutofit/>
          </a:bodyPr>
          <a:lstStyle/>
          <a:p>
            <a:pPr>
              <a:spcAft>
                <a:spcPts val="600"/>
              </a:spcAft>
            </a:pPr>
            <a:r>
              <a:rPr lang="en-US" altLang="ko-KR"/>
              <a:t>20XX</a:t>
            </a:r>
            <a:r>
              <a:rPr lang="ko-KR" altLang="en-US"/>
              <a:t>년</a:t>
            </a:r>
          </a:p>
        </p:txBody>
      </p:sp>
      <p:sp>
        <p:nvSpPr>
          <p:cNvPr id="10" name="슬라이드 번호 개체 틀 9">
            <a:extLst>
              <a:ext uri="{FF2B5EF4-FFF2-40B4-BE49-F238E27FC236}">
                <a16:creationId xmlns:a16="http://schemas.microsoft.com/office/drawing/2014/main" id="{2D0FF98F-73B4-510A-3033-9570D700AB63}"/>
              </a:ext>
            </a:extLst>
          </p:cNvPr>
          <p:cNvSpPr>
            <a:spLocks noGrp="1"/>
          </p:cNvSpPr>
          <p:nvPr>
            <p:ph type="sldNum" sz="quarter" idx="12"/>
          </p:nvPr>
        </p:nvSpPr>
        <p:spPr>
          <a:xfrm>
            <a:off x="8990106" y="6416675"/>
            <a:ext cx="2743200" cy="365125"/>
          </a:xfrm>
        </p:spPr>
        <p:txBody>
          <a:bodyPr anchor="ctr">
            <a:normAutofit/>
          </a:bodyPr>
          <a:lstStyle/>
          <a:p>
            <a:pPr>
              <a:spcAft>
                <a:spcPts val="600"/>
              </a:spcAft>
            </a:pPr>
            <a:fld id="{73B850FF-6169-4056-8077-06FFA93A5366}" type="slidenum">
              <a:rPr lang="en-US" altLang="ko-KR" smtClean="0"/>
              <a:pPr>
                <a:spcAft>
                  <a:spcPts val="600"/>
                </a:spcAft>
              </a:pPr>
              <a:t>9</a:t>
            </a:fld>
            <a:endParaRPr lang="ko-KR" altLang="en-US"/>
          </a:p>
        </p:txBody>
      </p:sp>
      <p:sp>
        <p:nvSpPr>
          <p:cNvPr id="7" name="TextBox 6">
            <a:extLst>
              <a:ext uri="{FF2B5EF4-FFF2-40B4-BE49-F238E27FC236}">
                <a16:creationId xmlns:a16="http://schemas.microsoft.com/office/drawing/2014/main" id="{2B33826D-D2E0-0FE4-7194-039CEA01FC49}"/>
              </a:ext>
            </a:extLst>
          </p:cNvPr>
          <p:cNvSpPr txBox="1"/>
          <p:nvPr/>
        </p:nvSpPr>
        <p:spPr>
          <a:xfrm>
            <a:off x="936172" y="3608614"/>
            <a:ext cx="5162548" cy="461665"/>
          </a:xfrm>
          <a:prstGeom prst="rect">
            <a:avLst/>
          </a:prstGeom>
          <a:solidFill>
            <a:srgbClr val="FFC0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ko-KR" altLang="en-US" sz="2400" b="1">
                <a:ea typeface="맑은 고딕"/>
                <a:hlinkClick r:id="rId3"/>
              </a:rPr>
              <a:t>2026년 9월까지 100만명 청원 서명</a:t>
            </a:r>
            <a:endParaRPr lang="ko-KR" altLang="en-US" sz="2400" b="1">
              <a:ea typeface="맑은 고딕"/>
            </a:endParaRPr>
          </a:p>
        </p:txBody>
      </p:sp>
      <p:pic>
        <p:nvPicPr>
          <p:cNvPr id="2" name="그림 1" descr="텍스트, 스크린샷, 그래픽, 원이(가) 표시된 사진&#10;&#10;AI 생성 콘텐츠는 정확하지 않을 수 있습니다.">
            <a:extLst>
              <a:ext uri="{FF2B5EF4-FFF2-40B4-BE49-F238E27FC236}">
                <a16:creationId xmlns:a16="http://schemas.microsoft.com/office/drawing/2014/main" id="{C16E9231-DA3B-A1E6-B3C2-AE6564495D6A}"/>
              </a:ext>
            </a:extLst>
          </p:cNvPr>
          <p:cNvPicPr>
            <a:picLocks noChangeAspect="1"/>
          </p:cNvPicPr>
          <p:nvPr/>
        </p:nvPicPr>
        <p:blipFill>
          <a:blip r:embed="rId4"/>
          <a:stretch>
            <a:fillRect/>
          </a:stretch>
        </p:blipFill>
        <p:spPr>
          <a:xfrm>
            <a:off x="934955" y="4394034"/>
            <a:ext cx="2270961" cy="2270961"/>
          </a:xfrm>
          <a:prstGeom prst="rect">
            <a:avLst/>
          </a:prstGeom>
        </p:spPr>
      </p:pic>
    </p:spTree>
    <p:extLst>
      <p:ext uri="{BB962C8B-B14F-4D97-AF65-F5344CB8AC3E}">
        <p14:creationId xmlns:p14="http://schemas.microsoft.com/office/powerpoint/2010/main" val="1012049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2C20D-EB22-1555-8D36-8368502266B8}"/>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B506865A-C56F-3FCA-E1F0-BAE25E38DC43}"/>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62D926DC-6A38-90C6-0DE1-15087DC78619}"/>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2BFAEC5D-D7F2-DE69-B7F6-75E79F528174}"/>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E4BBBCCD-B581-F78C-565F-1CD460D0490F}"/>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40B21F5B-D1C2-E64F-6951-59041AE736AB}"/>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799FC214-5CDA-A04C-93E0-B18DCECF9AF5}"/>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E1E784F8-2127-6552-3DE9-6216CB11B3EC}"/>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A789A828-0881-FA1A-E996-10C82EE059C8}"/>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altLang="ko-KR">
                <a:solidFill>
                  <a:srgbClr val="0070C0"/>
                </a:solidFill>
                <a:ea typeface="맑은 고딕"/>
              </a:rPr>
              <a:t>#나이지리아 </a:t>
            </a:r>
            <a:r>
              <a:rPr lang="en-US" altLang="ko-KR" sz="1800">
                <a:solidFill>
                  <a:srgbClr val="0070C0"/>
                </a:solidFill>
                <a:ea typeface="맑은 고딕"/>
              </a:rPr>
              <a:t>| </a:t>
            </a:r>
            <a:r>
              <a:rPr lang="ko-KR" altLang="en-US">
                <a:ea typeface="+mn-lt"/>
                <a:cs typeface="+mn-lt"/>
              </a:rPr>
              <a:t>기독교인이</a:t>
            </a:r>
            <a:r>
              <a:rPr lang="en-US" altLang="ko-KR">
                <a:ea typeface="+mn-lt"/>
                <a:cs typeface="+mn-lt"/>
              </a:rPr>
              <a:t> </a:t>
            </a:r>
            <a:r>
              <a:rPr lang="ko-KR" altLang="en-US">
                <a:ea typeface="+mn-lt"/>
                <a:cs typeface="+mn-lt"/>
              </a:rPr>
              <a:t>주류인</a:t>
            </a:r>
            <a:r>
              <a:rPr lang="en-US" altLang="ko-KR">
                <a:ea typeface="+mn-lt"/>
                <a:cs typeface="+mn-lt"/>
              </a:rPr>
              <a:t> </a:t>
            </a:r>
            <a:r>
              <a:rPr lang="en-US" err="1">
                <a:ea typeface="+mn-lt"/>
                <a:cs typeface="+mn-lt"/>
              </a:rPr>
              <a:t>베누에</a:t>
            </a:r>
            <a:r>
              <a:rPr lang="en-US" altLang="ko-KR">
                <a:ea typeface="+mn-lt"/>
                <a:cs typeface="+mn-lt"/>
              </a:rPr>
              <a:t> </a:t>
            </a:r>
            <a:r>
              <a:rPr lang="ko-KR" altLang="en-US">
                <a:ea typeface="+mn-lt"/>
                <a:cs typeface="+mn-lt"/>
              </a:rPr>
              <a:t>지역에서</a:t>
            </a:r>
            <a:r>
              <a:rPr lang="en-US" altLang="ko-KR">
                <a:ea typeface="+mn-lt"/>
                <a:cs typeface="+mn-lt"/>
              </a:rPr>
              <a:t> 200</a:t>
            </a:r>
            <a:r>
              <a:rPr lang="ko-KR" altLang="en-US">
                <a:ea typeface="+mn-lt"/>
                <a:cs typeface="+mn-lt"/>
              </a:rPr>
              <a:t>명</a:t>
            </a:r>
            <a:r>
              <a:rPr lang="en-US">
                <a:ea typeface="+mn-lt"/>
                <a:cs typeface="+mn-lt"/>
              </a:rPr>
              <a:t> </a:t>
            </a:r>
            <a:r>
              <a:rPr lang="ko-KR" altLang="en-US">
                <a:ea typeface="+mn-lt"/>
                <a:cs typeface="+mn-lt"/>
              </a:rPr>
              <a:t>이상</a:t>
            </a:r>
            <a:r>
              <a:rPr lang="en-US" altLang="ko-KR">
                <a:ea typeface="+mn-lt"/>
                <a:cs typeface="+mn-lt"/>
              </a:rPr>
              <a:t> </a:t>
            </a:r>
            <a:r>
              <a:rPr lang="ko-KR" altLang="en-US">
                <a:ea typeface="+mn-lt"/>
                <a:cs typeface="+mn-lt"/>
              </a:rPr>
              <a:t>사망</a:t>
            </a:r>
            <a:r>
              <a:rPr lang="en-US" altLang="ko-KR">
                <a:ea typeface="+mn-lt"/>
                <a:cs typeface="+mn-lt"/>
              </a:rPr>
              <a:t>,</a:t>
            </a:r>
            <a:r>
              <a:rPr lang="en-US">
                <a:ea typeface="+mn-lt"/>
                <a:cs typeface="+mn-lt"/>
              </a:rPr>
              <a:t> </a:t>
            </a:r>
            <a:r>
              <a:rPr lang="en-US" altLang="ko-KR">
                <a:ea typeface="+mn-lt"/>
                <a:cs typeface="+mn-lt"/>
              </a:rPr>
              <a:t>1000</a:t>
            </a:r>
            <a:r>
              <a:rPr lang="ko-KR" altLang="en-US">
                <a:ea typeface="+mn-lt"/>
                <a:cs typeface="+mn-lt"/>
              </a:rPr>
              <a:t>명</a:t>
            </a:r>
            <a:r>
              <a:rPr lang="en-US">
                <a:ea typeface="+mn-lt"/>
                <a:cs typeface="+mn-lt"/>
              </a:rPr>
              <a:t> </a:t>
            </a:r>
            <a:r>
              <a:rPr lang="ko-KR" altLang="en-US">
                <a:ea typeface="+mn-lt"/>
                <a:cs typeface="+mn-lt"/>
              </a:rPr>
              <a:t>난민</a:t>
            </a:r>
            <a:r>
              <a:rPr lang="en-US">
                <a:ea typeface="+mn-lt"/>
                <a:cs typeface="+mn-lt"/>
              </a:rPr>
              <a:t> </a:t>
            </a:r>
            <a:r>
              <a:rPr lang="ko-KR" altLang="en-US">
                <a:ea typeface="+mn-lt"/>
                <a:cs typeface="+mn-lt"/>
              </a:rPr>
              <a:t>발생</a:t>
            </a:r>
            <a:endParaRPr lang="en-US" altLang="ko-KR" sz="1800">
              <a:ea typeface="맑은 고딕"/>
            </a:endParaRPr>
          </a:p>
        </p:txBody>
      </p:sp>
      <p:sp>
        <p:nvSpPr>
          <p:cNvPr id="7" name="TextBox 6">
            <a:extLst>
              <a:ext uri="{FF2B5EF4-FFF2-40B4-BE49-F238E27FC236}">
                <a16:creationId xmlns:a16="http://schemas.microsoft.com/office/drawing/2014/main" id="{A67E3740-A1FE-C2DF-7B27-1E36A32EAD5E}"/>
              </a:ext>
            </a:extLst>
          </p:cNvPr>
          <p:cNvSpPr txBox="1"/>
          <p:nvPr/>
        </p:nvSpPr>
        <p:spPr>
          <a:xfrm>
            <a:off x="1213163" y="1625465"/>
            <a:ext cx="6837375" cy="600164"/>
          </a:xfrm>
          <a:prstGeom prst="rect">
            <a:avLst/>
          </a:prstGeom>
          <a:solidFill>
            <a:schemeClr val="bg1">
              <a:lumMod val="95000"/>
            </a:schemeClr>
          </a:solidFill>
        </p:spPr>
        <p:txBody>
          <a:bodyPr wrap="square" lIns="91440" tIns="45720" rIns="91440" bIns="45720" rtlCol="0" anchor="t">
            <a:spAutoFit/>
          </a:bodyPr>
          <a:lstStyle/>
          <a:p>
            <a:pPr algn="just"/>
            <a:r>
              <a:rPr lang="en-US" sz="1100" kern="100" err="1">
                <a:ea typeface="+mn-lt"/>
                <a:cs typeface="+mn-lt"/>
              </a:rPr>
              <a:t>나이지리아</a:t>
            </a:r>
            <a:r>
              <a:rPr lang="en-US" altLang="ko-KR" sz="1100" kern="100">
                <a:ea typeface="+mn-lt"/>
                <a:cs typeface="+mn-lt"/>
              </a:rPr>
              <a:t> </a:t>
            </a:r>
            <a:r>
              <a:rPr lang="ko-KR" altLang="en-US" sz="1100" kern="100">
                <a:ea typeface="+mn-lt"/>
                <a:cs typeface="+mn-lt"/>
              </a:rPr>
              <a:t>북부</a:t>
            </a:r>
            <a:r>
              <a:rPr lang="en-US" altLang="ko-KR" sz="1100" kern="100">
                <a:ea typeface="+mn-lt"/>
                <a:cs typeface="+mn-lt"/>
              </a:rPr>
              <a:t> </a:t>
            </a:r>
            <a:r>
              <a:rPr lang="en-US" sz="1100" kern="100" err="1">
                <a:ea typeface="+mn-lt"/>
                <a:cs typeface="+mn-lt"/>
              </a:rPr>
              <a:t>베누에</a:t>
            </a:r>
            <a:r>
              <a:rPr lang="en-US" altLang="ko-KR" sz="1100" kern="100">
                <a:ea typeface="+mn-lt"/>
                <a:cs typeface="+mn-lt"/>
              </a:rPr>
              <a:t> </a:t>
            </a:r>
            <a:r>
              <a:rPr lang="ko-KR" altLang="en-US" sz="1100" kern="100">
                <a:ea typeface="+mn-lt"/>
                <a:cs typeface="+mn-lt"/>
              </a:rPr>
              <a:t>주에서</a:t>
            </a:r>
            <a:r>
              <a:rPr lang="en-US" altLang="ko-KR" sz="1100" kern="100">
                <a:ea typeface="+mn-lt"/>
                <a:cs typeface="+mn-lt"/>
              </a:rPr>
              <a:t> 6</a:t>
            </a:r>
            <a:r>
              <a:rPr lang="ko-KR" altLang="en-US" sz="1100" kern="100">
                <a:ea typeface="+mn-lt"/>
                <a:cs typeface="+mn-lt"/>
              </a:rPr>
              <a:t>월</a:t>
            </a:r>
            <a:r>
              <a:rPr lang="en-US" sz="1100" kern="100">
                <a:ea typeface="+mn-lt"/>
                <a:cs typeface="+mn-lt"/>
              </a:rPr>
              <a:t> </a:t>
            </a:r>
            <a:r>
              <a:rPr lang="en-US" altLang="ko-KR" sz="1100" kern="100">
                <a:ea typeface="+mn-lt"/>
                <a:cs typeface="+mn-lt"/>
              </a:rPr>
              <a:t>8</a:t>
            </a:r>
            <a:r>
              <a:rPr lang="ko-KR" altLang="en-US" sz="1100" kern="100">
                <a:ea typeface="+mn-lt"/>
                <a:cs typeface="+mn-lt"/>
              </a:rPr>
              <a:t>일부터</a:t>
            </a:r>
            <a:r>
              <a:rPr lang="en-US" altLang="ko-KR" sz="1100" kern="100">
                <a:ea typeface="+mn-lt"/>
                <a:cs typeface="+mn-lt"/>
              </a:rPr>
              <a:t> </a:t>
            </a:r>
            <a:r>
              <a:rPr lang="en-US" sz="1100" kern="100">
                <a:ea typeface="+mn-lt"/>
                <a:cs typeface="+mn-lt"/>
              </a:rPr>
              <a:t>6</a:t>
            </a:r>
            <a:r>
              <a:rPr lang="ko-KR" altLang="en-US" sz="1100" kern="100">
                <a:ea typeface="+mn-lt"/>
                <a:cs typeface="+mn-lt"/>
              </a:rPr>
              <a:t>월</a:t>
            </a:r>
            <a:r>
              <a:rPr lang="en-US" sz="1100" kern="100">
                <a:ea typeface="+mn-lt"/>
                <a:cs typeface="+mn-lt"/>
              </a:rPr>
              <a:t> </a:t>
            </a:r>
            <a:r>
              <a:rPr lang="en-US" altLang="ko-KR" sz="1100" kern="100">
                <a:ea typeface="+mn-lt"/>
                <a:cs typeface="+mn-lt"/>
              </a:rPr>
              <a:t>14</a:t>
            </a:r>
            <a:r>
              <a:rPr lang="ko-KR" altLang="en-US" sz="1100" kern="100">
                <a:ea typeface="+mn-lt"/>
                <a:cs typeface="+mn-lt"/>
              </a:rPr>
              <a:t>일</a:t>
            </a:r>
            <a:r>
              <a:rPr lang="en-US" altLang="ko-KR" sz="1100" kern="100">
                <a:ea typeface="+mn-lt"/>
                <a:cs typeface="+mn-lt"/>
              </a:rPr>
              <a:t> </a:t>
            </a:r>
            <a:r>
              <a:rPr lang="ko-KR" altLang="en-US" sz="1100" kern="100">
                <a:ea typeface="+mn-lt"/>
                <a:cs typeface="+mn-lt"/>
              </a:rPr>
              <a:t>사이에</a:t>
            </a:r>
            <a:r>
              <a:rPr lang="en-US" sz="1100" kern="100">
                <a:ea typeface="+mn-lt"/>
                <a:cs typeface="+mn-lt"/>
              </a:rPr>
              <a:t> </a:t>
            </a:r>
            <a:r>
              <a:rPr lang="ko-KR" altLang="en-US" sz="1100" kern="100">
                <a:ea typeface="+mn-lt"/>
                <a:cs typeface="+mn-lt"/>
              </a:rPr>
              <a:t>구마(</a:t>
            </a:r>
            <a:r>
              <a:rPr lang="ko-KR" sz="1100" kern="100" err="1">
                <a:solidFill>
                  <a:srgbClr val="323130"/>
                </a:solidFill>
                <a:latin typeface="Segoe UI"/>
                <a:ea typeface="+mn-lt"/>
                <a:cs typeface="Segoe UI"/>
              </a:rPr>
              <a:t>Guma</a:t>
            </a:r>
            <a:r>
              <a:rPr lang="ko-KR" altLang="en-US" sz="1100" kern="100">
                <a:ea typeface="+mn-lt"/>
                <a:cs typeface="+mn-lt"/>
              </a:rPr>
              <a:t>)</a:t>
            </a:r>
            <a:r>
              <a:rPr lang="en-US" sz="1100" kern="100">
                <a:ea typeface="+mn-lt"/>
                <a:cs typeface="+mn-lt"/>
              </a:rPr>
              <a:t> </a:t>
            </a:r>
            <a:r>
              <a:rPr lang="ko-KR" altLang="en-US" sz="1100" kern="100">
                <a:ea typeface="+mn-lt"/>
                <a:cs typeface="+mn-lt"/>
              </a:rPr>
              <a:t>지방정부</a:t>
            </a:r>
            <a:r>
              <a:rPr lang="en-US" altLang="ko-KR" sz="1100" kern="100">
                <a:ea typeface="+mn-lt"/>
                <a:cs typeface="+mn-lt"/>
              </a:rPr>
              <a:t> </a:t>
            </a:r>
            <a:r>
              <a:rPr lang="ko-KR" altLang="en-US" sz="1100" kern="100">
                <a:ea typeface="+mn-lt"/>
                <a:cs typeface="+mn-lt"/>
              </a:rPr>
              <a:t>지역</a:t>
            </a:r>
            <a:r>
              <a:rPr lang="en-US" altLang="ko-KR" sz="1100" kern="100">
                <a:ea typeface="+mn-lt"/>
                <a:cs typeface="+mn-lt"/>
              </a:rPr>
              <a:t>(</a:t>
            </a:r>
            <a:r>
              <a:rPr lang="en-US" sz="1100" kern="100">
                <a:ea typeface="+mn-lt"/>
                <a:cs typeface="+mn-lt"/>
              </a:rPr>
              <a:t>LGA</a:t>
            </a:r>
            <a:r>
              <a:rPr lang="en-US" altLang="ko-KR" sz="1100" kern="100">
                <a:ea typeface="+mn-lt"/>
                <a:cs typeface="+mn-lt"/>
              </a:rPr>
              <a:t>)</a:t>
            </a:r>
            <a:r>
              <a:rPr lang="en-US" altLang="ko-KR" sz="1100" kern="100" err="1">
                <a:ea typeface="+mn-lt"/>
                <a:cs typeface="+mn-lt"/>
              </a:rPr>
              <a:t>에서</a:t>
            </a:r>
            <a:r>
              <a:rPr lang="en-US" altLang="ko-KR" sz="1100" kern="100">
                <a:ea typeface="+mn-lt"/>
                <a:cs typeface="+mn-lt"/>
              </a:rPr>
              <a:t> </a:t>
            </a:r>
            <a:r>
              <a:rPr lang="en-US" altLang="ko-KR" sz="1100" kern="100" err="1">
                <a:ea typeface="+mn-lt"/>
                <a:cs typeface="+mn-lt"/>
              </a:rPr>
              <a:t>최소</a:t>
            </a:r>
            <a:r>
              <a:rPr lang="en-US" altLang="ko-KR" sz="1100" kern="100">
                <a:ea typeface="+mn-lt"/>
                <a:cs typeface="+mn-lt"/>
              </a:rPr>
              <a:t> 6건의 </a:t>
            </a:r>
            <a:r>
              <a:rPr lang="en-US" altLang="ko-KR" sz="1100" kern="100" err="1">
                <a:ea typeface="+mn-lt"/>
                <a:cs typeface="+mn-lt"/>
              </a:rPr>
              <a:t>풀라니족</a:t>
            </a:r>
            <a:r>
              <a:rPr lang="en-US" altLang="ko-KR" sz="1100" kern="100">
                <a:ea typeface="+mn-lt"/>
                <a:cs typeface="+mn-lt"/>
              </a:rPr>
              <a:t> </a:t>
            </a:r>
            <a:r>
              <a:rPr lang="en-US" altLang="ko-KR" sz="1100" kern="100" err="1">
                <a:ea typeface="+mn-lt"/>
                <a:cs typeface="+mn-lt"/>
              </a:rPr>
              <a:t>무장세력의</a:t>
            </a:r>
            <a:r>
              <a:rPr lang="en-US" altLang="ko-KR" sz="1100" kern="100">
                <a:ea typeface="+mn-lt"/>
                <a:cs typeface="+mn-lt"/>
              </a:rPr>
              <a:t> </a:t>
            </a:r>
            <a:r>
              <a:rPr lang="en-US" altLang="ko-KR" sz="1100" kern="100" err="1">
                <a:ea typeface="+mn-lt"/>
                <a:cs typeface="+mn-lt"/>
              </a:rPr>
              <a:t>끔찍한</a:t>
            </a:r>
            <a:r>
              <a:rPr lang="en-US" altLang="ko-KR" sz="1100" kern="100">
                <a:ea typeface="+mn-lt"/>
                <a:cs typeface="+mn-lt"/>
              </a:rPr>
              <a:t> </a:t>
            </a:r>
            <a:r>
              <a:rPr lang="en-US" altLang="ko-KR" sz="1100" kern="100" err="1">
                <a:ea typeface="+mn-lt"/>
                <a:cs typeface="+mn-lt"/>
              </a:rPr>
              <a:t>공격이</a:t>
            </a:r>
            <a:r>
              <a:rPr lang="en-US" altLang="ko-KR" sz="1100" kern="100">
                <a:ea typeface="+mn-lt"/>
                <a:cs typeface="+mn-lt"/>
              </a:rPr>
              <a:t> </a:t>
            </a:r>
            <a:r>
              <a:rPr lang="en-US" altLang="ko-KR" sz="1100" kern="100" err="1">
                <a:ea typeface="+mn-lt"/>
                <a:cs typeface="+mn-lt"/>
              </a:rPr>
              <a:t>있었던</a:t>
            </a:r>
            <a:r>
              <a:rPr lang="en-US" altLang="ko-KR" sz="1100" kern="100">
                <a:ea typeface="+mn-lt"/>
                <a:cs typeface="+mn-lt"/>
              </a:rPr>
              <a:t> </a:t>
            </a:r>
            <a:r>
              <a:rPr lang="en-US" altLang="ko-KR" sz="1100" kern="100" err="1">
                <a:ea typeface="+mn-lt"/>
                <a:cs typeface="+mn-lt"/>
              </a:rPr>
              <a:t>것으로</a:t>
            </a:r>
            <a:r>
              <a:rPr lang="en-US" altLang="ko-KR" sz="1100" kern="100">
                <a:ea typeface="+mn-lt"/>
                <a:cs typeface="+mn-lt"/>
              </a:rPr>
              <a:t> </a:t>
            </a:r>
            <a:r>
              <a:rPr lang="en-US" altLang="ko-KR" sz="1100" kern="100" err="1">
                <a:ea typeface="+mn-lt"/>
                <a:cs typeface="+mn-lt"/>
              </a:rPr>
              <a:t>알려졌습니다</a:t>
            </a:r>
            <a:r>
              <a:rPr lang="en-US" altLang="ko-KR" sz="1100" kern="100">
                <a:ea typeface="+mn-lt"/>
                <a:cs typeface="+mn-lt"/>
              </a:rPr>
              <a:t>.  </a:t>
            </a:r>
            <a:r>
              <a:rPr lang="ko-KR" altLang="en-US" sz="1100" kern="100">
                <a:ea typeface="+mn-lt"/>
                <a:cs typeface="+mn-lt"/>
              </a:rPr>
              <a:t>대부분의 피해자는 기독교인이며, 여성과</a:t>
            </a:r>
            <a:r>
              <a:rPr lang="en-US" altLang="ko-KR" sz="1100" kern="100">
                <a:ea typeface="+mn-lt"/>
                <a:cs typeface="+mn-lt"/>
              </a:rPr>
              <a:t> </a:t>
            </a:r>
            <a:r>
              <a:rPr lang="ko-KR" altLang="en-US" sz="1100" kern="100">
                <a:ea typeface="+mn-lt"/>
                <a:cs typeface="+mn-lt"/>
              </a:rPr>
              <a:t>어린이를 포함하여 </a:t>
            </a:r>
            <a:r>
              <a:rPr lang="en-US" altLang="ko-KR" sz="1100" kern="100">
                <a:ea typeface="+mn-lt"/>
                <a:cs typeface="+mn-lt"/>
              </a:rPr>
              <a:t>218</a:t>
            </a:r>
            <a:r>
              <a:rPr lang="ko-KR" altLang="en-US" sz="1100" kern="100">
                <a:ea typeface="+mn-lt"/>
                <a:cs typeface="+mn-lt"/>
              </a:rPr>
              <a:t>명</a:t>
            </a:r>
            <a:r>
              <a:rPr lang="en-US" sz="1100" kern="100">
                <a:ea typeface="+mn-lt"/>
                <a:cs typeface="+mn-lt"/>
              </a:rPr>
              <a:t> </a:t>
            </a:r>
            <a:r>
              <a:rPr lang="ko-KR" altLang="en-US" sz="1100" kern="100">
                <a:ea typeface="+mn-lt"/>
                <a:cs typeface="+mn-lt"/>
              </a:rPr>
              <a:t>이상이</a:t>
            </a:r>
            <a:r>
              <a:rPr lang="en-US" altLang="ko-KR" sz="1100" kern="100">
                <a:ea typeface="+mn-lt"/>
                <a:cs typeface="+mn-lt"/>
              </a:rPr>
              <a:t> </a:t>
            </a:r>
            <a:r>
              <a:rPr lang="ko-KR" altLang="en-US" sz="1100" kern="100">
                <a:ea typeface="+mn-lt"/>
                <a:cs typeface="+mn-lt"/>
              </a:rPr>
              <a:t>사망하고, 1,000여명이 집을 잃고, 실향민이 되었습니다</a:t>
            </a:r>
            <a:r>
              <a:rPr lang="en-US" sz="1100" kern="100">
                <a:ea typeface="+mn-lt"/>
                <a:cs typeface="+mn-lt"/>
              </a:rPr>
              <a:t>.</a:t>
            </a:r>
            <a:endParaRPr lang="ko-KR" altLang="en-US">
              <a:ea typeface="+mn-lt"/>
              <a:cs typeface="+mn-lt"/>
            </a:endParaRPr>
          </a:p>
        </p:txBody>
      </p:sp>
      <p:pic>
        <p:nvPicPr>
          <p:cNvPr id="16" name="그림 15" descr="텍스트, 야외, 의류, 사람이(가) 표시된 사진&#10;&#10;AI 생성 콘텐츠는 정확하지 않을 수 있습니다.">
            <a:extLst>
              <a:ext uri="{FF2B5EF4-FFF2-40B4-BE49-F238E27FC236}">
                <a16:creationId xmlns:a16="http://schemas.microsoft.com/office/drawing/2014/main" id="{DD465533-2E2F-9DE1-D54A-A862A7997315}"/>
              </a:ext>
            </a:extLst>
          </p:cNvPr>
          <p:cNvPicPr>
            <a:picLocks noChangeAspect="1"/>
          </p:cNvPicPr>
          <p:nvPr/>
        </p:nvPicPr>
        <p:blipFill>
          <a:blip r:embed="rId4"/>
          <a:stretch>
            <a:fillRect/>
          </a:stretch>
        </p:blipFill>
        <p:spPr>
          <a:xfrm>
            <a:off x="8222689" y="1620829"/>
            <a:ext cx="3247757" cy="1599297"/>
          </a:xfrm>
          <a:prstGeom prst="rect">
            <a:avLst/>
          </a:prstGeom>
        </p:spPr>
      </p:pic>
      <p:sp>
        <p:nvSpPr>
          <p:cNvPr id="17" name="TextBox 16">
            <a:extLst>
              <a:ext uri="{FF2B5EF4-FFF2-40B4-BE49-F238E27FC236}">
                <a16:creationId xmlns:a16="http://schemas.microsoft.com/office/drawing/2014/main" id="{9032F4D9-33D6-6E1E-5652-A4EA9C67C81F}"/>
              </a:ext>
            </a:extLst>
          </p:cNvPr>
          <p:cNvSpPr txBox="1"/>
          <p:nvPr/>
        </p:nvSpPr>
        <p:spPr>
          <a:xfrm>
            <a:off x="8219045" y="3225910"/>
            <a:ext cx="3250416" cy="3139321"/>
          </a:xfrm>
          <a:prstGeom prst="rect">
            <a:avLst/>
          </a:prstGeom>
          <a:solidFill>
            <a:srgbClr val="0070C0"/>
          </a:solidFill>
        </p:spPr>
        <p:txBody>
          <a:bodyPr wrap="square" lIns="91440" tIns="45720" rIns="91440" bIns="45720" rtlCol="0" anchor="t">
            <a:spAutoFit/>
          </a:bodyPr>
          <a:lstStyle/>
          <a:p>
            <a:pPr marL="228600" indent="-228600" algn="just">
              <a:buFont typeface="Arial,Sans-Serif"/>
              <a:buChar char="•"/>
            </a:pPr>
            <a:r>
              <a:rPr lang="ko-KR" sz="1100" kern="100" err="1">
                <a:solidFill>
                  <a:schemeClr val="bg1"/>
                </a:solidFill>
                <a:ea typeface="+mn-lt"/>
                <a:cs typeface="+mn-lt"/>
              </a:rPr>
              <a:t>베누에</a:t>
            </a:r>
            <a:r>
              <a:rPr lang="ko-KR" altLang="en-US" sz="1100" kern="100">
                <a:solidFill>
                  <a:schemeClr val="bg1"/>
                </a:solidFill>
                <a:ea typeface="+mn-lt"/>
                <a:cs typeface="+mn-lt"/>
              </a:rPr>
              <a:t> 주의 성도들에게 </a:t>
            </a:r>
            <a:r>
              <a:rPr lang="ko-KR" sz="1100" kern="100">
                <a:solidFill>
                  <a:schemeClr val="bg1"/>
                </a:solidFill>
                <a:ea typeface="+mn-lt"/>
                <a:cs typeface="+mn-lt"/>
              </a:rPr>
              <a:t>하나님의 위로가 임하기를</a:t>
            </a:r>
            <a:r>
              <a:rPr lang="ko-KR" altLang="en-US" sz="1100" kern="100">
                <a:solidFill>
                  <a:schemeClr val="bg1"/>
                </a:solidFill>
                <a:ea typeface="+mn-lt"/>
                <a:cs typeface="+mn-lt"/>
              </a:rPr>
              <a:t> </a:t>
            </a:r>
            <a:r>
              <a:rPr lang="ko-KR" sz="1100" kern="100">
                <a:solidFill>
                  <a:schemeClr val="bg1"/>
                </a:solidFill>
                <a:ea typeface="+mn-lt"/>
                <a:cs typeface="+mn-lt"/>
              </a:rPr>
              <a:t>기도합니다.</a:t>
            </a:r>
            <a:r>
              <a:rPr lang="ko-KR" altLang="en-US" sz="1100" kern="100">
                <a:solidFill>
                  <a:schemeClr val="bg1"/>
                </a:solidFill>
                <a:ea typeface="+mn-lt"/>
                <a:cs typeface="+mn-lt"/>
              </a:rPr>
              <a:t> 슬픔에 잠긴 사람들에게 </a:t>
            </a:r>
            <a:r>
              <a:rPr lang="ko-KR" sz="1100" kern="100">
                <a:solidFill>
                  <a:schemeClr val="bg1"/>
                </a:solidFill>
                <a:ea typeface="+mn-lt"/>
                <a:cs typeface="+mn-lt"/>
              </a:rPr>
              <a:t>주님의 평화와 사랑으로 찾아갈 수 있도록 기도합니다</a:t>
            </a:r>
            <a:r>
              <a:rPr lang="en-US" altLang="ko-KR" sz="1100" kern="100">
                <a:solidFill>
                  <a:schemeClr val="bg1"/>
                </a:solidFill>
                <a:ea typeface="+mn-lt"/>
                <a:cs typeface="+mn-lt"/>
              </a:rPr>
              <a:t>.</a:t>
            </a:r>
            <a:r>
              <a:rPr lang="ko-KR" altLang="en-US" sz="1100" kern="100">
                <a:solidFill>
                  <a:schemeClr val="bg1"/>
                </a:solidFill>
                <a:ea typeface="+mn-lt"/>
                <a:cs typeface="+mn-lt"/>
              </a:rPr>
              <a:t> </a:t>
            </a:r>
            <a:r>
              <a:rPr lang="ko-KR" sz="1100" kern="100">
                <a:solidFill>
                  <a:schemeClr val="bg1"/>
                </a:solidFill>
                <a:latin typeface="Malgun Gothic"/>
                <a:ea typeface="Malgun Gothic"/>
                <a:cs typeface="+mn-lt"/>
              </a:rPr>
              <a:t>계속되는 폭력적인 박해 속에서 희망을 </a:t>
            </a:r>
            <a:r>
              <a:rPr lang="ko-KR" altLang="en-US" sz="1100" kern="100">
                <a:solidFill>
                  <a:schemeClr val="bg1"/>
                </a:solidFill>
                <a:latin typeface="Malgun Gothic"/>
                <a:ea typeface="Malgun Gothic"/>
                <a:cs typeface="+mn-lt"/>
              </a:rPr>
              <a:t>잃지 않게 하시고, 주께서 </a:t>
            </a:r>
            <a:r>
              <a:rPr lang="ko-KR" altLang="en-US" sz="1100" kern="100" err="1">
                <a:solidFill>
                  <a:schemeClr val="bg1"/>
                </a:solidFill>
                <a:latin typeface="Malgun Gothic"/>
                <a:ea typeface="Malgun Gothic"/>
                <a:cs typeface="+mn-lt"/>
              </a:rPr>
              <a:t>날마다강하게</a:t>
            </a:r>
            <a:r>
              <a:rPr lang="ko-KR" sz="1100" kern="100">
                <a:solidFill>
                  <a:schemeClr val="bg1"/>
                </a:solidFill>
                <a:latin typeface="Malgun Gothic"/>
                <a:ea typeface="Malgun Gothic"/>
                <a:cs typeface="+mn-lt"/>
              </a:rPr>
              <a:t> 하시고</a:t>
            </a:r>
            <a:r>
              <a:rPr lang="en-US" altLang="ko-KR" sz="1100" kern="100">
                <a:solidFill>
                  <a:schemeClr val="bg1"/>
                </a:solidFill>
                <a:latin typeface="Malgun Gothic"/>
                <a:ea typeface="Malgun Gothic"/>
                <a:cs typeface="+mn-lt"/>
              </a:rPr>
              <a:t>,</a:t>
            </a:r>
            <a:r>
              <a:rPr lang="ko-KR" sz="1100" kern="100">
                <a:solidFill>
                  <a:schemeClr val="bg1"/>
                </a:solidFill>
                <a:latin typeface="Malgun Gothic"/>
                <a:ea typeface="Malgun Gothic"/>
                <a:cs typeface="+mn-lt"/>
              </a:rPr>
              <a:t> 예수님께서 이미 세상을 이기셨다는 진리를 굳게 붙잡을 수 </a:t>
            </a:r>
            <a:r>
              <a:rPr lang="ko-KR" altLang="en-US" sz="1100" kern="100">
                <a:solidFill>
                  <a:schemeClr val="bg1"/>
                </a:solidFill>
                <a:latin typeface="Malgun Gothic"/>
                <a:ea typeface="Malgun Gothic"/>
                <a:cs typeface="+mn-lt"/>
              </a:rPr>
              <a:t>있도록</a:t>
            </a:r>
            <a:r>
              <a:rPr lang="ko-KR" sz="1100" kern="100">
                <a:solidFill>
                  <a:schemeClr val="bg1"/>
                </a:solidFill>
                <a:latin typeface="Malgun Gothic"/>
                <a:ea typeface="Malgun Gothic"/>
                <a:cs typeface="+mn-lt"/>
              </a:rPr>
              <a:t> 기도합니다. </a:t>
            </a:r>
          </a:p>
          <a:p>
            <a:pPr marL="228600" indent="-228600" algn="just">
              <a:buFont typeface="Arial"/>
              <a:buChar char="•"/>
            </a:pPr>
            <a:r>
              <a:rPr lang="ko-KR" sz="1100" kern="100">
                <a:solidFill>
                  <a:schemeClr val="bg1"/>
                </a:solidFill>
                <a:ea typeface="+mn-lt"/>
                <a:cs typeface="+mn-lt"/>
              </a:rPr>
              <a:t>나이지리아 </a:t>
            </a:r>
            <a:r>
              <a:rPr lang="ko-KR" altLang="en-US" sz="1100" kern="100">
                <a:solidFill>
                  <a:schemeClr val="bg1"/>
                </a:solidFill>
                <a:ea typeface="+mn-lt"/>
                <a:cs typeface="+mn-lt"/>
              </a:rPr>
              <a:t>중앙정부와 지방</a:t>
            </a:r>
            <a:r>
              <a:rPr lang="ko-KR" sz="1100" kern="100">
                <a:solidFill>
                  <a:schemeClr val="bg1"/>
                </a:solidFill>
                <a:ea typeface="+mn-lt"/>
                <a:cs typeface="+mn-lt"/>
              </a:rPr>
              <a:t> 정부를 위해 기도합니다.</a:t>
            </a:r>
            <a:r>
              <a:rPr lang="ko-KR" altLang="en-US" sz="1100" kern="100">
                <a:solidFill>
                  <a:schemeClr val="bg1"/>
                </a:solidFill>
                <a:ea typeface="+mn-lt"/>
                <a:cs typeface="+mn-lt"/>
              </a:rPr>
              <a:t> 지도자들에게 냉철한 이성과</a:t>
            </a:r>
            <a:r>
              <a:rPr lang="ko-KR" sz="1100" kern="100">
                <a:solidFill>
                  <a:schemeClr val="bg1"/>
                </a:solidFill>
                <a:ea typeface="+mn-lt"/>
                <a:cs typeface="+mn-lt"/>
              </a:rPr>
              <a:t> </a:t>
            </a:r>
            <a:r>
              <a:rPr lang="ko-KR" altLang="en-US" sz="1100" kern="100">
                <a:solidFill>
                  <a:schemeClr val="bg1"/>
                </a:solidFill>
                <a:ea typeface="+mn-lt"/>
                <a:cs typeface="+mn-lt"/>
              </a:rPr>
              <a:t>따뜻한 가슴과 </a:t>
            </a:r>
            <a:r>
              <a:rPr lang="ko-KR" sz="1100" kern="100">
                <a:solidFill>
                  <a:schemeClr val="bg1"/>
                </a:solidFill>
                <a:ea typeface="+mn-lt"/>
                <a:cs typeface="+mn-lt"/>
              </a:rPr>
              <a:t>지혜를 주셔서</a:t>
            </a:r>
            <a:r>
              <a:rPr lang="en-US" altLang="ko-KR" sz="1100" kern="100">
                <a:solidFill>
                  <a:schemeClr val="bg1"/>
                </a:solidFill>
                <a:ea typeface="+mn-lt"/>
                <a:cs typeface="+mn-lt"/>
              </a:rPr>
              <a:t>,</a:t>
            </a:r>
            <a:r>
              <a:rPr lang="ko-KR" sz="1100" kern="100">
                <a:solidFill>
                  <a:schemeClr val="bg1"/>
                </a:solidFill>
                <a:ea typeface="+mn-lt"/>
                <a:cs typeface="+mn-lt"/>
              </a:rPr>
              <a:t> </a:t>
            </a:r>
            <a:r>
              <a:rPr lang="ko-KR" altLang="en-US" sz="1100" kern="100">
                <a:solidFill>
                  <a:schemeClr val="bg1"/>
                </a:solidFill>
                <a:ea typeface="+mn-lt"/>
                <a:cs typeface="+mn-lt"/>
              </a:rPr>
              <a:t>이 어려움을 슬기롭게 해결하기를 기도합니다.</a:t>
            </a:r>
            <a:endParaRPr lang="ko-KR" sz="1100" kern="100">
              <a:solidFill>
                <a:schemeClr val="bg1"/>
              </a:solidFill>
              <a:ea typeface="+mn-lt"/>
              <a:cs typeface="+mn-lt"/>
            </a:endParaRPr>
          </a:p>
          <a:p>
            <a:pPr marL="228600" indent="-228600" algn="just">
              <a:buFont typeface="Arial"/>
              <a:buChar char="•"/>
            </a:pPr>
            <a:r>
              <a:rPr lang="ko-KR" altLang="en-US" sz="1100" kern="100">
                <a:solidFill>
                  <a:schemeClr val="bg1"/>
                </a:solidFill>
                <a:ea typeface="+mn-lt"/>
                <a:cs typeface="+mn-lt"/>
              </a:rPr>
              <a:t>난민들을</a:t>
            </a:r>
            <a:r>
              <a:rPr lang="ko-KR" sz="1100" kern="100">
                <a:solidFill>
                  <a:schemeClr val="bg1"/>
                </a:solidFill>
                <a:ea typeface="+mn-lt"/>
                <a:cs typeface="+mn-lt"/>
              </a:rPr>
              <a:t> 위해 기도합니다</a:t>
            </a:r>
            <a:r>
              <a:rPr lang="en-US" altLang="ko-KR" sz="1100" kern="100">
                <a:solidFill>
                  <a:schemeClr val="bg1"/>
                </a:solidFill>
                <a:ea typeface="+mn-lt"/>
                <a:cs typeface="+mn-lt"/>
              </a:rPr>
              <a:t>.</a:t>
            </a:r>
            <a:r>
              <a:rPr lang="ko-KR" altLang="en-US" sz="1100" kern="100">
                <a:solidFill>
                  <a:schemeClr val="bg1"/>
                </a:solidFill>
                <a:ea typeface="+mn-lt"/>
                <a:cs typeface="+mn-lt"/>
              </a:rPr>
              <a:t> </a:t>
            </a:r>
            <a:r>
              <a:rPr lang="ko-KR" sz="1100" kern="100">
                <a:solidFill>
                  <a:schemeClr val="bg1"/>
                </a:solidFill>
                <a:ea typeface="+mn-lt"/>
                <a:cs typeface="+mn-lt"/>
              </a:rPr>
              <a:t>매일 하나님의 공급하심을 경험하며, 감사한 마음을 잃지 않기를 기도합니다</a:t>
            </a:r>
            <a:r>
              <a:rPr lang="en-US" altLang="ko-KR" sz="1100" kern="100">
                <a:solidFill>
                  <a:schemeClr val="bg1"/>
                </a:solidFill>
                <a:ea typeface="+mn-lt"/>
                <a:cs typeface="+mn-lt"/>
              </a:rPr>
              <a:t>.</a:t>
            </a:r>
            <a:r>
              <a:rPr lang="ko-KR" sz="1100" kern="100">
                <a:solidFill>
                  <a:schemeClr val="bg1"/>
                </a:solidFill>
                <a:ea typeface="+mn-lt"/>
                <a:cs typeface="+mn-lt"/>
              </a:rPr>
              <a:t> </a:t>
            </a:r>
          </a:p>
          <a:p>
            <a:pPr marL="228600" indent="-228600" algn="just">
              <a:buFont typeface="Arial"/>
              <a:buChar char="•"/>
            </a:pPr>
            <a:r>
              <a:rPr lang="ko-KR" altLang="en-US" sz="1100" kern="100">
                <a:solidFill>
                  <a:schemeClr val="bg1"/>
                </a:solidFill>
                <a:ea typeface="+mn-lt"/>
                <a:cs typeface="+mn-lt"/>
              </a:rPr>
              <a:t>가해자들을 위해 </a:t>
            </a:r>
            <a:r>
              <a:rPr lang="en-US" altLang="ko-KR" sz="1100" kern="100">
                <a:solidFill>
                  <a:schemeClr val="bg1"/>
                </a:solidFill>
                <a:ea typeface="+mn-lt"/>
                <a:cs typeface="+mn-lt"/>
              </a:rPr>
              <a:t>-</a:t>
            </a:r>
            <a:r>
              <a:rPr lang="ko-KR" altLang="en-US" sz="1100" kern="100">
                <a:solidFill>
                  <a:schemeClr val="bg1"/>
                </a:solidFill>
                <a:ea typeface="+mn-lt"/>
                <a:cs typeface="+mn-lt"/>
              </a:rPr>
              <a:t> 그들이 회개하고 하나님께로 돌아와 그분이 구세주이심을 믿게 되기를  기도합니다. </a:t>
            </a:r>
            <a:endParaRPr lang="en-US" altLang="ko-KR" sz="1100" kern="100">
              <a:solidFill>
                <a:schemeClr val="bg1"/>
              </a:solidFill>
              <a:ea typeface="+mn-lt"/>
              <a:cs typeface="+mn-lt"/>
            </a:endParaRPr>
          </a:p>
        </p:txBody>
      </p:sp>
      <p:sp>
        <p:nvSpPr>
          <p:cNvPr id="14" name="TextBox 13">
            <a:extLst>
              <a:ext uri="{FF2B5EF4-FFF2-40B4-BE49-F238E27FC236}">
                <a16:creationId xmlns:a16="http://schemas.microsoft.com/office/drawing/2014/main" id="{81290E31-2F41-ED88-6B99-B21DAE0AA469}"/>
              </a:ext>
            </a:extLst>
          </p:cNvPr>
          <p:cNvSpPr txBox="1"/>
          <p:nvPr/>
        </p:nvSpPr>
        <p:spPr>
          <a:xfrm>
            <a:off x="1213162" y="2241787"/>
            <a:ext cx="6828909" cy="3985706"/>
          </a:xfrm>
          <a:prstGeom prst="rect">
            <a:avLst/>
          </a:prstGeom>
          <a:noFill/>
        </p:spPr>
        <p:txBody>
          <a:bodyPr wrap="square" lIns="91440" tIns="45720" rIns="91440" bIns="45720" rtlCol="0" anchor="t">
            <a:spAutoFit/>
          </a:bodyPr>
          <a:lstStyle/>
          <a:p>
            <a:pPr algn="just"/>
            <a:r>
              <a:rPr lang="ko-KR" altLang="en-US" sz="1100">
                <a:ea typeface="+mn-lt"/>
                <a:cs typeface="+mn-lt"/>
              </a:rPr>
              <a:t>최초 공격은</a:t>
            </a:r>
            <a:r>
              <a:rPr lang="en-US" sz="1100">
                <a:ea typeface="+mn-lt"/>
                <a:cs typeface="+mn-lt"/>
              </a:rPr>
              <a:t> 6</a:t>
            </a:r>
            <a:r>
              <a:rPr lang="ko-KR" altLang="en-US" sz="1100">
                <a:ea typeface="+mn-lt"/>
                <a:cs typeface="+mn-lt"/>
              </a:rPr>
              <a:t>월</a:t>
            </a:r>
            <a:r>
              <a:rPr lang="en-US" sz="1100">
                <a:ea typeface="+mn-lt"/>
                <a:cs typeface="+mn-lt"/>
              </a:rPr>
              <a:t> 8</a:t>
            </a:r>
            <a:r>
              <a:rPr lang="ko-KR" altLang="en-US" sz="1100">
                <a:ea typeface="+mn-lt"/>
                <a:cs typeface="+mn-lt"/>
              </a:rPr>
              <a:t>일</a:t>
            </a:r>
            <a:r>
              <a:rPr lang="en-US" altLang="ko-KR" sz="1100">
                <a:ea typeface="+mn-lt"/>
                <a:cs typeface="+mn-lt"/>
              </a:rPr>
              <a:t> </a:t>
            </a:r>
            <a:r>
              <a:rPr lang="ko-KR" altLang="en-US" sz="1100" err="1">
                <a:ea typeface="+mn-lt"/>
                <a:cs typeface="+mn-lt"/>
              </a:rPr>
              <a:t>니예프</a:t>
            </a:r>
            <a:r>
              <a:rPr lang="ko-KR" altLang="en-US" sz="1100">
                <a:ea typeface="+mn-lt"/>
                <a:cs typeface="+mn-lt"/>
              </a:rPr>
              <a:t>(</a:t>
            </a:r>
            <a:r>
              <a:rPr lang="ko-KR" sz="1100" err="1">
                <a:solidFill>
                  <a:srgbClr val="323130"/>
                </a:solidFill>
                <a:latin typeface="Segoe UI"/>
                <a:ea typeface="+mn-lt"/>
                <a:cs typeface="Segoe UI"/>
              </a:rPr>
              <a:t>Nyiev</a:t>
            </a:r>
            <a:r>
              <a:rPr lang="ko-KR" altLang="en-US" sz="1100">
                <a:ea typeface="+mn-lt"/>
                <a:cs typeface="+mn-lt"/>
              </a:rPr>
              <a:t>)</a:t>
            </a:r>
            <a:r>
              <a:rPr lang="en-US" altLang="ko-KR" sz="1100">
                <a:ea typeface="+mn-lt"/>
                <a:cs typeface="+mn-lt"/>
              </a:rPr>
              <a:t> </a:t>
            </a:r>
            <a:r>
              <a:rPr lang="ko-KR" altLang="en-US" sz="1100">
                <a:ea typeface="+mn-lt"/>
                <a:cs typeface="+mn-lt"/>
              </a:rPr>
              <a:t>구의</a:t>
            </a:r>
            <a:r>
              <a:rPr lang="en-US" altLang="ko-KR" sz="1100">
                <a:ea typeface="+mn-lt"/>
                <a:cs typeface="+mn-lt"/>
              </a:rPr>
              <a:t> </a:t>
            </a:r>
            <a:r>
              <a:rPr lang="ko-KR" altLang="en-US" sz="1100" err="1">
                <a:ea typeface="+mn-lt"/>
                <a:cs typeface="+mn-lt"/>
              </a:rPr>
              <a:t>우데이</a:t>
            </a:r>
            <a:r>
              <a:rPr lang="ko-KR" altLang="en-US" sz="1100">
                <a:ea typeface="+mn-lt"/>
                <a:cs typeface="+mn-lt"/>
              </a:rPr>
              <a:t>(</a:t>
            </a:r>
            <a:r>
              <a:rPr lang="ko-KR" sz="1100" err="1">
                <a:solidFill>
                  <a:srgbClr val="323130"/>
                </a:solidFill>
                <a:latin typeface="Segoe UI"/>
                <a:ea typeface="+mn-lt"/>
                <a:cs typeface="Segoe UI"/>
              </a:rPr>
              <a:t>Udei</a:t>
            </a:r>
            <a:r>
              <a:rPr lang="ko-KR" altLang="en-US" sz="1100">
                <a:ea typeface="+mn-lt"/>
                <a:cs typeface="+mn-lt"/>
              </a:rPr>
              <a:t>)</a:t>
            </a:r>
            <a:r>
              <a:rPr lang="en-US" altLang="ko-KR" sz="1100">
                <a:ea typeface="+mn-lt"/>
                <a:cs typeface="+mn-lt"/>
              </a:rPr>
              <a:t> </a:t>
            </a:r>
            <a:r>
              <a:rPr lang="ko-KR" altLang="en-US" sz="1100">
                <a:ea typeface="+mn-lt"/>
                <a:cs typeface="+mn-lt"/>
              </a:rPr>
              <a:t>마을에서</a:t>
            </a:r>
            <a:r>
              <a:rPr lang="en-US" altLang="ko-KR" sz="1100">
                <a:ea typeface="+mn-lt"/>
                <a:cs typeface="+mn-lt"/>
              </a:rPr>
              <a:t> </a:t>
            </a:r>
            <a:r>
              <a:rPr lang="ko-KR" altLang="en-US" sz="1100">
                <a:ea typeface="+mn-lt"/>
                <a:cs typeface="+mn-lt"/>
              </a:rPr>
              <a:t>시작되었습니다</a:t>
            </a:r>
            <a:r>
              <a:rPr lang="en-US" sz="1100">
                <a:ea typeface="+mn-lt"/>
                <a:cs typeface="+mn-lt"/>
              </a:rPr>
              <a:t>.</a:t>
            </a:r>
            <a:r>
              <a:rPr lang="en-US" altLang="ko-KR" sz="1100">
                <a:ea typeface="+mn-lt"/>
                <a:cs typeface="+mn-lt"/>
              </a:rPr>
              <a:t> </a:t>
            </a:r>
            <a:r>
              <a:rPr lang="en-US" altLang="ko-KR" sz="1100" err="1">
                <a:ea typeface="+mn-lt"/>
                <a:cs typeface="+mn-lt"/>
              </a:rPr>
              <a:t>무장한</a:t>
            </a:r>
            <a:r>
              <a:rPr lang="en-US" altLang="ko-KR" sz="1100">
                <a:ea typeface="+mn-lt"/>
                <a:cs typeface="+mn-lt"/>
              </a:rPr>
              <a:t> </a:t>
            </a:r>
            <a:r>
              <a:rPr lang="en-US" altLang="ko-KR" sz="1100" err="1">
                <a:ea typeface="+mn-lt"/>
                <a:cs typeface="+mn-lt"/>
              </a:rPr>
              <a:t>플라니</a:t>
            </a:r>
            <a:r>
              <a:rPr lang="en-US" altLang="ko-KR" sz="1100">
                <a:ea typeface="+mn-lt"/>
                <a:cs typeface="+mn-lt"/>
              </a:rPr>
              <a:t> </a:t>
            </a:r>
            <a:r>
              <a:rPr lang="en-US" altLang="ko-KR" sz="1100" err="1">
                <a:ea typeface="+mn-lt"/>
                <a:cs typeface="+mn-lt"/>
              </a:rPr>
              <a:t>목동</a:t>
            </a:r>
            <a:r>
              <a:rPr lang="ko-KR" altLang="en-US" sz="1100">
                <a:ea typeface="+mn-lt"/>
                <a:cs typeface="+mn-lt"/>
              </a:rPr>
              <a:t>은</a:t>
            </a:r>
            <a:r>
              <a:rPr lang="en-US" altLang="ko-KR" sz="1100">
                <a:ea typeface="+mn-lt"/>
                <a:cs typeface="+mn-lt"/>
              </a:rPr>
              <a:t> </a:t>
            </a:r>
            <a:r>
              <a:rPr lang="ko-KR" altLang="en-US" sz="1100">
                <a:ea typeface="+mn-lt"/>
                <a:cs typeface="+mn-lt"/>
              </a:rPr>
              <a:t>밭에서</a:t>
            </a:r>
            <a:r>
              <a:rPr lang="en-US" altLang="ko-KR" sz="1100">
                <a:ea typeface="+mn-lt"/>
                <a:cs typeface="+mn-lt"/>
              </a:rPr>
              <a:t> </a:t>
            </a:r>
            <a:r>
              <a:rPr lang="ko-KR" altLang="en-US" sz="1100">
                <a:ea typeface="+mn-lt"/>
                <a:cs typeface="+mn-lt"/>
              </a:rPr>
              <a:t>일하던</a:t>
            </a:r>
            <a:r>
              <a:rPr lang="en-US" altLang="ko-KR" sz="1100">
                <a:ea typeface="+mn-lt"/>
                <a:cs typeface="+mn-lt"/>
              </a:rPr>
              <a:t> </a:t>
            </a:r>
            <a:r>
              <a:rPr lang="ko-KR" altLang="en-US" sz="1100">
                <a:ea typeface="+mn-lt"/>
                <a:cs typeface="+mn-lt"/>
              </a:rPr>
              <a:t>농부</a:t>
            </a:r>
            <a:r>
              <a:rPr lang="en-US" altLang="ko-KR" sz="1100">
                <a:ea typeface="+mn-lt"/>
                <a:cs typeface="+mn-lt"/>
              </a:rPr>
              <a:t> </a:t>
            </a:r>
            <a:r>
              <a:rPr lang="ko-KR" altLang="en-US" sz="1100">
                <a:ea typeface="+mn-lt"/>
                <a:cs typeface="+mn-lt"/>
              </a:rPr>
              <a:t>두</a:t>
            </a:r>
            <a:r>
              <a:rPr lang="en-US" altLang="ko-KR" sz="1100">
                <a:ea typeface="+mn-lt"/>
                <a:cs typeface="+mn-lt"/>
              </a:rPr>
              <a:t> </a:t>
            </a:r>
            <a:r>
              <a:rPr lang="ko-KR" altLang="en-US" sz="1100">
                <a:ea typeface="+mn-lt"/>
                <a:cs typeface="+mn-lt"/>
              </a:rPr>
              <a:t>명을</a:t>
            </a:r>
            <a:r>
              <a:rPr lang="en-US" altLang="ko-KR" sz="1100">
                <a:ea typeface="+mn-lt"/>
                <a:cs typeface="+mn-lt"/>
              </a:rPr>
              <a:t> </a:t>
            </a:r>
            <a:r>
              <a:rPr lang="ko-KR" altLang="en-US" sz="1100">
                <a:ea typeface="+mn-lt"/>
                <a:cs typeface="+mn-lt"/>
              </a:rPr>
              <a:t>총으로</a:t>
            </a:r>
            <a:r>
              <a:rPr lang="en-US" altLang="ko-KR" sz="1100">
                <a:ea typeface="+mn-lt"/>
                <a:cs typeface="+mn-lt"/>
              </a:rPr>
              <a:t> </a:t>
            </a:r>
            <a:r>
              <a:rPr lang="ko-KR" altLang="en-US" sz="1100">
                <a:ea typeface="+mn-lt"/>
                <a:cs typeface="+mn-lt"/>
              </a:rPr>
              <a:t>쏴</a:t>
            </a:r>
            <a:r>
              <a:rPr lang="en-US" altLang="ko-KR" sz="1100">
                <a:ea typeface="+mn-lt"/>
                <a:cs typeface="+mn-lt"/>
              </a:rPr>
              <a:t> </a:t>
            </a:r>
            <a:r>
              <a:rPr lang="ko-KR" altLang="en-US" sz="1100">
                <a:ea typeface="+mn-lt"/>
                <a:cs typeface="+mn-lt"/>
              </a:rPr>
              <a:t>죽였고,</a:t>
            </a:r>
            <a:r>
              <a:rPr lang="en-US" altLang="ko-KR" sz="1100">
                <a:ea typeface="+mn-lt"/>
                <a:cs typeface="+mn-lt"/>
              </a:rPr>
              <a:t> 한 </a:t>
            </a:r>
            <a:r>
              <a:rPr lang="en-US" altLang="ko-KR" sz="1100" err="1">
                <a:ea typeface="+mn-lt"/>
                <a:cs typeface="+mn-lt"/>
              </a:rPr>
              <a:t>주민은</a:t>
            </a:r>
            <a:r>
              <a:rPr lang="en-US" altLang="ko-KR" sz="1100">
                <a:ea typeface="+mn-lt"/>
                <a:cs typeface="+mn-lt"/>
              </a:rPr>
              <a:t> </a:t>
            </a:r>
            <a:r>
              <a:rPr lang="ko-KR" altLang="en-US" sz="1100">
                <a:ea typeface="+mn-lt"/>
                <a:cs typeface="+mn-lt"/>
              </a:rPr>
              <a:t>부상을</a:t>
            </a:r>
            <a:r>
              <a:rPr lang="en-US" altLang="ko-KR" sz="1100">
                <a:ea typeface="+mn-lt"/>
                <a:cs typeface="+mn-lt"/>
              </a:rPr>
              <a:t> </a:t>
            </a:r>
            <a:r>
              <a:rPr lang="ko-KR" altLang="en-US" sz="1100">
                <a:ea typeface="+mn-lt"/>
                <a:cs typeface="+mn-lt"/>
              </a:rPr>
              <a:t>입었습니다</a:t>
            </a:r>
            <a:r>
              <a:rPr lang="en-US" sz="1100">
                <a:ea typeface="+mn-lt"/>
                <a:cs typeface="+mn-lt"/>
              </a:rPr>
              <a:t>.</a:t>
            </a:r>
            <a:endParaRPr lang="ko-KR" altLang="en-US"/>
          </a:p>
          <a:p>
            <a:pPr algn="just"/>
            <a:r>
              <a:rPr lang="en-US" sz="1100">
                <a:ea typeface="+mn-lt"/>
                <a:cs typeface="+mn-lt"/>
              </a:rPr>
              <a:t>6</a:t>
            </a:r>
            <a:r>
              <a:rPr lang="ko-KR" altLang="en-US" sz="1100">
                <a:ea typeface="+mn-lt"/>
                <a:cs typeface="+mn-lt"/>
              </a:rPr>
              <a:t>월</a:t>
            </a:r>
            <a:r>
              <a:rPr lang="en-US" sz="1100">
                <a:ea typeface="+mn-lt"/>
                <a:cs typeface="+mn-lt"/>
              </a:rPr>
              <a:t> 11</a:t>
            </a:r>
            <a:r>
              <a:rPr lang="ko-KR" altLang="en-US" sz="1100">
                <a:ea typeface="+mn-lt"/>
                <a:cs typeface="+mn-lt"/>
              </a:rPr>
              <a:t>일</a:t>
            </a:r>
            <a:r>
              <a:rPr lang="en-US" sz="1100">
                <a:ea typeface="+mn-lt"/>
                <a:cs typeface="+mn-lt"/>
              </a:rPr>
              <a:t>,</a:t>
            </a:r>
            <a:r>
              <a:rPr lang="en-US" altLang="ko-KR" sz="1100">
                <a:ea typeface="+mn-lt"/>
                <a:cs typeface="+mn-lt"/>
              </a:rPr>
              <a:t> </a:t>
            </a:r>
            <a:r>
              <a:rPr lang="ko-KR" altLang="en-US" sz="1100">
                <a:ea typeface="+mn-lt"/>
                <a:cs typeface="+mn-lt"/>
              </a:rPr>
              <a:t>공격자들은</a:t>
            </a:r>
            <a:r>
              <a:rPr lang="en-US" altLang="ko-KR" sz="1100">
                <a:ea typeface="+mn-lt"/>
                <a:cs typeface="+mn-lt"/>
              </a:rPr>
              <a:t> </a:t>
            </a:r>
            <a:r>
              <a:rPr lang="ko-KR" altLang="en-US" sz="1100">
                <a:ea typeface="+mn-lt"/>
                <a:cs typeface="+mn-lt"/>
              </a:rPr>
              <a:t>구마</a:t>
            </a:r>
            <a:r>
              <a:rPr lang="en-US" sz="1100">
                <a:ea typeface="+mn-lt"/>
                <a:cs typeface="+mn-lt"/>
              </a:rPr>
              <a:t> LGA</a:t>
            </a:r>
            <a:r>
              <a:rPr lang="ko-KR" altLang="en-US" sz="1100">
                <a:ea typeface="+mn-lt"/>
                <a:cs typeface="+mn-lt"/>
              </a:rPr>
              <a:t>의</a:t>
            </a:r>
            <a:r>
              <a:rPr lang="en-US" altLang="ko-KR" sz="1100">
                <a:ea typeface="+mn-lt"/>
                <a:cs typeface="+mn-lt"/>
              </a:rPr>
              <a:t> </a:t>
            </a:r>
            <a:r>
              <a:rPr lang="ko-KR" altLang="en-US" sz="1100" err="1">
                <a:ea typeface="+mn-lt"/>
                <a:cs typeface="+mn-lt"/>
              </a:rPr>
              <a:t>우농구</a:t>
            </a:r>
            <a:r>
              <a:rPr lang="ko-KR" altLang="en-US" sz="1100">
                <a:ea typeface="+mn-lt"/>
                <a:cs typeface="+mn-lt"/>
              </a:rPr>
              <a:t>(</a:t>
            </a:r>
            <a:r>
              <a:rPr lang="ko-KR" sz="1100" err="1">
                <a:ea typeface="+mn-lt"/>
                <a:cs typeface="+mn-lt"/>
              </a:rPr>
              <a:t>Unongu</a:t>
            </a:r>
            <a:r>
              <a:rPr lang="ko-KR" altLang="en-US" sz="1100">
                <a:ea typeface="+mn-lt"/>
                <a:cs typeface="+mn-lt"/>
              </a:rPr>
              <a:t>)</a:t>
            </a:r>
            <a:r>
              <a:rPr lang="en-US" altLang="ko-KR" sz="1100">
                <a:ea typeface="+mn-lt"/>
                <a:cs typeface="+mn-lt"/>
              </a:rPr>
              <a:t> </a:t>
            </a:r>
            <a:r>
              <a:rPr lang="ko-KR" altLang="en-US" sz="1100">
                <a:ea typeface="+mn-lt"/>
                <a:cs typeface="+mn-lt"/>
              </a:rPr>
              <a:t>지역인</a:t>
            </a:r>
            <a:r>
              <a:rPr lang="en-US" altLang="ko-KR" sz="1100">
                <a:ea typeface="+mn-lt"/>
                <a:cs typeface="+mn-lt"/>
              </a:rPr>
              <a:t> </a:t>
            </a:r>
            <a:r>
              <a:rPr lang="ko-KR" altLang="en-US" sz="1100">
                <a:ea typeface="+mn-lt"/>
                <a:cs typeface="+mn-lt"/>
              </a:rPr>
              <a:t>체</a:t>
            </a:r>
            <a:r>
              <a:rPr lang="en-US" altLang="ko-KR" sz="1100">
                <a:ea typeface="+mn-lt"/>
                <a:cs typeface="+mn-lt"/>
              </a:rPr>
              <a:t> </a:t>
            </a:r>
            <a:r>
              <a:rPr lang="ko-KR" altLang="en-US" sz="1100" err="1">
                <a:ea typeface="+mn-lt"/>
                <a:cs typeface="+mn-lt"/>
              </a:rPr>
              <a:t>이보코르</a:t>
            </a:r>
            <a:r>
              <a:rPr lang="ko-KR" altLang="en-US" sz="1100">
                <a:ea typeface="+mn-lt"/>
                <a:cs typeface="+mn-lt"/>
              </a:rPr>
              <a:t>(</a:t>
            </a:r>
            <a:r>
              <a:rPr lang="ko-KR" sz="1100" err="1">
                <a:ea typeface="+mn-lt"/>
                <a:cs typeface="+mn-lt"/>
              </a:rPr>
              <a:t>Tse</a:t>
            </a:r>
            <a:r>
              <a:rPr lang="ko-KR" sz="1100">
                <a:ea typeface="+mn-lt"/>
                <a:cs typeface="+mn-lt"/>
              </a:rPr>
              <a:t> </a:t>
            </a:r>
            <a:r>
              <a:rPr lang="ko-KR" sz="1100" err="1">
                <a:ea typeface="+mn-lt"/>
                <a:cs typeface="+mn-lt"/>
              </a:rPr>
              <a:t>Ivokor</a:t>
            </a:r>
            <a:r>
              <a:rPr lang="ko-KR" altLang="en-US" sz="1100">
                <a:ea typeface="+mn-lt"/>
                <a:cs typeface="+mn-lt"/>
              </a:rPr>
              <a:t>)</a:t>
            </a:r>
            <a:r>
              <a:rPr lang="en-US" altLang="ko-KR" sz="1100">
                <a:ea typeface="+mn-lt"/>
                <a:cs typeface="+mn-lt"/>
              </a:rPr>
              <a:t> </a:t>
            </a:r>
            <a:r>
              <a:rPr lang="ko-KR" altLang="en-US" sz="1100">
                <a:ea typeface="+mn-lt"/>
                <a:cs typeface="+mn-lt"/>
              </a:rPr>
              <a:t>마을</a:t>
            </a:r>
            <a:r>
              <a:rPr lang="en-US" altLang="ko-KR" sz="1100">
                <a:ea typeface="+mn-lt"/>
                <a:cs typeface="+mn-lt"/>
              </a:rPr>
              <a:t> </a:t>
            </a:r>
            <a:r>
              <a:rPr lang="ko-KR" altLang="en-US" sz="1100">
                <a:ea typeface="+mn-lt"/>
                <a:cs typeface="+mn-lt"/>
              </a:rPr>
              <a:t>근처에서</a:t>
            </a:r>
            <a:r>
              <a:rPr lang="en-US" altLang="ko-KR" sz="1100">
                <a:ea typeface="+mn-lt"/>
                <a:cs typeface="+mn-lt"/>
              </a:rPr>
              <a:t> </a:t>
            </a:r>
            <a:r>
              <a:rPr lang="ko-KR" altLang="en-US" sz="1100" err="1">
                <a:ea typeface="+mn-lt"/>
                <a:cs typeface="+mn-lt"/>
              </a:rPr>
              <a:t>마체테로</a:t>
            </a:r>
            <a:r>
              <a:rPr lang="en-US" altLang="ko-KR" sz="1100">
                <a:ea typeface="+mn-lt"/>
                <a:cs typeface="+mn-lt"/>
              </a:rPr>
              <a:t> </a:t>
            </a:r>
            <a:r>
              <a:rPr lang="ko-KR" altLang="en-US" sz="1100">
                <a:ea typeface="+mn-lt"/>
                <a:cs typeface="+mn-lt"/>
              </a:rPr>
              <a:t>일하던</a:t>
            </a:r>
            <a:r>
              <a:rPr lang="en-US" altLang="ko-KR" sz="1100">
                <a:ea typeface="+mn-lt"/>
                <a:cs typeface="+mn-lt"/>
              </a:rPr>
              <a:t> </a:t>
            </a:r>
            <a:r>
              <a:rPr lang="ko-KR" altLang="en-US" sz="1100">
                <a:ea typeface="+mn-lt"/>
                <a:cs typeface="+mn-lt"/>
              </a:rPr>
              <a:t>여성</a:t>
            </a:r>
            <a:r>
              <a:rPr lang="en-US" sz="1100">
                <a:ea typeface="+mn-lt"/>
                <a:cs typeface="+mn-lt"/>
              </a:rPr>
              <a:t> 2</a:t>
            </a:r>
            <a:r>
              <a:rPr lang="ko-KR" altLang="en-US" sz="1100">
                <a:ea typeface="+mn-lt"/>
                <a:cs typeface="+mn-lt"/>
              </a:rPr>
              <a:t>명을</a:t>
            </a:r>
            <a:r>
              <a:rPr lang="en-US" altLang="ko-KR" sz="1100">
                <a:ea typeface="+mn-lt"/>
                <a:cs typeface="+mn-lt"/>
              </a:rPr>
              <a:t> </a:t>
            </a:r>
            <a:r>
              <a:rPr lang="ko-KR" altLang="en-US" sz="1100">
                <a:ea typeface="+mn-lt"/>
                <a:cs typeface="+mn-lt"/>
              </a:rPr>
              <a:t>살해했습니다</a:t>
            </a:r>
            <a:r>
              <a:rPr lang="en-US" sz="1100">
                <a:ea typeface="+mn-lt"/>
                <a:cs typeface="+mn-lt"/>
              </a:rPr>
              <a:t>.</a:t>
            </a:r>
          </a:p>
          <a:p>
            <a:pPr algn="just"/>
            <a:r>
              <a:rPr lang="en-US" sz="1100">
                <a:ea typeface="+mn-lt"/>
                <a:cs typeface="+mn-lt"/>
              </a:rPr>
              <a:t>6</a:t>
            </a:r>
            <a:r>
              <a:rPr lang="ko-KR" altLang="en-US" sz="1100">
                <a:ea typeface="+mn-lt"/>
                <a:cs typeface="+mn-lt"/>
              </a:rPr>
              <a:t>월</a:t>
            </a:r>
            <a:r>
              <a:rPr lang="en-US" sz="1100">
                <a:ea typeface="+mn-lt"/>
                <a:cs typeface="+mn-lt"/>
              </a:rPr>
              <a:t> 12</a:t>
            </a:r>
            <a:r>
              <a:rPr lang="ko-KR" altLang="en-US" sz="1100">
                <a:ea typeface="+mn-lt"/>
                <a:cs typeface="+mn-lt"/>
              </a:rPr>
              <a:t>일</a:t>
            </a:r>
            <a:r>
              <a:rPr lang="en-US" sz="1100">
                <a:ea typeface="+mn-lt"/>
                <a:cs typeface="+mn-lt"/>
              </a:rPr>
              <a:t>,</a:t>
            </a:r>
            <a:r>
              <a:rPr lang="en-US" altLang="ko-KR" sz="1100">
                <a:ea typeface="+mn-lt"/>
                <a:cs typeface="+mn-lt"/>
              </a:rPr>
              <a:t> </a:t>
            </a:r>
            <a:r>
              <a:rPr lang="ko-KR" altLang="en-US" sz="1100" err="1">
                <a:ea typeface="+mn-lt"/>
                <a:cs typeface="+mn-lt"/>
              </a:rPr>
              <a:t>마쿠르디</a:t>
            </a:r>
            <a:r>
              <a:rPr lang="ko-KR" altLang="en-US" sz="1100">
                <a:ea typeface="+mn-lt"/>
                <a:cs typeface="+mn-lt"/>
              </a:rPr>
              <a:t>(</a:t>
            </a:r>
            <a:r>
              <a:rPr lang="ko-KR" sz="1100" err="1">
                <a:ea typeface="+mn-lt"/>
                <a:cs typeface="+mn-lt"/>
              </a:rPr>
              <a:t>Makurdi</a:t>
            </a:r>
            <a:r>
              <a:rPr lang="ko-KR" altLang="en-US" sz="1100">
                <a:ea typeface="+mn-lt"/>
                <a:cs typeface="+mn-lt"/>
              </a:rPr>
              <a:t>)의</a:t>
            </a:r>
            <a:r>
              <a:rPr lang="en-US" altLang="ko-KR" sz="1100">
                <a:ea typeface="+mn-lt"/>
                <a:cs typeface="+mn-lt"/>
              </a:rPr>
              <a:t> </a:t>
            </a:r>
            <a:r>
              <a:rPr lang="ko-KR" altLang="en-US" sz="1100">
                <a:ea typeface="+mn-lt"/>
                <a:cs typeface="+mn-lt"/>
              </a:rPr>
              <a:t>정의</a:t>
            </a:r>
            <a:r>
              <a:rPr lang="en-US" altLang="ko-KR" sz="1100">
                <a:ea typeface="+mn-lt"/>
                <a:cs typeface="+mn-lt"/>
              </a:rPr>
              <a:t> </a:t>
            </a:r>
            <a:r>
              <a:rPr lang="ko-KR" altLang="en-US" sz="1100">
                <a:ea typeface="+mn-lt"/>
                <a:cs typeface="+mn-lt"/>
              </a:rPr>
              <a:t>개발</a:t>
            </a:r>
            <a:r>
              <a:rPr lang="en-US" altLang="ko-KR" sz="1100">
                <a:ea typeface="+mn-lt"/>
                <a:cs typeface="+mn-lt"/>
              </a:rPr>
              <a:t> </a:t>
            </a:r>
            <a:r>
              <a:rPr lang="ko-KR" altLang="en-US" sz="1100">
                <a:ea typeface="+mn-lt"/>
                <a:cs typeface="+mn-lt"/>
              </a:rPr>
              <a:t>및</a:t>
            </a:r>
            <a:r>
              <a:rPr lang="en-US" altLang="ko-KR" sz="1100">
                <a:ea typeface="+mn-lt"/>
                <a:cs typeface="+mn-lt"/>
              </a:rPr>
              <a:t> </a:t>
            </a:r>
            <a:r>
              <a:rPr lang="ko-KR" altLang="en-US" sz="1100">
                <a:ea typeface="+mn-lt"/>
                <a:cs typeface="+mn-lt"/>
              </a:rPr>
              <a:t>평화</a:t>
            </a:r>
            <a:r>
              <a:rPr lang="en-US" altLang="ko-KR" sz="1100">
                <a:ea typeface="+mn-lt"/>
                <a:cs typeface="+mn-lt"/>
              </a:rPr>
              <a:t> </a:t>
            </a:r>
            <a:r>
              <a:rPr lang="ko-KR" altLang="en-US" sz="1100">
                <a:ea typeface="+mn-lt"/>
                <a:cs typeface="+mn-lt"/>
              </a:rPr>
              <a:t>재단의</a:t>
            </a:r>
            <a:r>
              <a:rPr lang="en-US" sz="1100">
                <a:ea typeface="+mn-lt"/>
                <a:cs typeface="+mn-lt"/>
              </a:rPr>
              <a:t> </a:t>
            </a:r>
            <a:r>
              <a:rPr lang="ko-KR" altLang="en-US" sz="1100">
                <a:ea typeface="+mn-lt"/>
                <a:cs typeface="+mn-lt"/>
              </a:rPr>
              <a:t>자원봉사자인</a:t>
            </a:r>
            <a:r>
              <a:rPr lang="en-US" altLang="ko-KR" sz="1100">
                <a:ea typeface="+mn-lt"/>
                <a:cs typeface="+mn-lt"/>
              </a:rPr>
              <a:t> </a:t>
            </a:r>
            <a:r>
              <a:rPr lang="ko-KR" altLang="en-US" sz="1100" err="1">
                <a:ea typeface="+mn-lt"/>
                <a:cs typeface="+mn-lt"/>
              </a:rPr>
              <a:t>아모스</a:t>
            </a:r>
            <a:r>
              <a:rPr lang="en-US" altLang="ko-KR" sz="1100">
                <a:ea typeface="+mn-lt"/>
                <a:cs typeface="+mn-lt"/>
              </a:rPr>
              <a:t> </a:t>
            </a:r>
            <a:r>
              <a:rPr lang="ko-KR" altLang="en-US" sz="1100" err="1">
                <a:ea typeface="+mn-lt"/>
                <a:cs typeface="+mn-lt"/>
              </a:rPr>
              <a:t>우오라예프</a:t>
            </a:r>
            <a:r>
              <a:rPr lang="ko-KR" altLang="en-US" sz="1100">
                <a:ea typeface="+mn-lt"/>
                <a:cs typeface="+mn-lt"/>
              </a:rPr>
              <a:t>(</a:t>
            </a:r>
            <a:r>
              <a:rPr lang="ko-KR" sz="1100" err="1">
                <a:ea typeface="+mn-lt"/>
                <a:cs typeface="+mn-lt"/>
              </a:rPr>
              <a:t>Amos</a:t>
            </a:r>
            <a:r>
              <a:rPr lang="ko-KR" sz="1100">
                <a:ea typeface="+mn-lt"/>
                <a:cs typeface="+mn-lt"/>
              </a:rPr>
              <a:t> </a:t>
            </a:r>
            <a:r>
              <a:rPr lang="ko-KR" sz="1100" err="1">
                <a:ea typeface="+mn-lt"/>
                <a:cs typeface="+mn-lt"/>
              </a:rPr>
              <a:t>Uorayev</a:t>
            </a:r>
            <a:r>
              <a:rPr lang="ko-KR" altLang="en-US" sz="1100">
                <a:ea typeface="+mn-lt"/>
                <a:cs typeface="+mn-lt"/>
              </a:rPr>
              <a:t>)는</a:t>
            </a:r>
            <a:r>
              <a:rPr lang="en-US" altLang="ko-KR" sz="1100">
                <a:ea typeface="+mn-lt"/>
                <a:cs typeface="+mn-lt"/>
              </a:rPr>
              <a:t> </a:t>
            </a:r>
            <a:r>
              <a:rPr lang="ko-KR" altLang="en-US" sz="1100">
                <a:ea typeface="+mn-lt"/>
                <a:cs typeface="+mn-lt"/>
              </a:rPr>
              <a:t>다른</a:t>
            </a:r>
            <a:r>
              <a:rPr lang="en-US" sz="1100">
                <a:ea typeface="+mn-lt"/>
                <a:cs typeface="+mn-lt"/>
              </a:rPr>
              <a:t> 4</a:t>
            </a:r>
            <a:r>
              <a:rPr lang="ko-KR" altLang="en-US" sz="1100">
                <a:ea typeface="+mn-lt"/>
                <a:cs typeface="+mn-lt"/>
              </a:rPr>
              <a:t>명의</a:t>
            </a:r>
            <a:r>
              <a:rPr lang="en-US" altLang="ko-KR" sz="1100">
                <a:ea typeface="+mn-lt"/>
                <a:cs typeface="+mn-lt"/>
              </a:rPr>
              <a:t> </a:t>
            </a:r>
            <a:r>
              <a:rPr lang="ko-KR" altLang="en-US" sz="1100">
                <a:ea typeface="+mn-lt"/>
                <a:cs typeface="+mn-lt"/>
              </a:rPr>
              <a:t>청소년과</a:t>
            </a:r>
            <a:r>
              <a:rPr lang="en-US" altLang="ko-KR" sz="1100">
                <a:ea typeface="+mn-lt"/>
                <a:cs typeface="+mn-lt"/>
              </a:rPr>
              <a:t> </a:t>
            </a:r>
            <a:r>
              <a:rPr lang="ko-KR" altLang="en-US" sz="1100">
                <a:ea typeface="+mn-lt"/>
                <a:cs typeface="+mn-lt"/>
              </a:rPr>
              <a:t>함께</a:t>
            </a:r>
            <a:r>
              <a:rPr lang="en-US" altLang="ko-KR" sz="1100">
                <a:ea typeface="+mn-lt"/>
                <a:cs typeface="+mn-lt"/>
              </a:rPr>
              <a:t> </a:t>
            </a:r>
            <a:r>
              <a:rPr lang="ko-KR" altLang="en-US" sz="1100">
                <a:ea typeface="+mn-lt"/>
                <a:cs typeface="+mn-lt"/>
              </a:rPr>
              <a:t>시신을</a:t>
            </a:r>
            <a:r>
              <a:rPr lang="en-US" altLang="ko-KR" sz="1100">
                <a:ea typeface="+mn-lt"/>
                <a:cs typeface="+mn-lt"/>
              </a:rPr>
              <a:t> </a:t>
            </a:r>
            <a:r>
              <a:rPr lang="ko-KR" altLang="en-US" sz="1100">
                <a:ea typeface="+mn-lt"/>
                <a:cs typeface="+mn-lt"/>
              </a:rPr>
              <a:t>수습하러</a:t>
            </a:r>
            <a:r>
              <a:rPr lang="en-US" altLang="ko-KR" sz="1100">
                <a:ea typeface="+mn-lt"/>
                <a:cs typeface="+mn-lt"/>
              </a:rPr>
              <a:t> </a:t>
            </a:r>
            <a:r>
              <a:rPr lang="ko-KR" altLang="en-US" sz="1100">
                <a:ea typeface="+mn-lt"/>
                <a:cs typeface="+mn-lt"/>
              </a:rPr>
              <a:t>나섰다가</a:t>
            </a:r>
            <a:r>
              <a:rPr lang="en-US" altLang="ko-KR" sz="1100">
                <a:ea typeface="+mn-lt"/>
                <a:cs typeface="+mn-lt"/>
              </a:rPr>
              <a:t> </a:t>
            </a:r>
            <a:r>
              <a:rPr lang="ko-KR" altLang="en-US" sz="1100">
                <a:ea typeface="+mn-lt"/>
                <a:cs typeface="+mn-lt"/>
              </a:rPr>
              <a:t>오후</a:t>
            </a:r>
            <a:r>
              <a:rPr lang="en-US" sz="1100">
                <a:ea typeface="+mn-lt"/>
                <a:cs typeface="+mn-lt"/>
              </a:rPr>
              <a:t> 4</a:t>
            </a:r>
            <a:r>
              <a:rPr lang="ko-KR" altLang="en-US" sz="1100">
                <a:ea typeface="+mn-lt"/>
                <a:cs typeface="+mn-lt"/>
              </a:rPr>
              <a:t>시경</a:t>
            </a:r>
            <a:r>
              <a:rPr lang="en-US" altLang="ko-KR" sz="1100">
                <a:ea typeface="+mn-lt"/>
                <a:cs typeface="+mn-lt"/>
              </a:rPr>
              <a:t> </a:t>
            </a:r>
            <a:r>
              <a:rPr lang="ko-KR" altLang="en-US" sz="1100">
                <a:ea typeface="+mn-lt"/>
                <a:cs typeface="+mn-lt"/>
              </a:rPr>
              <a:t>매복 공격을</a:t>
            </a:r>
            <a:r>
              <a:rPr lang="en-US" altLang="ko-KR" sz="1100">
                <a:ea typeface="+mn-lt"/>
                <a:cs typeface="+mn-lt"/>
              </a:rPr>
              <a:t> </a:t>
            </a:r>
            <a:r>
              <a:rPr lang="en-US" altLang="ko-KR" sz="1100" err="1">
                <a:ea typeface="+mn-lt"/>
                <a:cs typeface="+mn-lt"/>
              </a:rPr>
              <a:t>받아</a:t>
            </a:r>
            <a:r>
              <a:rPr lang="en-US" altLang="ko-KR" sz="1100">
                <a:ea typeface="+mn-lt"/>
                <a:cs typeface="+mn-lt"/>
              </a:rPr>
              <a:t> </a:t>
            </a:r>
            <a:r>
              <a:rPr lang="ko-KR" altLang="en-US" sz="1100">
                <a:ea typeface="+mn-lt"/>
                <a:cs typeface="+mn-lt"/>
              </a:rPr>
              <a:t>살해당했습니다</a:t>
            </a:r>
            <a:r>
              <a:rPr lang="en-US" sz="1100">
                <a:ea typeface="+mn-lt"/>
                <a:cs typeface="+mn-lt"/>
              </a:rPr>
              <a:t>.</a:t>
            </a:r>
          </a:p>
          <a:p>
            <a:pPr algn="just"/>
            <a:r>
              <a:rPr lang="en-US" sz="1100">
                <a:ea typeface="+mn-lt"/>
                <a:cs typeface="+mn-lt"/>
              </a:rPr>
              <a:t>6</a:t>
            </a:r>
            <a:r>
              <a:rPr lang="ko-KR" altLang="en-US" sz="1100">
                <a:ea typeface="+mn-lt"/>
                <a:cs typeface="+mn-lt"/>
              </a:rPr>
              <a:t>월</a:t>
            </a:r>
            <a:r>
              <a:rPr lang="en-US" sz="1100">
                <a:ea typeface="+mn-lt"/>
                <a:cs typeface="+mn-lt"/>
              </a:rPr>
              <a:t> 13</a:t>
            </a:r>
            <a:r>
              <a:rPr lang="ko-KR" altLang="en-US" sz="1100">
                <a:ea typeface="+mn-lt"/>
                <a:cs typeface="+mn-lt"/>
              </a:rPr>
              <a:t>일</a:t>
            </a:r>
            <a:r>
              <a:rPr lang="en-US" sz="1100">
                <a:ea typeface="+mn-lt"/>
                <a:cs typeface="+mn-lt"/>
              </a:rPr>
              <a:t>,</a:t>
            </a:r>
            <a:r>
              <a:rPr lang="en-US" altLang="ko-KR" sz="1100">
                <a:ea typeface="+mn-lt"/>
                <a:cs typeface="+mn-lt"/>
              </a:rPr>
              <a:t> </a:t>
            </a:r>
            <a:r>
              <a:rPr lang="ko-KR" altLang="en-US" sz="1100">
                <a:ea typeface="+mn-lt"/>
                <a:cs typeface="+mn-lt"/>
              </a:rPr>
              <a:t>주민</a:t>
            </a:r>
            <a:r>
              <a:rPr lang="en-US" sz="1100">
                <a:ea typeface="+mn-lt"/>
                <a:cs typeface="+mn-lt"/>
              </a:rPr>
              <a:t> 1</a:t>
            </a:r>
            <a:r>
              <a:rPr lang="ko-KR" altLang="en-US" sz="1100">
                <a:ea typeface="+mn-lt"/>
                <a:cs typeface="+mn-lt"/>
              </a:rPr>
              <a:t>명과</a:t>
            </a:r>
            <a:r>
              <a:rPr lang="en-US" altLang="ko-KR" sz="1100">
                <a:ea typeface="+mn-lt"/>
                <a:cs typeface="+mn-lt"/>
              </a:rPr>
              <a:t> </a:t>
            </a:r>
            <a:r>
              <a:rPr lang="ko-KR" altLang="en-US" sz="1100">
                <a:ea typeface="+mn-lt"/>
                <a:cs typeface="+mn-lt"/>
              </a:rPr>
              <a:t>군인</a:t>
            </a:r>
            <a:r>
              <a:rPr lang="en-US" sz="1100">
                <a:ea typeface="+mn-lt"/>
                <a:cs typeface="+mn-lt"/>
              </a:rPr>
              <a:t> 3</a:t>
            </a:r>
            <a:r>
              <a:rPr lang="ko-KR" altLang="en-US" sz="1100">
                <a:ea typeface="+mn-lt"/>
                <a:cs typeface="+mn-lt"/>
              </a:rPr>
              <a:t>명으로</a:t>
            </a:r>
            <a:r>
              <a:rPr lang="en-US" altLang="ko-KR" sz="1100">
                <a:ea typeface="+mn-lt"/>
                <a:cs typeface="+mn-lt"/>
              </a:rPr>
              <a:t> </a:t>
            </a:r>
            <a:r>
              <a:rPr lang="ko-KR" altLang="en-US" sz="1100">
                <a:ea typeface="+mn-lt"/>
                <a:cs typeface="+mn-lt"/>
              </a:rPr>
              <a:t>구성된</a:t>
            </a:r>
            <a:r>
              <a:rPr lang="en-US" altLang="ko-KR" sz="1100">
                <a:ea typeface="+mn-lt"/>
                <a:cs typeface="+mn-lt"/>
              </a:rPr>
              <a:t> </a:t>
            </a:r>
            <a:r>
              <a:rPr lang="ko-KR" altLang="en-US" sz="1100">
                <a:ea typeface="+mn-lt"/>
                <a:cs typeface="+mn-lt"/>
              </a:rPr>
              <a:t>또</a:t>
            </a:r>
            <a:r>
              <a:rPr lang="en-US" altLang="ko-KR" sz="1100">
                <a:ea typeface="+mn-lt"/>
                <a:cs typeface="+mn-lt"/>
              </a:rPr>
              <a:t> </a:t>
            </a:r>
            <a:r>
              <a:rPr lang="ko-KR" altLang="en-US" sz="1100">
                <a:ea typeface="+mn-lt"/>
                <a:cs typeface="+mn-lt"/>
              </a:rPr>
              <a:t>다른</a:t>
            </a:r>
            <a:r>
              <a:rPr lang="en-US" altLang="ko-KR" sz="1100">
                <a:ea typeface="+mn-lt"/>
                <a:cs typeface="+mn-lt"/>
              </a:rPr>
              <a:t> </a:t>
            </a:r>
            <a:r>
              <a:rPr lang="ko-KR" altLang="en-US" sz="1100">
                <a:ea typeface="+mn-lt"/>
                <a:cs typeface="+mn-lt"/>
              </a:rPr>
              <a:t>수색대가</a:t>
            </a:r>
            <a:r>
              <a:rPr lang="en-US" altLang="ko-KR" sz="1100">
                <a:ea typeface="+mn-lt"/>
                <a:cs typeface="+mn-lt"/>
              </a:rPr>
              <a:t> </a:t>
            </a:r>
            <a:r>
              <a:rPr lang="ko-KR" altLang="en-US" sz="1100">
                <a:ea typeface="+mn-lt"/>
                <a:cs typeface="+mn-lt"/>
              </a:rPr>
              <a:t>공격자들과</a:t>
            </a:r>
            <a:r>
              <a:rPr lang="en-US" altLang="ko-KR" sz="1100">
                <a:ea typeface="+mn-lt"/>
                <a:cs typeface="+mn-lt"/>
              </a:rPr>
              <a:t> </a:t>
            </a:r>
            <a:r>
              <a:rPr lang="ko-KR" altLang="en-US" sz="1100">
                <a:ea typeface="+mn-lt"/>
                <a:cs typeface="+mn-lt"/>
              </a:rPr>
              <a:t>마주쳐</a:t>
            </a:r>
            <a:r>
              <a:rPr lang="en-US" altLang="ko-KR" sz="1100">
                <a:ea typeface="+mn-lt"/>
                <a:cs typeface="+mn-lt"/>
              </a:rPr>
              <a:t> </a:t>
            </a:r>
            <a:r>
              <a:rPr lang="ko-KR" altLang="en-US" sz="1100">
                <a:ea typeface="+mn-lt"/>
                <a:cs typeface="+mn-lt"/>
              </a:rPr>
              <a:t>사망하는</a:t>
            </a:r>
            <a:r>
              <a:rPr lang="en-US" altLang="ko-KR" sz="1100">
                <a:ea typeface="+mn-lt"/>
                <a:cs typeface="+mn-lt"/>
              </a:rPr>
              <a:t> </a:t>
            </a:r>
            <a:r>
              <a:rPr lang="ko-KR" altLang="en-US" sz="1100">
                <a:ea typeface="+mn-lt"/>
                <a:cs typeface="+mn-lt"/>
              </a:rPr>
              <a:t>사고가</a:t>
            </a:r>
            <a:r>
              <a:rPr lang="en-US" altLang="ko-KR" sz="1100">
                <a:ea typeface="+mn-lt"/>
                <a:cs typeface="+mn-lt"/>
              </a:rPr>
              <a:t> </a:t>
            </a:r>
            <a:r>
              <a:rPr lang="ko-KR" altLang="en-US" sz="1100">
                <a:ea typeface="+mn-lt"/>
                <a:cs typeface="+mn-lt"/>
              </a:rPr>
              <a:t>발생했습니다</a:t>
            </a:r>
            <a:r>
              <a:rPr lang="en-US" sz="1100">
                <a:ea typeface="+mn-lt"/>
                <a:cs typeface="+mn-lt"/>
              </a:rPr>
              <a:t>.</a:t>
            </a:r>
            <a:r>
              <a:rPr lang="en-US" altLang="ko-KR" sz="1100">
                <a:ea typeface="+mn-lt"/>
                <a:cs typeface="+mn-lt"/>
              </a:rPr>
              <a:t> </a:t>
            </a:r>
            <a:r>
              <a:rPr lang="ko-KR" altLang="en-US" sz="1100">
                <a:ea typeface="+mn-lt"/>
                <a:cs typeface="+mn-lt"/>
              </a:rPr>
              <a:t>하지만</a:t>
            </a:r>
            <a:r>
              <a:rPr lang="en-US" altLang="ko-KR" sz="1100">
                <a:ea typeface="+mn-lt"/>
                <a:cs typeface="+mn-lt"/>
              </a:rPr>
              <a:t> </a:t>
            </a:r>
            <a:r>
              <a:rPr lang="ko-KR" altLang="en-US" sz="1100">
                <a:ea typeface="+mn-lt"/>
                <a:cs typeface="+mn-lt"/>
              </a:rPr>
              <a:t>이는</a:t>
            </a:r>
            <a:r>
              <a:rPr lang="en-US" altLang="ko-KR" sz="1100">
                <a:ea typeface="+mn-lt"/>
                <a:cs typeface="+mn-lt"/>
              </a:rPr>
              <a:t> </a:t>
            </a:r>
            <a:r>
              <a:rPr lang="ko-KR" altLang="en-US" sz="1100">
                <a:ea typeface="+mn-lt"/>
                <a:cs typeface="+mn-lt"/>
              </a:rPr>
              <a:t>그날의</a:t>
            </a:r>
            <a:r>
              <a:rPr lang="en-US" altLang="ko-KR" sz="1100">
                <a:ea typeface="+mn-lt"/>
                <a:cs typeface="+mn-lt"/>
              </a:rPr>
              <a:t> </a:t>
            </a:r>
            <a:r>
              <a:rPr lang="ko-KR" altLang="en-US" sz="1100">
                <a:ea typeface="+mn-lt"/>
                <a:cs typeface="+mn-lt"/>
              </a:rPr>
              <a:t>유혈</a:t>
            </a:r>
            <a:r>
              <a:rPr lang="en-US" altLang="ko-KR" sz="1100">
                <a:ea typeface="+mn-lt"/>
                <a:cs typeface="+mn-lt"/>
              </a:rPr>
              <a:t> </a:t>
            </a:r>
            <a:r>
              <a:rPr lang="ko-KR" altLang="en-US" sz="1100">
                <a:ea typeface="+mn-lt"/>
                <a:cs typeface="+mn-lt"/>
              </a:rPr>
              <a:t>사태의</a:t>
            </a:r>
            <a:r>
              <a:rPr lang="en-US" altLang="ko-KR" sz="1100">
                <a:ea typeface="+mn-lt"/>
                <a:cs typeface="+mn-lt"/>
              </a:rPr>
              <a:t> </a:t>
            </a:r>
            <a:r>
              <a:rPr lang="ko-KR" altLang="en-US" sz="1100">
                <a:ea typeface="+mn-lt"/>
                <a:cs typeface="+mn-lt"/>
              </a:rPr>
              <a:t>시작에</a:t>
            </a:r>
            <a:r>
              <a:rPr lang="en-US" altLang="ko-KR" sz="1100">
                <a:ea typeface="+mn-lt"/>
                <a:cs typeface="+mn-lt"/>
              </a:rPr>
              <a:t> </a:t>
            </a:r>
            <a:r>
              <a:rPr lang="ko-KR" altLang="en-US" sz="1100">
                <a:ea typeface="+mn-lt"/>
                <a:cs typeface="+mn-lt"/>
              </a:rPr>
              <a:t>불과했습니다</a:t>
            </a:r>
            <a:r>
              <a:rPr lang="en-US" sz="1100">
                <a:ea typeface="+mn-lt"/>
                <a:cs typeface="+mn-lt"/>
              </a:rPr>
              <a:t>.</a:t>
            </a:r>
            <a:r>
              <a:rPr lang="en-US" altLang="ko-KR" sz="1100">
                <a:ea typeface="+mn-lt"/>
                <a:cs typeface="+mn-lt"/>
              </a:rPr>
              <a:t> </a:t>
            </a:r>
            <a:r>
              <a:rPr lang="ko-KR" altLang="en-US" sz="1100">
                <a:ea typeface="+mn-lt"/>
                <a:cs typeface="+mn-lt"/>
              </a:rPr>
              <a:t>공격자들은</a:t>
            </a:r>
            <a:r>
              <a:rPr lang="en-US" altLang="ko-KR" sz="1100">
                <a:ea typeface="+mn-lt"/>
                <a:cs typeface="+mn-lt"/>
              </a:rPr>
              <a:t> </a:t>
            </a:r>
            <a:r>
              <a:rPr lang="ko-KR" altLang="en-US" sz="1100">
                <a:ea typeface="+mn-lt"/>
                <a:cs typeface="+mn-lt"/>
              </a:rPr>
              <a:t>다음으로</a:t>
            </a:r>
            <a:r>
              <a:rPr lang="en-US" altLang="ko-KR" sz="1100">
                <a:ea typeface="+mn-lt"/>
                <a:cs typeface="+mn-lt"/>
              </a:rPr>
              <a:t> </a:t>
            </a:r>
            <a:r>
              <a:rPr lang="ko-KR" altLang="en-US" sz="1100" err="1">
                <a:ea typeface="+mn-lt"/>
                <a:cs typeface="+mn-lt"/>
              </a:rPr>
              <a:t>마쿠르디</a:t>
            </a:r>
            <a:r>
              <a:rPr lang="en-US" sz="1100">
                <a:ea typeface="+mn-lt"/>
                <a:cs typeface="+mn-lt"/>
              </a:rPr>
              <a:t> LGA</a:t>
            </a:r>
            <a:r>
              <a:rPr lang="ko-KR" altLang="en-US" sz="1100">
                <a:ea typeface="+mn-lt"/>
                <a:cs typeface="+mn-lt"/>
              </a:rPr>
              <a:t>의</a:t>
            </a:r>
            <a:r>
              <a:rPr lang="en-US" altLang="ko-KR" sz="1100">
                <a:ea typeface="+mn-lt"/>
                <a:cs typeface="+mn-lt"/>
              </a:rPr>
              <a:t> </a:t>
            </a:r>
            <a:r>
              <a:rPr lang="ko-KR" altLang="en-US" sz="1100" err="1">
                <a:ea typeface="+mn-lt"/>
                <a:cs typeface="+mn-lt"/>
              </a:rPr>
              <a:t>아콘두토우</a:t>
            </a:r>
            <a:r>
              <a:rPr lang="ko-KR" altLang="en-US" sz="1100">
                <a:ea typeface="+mn-lt"/>
                <a:cs typeface="+mn-lt"/>
              </a:rPr>
              <a:t>(</a:t>
            </a:r>
            <a:r>
              <a:rPr lang="ko-KR" sz="1100" err="1">
                <a:ea typeface="+mn-lt"/>
                <a:cs typeface="+mn-lt"/>
              </a:rPr>
              <a:t>Akondutyough</a:t>
            </a:r>
            <a:r>
              <a:rPr lang="ko-KR" altLang="en-US" sz="1100">
                <a:ea typeface="+mn-lt"/>
                <a:cs typeface="+mn-lt"/>
              </a:rPr>
              <a:t>)</a:t>
            </a:r>
            <a:r>
              <a:rPr lang="en-US" altLang="ko-KR" sz="1100">
                <a:ea typeface="+mn-lt"/>
                <a:cs typeface="+mn-lt"/>
              </a:rPr>
              <a:t> </a:t>
            </a:r>
            <a:r>
              <a:rPr lang="ko-KR" altLang="en-US" sz="1100">
                <a:ea typeface="+mn-lt"/>
                <a:cs typeface="+mn-lt"/>
              </a:rPr>
              <a:t>마을을</a:t>
            </a:r>
            <a:r>
              <a:rPr lang="en-US" altLang="ko-KR" sz="1100">
                <a:ea typeface="+mn-lt"/>
                <a:cs typeface="+mn-lt"/>
              </a:rPr>
              <a:t> </a:t>
            </a:r>
            <a:r>
              <a:rPr lang="ko-KR" altLang="en-US" sz="1100">
                <a:ea typeface="+mn-lt"/>
                <a:cs typeface="+mn-lt"/>
              </a:rPr>
              <a:t>공격하여</a:t>
            </a:r>
            <a:r>
              <a:rPr lang="en-US" altLang="ko-KR" sz="1100">
                <a:ea typeface="+mn-lt"/>
                <a:cs typeface="+mn-lt"/>
              </a:rPr>
              <a:t> </a:t>
            </a:r>
            <a:r>
              <a:rPr lang="ko-KR" altLang="en-US" sz="1100">
                <a:ea typeface="+mn-lt"/>
                <a:cs typeface="+mn-lt"/>
              </a:rPr>
              <a:t>주민들에게</a:t>
            </a:r>
            <a:r>
              <a:rPr lang="en-US" altLang="ko-KR" sz="1100">
                <a:ea typeface="+mn-lt"/>
                <a:cs typeface="+mn-lt"/>
              </a:rPr>
              <a:t> </a:t>
            </a:r>
            <a:r>
              <a:rPr lang="ko-KR" altLang="en-US" sz="1100">
                <a:ea typeface="+mn-lt"/>
                <a:cs typeface="+mn-lt"/>
              </a:rPr>
              <a:t>무차별</a:t>
            </a:r>
            <a:r>
              <a:rPr lang="en-US" altLang="ko-KR" sz="1100">
                <a:ea typeface="+mn-lt"/>
                <a:cs typeface="+mn-lt"/>
              </a:rPr>
              <a:t> </a:t>
            </a:r>
            <a:r>
              <a:rPr lang="ko-KR" altLang="en-US" sz="1100">
                <a:ea typeface="+mn-lt"/>
                <a:cs typeface="+mn-lt"/>
              </a:rPr>
              <a:t>총격을</a:t>
            </a:r>
            <a:r>
              <a:rPr lang="en-US" altLang="ko-KR" sz="1100">
                <a:ea typeface="+mn-lt"/>
                <a:cs typeface="+mn-lt"/>
              </a:rPr>
              <a:t> </a:t>
            </a:r>
            <a:r>
              <a:rPr lang="ko-KR" altLang="en-US" sz="1100">
                <a:ea typeface="+mn-lt"/>
                <a:cs typeface="+mn-lt"/>
              </a:rPr>
              <a:t>가하고</a:t>
            </a:r>
            <a:r>
              <a:rPr lang="en-US" altLang="ko-KR" sz="1100">
                <a:ea typeface="+mn-lt"/>
                <a:cs typeface="+mn-lt"/>
              </a:rPr>
              <a:t> </a:t>
            </a:r>
            <a:r>
              <a:rPr lang="ko-KR" altLang="en-US" sz="1100">
                <a:ea typeface="+mn-lt"/>
                <a:cs typeface="+mn-lt"/>
              </a:rPr>
              <a:t>가까이</a:t>
            </a:r>
            <a:r>
              <a:rPr lang="en-US" altLang="ko-KR" sz="1100">
                <a:ea typeface="+mn-lt"/>
                <a:cs typeface="+mn-lt"/>
              </a:rPr>
              <a:t> </a:t>
            </a:r>
            <a:r>
              <a:rPr lang="ko-KR" altLang="en-US" sz="1100">
                <a:ea typeface="+mn-lt"/>
                <a:cs typeface="+mn-lt"/>
              </a:rPr>
              <a:t>다가오는</a:t>
            </a:r>
            <a:r>
              <a:rPr lang="en-US" altLang="ko-KR" sz="1100">
                <a:ea typeface="+mn-lt"/>
                <a:cs typeface="+mn-lt"/>
              </a:rPr>
              <a:t> </a:t>
            </a:r>
            <a:r>
              <a:rPr lang="ko-KR" altLang="en-US" sz="1100">
                <a:ea typeface="+mn-lt"/>
                <a:cs typeface="+mn-lt"/>
              </a:rPr>
              <a:t>사람들을</a:t>
            </a:r>
            <a:r>
              <a:rPr lang="en-US" altLang="ko-KR" sz="1100">
                <a:ea typeface="+mn-lt"/>
                <a:cs typeface="+mn-lt"/>
              </a:rPr>
              <a:t> </a:t>
            </a:r>
            <a:r>
              <a:rPr lang="ko-KR" altLang="en-US" sz="1100" err="1">
                <a:ea typeface="+mn-lt"/>
                <a:cs typeface="+mn-lt"/>
              </a:rPr>
              <a:t>마체테로</a:t>
            </a:r>
            <a:r>
              <a:rPr lang="en-US" altLang="ko-KR" sz="1100">
                <a:ea typeface="+mn-lt"/>
                <a:cs typeface="+mn-lt"/>
              </a:rPr>
              <a:t> </a:t>
            </a:r>
            <a:r>
              <a:rPr lang="ko-KR" altLang="en-US" sz="1100">
                <a:ea typeface="+mn-lt"/>
                <a:cs typeface="+mn-lt"/>
              </a:rPr>
              <a:t>살해했습니다</a:t>
            </a:r>
            <a:r>
              <a:rPr lang="en-US" sz="1100">
                <a:ea typeface="+mn-lt"/>
                <a:cs typeface="+mn-lt"/>
              </a:rPr>
              <a:t>. 5</a:t>
            </a:r>
            <a:r>
              <a:rPr lang="ko-KR" altLang="en-US" sz="1100">
                <a:ea typeface="+mn-lt"/>
                <a:cs typeface="+mn-lt"/>
              </a:rPr>
              <a:t>명이</a:t>
            </a:r>
            <a:r>
              <a:rPr lang="en-US" altLang="ko-KR" sz="1100">
                <a:ea typeface="+mn-lt"/>
                <a:cs typeface="+mn-lt"/>
              </a:rPr>
              <a:t> </a:t>
            </a:r>
            <a:r>
              <a:rPr lang="ko-KR" altLang="en-US" sz="1100">
                <a:ea typeface="+mn-lt"/>
                <a:cs typeface="+mn-lt"/>
              </a:rPr>
              <a:t>사망하고</a:t>
            </a:r>
            <a:r>
              <a:rPr lang="en-US" sz="1100">
                <a:ea typeface="+mn-lt"/>
                <a:cs typeface="+mn-lt"/>
              </a:rPr>
              <a:t> 8</a:t>
            </a:r>
            <a:r>
              <a:rPr lang="ko-KR" altLang="en-US" sz="1100">
                <a:ea typeface="+mn-lt"/>
                <a:cs typeface="+mn-lt"/>
              </a:rPr>
              <a:t>명이</a:t>
            </a:r>
            <a:r>
              <a:rPr lang="en-US" altLang="ko-KR" sz="1100">
                <a:ea typeface="+mn-lt"/>
                <a:cs typeface="+mn-lt"/>
              </a:rPr>
              <a:t> </a:t>
            </a:r>
            <a:r>
              <a:rPr lang="ko-KR" altLang="en-US" sz="1100">
                <a:ea typeface="+mn-lt"/>
                <a:cs typeface="+mn-lt"/>
              </a:rPr>
              <a:t>부상을</a:t>
            </a:r>
            <a:r>
              <a:rPr lang="en-US" altLang="ko-KR" sz="1100">
                <a:ea typeface="+mn-lt"/>
                <a:cs typeface="+mn-lt"/>
              </a:rPr>
              <a:t> </a:t>
            </a:r>
            <a:r>
              <a:rPr lang="ko-KR" altLang="en-US" sz="1100">
                <a:ea typeface="+mn-lt"/>
                <a:cs typeface="+mn-lt"/>
              </a:rPr>
              <a:t>입었습니다</a:t>
            </a:r>
            <a:r>
              <a:rPr lang="en-US" sz="1100">
                <a:ea typeface="+mn-lt"/>
                <a:cs typeface="+mn-lt"/>
              </a:rPr>
              <a:t>.</a:t>
            </a:r>
          </a:p>
          <a:p>
            <a:pPr algn="just"/>
            <a:endParaRPr lang="ko-KR" altLang="en-US" sz="1100">
              <a:ea typeface="+mn-lt"/>
              <a:cs typeface="+mn-lt"/>
            </a:endParaRPr>
          </a:p>
          <a:p>
            <a:pPr algn="just"/>
            <a:r>
              <a:rPr lang="ko-KR" altLang="en-US" sz="1100">
                <a:ea typeface="+mn-lt"/>
                <a:cs typeface="+mn-lt"/>
              </a:rPr>
              <a:t>당일 밤</a:t>
            </a:r>
            <a:r>
              <a:rPr lang="en-US" sz="1100">
                <a:ea typeface="+mn-lt"/>
                <a:cs typeface="+mn-lt"/>
              </a:rPr>
              <a:t> 10</a:t>
            </a:r>
            <a:r>
              <a:rPr lang="ko-KR" altLang="en-US" sz="1100">
                <a:ea typeface="+mn-lt"/>
                <a:cs typeface="+mn-lt"/>
              </a:rPr>
              <a:t>시경</a:t>
            </a:r>
            <a:r>
              <a:rPr lang="en-US" sz="1100">
                <a:ea typeface="+mn-lt"/>
                <a:cs typeface="+mn-lt"/>
              </a:rPr>
              <a:t>,</a:t>
            </a:r>
            <a:r>
              <a:rPr lang="en-US" altLang="ko-KR" sz="1100">
                <a:ea typeface="+mn-lt"/>
                <a:cs typeface="+mn-lt"/>
              </a:rPr>
              <a:t> </a:t>
            </a:r>
            <a:r>
              <a:rPr lang="en-US" altLang="ko-KR" sz="1100" err="1">
                <a:ea typeface="+mn-lt"/>
                <a:cs typeface="+mn-lt"/>
              </a:rPr>
              <a:t>공격은</a:t>
            </a:r>
            <a:r>
              <a:rPr lang="en-US" altLang="ko-KR" sz="1100">
                <a:ea typeface="+mn-lt"/>
                <a:cs typeface="+mn-lt"/>
              </a:rPr>
              <a:t> </a:t>
            </a:r>
            <a:r>
              <a:rPr lang="en-US" sz="1100">
                <a:ea typeface="+mn-lt"/>
                <a:cs typeface="+mn-lt"/>
              </a:rPr>
              <a:t>400</a:t>
            </a:r>
            <a:r>
              <a:rPr lang="ko-KR" altLang="en-US" sz="1100">
                <a:ea typeface="+mn-lt"/>
                <a:cs typeface="+mn-lt"/>
              </a:rPr>
              <a:t>명의</a:t>
            </a:r>
            <a:r>
              <a:rPr lang="en-US" altLang="ko-KR" sz="1100">
                <a:ea typeface="+mn-lt"/>
                <a:cs typeface="+mn-lt"/>
              </a:rPr>
              <a:t> </a:t>
            </a:r>
            <a:r>
              <a:rPr lang="ko-KR" altLang="en-US" sz="1100">
                <a:ea typeface="+mn-lt"/>
                <a:cs typeface="+mn-lt"/>
              </a:rPr>
              <a:t>국내</a:t>
            </a:r>
            <a:r>
              <a:rPr lang="en-US" altLang="ko-KR" sz="1100">
                <a:ea typeface="+mn-lt"/>
                <a:cs typeface="+mn-lt"/>
              </a:rPr>
              <a:t> </a:t>
            </a:r>
            <a:r>
              <a:rPr lang="ko-KR" altLang="en-US" sz="1100">
                <a:ea typeface="+mn-lt"/>
                <a:cs typeface="+mn-lt"/>
              </a:rPr>
              <a:t>실향민이</a:t>
            </a:r>
            <a:r>
              <a:rPr lang="en-US" altLang="ko-KR" sz="1100">
                <a:ea typeface="+mn-lt"/>
                <a:cs typeface="+mn-lt"/>
              </a:rPr>
              <a:t> </a:t>
            </a:r>
            <a:r>
              <a:rPr lang="ko-KR" altLang="en-US" sz="1100">
                <a:ea typeface="+mn-lt"/>
                <a:cs typeface="+mn-lt"/>
              </a:rPr>
              <a:t>대피하고</a:t>
            </a:r>
            <a:r>
              <a:rPr lang="en-US" altLang="ko-KR" sz="1100">
                <a:ea typeface="+mn-lt"/>
                <a:cs typeface="+mn-lt"/>
              </a:rPr>
              <a:t> </a:t>
            </a:r>
            <a:r>
              <a:rPr lang="ko-KR" altLang="en-US" sz="1100">
                <a:ea typeface="+mn-lt"/>
                <a:cs typeface="+mn-lt"/>
              </a:rPr>
              <a:t>있던</a:t>
            </a:r>
            <a:r>
              <a:rPr lang="en-US" altLang="ko-KR" sz="1100">
                <a:ea typeface="+mn-lt"/>
                <a:cs typeface="+mn-lt"/>
              </a:rPr>
              <a:t> </a:t>
            </a:r>
            <a:r>
              <a:rPr lang="ko-KR" altLang="en-US" sz="1100" err="1">
                <a:ea typeface="+mn-lt"/>
                <a:cs typeface="+mn-lt"/>
              </a:rPr>
              <a:t>옐레와타</a:t>
            </a:r>
            <a:r>
              <a:rPr lang="ko-KR" altLang="en-US" sz="1100">
                <a:ea typeface="+mn-lt"/>
                <a:cs typeface="+mn-lt"/>
              </a:rPr>
              <a:t>(</a:t>
            </a:r>
            <a:r>
              <a:rPr lang="ko-KR" sz="1100" err="1">
                <a:ea typeface="+mn-lt"/>
                <a:cs typeface="+mn-lt"/>
              </a:rPr>
              <a:t>Yelewata</a:t>
            </a:r>
            <a:r>
              <a:rPr lang="ko-KR" altLang="en-US" sz="1100">
                <a:ea typeface="+mn-lt"/>
                <a:cs typeface="+mn-lt"/>
              </a:rPr>
              <a:t>)</a:t>
            </a:r>
            <a:r>
              <a:rPr lang="en-US" altLang="ko-KR" sz="1100">
                <a:ea typeface="+mn-lt"/>
                <a:cs typeface="+mn-lt"/>
              </a:rPr>
              <a:t> </a:t>
            </a:r>
            <a:r>
              <a:rPr lang="en-US" altLang="ko-KR" sz="1100" err="1">
                <a:ea typeface="+mn-lt"/>
                <a:cs typeface="+mn-lt"/>
              </a:rPr>
              <a:t>IDP캠프로</a:t>
            </a:r>
            <a:r>
              <a:rPr lang="en-US" altLang="ko-KR" sz="1100">
                <a:ea typeface="+mn-lt"/>
                <a:cs typeface="+mn-lt"/>
              </a:rPr>
              <a:t> </a:t>
            </a:r>
            <a:r>
              <a:rPr lang="en-US" altLang="ko-KR" sz="1100" err="1">
                <a:ea typeface="+mn-lt"/>
                <a:cs typeface="+mn-lt"/>
              </a:rPr>
              <a:t>확산되었고</a:t>
            </a:r>
            <a:r>
              <a:rPr lang="en-US" altLang="ko-KR" sz="1100">
                <a:ea typeface="+mn-lt"/>
                <a:cs typeface="+mn-lt"/>
              </a:rPr>
              <a:t>, </a:t>
            </a:r>
            <a:r>
              <a:rPr lang="ko-KR" altLang="en-US" sz="1100">
                <a:ea typeface="+mn-lt"/>
                <a:cs typeface="+mn-lt"/>
              </a:rPr>
              <a:t>군대의</a:t>
            </a:r>
            <a:r>
              <a:rPr lang="en-US" altLang="ko-KR" sz="1100">
                <a:ea typeface="+mn-lt"/>
                <a:cs typeface="+mn-lt"/>
              </a:rPr>
              <a:t> </a:t>
            </a:r>
            <a:r>
              <a:rPr lang="ko-KR" altLang="en-US" sz="1100">
                <a:ea typeface="+mn-lt"/>
                <a:cs typeface="+mn-lt"/>
              </a:rPr>
              <a:t>저항에</a:t>
            </a:r>
            <a:r>
              <a:rPr lang="en-US" altLang="ko-KR" sz="1100">
                <a:ea typeface="+mn-lt"/>
                <a:cs typeface="+mn-lt"/>
              </a:rPr>
              <a:t> </a:t>
            </a:r>
            <a:r>
              <a:rPr lang="ko-KR" altLang="en-US" sz="1100">
                <a:ea typeface="+mn-lt"/>
                <a:cs typeface="+mn-lt"/>
              </a:rPr>
              <a:t>부딪히자</a:t>
            </a:r>
            <a:r>
              <a:rPr lang="en-US" altLang="ko-KR" sz="1100">
                <a:ea typeface="+mn-lt"/>
                <a:cs typeface="+mn-lt"/>
              </a:rPr>
              <a:t> </a:t>
            </a:r>
            <a:r>
              <a:rPr lang="ko-KR" altLang="en-US" sz="1100">
                <a:ea typeface="+mn-lt"/>
                <a:cs typeface="+mn-lt"/>
              </a:rPr>
              <a:t>많은</a:t>
            </a:r>
            <a:r>
              <a:rPr lang="en-US" altLang="ko-KR" sz="1100">
                <a:ea typeface="+mn-lt"/>
                <a:cs typeface="+mn-lt"/>
              </a:rPr>
              <a:t> </a:t>
            </a:r>
            <a:r>
              <a:rPr lang="ko-KR" altLang="en-US" sz="1100" err="1">
                <a:ea typeface="+mn-lt"/>
                <a:cs typeface="+mn-lt"/>
              </a:rPr>
              <a:t>국내실향민들이</a:t>
            </a:r>
            <a:r>
              <a:rPr lang="en-US" altLang="ko-KR" sz="1100">
                <a:ea typeface="+mn-lt"/>
                <a:cs typeface="+mn-lt"/>
              </a:rPr>
              <a:t> </a:t>
            </a:r>
            <a:r>
              <a:rPr lang="en-US" altLang="ko-KR" sz="1100" err="1">
                <a:ea typeface="+mn-lt"/>
                <a:cs typeface="+mn-lt"/>
              </a:rPr>
              <a:t>피신해</a:t>
            </a:r>
            <a:r>
              <a:rPr lang="en-US" altLang="ko-KR" sz="1100">
                <a:ea typeface="+mn-lt"/>
                <a:cs typeface="+mn-lt"/>
              </a:rPr>
              <a:t> </a:t>
            </a:r>
            <a:r>
              <a:rPr lang="en-US" altLang="ko-KR" sz="1100" err="1">
                <a:ea typeface="+mn-lt"/>
                <a:cs typeface="+mn-lt"/>
              </a:rPr>
              <a:t>있는</a:t>
            </a:r>
            <a:r>
              <a:rPr lang="en-US" altLang="ko-KR" sz="1100">
                <a:ea typeface="+mn-lt"/>
                <a:cs typeface="+mn-lt"/>
              </a:rPr>
              <a:t> </a:t>
            </a:r>
            <a:r>
              <a:rPr lang="ko-KR" altLang="en-US" sz="1100">
                <a:ea typeface="+mn-lt"/>
                <a:cs typeface="+mn-lt"/>
              </a:rPr>
              <a:t>식량</a:t>
            </a:r>
            <a:r>
              <a:rPr lang="en-US" altLang="ko-KR" sz="1100">
                <a:ea typeface="+mn-lt"/>
                <a:cs typeface="+mn-lt"/>
              </a:rPr>
              <a:t> </a:t>
            </a:r>
            <a:r>
              <a:rPr lang="en-US" altLang="ko-KR" sz="1100" err="1">
                <a:ea typeface="+mn-lt"/>
                <a:cs typeface="+mn-lt"/>
              </a:rPr>
              <a:t>저장</a:t>
            </a:r>
            <a:r>
              <a:rPr lang="en-US" altLang="ko-KR" sz="1100">
                <a:ea typeface="+mn-lt"/>
                <a:cs typeface="+mn-lt"/>
              </a:rPr>
              <a:t> </a:t>
            </a:r>
            <a:r>
              <a:rPr lang="en-US" altLang="ko-KR" sz="1100" err="1">
                <a:ea typeface="+mn-lt"/>
                <a:cs typeface="+mn-lt"/>
              </a:rPr>
              <a:t>창고가</a:t>
            </a:r>
            <a:r>
              <a:rPr lang="en-US" altLang="ko-KR" sz="1100">
                <a:ea typeface="+mn-lt"/>
                <a:cs typeface="+mn-lt"/>
              </a:rPr>
              <a:t> </a:t>
            </a:r>
            <a:r>
              <a:rPr lang="ko-KR" altLang="en-US" sz="1100">
                <a:ea typeface="+mn-lt"/>
                <a:cs typeface="+mn-lt"/>
              </a:rPr>
              <a:t>있는</a:t>
            </a:r>
            <a:r>
              <a:rPr lang="en-US" altLang="ko-KR" sz="1100">
                <a:ea typeface="+mn-lt"/>
                <a:cs typeface="+mn-lt"/>
              </a:rPr>
              <a:t> </a:t>
            </a:r>
            <a:r>
              <a:rPr lang="ko-KR" altLang="en-US" sz="1100" err="1">
                <a:ea typeface="+mn-lt"/>
                <a:cs typeface="+mn-lt"/>
              </a:rPr>
              <a:t>옐레와테</a:t>
            </a:r>
            <a:r>
              <a:rPr lang="en-US" altLang="ko-KR" sz="1100">
                <a:ea typeface="+mn-lt"/>
                <a:cs typeface="+mn-lt"/>
              </a:rPr>
              <a:t> </a:t>
            </a:r>
            <a:r>
              <a:rPr lang="ko-KR" altLang="en-US" sz="1100">
                <a:ea typeface="+mn-lt"/>
                <a:cs typeface="+mn-lt"/>
              </a:rPr>
              <a:t>메인</a:t>
            </a:r>
            <a:r>
              <a:rPr lang="en-US" altLang="ko-KR" sz="1100">
                <a:ea typeface="+mn-lt"/>
                <a:cs typeface="+mn-lt"/>
              </a:rPr>
              <a:t> </a:t>
            </a:r>
            <a:r>
              <a:rPr lang="ko-KR" altLang="en-US" sz="1100">
                <a:ea typeface="+mn-lt"/>
                <a:cs typeface="+mn-lt"/>
              </a:rPr>
              <a:t>시장</a:t>
            </a:r>
            <a:r>
              <a:rPr lang="en-US" altLang="ko-KR" sz="1100">
                <a:ea typeface="+mn-lt"/>
                <a:cs typeface="+mn-lt"/>
              </a:rPr>
              <a:t> </a:t>
            </a:r>
            <a:r>
              <a:rPr lang="ko-KR" altLang="en-US" sz="1100">
                <a:ea typeface="+mn-lt"/>
                <a:cs typeface="+mn-lt"/>
              </a:rPr>
              <a:t>지역으로</a:t>
            </a:r>
            <a:r>
              <a:rPr lang="en-US" altLang="ko-KR" sz="1100">
                <a:ea typeface="+mn-lt"/>
                <a:cs typeface="+mn-lt"/>
              </a:rPr>
              <a:t> </a:t>
            </a:r>
            <a:r>
              <a:rPr lang="ko-KR" altLang="en-US" sz="1100">
                <a:ea typeface="+mn-lt"/>
                <a:cs typeface="+mn-lt"/>
              </a:rPr>
              <a:t>후퇴했습니다</a:t>
            </a:r>
            <a:r>
              <a:rPr lang="en-US" sz="1100">
                <a:ea typeface="+mn-lt"/>
                <a:cs typeface="+mn-lt"/>
              </a:rPr>
              <a:t>.</a:t>
            </a:r>
            <a:r>
              <a:rPr lang="en-US" altLang="ko-KR" sz="1100">
                <a:ea typeface="+mn-lt"/>
                <a:cs typeface="+mn-lt"/>
              </a:rPr>
              <a:t> </a:t>
            </a:r>
            <a:r>
              <a:rPr lang="ko-KR" altLang="en-US" sz="1100">
                <a:ea typeface="+mn-lt"/>
                <a:cs typeface="+mn-lt"/>
              </a:rPr>
              <a:t>공격자들은</a:t>
            </a:r>
            <a:r>
              <a:rPr lang="en-US" altLang="ko-KR" sz="1100">
                <a:ea typeface="+mn-lt"/>
                <a:cs typeface="+mn-lt"/>
              </a:rPr>
              <a:t> </a:t>
            </a:r>
            <a:r>
              <a:rPr lang="ko-KR" altLang="en-US" sz="1100">
                <a:ea typeface="+mn-lt"/>
                <a:cs typeface="+mn-lt"/>
              </a:rPr>
              <a:t>건물에</a:t>
            </a:r>
            <a:r>
              <a:rPr lang="en-US" altLang="ko-KR" sz="1100">
                <a:ea typeface="+mn-lt"/>
                <a:cs typeface="+mn-lt"/>
              </a:rPr>
              <a:t> </a:t>
            </a:r>
            <a:r>
              <a:rPr lang="ko-KR" altLang="en-US" sz="1100">
                <a:ea typeface="+mn-lt"/>
                <a:cs typeface="+mn-lt"/>
              </a:rPr>
              <a:t>불을</a:t>
            </a:r>
            <a:r>
              <a:rPr lang="en-US" altLang="ko-KR" sz="1100">
                <a:ea typeface="+mn-lt"/>
                <a:cs typeface="+mn-lt"/>
              </a:rPr>
              <a:t> </a:t>
            </a:r>
            <a:r>
              <a:rPr lang="ko-KR" altLang="en-US" sz="1100">
                <a:ea typeface="+mn-lt"/>
                <a:cs typeface="+mn-lt"/>
              </a:rPr>
              <a:t>지르고</a:t>
            </a:r>
            <a:r>
              <a:rPr lang="en-US" altLang="ko-KR" sz="1100">
                <a:ea typeface="+mn-lt"/>
                <a:cs typeface="+mn-lt"/>
              </a:rPr>
              <a:t> </a:t>
            </a:r>
            <a:r>
              <a:rPr lang="ko-KR" altLang="en-US" sz="1100">
                <a:ea typeface="+mn-lt"/>
                <a:cs typeface="+mn-lt"/>
              </a:rPr>
              <a:t>총과</a:t>
            </a:r>
            <a:r>
              <a:rPr lang="en-US" altLang="ko-KR" sz="1100">
                <a:ea typeface="+mn-lt"/>
                <a:cs typeface="+mn-lt"/>
              </a:rPr>
              <a:t> </a:t>
            </a:r>
            <a:r>
              <a:rPr lang="ko-KR" altLang="en-US" sz="1100" err="1">
                <a:ea typeface="+mn-lt"/>
                <a:cs typeface="+mn-lt"/>
              </a:rPr>
              <a:t>마체테로</a:t>
            </a:r>
            <a:r>
              <a:rPr lang="en-US" altLang="ko-KR" sz="1100">
                <a:ea typeface="+mn-lt"/>
                <a:cs typeface="+mn-lt"/>
              </a:rPr>
              <a:t> </a:t>
            </a:r>
            <a:r>
              <a:rPr lang="ko-KR" altLang="en-US" sz="1100">
                <a:ea typeface="+mn-lt"/>
                <a:cs typeface="+mn-lt"/>
              </a:rPr>
              <a:t>도망치는</a:t>
            </a:r>
            <a:r>
              <a:rPr lang="en-US" altLang="ko-KR" sz="1100">
                <a:ea typeface="+mn-lt"/>
                <a:cs typeface="+mn-lt"/>
              </a:rPr>
              <a:t> </a:t>
            </a:r>
            <a:r>
              <a:rPr lang="ko-KR" altLang="en-US" sz="1100">
                <a:ea typeface="+mn-lt"/>
                <a:cs typeface="+mn-lt"/>
              </a:rPr>
              <a:t>사람들을</a:t>
            </a:r>
            <a:r>
              <a:rPr lang="en-US" altLang="ko-KR" sz="1100">
                <a:ea typeface="+mn-lt"/>
                <a:cs typeface="+mn-lt"/>
              </a:rPr>
              <a:t> </a:t>
            </a:r>
            <a:r>
              <a:rPr lang="en-US" altLang="ko-KR" sz="1100" err="1">
                <a:ea typeface="+mn-lt"/>
                <a:cs typeface="+mn-lt"/>
              </a:rPr>
              <a:t>쓰러뜨</a:t>
            </a:r>
            <a:r>
              <a:rPr lang="ko-KR" altLang="en-US" sz="1100" err="1">
                <a:ea typeface="+mn-lt"/>
                <a:cs typeface="+mn-lt"/>
              </a:rPr>
              <a:t>렸습니다</a:t>
            </a:r>
            <a:r>
              <a:rPr lang="en-US" sz="1100">
                <a:ea typeface="+mn-lt"/>
                <a:cs typeface="+mn-lt"/>
              </a:rPr>
              <a:t>.</a:t>
            </a:r>
            <a:r>
              <a:rPr lang="en-US" altLang="ko-KR" sz="1100">
                <a:ea typeface="+mn-lt"/>
                <a:cs typeface="+mn-lt"/>
              </a:rPr>
              <a:t> </a:t>
            </a:r>
            <a:r>
              <a:rPr lang="ko-KR" altLang="en-US" sz="1100">
                <a:ea typeface="+mn-lt"/>
                <a:cs typeface="+mn-lt"/>
              </a:rPr>
              <a:t>목격자들의 증언에 의하면 공격자들은</a:t>
            </a:r>
            <a:r>
              <a:rPr lang="en-US" altLang="ko-KR" sz="1100">
                <a:ea typeface="+mn-lt"/>
                <a:cs typeface="+mn-lt"/>
              </a:rPr>
              <a:t> “</a:t>
            </a:r>
            <a:r>
              <a:rPr lang="ko-KR" altLang="en-US" sz="1100" err="1">
                <a:ea typeface="+mn-lt"/>
                <a:cs typeface="+mn-lt"/>
              </a:rPr>
              <a:t>알라후</a:t>
            </a:r>
            <a:r>
              <a:rPr lang="en-US" altLang="ko-KR" sz="1100">
                <a:ea typeface="+mn-lt"/>
                <a:cs typeface="+mn-lt"/>
              </a:rPr>
              <a:t> </a:t>
            </a:r>
            <a:r>
              <a:rPr lang="ko-KR" altLang="en-US" sz="1100" err="1">
                <a:ea typeface="+mn-lt"/>
                <a:cs typeface="+mn-lt"/>
              </a:rPr>
              <a:t>아쿠바르</a:t>
            </a:r>
            <a:r>
              <a:rPr lang="en-US" altLang="ko-KR" sz="1100">
                <a:ea typeface="+mn-lt"/>
                <a:cs typeface="+mn-lt"/>
              </a:rPr>
              <a:t>”(</a:t>
            </a:r>
            <a:r>
              <a:rPr lang="en-US" sz="1100">
                <a:ea typeface="+mn-lt"/>
                <a:cs typeface="+mn-lt"/>
              </a:rPr>
              <a:t>Allahu </a:t>
            </a:r>
            <a:r>
              <a:rPr lang="en-US" sz="1100" err="1">
                <a:ea typeface="+mn-lt"/>
                <a:cs typeface="+mn-lt"/>
              </a:rPr>
              <a:t>Akubar</a:t>
            </a:r>
            <a:r>
              <a:rPr lang="en-US" sz="1100">
                <a:ea typeface="+mn-lt"/>
                <a:cs typeface="+mn-lt"/>
              </a:rPr>
              <a:t>: </a:t>
            </a:r>
            <a:r>
              <a:rPr lang="ko-KR" altLang="en-US" sz="1100">
                <a:ea typeface="+mn-lt"/>
                <a:cs typeface="+mn-lt"/>
              </a:rPr>
              <a:t>알라는</a:t>
            </a:r>
            <a:r>
              <a:rPr lang="en-US" sz="1100">
                <a:ea typeface="+mn-lt"/>
                <a:cs typeface="+mn-lt"/>
              </a:rPr>
              <a:t> </a:t>
            </a:r>
            <a:r>
              <a:rPr lang="ko-KR" altLang="en-US" sz="1100">
                <a:ea typeface="+mn-lt"/>
                <a:cs typeface="+mn-lt"/>
              </a:rPr>
              <a:t>위대하다</a:t>
            </a:r>
            <a:r>
              <a:rPr lang="en-US" altLang="ko-KR" sz="1100">
                <a:ea typeface="+mn-lt"/>
                <a:cs typeface="+mn-lt"/>
              </a:rPr>
              <a:t>)</a:t>
            </a:r>
            <a:r>
              <a:rPr lang="ko-KR" altLang="en-US" sz="1100" err="1">
                <a:ea typeface="+mn-lt"/>
                <a:cs typeface="+mn-lt"/>
              </a:rPr>
              <a:t>를</a:t>
            </a:r>
            <a:r>
              <a:rPr lang="en-US" altLang="ko-KR" sz="1100">
                <a:ea typeface="+mn-lt"/>
                <a:cs typeface="+mn-lt"/>
              </a:rPr>
              <a:t> </a:t>
            </a:r>
            <a:r>
              <a:rPr lang="ko-KR" altLang="en-US" sz="1100">
                <a:ea typeface="+mn-lt"/>
                <a:cs typeface="+mn-lt"/>
              </a:rPr>
              <a:t>외쳤다고</a:t>
            </a:r>
            <a:r>
              <a:rPr lang="en-US" altLang="ko-KR" sz="1100">
                <a:ea typeface="+mn-lt"/>
                <a:cs typeface="+mn-lt"/>
              </a:rPr>
              <a:t> 합</a:t>
            </a:r>
            <a:r>
              <a:rPr lang="ko-KR" altLang="en-US" sz="1100" err="1">
                <a:ea typeface="+mn-lt"/>
                <a:cs typeface="+mn-lt"/>
              </a:rPr>
              <a:t>니다</a:t>
            </a:r>
            <a:r>
              <a:rPr lang="en-US" sz="1100">
                <a:ea typeface="+mn-lt"/>
                <a:cs typeface="+mn-lt"/>
              </a:rPr>
              <a:t>. 200</a:t>
            </a:r>
            <a:r>
              <a:rPr lang="ko-KR" altLang="en-US" sz="1100">
                <a:ea typeface="+mn-lt"/>
                <a:cs typeface="+mn-lt"/>
              </a:rPr>
              <a:t>명이</a:t>
            </a:r>
            <a:r>
              <a:rPr lang="en-US" altLang="ko-KR" sz="1100">
                <a:ea typeface="+mn-lt"/>
                <a:cs typeface="+mn-lt"/>
              </a:rPr>
              <a:t> </a:t>
            </a:r>
            <a:r>
              <a:rPr lang="ko-KR" altLang="en-US" sz="1100">
                <a:ea typeface="+mn-lt"/>
                <a:cs typeface="+mn-lt"/>
              </a:rPr>
              <a:t>사망했고, </a:t>
            </a:r>
            <a:r>
              <a:rPr lang="en-US" sz="1100">
                <a:ea typeface="+mn-lt"/>
                <a:cs typeface="+mn-lt"/>
              </a:rPr>
              <a:t>5</a:t>
            </a:r>
            <a:r>
              <a:rPr lang="ko-KR" altLang="en-US" sz="1100">
                <a:ea typeface="+mn-lt"/>
                <a:cs typeface="+mn-lt"/>
              </a:rPr>
              <a:t>명이</a:t>
            </a:r>
            <a:r>
              <a:rPr lang="en-US" altLang="ko-KR" sz="1100">
                <a:ea typeface="+mn-lt"/>
                <a:cs typeface="+mn-lt"/>
              </a:rPr>
              <a:t> </a:t>
            </a:r>
            <a:r>
              <a:rPr lang="ko-KR" altLang="en-US" sz="1100">
                <a:ea typeface="+mn-lt"/>
                <a:cs typeface="+mn-lt"/>
              </a:rPr>
              <a:t>부상을</a:t>
            </a:r>
            <a:r>
              <a:rPr lang="en-US" altLang="ko-KR" sz="1100">
                <a:ea typeface="+mn-lt"/>
                <a:cs typeface="+mn-lt"/>
              </a:rPr>
              <a:t> </a:t>
            </a:r>
            <a:r>
              <a:rPr lang="ko-KR" altLang="en-US" sz="1100">
                <a:ea typeface="+mn-lt"/>
                <a:cs typeface="+mn-lt"/>
              </a:rPr>
              <a:t>입었다</a:t>
            </a:r>
            <a:r>
              <a:rPr lang="en-US" sz="1100">
                <a:ea typeface="+mn-lt"/>
                <a:cs typeface="+mn-lt"/>
              </a:rPr>
              <a:t>.</a:t>
            </a:r>
            <a:endParaRPr lang="en-US">
              <a:ea typeface="맑은 고딕"/>
            </a:endParaRPr>
          </a:p>
          <a:p>
            <a:pPr algn="just"/>
            <a:r>
              <a:rPr lang="ko-KR" altLang="en-US" sz="1100">
                <a:ea typeface="+mn-lt"/>
                <a:cs typeface="+mn-lt"/>
              </a:rPr>
              <a:t>이</a:t>
            </a:r>
            <a:r>
              <a:rPr lang="en-US" altLang="ko-KR" sz="1100">
                <a:ea typeface="+mn-lt"/>
                <a:cs typeface="+mn-lt"/>
              </a:rPr>
              <a:t> </a:t>
            </a:r>
            <a:r>
              <a:rPr lang="en-US" altLang="ko-KR" sz="1100" err="1">
                <a:ea typeface="+mn-lt"/>
                <a:cs typeface="+mn-lt"/>
              </a:rPr>
              <a:t>일련의</a:t>
            </a:r>
            <a:r>
              <a:rPr lang="en-US" altLang="ko-KR" sz="1100">
                <a:ea typeface="+mn-lt"/>
                <a:cs typeface="+mn-lt"/>
              </a:rPr>
              <a:t> </a:t>
            </a:r>
            <a:r>
              <a:rPr lang="ko-KR" altLang="en-US" sz="1100">
                <a:ea typeface="+mn-lt"/>
                <a:cs typeface="+mn-lt"/>
              </a:rPr>
              <a:t>공격으로</a:t>
            </a:r>
            <a:r>
              <a:rPr lang="en-US" altLang="ko-KR" sz="1100">
                <a:ea typeface="+mn-lt"/>
                <a:cs typeface="+mn-lt"/>
              </a:rPr>
              <a:t> </a:t>
            </a:r>
            <a:r>
              <a:rPr lang="ko-KR" altLang="en-US" sz="1100">
                <a:ea typeface="+mn-lt"/>
                <a:cs typeface="+mn-lt"/>
              </a:rPr>
              <a:t>최소</a:t>
            </a:r>
            <a:r>
              <a:rPr lang="en-US" sz="1100">
                <a:ea typeface="+mn-lt"/>
                <a:cs typeface="+mn-lt"/>
              </a:rPr>
              <a:t> 218</a:t>
            </a:r>
            <a:r>
              <a:rPr lang="ko-KR" altLang="en-US" sz="1100">
                <a:ea typeface="+mn-lt"/>
                <a:cs typeface="+mn-lt"/>
              </a:rPr>
              <a:t>명이</a:t>
            </a:r>
            <a:r>
              <a:rPr lang="en-US" altLang="ko-KR" sz="1100">
                <a:ea typeface="+mn-lt"/>
                <a:cs typeface="+mn-lt"/>
              </a:rPr>
              <a:t> </a:t>
            </a:r>
            <a:r>
              <a:rPr lang="ko-KR" altLang="en-US" sz="1100">
                <a:ea typeface="+mn-lt"/>
                <a:cs typeface="+mn-lt"/>
              </a:rPr>
              <a:t>사망하고</a:t>
            </a:r>
            <a:r>
              <a:rPr lang="en-US" sz="1100">
                <a:ea typeface="+mn-lt"/>
                <a:cs typeface="+mn-lt"/>
              </a:rPr>
              <a:t> 6,000</a:t>
            </a:r>
            <a:r>
              <a:rPr lang="ko-KR" altLang="en-US" sz="1100">
                <a:ea typeface="+mn-lt"/>
                <a:cs typeface="+mn-lt"/>
              </a:rPr>
              <a:t>명</a:t>
            </a:r>
            <a:r>
              <a:rPr lang="en-US" altLang="ko-KR" sz="1100">
                <a:ea typeface="+mn-lt"/>
                <a:cs typeface="+mn-lt"/>
              </a:rPr>
              <a:t> </a:t>
            </a:r>
            <a:r>
              <a:rPr lang="ko-KR" altLang="en-US" sz="1100">
                <a:ea typeface="+mn-lt"/>
                <a:cs typeface="+mn-lt"/>
              </a:rPr>
              <a:t>이상의</a:t>
            </a:r>
            <a:r>
              <a:rPr lang="en-US" altLang="ko-KR" sz="1100">
                <a:ea typeface="+mn-lt"/>
                <a:cs typeface="+mn-lt"/>
              </a:rPr>
              <a:t> 난</a:t>
            </a:r>
            <a:r>
              <a:rPr lang="ko-KR" altLang="en-US" sz="1100">
                <a:ea typeface="+mn-lt"/>
                <a:cs typeface="+mn-lt"/>
              </a:rPr>
              <a:t>민이</a:t>
            </a:r>
            <a:r>
              <a:rPr lang="en-US" altLang="ko-KR" sz="1100">
                <a:ea typeface="+mn-lt"/>
                <a:cs typeface="+mn-lt"/>
              </a:rPr>
              <a:t> </a:t>
            </a:r>
            <a:r>
              <a:rPr lang="ko-KR" altLang="en-US" sz="1100">
                <a:ea typeface="+mn-lt"/>
                <a:cs typeface="+mn-lt"/>
              </a:rPr>
              <a:t>발생했습니다</a:t>
            </a:r>
            <a:r>
              <a:rPr lang="en-US" sz="1100">
                <a:ea typeface="+mn-lt"/>
                <a:cs typeface="+mn-lt"/>
              </a:rPr>
              <a:t>.</a:t>
            </a:r>
          </a:p>
          <a:p>
            <a:pPr algn="just"/>
            <a:endParaRPr lang="en-US" sz="1100">
              <a:ea typeface="맑은 고딕"/>
            </a:endParaRPr>
          </a:p>
          <a:p>
            <a:pPr algn="just"/>
            <a:r>
              <a:rPr lang="ko-KR" altLang="en-US" sz="1100">
                <a:latin typeface="Malgun Gothic"/>
                <a:ea typeface="Malgun Gothic"/>
              </a:rPr>
              <a:t>오픈도어</a:t>
            </a:r>
            <a:r>
              <a:rPr lang="en-US" altLang="ko-KR" sz="1100">
                <a:latin typeface="Malgun Gothic"/>
                <a:ea typeface="Malgun Gothic"/>
              </a:rPr>
              <a:t> </a:t>
            </a:r>
            <a:r>
              <a:rPr lang="ko-KR" altLang="en-US" sz="1100">
                <a:latin typeface="Malgun Gothic"/>
                <a:ea typeface="Malgun Gothic"/>
              </a:rPr>
              <a:t>대변인</a:t>
            </a:r>
            <a:r>
              <a:rPr lang="en-US" altLang="ko-KR" sz="1100">
                <a:latin typeface="Malgun Gothic"/>
                <a:ea typeface="Malgun Gothic"/>
              </a:rPr>
              <a:t> </a:t>
            </a:r>
            <a:r>
              <a:rPr lang="ko-KR" altLang="en-US" sz="1100">
                <a:latin typeface="Malgun Gothic"/>
                <a:ea typeface="Malgun Gothic"/>
              </a:rPr>
              <a:t>조</a:t>
            </a:r>
            <a:r>
              <a:rPr lang="en-US" altLang="ko-KR" sz="1100">
                <a:latin typeface="Malgun Gothic"/>
                <a:ea typeface="Malgun Gothic"/>
              </a:rPr>
              <a:t> </a:t>
            </a:r>
            <a:r>
              <a:rPr lang="ko-KR" altLang="en-US" sz="1100" err="1">
                <a:latin typeface="Malgun Gothic"/>
                <a:ea typeface="Malgun Gothic"/>
              </a:rPr>
              <a:t>뉴하우스는</a:t>
            </a:r>
            <a:r>
              <a:rPr lang="en-US" sz="1100">
                <a:latin typeface="Malgun Gothic"/>
                <a:ea typeface="Malgun Gothic"/>
              </a:rPr>
              <a:t> "</a:t>
            </a:r>
            <a:r>
              <a:rPr lang="ko-KR" altLang="en-US" sz="1100">
                <a:latin typeface="Malgun Gothic"/>
                <a:ea typeface="Malgun Gothic"/>
              </a:rPr>
              <a:t>오픈도어는</a:t>
            </a:r>
            <a:r>
              <a:rPr lang="en-US" altLang="ko-KR" sz="1100">
                <a:latin typeface="Malgun Gothic"/>
                <a:ea typeface="Malgun Gothic"/>
              </a:rPr>
              <a:t> </a:t>
            </a:r>
            <a:r>
              <a:rPr lang="ko-KR" altLang="en-US" sz="1100" err="1">
                <a:latin typeface="Malgun Gothic"/>
                <a:ea typeface="Malgun Gothic"/>
              </a:rPr>
              <a:t>베누</a:t>
            </a:r>
            <a:r>
              <a:rPr lang="en-US" altLang="ko-KR" sz="1100">
                <a:latin typeface="Malgun Gothic"/>
                <a:ea typeface="Malgun Gothic"/>
              </a:rPr>
              <a:t> </a:t>
            </a:r>
            <a:r>
              <a:rPr lang="ko-KR" altLang="en-US" sz="1100">
                <a:latin typeface="Malgun Gothic"/>
                <a:ea typeface="Malgun Gothic"/>
              </a:rPr>
              <a:t>주에서</a:t>
            </a:r>
            <a:r>
              <a:rPr lang="en-US" altLang="ko-KR" sz="1100">
                <a:latin typeface="Malgun Gothic"/>
                <a:ea typeface="Malgun Gothic"/>
              </a:rPr>
              <a:t> </a:t>
            </a:r>
            <a:r>
              <a:rPr lang="ko-KR" altLang="en-US" sz="1100">
                <a:latin typeface="Malgun Gothic"/>
                <a:ea typeface="Malgun Gothic"/>
              </a:rPr>
              <a:t>발생한</a:t>
            </a:r>
            <a:r>
              <a:rPr lang="en-US" altLang="ko-KR" sz="1100">
                <a:latin typeface="Malgun Gothic"/>
                <a:ea typeface="Malgun Gothic"/>
              </a:rPr>
              <a:t> </a:t>
            </a:r>
            <a:r>
              <a:rPr lang="ko-KR" altLang="en-US" sz="1100">
                <a:latin typeface="Malgun Gothic"/>
                <a:ea typeface="Malgun Gothic"/>
              </a:rPr>
              <a:t>공격을</a:t>
            </a:r>
            <a:r>
              <a:rPr lang="en-US" altLang="ko-KR" sz="1100">
                <a:latin typeface="Malgun Gothic"/>
                <a:ea typeface="Malgun Gothic"/>
              </a:rPr>
              <a:t> </a:t>
            </a:r>
            <a:r>
              <a:rPr lang="ko-KR" altLang="en-US" sz="1100">
                <a:latin typeface="Malgun Gothic"/>
                <a:ea typeface="Malgun Gothic"/>
              </a:rPr>
              <a:t>강력하게</a:t>
            </a:r>
            <a:r>
              <a:rPr lang="en-US" altLang="ko-KR" sz="1100">
                <a:latin typeface="Malgun Gothic"/>
                <a:ea typeface="Malgun Gothic"/>
              </a:rPr>
              <a:t> </a:t>
            </a:r>
            <a:r>
              <a:rPr lang="ko-KR" altLang="en-US" sz="1100">
                <a:latin typeface="Malgun Gothic"/>
                <a:ea typeface="Malgun Gothic"/>
              </a:rPr>
              <a:t>규탄합니다</a:t>
            </a:r>
            <a:r>
              <a:rPr lang="en-US" sz="1100">
                <a:latin typeface="Malgun Gothic"/>
                <a:ea typeface="Malgun Gothic"/>
              </a:rPr>
              <a:t>.</a:t>
            </a:r>
            <a:r>
              <a:rPr lang="en-US" altLang="ko-KR" sz="1100">
                <a:latin typeface="Malgun Gothic"/>
                <a:ea typeface="Malgun Gothic"/>
              </a:rPr>
              <a:t> </a:t>
            </a:r>
            <a:r>
              <a:rPr lang="ko-KR" altLang="en-US" sz="1100">
                <a:latin typeface="Malgun Gothic"/>
                <a:ea typeface="Malgun Gothic"/>
              </a:rPr>
              <a:t>기독교인</a:t>
            </a:r>
            <a:r>
              <a:rPr lang="en-US" altLang="ko-KR" sz="1100">
                <a:latin typeface="Malgun Gothic"/>
                <a:ea typeface="Malgun Gothic"/>
              </a:rPr>
              <a:t> </a:t>
            </a:r>
            <a:r>
              <a:rPr lang="ko-KR" altLang="en-US" sz="1100">
                <a:latin typeface="Malgun Gothic"/>
                <a:ea typeface="Malgun Gothic"/>
              </a:rPr>
              <a:t>마을에</a:t>
            </a:r>
            <a:r>
              <a:rPr lang="en-US" altLang="ko-KR" sz="1100">
                <a:latin typeface="Malgun Gothic"/>
                <a:ea typeface="Malgun Gothic"/>
              </a:rPr>
              <a:t> </a:t>
            </a:r>
            <a:r>
              <a:rPr lang="ko-KR" altLang="en-US" sz="1100">
                <a:latin typeface="Malgun Gothic"/>
                <a:ea typeface="Malgun Gothic"/>
              </a:rPr>
              <a:t>대한</a:t>
            </a:r>
            <a:r>
              <a:rPr lang="en-US" altLang="ko-KR" sz="1100">
                <a:latin typeface="Malgun Gothic"/>
                <a:ea typeface="Malgun Gothic"/>
              </a:rPr>
              <a:t> </a:t>
            </a:r>
            <a:r>
              <a:rPr lang="ko-KR" altLang="en-US" sz="1100">
                <a:latin typeface="Malgun Gothic"/>
                <a:ea typeface="Malgun Gothic"/>
              </a:rPr>
              <a:t>이러한</a:t>
            </a:r>
            <a:r>
              <a:rPr lang="en-US" altLang="ko-KR" sz="1100">
                <a:latin typeface="Malgun Gothic"/>
                <a:ea typeface="Malgun Gothic"/>
              </a:rPr>
              <a:t> </a:t>
            </a:r>
            <a:r>
              <a:rPr lang="ko-KR" altLang="en-US" sz="1100">
                <a:latin typeface="Malgun Gothic"/>
                <a:ea typeface="Malgun Gothic"/>
              </a:rPr>
              <a:t>공격</a:t>
            </a:r>
            <a:r>
              <a:rPr lang="en-US" altLang="ko-KR" sz="1100">
                <a:latin typeface="Malgun Gothic"/>
                <a:ea typeface="Malgun Gothic"/>
              </a:rPr>
              <a:t> </a:t>
            </a:r>
            <a:r>
              <a:rPr lang="ko-KR" altLang="en-US" sz="1100">
                <a:latin typeface="Malgun Gothic"/>
                <a:ea typeface="Malgun Gothic"/>
              </a:rPr>
              <a:t>패턴이</a:t>
            </a:r>
            <a:r>
              <a:rPr lang="en-US" altLang="ko-KR" sz="1100">
                <a:latin typeface="Malgun Gothic"/>
                <a:ea typeface="Malgun Gothic"/>
              </a:rPr>
              <a:t> </a:t>
            </a:r>
            <a:r>
              <a:rPr lang="ko-KR" altLang="en-US" sz="1100">
                <a:latin typeface="Malgun Gothic"/>
                <a:ea typeface="Malgun Gothic"/>
              </a:rPr>
              <a:t>아무런</a:t>
            </a:r>
            <a:r>
              <a:rPr lang="en-US" altLang="ko-KR" sz="1100">
                <a:latin typeface="Malgun Gothic"/>
                <a:ea typeface="Malgun Gothic"/>
              </a:rPr>
              <a:t> </a:t>
            </a:r>
            <a:r>
              <a:rPr lang="ko-KR" altLang="en-US" sz="1100">
                <a:latin typeface="Malgun Gothic"/>
                <a:ea typeface="Malgun Gothic"/>
              </a:rPr>
              <a:t>제지</a:t>
            </a:r>
            <a:r>
              <a:rPr lang="en-US" altLang="ko-KR" sz="1100">
                <a:latin typeface="Malgun Gothic"/>
                <a:ea typeface="Malgun Gothic"/>
              </a:rPr>
              <a:t> </a:t>
            </a:r>
            <a:r>
              <a:rPr lang="ko-KR" altLang="en-US" sz="1100">
                <a:latin typeface="Malgun Gothic"/>
                <a:ea typeface="Malgun Gothic"/>
              </a:rPr>
              <a:t>없이</a:t>
            </a:r>
            <a:r>
              <a:rPr lang="en-US" altLang="ko-KR" sz="1100">
                <a:latin typeface="Malgun Gothic"/>
                <a:ea typeface="Malgun Gothic"/>
              </a:rPr>
              <a:t> </a:t>
            </a:r>
            <a:r>
              <a:rPr lang="ko-KR" altLang="en-US" sz="1100">
                <a:latin typeface="Malgun Gothic"/>
                <a:ea typeface="Malgun Gothic"/>
              </a:rPr>
              <a:t>계속되는</a:t>
            </a:r>
            <a:r>
              <a:rPr lang="en-US" altLang="ko-KR" sz="1100">
                <a:latin typeface="Malgun Gothic"/>
                <a:ea typeface="Malgun Gothic"/>
              </a:rPr>
              <a:t> </a:t>
            </a:r>
            <a:r>
              <a:rPr lang="ko-KR" altLang="en-US" sz="1100">
                <a:latin typeface="Malgun Gothic"/>
                <a:ea typeface="Malgun Gothic"/>
              </a:rPr>
              <a:t>것은</a:t>
            </a:r>
            <a:r>
              <a:rPr lang="en-US" altLang="ko-KR" sz="1100">
                <a:latin typeface="Malgun Gothic"/>
                <a:ea typeface="Malgun Gothic"/>
              </a:rPr>
              <a:t> </a:t>
            </a:r>
            <a:r>
              <a:rPr lang="ko-KR" altLang="en-US" sz="1100">
                <a:latin typeface="Malgun Gothic"/>
                <a:ea typeface="Malgun Gothic"/>
              </a:rPr>
              <a:t>절대</a:t>
            </a:r>
            <a:r>
              <a:rPr lang="en-US" altLang="ko-KR" sz="1100">
                <a:latin typeface="Malgun Gothic"/>
                <a:ea typeface="Malgun Gothic"/>
              </a:rPr>
              <a:t> </a:t>
            </a:r>
            <a:r>
              <a:rPr lang="ko-KR" altLang="en-US" sz="1100">
                <a:latin typeface="Malgun Gothic"/>
                <a:ea typeface="Malgun Gothic"/>
              </a:rPr>
              <a:t>용납할</a:t>
            </a:r>
            <a:r>
              <a:rPr lang="en-US" altLang="ko-KR" sz="1100">
                <a:latin typeface="Malgun Gothic"/>
                <a:ea typeface="Malgun Gothic"/>
              </a:rPr>
              <a:t> </a:t>
            </a:r>
            <a:r>
              <a:rPr lang="ko-KR" altLang="en-US" sz="1100">
                <a:latin typeface="Malgun Gothic"/>
                <a:ea typeface="Malgun Gothic"/>
              </a:rPr>
              <a:t>수</a:t>
            </a:r>
            <a:r>
              <a:rPr lang="en-US" altLang="ko-KR" sz="1100">
                <a:latin typeface="Malgun Gothic"/>
                <a:ea typeface="Malgun Gothic"/>
              </a:rPr>
              <a:t> </a:t>
            </a:r>
            <a:r>
              <a:rPr lang="ko-KR" altLang="en-US" sz="1100">
                <a:latin typeface="Malgun Gothic"/>
                <a:ea typeface="Malgun Gothic"/>
              </a:rPr>
              <a:t>없는</a:t>
            </a:r>
            <a:r>
              <a:rPr lang="en-US" altLang="ko-KR" sz="1100">
                <a:latin typeface="Malgun Gothic"/>
                <a:ea typeface="Malgun Gothic"/>
              </a:rPr>
              <a:t> </a:t>
            </a:r>
            <a:r>
              <a:rPr lang="ko-KR" altLang="en-US" sz="1100">
                <a:latin typeface="Malgun Gothic"/>
                <a:ea typeface="Malgun Gothic"/>
              </a:rPr>
              <a:t>일입니다</a:t>
            </a:r>
            <a:r>
              <a:rPr lang="en-US" sz="1100">
                <a:latin typeface="Malgun Gothic"/>
                <a:ea typeface="Malgun Gothic"/>
              </a:rPr>
              <a:t>.</a:t>
            </a:r>
            <a:r>
              <a:rPr lang="en-US" altLang="ko-KR" sz="1100">
                <a:latin typeface="Malgun Gothic"/>
                <a:ea typeface="Malgun Gothic"/>
              </a:rPr>
              <a:t> </a:t>
            </a:r>
            <a:r>
              <a:rPr lang="ko-KR" altLang="en-US" sz="1100">
                <a:latin typeface="Malgun Gothic"/>
                <a:ea typeface="Malgun Gothic"/>
              </a:rPr>
              <a:t>나이지리아</a:t>
            </a:r>
            <a:r>
              <a:rPr lang="en-US" altLang="ko-KR" sz="1100">
                <a:latin typeface="Malgun Gothic"/>
                <a:ea typeface="Malgun Gothic"/>
              </a:rPr>
              <a:t> </a:t>
            </a:r>
            <a:r>
              <a:rPr lang="ko-KR" altLang="en-US" sz="1100">
                <a:latin typeface="Malgun Gothic"/>
                <a:ea typeface="Malgun Gothic"/>
              </a:rPr>
              <a:t>중부</a:t>
            </a:r>
            <a:r>
              <a:rPr lang="en-US" altLang="ko-KR" sz="1100">
                <a:latin typeface="Malgun Gothic"/>
                <a:ea typeface="Malgun Gothic"/>
              </a:rPr>
              <a:t> </a:t>
            </a:r>
            <a:r>
              <a:rPr lang="ko-KR" altLang="en-US" sz="1100">
                <a:latin typeface="Malgun Gothic"/>
                <a:ea typeface="Malgun Gothic"/>
              </a:rPr>
              <a:t>벨트의</a:t>
            </a:r>
            <a:r>
              <a:rPr lang="en-US" altLang="ko-KR" sz="1100">
                <a:latin typeface="Malgun Gothic"/>
                <a:ea typeface="Malgun Gothic"/>
              </a:rPr>
              <a:t> </a:t>
            </a:r>
            <a:r>
              <a:rPr lang="ko-KR" altLang="en-US" sz="1100">
                <a:latin typeface="Malgun Gothic"/>
                <a:ea typeface="Malgun Gothic"/>
              </a:rPr>
              <a:t>기독교인들은</a:t>
            </a:r>
            <a:r>
              <a:rPr lang="en-US" altLang="ko-KR" sz="1100">
                <a:latin typeface="Malgun Gothic"/>
                <a:ea typeface="Malgun Gothic"/>
              </a:rPr>
              <a:t> </a:t>
            </a:r>
            <a:r>
              <a:rPr lang="ko-KR" altLang="en-US" sz="1100">
                <a:latin typeface="Malgun Gothic"/>
                <a:ea typeface="Malgun Gothic"/>
              </a:rPr>
              <a:t>정부가</a:t>
            </a:r>
            <a:r>
              <a:rPr lang="en-US" altLang="ko-KR" sz="1100">
                <a:latin typeface="Malgun Gothic"/>
                <a:ea typeface="Malgun Gothic"/>
              </a:rPr>
              <a:t> </a:t>
            </a:r>
            <a:r>
              <a:rPr lang="ko-KR" altLang="en-US" sz="1100">
                <a:latin typeface="Malgun Gothic"/>
                <a:ea typeface="Malgun Gothic"/>
              </a:rPr>
              <a:t>인종이나</a:t>
            </a:r>
            <a:r>
              <a:rPr lang="en-US" altLang="ko-KR" sz="1100">
                <a:latin typeface="Malgun Gothic"/>
                <a:ea typeface="Malgun Gothic"/>
              </a:rPr>
              <a:t> </a:t>
            </a:r>
            <a:r>
              <a:rPr lang="ko-KR" altLang="en-US" sz="1100">
                <a:latin typeface="Malgun Gothic"/>
                <a:ea typeface="Malgun Gothic"/>
              </a:rPr>
              <a:t>종교에</a:t>
            </a:r>
            <a:r>
              <a:rPr lang="en-US" altLang="ko-KR" sz="1100">
                <a:latin typeface="Malgun Gothic"/>
                <a:ea typeface="Malgun Gothic"/>
              </a:rPr>
              <a:t> </a:t>
            </a:r>
            <a:r>
              <a:rPr lang="ko-KR" altLang="en-US" sz="1100">
                <a:latin typeface="Malgun Gothic"/>
                <a:ea typeface="Malgun Gothic"/>
              </a:rPr>
              <a:t>관계없이</a:t>
            </a:r>
            <a:r>
              <a:rPr lang="en-US" altLang="ko-KR" sz="1100">
                <a:latin typeface="Malgun Gothic"/>
                <a:ea typeface="Malgun Gothic"/>
              </a:rPr>
              <a:t> </a:t>
            </a:r>
            <a:r>
              <a:rPr lang="ko-KR" altLang="en-US" sz="1100">
                <a:latin typeface="Malgun Gothic"/>
                <a:ea typeface="Malgun Gothic"/>
              </a:rPr>
              <a:t>모든</a:t>
            </a:r>
            <a:r>
              <a:rPr lang="en-US" altLang="ko-KR" sz="1100">
                <a:latin typeface="Malgun Gothic"/>
                <a:ea typeface="Malgun Gothic"/>
              </a:rPr>
              <a:t> </a:t>
            </a:r>
            <a:r>
              <a:rPr lang="ko-KR" altLang="en-US" sz="1100">
                <a:latin typeface="Malgun Gothic"/>
                <a:ea typeface="Malgun Gothic"/>
              </a:rPr>
              <a:t>시민의</a:t>
            </a:r>
            <a:r>
              <a:rPr lang="en-US" altLang="ko-KR" sz="1100">
                <a:latin typeface="Malgun Gothic"/>
                <a:ea typeface="Malgun Gothic"/>
              </a:rPr>
              <a:t> </a:t>
            </a:r>
            <a:r>
              <a:rPr lang="ko-KR" altLang="en-US" sz="1100">
                <a:latin typeface="Malgun Gothic"/>
                <a:ea typeface="Malgun Gothic"/>
              </a:rPr>
              <a:t>안전을</a:t>
            </a:r>
            <a:r>
              <a:rPr lang="en-US" altLang="ko-KR" sz="1100">
                <a:latin typeface="Malgun Gothic"/>
                <a:ea typeface="Malgun Gothic"/>
              </a:rPr>
              <a:t> </a:t>
            </a:r>
            <a:r>
              <a:rPr lang="ko-KR" altLang="en-US" sz="1100">
                <a:latin typeface="Malgun Gothic"/>
                <a:ea typeface="Malgun Gothic"/>
              </a:rPr>
              <a:t>보장하기</a:t>
            </a:r>
            <a:r>
              <a:rPr lang="en-US" altLang="ko-KR" sz="1100">
                <a:latin typeface="Malgun Gothic"/>
                <a:ea typeface="Malgun Gothic"/>
              </a:rPr>
              <a:t> </a:t>
            </a:r>
            <a:r>
              <a:rPr lang="ko-KR" altLang="en-US" sz="1100">
                <a:latin typeface="Malgun Gothic"/>
                <a:ea typeface="Malgun Gothic"/>
              </a:rPr>
              <a:t>위해</a:t>
            </a:r>
            <a:r>
              <a:rPr lang="en-US" altLang="ko-KR" sz="1100">
                <a:latin typeface="Malgun Gothic"/>
                <a:ea typeface="Malgun Gothic"/>
              </a:rPr>
              <a:t> </a:t>
            </a:r>
            <a:r>
              <a:rPr lang="ko-KR" altLang="en-US" sz="1100">
                <a:latin typeface="Malgun Gothic"/>
                <a:ea typeface="Malgun Gothic"/>
              </a:rPr>
              <a:t>필요한</a:t>
            </a:r>
            <a:r>
              <a:rPr lang="en-US" altLang="ko-KR" sz="1100">
                <a:latin typeface="Malgun Gothic"/>
                <a:ea typeface="Malgun Gothic"/>
              </a:rPr>
              <a:t> </a:t>
            </a:r>
            <a:r>
              <a:rPr lang="ko-KR" altLang="en-US" sz="1100">
                <a:latin typeface="Malgun Gothic"/>
                <a:ea typeface="Malgun Gothic"/>
              </a:rPr>
              <a:t>조치를</a:t>
            </a:r>
            <a:r>
              <a:rPr lang="en-US" altLang="ko-KR" sz="1100">
                <a:latin typeface="Malgun Gothic"/>
                <a:ea typeface="Malgun Gothic"/>
              </a:rPr>
              <a:t> </a:t>
            </a:r>
            <a:r>
              <a:rPr lang="ko-KR" altLang="en-US" sz="1100">
                <a:latin typeface="Malgun Gothic"/>
                <a:ea typeface="Malgun Gothic"/>
              </a:rPr>
              <a:t>취할</a:t>
            </a:r>
            <a:r>
              <a:rPr lang="en-US" altLang="ko-KR" sz="1100">
                <a:latin typeface="Malgun Gothic"/>
                <a:ea typeface="Malgun Gothic"/>
              </a:rPr>
              <a:t> </a:t>
            </a:r>
            <a:r>
              <a:rPr lang="ko-KR" altLang="en-US" sz="1100">
                <a:latin typeface="Malgun Gothic"/>
                <a:ea typeface="Malgun Gothic"/>
              </a:rPr>
              <a:t>의무가</a:t>
            </a:r>
            <a:r>
              <a:rPr lang="en-US" altLang="ko-KR" sz="1100">
                <a:latin typeface="Malgun Gothic"/>
                <a:ea typeface="Malgun Gothic"/>
              </a:rPr>
              <a:t> </a:t>
            </a:r>
            <a:r>
              <a:rPr lang="ko-KR" altLang="en-US" sz="1100">
                <a:latin typeface="Malgun Gothic"/>
                <a:ea typeface="Malgun Gothic"/>
              </a:rPr>
              <a:t>있다는</a:t>
            </a:r>
            <a:r>
              <a:rPr lang="en-US" altLang="ko-KR" sz="1100">
                <a:latin typeface="Malgun Gothic"/>
                <a:ea typeface="Malgun Gothic"/>
              </a:rPr>
              <a:t> </a:t>
            </a:r>
            <a:r>
              <a:rPr lang="ko-KR" altLang="en-US" sz="1100">
                <a:latin typeface="Malgun Gothic"/>
                <a:ea typeface="Malgun Gothic"/>
              </a:rPr>
              <a:t>것을</a:t>
            </a:r>
            <a:r>
              <a:rPr lang="en-US" altLang="ko-KR" sz="1100">
                <a:latin typeface="Malgun Gothic"/>
                <a:ea typeface="Malgun Gothic"/>
              </a:rPr>
              <a:t> </a:t>
            </a:r>
            <a:r>
              <a:rPr lang="ko-KR" altLang="en-US" sz="1100">
                <a:latin typeface="Malgun Gothic"/>
                <a:ea typeface="Malgun Gothic"/>
              </a:rPr>
              <a:t>알아야</a:t>
            </a:r>
            <a:r>
              <a:rPr lang="en-US" altLang="ko-KR" sz="1100">
                <a:latin typeface="Malgun Gothic"/>
                <a:ea typeface="Malgun Gothic"/>
              </a:rPr>
              <a:t> </a:t>
            </a:r>
            <a:r>
              <a:rPr lang="ko-KR" altLang="en-US" sz="1100">
                <a:latin typeface="Malgun Gothic"/>
                <a:ea typeface="Malgun Gothic"/>
              </a:rPr>
              <a:t>합니다</a:t>
            </a:r>
            <a:r>
              <a:rPr lang="en-US" sz="1100">
                <a:latin typeface="Malgun Gothic"/>
                <a:ea typeface="Malgun Gothic"/>
              </a:rPr>
              <a:t>."</a:t>
            </a:r>
            <a:r>
              <a:rPr lang="ko-KR" altLang="en-US" sz="1100" err="1">
                <a:latin typeface="Malgun Gothic"/>
                <a:ea typeface="Malgun Gothic"/>
              </a:rPr>
              <a:t>라고</a:t>
            </a:r>
            <a:r>
              <a:rPr lang="en-US" altLang="ko-KR" sz="1100">
                <a:latin typeface="Malgun Gothic"/>
                <a:ea typeface="Malgun Gothic"/>
              </a:rPr>
              <a:t> </a:t>
            </a:r>
            <a:r>
              <a:rPr lang="ko-KR" altLang="en-US" sz="1100">
                <a:latin typeface="Malgun Gothic"/>
                <a:ea typeface="Malgun Gothic"/>
              </a:rPr>
              <a:t>말했습니다.</a:t>
            </a:r>
            <a:endParaRPr lang="en-US" sz="1100">
              <a:latin typeface="Malgun Gothic"/>
              <a:ea typeface="Malgun Gothic"/>
            </a:endParaRPr>
          </a:p>
        </p:txBody>
      </p:sp>
    </p:spTree>
    <p:extLst>
      <p:ext uri="{BB962C8B-B14F-4D97-AF65-F5344CB8AC3E}">
        <p14:creationId xmlns:p14="http://schemas.microsoft.com/office/powerpoint/2010/main" val="4052770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pic>
        <p:nvPicPr>
          <p:cNvPr id="10" name="내용 개체 틀 9" descr="인간의 얼굴, 친필, 나무, 야외이(가) 표시된 사진&#10;&#10;AI 생성 콘텐츠는 정확하지 않을 수 있습니다.">
            <a:extLst>
              <a:ext uri="{FF2B5EF4-FFF2-40B4-BE49-F238E27FC236}">
                <a16:creationId xmlns:a16="http://schemas.microsoft.com/office/drawing/2014/main" id="{41342994-B343-8A96-43A7-1DED1C53B855}"/>
              </a:ext>
            </a:extLst>
          </p:cNvPr>
          <p:cNvPicPr>
            <a:picLocks noChangeAspect="1"/>
          </p:cNvPicPr>
          <p:nvPr/>
        </p:nvPicPr>
        <p:blipFill>
          <a:blip r:embed="rId3"/>
          <a:srcRect l="19006" r="22378" b="-1"/>
          <a:stretch>
            <a:fillRect/>
          </a:stretch>
        </p:blipFill>
        <p:spPr>
          <a:xfrm>
            <a:off x="7975026" y="469951"/>
            <a:ext cx="3739890" cy="4195163"/>
          </a:xfrm>
          <a:prstGeom prst="rect">
            <a:avLst/>
          </a:prstGeom>
        </p:spPr>
      </p:pic>
      <p:pic>
        <p:nvPicPr>
          <p:cNvPr id="8" name="그림 개체 틀 7" descr="야외, 마켓플레이스, 의류, 사람이(가) 표시된 사진&#10;&#10;AI 생성 콘텐츠는 정확하지 않을 수 있습니다.">
            <a:extLst>
              <a:ext uri="{FF2B5EF4-FFF2-40B4-BE49-F238E27FC236}">
                <a16:creationId xmlns:a16="http://schemas.microsoft.com/office/drawing/2014/main" id="{7D882531-2993-32CC-97DF-1E5A1C51B7BA}"/>
              </a:ext>
            </a:extLst>
          </p:cNvPr>
          <p:cNvPicPr>
            <a:picLocks noGrp="1" noChangeAspect="1"/>
          </p:cNvPicPr>
          <p:nvPr>
            <p:ph type="pic" sz="quarter" idx="13"/>
          </p:nvPr>
        </p:nvPicPr>
        <p:blipFill>
          <a:blip r:embed="rId4"/>
          <a:srcRect l="21045" r="21043" b="-1"/>
          <a:stretch>
            <a:fillRect/>
          </a:stretch>
        </p:blipFill>
        <p:spPr>
          <a:xfrm>
            <a:off x="4276179" y="469951"/>
            <a:ext cx="3639642" cy="4195163"/>
          </a:xfrm>
          <a:prstGeom prst="rect">
            <a:avLst/>
          </a:prstGeom>
          <a:solidFill>
            <a:srgbClr val="D53DD0"/>
          </a:solidFill>
        </p:spPr>
      </p:pic>
      <p:pic>
        <p:nvPicPr>
          <p:cNvPr id="9" name="그림 개체 틀 8" descr="야외, 나무, 하늘, 지상이(가) 표시된 사진&#10;&#10;AI 생성 콘텐츠는 정확하지 않을 수 있습니다.">
            <a:extLst>
              <a:ext uri="{FF2B5EF4-FFF2-40B4-BE49-F238E27FC236}">
                <a16:creationId xmlns:a16="http://schemas.microsoft.com/office/drawing/2014/main" id="{664C7279-E86D-3B2C-FA29-79006059680A}"/>
              </a:ext>
            </a:extLst>
          </p:cNvPr>
          <p:cNvPicPr>
            <a:picLocks noGrp="1" noChangeAspect="1"/>
          </p:cNvPicPr>
          <p:nvPr>
            <p:ph type="pic" sz="quarter" idx="16"/>
          </p:nvPr>
        </p:nvPicPr>
        <p:blipFill>
          <a:blip r:embed="rId5"/>
          <a:srcRect l="20442" r="21140" b="3"/>
          <a:stretch>
            <a:fillRect/>
          </a:stretch>
        </p:blipFill>
        <p:spPr>
          <a:xfrm>
            <a:off x="467934" y="469953"/>
            <a:ext cx="3749040" cy="4267573"/>
          </a:xfrm>
          <a:prstGeom prst="rect">
            <a:avLst/>
          </a:prstGeom>
          <a:solidFill>
            <a:srgbClr val="D53DD0"/>
          </a:solidFill>
        </p:spPr>
      </p:pic>
      <p:sp>
        <p:nvSpPr>
          <p:cNvPr id="2" name="제목 1">
            <a:extLst>
              <a:ext uri="{FF2B5EF4-FFF2-40B4-BE49-F238E27FC236}">
                <a16:creationId xmlns:a16="http://schemas.microsoft.com/office/drawing/2014/main" id="{ACB50F76-AE88-9709-1CF7-63195E13417C}"/>
              </a:ext>
            </a:extLst>
          </p:cNvPr>
          <p:cNvSpPr>
            <a:spLocks noGrp="1"/>
          </p:cNvSpPr>
          <p:nvPr>
            <p:ph type="title"/>
          </p:nvPr>
        </p:nvSpPr>
        <p:spPr>
          <a:xfrm>
            <a:off x="1154955" y="4491824"/>
            <a:ext cx="8685558" cy="1908975"/>
          </a:xfrm>
        </p:spPr>
        <p:txBody>
          <a:bodyPr vert="horz" lIns="91440" tIns="45720" rIns="91440" bIns="45720" rtlCol="0" anchor="ctr">
            <a:normAutofit/>
          </a:bodyPr>
          <a:lstStyle/>
          <a:p>
            <a:pPr defTabSz="457200"/>
            <a:r>
              <a:rPr lang="en-US" sz="3200">
                <a:solidFill>
                  <a:schemeClr val="tx1"/>
                </a:solidFill>
                <a:latin typeface="Segoe UI"/>
                <a:ea typeface="+mj-ea"/>
                <a:cs typeface="Segoe UI"/>
              </a:rPr>
              <a:t>Displacement camp in Makurdi, Benue State</a:t>
            </a:r>
            <a:r>
              <a:rPr lang="en-US" sz="2400">
                <a:solidFill>
                  <a:schemeClr val="tx1"/>
                </a:solidFill>
                <a:latin typeface="Segoe UI"/>
                <a:ea typeface="+mj-ea"/>
                <a:cs typeface="Segoe UI"/>
              </a:rPr>
              <a:t> </a:t>
            </a:r>
            <a:endParaRPr lang="ko-KR" altLang="en-US" sz="2400">
              <a:solidFill>
                <a:schemeClr val="tx1"/>
              </a:solidFill>
            </a:endParaRPr>
          </a:p>
        </p:txBody>
      </p:sp>
    </p:spTree>
    <p:extLst>
      <p:ext uri="{BB962C8B-B14F-4D97-AF65-F5344CB8AC3E}">
        <p14:creationId xmlns:p14="http://schemas.microsoft.com/office/powerpoint/2010/main" val="555565573"/>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F8C1A-E126-F6BF-005C-EB43750D9983}"/>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3787D32C-EC35-5A9E-FD30-F2077A4FF8BA}"/>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B434E4E0-E9A1-78D5-92C6-82869C32B639}"/>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B173C3E9-757B-6574-F906-A56ECCC4877B}"/>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AD32246A-3F30-F4BB-AFB4-57F6D2272FE7}"/>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4BF75DEB-1004-B299-AF3E-D8BA1D6841B3}"/>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D99AEB00-57CB-5CA4-254C-CB6F4AEEBC5F}"/>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76308038-5F62-3C22-9D73-72FF8FB0BF8A}"/>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E5BD71D8-8CB3-0EA3-20B1-41B3B41A6DED}"/>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altLang="ko-KR">
                <a:solidFill>
                  <a:srgbClr val="0070C0"/>
                </a:solidFill>
                <a:ea typeface="맑은 고딕"/>
              </a:rPr>
              <a:t>#나이지리아 </a:t>
            </a:r>
            <a:r>
              <a:rPr lang="en-US" altLang="ko-KR" sz="1800">
                <a:solidFill>
                  <a:srgbClr val="0070C0"/>
                </a:solidFill>
                <a:ea typeface="맑은 고딕"/>
              </a:rPr>
              <a:t>| </a:t>
            </a:r>
            <a:r>
              <a:rPr lang="ko-KR" altLang="en-US">
                <a:solidFill>
                  <a:srgbClr val="0070C0"/>
                </a:solidFill>
                <a:ea typeface="+mn-lt"/>
                <a:cs typeface="+mn-lt"/>
              </a:rPr>
              <a:t>가해자</a:t>
            </a:r>
            <a:r>
              <a:rPr lang="en-US" altLang="ko-KR">
                <a:solidFill>
                  <a:srgbClr val="0070C0"/>
                </a:solidFill>
                <a:ea typeface="+mn-lt"/>
                <a:cs typeface="+mn-lt"/>
              </a:rPr>
              <a:t> </a:t>
            </a:r>
            <a:r>
              <a:rPr lang="ko-KR" altLang="en-US">
                <a:solidFill>
                  <a:srgbClr val="0070C0"/>
                </a:solidFill>
                <a:ea typeface="+mn-lt"/>
                <a:cs typeface="+mn-lt"/>
              </a:rPr>
              <a:t>및</a:t>
            </a:r>
            <a:r>
              <a:rPr lang="en-US">
                <a:solidFill>
                  <a:srgbClr val="0070C0"/>
                </a:solidFill>
                <a:ea typeface="+mn-lt"/>
                <a:cs typeface="+mn-lt"/>
              </a:rPr>
              <a:t> </a:t>
            </a:r>
            <a:r>
              <a:rPr lang="ko-KR" altLang="en-US">
                <a:solidFill>
                  <a:srgbClr val="0070C0"/>
                </a:solidFill>
                <a:ea typeface="+mn-lt"/>
                <a:cs typeface="+mn-lt"/>
              </a:rPr>
              <a:t>폭력의</a:t>
            </a:r>
            <a:r>
              <a:rPr lang="en-US">
                <a:solidFill>
                  <a:srgbClr val="0070C0"/>
                </a:solidFill>
                <a:ea typeface="+mn-lt"/>
                <a:cs typeface="+mn-lt"/>
              </a:rPr>
              <a:t> </a:t>
            </a:r>
            <a:r>
              <a:rPr lang="ko-KR" altLang="en-US">
                <a:solidFill>
                  <a:srgbClr val="0070C0"/>
                </a:solidFill>
                <a:ea typeface="+mn-lt"/>
                <a:cs typeface="+mn-lt"/>
              </a:rPr>
              <a:t>본질파악, 모호성</a:t>
            </a:r>
            <a:r>
              <a:rPr lang="en-US" altLang="ko-KR">
                <a:solidFill>
                  <a:srgbClr val="0070C0"/>
                </a:solidFill>
                <a:ea typeface="+mn-lt"/>
                <a:cs typeface="+mn-lt"/>
              </a:rPr>
              <a:t> </a:t>
            </a:r>
            <a:r>
              <a:rPr lang="ko-KR" altLang="en-US">
                <a:solidFill>
                  <a:srgbClr val="0070C0"/>
                </a:solidFill>
                <a:ea typeface="+mn-lt"/>
                <a:cs typeface="+mn-lt"/>
              </a:rPr>
              <a:t>종식</a:t>
            </a:r>
            <a:r>
              <a:rPr lang="en-US" altLang="ko-KR">
                <a:solidFill>
                  <a:srgbClr val="0070C0"/>
                </a:solidFill>
                <a:ea typeface="+mn-lt"/>
                <a:cs typeface="+mn-lt"/>
              </a:rPr>
              <a:t> </a:t>
            </a:r>
            <a:r>
              <a:rPr lang="ko-KR" altLang="en-US">
                <a:solidFill>
                  <a:srgbClr val="0070C0"/>
                </a:solidFill>
                <a:ea typeface="+mn-lt"/>
                <a:cs typeface="+mn-lt"/>
              </a:rPr>
              <a:t>촉구</a:t>
            </a:r>
            <a:endParaRPr lang="en-US" altLang="ko-KR" sz="1800">
              <a:solidFill>
                <a:srgbClr val="0070C0"/>
              </a:solidFill>
              <a:ea typeface="맑은 고딕"/>
            </a:endParaRPr>
          </a:p>
        </p:txBody>
      </p:sp>
      <p:sp>
        <p:nvSpPr>
          <p:cNvPr id="7" name="TextBox 6">
            <a:extLst>
              <a:ext uri="{FF2B5EF4-FFF2-40B4-BE49-F238E27FC236}">
                <a16:creationId xmlns:a16="http://schemas.microsoft.com/office/drawing/2014/main" id="{283B4DF8-3AB6-03F4-AA29-A8E3DB75B29A}"/>
              </a:ext>
            </a:extLst>
          </p:cNvPr>
          <p:cNvSpPr txBox="1"/>
          <p:nvPr/>
        </p:nvSpPr>
        <p:spPr>
          <a:xfrm>
            <a:off x="1213163" y="1625465"/>
            <a:ext cx="6837375" cy="600164"/>
          </a:xfrm>
          <a:prstGeom prst="rect">
            <a:avLst/>
          </a:prstGeom>
          <a:solidFill>
            <a:schemeClr val="bg1">
              <a:lumMod val="95000"/>
            </a:schemeClr>
          </a:solidFill>
        </p:spPr>
        <p:txBody>
          <a:bodyPr wrap="square" lIns="91440" tIns="45720" rIns="91440" bIns="45720" rtlCol="0" anchor="t">
            <a:spAutoFit/>
          </a:bodyPr>
          <a:lstStyle/>
          <a:p>
            <a:pPr algn="just"/>
            <a:r>
              <a:rPr lang="en-US" sz="1100" kern="100" err="1">
                <a:ea typeface="+mn-lt"/>
                <a:cs typeface="+mn-lt"/>
              </a:rPr>
              <a:t>나이지리아</a:t>
            </a:r>
            <a:r>
              <a:rPr lang="en-US" altLang="ko-KR" sz="1100" kern="100">
                <a:ea typeface="+mn-lt"/>
                <a:cs typeface="+mn-lt"/>
              </a:rPr>
              <a:t> </a:t>
            </a:r>
            <a:r>
              <a:rPr lang="ko-KR" altLang="en-US" sz="1100" kern="100">
                <a:ea typeface="+mn-lt"/>
                <a:cs typeface="+mn-lt"/>
              </a:rPr>
              <a:t>북부</a:t>
            </a:r>
            <a:r>
              <a:rPr lang="en-US" altLang="ko-KR" sz="1100" kern="100">
                <a:ea typeface="+mn-lt"/>
                <a:cs typeface="+mn-lt"/>
              </a:rPr>
              <a:t> </a:t>
            </a:r>
            <a:r>
              <a:rPr lang="en-US" sz="1100" kern="100" err="1">
                <a:ea typeface="+mn-lt"/>
                <a:cs typeface="+mn-lt"/>
              </a:rPr>
              <a:t>베누에</a:t>
            </a:r>
            <a:r>
              <a:rPr lang="en-US" altLang="ko-KR" sz="1100" kern="100">
                <a:ea typeface="+mn-lt"/>
                <a:cs typeface="+mn-lt"/>
              </a:rPr>
              <a:t> </a:t>
            </a:r>
            <a:r>
              <a:rPr lang="ko-KR" altLang="en-US" sz="1100" kern="100">
                <a:ea typeface="+mn-lt"/>
                <a:cs typeface="+mn-lt"/>
              </a:rPr>
              <a:t>주에서</a:t>
            </a:r>
            <a:r>
              <a:rPr lang="en-US" altLang="ko-KR" sz="1100" kern="100">
                <a:ea typeface="+mn-lt"/>
                <a:cs typeface="+mn-lt"/>
              </a:rPr>
              <a:t> 6</a:t>
            </a:r>
            <a:r>
              <a:rPr lang="ko-KR" altLang="en-US" sz="1100" kern="100">
                <a:ea typeface="+mn-lt"/>
                <a:cs typeface="+mn-lt"/>
              </a:rPr>
              <a:t>월</a:t>
            </a:r>
            <a:r>
              <a:rPr lang="en-US" sz="1100" kern="100">
                <a:ea typeface="+mn-lt"/>
                <a:cs typeface="+mn-lt"/>
              </a:rPr>
              <a:t> </a:t>
            </a:r>
            <a:r>
              <a:rPr lang="en-US" altLang="ko-KR" sz="1100" kern="100">
                <a:ea typeface="+mn-lt"/>
                <a:cs typeface="+mn-lt"/>
              </a:rPr>
              <a:t>8</a:t>
            </a:r>
            <a:r>
              <a:rPr lang="ko-KR" altLang="en-US" sz="1100" kern="100">
                <a:ea typeface="+mn-lt"/>
                <a:cs typeface="+mn-lt"/>
              </a:rPr>
              <a:t>일부터</a:t>
            </a:r>
            <a:r>
              <a:rPr lang="en-US" altLang="ko-KR" sz="1100" kern="100">
                <a:ea typeface="+mn-lt"/>
                <a:cs typeface="+mn-lt"/>
              </a:rPr>
              <a:t> </a:t>
            </a:r>
            <a:r>
              <a:rPr lang="en-US" sz="1100" kern="100">
                <a:ea typeface="+mn-lt"/>
                <a:cs typeface="+mn-lt"/>
              </a:rPr>
              <a:t>6</a:t>
            </a:r>
            <a:r>
              <a:rPr lang="ko-KR" altLang="en-US" sz="1100" kern="100">
                <a:ea typeface="+mn-lt"/>
                <a:cs typeface="+mn-lt"/>
              </a:rPr>
              <a:t>월</a:t>
            </a:r>
            <a:r>
              <a:rPr lang="en-US" sz="1100" kern="100">
                <a:ea typeface="+mn-lt"/>
                <a:cs typeface="+mn-lt"/>
              </a:rPr>
              <a:t> </a:t>
            </a:r>
            <a:r>
              <a:rPr lang="en-US" altLang="ko-KR" sz="1100" kern="100">
                <a:ea typeface="+mn-lt"/>
                <a:cs typeface="+mn-lt"/>
              </a:rPr>
              <a:t>14</a:t>
            </a:r>
            <a:r>
              <a:rPr lang="ko-KR" altLang="en-US" sz="1100" kern="100">
                <a:ea typeface="+mn-lt"/>
                <a:cs typeface="+mn-lt"/>
              </a:rPr>
              <a:t>일</a:t>
            </a:r>
            <a:r>
              <a:rPr lang="en-US" altLang="ko-KR" sz="1100" kern="100">
                <a:ea typeface="+mn-lt"/>
                <a:cs typeface="+mn-lt"/>
              </a:rPr>
              <a:t> </a:t>
            </a:r>
            <a:r>
              <a:rPr lang="ko-KR" altLang="en-US" sz="1100" kern="100">
                <a:ea typeface="+mn-lt"/>
                <a:cs typeface="+mn-lt"/>
              </a:rPr>
              <a:t>사이에</a:t>
            </a:r>
            <a:r>
              <a:rPr lang="en-US" sz="1100" kern="100">
                <a:ea typeface="+mn-lt"/>
                <a:cs typeface="+mn-lt"/>
              </a:rPr>
              <a:t> </a:t>
            </a:r>
            <a:r>
              <a:rPr lang="ko-KR" altLang="en-US" sz="1100" kern="100">
                <a:ea typeface="+mn-lt"/>
                <a:cs typeface="+mn-lt"/>
              </a:rPr>
              <a:t>구마(</a:t>
            </a:r>
            <a:r>
              <a:rPr lang="ko-KR" sz="1100" kern="100" err="1">
                <a:solidFill>
                  <a:srgbClr val="323130"/>
                </a:solidFill>
                <a:latin typeface="Segoe UI"/>
                <a:ea typeface="+mn-lt"/>
                <a:cs typeface="Segoe UI"/>
              </a:rPr>
              <a:t>Guma</a:t>
            </a:r>
            <a:r>
              <a:rPr lang="ko-KR" altLang="en-US" sz="1100" kern="100">
                <a:ea typeface="+mn-lt"/>
                <a:cs typeface="+mn-lt"/>
              </a:rPr>
              <a:t>)</a:t>
            </a:r>
            <a:r>
              <a:rPr lang="en-US" sz="1100" kern="100">
                <a:ea typeface="+mn-lt"/>
                <a:cs typeface="+mn-lt"/>
              </a:rPr>
              <a:t> </a:t>
            </a:r>
            <a:r>
              <a:rPr lang="ko-KR" altLang="en-US" sz="1100" kern="100">
                <a:ea typeface="+mn-lt"/>
                <a:cs typeface="+mn-lt"/>
              </a:rPr>
              <a:t>지방정부</a:t>
            </a:r>
            <a:r>
              <a:rPr lang="en-US" altLang="ko-KR" sz="1100" kern="100">
                <a:ea typeface="+mn-lt"/>
                <a:cs typeface="+mn-lt"/>
              </a:rPr>
              <a:t> </a:t>
            </a:r>
            <a:r>
              <a:rPr lang="ko-KR" altLang="en-US" sz="1100" kern="100">
                <a:ea typeface="+mn-lt"/>
                <a:cs typeface="+mn-lt"/>
              </a:rPr>
              <a:t>지역</a:t>
            </a:r>
            <a:r>
              <a:rPr lang="en-US" altLang="ko-KR" sz="1100" kern="100">
                <a:ea typeface="+mn-lt"/>
                <a:cs typeface="+mn-lt"/>
              </a:rPr>
              <a:t>(</a:t>
            </a:r>
            <a:r>
              <a:rPr lang="en-US" sz="1100" kern="100">
                <a:ea typeface="+mn-lt"/>
                <a:cs typeface="+mn-lt"/>
              </a:rPr>
              <a:t>LGA</a:t>
            </a:r>
            <a:r>
              <a:rPr lang="en-US" altLang="ko-KR" sz="1100" kern="100">
                <a:ea typeface="+mn-lt"/>
                <a:cs typeface="+mn-lt"/>
              </a:rPr>
              <a:t>)</a:t>
            </a:r>
            <a:r>
              <a:rPr lang="en-US" altLang="ko-KR" sz="1100" kern="100" err="1">
                <a:ea typeface="+mn-lt"/>
                <a:cs typeface="+mn-lt"/>
              </a:rPr>
              <a:t>에서</a:t>
            </a:r>
            <a:r>
              <a:rPr lang="en-US" altLang="ko-KR" sz="1100" kern="100">
                <a:ea typeface="+mn-lt"/>
                <a:cs typeface="+mn-lt"/>
              </a:rPr>
              <a:t> </a:t>
            </a:r>
            <a:r>
              <a:rPr lang="en-US" altLang="ko-KR" sz="1100" kern="100" err="1">
                <a:ea typeface="+mn-lt"/>
                <a:cs typeface="+mn-lt"/>
              </a:rPr>
              <a:t>최소</a:t>
            </a:r>
            <a:r>
              <a:rPr lang="en-US" altLang="ko-KR" sz="1100" kern="100">
                <a:ea typeface="+mn-lt"/>
                <a:cs typeface="+mn-lt"/>
              </a:rPr>
              <a:t> 6건의 </a:t>
            </a:r>
            <a:r>
              <a:rPr lang="en-US" altLang="ko-KR" sz="1100" kern="100" err="1">
                <a:ea typeface="+mn-lt"/>
                <a:cs typeface="+mn-lt"/>
              </a:rPr>
              <a:t>풀라니족</a:t>
            </a:r>
            <a:r>
              <a:rPr lang="en-US" altLang="ko-KR" sz="1100" kern="100">
                <a:ea typeface="+mn-lt"/>
                <a:cs typeface="+mn-lt"/>
              </a:rPr>
              <a:t> </a:t>
            </a:r>
            <a:r>
              <a:rPr lang="en-US" altLang="ko-KR" sz="1100" kern="100" err="1">
                <a:ea typeface="+mn-lt"/>
                <a:cs typeface="+mn-lt"/>
              </a:rPr>
              <a:t>무장세력의</a:t>
            </a:r>
            <a:r>
              <a:rPr lang="en-US" altLang="ko-KR" sz="1100" kern="100">
                <a:ea typeface="+mn-lt"/>
                <a:cs typeface="+mn-lt"/>
              </a:rPr>
              <a:t> </a:t>
            </a:r>
            <a:r>
              <a:rPr lang="en-US" altLang="ko-KR" sz="1100" kern="100" err="1">
                <a:ea typeface="+mn-lt"/>
                <a:cs typeface="+mn-lt"/>
              </a:rPr>
              <a:t>끔찍한</a:t>
            </a:r>
            <a:r>
              <a:rPr lang="en-US" altLang="ko-KR" sz="1100" kern="100">
                <a:ea typeface="+mn-lt"/>
                <a:cs typeface="+mn-lt"/>
              </a:rPr>
              <a:t> </a:t>
            </a:r>
            <a:r>
              <a:rPr lang="en-US" altLang="ko-KR" sz="1100" kern="100" err="1">
                <a:ea typeface="+mn-lt"/>
                <a:cs typeface="+mn-lt"/>
              </a:rPr>
              <a:t>공격이</a:t>
            </a:r>
            <a:r>
              <a:rPr lang="en-US" altLang="ko-KR" sz="1100" kern="100">
                <a:ea typeface="+mn-lt"/>
                <a:cs typeface="+mn-lt"/>
              </a:rPr>
              <a:t> </a:t>
            </a:r>
            <a:r>
              <a:rPr lang="en-US" altLang="ko-KR" sz="1100" kern="100" err="1">
                <a:ea typeface="+mn-lt"/>
                <a:cs typeface="+mn-lt"/>
              </a:rPr>
              <a:t>있었던</a:t>
            </a:r>
            <a:r>
              <a:rPr lang="en-US" altLang="ko-KR" sz="1100" kern="100">
                <a:ea typeface="+mn-lt"/>
                <a:cs typeface="+mn-lt"/>
              </a:rPr>
              <a:t> </a:t>
            </a:r>
            <a:r>
              <a:rPr lang="en-US" altLang="ko-KR" sz="1100" kern="100" err="1">
                <a:ea typeface="+mn-lt"/>
                <a:cs typeface="+mn-lt"/>
              </a:rPr>
              <a:t>것으로</a:t>
            </a:r>
            <a:r>
              <a:rPr lang="en-US" altLang="ko-KR" sz="1100" kern="100">
                <a:ea typeface="+mn-lt"/>
                <a:cs typeface="+mn-lt"/>
              </a:rPr>
              <a:t> </a:t>
            </a:r>
            <a:r>
              <a:rPr lang="en-US" altLang="ko-KR" sz="1100" kern="100" err="1">
                <a:ea typeface="+mn-lt"/>
                <a:cs typeface="+mn-lt"/>
              </a:rPr>
              <a:t>알려졌습니다</a:t>
            </a:r>
            <a:r>
              <a:rPr lang="en-US" altLang="ko-KR" sz="1100" kern="100">
                <a:ea typeface="+mn-lt"/>
                <a:cs typeface="+mn-lt"/>
              </a:rPr>
              <a:t>.  </a:t>
            </a:r>
            <a:r>
              <a:rPr lang="ko-KR" altLang="en-US" sz="1100" kern="100">
                <a:ea typeface="+mn-lt"/>
                <a:cs typeface="+mn-lt"/>
              </a:rPr>
              <a:t>대부분의 피해자는 기독교인이며, 여성과</a:t>
            </a:r>
            <a:r>
              <a:rPr lang="en-US" altLang="ko-KR" sz="1100" kern="100">
                <a:ea typeface="+mn-lt"/>
                <a:cs typeface="+mn-lt"/>
              </a:rPr>
              <a:t> </a:t>
            </a:r>
            <a:r>
              <a:rPr lang="ko-KR" altLang="en-US" sz="1100" kern="100">
                <a:ea typeface="+mn-lt"/>
                <a:cs typeface="+mn-lt"/>
              </a:rPr>
              <a:t>어린이를 포함하여 </a:t>
            </a:r>
            <a:r>
              <a:rPr lang="en-US" altLang="ko-KR" sz="1100" kern="100">
                <a:ea typeface="+mn-lt"/>
                <a:cs typeface="+mn-lt"/>
              </a:rPr>
              <a:t>218</a:t>
            </a:r>
            <a:r>
              <a:rPr lang="ko-KR" altLang="en-US" sz="1100" kern="100">
                <a:ea typeface="+mn-lt"/>
                <a:cs typeface="+mn-lt"/>
              </a:rPr>
              <a:t>명</a:t>
            </a:r>
            <a:r>
              <a:rPr lang="en-US" sz="1100" kern="100">
                <a:ea typeface="+mn-lt"/>
                <a:cs typeface="+mn-lt"/>
              </a:rPr>
              <a:t> </a:t>
            </a:r>
            <a:r>
              <a:rPr lang="ko-KR" altLang="en-US" sz="1100" kern="100">
                <a:ea typeface="+mn-lt"/>
                <a:cs typeface="+mn-lt"/>
              </a:rPr>
              <a:t>이상이</a:t>
            </a:r>
            <a:r>
              <a:rPr lang="en-US" altLang="ko-KR" sz="1100" kern="100">
                <a:ea typeface="+mn-lt"/>
                <a:cs typeface="+mn-lt"/>
              </a:rPr>
              <a:t> </a:t>
            </a:r>
            <a:r>
              <a:rPr lang="ko-KR" altLang="en-US" sz="1100" kern="100">
                <a:ea typeface="+mn-lt"/>
                <a:cs typeface="+mn-lt"/>
              </a:rPr>
              <a:t>사망하고, 1,000여명이 집을 잃고, 실향민이 되었습니다</a:t>
            </a:r>
            <a:r>
              <a:rPr lang="en-US" sz="1100" kern="100">
                <a:ea typeface="+mn-lt"/>
                <a:cs typeface="+mn-lt"/>
              </a:rPr>
              <a:t>.</a:t>
            </a:r>
            <a:endParaRPr lang="ko-KR" altLang="en-US">
              <a:ea typeface="+mn-lt"/>
              <a:cs typeface="+mn-lt"/>
            </a:endParaRPr>
          </a:p>
        </p:txBody>
      </p:sp>
      <p:pic>
        <p:nvPicPr>
          <p:cNvPr id="16" name="그림 15" descr="텍스트, 야외, 의류, 사람이(가) 표시된 사진&#10;&#10;AI 생성 콘텐츠는 정확하지 않을 수 있습니다.">
            <a:extLst>
              <a:ext uri="{FF2B5EF4-FFF2-40B4-BE49-F238E27FC236}">
                <a16:creationId xmlns:a16="http://schemas.microsoft.com/office/drawing/2014/main" id="{3F8851AF-3C5B-00A5-0994-C33B0476DA93}"/>
              </a:ext>
            </a:extLst>
          </p:cNvPr>
          <p:cNvPicPr>
            <a:picLocks noChangeAspect="1"/>
          </p:cNvPicPr>
          <p:nvPr/>
        </p:nvPicPr>
        <p:blipFill>
          <a:blip r:embed="rId4"/>
          <a:stretch>
            <a:fillRect/>
          </a:stretch>
        </p:blipFill>
        <p:spPr>
          <a:xfrm>
            <a:off x="8222689" y="1620829"/>
            <a:ext cx="3247757" cy="1599297"/>
          </a:xfrm>
          <a:prstGeom prst="rect">
            <a:avLst/>
          </a:prstGeom>
        </p:spPr>
      </p:pic>
      <p:sp>
        <p:nvSpPr>
          <p:cNvPr id="17" name="TextBox 16">
            <a:extLst>
              <a:ext uri="{FF2B5EF4-FFF2-40B4-BE49-F238E27FC236}">
                <a16:creationId xmlns:a16="http://schemas.microsoft.com/office/drawing/2014/main" id="{7D133D1E-767B-AA5A-BDD2-3FA0F4E100F1}"/>
              </a:ext>
            </a:extLst>
          </p:cNvPr>
          <p:cNvSpPr txBox="1"/>
          <p:nvPr/>
        </p:nvSpPr>
        <p:spPr>
          <a:xfrm>
            <a:off x="8209864" y="3326898"/>
            <a:ext cx="3250416" cy="2800767"/>
          </a:xfrm>
          <a:prstGeom prst="rect">
            <a:avLst/>
          </a:prstGeom>
          <a:solidFill>
            <a:srgbClr val="0070C0"/>
          </a:solidFill>
        </p:spPr>
        <p:txBody>
          <a:bodyPr wrap="square" lIns="91440" tIns="45720" rIns="91440" bIns="45720" rtlCol="0" anchor="t">
            <a:spAutoFit/>
          </a:bodyPr>
          <a:lstStyle/>
          <a:p>
            <a:pPr marL="228600" indent="-228600" algn="just">
              <a:buFont typeface="Arial,Sans-Serif"/>
              <a:buChar char="•"/>
            </a:pPr>
            <a:r>
              <a:rPr lang="ko-KR" altLang="en-US" sz="1100" kern="100" err="1">
                <a:solidFill>
                  <a:schemeClr val="bg1"/>
                </a:solidFill>
                <a:ea typeface="+mn-lt"/>
                <a:cs typeface="+mn-lt"/>
              </a:rPr>
              <a:t>베누에주</a:t>
            </a:r>
            <a:r>
              <a:rPr lang="ko-KR" altLang="en-US" sz="1100" kern="100">
                <a:solidFill>
                  <a:schemeClr val="bg1"/>
                </a:solidFill>
                <a:ea typeface="+mn-lt"/>
                <a:cs typeface="+mn-lt"/>
              </a:rPr>
              <a:t> </a:t>
            </a:r>
            <a:r>
              <a:rPr lang="ko-KR" altLang="en-US" sz="1100" kern="100" err="1">
                <a:solidFill>
                  <a:schemeClr val="bg1"/>
                </a:solidFill>
                <a:ea typeface="+mn-lt"/>
                <a:cs typeface="+mn-lt"/>
              </a:rPr>
              <a:t>엘레와타의</a:t>
            </a:r>
            <a:r>
              <a:rPr lang="ko-KR" altLang="en-US" sz="1100" kern="100">
                <a:solidFill>
                  <a:schemeClr val="bg1"/>
                </a:solidFill>
                <a:ea typeface="+mn-lt"/>
                <a:cs typeface="+mn-lt"/>
              </a:rPr>
              <a:t> 성도들에게 </a:t>
            </a:r>
            <a:r>
              <a:rPr lang="ko-KR" sz="1100" kern="100">
                <a:solidFill>
                  <a:schemeClr val="bg1"/>
                </a:solidFill>
                <a:ea typeface="+mn-lt"/>
                <a:cs typeface="+mn-lt"/>
              </a:rPr>
              <a:t>하나님의 위로가 임하기를</a:t>
            </a:r>
            <a:r>
              <a:rPr lang="ko-KR" altLang="en-US" sz="1100" kern="100">
                <a:solidFill>
                  <a:schemeClr val="bg1"/>
                </a:solidFill>
                <a:ea typeface="+mn-lt"/>
                <a:cs typeface="+mn-lt"/>
              </a:rPr>
              <a:t> </a:t>
            </a:r>
            <a:r>
              <a:rPr lang="ko-KR" sz="1100" kern="100">
                <a:solidFill>
                  <a:schemeClr val="bg1"/>
                </a:solidFill>
                <a:ea typeface="+mn-lt"/>
                <a:cs typeface="+mn-lt"/>
              </a:rPr>
              <a:t>기도합니다.</a:t>
            </a:r>
            <a:r>
              <a:rPr lang="ko-KR" altLang="en-US" sz="1100" kern="100">
                <a:solidFill>
                  <a:schemeClr val="bg1"/>
                </a:solidFill>
                <a:ea typeface="+mn-lt"/>
                <a:cs typeface="+mn-lt"/>
              </a:rPr>
              <a:t> </a:t>
            </a:r>
            <a:r>
              <a:rPr lang="ko-KR" sz="1100" kern="100">
                <a:solidFill>
                  <a:schemeClr val="bg1"/>
                </a:solidFill>
                <a:latin typeface="Malgun Gothic"/>
                <a:ea typeface="Malgun Gothic"/>
                <a:cs typeface="+mn-lt"/>
              </a:rPr>
              <a:t>계속되는 폭력적인 박해 속에서 희망을 </a:t>
            </a:r>
            <a:r>
              <a:rPr lang="ko-KR" altLang="en-US" sz="1100" kern="100">
                <a:solidFill>
                  <a:schemeClr val="bg1"/>
                </a:solidFill>
                <a:latin typeface="Malgun Gothic"/>
                <a:ea typeface="Malgun Gothic"/>
                <a:cs typeface="+mn-lt"/>
              </a:rPr>
              <a:t>잃지 않게 하시고, 주께서 날마다 강하게</a:t>
            </a:r>
            <a:r>
              <a:rPr lang="ko-KR" sz="1100" kern="100">
                <a:solidFill>
                  <a:schemeClr val="bg1"/>
                </a:solidFill>
                <a:latin typeface="Malgun Gothic"/>
                <a:ea typeface="Malgun Gothic"/>
                <a:cs typeface="+mn-lt"/>
              </a:rPr>
              <a:t> 하시고</a:t>
            </a:r>
            <a:r>
              <a:rPr lang="en-US" altLang="ko-KR" sz="1100" kern="100">
                <a:solidFill>
                  <a:schemeClr val="bg1"/>
                </a:solidFill>
                <a:latin typeface="Malgun Gothic"/>
                <a:ea typeface="Malgun Gothic"/>
                <a:cs typeface="+mn-lt"/>
              </a:rPr>
              <a:t>,</a:t>
            </a:r>
            <a:r>
              <a:rPr lang="ko-KR" sz="1100" kern="100">
                <a:solidFill>
                  <a:schemeClr val="bg1"/>
                </a:solidFill>
                <a:latin typeface="Malgun Gothic"/>
                <a:ea typeface="Malgun Gothic"/>
                <a:cs typeface="+mn-lt"/>
              </a:rPr>
              <a:t> 예수님께서 이미 세상을 이기셨다는 진리를 굳게 붙잡을 수 </a:t>
            </a:r>
            <a:r>
              <a:rPr lang="ko-KR" altLang="en-US" sz="1100" kern="100">
                <a:solidFill>
                  <a:schemeClr val="bg1"/>
                </a:solidFill>
                <a:latin typeface="Malgun Gothic"/>
                <a:ea typeface="Malgun Gothic"/>
                <a:cs typeface="+mn-lt"/>
              </a:rPr>
              <a:t>있도록</a:t>
            </a:r>
            <a:r>
              <a:rPr lang="ko-KR" sz="1100" kern="100">
                <a:solidFill>
                  <a:schemeClr val="bg1"/>
                </a:solidFill>
                <a:latin typeface="Malgun Gothic"/>
                <a:ea typeface="Malgun Gothic"/>
                <a:cs typeface="+mn-lt"/>
              </a:rPr>
              <a:t> 기도합니다. </a:t>
            </a:r>
          </a:p>
          <a:p>
            <a:pPr marL="228600" indent="-228600" algn="just">
              <a:buFont typeface="Arial"/>
              <a:buChar char="•"/>
            </a:pPr>
            <a:r>
              <a:rPr lang="ko-KR" sz="1100" kern="100">
                <a:solidFill>
                  <a:schemeClr val="bg1"/>
                </a:solidFill>
                <a:ea typeface="+mn-lt"/>
                <a:cs typeface="+mn-lt"/>
              </a:rPr>
              <a:t>나이지리아 </a:t>
            </a:r>
            <a:r>
              <a:rPr lang="ko-KR" altLang="en-US" sz="1100" kern="100">
                <a:solidFill>
                  <a:schemeClr val="bg1"/>
                </a:solidFill>
                <a:ea typeface="+mn-lt"/>
                <a:cs typeface="+mn-lt"/>
              </a:rPr>
              <a:t>중앙정부와 지방</a:t>
            </a:r>
            <a:r>
              <a:rPr lang="ko-KR" sz="1100" kern="100">
                <a:solidFill>
                  <a:schemeClr val="bg1"/>
                </a:solidFill>
                <a:ea typeface="+mn-lt"/>
                <a:cs typeface="+mn-lt"/>
              </a:rPr>
              <a:t> 정부 그리고 국제기구 </a:t>
            </a:r>
            <a:r>
              <a:rPr lang="ko-KR" altLang="en-US" sz="1100" kern="100">
                <a:solidFill>
                  <a:schemeClr val="bg1"/>
                </a:solidFill>
                <a:ea typeface="+mn-lt"/>
                <a:cs typeface="+mn-lt"/>
              </a:rPr>
              <a:t>감시단을</a:t>
            </a:r>
            <a:r>
              <a:rPr lang="ko-KR" sz="1100" kern="100">
                <a:solidFill>
                  <a:schemeClr val="bg1"/>
                </a:solidFill>
                <a:ea typeface="+mn-lt"/>
                <a:cs typeface="+mn-lt"/>
              </a:rPr>
              <a:t> 위해 기도합니다.</a:t>
            </a:r>
            <a:r>
              <a:rPr lang="ko-KR" altLang="en-US" sz="1100" kern="100">
                <a:solidFill>
                  <a:schemeClr val="bg1"/>
                </a:solidFill>
                <a:ea typeface="+mn-lt"/>
                <a:cs typeface="+mn-lt"/>
              </a:rPr>
              <a:t> 사건의 본질을 잘 파악하게 하시고, 지혜로운 해결책을 찾을 수 있도록 분별력과 판단력과 냉철한 이성을 가질 수 있도록 기도합니다. </a:t>
            </a:r>
          </a:p>
          <a:p>
            <a:pPr marL="228600" indent="-228600" algn="just">
              <a:buFont typeface="Arial"/>
              <a:buChar char="•"/>
            </a:pPr>
            <a:r>
              <a:rPr lang="ko-KR" altLang="en-US" sz="1100" kern="100">
                <a:solidFill>
                  <a:schemeClr val="bg1"/>
                </a:solidFill>
                <a:ea typeface="+mn-lt"/>
                <a:cs typeface="+mn-lt"/>
              </a:rPr>
              <a:t>난민들을</a:t>
            </a:r>
            <a:r>
              <a:rPr lang="ko-KR" sz="1100" kern="100">
                <a:solidFill>
                  <a:schemeClr val="bg1"/>
                </a:solidFill>
                <a:ea typeface="+mn-lt"/>
                <a:cs typeface="+mn-lt"/>
              </a:rPr>
              <a:t> 위해 기도합니다</a:t>
            </a:r>
            <a:r>
              <a:rPr lang="en-US" altLang="ko-KR" sz="1100" kern="100">
                <a:solidFill>
                  <a:schemeClr val="bg1"/>
                </a:solidFill>
                <a:ea typeface="+mn-lt"/>
                <a:cs typeface="+mn-lt"/>
              </a:rPr>
              <a:t>.</a:t>
            </a:r>
            <a:r>
              <a:rPr lang="ko-KR" altLang="en-US" sz="1100" kern="100">
                <a:solidFill>
                  <a:schemeClr val="bg1"/>
                </a:solidFill>
                <a:ea typeface="+mn-lt"/>
                <a:cs typeface="+mn-lt"/>
              </a:rPr>
              <a:t> </a:t>
            </a:r>
            <a:r>
              <a:rPr lang="ko-KR" sz="1100" kern="100">
                <a:solidFill>
                  <a:schemeClr val="bg1"/>
                </a:solidFill>
                <a:ea typeface="+mn-lt"/>
                <a:cs typeface="+mn-lt"/>
              </a:rPr>
              <a:t>매일 하나님의 공급하심을 경험하며, 감사한 마음을 잃지 않기를 기도합니다</a:t>
            </a:r>
            <a:r>
              <a:rPr lang="en-US" altLang="ko-KR" sz="1100" kern="100">
                <a:solidFill>
                  <a:schemeClr val="bg1"/>
                </a:solidFill>
                <a:ea typeface="+mn-lt"/>
                <a:cs typeface="+mn-lt"/>
              </a:rPr>
              <a:t>.</a:t>
            </a:r>
            <a:r>
              <a:rPr lang="ko-KR" sz="1100" kern="100">
                <a:solidFill>
                  <a:schemeClr val="bg1"/>
                </a:solidFill>
                <a:ea typeface="+mn-lt"/>
                <a:cs typeface="+mn-lt"/>
              </a:rPr>
              <a:t> </a:t>
            </a:r>
          </a:p>
          <a:p>
            <a:pPr marL="228600" indent="-228600" algn="just">
              <a:buFont typeface="Arial"/>
              <a:buChar char="•"/>
            </a:pPr>
            <a:r>
              <a:rPr lang="ko-KR" altLang="en-US" sz="1100" kern="100">
                <a:solidFill>
                  <a:schemeClr val="bg1"/>
                </a:solidFill>
                <a:ea typeface="+mn-lt"/>
                <a:cs typeface="+mn-lt"/>
              </a:rPr>
              <a:t>가해자들이 회개하고 용서를 구하며, 하나님께로 돌아오는 기적을 </a:t>
            </a:r>
            <a:r>
              <a:rPr lang="ko-KR" altLang="en-US" sz="1100" kern="100" err="1">
                <a:solidFill>
                  <a:schemeClr val="bg1"/>
                </a:solidFill>
                <a:ea typeface="+mn-lt"/>
                <a:cs typeface="+mn-lt"/>
              </a:rPr>
              <a:t>보여주옵소서</a:t>
            </a:r>
            <a:r>
              <a:rPr lang="ko-KR" altLang="en-US" sz="1100" kern="100">
                <a:solidFill>
                  <a:schemeClr val="bg1"/>
                </a:solidFill>
                <a:ea typeface="+mn-lt"/>
                <a:cs typeface="+mn-lt"/>
              </a:rPr>
              <a:t>! </a:t>
            </a:r>
            <a:endParaRPr lang="en-US" altLang="ko-KR" sz="1100" kern="100">
              <a:solidFill>
                <a:schemeClr val="bg1"/>
              </a:solidFill>
              <a:ea typeface="+mn-lt"/>
              <a:cs typeface="+mn-lt"/>
            </a:endParaRPr>
          </a:p>
        </p:txBody>
      </p:sp>
      <p:sp>
        <p:nvSpPr>
          <p:cNvPr id="14" name="TextBox 13">
            <a:extLst>
              <a:ext uri="{FF2B5EF4-FFF2-40B4-BE49-F238E27FC236}">
                <a16:creationId xmlns:a16="http://schemas.microsoft.com/office/drawing/2014/main" id="{F7E7E5A4-CD9B-28E7-6AE9-B71DAD503816}"/>
              </a:ext>
            </a:extLst>
          </p:cNvPr>
          <p:cNvSpPr txBox="1"/>
          <p:nvPr/>
        </p:nvSpPr>
        <p:spPr>
          <a:xfrm>
            <a:off x="1213162" y="2324414"/>
            <a:ext cx="6828909" cy="3816429"/>
          </a:xfrm>
          <a:prstGeom prst="rect">
            <a:avLst/>
          </a:prstGeom>
          <a:noFill/>
        </p:spPr>
        <p:txBody>
          <a:bodyPr wrap="square" lIns="91440" tIns="45720" rIns="91440" bIns="45720" rtlCol="0" anchor="t">
            <a:spAutoFit/>
          </a:bodyPr>
          <a:lstStyle/>
          <a:p>
            <a:pPr algn="just"/>
            <a:r>
              <a:rPr lang="ko-KR" altLang="en-US" sz="1100" err="1">
                <a:ea typeface="+mn-lt"/>
                <a:cs typeface="+mn-lt"/>
              </a:rPr>
              <a:t>국제앰네스티</a:t>
            </a:r>
            <a:r>
              <a:rPr lang="en-US" altLang="ko-KR" sz="1100">
                <a:ea typeface="+mn-lt"/>
                <a:cs typeface="+mn-lt"/>
              </a:rPr>
              <a:t>(AI)</a:t>
            </a:r>
            <a:r>
              <a:rPr lang="en-US" sz="1100">
                <a:ea typeface="+mn-lt"/>
                <a:cs typeface="+mn-lt"/>
              </a:rPr>
              <a:t>와 </a:t>
            </a:r>
            <a:r>
              <a:rPr lang="en-US" sz="1100" err="1">
                <a:ea typeface="+mn-lt"/>
                <a:cs typeface="+mn-lt"/>
              </a:rPr>
              <a:t>유엔난민기구</a:t>
            </a:r>
            <a:r>
              <a:rPr lang="en-US" altLang="ko-KR" sz="1100">
                <a:ea typeface="+mn-lt"/>
                <a:cs typeface="+mn-lt"/>
              </a:rPr>
              <a:t>(UNHCR)</a:t>
            </a:r>
            <a:r>
              <a:rPr lang="en-US" sz="1100">
                <a:ea typeface="+mn-lt"/>
                <a:cs typeface="+mn-lt"/>
              </a:rPr>
              <a:t>는 </a:t>
            </a:r>
            <a:r>
              <a:rPr lang="en-US" sz="1100" err="1">
                <a:ea typeface="+mn-lt"/>
                <a:cs typeface="+mn-lt"/>
              </a:rPr>
              <a:t>최근</a:t>
            </a:r>
            <a:r>
              <a:rPr lang="en-US" sz="1100">
                <a:ea typeface="+mn-lt"/>
                <a:cs typeface="+mn-lt"/>
              </a:rPr>
              <a:t> </a:t>
            </a:r>
            <a:r>
              <a:rPr lang="en-US" sz="1100" err="1">
                <a:ea typeface="+mn-lt"/>
                <a:cs typeface="+mn-lt"/>
              </a:rPr>
              <a:t>베누에</a:t>
            </a:r>
            <a:r>
              <a:rPr lang="en-US" sz="1100">
                <a:ea typeface="+mn-lt"/>
                <a:cs typeface="+mn-lt"/>
              </a:rPr>
              <a:t> </a:t>
            </a:r>
            <a:r>
              <a:rPr lang="en-US" sz="1100" err="1">
                <a:ea typeface="+mn-lt"/>
                <a:cs typeface="+mn-lt"/>
              </a:rPr>
              <a:t>주에서</a:t>
            </a:r>
            <a:r>
              <a:rPr lang="en-US" sz="1100">
                <a:ea typeface="+mn-lt"/>
                <a:cs typeface="+mn-lt"/>
              </a:rPr>
              <a:t> </a:t>
            </a:r>
            <a:r>
              <a:rPr lang="en-US" sz="1100" err="1">
                <a:ea typeface="+mn-lt"/>
                <a:cs typeface="+mn-lt"/>
              </a:rPr>
              <a:t>표적</a:t>
            </a:r>
            <a:r>
              <a:rPr lang="en-US" sz="1100">
                <a:ea typeface="+mn-lt"/>
                <a:cs typeface="+mn-lt"/>
              </a:rPr>
              <a:t> </a:t>
            </a:r>
            <a:r>
              <a:rPr lang="en-US" sz="1100" err="1">
                <a:ea typeface="+mn-lt"/>
                <a:cs typeface="+mn-lt"/>
              </a:rPr>
              <a:t>폭력으로</a:t>
            </a:r>
            <a:r>
              <a:rPr lang="en-US" altLang="ko-KR" sz="1100">
                <a:ea typeface="+mn-lt"/>
                <a:cs typeface="+mn-lt"/>
              </a:rPr>
              <a:t> </a:t>
            </a:r>
            <a:r>
              <a:rPr lang="ko-KR" altLang="en-US" sz="1100">
                <a:ea typeface="+mn-lt"/>
                <a:cs typeface="+mn-lt"/>
              </a:rPr>
              <a:t>인해</a:t>
            </a:r>
            <a:r>
              <a:rPr lang="en-US" sz="1100">
                <a:ea typeface="+mn-lt"/>
                <a:cs typeface="+mn-lt"/>
              </a:rPr>
              <a:t> </a:t>
            </a:r>
            <a:r>
              <a:rPr lang="ko-KR" altLang="en-US" sz="1100">
                <a:ea typeface="+mn-lt"/>
                <a:cs typeface="+mn-lt"/>
              </a:rPr>
              <a:t>피난민이</a:t>
            </a:r>
            <a:r>
              <a:rPr lang="en-US" sz="1100">
                <a:ea typeface="+mn-lt"/>
                <a:cs typeface="+mn-lt"/>
              </a:rPr>
              <a:t> </a:t>
            </a:r>
            <a:r>
              <a:rPr lang="ko-KR" altLang="en-US" sz="1100">
                <a:ea typeface="+mn-lt"/>
                <a:cs typeface="+mn-lt"/>
              </a:rPr>
              <a:t>된</a:t>
            </a:r>
            <a:r>
              <a:rPr lang="en-US" altLang="ko-KR" sz="1100">
                <a:ea typeface="+mn-lt"/>
                <a:cs typeface="+mn-lt"/>
              </a:rPr>
              <a:t> </a:t>
            </a:r>
            <a:r>
              <a:rPr lang="ko-KR" altLang="en-US" sz="1100">
                <a:ea typeface="+mn-lt"/>
                <a:cs typeface="+mn-lt"/>
              </a:rPr>
              <a:t>사람들</a:t>
            </a:r>
            <a:r>
              <a:rPr lang="en-US" sz="1100">
                <a:ea typeface="+mn-lt"/>
                <a:cs typeface="+mn-lt"/>
              </a:rPr>
              <a:t>, </a:t>
            </a:r>
            <a:r>
              <a:rPr lang="ko-KR" altLang="en-US" sz="1100">
                <a:ea typeface="+mn-lt"/>
                <a:cs typeface="+mn-lt"/>
              </a:rPr>
              <a:t>특히</a:t>
            </a:r>
            <a:r>
              <a:rPr lang="en-US" altLang="ko-KR" sz="1100">
                <a:ea typeface="+mn-lt"/>
                <a:cs typeface="+mn-lt"/>
              </a:rPr>
              <a:t> </a:t>
            </a:r>
            <a:r>
              <a:rPr lang="ko-KR" altLang="en-US" sz="1100">
                <a:ea typeface="+mn-lt"/>
                <a:cs typeface="+mn-lt"/>
              </a:rPr>
              <a:t>나이지리아</a:t>
            </a:r>
            <a:r>
              <a:rPr lang="en-US" altLang="ko-KR" sz="1100">
                <a:ea typeface="+mn-lt"/>
                <a:cs typeface="+mn-lt"/>
              </a:rPr>
              <a:t> </a:t>
            </a:r>
            <a:r>
              <a:rPr lang="ko-KR" altLang="en-US" sz="1100">
                <a:ea typeface="+mn-lt"/>
                <a:cs typeface="+mn-lt"/>
              </a:rPr>
              <a:t>중부</a:t>
            </a:r>
            <a:r>
              <a:rPr lang="en-US" altLang="ko-KR" sz="1100">
                <a:ea typeface="+mn-lt"/>
                <a:cs typeface="+mn-lt"/>
              </a:rPr>
              <a:t> </a:t>
            </a:r>
            <a:r>
              <a:rPr lang="ko-KR" altLang="en-US" sz="1100">
                <a:ea typeface="+mn-lt"/>
                <a:cs typeface="+mn-lt"/>
              </a:rPr>
              <a:t>구마</a:t>
            </a:r>
            <a:r>
              <a:rPr lang="en-US" sz="1100">
                <a:ea typeface="+mn-lt"/>
                <a:cs typeface="+mn-lt"/>
              </a:rPr>
              <a:t> </a:t>
            </a:r>
            <a:r>
              <a:rPr lang="ko-KR" altLang="en-US" sz="1100">
                <a:ea typeface="+mn-lt"/>
                <a:cs typeface="+mn-lt"/>
              </a:rPr>
              <a:t>지방</a:t>
            </a:r>
            <a:r>
              <a:rPr lang="en-US" sz="1100">
                <a:ea typeface="+mn-lt"/>
                <a:cs typeface="+mn-lt"/>
              </a:rPr>
              <a:t> </a:t>
            </a:r>
            <a:r>
              <a:rPr lang="ko-KR" altLang="en-US" sz="1100">
                <a:ea typeface="+mn-lt"/>
                <a:cs typeface="+mn-lt"/>
              </a:rPr>
              <a:t>정부</a:t>
            </a:r>
            <a:r>
              <a:rPr lang="en-US" sz="1100">
                <a:ea typeface="+mn-lt"/>
                <a:cs typeface="+mn-lt"/>
              </a:rPr>
              <a:t> </a:t>
            </a:r>
            <a:r>
              <a:rPr lang="ko-KR" altLang="en-US" sz="1100">
                <a:ea typeface="+mn-lt"/>
                <a:cs typeface="+mn-lt"/>
              </a:rPr>
              <a:t>지역의</a:t>
            </a:r>
            <a:r>
              <a:rPr lang="en-US" sz="1100">
                <a:ea typeface="+mn-lt"/>
                <a:cs typeface="+mn-lt"/>
              </a:rPr>
              <a:t> </a:t>
            </a:r>
            <a:r>
              <a:rPr lang="ko-KR" altLang="en-US" sz="1100" err="1">
                <a:ea typeface="+mn-lt"/>
                <a:cs typeface="+mn-lt"/>
              </a:rPr>
              <a:t>엘레와타</a:t>
            </a:r>
            <a:r>
              <a:rPr lang="en-US" altLang="ko-KR" sz="1100">
                <a:ea typeface="+mn-lt"/>
                <a:cs typeface="+mn-lt"/>
              </a:rPr>
              <a:t>(</a:t>
            </a:r>
            <a:r>
              <a:rPr lang="en-US" altLang="ko-KR" sz="1100" err="1">
                <a:ea typeface="+mn-lt"/>
                <a:cs typeface="+mn-lt"/>
              </a:rPr>
              <a:t>Yelewata</a:t>
            </a:r>
            <a:r>
              <a:rPr lang="en-US" altLang="ko-KR" sz="1100">
                <a:ea typeface="+mn-lt"/>
                <a:cs typeface="+mn-lt"/>
              </a:rPr>
              <a:t>)</a:t>
            </a:r>
            <a:r>
              <a:rPr lang="en-US" sz="1100">
                <a:ea typeface="+mn-lt"/>
                <a:cs typeface="+mn-lt"/>
              </a:rPr>
              <a:t> </a:t>
            </a:r>
            <a:r>
              <a:rPr lang="ko-KR" altLang="en-US" sz="1100">
                <a:ea typeface="+mn-lt"/>
                <a:cs typeface="+mn-lt"/>
              </a:rPr>
              <a:t>공동체를</a:t>
            </a:r>
            <a:r>
              <a:rPr lang="en-US" altLang="ko-KR" sz="1100">
                <a:ea typeface="+mn-lt"/>
                <a:cs typeface="+mn-lt"/>
              </a:rPr>
              <a:t> </a:t>
            </a:r>
            <a:r>
              <a:rPr lang="ko-KR" altLang="en-US" sz="1100">
                <a:ea typeface="+mn-lt"/>
                <a:cs typeface="+mn-lt"/>
              </a:rPr>
              <a:t>대상으로</a:t>
            </a:r>
            <a:r>
              <a:rPr lang="en-US" altLang="ko-KR" sz="1100">
                <a:ea typeface="+mn-lt"/>
                <a:cs typeface="+mn-lt"/>
              </a:rPr>
              <a:t> </a:t>
            </a:r>
            <a:r>
              <a:rPr lang="en-US" sz="1100">
                <a:ea typeface="+mn-lt"/>
                <a:cs typeface="+mn-lt"/>
              </a:rPr>
              <a:t>6</a:t>
            </a:r>
            <a:r>
              <a:rPr lang="ko-KR" altLang="en-US" sz="1100">
                <a:ea typeface="+mn-lt"/>
                <a:cs typeface="+mn-lt"/>
              </a:rPr>
              <a:t>월</a:t>
            </a:r>
            <a:r>
              <a:rPr lang="en-US" sz="1100">
                <a:ea typeface="+mn-lt"/>
                <a:cs typeface="+mn-lt"/>
              </a:rPr>
              <a:t> 13</a:t>
            </a:r>
            <a:r>
              <a:rPr lang="ko-KR" altLang="en-US" sz="1100">
                <a:ea typeface="+mn-lt"/>
                <a:cs typeface="+mn-lt"/>
              </a:rPr>
              <a:t>일</a:t>
            </a:r>
            <a:r>
              <a:rPr lang="en-US" altLang="ko-KR" sz="1100">
                <a:ea typeface="+mn-lt"/>
                <a:cs typeface="+mn-lt"/>
              </a:rPr>
              <a:t> </a:t>
            </a:r>
            <a:r>
              <a:rPr lang="ko-KR" altLang="en-US" sz="1100">
                <a:ea typeface="+mn-lt"/>
                <a:cs typeface="+mn-lt"/>
              </a:rPr>
              <a:t>발생한</a:t>
            </a:r>
            <a:r>
              <a:rPr lang="en-US" altLang="ko-KR" sz="1100">
                <a:ea typeface="+mn-lt"/>
                <a:cs typeface="+mn-lt"/>
              </a:rPr>
              <a:t> </a:t>
            </a:r>
            <a:r>
              <a:rPr lang="ko-KR" altLang="en-US" sz="1100">
                <a:ea typeface="+mn-lt"/>
                <a:cs typeface="+mn-lt"/>
              </a:rPr>
              <a:t>공격의</a:t>
            </a:r>
            <a:r>
              <a:rPr lang="en-US" altLang="ko-KR" sz="1100">
                <a:ea typeface="+mn-lt"/>
                <a:cs typeface="+mn-lt"/>
              </a:rPr>
              <a:t> </a:t>
            </a:r>
            <a:r>
              <a:rPr lang="ko-KR" altLang="en-US" sz="1100">
                <a:ea typeface="+mn-lt"/>
                <a:cs typeface="+mn-lt"/>
              </a:rPr>
              <a:t>생존자들을</a:t>
            </a:r>
            <a:r>
              <a:rPr lang="en-US" altLang="ko-KR" sz="1100">
                <a:ea typeface="+mn-lt"/>
                <a:cs typeface="+mn-lt"/>
              </a:rPr>
              <a:t> </a:t>
            </a:r>
            <a:r>
              <a:rPr lang="ko-KR" altLang="en-US" sz="1100">
                <a:ea typeface="+mn-lt"/>
                <a:cs typeface="+mn-lt"/>
              </a:rPr>
              <a:t>방문하기</a:t>
            </a:r>
            <a:r>
              <a:rPr lang="en-US" altLang="ko-KR" sz="1100">
                <a:ea typeface="+mn-lt"/>
                <a:cs typeface="+mn-lt"/>
              </a:rPr>
              <a:t> </a:t>
            </a:r>
            <a:r>
              <a:rPr lang="ko-KR" altLang="en-US" sz="1100">
                <a:ea typeface="+mn-lt"/>
                <a:cs typeface="+mn-lt"/>
              </a:rPr>
              <a:t>위해</a:t>
            </a:r>
            <a:r>
              <a:rPr lang="en-US" altLang="ko-KR" sz="1100">
                <a:ea typeface="+mn-lt"/>
                <a:cs typeface="+mn-lt"/>
              </a:rPr>
              <a:t> </a:t>
            </a:r>
            <a:r>
              <a:rPr lang="ko-KR" altLang="en-US" sz="1100">
                <a:ea typeface="+mn-lt"/>
                <a:cs typeface="+mn-lt"/>
              </a:rPr>
              <a:t>대표단을</a:t>
            </a:r>
            <a:r>
              <a:rPr lang="en-US" altLang="ko-KR" sz="1100">
                <a:ea typeface="+mn-lt"/>
                <a:cs typeface="+mn-lt"/>
              </a:rPr>
              <a:t> </a:t>
            </a:r>
            <a:r>
              <a:rPr lang="ko-KR" altLang="en-US" sz="1100">
                <a:ea typeface="+mn-lt"/>
                <a:cs typeface="+mn-lt"/>
              </a:rPr>
              <a:t>파견했습니다</a:t>
            </a:r>
            <a:r>
              <a:rPr lang="en-US" sz="1100">
                <a:ea typeface="+mn-lt"/>
                <a:cs typeface="+mn-lt"/>
              </a:rPr>
              <a:t>. </a:t>
            </a:r>
            <a:r>
              <a:rPr lang="ko-KR" altLang="en-US" sz="1100">
                <a:ea typeface="+mn-lt"/>
                <a:cs typeface="+mn-lt"/>
              </a:rPr>
              <a:t>우리는</a:t>
            </a:r>
            <a:r>
              <a:rPr lang="en-US" sz="1100">
                <a:ea typeface="+mn-lt"/>
                <a:cs typeface="+mn-lt"/>
              </a:rPr>
              <a:t> </a:t>
            </a:r>
            <a:r>
              <a:rPr lang="ko-KR" altLang="en-US" sz="1100">
                <a:ea typeface="+mn-lt"/>
                <a:cs typeface="+mn-lt"/>
              </a:rPr>
              <a:t>국제</a:t>
            </a:r>
            <a:r>
              <a:rPr lang="en-US" sz="1100">
                <a:ea typeface="+mn-lt"/>
                <a:cs typeface="+mn-lt"/>
              </a:rPr>
              <a:t> </a:t>
            </a:r>
            <a:r>
              <a:rPr lang="ko-KR" altLang="en-US" sz="1100">
                <a:ea typeface="+mn-lt"/>
                <a:cs typeface="+mn-lt"/>
              </a:rPr>
              <a:t>사회의</a:t>
            </a:r>
            <a:r>
              <a:rPr lang="en-US" sz="1100">
                <a:ea typeface="+mn-lt"/>
                <a:cs typeface="+mn-lt"/>
              </a:rPr>
              <a:t> </a:t>
            </a:r>
            <a:r>
              <a:rPr lang="ko-KR" altLang="en-US" sz="1100">
                <a:ea typeface="+mn-lt"/>
                <a:cs typeface="+mn-lt"/>
              </a:rPr>
              <a:t>사회</a:t>
            </a:r>
            <a:r>
              <a:rPr lang="en-US" altLang="ko-KR" sz="1100">
                <a:ea typeface="+mn-lt"/>
                <a:cs typeface="+mn-lt"/>
              </a:rPr>
              <a:t> </a:t>
            </a:r>
            <a:r>
              <a:rPr lang="ko-KR" altLang="en-US" sz="1100">
                <a:ea typeface="+mn-lt"/>
                <a:cs typeface="+mn-lt"/>
              </a:rPr>
              <a:t>불안에</a:t>
            </a:r>
            <a:r>
              <a:rPr lang="en-US" sz="1100">
                <a:ea typeface="+mn-lt"/>
                <a:cs typeface="+mn-lt"/>
              </a:rPr>
              <a:t> </a:t>
            </a:r>
            <a:r>
              <a:rPr lang="ko-KR" altLang="en-US" sz="1100">
                <a:ea typeface="+mn-lt"/>
                <a:cs typeface="+mn-lt"/>
              </a:rPr>
              <a:t>대한</a:t>
            </a:r>
            <a:r>
              <a:rPr lang="en-US" sz="1100">
                <a:ea typeface="+mn-lt"/>
                <a:cs typeface="+mn-lt"/>
              </a:rPr>
              <a:t> </a:t>
            </a:r>
            <a:r>
              <a:rPr lang="ko-KR" altLang="en-US" sz="1100">
                <a:ea typeface="+mn-lt"/>
                <a:cs typeface="+mn-lt"/>
              </a:rPr>
              <a:t>관심을</a:t>
            </a:r>
            <a:r>
              <a:rPr lang="en-US" sz="1100">
                <a:ea typeface="+mn-lt"/>
                <a:cs typeface="+mn-lt"/>
              </a:rPr>
              <a:t> </a:t>
            </a:r>
            <a:r>
              <a:rPr lang="ko-KR" altLang="en-US" sz="1100">
                <a:ea typeface="+mn-lt"/>
                <a:cs typeface="+mn-lt"/>
              </a:rPr>
              <a:t>환영하지만</a:t>
            </a:r>
            <a:r>
              <a:rPr lang="en-US" sz="1100">
                <a:ea typeface="+mn-lt"/>
                <a:cs typeface="+mn-lt"/>
              </a:rPr>
              <a:t>, </a:t>
            </a:r>
            <a:r>
              <a:rPr lang="en-US" sz="1100" err="1">
                <a:ea typeface="+mn-lt"/>
                <a:cs typeface="+mn-lt"/>
              </a:rPr>
              <a:t>현지</a:t>
            </a:r>
            <a:r>
              <a:rPr lang="en-US" sz="1100">
                <a:ea typeface="+mn-lt"/>
                <a:cs typeface="+mn-lt"/>
              </a:rPr>
              <a:t> </a:t>
            </a:r>
            <a:r>
              <a:rPr lang="en-US" sz="1100" err="1">
                <a:ea typeface="+mn-lt"/>
                <a:cs typeface="+mn-lt"/>
              </a:rPr>
              <a:t>당국과</a:t>
            </a:r>
            <a:r>
              <a:rPr lang="en-US" sz="1100">
                <a:ea typeface="+mn-lt"/>
                <a:cs typeface="+mn-lt"/>
              </a:rPr>
              <a:t> </a:t>
            </a:r>
            <a:r>
              <a:rPr lang="en-US" sz="1100" err="1">
                <a:ea typeface="+mn-lt"/>
                <a:cs typeface="+mn-lt"/>
              </a:rPr>
              <a:t>국제</a:t>
            </a:r>
            <a:r>
              <a:rPr lang="en-US" sz="1100">
                <a:ea typeface="+mn-lt"/>
                <a:cs typeface="+mn-lt"/>
              </a:rPr>
              <a:t> </a:t>
            </a:r>
            <a:r>
              <a:rPr lang="en-US" sz="1100" err="1">
                <a:ea typeface="+mn-lt"/>
                <a:cs typeface="+mn-lt"/>
              </a:rPr>
              <a:t>감시단이</a:t>
            </a:r>
            <a:r>
              <a:rPr lang="en-US" sz="1100">
                <a:ea typeface="+mn-lt"/>
                <a:cs typeface="+mn-lt"/>
              </a:rPr>
              <a:t> </a:t>
            </a:r>
            <a:r>
              <a:rPr lang="en-US" sz="1100" err="1">
                <a:ea typeface="+mn-lt"/>
                <a:cs typeface="+mn-lt"/>
              </a:rPr>
              <a:t>가해자의</a:t>
            </a:r>
            <a:r>
              <a:rPr lang="en-US" sz="1100">
                <a:ea typeface="+mn-lt"/>
                <a:cs typeface="+mn-lt"/>
              </a:rPr>
              <a:t> </a:t>
            </a:r>
            <a:r>
              <a:rPr lang="en-US" sz="1100" err="1">
                <a:ea typeface="+mn-lt"/>
                <a:cs typeface="+mn-lt"/>
              </a:rPr>
              <a:t>이름을</a:t>
            </a:r>
            <a:r>
              <a:rPr lang="en-US" sz="1100">
                <a:ea typeface="+mn-lt"/>
                <a:cs typeface="+mn-lt"/>
              </a:rPr>
              <a:t> </a:t>
            </a:r>
            <a:r>
              <a:rPr lang="en-US" sz="1100" err="1">
                <a:ea typeface="+mn-lt"/>
                <a:cs typeface="+mn-lt"/>
              </a:rPr>
              <a:t>모호하게</a:t>
            </a:r>
            <a:r>
              <a:rPr lang="en-US" sz="1100">
                <a:ea typeface="+mn-lt"/>
                <a:cs typeface="+mn-lt"/>
              </a:rPr>
              <a:t> </a:t>
            </a:r>
            <a:r>
              <a:rPr lang="en-US" sz="1100" err="1">
                <a:ea typeface="+mn-lt"/>
                <a:cs typeface="+mn-lt"/>
              </a:rPr>
              <a:t>밝히고</a:t>
            </a:r>
            <a:r>
              <a:rPr lang="en-US" sz="1100">
                <a:ea typeface="+mn-lt"/>
                <a:cs typeface="+mn-lt"/>
              </a:rPr>
              <a:t>, </a:t>
            </a:r>
            <a:r>
              <a:rPr lang="ko-KR" altLang="en-US" sz="1100">
                <a:ea typeface="+mn-lt"/>
                <a:cs typeface="+mn-lt"/>
              </a:rPr>
              <a:t>근본</a:t>
            </a:r>
            <a:r>
              <a:rPr lang="en-US" altLang="ko-KR" sz="1100">
                <a:ea typeface="+mn-lt"/>
                <a:cs typeface="+mn-lt"/>
              </a:rPr>
              <a:t> </a:t>
            </a:r>
            <a:r>
              <a:rPr lang="ko-KR" altLang="en-US" sz="1100">
                <a:ea typeface="+mn-lt"/>
                <a:cs typeface="+mn-lt"/>
              </a:rPr>
              <a:t>원인을</a:t>
            </a:r>
            <a:r>
              <a:rPr lang="en-US" altLang="ko-KR" sz="1100">
                <a:ea typeface="+mn-lt"/>
                <a:cs typeface="+mn-lt"/>
              </a:rPr>
              <a:t> </a:t>
            </a:r>
            <a:r>
              <a:rPr lang="ko-KR" altLang="en-US" sz="1100">
                <a:ea typeface="+mn-lt"/>
                <a:cs typeface="+mn-lt"/>
              </a:rPr>
              <a:t>지나치게</a:t>
            </a:r>
            <a:r>
              <a:rPr lang="en-US" altLang="ko-KR" sz="1100">
                <a:ea typeface="+mn-lt"/>
                <a:cs typeface="+mn-lt"/>
              </a:rPr>
              <a:t> </a:t>
            </a:r>
            <a:r>
              <a:rPr lang="ko-KR" altLang="en-US" sz="1100">
                <a:ea typeface="+mn-lt"/>
                <a:cs typeface="+mn-lt"/>
              </a:rPr>
              <a:t>단순화하며</a:t>
            </a:r>
            <a:r>
              <a:rPr lang="en-US" altLang="ko-KR" sz="1100">
                <a:ea typeface="+mn-lt"/>
                <a:cs typeface="+mn-lt"/>
              </a:rPr>
              <a:t>, </a:t>
            </a:r>
            <a:r>
              <a:rPr lang="ko-KR" altLang="en-US" sz="1100">
                <a:ea typeface="+mn-lt"/>
                <a:cs typeface="+mn-lt"/>
              </a:rPr>
              <a:t>불안이 증대되는 가운데 종교가</a:t>
            </a:r>
            <a:r>
              <a:rPr lang="en-US" altLang="ko-KR" sz="1100">
                <a:ea typeface="+mn-lt"/>
                <a:cs typeface="+mn-lt"/>
              </a:rPr>
              <a:t> </a:t>
            </a:r>
            <a:r>
              <a:rPr lang="ko-KR" altLang="en-US" sz="1100">
                <a:ea typeface="+mn-lt"/>
                <a:cs typeface="+mn-lt"/>
              </a:rPr>
              <a:t>미치는</a:t>
            </a:r>
            <a:r>
              <a:rPr lang="en-US" altLang="ko-KR" sz="1100">
                <a:ea typeface="+mn-lt"/>
                <a:cs typeface="+mn-lt"/>
              </a:rPr>
              <a:t> </a:t>
            </a:r>
            <a:r>
              <a:rPr lang="ko-KR" altLang="en-US" sz="1100">
                <a:ea typeface="+mn-lt"/>
                <a:cs typeface="+mn-lt"/>
              </a:rPr>
              <a:t>영향을</a:t>
            </a:r>
            <a:r>
              <a:rPr lang="en-US" altLang="ko-KR" sz="1100">
                <a:ea typeface="+mn-lt"/>
                <a:cs typeface="+mn-lt"/>
              </a:rPr>
              <a:t> </a:t>
            </a:r>
            <a:r>
              <a:rPr lang="ko-KR" altLang="en-US" sz="1100">
                <a:ea typeface="+mn-lt"/>
                <a:cs typeface="+mn-lt"/>
              </a:rPr>
              <a:t>축소하는</a:t>
            </a:r>
            <a:r>
              <a:rPr lang="en-US" altLang="ko-KR" sz="1100">
                <a:ea typeface="+mn-lt"/>
                <a:cs typeface="+mn-lt"/>
              </a:rPr>
              <a:t> </a:t>
            </a:r>
            <a:r>
              <a:rPr lang="ko-KR" altLang="en-US" sz="1100">
                <a:ea typeface="+mn-lt"/>
                <a:cs typeface="+mn-lt"/>
              </a:rPr>
              <a:t>것에</a:t>
            </a:r>
            <a:r>
              <a:rPr lang="en-US" altLang="ko-KR" sz="1100">
                <a:ea typeface="+mn-lt"/>
                <a:cs typeface="+mn-lt"/>
              </a:rPr>
              <a:t> </a:t>
            </a:r>
            <a:r>
              <a:rPr lang="ko-KR" altLang="en-US" sz="1100">
                <a:ea typeface="+mn-lt"/>
                <a:cs typeface="+mn-lt"/>
              </a:rPr>
              <a:t>대해</a:t>
            </a:r>
            <a:r>
              <a:rPr lang="en-US" altLang="ko-KR" sz="1100">
                <a:ea typeface="+mn-lt"/>
                <a:cs typeface="+mn-lt"/>
              </a:rPr>
              <a:t> </a:t>
            </a:r>
            <a:r>
              <a:rPr lang="ko-KR" altLang="en-US" sz="1100">
                <a:ea typeface="+mn-lt"/>
                <a:cs typeface="+mn-lt"/>
              </a:rPr>
              <a:t>문제를</a:t>
            </a:r>
            <a:r>
              <a:rPr lang="en-US" altLang="ko-KR" sz="1100">
                <a:ea typeface="+mn-lt"/>
                <a:cs typeface="+mn-lt"/>
              </a:rPr>
              <a:t> </a:t>
            </a:r>
            <a:r>
              <a:rPr lang="ko-KR" altLang="en-US" sz="1100">
                <a:ea typeface="+mn-lt"/>
                <a:cs typeface="+mn-lt"/>
              </a:rPr>
              <a:t>제기합니다</a:t>
            </a:r>
            <a:r>
              <a:rPr lang="en-US" sz="1100">
                <a:ea typeface="+mn-lt"/>
                <a:cs typeface="+mn-lt"/>
              </a:rPr>
              <a:t>.</a:t>
            </a:r>
            <a:endParaRPr lang="ko-KR" altLang="en-US">
              <a:ea typeface="+mn-lt"/>
              <a:cs typeface="+mn-lt"/>
            </a:endParaRPr>
          </a:p>
          <a:p>
            <a:pPr algn="just"/>
            <a:r>
              <a:rPr lang="ko-KR" altLang="en-US" sz="1100" err="1">
                <a:ea typeface="+mn-lt"/>
                <a:cs typeface="+mn-lt"/>
              </a:rPr>
              <a:t>공화당과</a:t>
            </a:r>
            <a:r>
              <a:rPr lang="en-US" altLang="ko-KR" sz="1100">
                <a:ea typeface="+mn-lt"/>
                <a:cs typeface="+mn-lt"/>
              </a:rPr>
              <a:t> </a:t>
            </a:r>
            <a:r>
              <a:rPr lang="ko-KR" altLang="en-US" sz="1100">
                <a:ea typeface="+mn-lt"/>
                <a:cs typeface="+mn-lt"/>
              </a:rPr>
              <a:t>민주당</a:t>
            </a:r>
            <a:r>
              <a:rPr lang="en-US" altLang="ko-KR" sz="1100">
                <a:ea typeface="+mn-lt"/>
                <a:cs typeface="+mn-lt"/>
              </a:rPr>
              <a:t> </a:t>
            </a:r>
            <a:r>
              <a:rPr lang="ko-KR" altLang="en-US" sz="1100">
                <a:ea typeface="+mn-lt"/>
                <a:cs typeface="+mn-lt"/>
              </a:rPr>
              <a:t>소속</a:t>
            </a:r>
            <a:r>
              <a:rPr lang="en-US" altLang="ko-KR" sz="1100">
                <a:ea typeface="+mn-lt"/>
                <a:cs typeface="+mn-lt"/>
              </a:rPr>
              <a:t> </a:t>
            </a:r>
            <a:r>
              <a:rPr lang="ko-KR" altLang="en-US" sz="1100">
                <a:ea typeface="+mn-lt"/>
                <a:cs typeface="+mn-lt"/>
              </a:rPr>
              <a:t>미국</a:t>
            </a:r>
            <a:r>
              <a:rPr lang="en-US" altLang="ko-KR" sz="1100">
                <a:ea typeface="+mn-lt"/>
                <a:cs typeface="+mn-lt"/>
              </a:rPr>
              <a:t> </a:t>
            </a:r>
            <a:r>
              <a:rPr lang="ko-KR" altLang="en-US" sz="1100">
                <a:ea typeface="+mn-lt"/>
                <a:cs typeface="+mn-lt"/>
              </a:rPr>
              <a:t>의회</a:t>
            </a:r>
            <a:r>
              <a:rPr lang="en-US" altLang="ko-KR" sz="1100">
                <a:ea typeface="+mn-lt"/>
                <a:cs typeface="+mn-lt"/>
              </a:rPr>
              <a:t> </a:t>
            </a:r>
            <a:r>
              <a:rPr lang="ko-KR" altLang="en-US" sz="1100">
                <a:ea typeface="+mn-lt"/>
                <a:cs typeface="+mn-lt"/>
              </a:rPr>
              <a:t>보좌관</a:t>
            </a:r>
            <a:r>
              <a:rPr lang="en-US" sz="1100">
                <a:ea typeface="+mn-lt"/>
                <a:cs typeface="+mn-lt"/>
              </a:rPr>
              <a:t> 8</a:t>
            </a:r>
            <a:r>
              <a:rPr lang="ko-KR" altLang="en-US" sz="1100">
                <a:ea typeface="+mn-lt"/>
                <a:cs typeface="+mn-lt"/>
              </a:rPr>
              <a:t>명으로</a:t>
            </a:r>
            <a:r>
              <a:rPr lang="en-US" altLang="ko-KR" sz="1100">
                <a:ea typeface="+mn-lt"/>
                <a:cs typeface="+mn-lt"/>
              </a:rPr>
              <a:t> </a:t>
            </a:r>
            <a:r>
              <a:rPr lang="ko-KR" altLang="en-US" sz="1100">
                <a:ea typeface="+mn-lt"/>
                <a:cs typeface="+mn-lt"/>
              </a:rPr>
              <a:t>구성된</a:t>
            </a:r>
            <a:r>
              <a:rPr lang="en-US" altLang="ko-KR" sz="1100">
                <a:ea typeface="+mn-lt"/>
                <a:cs typeface="+mn-lt"/>
              </a:rPr>
              <a:t> </a:t>
            </a:r>
            <a:r>
              <a:rPr lang="ko-KR" altLang="en-US" sz="1100">
                <a:ea typeface="+mn-lt"/>
                <a:cs typeface="+mn-lt"/>
              </a:rPr>
              <a:t>이</a:t>
            </a:r>
            <a:r>
              <a:rPr lang="en-US" altLang="ko-KR" sz="1100">
                <a:ea typeface="+mn-lt"/>
                <a:cs typeface="+mn-lt"/>
              </a:rPr>
              <a:t> </a:t>
            </a:r>
            <a:r>
              <a:rPr lang="ko-KR" altLang="en-US" sz="1100">
                <a:ea typeface="+mn-lt"/>
                <a:cs typeface="+mn-lt"/>
              </a:rPr>
              <a:t>대표단은</a:t>
            </a:r>
            <a:r>
              <a:rPr lang="en-US" altLang="ko-KR" sz="1100">
                <a:ea typeface="+mn-lt"/>
                <a:cs typeface="+mn-lt"/>
              </a:rPr>
              <a:t> </a:t>
            </a:r>
            <a:r>
              <a:rPr lang="ko-KR" altLang="en-US" sz="1100" err="1">
                <a:ea typeface="+mn-lt"/>
                <a:cs typeface="+mn-lt"/>
              </a:rPr>
              <a:t>옐레와타</a:t>
            </a:r>
            <a:r>
              <a:rPr lang="en-US" sz="1100">
                <a:ea typeface="+mn-lt"/>
                <a:cs typeface="+mn-lt"/>
              </a:rPr>
              <a:t>(</a:t>
            </a:r>
            <a:r>
              <a:rPr lang="en-US" sz="1100" err="1">
                <a:ea typeface="+mn-lt"/>
                <a:cs typeface="+mn-lt"/>
              </a:rPr>
              <a:t>Yelwata</a:t>
            </a:r>
            <a:r>
              <a:rPr lang="en-US" sz="1100">
                <a:ea typeface="+mn-lt"/>
                <a:cs typeface="+mn-lt"/>
              </a:rPr>
              <a:t>)</a:t>
            </a:r>
            <a:r>
              <a:rPr lang="en-US" altLang="ko-KR" sz="1100">
                <a:ea typeface="+mn-lt"/>
                <a:cs typeface="+mn-lt"/>
              </a:rPr>
              <a:t> </a:t>
            </a:r>
            <a:r>
              <a:rPr lang="ko-KR" altLang="en-US" sz="1100">
                <a:ea typeface="+mn-lt"/>
                <a:cs typeface="+mn-lt"/>
              </a:rPr>
              <a:t>부족</a:t>
            </a:r>
            <a:r>
              <a:rPr lang="en-US" altLang="ko-KR" sz="1100">
                <a:ea typeface="+mn-lt"/>
                <a:cs typeface="+mn-lt"/>
              </a:rPr>
              <a:t> </a:t>
            </a:r>
            <a:r>
              <a:rPr lang="ko-KR" altLang="en-US" sz="1100">
                <a:ea typeface="+mn-lt"/>
                <a:cs typeface="+mn-lt"/>
              </a:rPr>
              <a:t>대부분이</a:t>
            </a:r>
            <a:r>
              <a:rPr lang="en-US" altLang="ko-KR" sz="1100">
                <a:ea typeface="+mn-lt"/>
                <a:cs typeface="+mn-lt"/>
              </a:rPr>
              <a:t> </a:t>
            </a:r>
            <a:r>
              <a:rPr lang="ko-KR" altLang="en-US" sz="1100">
                <a:ea typeface="+mn-lt"/>
                <a:cs typeface="+mn-lt"/>
              </a:rPr>
              <a:t>피난길에</a:t>
            </a:r>
            <a:r>
              <a:rPr lang="en-US" altLang="ko-KR" sz="1100">
                <a:ea typeface="+mn-lt"/>
                <a:cs typeface="+mn-lt"/>
              </a:rPr>
              <a:t> </a:t>
            </a:r>
            <a:r>
              <a:rPr lang="ko-KR" altLang="en-US" sz="1100">
                <a:ea typeface="+mn-lt"/>
                <a:cs typeface="+mn-lt"/>
              </a:rPr>
              <a:t>오른</a:t>
            </a:r>
            <a:r>
              <a:rPr lang="en-US" altLang="ko-KR" sz="1100">
                <a:ea typeface="+mn-lt"/>
                <a:cs typeface="+mn-lt"/>
              </a:rPr>
              <a:t> </a:t>
            </a:r>
            <a:r>
              <a:rPr lang="ko-KR" altLang="en-US" sz="1100" err="1">
                <a:ea typeface="+mn-lt"/>
                <a:cs typeface="+mn-lt"/>
              </a:rPr>
              <a:t>마쿠르디</a:t>
            </a:r>
            <a:r>
              <a:rPr lang="en-US" altLang="ko-KR" sz="1100">
                <a:ea typeface="+mn-lt"/>
                <a:cs typeface="+mn-lt"/>
              </a:rPr>
              <a:t> </a:t>
            </a:r>
            <a:r>
              <a:rPr lang="ko-KR" altLang="en-US" sz="1100">
                <a:ea typeface="+mn-lt"/>
                <a:cs typeface="+mn-lt"/>
              </a:rPr>
              <a:t>국제시장에</a:t>
            </a:r>
            <a:r>
              <a:rPr lang="en-US" altLang="ko-KR" sz="1100">
                <a:ea typeface="+mn-lt"/>
                <a:cs typeface="+mn-lt"/>
              </a:rPr>
              <a:t> </a:t>
            </a:r>
            <a:r>
              <a:rPr lang="ko-KR" altLang="en-US" sz="1100">
                <a:ea typeface="+mn-lt"/>
                <a:cs typeface="+mn-lt"/>
              </a:rPr>
              <a:t>있는</a:t>
            </a:r>
            <a:r>
              <a:rPr lang="en-US" altLang="ko-KR" sz="1100">
                <a:ea typeface="+mn-lt"/>
                <a:cs typeface="+mn-lt"/>
              </a:rPr>
              <a:t> </a:t>
            </a:r>
            <a:r>
              <a:rPr lang="ko-KR" altLang="en-US" sz="1100" err="1">
                <a:ea typeface="+mn-lt"/>
                <a:cs typeface="+mn-lt"/>
              </a:rPr>
              <a:t>국내실향민</a:t>
            </a:r>
            <a:r>
              <a:rPr lang="en-US" sz="1100">
                <a:ea typeface="+mn-lt"/>
                <a:cs typeface="+mn-lt"/>
              </a:rPr>
              <a:t>(IDP)</a:t>
            </a:r>
            <a:r>
              <a:rPr lang="en-US" altLang="ko-KR" sz="1100">
                <a:ea typeface="+mn-lt"/>
                <a:cs typeface="+mn-lt"/>
              </a:rPr>
              <a:t> </a:t>
            </a:r>
            <a:r>
              <a:rPr lang="ko-KR" altLang="en-US" sz="1100">
                <a:ea typeface="+mn-lt"/>
                <a:cs typeface="+mn-lt"/>
              </a:rPr>
              <a:t>캠프를</a:t>
            </a:r>
            <a:r>
              <a:rPr lang="en-US" altLang="ko-KR" sz="1100">
                <a:ea typeface="+mn-lt"/>
                <a:cs typeface="+mn-lt"/>
              </a:rPr>
              <a:t> </a:t>
            </a:r>
            <a:r>
              <a:rPr lang="ko-KR" altLang="en-US" sz="1100">
                <a:ea typeface="+mn-lt"/>
                <a:cs typeface="+mn-lt"/>
              </a:rPr>
              <a:t>방문했습니다</a:t>
            </a:r>
            <a:r>
              <a:rPr lang="en-US" sz="1100">
                <a:ea typeface="+mn-lt"/>
                <a:cs typeface="+mn-lt"/>
              </a:rPr>
              <a:t>.</a:t>
            </a:r>
            <a:r>
              <a:rPr lang="en-US" altLang="ko-KR" sz="1100">
                <a:ea typeface="+mn-lt"/>
                <a:cs typeface="+mn-lt"/>
              </a:rPr>
              <a:t> </a:t>
            </a:r>
            <a:r>
              <a:rPr lang="ko-KR" altLang="en-US" sz="1100">
                <a:ea typeface="+mn-lt"/>
                <a:cs typeface="+mn-lt"/>
              </a:rPr>
              <a:t>이</a:t>
            </a:r>
            <a:r>
              <a:rPr lang="en-US" altLang="ko-KR" sz="1100">
                <a:ea typeface="+mn-lt"/>
                <a:cs typeface="+mn-lt"/>
              </a:rPr>
              <a:t> </a:t>
            </a:r>
            <a:r>
              <a:rPr lang="ko-KR" altLang="en-US" sz="1100">
                <a:ea typeface="+mn-lt"/>
                <a:cs typeface="+mn-lt"/>
              </a:rPr>
              <a:t>대표단은</a:t>
            </a:r>
            <a:r>
              <a:rPr lang="en-US" altLang="ko-KR" sz="1100">
                <a:ea typeface="+mn-lt"/>
                <a:cs typeface="+mn-lt"/>
              </a:rPr>
              <a:t> </a:t>
            </a:r>
            <a:r>
              <a:rPr lang="ko-KR" altLang="en-US" sz="1100">
                <a:ea typeface="+mn-lt"/>
                <a:cs typeface="+mn-lt"/>
              </a:rPr>
              <a:t>이달</a:t>
            </a:r>
            <a:r>
              <a:rPr lang="en-US" altLang="ko-KR" sz="1100">
                <a:ea typeface="+mn-lt"/>
                <a:cs typeface="+mn-lt"/>
              </a:rPr>
              <a:t> </a:t>
            </a:r>
            <a:r>
              <a:rPr lang="ko-KR" altLang="en-US" sz="1100">
                <a:ea typeface="+mn-lt"/>
                <a:cs typeface="+mn-lt"/>
              </a:rPr>
              <a:t>초</a:t>
            </a:r>
            <a:r>
              <a:rPr lang="en-US" altLang="ko-KR" sz="1100">
                <a:ea typeface="+mn-lt"/>
                <a:cs typeface="+mn-lt"/>
              </a:rPr>
              <a:t> </a:t>
            </a:r>
            <a:r>
              <a:rPr lang="ko-KR" altLang="en-US" sz="1100">
                <a:ea typeface="+mn-lt"/>
                <a:cs typeface="+mn-lt"/>
              </a:rPr>
              <a:t>나이지리아에</a:t>
            </a:r>
            <a:r>
              <a:rPr lang="en-US" altLang="ko-KR" sz="1100">
                <a:ea typeface="+mn-lt"/>
                <a:cs typeface="+mn-lt"/>
              </a:rPr>
              <a:t> </a:t>
            </a:r>
            <a:r>
              <a:rPr lang="ko-KR" altLang="en-US" sz="1100">
                <a:ea typeface="+mn-lt"/>
                <a:cs typeface="+mn-lt"/>
              </a:rPr>
              <a:t>대한</a:t>
            </a:r>
            <a:r>
              <a:rPr lang="en-US" altLang="ko-KR" sz="1100">
                <a:ea typeface="+mn-lt"/>
                <a:cs typeface="+mn-lt"/>
              </a:rPr>
              <a:t> </a:t>
            </a:r>
            <a:r>
              <a:rPr lang="ko-KR" altLang="en-US" sz="1100">
                <a:ea typeface="+mn-lt"/>
                <a:cs typeface="+mn-lt"/>
              </a:rPr>
              <a:t>인도적</a:t>
            </a:r>
            <a:r>
              <a:rPr lang="en-US" altLang="ko-KR" sz="1100">
                <a:ea typeface="+mn-lt"/>
                <a:cs typeface="+mn-lt"/>
              </a:rPr>
              <a:t> </a:t>
            </a:r>
            <a:r>
              <a:rPr lang="ko-KR" altLang="en-US" sz="1100">
                <a:ea typeface="+mn-lt"/>
                <a:cs typeface="+mn-lt"/>
              </a:rPr>
              <a:t>지원의</a:t>
            </a:r>
            <a:r>
              <a:rPr lang="en-US" altLang="ko-KR" sz="1100">
                <a:ea typeface="+mn-lt"/>
                <a:cs typeface="+mn-lt"/>
              </a:rPr>
              <a:t> </a:t>
            </a:r>
            <a:r>
              <a:rPr lang="ko-KR" altLang="en-US" sz="1100">
                <a:ea typeface="+mn-lt"/>
                <a:cs typeface="+mn-lt"/>
              </a:rPr>
              <a:t>필요성과</a:t>
            </a:r>
            <a:r>
              <a:rPr lang="en-US" altLang="ko-KR" sz="1100">
                <a:ea typeface="+mn-lt"/>
                <a:cs typeface="+mn-lt"/>
              </a:rPr>
              <a:t> </a:t>
            </a:r>
            <a:r>
              <a:rPr lang="ko-KR" altLang="en-US" sz="1100">
                <a:ea typeface="+mn-lt"/>
                <a:cs typeface="+mn-lt"/>
              </a:rPr>
              <a:t>미국의</a:t>
            </a:r>
            <a:r>
              <a:rPr lang="en-US" altLang="ko-KR" sz="1100">
                <a:ea typeface="+mn-lt"/>
                <a:cs typeface="+mn-lt"/>
              </a:rPr>
              <a:t> </a:t>
            </a:r>
            <a:r>
              <a:rPr lang="ko-KR" altLang="en-US" sz="1100">
                <a:ea typeface="+mn-lt"/>
                <a:cs typeface="+mn-lt"/>
              </a:rPr>
              <a:t>지원에</a:t>
            </a:r>
            <a:r>
              <a:rPr lang="en-US" altLang="ko-KR" sz="1100">
                <a:ea typeface="+mn-lt"/>
                <a:cs typeface="+mn-lt"/>
              </a:rPr>
              <a:t> </a:t>
            </a:r>
            <a:r>
              <a:rPr lang="ko-KR" altLang="en-US" sz="1100">
                <a:ea typeface="+mn-lt"/>
                <a:cs typeface="+mn-lt"/>
              </a:rPr>
              <a:t>대한</a:t>
            </a:r>
            <a:r>
              <a:rPr lang="en-US" altLang="ko-KR" sz="1100">
                <a:ea typeface="+mn-lt"/>
                <a:cs typeface="+mn-lt"/>
              </a:rPr>
              <a:t> </a:t>
            </a:r>
            <a:r>
              <a:rPr lang="ko-KR" altLang="en-US" sz="1100">
                <a:ea typeface="+mn-lt"/>
                <a:cs typeface="+mn-lt"/>
              </a:rPr>
              <a:t>실태</a:t>
            </a:r>
            <a:r>
              <a:rPr lang="en-US" altLang="ko-KR" sz="1100">
                <a:ea typeface="+mn-lt"/>
                <a:cs typeface="+mn-lt"/>
              </a:rPr>
              <a:t> </a:t>
            </a:r>
            <a:r>
              <a:rPr lang="ko-KR" altLang="en-US" sz="1100">
                <a:ea typeface="+mn-lt"/>
                <a:cs typeface="+mn-lt"/>
              </a:rPr>
              <a:t>조사를</a:t>
            </a:r>
            <a:r>
              <a:rPr lang="en-US" altLang="ko-KR" sz="1100">
                <a:ea typeface="+mn-lt"/>
                <a:cs typeface="+mn-lt"/>
              </a:rPr>
              <a:t> </a:t>
            </a:r>
            <a:r>
              <a:rPr lang="ko-KR" altLang="en-US" sz="1100">
                <a:ea typeface="+mn-lt"/>
                <a:cs typeface="+mn-lt"/>
              </a:rPr>
              <a:t>위해</a:t>
            </a:r>
            <a:r>
              <a:rPr lang="en-US" altLang="ko-KR" sz="1100">
                <a:ea typeface="+mn-lt"/>
                <a:cs typeface="+mn-lt"/>
              </a:rPr>
              <a:t> </a:t>
            </a:r>
            <a:r>
              <a:rPr lang="ko-KR" altLang="en-US" sz="1100">
                <a:ea typeface="+mn-lt"/>
                <a:cs typeface="+mn-lt"/>
              </a:rPr>
              <a:t>현장을</a:t>
            </a:r>
            <a:r>
              <a:rPr lang="en-US" altLang="ko-KR" sz="1100">
                <a:ea typeface="+mn-lt"/>
                <a:cs typeface="+mn-lt"/>
              </a:rPr>
              <a:t> </a:t>
            </a:r>
            <a:r>
              <a:rPr lang="ko-KR" altLang="en-US" sz="1100">
                <a:ea typeface="+mn-lt"/>
                <a:cs typeface="+mn-lt"/>
              </a:rPr>
              <a:t>방문했습니다</a:t>
            </a:r>
            <a:r>
              <a:rPr lang="en-US" sz="1100">
                <a:ea typeface="+mn-lt"/>
                <a:cs typeface="+mn-lt"/>
              </a:rPr>
              <a:t>.</a:t>
            </a:r>
            <a:endParaRPr lang="en-US"/>
          </a:p>
          <a:p>
            <a:pPr algn="just"/>
            <a:r>
              <a:rPr lang="ko-KR" altLang="en-US" sz="1100" err="1">
                <a:ea typeface="+mn-lt"/>
                <a:cs typeface="+mn-lt"/>
              </a:rPr>
              <a:t>베뉴에주</a:t>
            </a:r>
            <a:r>
              <a:rPr lang="ko-KR" altLang="en-US" sz="1100">
                <a:ea typeface="+mn-lt"/>
                <a:cs typeface="+mn-lt"/>
              </a:rPr>
              <a:t> 부지사 </a:t>
            </a:r>
            <a:r>
              <a:rPr lang="ko-KR" altLang="en-US" sz="1100" err="1">
                <a:ea typeface="+mn-lt"/>
                <a:cs typeface="+mn-lt"/>
              </a:rPr>
              <a:t>오데</a:t>
            </a:r>
            <a:r>
              <a:rPr lang="en-US" sz="1100">
                <a:ea typeface="+mn-lt"/>
                <a:cs typeface="+mn-lt"/>
              </a:rPr>
              <a:t> </a:t>
            </a:r>
            <a:r>
              <a:rPr lang="en-US" sz="1100" err="1">
                <a:ea typeface="+mn-lt"/>
                <a:cs typeface="+mn-lt"/>
              </a:rPr>
              <a:t>박사는</a:t>
            </a:r>
            <a:r>
              <a:rPr lang="en-US" sz="1100">
                <a:ea typeface="+mn-lt"/>
                <a:cs typeface="+mn-lt"/>
              </a:rPr>
              <a:t> </a:t>
            </a:r>
            <a:r>
              <a:rPr lang="en-US" sz="1100" err="1">
                <a:ea typeface="+mn-lt"/>
                <a:cs typeface="+mn-lt"/>
              </a:rPr>
              <a:t>대표단에게</a:t>
            </a:r>
            <a:r>
              <a:rPr lang="en-US" sz="1100">
                <a:ea typeface="+mn-lt"/>
                <a:cs typeface="+mn-lt"/>
              </a:rPr>
              <a:t> </a:t>
            </a:r>
            <a:r>
              <a:rPr lang="en-US" sz="1100" err="1">
                <a:ea typeface="+mn-lt"/>
                <a:cs typeface="+mn-lt"/>
              </a:rPr>
              <a:t>이번</a:t>
            </a:r>
            <a:r>
              <a:rPr lang="en-US" sz="1100">
                <a:ea typeface="+mn-lt"/>
                <a:cs typeface="+mn-lt"/>
              </a:rPr>
              <a:t> </a:t>
            </a:r>
            <a:r>
              <a:rPr lang="en-US" sz="1100" err="1">
                <a:ea typeface="+mn-lt"/>
                <a:cs typeface="+mn-lt"/>
              </a:rPr>
              <a:t>위기가</a:t>
            </a:r>
            <a:r>
              <a:rPr lang="en-US" sz="1100">
                <a:ea typeface="+mn-lt"/>
                <a:cs typeface="+mn-lt"/>
              </a:rPr>
              <a:t> </a:t>
            </a:r>
            <a:r>
              <a:rPr lang="en-US" sz="1100" err="1">
                <a:ea typeface="+mn-lt"/>
                <a:cs typeface="+mn-lt"/>
              </a:rPr>
              <a:t>종교적</a:t>
            </a:r>
            <a:r>
              <a:rPr lang="en-US" sz="1100">
                <a:ea typeface="+mn-lt"/>
                <a:cs typeface="+mn-lt"/>
              </a:rPr>
              <a:t> </a:t>
            </a:r>
            <a:r>
              <a:rPr lang="en-US" sz="1100" err="1">
                <a:ea typeface="+mn-lt"/>
                <a:cs typeface="+mn-lt"/>
              </a:rPr>
              <a:t>동기가</a:t>
            </a:r>
            <a:r>
              <a:rPr lang="en-US" sz="1100">
                <a:ea typeface="+mn-lt"/>
                <a:cs typeface="+mn-lt"/>
              </a:rPr>
              <a:t> </a:t>
            </a:r>
            <a:r>
              <a:rPr lang="en-US" sz="1100" err="1">
                <a:ea typeface="+mn-lt"/>
                <a:cs typeface="+mn-lt"/>
              </a:rPr>
              <a:t>아니라</a:t>
            </a:r>
            <a:r>
              <a:rPr lang="en-US" sz="1100">
                <a:ea typeface="+mn-lt"/>
                <a:cs typeface="+mn-lt"/>
              </a:rPr>
              <a:t> </a:t>
            </a:r>
            <a:r>
              <a:rPr lang="en-US" sz="1100" err="1">
                <a:ea typeface="+mn-lt"/>
                <a:cs typeface="+mn-lt"/>
              </a:rPr>
              <a:t>주로</a:t>
            </a:r>
            <a:r>
              <a:rPr lang="en-US" sz="1100">
                <a:ea typeface="+mn-lt"/>
                <a:cs typeface="+mn-lt"/>
              </a:rPr>
              <a:t> </a:t>
            </a:r>
            <a:r>
              <a:rPr lang="en-US" sz="1100" err="1">
                <a:ea typeface="+mn-lt"/>
                <a:cs typeface="+mn-lt"/>
              </a:rPr>
              <a:t>유목민과</a:t>
            </a:r>
            <a:r>
              <a:rPr lang="en-US" sz="1100">
                <a:ea typeface="+mn-lt"/>
                <a:cs typeface="+mn-lt"/>
              </a:rPr>
              <a:t> </a:t>
            </a:r>
            <a:r>
              <a:rPr lang="en-US" sz="1100" err="1">
                <a:ea typeface="+mn-lt"/>
                <a:cs typeface="+mn-lt"/>
              </a:rPr>
              <a:t>농민</a:t>
            </a:r>
            <a:r>
              <a:rPr lang="en-US" sz="1100">
                <a:ea typeface="+mn-lt"/>
                <a:cs typeface="+mn-lt"/>
              </a:rPr>
              <a:t> </a:t>
            </a:r>
            <a:r>
              <a:rPr lang="en-US" sz="1100" err="1">
                <a:ea typeface="+mn-lt"/>
                <a:cs typeface="+mn-lt"/>
              </a:rPr>
              <a:t>간의</a:t>
            </a:r>
            <a:r>
              <a:rPr lang="en-US" sz="1100">
                <a:ea typeface="+mn-lt"/>
                <a:cs typeface="+mn-lt"/>
              </a:rPr>
              <a:t> </a:t>
            </a:r>
            <a:r>
              <a:rPr lang="en-US" sz="1100" err="1">
                <a:ea typeface="+mn-lt"/>
                <a:cs typeface="+mn-lt"/>
              </a:rPr>
              <a:t>토지</a:t>
            </a:r>
            <a:r>
              <a:rPr lang="en-US" sz="1100">
                <a:ea typeface="+mn-lt"/>
                <a:cs typeface="+mn-lt"/>
              </a:rPr>
              <a:t> </a:t>
            </a:r>
            <a:r>
              <a:rPr lang="en-US" sz="1100" err="1">
                <a:ea typeface="+mn-lt"/>
                <a:cs typeface="+mn-lt"/>
              </a:rPr>
              <a:t>이용</a:t>
            </a:r>
            <a:r>
              <a:rPr lang="en-US" sz="1100">
                <a:ea typeface="+mn-lt"/>
                <a:cs typeface="+mn-lt"/>
              </a:rPr>
              <a:t> </a:t>
            </a:r>
            <a:r>
              <a:rPr lang="en-US" sz="1100" err="1">
                <a:ea typeface="+mn-lt"/>
                <a:cs typeface="+mn-lt"/>
              </a:rPr>
              <a:t>갈등</a:t>
            </a:r>
            <a:r>
              <a:rPr lang="en-US" sz="1100">
                <a:ea typeface="+mn-lt"/>
                <a:cs typeface="+mn-lt"/>
              </a:rPr>
              <a:t> </a:t>
            </a:r>
            <a:r>
              <a:rPr lang="en-US" sz="1100" err="1">
                <a:ea typeface="+mn-lt"/>
                <a:cs typeface="+mn-lt"/>
              </a:rPr>
              <a:t>때문이라고</a:t>
            </a:r>
            <a:r>
              <a:rPr lang="en-US" sz="1100">
                <a:ea typeface="+mn-lt"/>
                <a:cs typeface="+mn-lt"/>
              </a:rPr>
              <a:t> </a:t>
            </a:r>
            <a:r>
              <a:rPr lang="en-US" sz="1100" err="1">
                <a:ea typeface="+mn-lt"/>
                <a:cs typeface="+mn-lt"/>
              </a:rPr>
              <a:t>말한</a:t>
            </a:r>
            <a:r>
              <a:rPr lang="en-US" sz="1100">
                <a:ea typeface="+mn-lt"/>
                <a:cs typeface="+mn-lt"/>
              </a:rPr>
              <a:t> </a:t>
            </a:r>
            <a:r>
              <a:rPr lang="en-US" sz="1100" err="1">
                <a:ea typeface="+mn-lt"/>
                <a:cs typeface="+mn-lt"/>
              </a:rPr>
              <a:t>것으로</a:t>
            </a:r>
            <a:r>
              <a:rPr lang="en-US" sz="1100">
                <a:ea typeface="+mn-lt"/>
                <a:cs typeface="+mn-lt"/>
              </a:rPr>
              <a:t> </a:t>
            </a:r>
            <a:r>
              <a:rPr lang="en-US" sz="1100" err="1">
                <a:ea typeface="+mn-lt"/>
                <a:cs typeface="+mn-lt"/>
              </a:rPr>
              <a:t>알려졌습니다</a:t>
            </a:r>
            <a:r>
              <a:rPr lang="en-US" sz="1100">
                <a:ea typeface="+mn-lt"/>
                <a:cs typeface="+mn-lt"/>
              </a:rPr>
              <a:t>. </a:t>
            </a:r>
            <a:r>
              <a:rPr lang="en-US" sz="1100" err="1">
                <a:ea typeface="+mn-lt"/>
                <a:cs typeface="+mn-lt"/>
              </a:rPr>
              <a:t>경작지에</a:t>
            </a:r>
            <a:r>
              <a:rPr lang="en-US" sz="1100">
                <a:ea typeface="+mn-lt"/>
                <a:cs typeface="+mn-lt"/>
              </a:rPr>
              <a:t> </a:t>
            </a:r>
            <a:r>
              <a:rPr lang="en-US" sz="1100" err="1">
                <a:ea typeface="+mn-lt"/>
                <a:cs typeface="+mn-lt"/>
              </a:rPr>
              <a:t>대한</a:t>
            </a:r>
            <a:r>
              <a:rPr lang="en-US" sz="1100">
                <a:ea typeface="+mn-lt"/>
                <a:cs typeface="+mn-lt"/>
              </a:rPr>
              <a:t> </a:t>
            </a:r>
            <a:r>
              <a:rPr lang="en-US" sz="1100" err="1">
                <a:ea typeface="+mn-lt"/>
                <a:cs typeface="+mn-lt"/>
              </a:rPr>
              <a:t>압박과</a:t>
            </a:r>
            <a:r>
              <a:rPr lang="en-US" sz="1100">
                <a:ea typeface="+mn-lt"/>
                <a:cs typeface="+mn-lt"/>
              </a:rPr>
              <a:t> </a:t>
            </a:r>
            <a:r>
              <a:rPr lang="en-US" sz="1100" err="1">
                <a:ea typeface="+mn-lt"/>
                <a:cs typeface="+mn-lt"/>
              </a:rPr>
              <a:t>시대에</a:t>
            </a:r>
            <a:r>
              <a:rPr lang="en-US" sz="1100">
                <a:ea typeface="+mn-lt"/>
                <a:cs typeface="+mn-lt"/>
              </a:rPr>
              <a:t> </a:t>
            </a:r>
            <a:r>
              <a:rPr lang="en-US" sz="1100" err="1">
                <a:ea typeface="+mn-lt"/>
                <a:cs typeface="+mn-lt"/>
              </a:rPr>
              <a:t>뒤떨어진</a:t>
            </a:r>
            <a:r>
              <a:rPr lang="en-US" sz="1100">
                <a:ea typeface="+mn-lt"/>
                <a:cs typeface="+mn-lt"/>
              </a:rPr>
              <a:t> </a:t>
            </a:r>
            <a:r>
              <a:rPr lang="en-US" sz="1100" err="1">
                <a:ea typeface="+mn-lt"/>
                <a:cs typeface="+mn-lt"/>
              </a:rPr>
              <a:t>방목</a:t>
            </a:r>
            <a:r>
              <a:rPr lang="en-US" sz="1100">
                <a:ea typeface="+mn-lt"/>
                <a:cs typeface="+mn-lt"/>
              </a:rPr>
              <a:t> </a:t>
            </a:r>
            <a:r>
              <a:rPr lang="en-US" sz="1100" err="1">
                <a:ea typeface="+mn-lt"/>
                <a:cs typeface="+mn-lt"/>
              </a:rPr>
              <a:t>관행으로</a:t>
            </a:r>
            <a:r>
              <a:rPr lang="en-US" sz="1100">
                <a:ea typeface="+mn-lt"/>
                <a:cs typeface="+mn-lt"/>
              </a:rPr>
              <a:t> </a:t>
            </a:r>
            <a:r>
              <a:rPr lang="en-US" sz="1100" err="1">
                <a:ea typeface="+mn-lt"/>
                <a:cs typeface="+mn-lt"/>
              </a:rPr>
              <a:t>인해</a:t>
            </a:r>
            <a:r>
              <a:rPr lang="en-US" sz="1100">
                <a:ea typeface="+mn-lt"/>
                <a:cs typeface="+mn-lt"/>
              </a:rPr>
              <a:t> 이 </a:t>
            </a:r>
            <a:r>
              <a:rPr lang="en-US" sz="1100" err="1">
                <a:ea typeface="+mn-lt"/>
                <a:cs typeface="+mn-lt"/>
              </a:rPr>
              <a:t>문제가</a:t>
            </a:r>
            <a:r>
              <a:rPr lang="en-US" sz="1100">
                <a:ea typeface="+mn-lt"/>
                <a:cs typeface="+mn-lt"/>
              </a:rPr>
              <a:t> </a:t>
            </a:r>
            <a:r>
              <a:rPr lang="en-US" sz="1100" err="1">
                <a:ea typeface="+mn-lt"/>
                <a:cs typeface="+mn-lt"/>
              </a:rPr>
              <a:t>더욱</a:t>
            </a:r>
            <a:r>
              <a:rPr lang="en-US" sz="1100">
                <a:ea typeface="+mn-lt"/>
                <a:cs typeface="+mn-lt"/>
              </a:rPr>
              <a:t> </a:t>
            </a:r>
            <a:r>
              <a:rPr lang="en-US" sz="1100" err="1">
                <a:ea typeface="+mn-lt"/>
                <a:cs typeface="+mn-lt"/>
              </a:rPr>
              <a:t>악화되고</a:t>
            </a:r>
            <a:r>
              <a:rPr lang="en-US" sz="1100">
                <a:ea typeface="+mn-lt"/>
                <a:cs typeface="+mn-lt"/>
              </a:rPr>
              <a:t> </a:t>
            </a:r>
            <a:r>
              <a:rPr lang="ko-KR" altLang="en-US" sz="1100" err="1">
                <a:ea typeface="+mn-lt"/>
                <a:cs typeface="+mn-lt"/>
              </a:rPr>
              <a:t>있다고</a:t>
            </a:r>
            <a:r>
              <a:rPr lang="en-US" sz="1100">
                <a:ea typeface="+mn-lt"/>
                <a:cs typeface="+mn-lt"/>
              </a:rPr>
              <a:t> </a:t>
            </a:r>
            <a:r>
              <a:rPr lang="ko-KR" altLang="en-US" sz="1100" err="1">
                <a:ea typeface="+mn-lt"/>
                <a:cs typeface="+mn-lt"/>
              </a:rPr>
              <a:t>설명했습니다</a:t>
            </a:r>
            <a:r>
              <a:rPr lang="en-US" sz="1100">
                <a:ea typeface="+mn-lt"/>
                <a:cs typeface="+mn-lt"/>
              </a:rPr>
              <a:t>. </a:t>
            </a:r>
            <a:r>
              <a:rPr lang="en-US" sz="1100" err="1">
                <a:ea typeface="+mn-lt"/>
                <a:cs typeface="+mn-lt"/>
              </a:rPr>
              <a:t>그는</a:t>
            </a:r>
            <a:r>
              <a:rPr lang="en-US" sz="1100">
                <a:ea typeface="+mn-lt"/>
                <a:cs typeface="+mn-lt"/>
              </a:rPr>
              <a:t> </a:t>
            </a:r>
            <a:r>
              <a:rPr lang="en-US" sz="1100" err="1">
                <a:ea typeface="+mn-lt"/>
                <a:cs typeface="+mn-lt"/>
              </a:rPr>
              <a:t>장기적인</a:t>
            </a:r>
            <a:r>
              <a:rPr lang="en-US" sz="1100">
                <a:ea typeface="+mn-lt"/>
                <a:cs typeface="+mn-lt"/>
              </a:rPr>
              <a:t> </a:t>
            </a:r>
            <a:r>
              <a:rPr lang="en-US" sz="1100" err="1">
                <a:ea typeface="+mn-lt"/>
                <a:cs typeface="+mn-lt"/>
              </a:rPr>
              <a:t>해결책으로서</a:t>
            </a:r>
            <a:r>
              <a:rPr lang="en-US" sz="1100">
                <a:ea typeface="+mn-lt"/>
                <a:cs typeface="+mn-lt"/>
              </a:rPr>
              <a:t> </a:t>
            </a:r>
            <a:r>
              <a:rPr lang="ko-KR" altLang="en-US" sz="1100">
                <a:latin typeface="Malgun Gothic"/>
                <a:ea typeface="Malgun Gothic"/>
                <a:cs typeface="+mn-lt"/>
              </a:rPr>
              <a:t>국제</a:t>
            </a:r>
            <a:r>
              <a:rPr lang="en-US" sz="1100">
                <a:latin typeface="Malgun Gothic"/>
                <a:ea typeface="Malgun Gothic"/>
                <a:cs typeface="+mn-lt"/>
              </a:rPr>
              <a:t> </a:t>
            </a:r>
            <a:r>
              <a:rPr lang="ko-KR" altLang="en-US" sz="1100">
                <a:latin typeface="Malgun Gothic"/>
                <a:ea typeface="Malgun Gothic"/>
                <a:cs typeface="+mn-lt"/>
              </a:rPr>
              <a:t>기준에</a:t>
            </a:r>
            <a:r>
              <a:rPr lang="en-US" sz="1100">
                <a:latin typeface="Malgun Gothic"/>
                <a:ea typeface="Malgun Gothic"/>
                <a:cs typeface="+mn-lt"/>
              </a:rPr>
              <a:t> </a:t>
            </a:r>
            <a:r>
              <a:rPr lang="ko-KR" altLang="en-US" sz="1100">
                <a:latin typeface="Malgun Gothic"/>
                <a:ea typeface="Malgun Gothic"/>
                <a:cs typeface="+mn-lt"/>
              </a:rPr>
              <a:t>부합하는 </a:t>
            </a:r>
            <a:r>
              <a:rPr lang="ko-KR" altLang="en-US" sz="1100">
                <a:ea typeface="+mn-lt"/>
                <a:cs typeface="+mn-lt"/>
              </a:rPr>
              <a:t>목장</a:t>
            </a:r>
            <a:r>
              <a:rPr lang="en-US" sz="1100">
                <a:ea typeface="+mn-lt"/>
                <a:cs typeface="+mn-lt"/>
              </a:rPr>
              <a:t> </a:t>
            </a:r>
            <a:r>
              <a:rPr lang="en-US" sz="1100" err="1">
                <a:ea typeface="+mn-lt"/>
                <a:cs typeface="+mn-lt"/>
              </a:rPr>
              <a:t>운영을</a:t>
            </a:r>
            <a:r>
              <a:rPr lang="en-US" sz="1100">
                <a:ea typeface="+mn-lt"/>
                <a:cs typeface="+mn-lt"/>
              </a:rPr>
              <a:t> </a:t>
            </a:r>
            <a:r>
              <a:rPr lang="en-US" sz="1100" err="1">
                <a:ea typeface="+mn-lt"/>
                <a:cs typeface="+mn-lt"/>
              </a:rPr>
              <a:t>지지한다는</a:t>
            </a:r>
            <a:r>
              <a:rPr lang="en-US" sz="1100">
                <a:ea typeface="+mn-lt"/>
                <a:cs typeface="+mn-lt"/>
              </a:rPr>
              <a:t> 주 </a:t>
            </a:r>
            <a:r>
              <a:rPr lang="en-US" sz="1100" err="1">
                <a:ea typeface="+mn-lt"/>
                <a:cs typeface="+mn-lt"/>
              </a:rPr>
              <a:t>정부의</a:t>
            </a:r>
            <a:r>
              <a:rPr lang="en-US" sz="1100">
                <a:ea typeface="+mn-lt"/>
                <a:cs typeface="+mn-lt"/>
              </a:rPr>
              <a:t> </a:t>
            </a:r>
            <a:r>
              <a:rPr lang="en-US" sz="1100" err="1">
                <a:ea typeface="+mn-lt"/>
                <a:cs typeface="+mn-lt"/>
              </a:rPr>
              <a:t>입장을</a:t>
            </a:r>
            <a:r>
              <a:rPr lang="en-US" sz="1100">
                <a:ea typeface="+mn-lt"/>
                <a:cs typeface="+mn-lt"/>
              </a:rPr>
              <a:t> </a:t>
            </a:r>
            <a:r>
              <a:rPr lang="en-US" sz="1100" err="1">
                <a:ea typeface="+mn-lt"/>
                <a:cs typeface="+mn-lt"/>
              </a:rPr>
              <a:t>재차</a:t>
            </a:r>
            <a:r>
              <a:rPr lang="en-US" sz="1100">
                <a:ea typeface="+mn-lt"/>
                <a:cs typeface="+mn-lt"/>
              </a:rPr>
              <a:t> </a:t>
            </a:r>
            <a:r>
              <a:rPr lang="en-US" sz="1100" err="1">
                <a:ea typeface="+mn-lt"/>
                <a:cs typeface="+mn-lt"/>
              </a:rPr>
              <a:t>강조했습니다</a:t>
            </a:r>
            <a:r>
              <a:rPr lang="en-US" sz="1100">
                <a:ea typeface="+mn-lt"/>
                <a:cs typeface="+mn-lt"/>
              </a:rPr>
              <a:t>.</a:t>
            </a:r>
            <a:endParaRPr lang="en-US"/>
          </a:p>
          <a:p>
            <a:pPr algn="just"/>
            <a:endParaRPr lang="en-US" altLang="ko-KR" sz="1100">
              <a:latin typeface="맑은 고딕"/>
              <a:ea typeface="맑은 고딕"/>
            </a:endParaRPr>
          </a:p>
          <a:p>
            <a:pPr algn="just"/>
            <a:r>
              <a:rPr lang="ko-KR" altLang="en-US" sz="1100">
                <a:latin typeface="Malgun Gothic"/>
                <a:ea typeface="Malgun Gothic"/>
              </a:rPr>
              <a:t>오픈도어</a:t>
            </a:r>
            <a:r>
              <a:rPr lang="en-US" altLang="ko-KR" sz="1100">
                <a:latin typeface="Malgun Gothic"/>
                <a:ea typeface="Malgun Gothic"/>
              </a:rPr>
              <a:t> </a:t>
            </a:r>
            <a:r>
              <a:rPr lang="ko-KR" altLang="en-US" sz="1100">
                <a:latin typeface="Malgun Gothic"/>
                <a:ea typeface="Malgun Gothic"/>
              </a:rPr>
              <a:t>대변인</a:t>
            </a:r>
            <a:r>
              <a:rPr lang="en-US" altLang="ko-KR" sz="1100">
                <a:latin typeface="Malgun Gothic"/>
                <a:ea typeface="Malgun Gothic"/>
              </a:rPr>
              <a:t> </a:t>
            </a:r>
            <a:r>
              <a:rPr lang="ko-KR" altLang="en-US" sz="1100">
                <a:latin typeface="Malgun Gothic"/>
                <a:ea typeface="Malgun Gothic"/>
              </a:rPr>
              <a:t>조</a:t>
            </a:r>
            <a:r>
              <a:rPr lang="en-US" altLang="ko-KR" sz="1100">
                <a:latin typeface="Malgun Gothic"/>
                <a:ea typeface="Malgun Gothic"/>
              </a:rPr>
              <a:t> </a:t>
            </a:r>
            <a:r>
              <a:rPr lang="ko-KR" altLang="en-US" sz="1100" err="1">
                <a:latin typeface="Malgun Gothic"/>
                <a:ea typeface="Malgun Gothic"/>
              </a:rPr>
              <a:t>뉴하우스는</a:t>
            </a:r>
            <a:r>
              <a:rPr lang="en-US" sz="1100">
                <a:latin typeface="Malgun Gothic"/>
                <a:ea typeface="Malgun Gothic"/>
              </a:rPr>
              <a:t> "</a:t>
            </a:r>
            <a:r>
              <a:rPr lang="ko-KR" altLang="en-US" sz="1100">
                <a:ea typeface="+mn-lt"/>
                <a:cs typeface="+mn-lt"/>
              </a:rPr>
              <a:t>우리는</a:t>
            </a:r>
            <a:r>
              <a:rPr lang="en-US" sz="1100">
                <a:ea typeface="+mn-lt"/>
                <a:cs typeface="+mn-lt"/>
              </a:rPr>
              <a:t> </a:t>
            </a:r>
            <a:r>
              <a:rPr lang="ko-KR" altLang="en-US" sz="1100">
                <a:ea typeface="+mn-lt"/>
                <a:cs typeface="+mn-lt"/>
              </a:rPr>
              <a:t>지역</a:t>
            </a:r>
            <a:r>
              <a:rPr lang="en-US" altLang="ko-KR" sz="1100">
                <a:ea typeface="+mn-lt"/>
                <a:cs typeface="+mn-lt"/>
              </a:rPr>
              <a:t> </a:t>
            </a:r>
            <a:r>
              <a:rPr lang="ko-KR" altLang="en-US" sz="1100">
                <a:ea typeface="+mn-lt"/>
                <a:cs typeface="+mn-lt"/>
              </a:rPr>
              <a:t>당국</a:t>
            </a:r>
            <a:r>
              <a:rPr lang="en-US" altLang="ko-KR" sz="1100">
                <a:ea typeface="+mn-lt"/>
                <a:cs typeface="+mn-lt"/>
              </a:rPr>
              <a:t>,</a:t>
            </a:r>
            <a:r>
              <a:rPr lang="en-US" sz="1100">
                <a:ea typeface="+mn-lt"/>
                <a:cs typeface="+mn-lt"/>
              </a:rPr>
              <a:t> </a:t>
            </a:r>
            <a:r>
              <a:rPr lang="ko-KR" altLang="en-US" sz="1100">
                <a:ea typeface="+mn-lt"/>
                <a:cs typeface="+mn-lt"/>
              </a:rPr>
              <a:t>국제</a:t>
            </a:r>
            <a:r>
              <a:rPr lang="en-US" altLang="ko-KR" sz="1100">
                <a:ea typeface="+mn-lt"/>
                <a:cs typeface="+mn-lt"/>
              </a:rPr>
              <a:t> </a:t>
            </a:r>
            <a:r>
              <a:rPr lang="ko-KR" altLang="en-US" sz="1100">
                <a:ea typeface="+mn-lt"/>
                <a:cs typeface="+mn-lt"/>
              </a:rPr>
              <a:t>감시단</a:t>
            </a:r>
            <a:r>
              <a:rPr lang="en-US" sz="1100">
                <a:ea typeface="+mn-lt"/>
                <a:cs typeface="+mn-lt"/>
              </a:rPr>
              <a:t>,</a:t>
            </a:r>
            <a:r>
              <a:rPr lang="en-US" altLang="ko-KR" sz="1100">
                <a:ea typeface="+mn-lt"/>
                <a:cs typeface="+mn-lt"/>
              </a:rPr>
              <a:t> </a:t>
            </a:r>
            <a:r>
              <a:rPr lang="en-US" sz="1100" err="1">
                <a:ea typeface="+mn-lt"/>
                <a:cs typeface="+mn-lt"/>
              </a:rPr>
              <a:t>그리고</a:t>
            </a:r>
            <a:r>
              <a:rPr lang="en-US" altLang="ko-KR" sz="1100">
                <a:ea typeface="+mn-lt"/>
                <a:cs typeface="+mn-lt"/>
              </a:rPr>
              <a:t> </a:t>
            </a:r>
            <a:r>
              <a:rPr lang="en-US" sz="1100" err="1">
                <a:ea typeface="+mn-lt"/>
                <a:cs typeface="+mn-lt"/>
              </a:rPr>
              <a:t>관련된</a:t>
            </a:r>
            <a:r>
              <a:rPr lang="en-US" altLang="ko-KR" sz="1100">
                <a:ea typeface="+mn-lt"/>
                <a:cs typeface="+mn-lt"/>
              </a:rPr>
              <a:t> </a:t>
            </a:r>
            <a:r>
              <a:rPr lang="ko-KR" altLang="en-US" sz="1100">
                <a:ea typeface="+mn-lt"/>
                <a:cs typeface="+mn-lt"/>
              </a:rPr>
              <a:t>모든</a:t>
            </a:r>
            <a:r>
              <a:rPr lang="en-US" sz="1100">
                <a:ea typeface="+mn-lt"/>
                <a:cs typeface="+mn-lt"/>
              </a:rPr>
              <a:t> </a:t>
            </a:r>
            <a:r>
              <a:rPr lang="ko-KR" altLang="en-US" sz="1100">
                <a:ea typeface="+mn-lt"/>
                <a:cs typeface="+mn-lt"/>
              </a:rPr>
              <a:t>사람들에게</a:t>
            </a:r>
            <a:r>
              <a:rPr lang="en-US" altLang="ko-KR" sz="1100">
                <a:ea typeface="+mn-lt"/>
                <a:cs typeface="+mn-lt"/>
              </a:rPr>
              <a:t> </a:t>
            </a:r>
            <a:r>
              <a:rPr lang="ko-KR" altLang="en-US" sz="1100">
                <a:ea typeface="+mn-lt"/>
                <a:cs typeface="+mn-lt"/>
              </a:rPr>
              <a:t>가해자의</a:t>
            </a:r>
            <a:r>
              <a:rPr lang="en-US" altLang="ko-KR" sz="1100">
                <a:ea typeface="+mn-lt"/>
                <a:cs typeface="+mn-lt"/>
              </a:rPr>
              <a:t> </a:t>
            </a:r>
            <a:r>
              <a:rPr lang="ko-KR" altLang="en-US" sz="1100">
                <a:ea typeface="+mn-lt"/>
                <a:cs typeface="+mn-lt"/>
              </a:rPr>
              <a:t>이름을</a:t>
            </a:r>
            <a:r>
              <a:rPr lang="en-US" altLang="ko-KR" sz="1100">
                <a:ea typeface="+mn-lt"/>
                <a:cs typeface="+mn-lt"/>
              </a:rPr>
              <a:t> </a:t>
            </a:r>
            <a:r>
              <a:rPr lang="ko-KR" altLang="en-US" sz="1100">
                <a:ea typeface="+mn-lt"/>
                <a:cs typeface="+mn-lt"/>
              </a:rPr>
              <a:t>밝힐</a:t>
            </a:r>
            <a:r>
              <a:rPr lang="en-US" altLang="ko-KR" sz="1100">
                <a:ea typeface="+mn-lt"/>
                <a:cs typeface="+mn-lt"/>
              </a:rPr>
              <a:t> </a:t>
            </a:r>
            <a:r>
              <a:rPr lang="ko-KR" altLang="en-US" sz="1100">
                <a:ea typeface="+mn-lt"/>
                <a:cs typeface="+mn-lt"/>
              </a:rPr>
              <a:t>때</a:t>
            </a:r>
            <a:r>
              <a:rPr lang="en-US" altLang="ko-KR" sz="1100">
                <a:ea typeface="+mn-lt"/>
                <a:cs typeface="+mn-lt"/>
              </a:rPr>
              <a:t> </a:t>
            </a:r>
            <a:r>
              <a:rPr lang="ko-KR" altLang="en-US" sz="1100">
                <a:ea typeface="+mn-lt"/>
                <a:cs typeface="+mn-lt"/>
              </a:rPr>
              <a:t>모호한</a:t>
            </a:r>
            <a:r>
              <a:rPr lang="en-US" altLang="ko-KR" sz="1100">
                <a:ea typeface="+mn-lt"/>
                <a:cs typeface="+mn-lt"/>
              </a:rPr>
              <a:t> </a:t>
            </a:r>
            <a:r>
              <a:rPr lang="ko-KR" altLang="en-US" sz="1100">
                <a:ea typeface="+mn-lt"/>
                <a:cs typeface="+mn-lt"/>
              </a:rPr>
              <a:t>용어</a:t>
            </a:r>
            <a:r>
              <a:rPr lang="en-US" altLang="ko-KR" sz="1100">
                <a:ea typeface="+mn-lt"/>
                <a:cs typeface="+mn-lt"/>
              </a:rPr>
              <a:t> </a:t>
            </a:r>
            <a:r>
              <a:rPr lang="ko-KR" altLang="en-US" sz="1100">
                <a:ea typeface="+mn-lt"/>
                <a:cs typeface="+mn-lt"/>
              </a:rPr>
              <a:t>사용을</a:t>
            </a:r>
            <a:r>
              <a:rPr lang="en-US" altLang="ko-KR" sz="1100">
                <a:ea typeface="+mn-lt"/>
                <a:cs typeface="+mn-lt"/>
              </a:rPr>
              <a:t> </a:t>
            </a:r>
            <a:r>
              <a:rPr lang="ko-KR" altLang="en-US" sz="1100">
                <a:ea typeface="+mn-lt"/>
                <a:cs typeface="+mn-lt"/>
              </a:rPr>
              <a:t>우선</a:t>
            </a:r>
            <a:r>
              <a:rPr lang="en-US" altLang="ko-KR" sz="1100">
                <a:ea typeface="+mn-lt"/>
                <a:cs typeface="+mn-lt"/>
              </a:rPr>
              <a:t> </a:t>
            </a:r>
            <a:r>
              <a:rPr lang="ko-KR" altLang="en-US" sz="1100">
                <a:ea typeface="+mn-lt"/>
                <a:cs typeface="+mn-lt"/>
              </a:rPr>
              <a:t>중단할</a:t>
            </a:r>
            <a:r>
              <a:rPr lang="en-US" altLang="ko-KR" sz="1100">
                <a:ea typeface="+mn-lt"/>
                <a:cs typeface="+mn-lt"/>
              </a:rPr>
              <a:t> </a:t>
            </a:r>
            <a:r>
              <a:rPr lang="ko-KR" altLang="en-US" sz="1100">
                <a:ea typeface="+mn-lt"/>
                <a:cs typeface="+mn-lt"/>
              </a:rPr>
              <a:t>것을</a:t>
            </a:r>
            <a:r>
              <a:rPr lang="en-US" altLang="ko-KR" sz="1100">
                <a:ea typeface="+mn-lt"/>
                <a:cs typeface="+mn-lt"/>
              </a:rPr>
              <a:t> </a:t>
            </a:r>
            <a:r>
              <a:rPr lang="ko-KR" altLang="en-US" sz="1100">
                <a:ea typeface="+mn-lt"/>
                <a:cs typeface="+mn-lt"/>
              </a:rPr>
              <a:t>촉구합니다</a:t>
            </a:r>
            <a:r>
              <a:rPr lang="en-US" altLang="ko-KR" sz="1100">
                <a:ea typeface="+mn-lt"/>
                <a:cs typeface="+mn-lt"/>
              </a:rPr>
              <a:t>. </a:t>
            </a:r>
            <a:r>
              <a:rPr lang="ko-KR" altLang="en-US" sz="1100">
                <a:ea typeface="+mn-lt"/>
                <a:cs typeface="+mn-lt"/>
              </a:rPr>
              <a:t>폭력의</a:t>
            </a:r>
            <a:r>
              <a:rPr lang="en-US" altLang="ko-KR" sz="1100">
                <a:ea typeface="+mn-lt"/>
                <a:cs typeface="+mn-lt"/>
              </a:rPr>
              <a:t> </a:t>
            </a:r>
            <a:r>
              <a:rPr lang="ko-KR" altLang="en-US" sz="1100">
                <a:ea typeface="+mn-lt"/>
                <a:cs typeface="+mn-lt"/>
              </a:rPr>
              <a:t>근본</a:t>
            </a:r>
            <a:r>
              <a:rPr lang="en-US" altLang="ko-KR" sz="1100">
                <a:ea typeface="+mn-lt"/>
                <a:cs typeface="+mn-lt"/>
              </a:rPr>
              <a:t> </a:t>
            </a:r>
            <a:r>
              <a:rPr lang="ko-KR" altLang="en-US" sz="1100">
                <a:ea typeface="+mn-lt"/>
                <a:cs typeface="+mn-lt"/>
              </a:rPr>
              <a:t>원인이</a:t>
            </a:r>
            <a:r>
              <a:rPr lang="en-US" altLang="ko-KR" sz="1100">
                <a:ea typeface="+mn-lt"/>
                <a:cs typeface="+mn-lt"/>
              </a:rPr>
              <a:t> </a:t>
            </a:r>
            <a:r>
              <a:rPr lang="ko-KR" altLang="en-US" sz="1100">
                <a:ea typeface="+mn-lt"/>
                <a:cs typeface="+mn-lt"/>
              </a:rPr>
              <a:t>다면적이고</a:t>
            </a:r>
            <a:r>
              <a:rPr lang="en-US" altLang="ko-KR" sz="1100">
                <a:ea typeface="+mn-lt"/>
                <a:cs typeface="+mn-lt"/>
              </a:rPr>
              <a:t> </a:t>
            </a:r>
            <a:r>
              <a:rPr lang="ko-KR" altLang="en-US" sz="1100">
                <a:ea typeface="+mn-lt"/>
                <a:cs typeface="+mn-lt"/>
              </a:rPr>
              <a:t>복잡하다는</a:t>
            </a:r>
            <a:r>
              <a:rPr lang="en-US" altLang="ko-KR" sz="1100">
                <a:ea typeface="+mn-lt"/>
                <a:cs typeface="+mn-lt"/>
              </a:rPr>
              <a:t> </a:t>
            </a:r>
            <a:r>
              <a:rPr lang="ko-KR" altLang="en-US" sz="1100">
                <a:ea typeface="+mn-lt"/>
                <a:cs typeface="+mn-lt"/>
              </a:rPr>
              <a:t>것을</a:t>
            </a:r>
            <a:r>
              <a:rPr lang="en-US" sz="1100">
                <a:ea typeface="+mn-lt"/>
                <a:cs typeface="+mn-lt"/>
              </a:rPr>
              <a:t> </a:t>
            </a:r>
            <a:r>
              <a:rPr lang="ko-KR" altLang="en-US" sz="1100">
                <a:ea typeface="+mn-lt"/>
                <a:cs typeface="+mn-lt"/>
              </a:rPr>
              <a:t>인정하지만</a:t>
            </a:r>
            <a:r>
              <a:rPr lang="en-US" altLang="ko-KR" sz="1100">
                <a:ea typeface="+mn-lt"/>
                <a:cs typeface="+mn-lt"/>
              </a:rPr>
              <a:t>, </a:t>
            </a:r>
            <a:r>
              <a:rPr lang="ko-KR" altLang="en-US" sz="1100">
                <a:ea typeface="+mn-lt"/>
                <a:cs typeface="+mn-lt"/>
              </a:rPr>
              <a:t>폭력의</a:t>
            </a:r>
            <a:r>
              <a:rPr lang="en-US" altLang="ko-KR" sz="1100">
                <a:ea typeface="+mn-lt"/>
                <a:cs typeface="+mn-lt"/>
              </a:rPr>
              <a:t> </a:t>
            </a:r>
            <a:r>
              <a:rPr lang="ko-KR" altLang="en-US" sz="1100">
                <a:ea typeface="+mn-lt"/>
                <a:cs typeface="+mn-lt"/>
              </a:rPr>
              <a:t>원인을</a:t>
            </a:r>
            <a:r>
              <a:rPr lang="en-US" altLang="ko-KR" sz="1100">
                <a:ea typeface="+mn-lt"/>
                <a:cs typeface="+mn-lt"/>
              </a:rPr>
              <a:t> '</a:t>
            </a:r>
            <a:r>
              <a:rPr lang="ko-KR" altLang="en-US" sz="1100">
                <a:ea typeface="+mn-lt"/>
                <a:cs typeface="+mn-lt"/>
              </a:rPr>
              <a:t>무장한</a:t>
            </a:r>
            <a:r>
              <a:rPr lang="en-US" altLang="ko-KR" sz="1100">
                <a:ea typeface="+mn-lt"/>
                <a:cs typeface="+mn-lt"/>
              </a:rPr>
              <a:t> </a:t>
            </a:r>
            <a:r>
              <a:rPr lang="ko-KR" altLang="en-US" sz="1100">
                <a:ea typeface="+mn-lt"/>
                <a:cs typeface="+mn-lt"/>
              </a:rPr>
              <a:t>사람들</a:t>
            </a:r>
            <a:r>
              <a:rPr lang="en-US" altLang="ko-KR" sz="1100">
                <a:ea typeface="+mn-lt"/>
                <a:cs typeface="+mn-lt"/>
              </a:rPr>
              <a:t>'</a:t>
            </a:r>
            <a:r>
              <a:rPr lang="ko-KR" altLang="en-US" sz="1100">
                <a:ea typeface="+mn-lt"/>
                <a:cs typeface="+mn-lt"/>
              </a:rPr>
              <a:t>에게</a:t>
            </a:r>
            <a:r>
              <a:rPr lang="en-US" altLang="ko-KR" sz="1100">
                <a:ea typeface="+mn-lt"/>
                <a:cs typeface="+mn-lt"/>
              </a:rPr>
              <a:t> </a:t>
            </a:r>
            <a:r>
              <a:rPr lang="ko-KR" altLang="en-US" sz="1100">
                <a:ea typeface="+mn-lt"/>
                <a:cs typeface="+mn-lt"/>
              </a:rPr>
              <a:t>모호하게</a:t>
            </a:r>
            <a:r>
              <a:rPr lang="en-US" altLang="ko-KR" sz="1100">
                <a:ea typeface="+mn-lt"/>
                <a:cs typeface="+mn-lt"/>
              </a:rPr>
              <a:t> </a:t>
            </a:r>
            <a:r>
              <a:rPr lang="ko-KR" altLang="en-US" sz="1100">
                <a:ea typeface="+mn-lt"/>
                <a:cs typeface="+mn-lt"/>
              </a:rPr>
              <a:t>돌리는</a:t>
            </a:r>
            <a:r>
              <a:rPr lang="en-US" altLang="ko-KR" sz="1100">
                <a:ea typeface="+mn-lt"/>
                <a:cs typeface="+mn-lt"/>
              </a:rPr>
              <a:t> </a:t>
            </a:r>
            <a:r>
              <a:rPr lang="ko-KR" altLang="en-US" sz="1100">
                <a:ea typeface="+mn-lt"/>
                <a:cs typeface="+mn-lt"/>
              </a:rPr>
              <a:t>것은</a:t>
            </a:r>
            <a:r>
              <a:rPr lang="en-US" altLang="ko-KR" sz="1100">
                <a:ea typeface="+mn-lt"/>
                <a:cs typeface="+mn-lt"/>
              </a:rPr>
              <a:t> </a:t>
            </a:r>
            <a:r>
              <a:rPr lang="ko-KR" altLang="en-US" sz="1100">
                <a:ea typeface="+mn-lt"/>
                <a:cs typeface="+mn-lt"/>
              </a:rPr>
              <a:t>도움이</a:t>
            </a:r>
            <a:r>
              <a:rPr lang="en-US" altLang="ko-KR" sz="1100">
                <a:ea typeface="+mn-lt"/>
                <a:cs typeface="+mn-lt"/>
              </a:rPr>
              <a:t> </a:t>
            </a:r>
            <a:r>
              <a:rPr lang="ko-KR" altLang="en-US" sz="1100">
                <a:ea typeface="+mn-lt"/>
                <a:cs typeface="+mn-lt"/>
              </a:rPr>
              <a:t>되지</a:t>
            </a:r>
            <a:r>
              <a:rPr lang="en-US" altLang="ko-KR" sz="1100">
                <a:ea typeface="+mn-lt"/>
                <a:cs typeface="+mn-lt"/>
              </a:rPr>
              <a:t> </a:t>
            </a:r>
            <a:r>
              <a:rPr lang="ko-KR" altLang="en-US" sz="1100">
                <a:ea typeface="+mn-lt"/>
                <a:cs typeface="+mn-lt"/>
              </a:rPr>
              <a:t>않습니다</a:t>
            </a:r>
            <a:r>
              <a:rPr lang="en-US" altLang="ko-KR" sz="1100">
                <a:ea typeface="+mn-lt"/>
                <a:cs typeface="+mn-lt"/>
              </a:rPr>
              <a:t>. </a:t>
            </a:r>
            <a:r>
              <a:rPr lang="en-US" sz="1100">
                <a:ea typeface="+mn-lt"/>
                <a:cs typeface="+mn-lt"/>
              </a:rPr>
              <a:t>"</a:t>
            </a:r>
            <a:r>
              <a:rPr lang="en-US" sz="1100" err="1">
                <a:ea typeface="+mn-lt"/>
                <a:cs typeface="+mn-lt"/>
              </a:rPr>
              <a:t>이러한</a:t>
            </a:r>
            <a:r>
              <a:rPr lang="en-US" sz="1100">
                <a:ea typeface="+mn-lt"/>
                <a:cs typeface="+mn-lt"/>
              </a:rPr>
              <a:t> </a:t>
            </a:r>
            <a:r>
              <a:rPr lang="en-US" sz="1100" err="1">
                <a:ea typeface="+mn-lt"/>
                <a:cs typeface="+mn-lt"/>
              </a:rPr>
              <a:t>태도는</a:t>
            </a:r>
            <a:r>
              <a:rPr lang="en-US" sz="1100">
                <a:ea typeface="+mn-lt"/>
                <a:cs typeface="+mn-lt"/>
              </a:rPr>
              <a:t> 이 </a:t>
            </a:r>
            <a:r>
              <a:rPr lang="en-US" sz="1100" err="1">
                <a:ea typeface="+mn-lt"/>
                <a:cs typeface="+mn-lt"/>
              </a:rPr>
              <a:t>공격이</a:t>
            </a:r>
            <a:r>
              <a:rPr lang="en-US" sz="1100">
                <a:ea typeface="+mn-lt"/>
                <a:cs typeface="+mn-lt"/>
              </a:rPr>
              <a:t> </a:t>
            </a:r>
            <a:r>
              <a:rPr lang="en-US" sz="1100" err="1">
                <a:ea typeface="+mn-lt"/>
                <a:cs typeface="+mn-lt"/>
              </a:rPr>
              <a:t>무작위적인</a:t>
            </a:r>
            <a:r>
              <a:rPr lang="en-US" sz="1100">
                <a:ea typeface="+mn-lt"/>
                <a:cs typeface="+mn-lt"/>
              </a:rPr>
              <a:t> </a:t>
            </a:r>
            <a:r>
              <a:rPr lang="en-US" sz="1100" err="1">
                <a:ea typeface="+mn-lt"/>
                <a:cs typeface="+mn-lt"/>
              </a:rPr>
              <a:t>범죄</a:t>
            </a:r>
            <a:r>
              <a:rPr lang="en-US" sz="1100">
                <a:ea typeface="+mn-lt"/>
                <a:cs typeface="+mn-lt"/>
              </a:rPr>
              <a:t> </a:t>
            </a:r>
            <a:r>
              <a:rPr lang="en-US" sz="1100" err="1">
                <a:ea typeface="+mn-lt"/>
                <a:cs typeface="+mn-lt"/>
              </a:rPr>
              <a:t>행위이고</a:t>
            </a:r>
            <a:r>
              <a:rPr lang="en-US" sz="1100">
                <a:ea typeface="+mn-lt"/>
                <a:cs typeface="+mn-lt"/>
              </a:rPr>
              <a:t> </a:t>
            </a:r>
            <a:r>
              <a:rPr lang="en-US" sz="1100" err="1">
                <a:ea typeface="+mn-lt"/>
                <a:cs typeface="+mn-lt"/>
              </a:rPr>
              <a:t>가해자가</a:t>
            </a:r>
            <a:r>
              <a:rPr lang="en-US" sz="1100">
                <a:ea typeface="+mn-lt"/>
                <a:cs typeface="+mn-lt"/>
              </a:rPr>
              <a:t> </a:t>
            </a:r>
            <a:r>
              <a:rPr lang="en-US" sz="1100" err="1">
                <a:ea typeface="+mn-lt"/>
                <a:cs typeface="+mn-lt"/>
              </a:rPr>
              <a:t>누구인지</a:t>
            </a:r>
            <a:r>
              <a:rPr lang="en-US" sz="1100">
                <a:ea typeface="+mn-lt"/>
                <a:cs typeface="+mn-lt"/>
              </a:rPr>
              <a:t> 알 수 </a:t>
            </a:r>
            <a:r>
              <a:rPr lang="en-US" sz="1100" err="1">
                <a:ea typeface="+mn-lt"/>
                <a:cs typeface="+mn-lt"/>
              </a:rPr>
              <a:t>없다는</a:t>
            </a:r>
            <a:r>
              <a:rPr lang="en-US" sz="1100">
                <a:ea typeface="+mn-lt"/>
                <a:cs typeface="+mn-lt"/>
              </a:rPr>
              <a:t> </a:t>
            </a:r>
            <a:r>
              <a:rPr lang="en-US" sz="1100" err="1">
                <a:ea typeface="+mn-lt"/>
                <a:cs typeface="+mn-lt"/>
              </a:rPr>
              <a:t>인상을</a:t>
            </a:r>
            <a:r>
              <a:rPr lang="en-US" sz="1100">
                <a:ea typeface="+mn-lt"/>
                <a:cs typeface="+mn-lt"/>
              </a:rPr>
              <a:t> </a:t>
            </a:r>
            <a:r>
              <a:rPr lang="en-US" sz="1100" err="1">
                <a:ea typeface="+mn-lt"/>
                <a:cs typeface="+mn-lt"/>
              </a:rPr>
              <a:t>줍니다</a:t>
            </a:r>
            <a:r>
              <a:rPr lang="en-US" sz="1100">
                <a:ea typeface="+mn-lt"/>
                <a:cs typeface="+mn-lt"/>
              </a:rPr>
              <a:t>. </a:t>
            </a:r>
            <a:r>
              <a:rPr lang="en-US" sz="1100" err="1">
                <a:ea typeface="+mn-lt"/>
                <a:cs typeface="+mn-lt"/>
              </a:rPr>
              <a:t>오히려</a:t>
            </a:r>
            <a:r>
              <a:rPr lang="en-US" sz="1100">
                <a:ea typeface="+mn-lt"/>
                <a:cs typeface="+mn-lt"/>
              </a:rPr>
              <a:t> </a:t>
            </a:r>
            <a:r>
              <a:rPr lang="en-US" sz="1100" err="1">
                <a:ea typeface="+mn-lt"/>
                <a:cs typeface="+mn-lt"/>
              </a:rPr>
              <a:t>대부분의</a:t>
            </a:r>
            <a:r>
              <a:rPr lang="en-US" sz="1100">
                <a:ea typeface="+mn-lt"/>
                <a:cs typeface="+mn-lt"/>
              </a:rPr>
              <a:t> </a:t>
            </a:r>
            <a:r>
              <a:rPr lang="en-US" sz="1100" err="1">
                <a:ea typeface="+mn-lt"/>
                <a:cs typeface="+mn-lt"/>
              </a:rPr>
              <a:t>경우</a:t>
            </a:r>
            <a:r>
              <a:rPr lang="en-US" sz="1100">
                <a:ea typeface="+mn-lt"/>
                <a:cs typeface="+mn-lt"/>
              </a:rPr>
              <a:t> </a:t>
            </a:r>
            <a:r>
              <a:rPr lang="en-US" sz="1100" err="1">
                <a:ea typeface="+mn-lt"/>
                <a:cs typeface="+mn-lt"/>
              </a:rPr>
              <a:t>가해자는</a:t>
            </a:r>
            <a:r>
              <a:rPr lang="en-US" sz="1100">
                <a:ea typeface="+mn-lt"/>
                <a:cs typeface="+mn-lt"/>
              </a:rPr>
              <a:t> </a:t>
            </a:r>
            <a:r>
              <a:rPr lang="en-US" sz="1100" err="1">
                <a:ea typeface="+mn-lt"/>
                <a:cs typeface="+mn-lt"/>
              </a:rPr>
              <a:t>풀라니</a:t>
            </a:r>
            <a:r>
              <a:rPr lang="en-US" sz="1100">
                <a:ea typeface="+mn-lt"/>
                <a:cs typeface="+mn-lt"/>
              </a:rPr>
              <a:t> </a:t>
            </a:r>
            <a:r>
              <a:rPr lang="en-US" sz="1100" err="1">
                <a:ea typeface="+mn-lt"/>
                <a:cs typeface="+mn-lt"/>
              </a:rPr>
              <a:t>무장세력으로</a:t>
            </a:r>
            <a:r>
              <a:rPr lang="en-US" sz="1100">
                <a:ea typeface="+mn-lt"/>
                <a:cs typeface="+mn-lt"/>
              </a:rPr>
              <a:t> </a:t>
            </a:r>
            <a:r>
              <a:rPr lang="en-US" sz="1100" err="1">
                <a:ea typeface="+mn-lt"/>
                <a:cs typeface="+mn-lt"/>
              </a:rPr>
              <a:t>알려져</a:t>
            </a:r>
            <a:r>
              <a:rPr lang="en-US" sz="1100">
                <a:ea typeface="+mn-lt"/>
                <a:cs typeface="+mn-lt"/>
              </a:rPr>
              <a:t> </a:t>
            </a:r>
            <a:r>
              <a:rPr lang="en-US" sz="1100" err="1">
                <a:ea typeface="+mn-lt"/>
                <a:cs typeface="+mn-lt"/>
              </a:rPr>
              <a:t>있으며</a:t>
            </a:r>
            <a:r>
              <a:rPr lang="en-US" sz="1100">
                <a:ea typeface="+mn-lt"/>
                <a:cs typeface="+mn-lt"/>
              </a:rPr>
              <a:t>, 이 </a:t>
            </a:r>
            <a:r>
              <a:rPr lang="en-US" sz="1100" err="1">
                <a:ea typeface="+mn-lt"/>
                <a:cs typeface="+mn-lt"/>
              </a:rPr>
              <a:t>지역</a:t>
            </a:r>
            <a:r>
              <a:rPr lang="en-US" sz="1100">
                <a:ea typeface="+mn-lt"/>
                <a:cs typeface="+mn-lt"/>
              </a:rPr>
              <a:t> </a:t>
            </a:r>
            <a:r>
              <a:rPr lang="en-US" sz="1100" err="1">
                <a:ea typeface="+mn-lt"/>
                <a:cs typeface="+mn-lt"/>
              </a:rPr>
              <a:t>기독교</a:t>
            </a:r>
            <a:r>
              <a:rPr lang="en-US" sz="1100">
                <a:ea typeface="+mn-lt"/>
                <a:cs typeface="+mn-lt"/>
              </a:rPr>
              <a:t> </a:t>
            </a:r>
            <a:r>
              <a:rPr lang="en-US" sz="1100" err="1">
                <a:ea typeface="+mn-lt"/>
                <a:cs typeface="+mn-lt"/>
              </a:rPr>
              <a:t>농부들의</a:t>
            </a:r>
            <a:r>
              <a:rPr lang="en-US" sz="1100">
                <a:ea typeface="+mn-lt"/>
                <a:cs typeface="+mn-lt"/>
              </a:rPr>
              <a:t> </a:t>
            </a:r>
            <a:r>
              <a:rPr lang="en-US" sz="1100" err="1">
                <a:ea typeface="+mn-lt"/>
                <a:cs typeface="+mn-lt"/>
              </a:rPr>
              <a:t>농작물과</a:t>
            </a:r>
            <a:r>
              <a:rPr lang="en-US" sz="1100">
                <a:ea typeface="+mn-lt"/>
                <a:cs typeface="+mn-lt"/>
              </a:rPr>
              <a:t> </a:t>
            </a:r>
            <a:r>
              <a:rPr lang="en-US" sz="1100" err="1">
                <a:ea typeface="+mn-lt"/>
                <a:cs typeface="+mn-lt"/>
              </a:rPr>
              <a:t>재산을</a:t>
            </a:r>
            <a:r>
              <a:rPr lang="en-US" sz="1100">
                <a:ea typeface="+mn-lt"/>
                <a:cs typeface="+mn-lt"/>
              </a:rPr>
              <a:t> </a:t>
            </a:r>
            <a:r>
              <a:rPr lang="en-US" sz="1100" err="1">
                <a:ea typeface="+mn-lt"/>
                <a:cs typeface="+mn-lt"/>
              </a:rPr>
              <a:t>파괴하기</a:t>
            </a:r>
            <a:r>
              <a:rPr lang="en-US" sz="1100">
                <a:ea typeface="+mn-lt"/>
                <a:cs typeface="+mn-lt"/>
              </a:rPr>
              <a:t> </a:t>
            </a:r>
            <a:r>
              <a:rPr lang="en-US" sz="1100" err="1">
                <a:ea typeface="+mn-lt"/>
                <a:cs typeface="+mn-lt"/>
              </a:rPr>
              <a:t>위해</a:t>
            </a:r>
            <a:r>
              <a:rPr lang="en-US" sz="1100">
                <a:ea typeface="+mn-lt"/>
                <a:cs typeface="+mn-lt"/>
              </a:rPr>
              <a:t> </a:t>
            </a:r>
            <a:r>
              <a:rPr lang="en-US" sz="1100" err="1">
                <a:ea typeface="+mn-lt"/>
                <a:cs typeface="+mn-lt"/>
              </a:rPr>
              <a:t>조직적으로</a:t>
            </a:r>
            <a:r>
              <a:rPr lang="en-US" sz="1100">
                <a:ea typeface="+mn-lt"/>
                <a:cs typeface="+mn-lt"/>
              </a:rPr>
              <a:t> </a:t>
            </a:r>
            <a:r>
              <a:rPr lang="en-US" sz="1100" err="1">
                <a:ea typeface="+mn-lt"/>
                <a:cs typeface="+mn-lt"/>
              </a:rPr>
              <a:t>활동하고</a:t>
            </a:r>
            <a:r>
              <a:rPr lang="en-US" sz="1100">
                <a:ea typeface="+mn-lt"/>
                <a:cs typeface="+mn-lt"/>
              </a:rPr>
              <a:t> </a:t>
            </a:r>
            <a:r>
              <a:rPr lang="en-US" sz="1100" err="1">
                <a:ea typeface="+mn-lt"/>
                <a:cs typeface="+mn-lt"/>
              </a:rPr>
              <a:t>있습니다</a:t>
            </a:r>
            <a:r>
              <a:rPr lang="en-US" sz="1100">
                <a:ea typeface="+mn-lt"/>
                <a:cs typeface="+mn-lt"/>
              </a:rPr>
              <a:t>. </a:t>
            </a:r>
            <a:r>
              <a:rPr lang="en-US" sz="1100" err="1">
                <a:ea typeface="+mn-lt"/>
                <a:cs typeface="+mn-lt"/>
              </a:rPr>
              <a:t>결국</a:t>
            </a:r>
            <a:r>
              <a:rPr lang="en-US" sz="1100">
                <a:ea typeface="+mn-lt"/>
                <a:cs typeface="+mn-lt"/>
              </a:rPr>
              <a:t> </a:t>
            </a:r>
            <a:r>
              <a:rPr lang="en-US" sz="1100" err="1">
                <a:ea typeface="+mn-lt"/>
                <a:cs typeface="+mn-lt"/>
              </a:rPr>
              <a:t>그들의</a:t>
            </a:r>
            <a:r>
              <a:rPr lang="en-US" sz="1100">
                <a:ea typeface="+mn-lt"/>
                <a:cs typeface="+mn-lt"/>
              </a:rPr>
              <a:t> </a:t>
            </a:r>
            <a:r>
              <a:rPr lang="en-US" sz="1100" err="1">
                <a:ea typeface="+mn-lt"/>
                <a:cs typeface="+mn-lt"/>
              </a:rPr>
              <a:t>땅을</a:t>
            </a:r>
            <a:r>
              <a:rPr lang="en-US" sz="1100">
                <a:ea typeface="+mn-lt"/>
                <a:cs typeface="+mn-lt"/>
              </a:rPr>
              <a:t> </a:t>
            </a:r>
            <a:r>
              <a:rPr lang="en-US" sz="1100" err="1">
                <a:ea typeface="+mn-lt"/>
                <a:cs typeface="+mn-lt"/>
              </a:rPr>
              <a:t>빼앗아</a:t>
            </a:r>
            <a:r>
              <a:rPr lang="en-US" sz="1100">
                <a:ea typeface="+mn-lt"/>
                <a:cs typeface="+mn-lt"/>
              </a:rPr>
              <a:t> </a:t>
            </a:r>
            <a:r>
              <a:rPr lang="en-US" sz="1100" err="1">
                <a:ea typeface="+mn-lt"/>
                <a:cs typeface="+mn-lt"/>
              </a:rPr>
              <a:t>점거하는</a:t>
            </a:r>
            <a:r>
              <a:rPr lang="en-US" sz="1100">
                <a:ea typeface="+mn-lt"/>
                <a:cs typeface="+mn-lt"/>
              </a:rPr>
              <a:t> </a:t>
            </a:r>
            <a:r>
              <a:rPr lang="en-US" sz="1100" err="1">
                <a:ea typeface="+mn-lt"/>
                <a:cs typeface="+mn-lt"/>
              </a:rPr>
              <a:t>것은</a:t>
            </a:r>
            <a:r>
              <a:rPr lang="en-US" sz="1100">
                <a:ea typeface="+mn-lt"/>
                <a:cs typeface="+mn-lt"/>
              </a:rPr>
              <a:t> </a:t>
            </a:r>
            <a:r>
              <a:rPr lang="en-US" sz="1100" err="1">
                <a:ea typeface="+mn-lt"/>
                <a:cs typeface="+mn-lt"/>
              </a:rPr>
              <a:t>사실상</a:t>
            </a:r>
            <a:r>
              <a:rPr lang="en-US" sz="1100">
                <a:ea typeface="+mn-lt"/>
                <a:cs typeface="+mn-lt"/>
              </a:rPr>
              <a:t> </a:t>
            </a:r>
            <a:r>
              <a:rPr lang="en-US" sz="1100" err="1">
                <a:ea typeface="+mn-lt"/>
                <a:cs typeface="+mn-lt"/>
              </a:rPr>
              <a:t>토지</a:t>
            </a:r>
            <a:r>
              <a:rPr lang="en-US" sz="1100">
                <a:ea typeface="+mn-lt"/>
                <a:cs typeface="+mn-lt"/>
              </a:rPr>
              <a:t> </a:t>
            </a:r>
            <a:r>
              <a:rPr lang="en-US" sz="1100" err="1">
                <a:ea typeface="+mn-lt"/>
                <a:cs typeface="+mn-lt"/>
              </a:rPr>
              <a:t>강탈</a:t>
            </a:r>
            <a:r>
              <a:rPr lang="en-US" sz="1100">
                <a:ea typeface="+mn-lt"/>
                <a:cs typeface="+mn-lt"/>
              </a:rPr>
              <a:t> </a:t>
            </a:r>
            <a:r>
              <a:rPr lang="en-US" sz="1100" err="1">
                <a:ea typeface="+mn-lt"/>
                <a:cs typeface="+mn-lt"/>
              </a:rPr>
              <a:t>행위에</a:t>
            </a:r>
            <a:r>
              <a:rPr lang="en-US" sz="1100">
                <a:ea typeface="+mn-lt"/>
                <a:cs typeface="+mn-lt"/>
              </a:rPr>
              <a:t> </a:t>
            </a:r>
            <a:r>
              <a:rPr lang="en-US" sz="1100" err="1">
                <a:ea typeface="+mn-lt"/>
                <a:cs typeface="+mn-lt"/>
              </a:rPr>
              <a:t>불과합니다</a:t>
            </a:r>
            <a:r>
              <a:rPr lang="en-US" sz="1100">
                <a:ea typeface="+mn-lt"/>
                <a:cs typeface="+mn-lt"/>
              </a:rPr>
              <a:t>.</a:t>
            </a:r>
          </a:p>
          <a:p>
            <a:pPr algn="just"/>
            <a:r>
              <a:rPr lang="en-US" sz="1100">
                <a:ea typeface="+mn-lt"/>
                <a:cs typeface="+mn-lt"/>
              </a:rPr>
              <a:t>"</a:t>
            </a:r>
            <a:r>
              <a:rPr lang="ko-KR" altLang="en-US" sz="1100">
                <a:ea typeface="+mn-lt"/>
                <a:cs typeface="+mn-lt"/>
              </a:rPr>
              <a:t>우리는</a:t>
            </a:r>
            <a:r>
              <a:rPr lang="en-US" sz="1100">
                <a:ea typeface="+mn-lt"/>
                <a:cs typeface="+mn-lt"/>
              </a:rPr>
              <a:t> </a:t>
            </a:r>
            <a:r>
              <a:rPr lang="ko-KR" altLang="en-US" sz="1100">
                <a:ea typeface="+mn-lt"/>
                <a:cs typeface="+mn-lt"/>
              </a:rPr>
              <a:t>상황이</a:t>
            </a:r>
            <a:r>
              <a:rPr lang="en-US" sz="1100">
                <a:ea typeface="+mn-lt"/>
                <a:cs typeface="+mn-lt"/>
              </a:rPr>
              <a:t> </a:t>
            </a:r>
            <a:r>
              <a:rPr lang="ko-KR" altLang="en-US" sz="1100">
                <a:ea typeface="+mn-lt"/>
                <a:cs typeface="+mn-lt"/>
              </a:rPr>
              <a:t>복잡하다는</a:t>
            </a:r>
            <a:r>
              <a:rPr lang="en-US" sz="1100">
                <a:ea typeface="+mn-lt"/>
                <a:cs typeface="+mn-lt"/>
              </a:rPr>
              <a:t> </a:t>
            </a:r>
            <a:r>
              <a:rPr lang="ko-KR" altLang="en-US" sz="1100">
                <a:ea typeface="+mn-lt"/>
                <a:cs typeface="+mn-lt"/>
              </a:rPr>
              <a:t>것을</a:t>
            </a:r>
            <a:r>
              <a:rPr lang="en-US" sz="1100">
                <a:ea typeface="+mn-lt"/>
                <a:cs typeface="+mn-lt"/>
              </a:rPr>
              <a:t> </a:t>
            </a:r>
            <a:r>
              <a:rPr lang="ko-KR" altLang="en-US" sz="1100">
                <a:ea typeface="+mn-lt"/>
                <a:cs typeface="+mn-lt"/>
              </a:rPr>
              <a:t>인정합니다</a:t>
            </a:r>
            <a:r>
              <a:rPr lang="en-US" sz="1100">
                <a:ea typeface="+mn-lt"/>
                <a:cs typeface="+mn-lt"/>
              </a:rPr>
              <a:t>. </a:t>
            </a:r>
            <a:r>
              <a:rPr lang="ko-KR" altLang="en-US" sz="1100">
                <a:ea typeface="+mn-lt"/>
                <a:cs typeface="+mn-lt"/>
              </a:rPr>
              <a:t>역사적으로</a:t>
            </a:r>
            <a:r>
              <a:rPr lang="en-US" sz="1100">
                <a:ea typeface="+mn-lt"/>
                <a:cs typeface="+mn-lt"/>
              </a:rPr>
              <a:t> </a:t>
            </a:r>
            <a:r>
              <a:rPr lang="ko-KR" altLang="en-US" sz="1100">
                <a:ea typeface="+mn-lt"/>
                <a:cs typeface="+mn-lt"/>
              </a:rPr>
              <a:t>제한된</a:t>
            </a:r>
            <a:r>
              <a:rPr lang="en-US" sz="1100">
                <a:ea typeface="+mn-lt"/>
                <a:cs typeface="+mn-lt"/>
              </a:rPr>
              <a:t> </a:t>
            </a:r>
            <a:r>
              <a:rPr lang="ko-KR" altLang="en-US" sz="1100">
                <a:ea typeface="+mn-lt"/>
                <a:cs typeface="+mn-lt"/>
              </a:rPr>
              <a:t>자원이</a:t>
            </a:r>
            <a:r>
              <a:rPr lang="en-US" sz="1100">
                <a:ea typeface="+mn-lt"/>
                <a:cs typeface="+mn-lt"/>
              </a:rPr>
              <a:t> </a:t>
            </a:r>
            <a:r>
              <a:rPr lang="ko-KR" altLang="en-US" sz="1100">
                <a:ea typeface="+mn-lt"/>
                <a:cs typeface="+mn-lt"/>
              </a:rPr>
              <a:t>이</a:t>
            </a:r>
            <a:r>
              <a:rPr lang="en-US" sz="1100">
                <a:ea typeface="+mn-lt"/>
                <a:cs typeface="+mn-lt"/>
              </a:rPr>
              <a:t> </a:t>
            </a:r>
            <a:r>
              <a:rPr lang="ko-KR" altLang="en-US" sz="1100">
                <a:ea typeface="+mn-lt"/>
                <a:cs typeface="+mn-lt"/>
              </a:rPr>
              <a:t>상황에</a:t>
            </a:r>
            <a:r>
              <a:rPr lang="en-US" sz="1100">
                <a:ea typeface="+mn-lt"/>
                <a:cs typeface="+mn-lt"/>
              </a:rPr>
              <a:t> </a:t>
            </a:r>
            <a:r>
              <a:rPr lang="ko-KR" altLang="en-US" sz="1100">
                <a:ea typeface="+mn-lt"/>
                <a:cs typeface="+mn-lt"/>
              </a:rPr>
              <a:t>영향을</a:t>
            </a:r>
            <a:r>
              <a:rPr lang="en-US" sz="1100">
                <a:ea typeface="+mn-lt"/>
                <a:cs typeface="+mn-lt"/>
              </a:rPr>
              <a:t> </a:t>
            </a:r>
            <a:r>
              <a:rPr lang="ko-KR" altLang="en-US" sz="1100">
                <a:ea typeface="+mn-lt"/>
                <a:cs typeface="+mn-lt"/>
              </a:rPr>
              <a:t>미쳤을</a:t>
            </a:r>
            <a:r>
              <a:rPr lang="en-US" sz="1100">
                <a:ea typeface="+mn-lt"/>
                <a:cs typeface="+mn-lt"/>
              </a:rPr>
              <a:t> </a:t>
            </a:r>
            <a:r>
              <a:rPr lang="ko-KR" altLang="en-US" sz="1100">
                <a:ea typeface="+mn-lt"/>
                <a:cs typeface="+mn-lt"/>
              </a:rPr>
              <a:t>수</a:t>
            </a:r>
            <a:r>
              <a:rPr lang="en-US" sz="1100">
                <a:ea typeface="+mn-lt"/>
                <a:cs typeface="+mn-lt"/>
              </a:rPr>
              <a:t> </a:t>
            </a:r>
            <a:r>
              <a:rPr lang="ko-KR" altLang="en-US" sz="1100">
                <a:ea typeface="+mn-lt"/>
                <a:cs typeface="+mn-lt"/>
              </a:rPr>
              <a:t>있지만</a:t>
            </a:r>
            <a:r>
              <a:rPr lang="en-US" sz="1100">
                <a:ea typeface="+mn-lt"/>
                <a:cs typeface="+mn-lt"/>
              </a:rPr>
              <a:t>, </a:t>
            </a:r>
            <a:r>
              <a:rPr lang="ko-KR" altLang="en-US" sz="1100">
                <a:ea typeface="+mn-lt"/>
                <a:cs typeface="+mn-lt"/>
              </a:rPr>
              <a:t>종교적 원인을</a:t>
            </a:r>
            <a:r>
              <a:rPr lang="en-US" sz="1100">
                <a:ea typeface="+mn-lt"/>
                <a:cs typeface="+mn-lt"/>
              </a:rPr>
              <a:t> </a:t>
            </a:r>
            <a:r>
              <a:rPr lang="ko-KR" altLang="en-US" sz="1100">
                <a:ea typeface="+mn-lt"/>
                <a:cs typeface="+mn-lt"/>
              </a:rPr>
              <a:t>부정하는</a:t>
            </a:r>
            <a:r>
              <a:rPr lang="en-US" sz="1100">
                <a:ea typeface="+mn-lt"/>
                <a:cs typeface="+mn-lt"/>
              </a:rPr>
              <a:t> </a:t>
            </a:r>
            <a:r>
              <a:rPr lang="ko-KR" altLang="en-US" sz="1100">
                <a:ea typeface="+mn-lt"/>
                <a:cs typeface="+mn-lt"/>
              </a:rPr>
              <a:t>것은</a:t>
            </a:r>
            <a:r>
              <a:rPr lang="en-US" sz="1100">
                <a:ea typeface="+mn-lt"/>
                <a:cs typeface="+mn-lt"/>
              </a:rPr>
              <a:t> </a:t>
            </a:r>
            <a:r>
              <a:rPr lang="ko-KR" altLang="en-US" sz="1100">
                <a:ea typeface="+mn-lt"/>
                <a:cs typeface="+mn-lt"/>
              </a:rPr>
              <a:t>문제에</a:t>
            </a:r>
            <a:r>
              <a:rPr lang="en-US" sz="1100">
                <a:ea typeface="+mn-lt"/>
                <a:cs typeface="+mn-lt"/>
              </a:rPr>
              <a:t> </a:t>
            </a:r>
            <a:r>
              <a:rPr lang="ko-KR" altLang="en-US" sz="1100">
                <a:ea typeface="+mn-lt"/>
                <a:cs typeface="+mn-lt"/>
              </a:rPr>
              <a:t>대한</a:t>
            </a:r>
            <a:r>
              <a:rPr lang="en-US" sz="1100">
                <a:ea typeface="+mn-lt"/>
                <a:cs typeface="+mn-lt"/>
              </a:rPr>
              <a:t> </a:t>
            </a:r>
            <a:r>
              <a:rPr lang="ko-KR" altLang="en-US" sz="1100">
                <a:ea typeface="+mn-lt"/>
                <a:cs typeface="+mn-lt"/>
              </a:rPr>
              <a:t>본질적</a:t>
            </a:r>
            <a:r>
              <a:rPr lang="en-US" sz="1100">
                <a:ea typeface="+mn-lt"/>
                <a:cs typeface="+mn-lt"/>
              </a:rPr>
              <a:t> </a:t>
            </a:r>
            <a:r>
              <a:rPr lang="ko-KR" altLang="en-US" sz="1100">
                <a:ea typeface="+mn-lt"/>
                <a:cs typeface="+mn-lt"/>
              </a:rPr>
              <a:t>해결책을</a:t>
            </a:r>
            <a:r>
              <a:rPr lang="en-US" sz="1100">
                <a:ea typeface="+mn-lt"/>
                <a:cs typeface="+mn-lt"/>
              </a:rPr>
              <a:t> </a:t>
            </a:r>
            <a:r>
              <a:rPr lang="ko-KR" altLang="en-US" sz="1100">
                <a:ea typeface="+mn-lt"/>
                <a:cs typeface="+mn-lt"/>
              </a:rPr>
              <a:t>놓치게</a:t>
            </a:r>
            <a:r>
              <a:rPr lang="en-US" sz="1100">
                <a:ea typeface="+mn-lt"/>
                <a:cs typeface="+mn-lt"/>
              </a:rPr>
              <a:t> </a:t>
            </a:r>
            <a:r>
              <a:rPr lang="ko-KR" altLang="en-US" sz="1100">
                <a:ea typeface="+mn-lt"/>
                <a:cs typeface="+mn-lt"/>
              </a:rPr>
              <a:t>될</a:t>
            </a:r>
            <a:r>
              <a:rPr lang="en-US" sz="1100">
                <a:ea typeface="+mn-lt"/>
                <a:cs typeface="+mn-lt"/>
              </a:rPr>
              <a:t> </a:t>
            </a:r>
            <a:r>
              <a:rPr lang="ko-KR" altLang="en-US" sz="1100">
                <a:ea typeface="+mn-lt"/>
                <a:cs typeface="+mn-lt"/>
              </a:rPr>
              <a:t>것입니다</a:t>
            </a:r>
            <a:r>
              <a:rPr lang="en-US" sz="1100">
                <a:ea typeface="+mn-lt"/>
                <a:cs typeface="+mn-lt"/>
              </a:rPr>
              <a:t>."</a:t>
            </a:r>
            <a:endParaRPr lang="en-US">
              <a:ea typeface="+mn-lt"/>
              <a:cs typeface="+mn-lt"/>
            </a:endParaRPr>
          </a:p>
        </p:txBody>
      </p:sp>
    </p:spTree>
    <p:extLst>
      <p:ext uri="{BB962C8B-B14F-4D97-AF65-F5344CB8AC3E}">
        <p14:creationId xmlns:p14="http://schemas.microsoft.com/office/powerpoint/2010/main" val="4116018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49316-85D3-0066-F764-F3FF25006DA8}"/>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724E2FD4-0C4C-E4EB-0463-75A6F24BAAA6}"/>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625F635A-AEFC-E4B8-6574-373C11427513}"/>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C353D0D0-94FD-2FED-F406-580EF86798F6}"/>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3CC4F3B7-F823-00B7-A793-B539F867BA89}"/>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A2DE613B-5B25-6AD6-EF68-295585CF00A9}"/>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300701A5-74B0-B257-1D8F-CAD7066B2069}"/>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B2C8A0AB-B499-F63F-A408-B4EC09135BEA}"/>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B70C6DB7-0B7B-946D-666D-24247D2DDB46}"/>
              </a:ext>
            </a:extLst>
          </p:cNvPr>
          <p:cNvSpPr txBox="1"/>
          <p:nvPr/>
        </p:nvSpPr>
        <p:spPr>
          <a:xfrm>
            <a:off x="1510936" y="977774"/>
            <a:ext cx="9157064" cy="646331"/>
          </a:xfrm>
          <a:prstGeom prst="rect">
            <a:avLst/>
          </a:prstGeom>
          <a:noFill/>
        </p:spPr>
        <p:txBody>
          <a:bodyPr wrap="square" lIns="91440" tIns="45720" rIns="91440" bIns="45720" rtlCol="0" anchor="t">
            <a:spAutoFit/>
          </a:bodyPr>
          <a:lstStyle/>
          <a:p>
            <a:pPr marL="285750" indent="-285750" algn="just">
              <a:buFont typeface="Arial"/>
              <a:buChar char="•"/>
            </a:pPr>
            <a:r>
              <a:rPr lang="en-US" altLang="ko-KR">
                <a:solidFill>
                  <a:srgbClr val="0070C0"/>
                </a:solidFill>
                <a:ea typeface="맑은 고딕"/>
              </a:rPr>
              <a:t>#시리아 </a:t>
            </a:r>
            <a:r>
              <a:rPr lang="en-US" altLang="ko-KR" sz="1800">
                <a:solidFill>
                  <a:srgbClr val="0070C0"/>
                </a:solidFill>
                <a:ea typeface="맑은 고딕"/>
              </a:rPr>
              <a:t>| </a:t>
            </a:r>
            <a:r>
              <a:rPr lang="ko-KR" altLang="en-US">
                <a:ea typeface="+mn-lt"/>
                <a:cs typeface="+mn-lt"/>
              </a:rPr>
              <a:t>교회</a:t>
            </a:r>
            <a:r>
              <a:rPr lang="en-US" altLang="ko-KR">
                <a:ea typeface="+mn-lt"/>
                <a:cs typeface="+mn-lt"/>
              </a:rPr>
              <a:t> </a:t>
            </a:r>
            <a:r>
              <a:rPr lang="ko-KR" altLang="en-US">
                <a:ea typeface="+mn-lt"/>
                <a:cs typeface="+mn-lt"/>
              </a:rPr>
              <a:t>테러</a:t>
            </a:r>
            <a:r>
              <a:rPr lang="en-US" altLang="ko-KR">
                <a:ea typeface="+mn-lt"/>
                <a:cs typeface="+mn-lt"/>
              </a:rPr>
              <a:t> </a:t>
            </a:r>
            <a:r>
              <a:rPr lang="ko-KR" altLang="en-US">
                <a:ea typeface="+mn-lt"/>
                <a:cs typeface="+mn-lt"/>
              </a:rPr>
              <a:t>피해자</a:t>
            </a:r>
            <a:r>
              <a:rPr lang="en-US" altLang="ko-KR">
                <a:ea typeface="+mn-lt"/>
                <a:cs typeface="+mn-lt"/>
              </a:rPr>
              <a:t> 3</a:t>
            </a:r>
            <a:r>
              <a:rPr lang="ko-KR" altLang="en-US">
                <a:ea typeface="+mn-lt"/>
                <a:cs typeface="+mn-lt"/>
              </a:rPr>
              <a:t>명</a:t>
            </a:r>
            <a:r>
              <a:rPr lang="en-US" altLang="ko-KR">
                <a:ea typeface="+mn-lt"/>
                <a:cs typeface="+mn-lt"/>
              </a:rPr>
              <a:t>, </a:t>
            </a:r>
            <a:r>
              <a:rPr lang="ko-KR" altLang="en-US">
                <a:ea typeface="+mn-lt"/>
                <a:cs typeface="+mn-lt"/>
              </a:rPr>
              <a:t>여전히</a:t>
            </a:r>
            <a:r>
              <a:rPr lang="en-US" altLang="ko-KR">
                <a:ea typeface="+mn-lt"/>
                <a:cs typeface="+mn-lt"/>
              </a:rPr>
              <a:t> </a:t>
            </a:r>
            <a:r>
              <a:rPr lang="ko-KR" altLang="en-US">
                <a:ea typeface="+mn-lt"/>
                <a:cs typeface="+mn-lt"/>
              </a:rPr>
              <a:t>중환자실</a:t>
            </a:r>
            <a:r>
              <a:rPr lang="en-US" altLang="ko-KR">
                <a:ea typeface="+mn-lt"/>
                <a:cs typeface="+mn-lt"/>
              </a:rPr>
              <a:t> </a:t>
            </a:r>
            <a:r>
              <a:rPr lang="ko-KR" altLang="en-US">
                <a:ea typeface="+mn-lt"/>
                <a:cs typeface="+mn-lt"/>
              </a:rPr>
              <a:t>치료</a:t>
            </a:r>
            <a:r>
              <a:rPr lang="en-US" altLang="ko-KR">
                <a:ea typeface="+mn-lt"/>
                <a:cs typeface="+mn-lt"/>
              </a:rPr>
              <a:t> </a:t>
            </a:r>
            <a:r>
              <a:rPr lang="ko-KR" altLang="en-US">
                <a:ea typeface="+mn-lt"/>
                <a:cs typeface="+mn-lt"/>
              </a:rPr>
              <a:t>중</a:t>
            </a:r>
            <a:endParaRPr lang="en-US" altLang="ko-KR" sz="1100">
              <a:latin typeface="Malgun Gothic"/>
              <a:ea typeface="Malgun Gothic"/>
            </a:endParaRPr>
          </a:p>
          <a:p>
            <a:endParaRPr lang="en-US" altLang="ko-KR">
              <a:solidFill>
                <a:srgbClr val="0070C0"/>
              </a:solidFill>
              <a:latin typeface="맑은 고딕"/>
              <a:ea typeface="맑은 고딕"/>
            </a:endParaRPr>
          </a:p>
        </p:txBody>
      </p:sp>
      <p:sp>
        <p:nvSpPr>
          <p:cNvPr id="7" name="TextBox 6">
            <a:extLst>
              <a:ext uri="{FF2B5EF4-FFF2-40B4-BE49-F238E27FC236}">
                <a16:creationId xmlns:a16="http://schemas.microsoft.com/office/drawing/2014/main" id="{F704614A-2C49-F782-082E-27CF99034E94}"/>
              </a:ext>
            </a:extLst>
          </p:cNvPr>
          <p:cNvSpPr txBox="1"/>
          <p:nvPr/>
        </p:nvSpPr>
        <p:spPr>
          <a:xfrm>
            <a:off x="1210620" y="1710907"/>
            <a:ext cx="5823918" cy="1446550"/>
          </a:xfrm>
          <a:prstGeom prst="rect">
            <a:avLst/>
          </a:prstGeom>
          <a:noFill/>
        </p:spPr>
        <p:txBody>
          <a:bodyPr wrap="square" lIns="91440" tIns="45720" rIns="91440" bIns="45720" rtlCol="0" anchor="t">
            <a:spAutoFit/>
          </a:bodyPr>
          <a:lstStyle/>
          <a:p>
            <a:pPr algn="just"/>
            <a:r>
              <a:rPr lang="en-US" altLang="ko-KR" sz="1100" kern="100">
                <a:solidFill>
                  <a:srgbClr val="000000"/>
                </a:solidFill>
                <a:latin typeface="Malgun Gothic"/>
                <a:ea typeface="Malgun Gothic"/>
                <a:cs typeface="+mn-lt"/>
              </a:rPr>
              <a:t>6</a:t>
            </a:r>
            <a:r>
              <a:rPr lang="ko-KR" sz="1100" kern="100">
                <a:solidFill>
                  <a:srgbClr val="000000"/>
                </a:solidFill>
                <a:latin typeface="Malgun Gothic"/>
                <a:ea typeface="Malgun Gothic"/>
                <a:cs typeface="+mn-lt"/>
              </a:rPr>
              <a:t>월</a:t>
            </a:r>
            <a:r>
              <a:rPr lang="en-US" altLang="ko-KR" sz="1100" kern="100">
                <a:solidFill>
                  <a:srgbClr val="000000"/>
                </a:solidFill>
                <a:latin typeface="Malgun Gothic"/>
                <a:ea typeface="Malgun Gothic"/>
                <a:cs typeface="+mn-lt"/>
              </a:rPr>
              <a:t>22</a:t>
            </a:r>
            <a:r>
              <a:rPr lang="ko-KR" sz="1100" kern="100">
                <a:solidFill>
                  <a:srgbClr val="000000"/>
                </a:solidFill>
                <a:latin typeface="Malgun Gothic"/>
                <a:ea typeface="Malgun Gothic"/>
                <a:cs typeface="+mn-lt"/>
              </a:rPr>
              <a:t>일 </a:t>
            </a:r>
            <a:r>
              <a:rPr lang="ko-KR" altLang="en-US" sz="1100" kern="100">
                <a:solidFill>
                  <a:srgbClr val="000000"/>
                </a:solidFill>
                <a:latin typeface="Malgun Gothic"/>
                <a:ea typeface="Malgun Gothic"/>
                <a:cs typeface="+mn-lt"/>
              </a:rPr>
              <a:t>자살 폭탄 테러범이 교회당으로 뛰어들어 신도들을 향해 총격을 가하면서 최소 </a:t>
            </a:r>
            <a:r>
              <a:rPr lang="en-US" altLang="ko-KR" sz="1100" kern="100">
                <a:solidFill>
                  <a:srgbClr val="000000"/>
                </a:solidFill>
                <a:latin typeface="Malgun Gothic"/>
                <a:ea typeface="Malgun Gothic"/>
                <a:cs typeface="+mn-lt"/>
              </a:rPr>
              <a:t>22</a:t>
            </a:r>
            <a:r>
              <a:rPr lang="ko-KR" altLang="en-US" sz="1100" kern="100">
                <a:solidFill>
                  <a:srgbClr val="000000"/>
                </a:solidFill>
                <a:latin typeface="Malgun Gothic"/>
                <a:ea typeface="Malgun Gothic"/>
                <a:cs typeface="+mn-lt"/>
              </a:rPr>
              <a:t>명의 기독교인이 사망했습니다</a:t>
            </a:r>
            <a:r>
              <a:rPr lang="en-US" altLang="ko-KR" sz="1100" kern="100">
                <a:solidFill>
                  <a:srgbClr val="000000"/>
                </a:solidFill>
                <a:latin typeface="Malgun Gothic"/>
                <a:ea typeface="Malgun Gothic"/>
                <a:cs typeface="+mn-lt"/>
              </a:rPr>
              <a:t>.</a:t>
            </a:r>
            <a:r>
              <a:rPr lang="ko-KR" altLang="en-US" sz="1100" kern="100">
                <a:solidFill>
                  <a:srgbClr val="000000"/>
                </a:solidFill>
                <a:latin typeface="Malgun Gothic"/>
                <a:ea typeface="Malgun Gothic"/>
                <a:cs typeface="+mn-lt"/>
              </a:rPr>
              <a:t> 그가 착용하고 있던 폭탄 벨트를 터뜨리기까지는 불과 </a:t>
            </a:r>
            <a:r>
              <a:rPr lang="en-US" sz="1100" kern="100">
                <a:solidFill>
                  <a:srgbClr val="000000"/>
                </a:solidFill>
                <a:latin typeface="Malgun Gothic"/>
                <a:ea typeface="Malgun Gothic"/>
                <a:cs typeface="+mn-lt"/>
              </a:rPr>
              <a:t>30</a:t>
            </a:r>
            <a:r>
              <a:rPr lang="ko-KR" altLang="en-US" sz="1100" kern="100">
                <a:solidFill>
                  <a:srgbClr val="000000"/>
                </a:solidFill>
                <a:latin typeface="Malgun Gothic"/>
                <a:ea typeface="Malgun Gothic"/>
                <a:cs typeface="+mn-lt"/>
              </a:rPr>
              <a:t>초밖에 걸리지 않았습니다</a:t>
            </a:r>
            <a:r>
              <a:rPr lang="en-US" sz="1100" kern="100">
                <a:solidFill>
                  <a:srgbClr val="000000"/>
                </a:solidFill>
                <a:latin typeface="Malgun Gothic"/>
                <a:ea typeface="Malgun Gothic"/>
                <a:cs typeface="+mn-lt"/>
              </a:rPr>
              <a:t>.</a:t>
            </a:r>
            <a:r>
              <a:rPr lang="ko-KR" altLang="en-US" sz="1100" kern="100">
                <a:solidFill>
                  <a:srgbClr val="000000"/>
                </a:solidFill>
                <a:latin typeface="Malgun Gothic"/>
                <a:ea typeface="Malgun Gothic"/>
                <a:cs typeface="+mn-lt"/>
              </a:rPr>
              <a:t> 짧은 시간 동안 많은 사람이 죽고 </a:t>
            </a:r>
            <a:r>
              <a:rPr lang="ko-KR" sz="1100" kern="100">
                <a:solidFill>
                  <a:srgbClr val="000000"/>
                </a:solidFill>
                <a:latin typeface="Malgun Gothic"/>
                <a:ea typeface="Malgun Gothic"/>
                <a:cs typeface="+mn-lt"/>
              </a:rPr>
              <a:t>더 </a:t>
            </a:r>
            <a:r>
              <a:rPr lang="ko-KR" altLang="en-US" sz="1100" kern="100">
                <a:solidFill>
                  <a:srgbClr val="000000"/>
                </a:solidFill>
                <a:latin typeface="Malgun Gothic"/>
                <a:ea typeface="Malgun Gothic"/>
                <a:cs typeface="+mn-lt"/>
              </a:rPr>
              <a:t>많은 부상자가 발생했습니다</a:t>
            </a:r>
            <a:r>
              <a:rPr lang="en-US" sz="1100" kern="100">
                <a:solidFill>
                  <a:srgbClr val="000000"/>
                </a:solidFill>
                <a:latin typeface="Malgun Gothic"/>
                <a:ea typeface="Malgun Gothic"/>
                <a:cs typeface="+mn-lt"/>
              </a:rPr>
              <a:t>.</a:t>
            </a:r>
            <a:r>
              <a:rPr lang="ko-KR" sz="1100" kern="100">
                <a:solidFill>
                  <a:srgbClr val="000000"/>
                </a:solidFill>
                <a:latin typeface="Malgun Gothic"/>
                <a:ea typeface="Malgun Gothic"/>
                <a:cs typeface="+mn-lt"/>
              </a:rPr>
              <a:t> </a:t>
            </a:r>
            <a:r>
              <a:rPr lang="ko-KR" altLang="en-US" sz="1100" kern="100">
                <a:solidFill>
                  <a:srgbClr val="000000"/>
                </a:solidFill>
                <a:latin typeface="Malgun Gothic"/>
                <a:ea typeface="Malgun Gothic"/>
                <a:cs typeface="+mn-lt"/>
              </a:rPr>
              <a:t>총 </a:t>
            </a:r>
            <a:r>
              <a:rPr lang="en-US" altLang="ko-KR" sz="1100" kern="100">
                <a:solidFill>
                  <a:srgbClr val="000000"/>
                </a:solidFill>
                <a:latin typeface="Malgun Gothic"/>
                <a:ea typeface="Malgun Gothic"/>
                <a:cs typeface="+mn-lt"/>
              </a:rPr>
              <a:t>63</a:t>
            </a:r>
            <a:r>
              <a:rPr lang="ko-KR" altLang="en-US" sz="1100" kern="100">
                <a:solidFill>
                  <a:srgbClr val="000000"/>
                </a:solidFill>
                <a:latin typeface="Malgun Gothic"/>
                <a:ea typeface="Malgun Gothic"/>
                <a:cs typeface="+mn-lt"/>
              </a:rPr>
              <a:t>명의 </a:t>
            </a:r>
            <a:r>
              <a:rPr lang="ko-KR" sz="1100" kern="100">
                <a:solidFill>
                  <a:srgbClr val="000000"/>
                </a:solidFill>
                <a:latin typeface="Malgun Gothic"/>
                <a:ea typeface="Malgun Gothic"/>
                <a:cs typeface="+mn-lt"/>
              </a:rPr>
              <a:t>기독교인이</a:t>
            </a:r>
            <a:r>
              <a:rPr lang="ko-KR" altLang="en-US" sz="1100" kern="100">
                <a:solidFill>
                  <a:srgbClr val="000000"/>
                </a:solidFill>
                <a:latin typeface="Malgun Gothic"/>
                <a:ea typeface="Malgun Gothic"/>
                <a:cs typeface="+mn-lt"/>
              </a:rPr>
              <a:t> 부상을 입었고</a:t>
            </a:r>
            <a:r>
              <a:rPr lang="en-US" altLang="ko-KR" sz="1100" kern="100">
                <a:solidFill>
                  <a:srgbClr val="000000"/>
                </a:solidFill>
                <a:latin typeface="Malgun Gothic"/>
                <a:ea typeface="Malgun Gothic"/>
                <a:cs typeface="+mn-lt"/>
              </a:rPr>
              <a:t>,</a:t>
            </a:r>
            <a:r>
              <a:rPr lang="ko-KR" sz="1100" kern="100">
                <a:solidFill>
                  <a:srgbClr val="000000"/>
                </a:solidFill>
                <a:latin typeface="Malgun Gothic"/>
                <a:ea typeface="Malgun Gothic"/>
                <a:cs typeface="+mn-lt"/>
              </a:rPr>
              <a:t> </a:t>
            </a:r>
            <a:r>
              <a:rPr lang="ko-KR" altLang="en-US" sz="1100" kern="100">
                <a:solidFill>
                  <a:srgbClr val="000000"/>
                </a:solidFill>
                <a:latin typeface="Malgun Gothic"/>
                <a:ea typeface="Malgun Gothic"/>
                <a:cs typeface="+mn-lt"/>
              </a:rPr>
              <a:t>그중 </a:t>
            </a:r>
            <a:r>
              <a:rPr lang="en-US" altLang="ko-KR" sz="1100" kern="100">
                <a:solidFill>
                  <a:srgbClr val="000000"/>
                </a:solidFill>
                <a:latin typeface="Malgun Gothic"/>
                <a:ea typeface="Malgun Gothic"/>
                <a:cs typeface="+mn-lt"/>
              </a:rPr>
              <a:t>13</a:t>
            </a:r>
            <a:r>
              <a:rPr lang="ko-KR" altLang="en-US" sz="1100" kern="100">
                <a:solidFill>
                  <a:srgbClr val="000000"/>
                </a:solidFill>
                <a:latin typeface="Malgun Gothic"/>
                <a:ea typeface="Malgun Gothic"/>
                <a:cs typeface="+mn-lt"/>
              </a:rPr>
              <a:t>명은 위독한 상태로 병원에 입원했습니다</a:t>
            </a:r>
            <a:r>
              <a:rPr lang="en-US" altLang="ko-KR" sz="1100" kern="100">
                <a:solidFill>
                  <a:srgbClr val="000000"/>
                </a:solidFill>
                <a:latin typeface="Malgun Gothic"/>
                <a:ea typeface="Malgun Gothic"/>
                <a:cs typeface="+mn-lt"/>
              </a:rPr>
              <a:t>.</a:t>
            </a:r>
          </a:p>
          <a:p>
            <a:pPr algn="just"/>
            <a:r>
              <a:rPr lang="ko-KR" altLang="en-US" sz="1100" kern="100">
                <a:solidFill>
                  <a:srgbClr val="000000"/>
                </a:solidFill>
                <a:latin typeface="Malgun Gothic"/>
                <a:ea typeface="Malgun Gothic"/>
                <a:cs typeface="+mn-lt"/>
              </a:rPr>
              <a:t>사망자 중 </a:t>
            </a:r>
            <a:r>
              <a:rPr lang="en-US" altLang="ko-KR" sz="1100" kern="100">
                <a:solidFill>
                  <a:srgbClr val="000000"/>
                </a:solidFill>
                <a:latin typeface="Malgun Gothic"/>
                <a:ea typeface="Malgun Gothic"/>
                <a:cs typeface="+mn-lt"/>
              </a:rPr>
              <a:t>9</a:t>
            </a:r>
            <a:r>
              <a:rPr lang="ko-KR" altLang="en-US" sz="1100" kern="100">
                <a:solidFill>
                  <a:srgbClr val="000000"/>
                </a:solidFill>
                <a:latin typeface="Malgun Gothic"/>
                <a:ea typeface="Malgun Gothic"/>
                <a:cs typeface="+mn-lt"/>
              </a:rPr>
              <a:t>명은 이 교회 출신이고 나머지는 다른</a:t>
            </a:r>
            <a:r>
              <a:rPr lang="ko-KR" sz="1100" kern="100">
                <a:solidFill>
                  <a:srgbClr val="000000"/>
                </a:solidFill>
                <a:latin typeface="Malgun Gothic"/>
                <a:ea typeface="Malgun Gothic"/>
                <a:cs typeface="+mn-lt"/>
              </a:rPr>
              <a:t> 마을이나</a:t>
            </a:r>
            <a:r>
              <a:rPr lang="ko-KR" altLang="en-US" sz="1100" kern="100">
                <a:solidFill>
                  <a:srgbClr val="000000"/>
                </a:solidFill>
                <a:latin typeface="Malgun Gothic"/>
                <a:ea typeface="Malgun Gothic"/>
                <a:cs typeface="+mn-lt"/>
              </a:rPr>
              <a:t> 지역에서 온 사람들입니다</a:t>
            </a:r>
            <a:r>
              <a:rPr lang="en-US" sz="1100" kern="100">
                <a:solidFill>
                  <a:srgbClr val="000000"/>
                </a:solidFill>
                <a:latin typeface="Malgun Gothic"/>
                <a:ea typeface="Malgun Gothic"/>
                <a:cs typeface="+mn-lt"/>
              </a:rPr>
              <a:t>.</a:t>
            </a:r>
            <a:r>
              <a:rPr lang="ko-KR" sz="1100" kern="100">
                <a:solidFill>
                  <a:srgbClr val="000000"/>
                </a:solidFill>
                <a:latin typeface="Malgun Gothic"/>
                <a:ea typeface="Malgun Gothic"/>
                <a:cs typeface="+mn-lt"/>
              </a:rPr>
              <a:t> </a:t>
            </a:r>
            <a:r>
              <a:rPr lang="ko-KR" altLang="en-US" sz="1100" kern="100">
                <a:solidFill>
                  <a:srgbClr val="000000"/>
                </a:solidFill>
                <a:latin typeface="Malgun Gothic"/>
                <a:ea typeface="Malgun Gothic"/>
                <a:cs typeface="+mn-lt"/>
              </a:rPr>
              <a:t>그들은 그곳에 묻혔고 고향에 </a:t>
            </a:r>
            <a:r>
              <a:rPr lang="ko-KR" sz="1100" kern="100">
                <a:solidFill>
                  <a:srgbClr val="000000"/>
                </a:solidFill>
                <a:latin typeface="Malgun Gothic"/>
                <a:ea typeface="Malgun Gothic"/>
                <a:cs typeface="+mn-lt"/>
              </a:rPr>
              <a:t>있는 교회에서 </a:t>
            </a:r>
            <a:r>
              <a:rPr lang="ko-KR" altLang="en-US" sz="1100" kern="100">
                <a:solidFill>
                  <a:srgbClr val="000000"/>
                </a:solidFill>
                <a:latin typeface="Malgun Gothic"/>
                <a:ea typeface="Malgun Gothic"/>
                <a:cs typeface="+mn-lt"/>
              </a:rPr>
              <a:t>장례식을 치렀습니다</a:t>
            </a:r>
            <a:r>
              <a:rPr lang="en-US" sz="1100" kern="100">
                <a:solidFill>
                  <a:srgbClr val="000000"/>
                </a:solidFill>
                <a:latin typeface="Malgun Gothic"/>
                <a:ea typeface="Malgun Gothic"/>
                <a:cs typeface="+mn-lt"/>
              </a:rPr>
              <a:t>.</a:t>
            </a:r>
            <a:endParaRPr lang="ko-KR" sz="1100" kern="100">
              <a:solidFill>
                <a:srgbClr val="000000"/>
              </a:solidFill>
              <a:latin typeface="Malgun Gothic"/>
              <a:ea typeface="Malgun Gothic"/>
              <a:cs typeface="+mn-lt"/>
            </a:endParaRPr>
          </a:p>
          <a:p>
            <a:pPr algn="just"/>
            <a:endParaRPr lang="en-US" altLang="ko-KR" sz="1100" b="1" kern="100">
              <a:solidFill>
                <a:srgbClr val="0070C0"/>
              </a:solidFill>
              <a:latin typeface="Malgun Gothic"/>
              <a:ea typeface="Malgun Gothic"/>
              <a:cs typeface="+mn-lt"/>
            </a:endParaRPr>
          </a:p>
        </p:txBody>
      </p:sp>
      <p:pic>
        <p:nvPicPr>
          <p:cNvPr id="16" name="그림 15" descr="실내, 가구, 벽, 예술이(가) 표시된 사진&#10;&#10;AI 생성 콘텐츠는 정확하지 않을 수 있습니다.">
            <a:extLst>
              <a:ext uri="{FF2B5EF4-FFF2-40B4-BE49-F238E27FC236}">
                <a16:creationId xmlns:a16="http://schemas.microsoft.com/office/drawing/2014/main" id="{0DB886E6-7FF6-C6F7-AECA-A911966EDFC3}"/>
              </a:ext>
            </a:extLst>
          </p:cNvPr>
          <p:cNvPicPr>
            <a:picLocks noChangeAspect="1"/>
          </p:cNvPicPr>
          <p:nvPr/>
        </p:nvPicPr>
        <p:blipFill>
          <a:blip r:embed="rId4"/>
          <a:stretch>
            <a:fillRect/>
          </a:stretch>
        </p:blipFill>
        <p:spPr>
          <a:xfrm>
            <a:off x="7284740" y="1800637"/>
            <a:ext cx="3780919" cy="2119004"/>
          </a:xfrm>
          <a:prstGeom prst="rect">
            <a:avLst/>
          </a:prstGeom>
        </p:spPr>
      </p:pic>
      <p:sp>
        <p:nvSpPr>
          <p:cNvPr id="21" name="TextBox 20">
            <a:extLst>
              <a:ext uri="{FF2B5EF4-FFF2-40B4-BE49-F238E27FC236}">
                <a16:creationId xmlns:a16="http://schemas.microsoft.com/office/drawing/2014/main" id="{D52F8604-65E3-843C-AF8A-A0520FF3E15F}"/>
              </a:ext>
            </a:extLst>
          </p:cNvPr>
          <p:cNvSpPr txBox="1"/>
          <p:nvPr/>
        </p:nvSpPr>
        <p:spPr>
          <a:xfrm>
            <a:off x="1215280" y="3039333"/>
            <a:ext cx="5810216" cy="2139047"/>
          </a:xfrm>
          <a:prstGeom prst="rect">
            <a:avLst/>
          </a:prstGeom>
          <a:noFill/>
        </p:spPr>
        <p:txBody>
          <a:bodyPr wrap="square" lIns="91440" tIns="45720" rIns="91440" bIns="45720" rtlCol="0" anchor="t">
            <a:spAutoFit/>
          </a:bodyPr>
          <a:lstStyle/>
          <a:p>
            <a:pPr marL="171450" indent="-171450" algn="just">
              <a:buFont typeface="Wingdings"/>
              <a:buChar char="§"/>
            </a:pPr>
            <a:r>
              <a:rPr lang="en-US" altLang="ko-KR" sz="1200" b="1" kern="100">
                <a:ea typeface="+mn-lt"/>
                <a:cs typeface="+mn-lt"/>
              </a:rPr>
              <a:t>7월 3일 </a:t>
            </a:r>
            <a:r>
              <a:rPr lang="en-US" altLang="ko-KR" sz="1200" b="1" kern="100" err="1">
                <a:ea typeface="+mn-lt"/>
                <a:cs typeface="+mn-lt"/>
              </a:rPr>
              <a:t>최신소식</a:t>
            </a:r>
          </a:p>
          <a:p>
            <a:pPr algn="just"/>
            <a:r>
              <a:rPr lang="ko-KR" sz="1100">
                <a:ea typeface="+mn-lt"/>
                <a:cs typeface="+mn-lt"/>
              </a:rPr>
              <a:t>시리아 다마스쿠스 </a:t>
            </a:r>
            <a:r>
              <a:rPr lang="ko-KR" sz="1100" err="1">
                <a:ea typeface="+mn-lt"/>
                <a:cs typeface="+mn-lt"/>
              </a:rPr>
              <a:t>드웨일라</a:t>
            </a:r>
            <a:r>
              <a:rPr lang="en-US" altLang="ko-KR" sz="1100">
                <a:ea typeface="+mn-lt"/>
                <a:cs typeface="+mn-lt"/>
              </a:rPr>
              <a:t>(</a:t>
            </a:r>
            <a:r>
              <a:rPr lang="en-US" sz="1100" err="1">
                <a:ea typeface="+mn-lt"/>
                <a:cs typeface="+mn-lt"/>
              </a:rPr>
              <a:t>Dweilaa</a:t>
            </a:r>
            <a:r>
              <a:rPr lang="en-US" altLang="ko-KR" sz="1100">
                <a:ea typeface="+mn-lt"/>
                <a:cs typeface="+mn-lt"/>
              </a:rPr>
              <a:t>)</a:t>
            </a:r>
            <a:r>
              <a:rPr lang="ko-KR" sz="1100" err="1">
                <a:ea typeface="+mn-lt"/>
                <a:cs typeface="+mn-lt"/>
              </a:rPr>
              <a:t>에</a:t>
            </a:r>
            <a:r>
              <a:rPr lang="ko-KR" sz="1100">
                <a:ea typeface="+mn-lt"/>
                <a:cs typeface="+mn-lt"/>
              </a:rPr>
              <a:t> 있는 세인트 </a:t>
            </a:r>
            <a:r>
              <a:rPr lang="ko-KR" sz="1100" err="1">
                <a:ea typeface="+mn-lt"/>
                <a:cs typeface="+mn-lt"/>
              </a:rPr>
              <a:t>엘리아스</a:t>
            </a:r>
            <a:r>
              <a:rPr lang="ko-KR" sz="1100">
                <a:ea typeface="+mn-lt"/>
                <a:cs typeface="+mn-lt"/>
              </a:rPr>
              <a:t> 교회에서 테러가 발생한 지 열흘이 넘었지만 부상자 중 3명은 여전히 중환자실에 입원해 있습니다.</a:t>
            </a:r>
            <a:r>
              <a:rPr lang="ko-KR" altLang="en-US" sz="1100">
                <a:ea typeface="+mn-lt"/>
                <a:cs typeface="+mn-lt"/>
              </a:rPr>
              <a:t> </a:t>
            </a:r>
            <a:r>
              <a:rPr lang="ko-KR" sz="1100">
                <a:ea typeface="+mn-lt"/>
                <a:cs typeface="+mn-lt"/>
              </a:rPr>
              <a:t>사망자는 24명이며, 그중 22명은 공격 당시 즉사했고</a:t>
            </a:r>
            <a:r>
              <a:rPr lang="en-US" altLang="ko-KR" sz="1100">
                <a:ea typeface="+mn-lt"/>
                <a:cs typeface="+mn-lt"/>
              </a:rPr>
              <a:t>,</a:t>
            </a:r>
            <a:r>
              <a:rPr lang="ko-KR" sz="1100">
                <a:ea typeface="+mn-lt"/>
                <a:cs typeface="+mn-lt"/>
              </a:rPr>
              <a:t> 나머지 2명은 나중에 부상으로 인해 사망했습니다.</a:t>
            </a:r>
            <a:endParaRPr lang="ko-KR" sz="1100">
              <a:ea typeface="맑은 고딕"/>
            </a:endParaRPr>
          </a:p>
          <a:p>
            <a:pPr algn="just">
              <a:buFont typeface="Wingdings"/>
              <a:buChar char="§"/>
            </a:pPr>
            <a:endParaRPr lang="ko-KR" sz="1100">
              <a:ea typeface="맑은 고딕"/>
            </a:endParaRPr>
          </a:p>
          <a:p>
            <a:pPr algn="just"/>
            <a:r>
              <a:rPr lang="ko-KR" sz="1100">
                <a:ea typeface="+mn-lt"/>
                <a:cs typeface="+mn-lt"/>
              </a:rPr>
              <a:t>아직 집중 치료가 필요한 세 명과 다른 모든 부상자들을 위해 기도해 주세요. 교회에 참석했던 모든 사람들이 이 충격적인 날 이후 필요한 지원을 받을 수 있도록 기도해 주세요.</a:t>
            </a:r>
            <a:endParaRPr lang="ko-KR" sz="1100">
              <a:ea typeface="맑은 고딕"/>
            </a:endParaRPr>
          </a:p>
          <a:p>
            <a:pPr algn="just"/>
            <a:endParaRPr lang="ko-KR" altLang="en-US" sz="1100" kern="100">
              <a:latin typeface="Malgun Gothic"/>
              <a:ea typeface="Malgun Gothic"/>
              <a:cs typeface="+mn-lt"/>
            </a:endParaRPr>
          </a:p>
          <a:p>
            <a:pPr algn="just"/>
            <a:r>
              <a:rPr lang="ko-KR" altLang="en-US" sz="1100" kern="100">
                <a:latin typeface="Malgun Gothic"/>
                <a:ea typeface="Malgun Gothic"/>
                <a:cs typeface="+mn-lt"/>
              </a:rPr>
              <a:t>이번 공격으로 인해 시리아의 기독교인들이 흔들리지 않고 신앙을 굳게 지킬 수 있도록 기도합시다</a:t>
            </a:r>
            <a:r>
              <a:rPr lang="en-US" altLang="ko-KR" sz="1100" kern="100">
                <a:latin typeface="Malgun Gothic"/>
                <a:ea typeface="Malgun Gothic"/>
                <a:cs typeface="+mn-lt"/>
              </a:rPr>
              <a:t>.</a:t>
            </a:r>
            <a:r>
              <a:rPr lang="ko-KR" altLang="en-US" sz="1100" kern="100">
                <a:latin typeface="Malgun Gothic"/>
                <a:ea typeface="Malgun Gothic"/>
                <a:cs typeface="+mn-lt"/>
              </a:rPr>
              <a:t> 총대주교의 말처럼 기독교인들이 굳건함을 통해 모든 두려움과 협박을 거부할 수 있도록 기도해 주세요</a:t>
            </a:r>
            <a:r>
              <a:rPr lang="en-US" altLang="ko-KR" sz="1100" kern="100">
                <a:latin typeface="Malgun Gothic"/>
                <a:ea typeface="Malgun Gothic"/>
                <a:cs typeface="+mn-lt"/>
              </a:rPr>
              <a:t>.</a:t>
            </a:r>
            <a:endParaRPr lang="en-US" sz="1100" kern="100">
              <a:latin typeface="Malgun Gothic"/>
              <a:ea typeface="Malgun Gothic"/>
              <a:cs typeface="+mn-lt"/>
            </a:endParaRPr>
          </a:p>
          <a:p>
            <a:pPr marL="171450" indent="-171450" algn="just">
              <a:buFont typeface="Wingdings"/>
              <a:buChar char="§"/>
            </a:pPr>
            <a:endParaRPr lang="en-US" altLang="ko-KR" sz="1100" kern="100">
              <a:ea typeface="+mn-lt"/>
              <a:cs typeface="+mn-lt"/>
            </a:endParaRPr>
          </a:p>
        </p:txBody>
      </p:sp>
      <p:sp>
        <p:nvSpPr>
          <p:cNvPr id="3" name="TextBox 2">
            <a:extLst>
              <a:ext uri="{FF2B5EF4-FFF2-40B4-BE49-F238E27FC236}">
                <a16:creationId xmlns:a16="http://schemas.microsoft.com/office/drawing/2014/main" id="{86CC22B8-7675-777A-7DDC-DE9FFB18326F}"/>
              </a:ext>
            </a:extLst>
          </p:cNvPr>
          <p:cNvSpPr txBox="1"/>
          <p:nvPr/>
        </p:nvSpPr>
        <p:spPr>
          <a:xfrm>
            <a:off x="1214874" y="5176960"/>
            <a:ext cx="5815262" cy="1107996"/>
          </a:xfrm>
          <a:prstGeom prst="rect">
            <a:avLst/>
          </a:prstGeom>
          <a:solidFill>
            <a:srgbClr val="0070C0"/>
          </a:solid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lgn="just">
              <a:buFont typeface="Arial"/>
              <a:buChar char="•"/>
            </a:pPr>
            <a:r>
              <a:rPr lang="ko-KR" sz="1100">
                <a:solidFill>
                  <a:schemeClr val="bg1"/>
                </a:solidFill>
                <a:ea typeface="+mn-lt"/>
                <a:cs typeface="+mn-lt"/>
              </a:rPr>
              <a:t>사랑하는 가족, 아들, 아버지, 어머니, 남편, 딸을 잃고 슬퍼하는 사람들을 위해 기도합니다.</a:t>
            </a:r>
            <a:r>
              <a:rPr lang="ko-KR" altLang="en-US" sz="1100">
                <a:solidFill>
                  <a:schemeClr val="bg1"/>
                </a:solidFill>
                <a:ea typeface="+mn-lt"/>
                <a:cs typeface="+mn-lt"/>
              </a:rPr>
              <a:t> </a:t>
            </a:r>
            <a:r>
              <a:rPr lang="ko-KR" sz="1100">
                <a:solidFill>
                  <a:schemeClr val="bg1"/>
                </a:solidFill>
                <a:ea typeface="+mn-lt"/>
                <a:cs typeface="+mn-lt"/>
              </a:rPr>
              <a:t>하나님께서 </a:t>
            </a:r>
            <a:r>
              <a:rPr lang="ko-KR" altLang="en-US" sz="1100">
                <a:solidFill>
                  <a:schemeClr val="bg1"/>
                </a:solidFill>
                <a:ea typeface="+mn-lt"/>
                <a:cs typeface="+mn-lt"/>
              </a:rPr>
              <a:t>위로해 </a:t>
            </a:r>
            <a:r>
              <a:rPr lang="ko-KR" sz="1100">
                <a:solidFill>
                  <a:schemeClr val="bg1"/>
                </a:solidFill>
                <a:ea typeface="+mn-lt"/>
                <a:cs typeface="+mn-lt"/>
              </a:rPr>
              <a:t>주시고</a:t>
            </a:r>
            <a:r>
              <a:rPr lang="en-US" altLang="ko-KR" sz="1100">
                <a:solidFill>
                  <a:schemeClr val="bg1"/>
                </a:solidFill>
                <a:ea typeface="+mn-lt"/>
                <a:cs typeface="+mn-lt"/>
              </a:rPr>
              <a:t>,</a:t>
            </a:r>
            <a:r>
              <a:rPr lang="ko-KR" sz="1100">
                <a:solidFill>
                  <a:schemeClr val="bg1"/>
                </a:solidFill>
                <a:ea typeface="+mn-lt"/>
                <a:cs typeface="+mn-lt"/>
              </a:rPr>
              <a:t> 주변에 </a:t>
            </a:r>
            <a:r>
              <a:rPr lang="ko-KR" altLang="en-US" sz="1100">
                <a:solidFill>
                  <a:schemeClr val="bg1"/>
                </a:solidFill>
                <a:ea typeface="+mn-lt"/>
                <a:cs typeface="+mn-lt"/>
              </a:rPr>
              <a:t>이들을</a:t>
            </a:r>
            <a:r>
              <a:rPr lang="ko-KR" sz="1100">
                <a:solidFill>
                  <a:schemeClr val="bg1"/>
                </a:solidFill>
                <a:ea typeface="+mn-lt"/>
                <a:cs typeface="+mn-lt"/>
              </a:rPr>
              <a:t> 도울 수 있는 선한 사마리아인과 같은 이웃들을 준비시켜 주시기를 기도합니다. </a:t>
            </a:r>
            <a:endParaRPr lang="ko-KR" altLang="en-US" sz="1100">
              <a:solidFill>
                <a:schemeClr val="bg1"/>
              </a:solidFill>
              <a:ea typeface="+mn-lt"/>
              <a:cs typeface="+mn-lt"/>
            </a:endParaRPr>
          </a:p>
          <a:p>
            <a:pPr marL="171450" indent="-171450" algn="just">
              <a:buFont typeface="Arial"/>
              <a:buChar char="•"/>
            </a:pPr>
            <a:r>
              <a:rPr lang="ko-KR" sz="1100">
                <a:solidFill>
                  <a:schemeClr val="bg1"/>
                </a:solidFill>
                <a:ea typeface="+mn-lt"/>
                <a:cs typeface="+mn-lt"/>
              </a:rPr>
              <a:t>트라우마를 겪은 사람들에게 </a:t>
            </a:r>
            <a:r>
              <a:rPr lang="ko-KR" altLang="en-US" sz="1100">
                <a:solidFill>
                  <a:schemeClr val="bg1"/>
                </a:solidFill>
                <a:ea typeface="+mn-lt"/>
                <a:cs typeface="+mn-lt"/>
              </a:rPr>
              <a:t>다가가 따뜻한 사랑을 나눌 수 있는 용기 있는 신자들을 붙여 주시기를 원합니다. </a:t>
            </a:r>
            <a:r>
              <a:rPr lang="ko-KR" sz="1100">
                <a:solidFill>
                  <a:schemeClr val="bg1"/>
                </a:solidFill>
                <a:ea typeface="+mn-lt"/>
                <a:cs typeface="+mn-lt"/>
              </a:rPr>
              <a:t>또한 시리아 정부가 시리아의 모든 종교 단체를 보호하기 위해 진지한 조치를 취할 수 있도록 기도합니다.</a:t>
            </a:r>
            <a:endParaRPr lang="ko-KR" sz="1100">
              <a:solidFill>
                <a:schemeClr val="bg1"/>
              </a:solidFill>
              <a:ea typeface="맑은 고딕"/>
            </a:endParaRPr>
          </a:p>
        </p:txBody>
      </p:sp>
      <p:pic>
        <p:nvPicPr>
          <p:cNvPr id="2" name="그림 1" descr="의류, 하늘, 야외, 사람이(가) 표시된 사진&#10;&#10;AI 생성 콘텐츠는 정확하지 않을 수 있습니다.">
            <a:extLst>
              <a:ext uri="{FF2B5EF4-FFF2-40B4-BE49-F238E27FC236}">
                <a16:creationId xmlns:a16="http://schemas.microsoft.com/office/drawing/2014/main" id="{E5D55F1B-4E6A-6402-FF12-748965684C95}"/>
              </a:ext>
            </a:extLst>
          </p:cNvPr>
          <p:cNvPicPr>
            <a:picLocks noChangeAspect="1"/>
          </p:cNvPicPr>
          <p:nvPr/>
        </p:nvPicPr>
        <p:blipFill>
          <a:blip r:embed="rId5"/>
          <a:srcRect l="-506" t="22652" r="506"/>
          <a:stretch>
            <a:fillRect/>
          </a:stretch>
        </p:blipFill>
        <p:spPr>
          <a:xfrm>
            <a:off x="7286938" y="4000501"/>
            <a:ext cx="3784305" cy="2147909"/>
          </a:xfrm>
          <a:prstGeom prst="rect">
            <a:avLst/>
          </a:prstGeom>
        </p:spPr>
      </p:pic>
    </p:spTree>
    <p:extLst>
      <p:ext uri="{BB962C8B-B14F-4D97-AF65-F5344CB8AC3E}">
        <p14:creationId xmlns:p14="http://schemas.microsoft.com/office/powerpoint/2010/main" val="1767502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EEDD5-9191-8393-C9B8-9C6F26FBEF2D}"/>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C2CA3B79-3406-28A0-1CB3-F4A01ED8EF7D}"/>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4E53AFE7-E4E9-0BB5-5E82-F3C0AAE27125}"/>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E3E1EE94-28BF-5011-B0FE-EA753BF8E317}"/>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5905C217-3587-68D8-5AB7-4D7EFD106282}"/>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018D2335-2492-4AEE-5973-8D4064AB2B9D}"/>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B79899B2-72ED-9310-4DAD-70F02D3CC87C}"/>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B481731C-E726-A83F-93A4-3927A573383E}"/>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FC958609-54B2-3FC7-5310-6B028B3B29CD}"/>
              </a:ext>
            </a:extLst>
          </p:cNvPr>
          <p:cNvSpPr txBox="1"/>
          <p:nvPr/>
        </p:nvSpPr>
        <p:spPr>
          <a:xfrm>
            <a:off x="1510936" y="977774"/>
            <a:ext cx="9157064" cy="646331"/>
          </a:xfrm>
          <a:prstGeom prst="rect">
            <a:avLst/>
          </a:prstGeom>
          <a:noFill/>
        </p:spPr>
        <p:txBody>
          <a:bodyPr wrap="square" lIns="91440" tIns="45720" rIns="91440" bIns="45720" rtlCol="0" anchor="t">
            <a:spAutoFit/>
          </a:bodyPr>
          <a:lstStyle/>
          <a:p>
            <a:pPr marL="285750" indent="-285750" algn="just">
              <a:buFont typeface="Arial"/>
              <a:buChar char="•"/>
            </a:pPr>
            <a:r>
              <a:rPr lang="en-US" altLang="ko-KR">
                <a:solidFill>
                  <a:srgbClr val="0070C0"/>
                </a:solidFill>
                <a:ea typeface="맑은 고딕"/>
              </a:rPr>
              <a:t>#시리아 </a:t>
            </a:r>
            <a:r>
              <a:rPr lang="en-US" altLang="ko-KR" sz="1800">
                <a:solidFill>
                  <a:srgbClr val="0070C0"/>
                </a:solidFill>
                <a:ea typeface="맑은 고딕"/>
              </a:rPr>
              <a:t>|</a:t>
            </a:r>
            <a:r>
              <a:rPr lang="en-US" altLang="ko-KR">
                <a:solidFill>
                  <a:srgbClr val="0070C0"/>
                </a:solidFill>
                <a:ea typeface="맑은 고딕"/>
              </a:rPr>
              <a:t> </a:t>
            </a:r>
            <a:r>
              <a:rPr lang="ko-KR" altLang="en-US" sz="1600">
                <a:ea typeface="+mn-lt"/>
                <a:cs typeface="+mn-lt"/>
              </a:rPr>
              <a:t>학살사건 발생, 복음주의</a:t>
            </a:r>
            <a:r>
              <a:rPr lang="en-US" altLang="ko-KR" sz="1600">
                <a:ea typeface="+mn-lt"/>
                <a:cs typeface="+mn-lt"/>
              </a:rPr>
              <a:t> </a:t>
            </a:r>
            <a:r>
              <a:rPr lang="ko-KR" altLang="en-US" sz="1600">
                <a:ea typeface="+mn-lt"/>
                <a:cs typeface="+mn-lt"/>
              </a:rPr>
              <a:t>목사와</a:t>
            </a:r>
            <a:r>
              <a:rPr lang="en-US" altLang="ko-KR" sz="1600">
                <a:ea typeface="+mn-lt"/>
                <a:cs typeface="+mn-lt"/>
              </a:rPr>
              <a:t> </a:t>
            </a:r>
            <a:r>
              <a:rPr lang="ko-KR" altLang="en-US" sz="1600">
                <a:ea typeface="+mn-lt"/>
                <a:cs typeface="+mn-lt"/>
              </a:rPr>
              <a:t>가족</a:t>
            </a:r>
            <a:r>
              <a:rPr lang="en-US" altLang="ko-KR" sz="1600">
                <a:ea typeface="+mn-lt"/>
                <a:cs typeface="+mn-lt"/>
              </a:rPr>
              <a:t> </a:t>
            </a:r>
            <a:r>
              <a:rPr lang="en-US" sz="1600">
                <a:ea typeface="+mn-lt"/>
                <a:cs typeface="+mn-lt"/>
              </a:rPr>
              <a:t>-</a:t>
            </a:r>
            <a:r>
              <a:rPr lang="en-US" altLang="ko-KR" sz="1600">
                <a:ea typeface="+mn-lt"/>
                <a:cs typeface="+mn-lt"/>
              </a:rPr>
              <a:t> </a:t>
            </a:r>
            <a:r>
              <a:rPr lang="ko-KR" altLang="en-US" sz="1600" err="1">
                <a:ea typeface="+mn-lt"/>
                <a:cs typeface="+mn-lt"/>
              </a:rPr>
              <a:t>드루즈족과</a:t>
            </a:r>
            <a:r>
              <a:rPr lang="en-US" sz="1600">
                <a:ea typeface="+mn-lt"/>
                <a:cs typeface="+mn-lt"/>
              </a:rPr>
              <a:t> </a:t>
            </a:r>
            <a:r>
              <a:rPr lang="en-US" sz="1600" err="1">
                <a:ea typeface="+mn-lt"/>
                <a:cs typeface="+mn-lt"/>
              </a:rPr>
              <a:t>기독교인</a:t>
            </a:r>
            <a:r>
              <a:rPr lang="en-US" altLang="ko-KR" sz="1600">
                <a:ea typeface="+mn-lt"/>
                <a:cs typeface="+mn-lt"/>
              </a:rPr>
              <a:t> 1,000</a:t>
            </a:r>
            <a:r>
              <a:rPr lang="ko-KR" altLang="en-US" sz="1600">
                <a:ea typeface="+mn-lt"/>
                <a:cs typeface="+mn-lt"/>
              </a:rPr>
              <a:t>여</a:t>
            </a:r>
            <a:r>
              <a:rPr lang="en-US" altLang="ko-KR" sz="1600">
                <a:ea typeface="+mn-lt"/>
                <a:cs typeface="+mn-lt"/>
              </a:rPr>
              <a:t> </a:t>
            </a:r>
            <a:r>
              <a:rPr lang="ko-KR" altLang="en-US" sz="1600">
                <a:ea typeface="+mn-lt"/>
                <a:cs typeface="+mn-lt"/>
              </a:rPr>
              <a:t>명도</a:t>
            </a:r>
            <a:r>
              <a:rPr lang="en-US" altLang="ko-KR" sz="1600">
                <a:ea typeface="+mn-lt"/>
                <a:cs typeface="+mn-lt"/>
              </a:rPr>
              <a:t> </a:t>
            </a:r>
            <a:r>
              <a:rPr lang="ko-KR" altLang="en-US" sz="1600">
                <a:ea typeface="+mn-lt"/>
                <a:cs typeface="+mn-lt"/>
              </a:rPr>
              <a:t>살해당함</a:t>
            </a:r>
            <a:endParaRPr lang="en-US" altLang="ko-KR" sz="1600">
              <a:latin typeface="Malgun Gothic"/>
              <a:ea typeface="Malgun Gothic"/>
            </a:endParaRPr>
          </a:p>
          <a:p>
            <a:endParaRPr lang="en-US" altLang="ko-KR">
              <a:solidFill>
                <a:srgbClr val="0070C0"/>
              </a:solidFill>
              <a:latin typeface="맑은 고딕"/>
              <a:ea typeface="맑은 고딕"/>
            </a:endParaRPr>
          </a:p>
        </p:txBody>
      </p:sp>
      <p:sp>
        <p:nvSpPr>
          <p:cNvPr id="7" name="TextBox 6">
            <a:extLst>
              <a:ext uri="{FF2B5EF4-FFF2-40B4-BE49-F238E27FC236}">
                <a16:creationId xmlns:a16="http://schemas.microsoft.com/office/drawing/2014/main" id="{EBA0326C-5D83-AAED-EC82-9B10592654FD}"/>
              </a:ext>
            </a:extLst>
          </p:cNvPr>
          <p:cNvSpPr txBox="1"/>
          <p:nvPr/>
        </p:nvSpPr>
        <p:spPr>
          <a:xfrm>
            <a:off x="1210620" y="1619100"/>
            <a:ext cx="6264592" cy="938719"/>
          </a:xfrm>
          <a:prstGeom prst="rect">
            <a:avLst/>
          </a:prstGeom>
          <a:noFill/>
        </p:spPr>
        <p:txBody>
          <a:bodyPr wrap="square" lIns="91440" tIns="45720" rIns="91440" bIns="45720" rtlCol="0" anchor="t">
            <a:spAutoFit/>
          </a:bodyPr>
          <a:lstStyle/>
          <a:p>
            <a:pPr algn="just"/>
            <a:r>
              <a:rPr lang="ko-KR" altLang="en-US" sz="1100" kern="100" err="1">
                <a:solidFill>
                  <a:srgbClr val="000000"/>
                </a:solidFill>
                <a:latin typeface="Malgun Gothic"/>
                <a:ea typeface="Malgun Gothic"/>
                <a:cs typeface="+mn-lt"/>
              </a:rPr>
              <a:t>올아랍뉴스에</a:t>
            </a:r>
            <a:r>
              <a:rPr lang="ko-KR" altLang="en-US" sz="1100" kern="100">
                <a:solidFill>
                  <a:srgbClr val="000000"/>
                </a:solidFill>
                <a:latin typeface="Malgun Gothic"/>
                <a:ea typeface="Malgun Gothic"/>
                <a:cs typeface="+mn-lt"/>
              </a:rPr>
              <a:t> 의하면, </a:t>
            </a:r>
            <a:r>
              <a:rPr lang="en-US" sz="1100" kern="100" err="1">
                <a:solidFill>
                  <a:srgbClr val="000000"/>
                </a:solidFill>
                <a:ea typeface="+mn-lt"/>
                <a:cs typeface="+mn-lt"/>
              </a:rPr>
              <a:t>지난</a:t>
            </a:r>
            <a:r>
              <a:rPr lang="en-US" altLang="ko-KR" sz="1100" kern="100">
                <a:solidFill>
                  <a:srgbClr val="000000"/>
                </a:solidFill>
                <a:ea typeface="+mn-lt"/>
                <a:cs typeface="+mn-lt"/>
              </a:rPr>
              <a:t> 72</a:t>
            </a:r>
            <a:r>
              <a:rPr lang="ko-KR" altLang="en-US" sz="1100" kern="100">
                <a:solidFill>
                  <a:srgbClr val="000000"/>
                </a:solidFill>
                <a:ea typeface="+mn-lt"/>
                <a:cs typeface="+mn-lt"/>
              </a:rPr>
              <a:t>시간</a:t>
            </a:r>
            <a:r>
              <a:rPr lang="en-US" altLang="ko-KR" sz="1100" kern="100">
                <a:solidFill>
                  <a:srgbClr val="000000"/>
                </a:solidFill>
                <a:ea typeface="+mn-lt"/>
                <a:cs typeface="+mn-lt"/>
              </a:rPr>
              <a:t> </a:t>
            </a:r>
            <a:r>
              <a:rPr lang="ko-KR" altLang="en-US" sz="1100" kern="100">
                <a:solidFill>
                  <a:srgbClr val="000000"/>
                </a:solidFill>
                <a:ea typeface="+mn-lt"/>
                <a:cs typeface="+mn-lt"/>
              </a:rPr>
              <a:t>동안 여러</a:t>
            </a:r>
            <a:r>
              <a:rPr lang="en-US" altLang="ko-KR" sz="1100" kern="100">
                <a:solidFill>
                  <a:srgbClr val="000000"/>
                </a:solidFill>
                <a:ea typeface="+mn-lt"/>
                <a:cs typeface="+mn-lt"/>
              </a:rPr>
              <a:t> </a:t>
            </a:r>
            <a:r>
              <a:rPr lang="ko-KR" altLang="en-US" sz="1100" kern="100">
                <a:solidFill>
                  <a:srgbClr val="000000"/>
                </a:solidFill>
                <a:ea typeface="+mn-lt"/>
                <a:cs typeface="+mn-lt"/>
              </a:rPr>
              <a:t>아랍</a:t>
            </a:r>
            <a:r>
              <a:rPr lang="en-US" altLang="ko-KR" sz="1100" kern="100">
                <a:solidFill>
                  <a:srgbClr val="000000"/>
                </a:solidFill>
                <a:ea typeface="+mn-lt"/>
                <a:cs typeface="+mn-lt"/>
              </a:rPr>
              <a:t> </a:t>
            </a:r>
            <a:r>
              <a:rPr lang="ko-KR" altLang="en-US" sz="1100" kern="100">
                <a:solidFill>
                  <a:srgbClr val="000000"/>
                </a:solidFill>
                <a:ea typeface="+mn-lt"/>
                <a:cs typeface="+mn-lt"/>
              </a:rPr>
              <a:t>국가의</a:t>
            </a:r>
            <a:r>
              <a:rPr lang="en-US" altLang="ko-KR" sz="1100" kern="100">
                <a:solidFill>
                  <a:srgbClr val="000000"/>
                </a:solidFill>
                <a:ea typeface="+mn-lt"/>
                <a:cs typeface="+mn-lt"/>
              </a:rPr>
              <a:t> </a:t>
            </a:r>
            <a:r>
              <a:rPr lang="ko-KR" altLang="en-US" sz="1100" kern="100">
                <a:solidFill>
                  <a:srgbClr val="000000"/>
                </a:solidFill>
                <a:ea typeface="+mn-lt"/>
                <a:cs typeface="+mn-lt"/>
              </a:rPr>
              <a:t>신뢰할</a:t>
            </a:r>
            <a:r>
              <a:rPr lang="en-US" altLang="ko-KR" sz="1100" kern="100">
                <a:solidFill>
                  <a:srgbClr val="000000"/>
                </a:solidFill>
                <a:ea typeface="+mn-lt"/>
                <a:cs typeface="+mn-lt"/>
              </a:rPr>
              <a:t> </a:t>
            </a:r>
            <a:r>
              <a:rPr lang="ko-KR" altLang="en-US" sz="1100" kern="100">
                <a:solidFill>
                  <a:srgbClr val="000000"/>
                </a:solidFill>
                <a:ea typeface="+mn-lt"/>
                <a:cs typeface="+mn-lt"/>
              </a:rPr>
              <a:t>수</a:t>
            </a:r>
            <a:r>
              <a:rPr lang="en-US" altLang="ko-KR" sz="1100" kern="100">
                <a:solidFill>
                  <a:srgbClr val="000000"/>
                </a:solidFill>
                <a:ea typeface="+mn-lt"/>
                <a:cs typeface="+mn-lt"/>
              </a:rPr>
              <a:t> </a:t>
            </a:r>
            <a:r>
              <a:rPr lang="ko-KR" altLang="en-US" sz="1100" kern="100">
                <a:solidFill>
                  <a:srgbClr val="000000"/>
                </a:solidFill>
                <a:ea typeface="+mn-lt"/>
                <a:cs typeface="+mn-lt"/>
              </a:rPr>
              <a:t>있는</a:t>
            </a:r>
            <a:r>
              <a:rPr lang="en-US" altLang="ko-KR" sz="1100" kern="100">
                <a:solidFill>
                  <a:srgbClr val="000000"/>
                </a:solidFill>
                <a:ea typeface="+mn-lt"/>
                <a:cs typeface="+mn-lt"/>
              </a:rPr>
              <a:t> </a:t>
            </a:r>
            <a:r>
              <a:rPr lang="ko-KR" altLang="en-US" sz="1100" kern="100">
                <a:solidFill>
                  <a:srgbClr val="000000"/>
                </a:solidFill>
                <a:ea typeface="+mn-lt"/>
                <a:cs typeface="+mn-lt"/>
              </a:rPr>
              <a:t>소식통을</a:t>
            </a:r>
            <a:r>
              <a:rPr lang="en-US" altLang="ko-KR" sz="1100" kern="100">
                <a:solidFill>
                  <a:srgbClr val="000000"/>
                </a:solidFill>
                <a:ea typeface="+mn-lt"/>
                <a:cs typeface="+mn-lt"/>
              </a:rPr>
              <a:t> </a:t>
            </a:r>
            <a:r>
              <a:rPr lang="ko-KR" altLang="en-US" sz="1100" kern="100">
                <a:solidFill>
                  <a:srgbClr val="000000"/>
                </a:solidFill>
                <a:ea typeface="+mn-lt"/>
                <a:cs typeface="+mn-lt"/>
              </a:rPr>
              <a:t>통해</a:t>
            </a:r>
            <a:r>
              <a:rPr lang="en-US" altLang="ko-KR" sz="1100" kern="100">
                <a:solidFill>
                  <a:srgbClr val="000000"/>
                </a:solidFill>
                <a:ea typeface="+mn-lt"/>
                <a:cs typeface="+mn-lt"/>
              </a:rPr>
              <a:t> </a:t>
            </a:r>
            <a:r>
              <a:rPr lang="ko-KR" altLang="en-US" sz="1100" kern="100">
                <a:solidFill>
                  <a:srgbClr val="000000"/>
                </a:solidFill>
                <a:ea typeface="+mn-lt"/>
                <a:cs typeface="+mn-lt"/>
              </a:rPr>
              <a:t>시리아에서</a:t>
            </a:r>
            <a:r>
              <a:rPr lang="en-US" altLang="ko-KR" sz="1100" kern="100">
                <a:solidFill>
                  <a:srgbClr val="000000"/>
                </a:solidFill>
                <a:ea typeface="+mn-lt"/>
                <a:cs typeface="+mn-lt"/>
              </a:rPr>
              <a:t> </a:t>
            </a:r>
            <a:r>
              <a:rPr lang="ko-KR" altLang="en-US" sz="1100" kern="100">
                <a:solidFill>
                  <a:srgbClr val="000000"/>
                </a:solidFill>
                <a:ea typeface="+mn-lt"/>
                <a:cs typeface="+mn-lt"/>
              </a:rPr>
              <a:t>끔찍하고</a:t>
            </a:r>
            <a:r>
              <a:rPr lang="en-US" altLang="ko-KR" sz="1100" kern="100">
                <a:solidFill>
                  <a:srgbClr val="000000"/>
                </a:solidFill>
                <a:ea typeface="+mn-lt"/>
                <a:cs typeface="+mn-lt"/>
              </a:rPr>
              <a:t> </a:t>
            </a:r>
            <a:r>
              <a:rPr lang="en-US" altLang="ko-KR" sz="1100" kern="100" err="1">
                <a:solidFill>
                  <a:srgbClr val="000000"/>
                </a:solidFill>
                <a:ea typeface="+mn-lt"/>
                <a:cs typeface="+mn-lt"/>
              </a:rPr>
              <a:t>잔인</a:t>
            </a:r>
            <a:r>
              <a:rPr lang="ko-KR" altLang="en-US" sz="1100" kern="100">
                <a:solidFill>
                  <a:srgbClr val="000000"/>
                </a:solidFill>
                <a:ea typeface="+mn-lt"/>
                <a:cs typeface="+mn-lt"/>
              </a:rPr>
              <a:t>한</a:t>
            </a:r>
            <a:r>
              <a:rPr lang="en-US" altLang="ko-KR" sz="1100" kern="100">
                <a:solidFill>
                  <a:srgbClr val="000000"/>
                </a:solidFill>
                <a:ea typeface="+mn-lt"/>
                <a:cs typeface="+mn-lt"/>
              </a:rPr>
              <a:t> </a:t>
            </a:r>
            <a:r>
              <a:rPr lang="ko-KR" altLang="en-US" sz="1100" kern="100">
                <a:solidFill>
                  <a:srgbClr val="000000"/>
                </a:solidFill>
                <a:ea typeface="+mn-lt"/>
                <a:cs typeface="+mn-lt"/>
              </a:rPr>
              <a:t>학살이</a:t>
            </a:r>
            <a:r>
              <a:rPr lang="en-US" altLang="ko-KR" sz="1100" kern="100">
                <a:solidFill>
                  <a:srgbClr val="000000"/>
                </a:solidFill>
                <a:ea typeface="+mn-lt"/>
                <a:cs typeface="+mn-lt"/>
              </a:rPr>
              <a:t> </a:t>
            </a:r>
            <a:r>
              <a:rPr lang="ko-KR" altLang="en-US" sz="1100" kern="100">
                <a:solidFill>
                  <a:srgbClr val="000000"/>
                </a:solidFill>
                <a:ea typeface="+mn-lt"/>
                <a:cs typeface="+mn-lt"/>
              </a:rPr>
              <a:t>벌어진 것으로 알려졌</a:t>
            </a:r>
            <a:r>
              <a:rPr lang="en-US" altLang="ko-KR" sz="1100" kern="100">
                <a:solidFill>
                  <a:srgbClr val="000000"/>
                </a:solidFill>
                <a:ea typeface="+mn-lt"/>
                <a:cs typeface="+mn-lt"/>
              </a:rPr>
              <a:t>습</a:t>
            </a:r>
            <a:r>
              <a:rPr lang="ko-KR" altLang="en-US" sz="1100" kern="100" err="1">
                <a:solidFill>
                  <a:srgbClr val="000000"/>
                </a:solidFill>
                <a:ea typeface="+mn-lt"/>
                <a:cs typeface="+mn-lt"/>
              </a:rPr>
              <a:t>니다</a:t>
            </a:r>
            <a:r>
              <a:rPr lang="en-US" sz="1100" kern="100">
                <a:solidFill>
                  <a:srgbClr val="000000"/>
                </a:solidFill>
                <a:ea typeface="+mn-lt"/>
                <a:cs typeface="+mn-lt"/>
              </a:rPr>
              <a:t>.</a:t>
            </a:r>
            <a:endParaRPr lang="ko-KR" altLang="en-US">
              <a:ea typeface="+mn-lt"/>
              <a:cs typeface="+mn-lt"/>
            </a:endParaRPr>
          </a:p>
          <a:p>
            <a:pPr algn="just"/>
            <a:r>
              <a:rPr lang="ko-KR" altLang="en-US" sz="1100" kern="100">
                <a:solidFill>
                  <a:srgbClr val="000000"/>
                </a:solidFill>
                <a:ea typeface="+mn-lt"/>
                <a:cs typeface="+mn-lt"/>
              </a:rPr>
              <a:t>주로</a:t>
            </a:r>
            <a:r>
              <a:rPr lang="en-US" altLang="ko-KR" sz="1100" kern="100">
                <a:solidFill>
                  <a:srgbClr val="000000"/>
                </a:solidFill>
                <a:ea typeface="+mn-lt"/>
                <a:cs typeface="+mn-lt"/>
              </a:rPr>
              <a:t> </a:t>
            </a:r>
            <a:r>
              <a:rPr lang="ko-KR" altLang="en-US" sz="1100" kern="100" err="1">
                <a:solidFill>
                  <a:srgbClr val="000000"/>
                </a:solidFill>
                <a:ea typeface="+mn-lt"/>
                <a:cs typeface="+mn-lt"/>
              </a:rPr>
              <a:t>드루즈족과</a:t>
            </a:r>
            <a:r>
              <a:rPr lang="en-US" altLang="ko-KR" sz="1100" kern="100">
                <a:solidFill>
                  <a:srgbClr val="000000"/>
                </a:solidFill>
                <a:ea typeface="+mn-lt"/>
                <a:cs typeface="+mn-lt"/>
              </a:rPr>
              <a:t> </a:t>
            </a:r>
            <a:r>
              <a:rPr lang="ko-KR" altLang="en-US" sz="1100" kern="100">
                <a:solidFill>
                  <a:srgbClr val="000000"/>
                </a:solidFill>
                <a:ea typeface="+mn-lt"/>
                <a:cs typeface="+mn-lt"/>
              </a:rPr>
              <a:t>기독교인</a:t>
            </a:r>
            <a:r>
              <a:rPr lang="en-US" altLang="ko-KR" sz="1100" kern="100">
                <a:solidFill>
                  <a:srgbClr val="000000"/>
                </a:solidFill>
                <a:ea typeface="+mn-lt"/>
                <a:cs typeface="+mn-lt"/>
              </a:rPr>
              <a:t> </a:t>
            </a:r>
            <a:r>
              <a:rPr lang="ko-KR" altLang="en-US" sz="1100" kern="100">
                <a:solidFill>
                  <a:srgbClr val="000000"/>
                </a:solidFill>
                <a:ea typeface="+mn-lt"/>
                <a:cs typeface="+mn-lt"/>
              </a:rPr>
              <a:t>등</a:t>
            </a:r>
            <a:r>
              <a:rPr lang="en-US" altLang="ko-KR" sz="1100" kern="100">
                <a:solidFill>
                  <a:srgbClr val="000000"/>
                </a:solidFill>
                <a:ea typeface="+mn-lt"/>
                <a:cs typeface="+mn-lt"/>
              </a:rPr>
              <a:t> </a:t>
            </a:r>
            <a:r>
              <a:rPr lang="ko-KR" altLang="en-US" sz="1100" kern="100">
                <a:solidFill>
                  <a:srgbClr val="000000"/>
                </a:solidFill>
                <a:ea typeface="+mn-lt"/>
                <a:cs typeface="+mn-lt"/>
              </a:rPr>
              <a:t>시리아</a:t>
            </a:r>
            <a:r>
              <a:rPr lang="en-US" altLang="ko-KR" sz="1100" kern="100">
                <a:solidFill>
                  <a:srgbClr val="000000"/>
                </a:solidFill>
                <a:ea typeface="+mn-lt"/>
                <a:cs typeface="+mn-lt"/>
              </a:rPr>
              <a:t> </a:t>
            </a:r>
            <a:r>
              <a:rPr lang="ko-KR" altLang="en-US" sz="1100" kern="100">
                <a:solidFill>
                  <a:srgbClr val="000000"/>
                </a:solidFill>
                <a:ea typeface="+mn-lt"/>
                <a:cs typeface="+mn-lt"/>
              </a:rPr>
              <a:t>소수민족</a:t>
            </a:r>
            <a:r>
              <a:rPr lang="en-US" altLang="ko-KR" sz="1100" kern="100">
                <a:solidFill>
                  <a:srgbClr val="000000"/>
                </a:solidFill>
                <a:ea typeface="+mn-lt"/>
                <a:cs typeface="+mn-lt"/>
              </a:rPr>
              <a:t> 1,000</a:t>
            </a:r>
            <a:r>
              <a:rPr lang="ko-KR" altLang="en-US" sz="1100" kern="100">
                <a:solidFill>
                  <a:srgbClr val="000000"/>
                </a:solidFill>
                <a:ea typeface="+mn-lt"/>
                <a:cs typeface="+mn-lt"/>
              </a:rPr>
              <a:t>명</a:t>
            </a:r>
            <a:r>
              <a:rPr lang="en-US" altLang="ko-KR" sz="1100" kern="100">
                <a:solidFill>
                  <a:srgbClr val="000000"/>
                </a:solidFill>
                <a:ea typeface="+mn-lt"/>
                <a:cs typeface="+mn-lt"/>
              </a:rPr>
              <a:t> </a:t>
            </a:r>
            <a:r>
              <a:rPr lang="ko-KR" altLang="en-US" sz="1100" kern="100">
                <a:solidFill>
                  <a:srgbClr val="000000"/>
                </a:solidFill>
                <a:ea typeface="+mn-lt"/>
                <a:cs typeface="+mn-lt"/>
              </a:rPr>
              <a:t>이상이</a:t>
            </a:r>
            <a:r>
              <a:rPr lang="en-US" altLang="ko-KR" sz="1100" kern="100">
                <a:solidFill>
                  <a:srgbClr val="000000"/>
                </a:solidFill>
                <a:ea typeface="+mn-lt"/>
                <a:cs typeface="+mn-lt"/>
              </a:rPr>
              <a:t> </a:t>
            </a:r>
            <a:r>
              <a:rPr lang="ko-KR" altLang="en-US" sz="1100" kern="100">
                <a:solidFill>
                  <a:srgbClr val="000000"/>
                </a:solidFill>
                <a:ea typeface="+mn-lt"/>
                <a:cs typeface="+mn-lt"/>
              </a:rPr>
              <a:t>시리아</a:t>
            </a:r>
            <a:r>
              <a:rPr lang="en-US" altLang="ko-KR" sz="1100" kern="100">
                <a:solidFill>
                  <a:srgbClr val="000000"/>
                </a:solidFill>
                <a:ea typeface="+mn-lt"/>
                <a:cs typeface="+mn-lt"/>
              </a:rPr>
              <a:t> </a:t>
            </a:r>
            <a:r>
              <a:rPr lang="ko-KR" altLang="en-US" sz="1100" kern="100">
                <a:solidFill>
                  <a:srgbClr val="000000"/>
                </a:solidFill>
                <a:ea typeface="+mn-lt"/>
                <a:cs typeface="+mn-lt"/>
              </a:rPr>
              <a:t>군대와</a:t>
            </a:r>
            <a:r>
              <a:rPr lang="en-US" altLang="ko-KR" sz="1100" kern="100">
                <a:solidFill>
                  <a:srgbClr val="000000"/>
                </a:solidFill>
                <a:ea typeface="+mn-lt"/>
                <a:cs typeface="+mn-lt"/>
              </a:rPr>
              <a:t> ISIS </a:t>
            </a:r>
            <a:r>
              <a:rPr lang="ko-KR" altLang="en-US" sz="1100" kern="100">
                <a:solidFill>
                  <a:srgbClr val="000000"/>
                </a:solidFill>
                <a:ea typeface="+mn-lt"/>
                <a:cs typeface="+mn-lt"/>
              </a:rPr>
              <a:t>테러리스트에</a:t>
            </a:r>
            <a:r>
              <a:rPr lang="en-US" altLang="ko-KR" sz="1100" kern="100">
                <a:solidFill>
                  <a:srgbClr val="000000"/>
                </a:solidFill>
                <a:ea typeface="+mn-lt"/>
                <a:cs typeface="+mn-lt"/>
              </a:rPr>
              <a:t> </a:t>
            </a:r>
            <a:r>
              <a:rPr lang="ko-KR" altLang="en-US" sz="1100" kern="100">
                <a:solidFill>
                  <a:srgbClr val="000000"/>
                </a:solidFill>
                <a:ea typeface="+mn-lt"/>
                <a:cs typeface="+mn-lt"/>
              </a:rPr>
              <a:t>의해</a:t>
            </a:r>
            <a:r>
              <a:rPr lang="en-US" altLang="ko-KR" sz="1100" kern="100">
                <a:solidFill>
                  <a:srgbClr val="000000"/>
                </a:solidFill>
                <a:ea typeface="+mn-lt"/>
                <a:cs typeface="+mn-lt"/>
              </a:rPr>
              <a:t> </a:t>
            </a:r>
            <a:r>
              <a:rPr lang="ko-KR" altLang="en-US" sz="1100" kern="100">
                <a:solidFill>
                  <a:srgbClr val="000000"/>
                </a:solidFill>
                <a:ea typeface="+mn-lt"/>
                <a:cs typeface="+mn-lt"/>
              </a:rPr>
              <a:t>살해당했다고</a:t>
            </a:r>
            <a:r>
              <a:rPr lang="en-US" altLang="ko-KR" sz="1100" kern="100">
                <a:solidFill>
                  <a:srgbClr val="000000"/>
                </a:solidFill>
                <a:ea typeface="+mn-lt"/>
                <a:cs typeface="+mn-lt"/>
              </a:rPr>
              <a:t> </a:t>
            </a:r>
            <a:r>
              <a:rPr lang="ko-KR" altLang="en-US" sz="1100" kern="100">
                <a:solidFill>
                  <a:srgbClr val="000000"/>
                </a:solidFill>
                <a:ea typeface="+mn-lt"/>
                <a:cs typeface="+mn-lt"/>
              </a:rPr>
              <a:t>합니다</a:t>
            </a:r>
            <a:r>
              <a:rPr lang="en-US" sz="1100" kern="100">
                <a:solidFill>
                  <a:srgbClr val="000000"/>
                </a:solidFill>
                <a:ea typeface="+mn-lt"/>
                <a:cs typeface="+mn-lt"/>
              </a:rPr>
              <a:t>.</a:t>
            </a:r>
            <a:r>
              <a:rPr lang="en-US" altLang="ko-KR" sz="1100" kern="100">
                <a:solidFill>
                  <a:srgbClr val="000000"/>
                </a:solidFill>
                <a:ea typeface="+mn-lt"/>
                <a:cs typeface="+mn-lt"/>
              </a:rPr>
              <a:t> </a:t>
            </a:r>
            <a:r>
              <a:rPr lang="ko-KR" altLang="en-US" sz="1100" kern="100">
                <a:solidFill>
                  <a:srgbClr val="000000"/>
                </a:solidFill>
                <a:ea typeface="+mn-lt"/>
                <a:cs typeface="+mn-lt"/>
              </a:rPr>
              <a:t>이</a:t>
            </a:r>
            <a:r>
              <a:rPr lang="en-US" altLang="ko-KR" sz="1100" kern="100">
                <a:solidFill>
                  <a:srgbClr val="000000"/>
                </a:solidFill>
                <a:ea typeface="+mn-lt"/>
                <a:cs typeface="+mn-lt"/>
              </a:rPr>
              <a:t> </a:t>
            </a:r>
            <a:r>
              <a:rPr lang="ko-KR" altLang="en-US" sz="1100" kern="100">
                <a:solidFill>
                  <a:srgbClr val="000000"/>
                </a:solidFill>
                <a:ea typeface="+mn-lt"/>
                <a:cs typeface="+mn-lt"/>
              </a:rPr>
              <a:t>유혈</a:t>
            </a:r>
            <a:r>
              <a:rPr lang="en-US" altLang="ko-KR" sz="1100" kern="100">
                <a:solidFill>
                  <a:srgbClr val="000000"/>
                </a:solidFill>
                <a:ea typeface="+mn-lt"/>
                <a:cs typeface="+mn-lt"/>
              </a:rPr>
              <a:t> </a:t>
            </a:r>
            <a:r>
              <a:rPr lang="ko-KR" altLang="en-US" sz="1100" kern="100">
                <a:solidFill>
                  <a:srgbClr val="000000"/>
                </a:solidFill>
                <a:ea typeface="+mn-lt"/>
                <a:cs typeface="+mn-lt"/>
              </a:rPr>
              <a:t>사태의</a:t>
            </a:r>
            <a:r>
              <a:rPr lang="en-US" altLang="ko-KR" sz="1100" kern="100">
                <a:solidFill>
                  <a:srgbClr val="000000"/>
                </a:solidFill>
                <a:ea typeface="+mn-lt"/>
                <a:cs typeface="+mn-lt"/>
              </a:rPr>
              <a:t> </a:t>
            </a:r>
            <a:r>
              <a:rPr lang="ko-KR" altLang="en-US" sz="1100" kern="100">
                <a:solidFill>
                  <a:srgbClr val="000000"/>
                </a:solidFill>
                <a:ea typeface="+mn-lt"/>
                <a:cs typeface="+mn-lt"/>
              </a:rPr>
              <a:t>일부가</a:t>
            </a:r>
            <a:r>
              <a:rPr lang="en-US" altLang="ko-KR" sz="1100" kern="100">
                <a:solidFill>
                  <a:srgbClr val="000000"/>
                </a:solidFill>
                <a:ea typeface="+mn-lt"/>
                <a:cs typeface="+mn-lt"/>
              </a:rPr>
              <a:t> </a:t>
            </a:r>
            <a:r>
              <a:rPr lang="ko-KR" altLang="en-US" sz="1100" kern="100">
                <a:solidFill>
                  <a:srgbClr val="000000"/>
                </a:solidFill>
                <a:ea typeface="+mn-lt"/>
                <a:cs typeface="+mn-lt"/>
              </a:rPr>
              <a:t>주류</a:t>
            </a:r>
            <a:r>
              <a:rPr lang="en-US" altLang="ko-KR" sz="1100" kern="100">
                <a:solidFill>
                  <a:srgbClr val="000000"/>
                </a:solidFill>
                <a:ea typeface="+mn-lt"/>
                <a:cs typeface="+mn-lt"/>
              </a:rPr>
              <a:t> </a:t>
            </a:r>
            <a:r>
              <a:rPr lang="ko-KR" altLang="en-US" sz="1100" kern="100">
                <a:solidFill>
                  <a:srgbClr val="000000"/>
                </a:solidFill>
                <a:ea typeface="+mn-lt"/>
                <a:cs typeface="+mn-lt"/>
              </a:rPr>
              <a:t>언론에</a:t>
            </a:r>
            <a:r>
              <a:rPr lang="en-US" altLang="ko-KR" sz="1100" kern="100">
                <a:solidFill>
                  <a:srgbClr val="000000"/>
                </a:solidFill>
                <a:ea typeface="+mn-lt"/>
                <a:cs typeface="+mn-lt"/>
              </a:rPr>
              <a:t> </a:t>
            </a:r>
            <a:r>
              <a:rPr lang="ko-KR" altLang="en-US" sz="1100" kern="100">
                <a:solidFill>
                  <a:srgbClr val="000000"/>
                </a:solidFill>
                <a:ea typeface="+mn-lt"/>
                <a:cs typeface="+mn-lt"/>
              </a:rPr>
              <a:t>보도되고</a:t>
            </a:r>
            <a:r>
              <a:rPr lang="en-US" altLang="ko-KR" sz="1100" kern="100">
                <a:solidFill>
                  <a:srgbClr val="000000"/>
                </a:solidFill>
                <a:ea typeface="+mn-lt"/>
                <a:cs typeface="+mn-lt"/>
              </a:rPr>
              <a:t> </a:t>
            </a:r>
            <a:r>
              <a:rPr lang="ko-KR" altLang="en-US" sz="1100" kern="100">
                <a:solidFill>
                  <a:srgbClr val="000000"/>
                </a:solidFill>
                <a:ea typeface="+mn-lt"/>
                <a:cs typeface="+mn-lt"/>
              </a:rPr>
              <a:t>있지만, 많은</a:t>
            </a:r>
            <a:r>
              <a:rPr lang="en-US" altLang="ko-KR" sz="1100" kern="100">
                <a:solidFill>
                  <a:srgbClr val="000000"/>
                </a:solidFill>
                <a:ea typeface="+mn-lt"/>
                <a:cs typeface="+mn-lt"/>
              </a:rPr>
              <a:t> </a:t>
            </a:r>
            <a:r>
              <a:rPr lang="ko-KR" altLang="en-US" sz="1100" kern="100">
                <a:solidFill>
                  <a:srgbClr val="000000"/>
                </a:solidFill>
                <a:ea typeface="+mn-lt"/>
                <a:cs typeface="+mn-lt"/>
              </a:rPr>
              <a:t>부분은 무시되고</a:t>
            </a:r>
            <a:r>
              <a:rPr lang="en-US" altLang="ko-KR" sz="1100" kern="100">
                <a:solidFill>
                  <a:srgbClr val="000000"/>
                </a:solidFill>
                <a:ea typeface="+mn-lt"/>
                <a:cs typeface="+mn-lt"/>
              </a:rPr>
              <a:t> </a:t>
            </a:r>
            <a:r>
              <a:rPr lang="ko-KR" altLang="en-US" sz="1100" kern="100">
                <a:solidFill>
                  <a:srgbClr val="000000"/>
                </a:solidFill>
                <a:ea typeface="+mn-lt"/>
                <a:cs typeface="+mn-lt"/>
              </a:rPr>
              <a:t>있습니다</a:t>
            </a:r>
            <a:r>
              <a:rPr lang="en-US" sz="1100" kern="100">
                <a:solidFill>
                  <a:srgbClr val="000000"/>
                </a:solidFill>
                <a:ea typeface="+mn-lt"/>
                <a:cs typeface="+mn-lt"/>
              </a:rPr>
              <a:t>. </a:t>
            </a:r>
            <a:r>
              <a:rPr lang="ko-KR" altLang="en-US" sz="1100" kern="100">
                <a:solidFill>
                  <a:srgbClr val="000000"/>
                </a:solidFill>
                <a:ea typeface="+mn-lt"/>
                <a:cs typeface="+mn-lt"/>
              </a:rPr>
              <a:t>유엔과</a:t>
            </a:r>
            <a:r>
              <a:rPr lang="en-US" altLang="ko-KR" sz="1100" kern="100">
                <a:solidFill>
                  <a:srgbClr val="000000"/>
                </a:solidFill>
                <a:ea typeface="+mn-lt"/>
                <a:cs typeface="+mn-lt"/>
              </a:rPr>
              <a:t> </a:t>
            </a:r>
            <a:r>
              <a:rPr lang="ko-KR" altLang="en-US" sz="1100" kern="100">
                <a:solidFill>
                  <a:srgbClr val="000000"/>
                </a:solidFill>
                <a:ea typeface="+mn-lt"/>
                <a:cs typeface="+mn-lt"/>
              </a:rPr>
              <a:t>여러</a:t>
            </a:r>
            <a:r>
              <a:rPr lang="en-US" altLang="ko-KR" sz="1100" kern="100">
                <a:solidFill>
                  <a:srgbClr val="000000"/>
                </a:solidFill>
                <a:ea typeface="+mn-lt"/>
                <a:cs typeface="+mn-lt"/>
              </a:rPr>
              <a:t> </a:t>
            </a:r>
            <a:r>
              <a:rPr lang="ko-KR" altLang="en-US" sz="1100" kern="100">
                <a:solidFill>
                  <a:srgbClr val="000000"/>
                </a:solidFill>
                <a:ea typeface="+mn-lt"/>
                <a:cs typeface="+mn-lt"/>
              </a:rPr>
              <a:t>인권</a:t>
            </a:r>
            <a:r>
              <a:rPr lang="en-US" altLang="ko-KR" sz="1100" kern="100">
                <a:solidFill>
                  <a:srgbClr val="000000"/>
                </a:solidFill>
                <a:ea typeface="+mn-lt"/>
                <a:cs typeface="+mn-lt"/>
              </a:rPr>
              <a:t> </a:t>
            </a:r>
            <a:r>
              <a:rPr lang="ko-KR" altLang="en-US" sz="1100" kern="100">
                <a:solidFill>
                  <a:srgbClr val="000000"/>
                </a:solidFill>
                <a:ea typeface="+mn-lt"/>
                <a:cs typeface="+mn-lt"/>
              </a:rPr>
              <a:t>단체들도</a:t>
            </a:r>
            <a:r>
              <a:rPr lang="en-US" altLang="ko-KR" sz="1100" kern="100">
                <a:solidFill>
                  <a:srgbClr val="000000"/>
                </a:solidFill>
                <a:ea typeface="+mn-lt"/>
                <a:cs typeface="+mn-lt"/>
              </a:rPr>
              <a:t> </a:t>
            </a:r>
            <a:r>
              <a:rPr lang="ko-KR" altLang="en-US" sz="1100" kern="100">
                <a:solidFill>
                  <a:srgbClr val="000000"/>
                </a:solidFill>
                <a:ea typeface="+mn-lt"/>
                <a:cs typeface="+mn-lt"/>
              </a:rPr>
              <a:t>거의</a:t>
            </a:r>
            <a:r>
              <a:rPr lang="en-US" altLang="ko-KR" sz="1100" kern="100">
                <a:solidFill>
                  <a:srgbClr val="000000"/>
                </a:solidFill>
                <a:ea typeface="+mn-lt"/>
                <a:cs typeface="+mn-lt"/>
              </a:rPr>
              <a:t> </a:t>
            </a:r>
            <a:r>
              <a:rPr lang="ko-KR" altLang="en-US" sz="1100" kern="100">
                <a:solidFill>
                  <a:srgbClr val="000000"/>
                </a:solidFill>
                <a:ea typeface="+mn-lt"/>
                <a:cs typeface="+mn-lt"/>
              </a:rPr>
              <a:t>또는</a:t>
            </a:r>
            <a:r>
              <a:rPr lang="en-US" altLang="ko-KR" sz="1100" kern="100">
                <a:solidFill>
                  <a:srgbClr val="000000"/>
                </a:solidFill>
                <a:ea typeface="+mn-lt"/>
                <a:cs typeface="+mn-lt"/>
              </a:rPr>
              <a:t> </a:t>
            </a:r>
            <a:r>
              <a:rPr lang="ko-KR" altLang="en-US" sz="1100" kern="100">
                <a:solidFill>
                  <a:srgbClr val="000000"/>
                </a:solidFill>
                <a:ea typeface="+mn-lt"/>
                <a:cs typeface="+mn-lt"/>
              </a:rPr>
              <a:t>전혀</a:t>
            </a:r>
            <a:r>
              <a:rPr lang="en-US" altLang="ko-KR" sz="1100" kern="100">
                <a:solidFill>
                  <a:srgbClr val="000000"/>
                </a:solidFill>
                <a:ea typeface="+mn-lt"/>
                <a:cs typeface="+mn-lt"/>
              </a:rPr>
              <a:t> </a:t>
            </a:r>
            <a:r>
              <a:rPr lang="ko-KR" altLang="en-US" sz="1100" kern="100">
                <a:solidFill>
                  <a:srgbClr val="000000"/>
                </a:solidFill>
                <a:ea typeface="+mn-lt"/>
                <a:cs typeface="+mn-lt"/>
              </a:rPr>
              <a:t>언급하지</a:t>
            </a:r>
            <a:r>
              <a:rPr lang="en-US" altLang="ko-KR" sz="1100" kern="100">
                <a:solidFill>
                  <a:srgbClr val="000000"/>
                </a:solidFill>
                <a:ea typeface="+mn-lt"/>
                <a:cs typeface="+mn-lt"/>
              </a:rPr>
              <a:t> </a:t>
            </a:r>
            <a:r>
              <a:rPr lang="ko-KR" altLang="en-US" sz="1100" kern="100">
                <a:solidFill>
                  <a:srgbClr val="000000"/>
                </a:solidFill>
                <a:ea typeface="+mn-lt"/>
                <a:cs typeface="+mn-lt"/>
              </a:rPr>
              <a:t>않고</a:t>
            </a:r>
            <a:r>
              <a:rPr lang="en-US" altLang="ko-KR" sz="1100" kern="100">
                <a:solidFill>
                  <a:srgbClr val="000000"/>
                </a:solidFill>
                <a:ea typeface="+mn-lt"/>
                <a:cs typeface="+mn-lt"/>
              </a:rPr>
              <a:t> </a:t>
            </a:r>
            <a:r>
              <a:rPr lang="ko-KR" altLang="en-US" sz="1100" kern="100">
                <a:solidFill>
                  <a:srgbClr val="000000"/>
                </a:solidFill>
                <a:ea typeface="+mn-lt"/>
                <a:cs typeface="+mn-lt"/>
              </a:rPr>
              <a:t>있습니다</a:t>
            </a:r>
            <a:r>
              <a:rPr lang="en-US" sz="1100" kern="100">
                <a:solidFill>
                  <a:srgbClr val="000000"/>
                </a:solidFill>
                <a:ea typeface="+mn-lt"/>
                <a:cs typeface="+mn-lt"/>
              </a:rPr>
              <a:t>.</a:t>
            </a:r>
            <a:endParaRPr lang="ko-KR">
              <a:ea typeface="+mn-lt"/>
              <a:cs typeface="+mn-lt"/>
            </a:endParaRPr>
          </a:p>
        </p:txBody>
      </p:sp>
      <p:pic>
        <p:nvPicPr>
          <p:cNvPr id="16" name="그림 15" descr="부식, 버려진, 탐구이(가) 표시된 사진&#10;&#10;AI 생성 콘텐츠는 정확하지 않을 수 있습니다.">
            <a:extLst>
              <a:ext uri="{FF2B5EF4-FFF2-40B4-BE49-F238E27FC236}">
                <a16:creationId xmlns:a16="http://schemas.microsoft.com/office/drawing/2014/main" id="{0BB6457F-55FD-CA30-49D0-AC712A324F90}"/>
              </a:ext>
            </a:extLst>
          </p:cNvPr>
          <p:cNvPicPr>
            <a:picLocks noChangeAspect="1"/>
          </p:cNvPicPr>
          <p:nvPr/>
        </p:nvPicPr>
        <p:blipFill>
          <a:blip r:embed="rId4"/>
          <a:srcRect l="114" t="8261" r="-578" b="5652"/>
          <a:stretch>
            <a:fillRect/>
          </a:stretch>
        </p:blipFill>
        <p:spPr>
          <a:xfrm>
            <a:off x="7806283" y="1617024"/>
            <a:ext cx="3790003" cy="2191418"/>
          </a:xfrm>
          <a:prstGeom prst="rect">
            <a:avLst/>
          </a:prstGeom>
        </p:spPr>
      </p:pic>
      <p:sp>
        <p:nvSpPr>
          <p:cNvPr id="21" name="TextBox 20">
            <a:extLst>
              <a:ext uri="{FF2B5EF4-FFF2-40B4-BE49-F238E27FC236}">
                <a16:creationId xmlns:a16="http://schemas.microsoft.com/office/drawing/2014/main" id="{B7EE4AF5-81BA-F999-2F51-7E2D82C66896}"/>
              </a:ext>
            </a:extLst>
          </p:cNvPr>
          <p:cNvSpPr txBox="1"/>
          <p:nvPr/>
        </p:nvSpPr>
        <p:spPr>
          <a:xfrm>
            <a:off x="1215280" y="2552755"/>
            <a:ext cx="6250890" cy="2523504"/>
          </a:xfrm>
          <a:prstGeom prst="rect">
            <a:avLst/>
          </a:prstGeom>
          <a:noFill/>
        </p:spPr>
        <p:txBody>
          <a:bodyPr wrap="square" lIns="91440" tIns="45720" rIns="91440" bIns="45720" rtlCol="0" anchor="t">
            <a:spAutoFit/>
          </a:bodyPr>
          <a:lstStyle/>
          <a:p>
            <a:pPr marL="171450" indent="-171450" algn="just">
              <a:buFont typeface="Wingdings"/>
              <a:buChar char="§"/>
            </a:pPr>
            <a:r>
              <a:rPr lang="en-US" altLang="ko-KR" sz="1200" b="1" kern="100">
                <a:ea typeface="+mn-lt"/>
                <a:cs typeface="+mn-lt"/>
              </a:rPr>
              <a:t>한 </a:t>
            </a:r>
            <a:r>
              <a:rPr lang="en-US" altLang="ko-KR" sz="1200" b="1" kern="100" err="1">
                <a:ea typeface="+mn-lt"/>
                <a:cs typeface="+mn-lt"/>
              </a:rPr>
              <a:t>아랍목사의</a:t>
            </a:r>
            <a:r>
              <a:rPr lang="en-US" altLang="ko-KR" sz="1200" b="1" kern="100">
                <a:ea typeface="+mn-lt"/>
                <a:cs typeface="+mn-lt"/>
              </a:rPr>
              <a:t> </a:t>
            </a:r>
            <a:r>
              <a:rPr lang="en-US" altLang="ko-KR" sz="1200" b="1" kern="100" err="1">
                <a:ea typeface="+mn-lt"/>
                <a:cs typeface="+mn-lt"/>
              </a:rPr>
              <a:t>편지</a:t>
            </a:r>
            <a:endParaRPr lang="ko-KR" altLang="en-US" sz="1100" err="1">
              <a:ea typeface="+mn-lt"/>
              <a:cs typeface="+mn-lt"/>
            </a:endParaRPr>
          </a:p>
          <a:p>
            <a:pPr algn="just"/>
            <a:r>
              <a:rPr lang="en-US" altLang="ko-KR" sz="1100">
                <a:ea typeface="+mn-lt"/>
                <a:cs typeface="+mn-lt"/>
              </a:rPr>
              <a:t>"</a:t>
            </a:r>
            <a:r>
              <a:rPr lang="ko-KR" altLang="en-US" sz="1100">
                <a:ea typeface="+mn-lt"/>
                <a:cs typeface="+mn-lt"/>
              </a:rPr>
              <a:t>거의 일주일 동안 </a:t>
            </a:r>
            <a:r>
              <a:rPr lang="ko-KR" sz="1100">
                <a:ea typeface="+mn-lt"/>
                <a:cs typeface="+mn-lt"/>
              </a:rPr>
              <a:t>시리아 </a:t>
            </a:r>
            <a:r>
              <a:rPr lang="ko-KR" altLang="en-US" sz="1100" err="1">
                <a:ea typeface="+mn-lt"/>
                <a:cs typeface="+mn-lt"/>
              </a:rPr>
              <a:t>수웨이다</a:t>
            </a:r>
            <a:r>
              <a:rPr lang="ko-KR" altLang="en-US" sz="1100">
                <a:ea typeface="+mn-lt"/>
                <a:cs typeface="+mn-lt"/>
              </a:rPr>
              <a:t>(</a:t>
            </a:r>
            <a:r>
              <a:rPr lang="ko-KR" sz="1100" err="1">
                <a:solidFill>
                  <a:srgbClr val="555555"/>
                </a:solidFill>
                <a:latin typeface="Open Sans"/>
                <a:ea typeface="+mn-lt"/>
                <a:cs typeface="Open Sans"/>
              </a:rPr>
              <a:t>Suweida</a:t>
            </a:r>
            <a:r>
              <a:rPr lang="ko-KR" altLang="en-US" sz="1100">
                <a:ea typeface="+mn-lt"/>
                <a:cs typeface="+mn-lt"/>
              </a:rPr>
              <a:t>)에서 </a:t>
            </a:r>
            <a:r>
              <a:rPr lang="ko-KR" altLang="en-US" sz="1100" err="1">
                <a:ea typeface="+mn-lt"/>
                <a:cs typeface="+mn-lt"/>
              </a:rPr>
              <a:t>드루즈</a:t>
            </a:r>
            <a:r>
              <a:rPr lang="ko-KR" altLang="en-US" sz="1100">
                <a:ea typeface="+mn-lt"/>
                <a:cs typeface="+mn-lt"/>
              </a:rPr>
              <a:t>(</a:t>
            </a:r>
            <a:r>
              <a:rPr lang="ko-KR" sz="1100" err="1">
                <a:solidFill>
                  <a:srgbClr val="555555"/>
                </a:solidFill>
                <a:latin typeface="Open Sans"/>
                <a:ea typeface="+mn-lt"/>
                <a:cs typeface="Open Sans"/>
              </a:rPr>
              <a:t>Druze</a:t>
            </a:r>
            <a:r>
              <a:rPr lang="ko-KR" altLang="en-US" sz="1100">
                <a:ea typeface="+mn-lt"/>
                <a:cs typeface="+mn-lt"/>
              </a:rPr>
              <a:t>)족과 </a:t>
            </a:r>
            <a:r>
              <a:rPr lang="ko-KR" sz="1100" err="1">
                <a:ea typeface="+mn-lt"/>
                <a:cs typeface="+mn-lt"/>
              </a:rPr>
              <a:t>베두인족</a:t>
            </a:r>
            <a:r>
              <a:rPr lang="en-US" altLang="ko-KR" sz="1100">
                <a:ea typeface="+mn-lt"/>
                <a:cs typeface="+mn-lt"/>
              </a:rPr>
              <a:t>(</a:t>
            </a:r>
            <a:r>
              <a:rPr lang="en-US" altLang="ko-KR" sz="1100">
                <a:solidFill>
                  <a:srgbClr val="555555"/>
                </a:solidFill>
                <a:latin typeface="Open Sans"/>
                <a:ea typeface="Open Sans"/>
                <a:cs typeface="Open Sans"/>
              </a:rPr>
              <a:t>Bedouin, </a:t>
            </a:r>
            <a:r>
              <a:rPr lang="ko-KR" sz="1100">
                <a:ea typeface="+mn-lt"/>
                <a:cs typeface="+mn-lt"/>
              </a:rPr>
              <a:t>수니파 무슬림</a:t>
            </a:r>
            <a:r>
              <a:rPr lang="en-US" altLang="ko-KR" sz="1100">
                <a:ea typeface="+mn-lt"/>
                <a:cs typeface="+mn-lt"/>
              </a:rPr>
              <a:t>)</a:t>
            </a:r>
            <a:r>
              <a:rPr lang="ko-KR" sz="1100">
                <a:ea typeface="+mn-lt"/>
                <a:cs typeface="+mn-lt"/>
              </a:rPr>
              <a:t> 공동체 사이에 격렬한 전투가 벌어졌습니다. </a:t>
            </a:r>
            <a:r>
              <a:rPr lang="ko-KR" altLang="en-US" sz="1100">
                <a:ea typeface="+mn-lt"/>
                <a:cs typeface="+mn-lt"/>
              </a:rPr>
              <a:t>천 명이 넘는 소중한</a:t>
            </a:r>
            <a:r>
              <a:rPr lang="ko-KR" sz="1100">
                <a:ea typeface="+mn-lt"/>
                <a:cs typeface="+mn-lt"/>
              </a:rPr>
              <a:t> 영혼들이 목숨을 잃었고</a:t>
            </a:r>
            <a:r>
              <a:rPr lang="en-US" altLang="ko-KR" sz="1100">
                <a:ea typeface="+mn-lt"/>
                <a:cs typeface="+mn-lt"/>
              </a:rPr>
              <a:t>,</a:t>
            </a:r>
            <a:r>
              <a:rPr lang="ko-KR" sz="1100">
                <a:ea typeface="+mn-lt"/>
                <a:cs typeface="+mn-lt"/>
              </a:rPr>
              <a:t> </a:t>
            </a:r>
            <a:r>
              <a:rPr lang="ko-KR" altLang="en-US" sz="1100">
                <a:ea typeface="+mn-lt"/>
                <a:cs typeface="+mn-lt"/>
              </a:rPr>
              <a:t>셀 </a:t>
            </a:r>
            <a:r>
              <a:rPr lang="ko-KR" sz="1100">
                <a:ea typeface="+mn-lt"/>
                <a:cs typeface="+mn-lt"/>
              </a:rPr>
              <a:t>수 없이 많은 사람들이 부상을 입거나 포로로 잡혔습니다."</a:t>
            </a:r>
            <a:r>
              <a:rPr lang="ko-KR" altLang="en-US" sz="1100">
                <a:ea typeface="+mn-lt"/>
                <a:cs typeface="+mn-lt"/>
              </a:rPr>
              <a:t> </a:t>
            </a:r>
            <a:r>
              <a:rPr lang="ko-KR" sz="1100">
                <a:ea typeface="+mn-lt"/>
                <a:cs typeface="+mn-lt"/>
              </a:rPr>
              <a:t>"</a:t>
            </a:r>
            <a:r>
              <a:rPr lang="ko-KR" sz="1100" err="1">
                <a:ea typeface="+mn-lt"/>
                <a:cs typeface="+mn-lt"/>
              </a:rPr>
              <a:t>수웨이다에</a:t>
            </a:r>
            <a:r>
              <a:rPr lang="ko-KR" sz="1100">
                <a:ea typeface="+mn-lt"/>
                <a:cs typeface="+mn-lt"/>
              </a:rPr>
              <a:t> 있는 선한 목자 복음 교회의 사랑하는 형제이자 목회자인 </a:t>
            </a:r>
            <a:r>
              <a:rPr lang="ko-KR" sz="1100" err="1">
                <a:ea typeface="+mn-lt"/>
                <a:cs typeface="+mn-lt"/>
              </a:rPr>
              <a:t>칼레드</a:t>
            </a:r>
            <a:r>
              <a:rPr lang="ko-KR" sz="1100">
                <a:ea typeface="+mn-lt"/>
                <a:cs typeface="+mn-lt"/>
              </a:rPr>
              <a:t> </a:t>
            </a:r>
            <a:r>
              <a:rPr lang="ko-KR" sz="1100" err="1">
                <a:ea typeface="+mn-lt"/>
                <a:cs typeface="+mn-lt"/>
              </a:rPr>
              <a:t>메지르</a:t>
            </a:r>
            <a:r>
              <a:rPr lang="en-US" altLang="ko-KR" sz="1100">
                <a:ea typeface="+mn-lt"/>
                <a:cs typeface="+mn-lt"/>
              </a:rPr>
              <a:t>(</a:t>
            </a:r>
            <a:r>
              <a:rPr lang="en-US" sz="1100">
                <a:ea typeface="+mn-lt"/>
                <a:cs typeface="+mn-lt"/>
              </a:rPr>
              <a:t>Khaled </a:t>
            </a:r>
            <a:r>
              <a:rPr lang="en-US" sz="1100" err="1">
                <a:ea typeface="+mn-lt"/>
                <a:cs typeface="+mn-lt"/>
              </a:rPr>
              <a:t>Mezhir</a:t>
            </a:r>
            <a:r>
              <a:rPr lang="en-US" altLang="ko-KR" sz="1100">
                <a:ea typeface="+mn-lt"/>
                <a:cs typeface="+mn-lt"/>
              </a:rPr>
              <a:t>)</a:t>
            </a:r>
            <a:r>
              <a:rPr lang="ko-KR" sz="1100">
                <a:ea typeface="+mn-lt"/>
                <a:cs typeface="+mn-lt"/>
              </a:rPr>
              <a:t> 목사가 신앙 때문에 순교했다는 가슴 아픈 소식을 깊은 슬픔과 눈물로 전합니다. 그의 아내, 부모님, 그리고 20명이 넘는 가족들이 오늘 잔혹하게 살해되었습니다."</a:t>
            </a:r>
            <a:endParaRPr lang="en-US" altLang="ko-KR">
              <a:ea typeface="+mn-lt"/>
              <a:cs typeface="+mn-lt"/>
            </a:endParaRPr>
          </a:p>
          <a:p>
            <a:pPr algn="just"/>
            <a:r>
              <a:rPr lang="ko-KR" sz="1100">
                <a:ea typeface="+mn-lt"/>
                <a:cs typeface="+mn-lt"/>
              </a:rPr>
              <a:t>"한때 </a:t>
            </a:r>
            <a:r>
              <a:rPr lang="ko-KR" sz="1100" err="1">
                <a:ea typeface="+mn-lt"/>
                <a:cs typeface="+mn-lt"/>
              </a:rPr>
              <a:t>드루즈교도였던</a:t>
            </a:r>
            <a:r>
              <a:rPr lang="ko-KR" sz="1100">
                <a:ea typeface="+mn-lt"/>
                <a:cs typeface="+mn-lt"/>
              </a:rPr>
              <a:t> </a:t>
            </a:r>
            <a:r>
              <a:rPr lang="ko-KR" sz="1100" err="1">
                <a:ea typeface="+mn-lt"/>
                <a:cs typeface="+mn-lt"/>
              </a:rPr>
              <a:t>칼레드</a:t>
            </a:r>
            <a:r>
              <a:rPr lang="ko-KR" sz="1100">
                <a:ea typeface="+mn-lt"/>
                <a:cs typeface="+mn-lt"/>
              </a:rPr>
              <a:t> 목사는 그리스도께 삶을 바쳤고, 반대와 박해에도 불구하고 신자들에게 복음을 충실히 전파했습니다. 그와 그의 가족은 어둠 속에서 빛으로 섰고, 이제 그들은 그토록 충실하게 섬겼던 주님의 임재 안에서 안식하고 있습니다."</a:t>
            </a:r>
            <a:endParaRPr lang="en-US"/>
          </a:p>
          <a:p>
            <a:pPr algn="just"/>
            <a:r>
              <a:rPr lang="ko-KR" sz="1100">
                <a:ea typeface="+mn-lt"/>
                <a:cs typeface="+mn-lt"/>
              </a:rPr>
              <a:t>"</a:t>
            </a:r>
            <a:r>
              <a:rPr lang="ko-KR" sz="1100" err="1">
                <a:ea typeface="+mn-lt"/>
                <a:cs typeface="+mn-lt"/>
              </a:rPr>
              <a:t>수웨이다</a:t>
            </a:r>
            <a:r>
              <a:rPr lang="ko-KR" sz="1100">
                <a:ea typeface="+mn-lt"/>
                <a:cs typeface="+mn-lt"/>
              </a:rPr>
              <a:t> 교회는 현재 뿔뿔이 흩어졌고, 많은 신도들이 행방을 알 수 없습니다. 살아남은 교인들은 상상할 수 없는 고통을 겪고 있습니다. 새 정권이 '휴전</a:t>
            </a:r>
            <a:r>
              <a:rPr lang="en-US" altLang="ko-KR" sz="1100">
                <a:ea typeface="+mn-lt"/>
                <a:cs typeface="+mn-lt"/>
              </a:rPr>
              <a:t>'을 </a:t>
            </a:r>
            <a:r>
              <a:rPr lang="en-US" altLang="ko-KR" sz="1100" err="1">
                <a:ea typeface="+mn-lt"/>
                <a:cs typeface="+mn-lt"/>
              </a:rPr>
              <a:t>선언</a:t>
            </a:r>
            <a:r>
              <a:rPr lang="en-US" altLang="ko-KR" sz="1100">
                <a:ea typeface="+mn-lt"/>
                <a:cs typeface="+mn-lt"/>
              </a:rPr>
              <a:t> </a:t>
            </a:r>
            <a:r>
              <a:rPr lang="en-US" altLang="ko-KR" sz="1100" err="1">
                <a:ea typeface="+mn-lt"/>
                <a:cs typeface="+mn-lt"/>
              </a:rPr>
              <a:t>하였음</a:t>
            </a:r>
            <a:r>
              <a:rPr lang="ko-KR" sz="1100">
                <a:ea typeface="+mn-lt"/>
                <a:cs typeface="+mn-lt"/>
              </a:rPr>
              <a:t>에도 불구하고 음식, 물, 전기, 인터넷, 그리고 안전에 대한 </a:t>
            </a:r>
            <a:r>
              <a:rPr lang="ko-KR" altLang="en-US" sz="1100">
                <a:ea typeface="+mn-lt"/>
                <a:cs typeface="+mn-lt"/>
              </a:rPr>
              <a:t>희망은 멀기만 합니다. </a:t>
            </a:r>
            <a:r>
              <a:rPr lang="en-US" altLang="ko-KR" sz="1100">
                <a:ea typeface="+mn-lt"/>
                <a:cs typeface="+mn-lt"/>
              </a:rPr>
              <a:t>"</a:t>
            </a:r>
            <a:endParaRPr lang="ko-KR" sz="1100">
              <a:ea typeface="맑은 고딕"/>
            </a:endParaRPr>
          </a:p>
          <a:p>
            <a:pPr marL="171450" indent="-171450" algn="just">
              <a:buFont typeface="Wingdings"/>
              <a:buChar char="§"/>
            </a:pPr>
            <a:endParaRPr lang="en-US" altLang="ko-KR" sz="1100" kern="100">
              <a:ea typeface="+mn-lt"/>
              <a:cs typeface="+mn-lt"/>
            </a:endParaRPr>
          </a:p>
        </p:txBody>
      </p:sp>
      <p:sp>
        <p:nvSpPr>
          <p:cNvPr id="3" name="TextBox 2">
            <a:extLst>
              <a:ext uri="{FF2B5EF4-FFF2-40B4-BE49-F238E27FC236}">
                <a16:creationId xmlns:a16="http://schemas.microsoft.com/office/drawing/2014/main" id="{454FA377-43B1-A91E-A0F5-BA7F46D0EF39}"/>
              </a:ext>
            </a:extLst>
          </p:cNvPr>
          <p:cNvSpPr txBox="1"/>
          <p:nvPr/>
        </p:nvSpPr>
        <p:spPr>
          <a:xfrm>
            <a:off x="1224055" y="4929079"/>
            <a:ext cx="6246755" cy="1277273"/>
          </a:xfrm>
          <a:prstGeom prst="rect">
            <a:avLst/>
          </a:prstGeom>
          <a:solidFill>
            <a:srgbClr val="0070C0"/>
          </a:solidFill>
          <a:ln>
            <a:solidFill>
              <a:srgbClr val="4472C4"/>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buFont typeface="Arial"/>
              <a:buChar char="•"/>
            </a:pPr>
            <a:r>
              <a:rPr lang="ko-KR" altLang="en-US" sz="1100">
                <a:solidFill>
                  <a:schemeClr val="bg1"/>
                </a:solidFill>
                <a:ea typeface="+mn-lt"/>
                <a:cs typeface="+mn-lt"/>
              </a:rPr>
              <a:t>여호와는 마음이 상한자를 가까이 하시고, 충심으로 통회하는 자를 </a:t>
            </a:r>
            <a:r>
              <a:rPr lang="ko-KR" altLang="en-US" sz="1100" err="1">
                <a:solidFill>
                  <a:schemeClr val="bg1"/>
                </a:solidFill>
                <a:ea typeface="+mn-lt"/>
                <a:cs typeface="+mn-lt"/>
              </a:rPr>
              <a:t>구원하시는도다</a:t>
            </a:r>
            <a:r>
              <a:rPr lang="ko-KR" altLang="en-US" sz="1100">
                <a:solidFill>
                  <a:schemeClr val="bg1"/>
                </a:solidFill>
                <a:ea typeface="+mn-lt"/>
                <a:cs typeface="+mn-lt"/>
              </a:rPr>
              <a:t>.(시34:18) </a:t>
            </a:r>
            <a:r>
              <a:rPr lang="ko-KR" sz="1100" err="1">
                <a:solidFill>
                  <a:schemeClr val="bg1"/>
                </a:solidFill>
                <a:ea typeface="+mn-lt"/>
                <a:cs typeface="+mn-lt"/>
              </a:rPr>
              <a:t>칼레드</a:t>
            </a:r>
            <a:r>
              <a:rPr lang="ko-KR" sz="1100">
                <a:solidFill>
                  <a:schemeClr val="bg1"/>
                </a:solidFill>
                <a:ea typeface="+mn-lt"/>
                <a:cs typeface="+mn-lt"/>
              </a:rPr>
              <a:t> 목사님의 유가족분들과 남겨진 양 </a:t>
            </a:r>
            <a:r>
              <a:rPr lang="ko-KR" altLang="en-US" sz="1100">
                <a:solidFill>
                  <a:schemeClr val="bg1"/>
                </a:solidFill>
                <a:ea typeface="+mn-lt"/>
                <a:cs typeface="+mn-lt"/>
              </a:rPr>
              <a:t>떼들에게 </a:t>
            </a:r>
            <a:r>
              <a:rPr lang="ko-KR" sz="1100">
                <a:solidFill>
                  <a:schemeClr val="bg1"/>
                </a:solidFill>
                <a:ea typeface="+mn-lt"/>
                <a:cs typeface="+mn-lt"/>
              </a:rPr>
              <a:t>위로와 </a:t>
            </a:r>
            <a:r>
              <a:rPr lang="ko-KR" altLang="en-US" sz="1100">
                <a:solidFill>
                  <a:schemeClr val="bg1"/>
                </a:solidFill>
                <a:ea typeface="+mn-lt"/>
                <a:cs typeface="+mn-lt"/>
              </a:rPr>
              <a:t>새 </a:t>
            </a:r>
            <a:r>
              <a:rPr lang="ko-KR" sz="1100">
                <a:solidFill>
                  <a:schemeClr val="bg1"/>
                </a:solidFill>
                <a:ea typeface="+mn-lt"/>
                <a:cs typeface="+mn-lt"/>
              </a:rPr>
              <a:t>힘을 주시기를 기도합니다.</a:t>
            </a:r>
            <a:r>
              <a:rPr lang="ko-KR" altLang="en-US" sz="1100">
                <a:solidFill>
                  <a:schemeClr val="bg1"/>
                </a:solidFill>
                <a:ea typeface="+mn-lt"/>
                <a:cs typeface="+mn-lt"/>
              </a:rPr>
              <a:t> </a:t>
            </a:r>
            <a:endParaRPr lang="ko-KR" sz="1100">
              <a:solidFill>
                <a:schemeClr val="bg1"/>
              </a:solidFill>
              <a:ea typeface="+mn-lt"/>
              <a:cs typeface="+mn-lt"/>
            </a:endParaRPr>
          </a:p>
          <a:p>
            <a:pPr algn="just">
              <a:buFont typeface="Arial"/>
              <a:buChar char="•"/>
            </a:pPr>
            <a:r>
              <a:rPr lang="ko-KR" sz="1100" err="1">
                <a:solidFill>
                  <a:schemeClr val="bg1"/>
                </a:solidFill>
                <a:ea typeface="+mn-lt"/>
                <a:cs typeface="+mn-lt"/>
              </a:rPr>
              <a:t>수웨이다에</a:t>
            </a:r>
            <a:r>
              <a:rPr lang="ko-KR" sz="1100">
                <a:solidFill>
                  <a:schemeClr val="bg1"/>
                </a:solidFill>
                <a:ea typeface="+mn-lt"/>
                <a:cs typeface="+mn-lt"/>
              </a:rPr>
              <a:t> 남아 있는 교회와 신자들을 보호해 </a:t>
            </a:r>
            <a:r>
              <a:rPr lang="ko-KR" altLang="en-US" sz="1100">
                <a:solidFill>
                  <a:schemeClr val="bg1"/>
                </a:solidFill>
                <a:ea typeface="+mn-lt"/>
                <a:cs typeface="+mn-lt"/>
              </a:rPr>
              <a:t>주시고</a:t>
            </a:r>
            <a:r>
              <a:rPr lang="en-US" altLang="ko-KR" sz="1100">
                <a:solidFill>
                  <a:schemeClr val="bg1"/>
                </a:solidFill>
                <a:ea typeface="+mn-lt"/>
                <a:cs typeface="+mn-lt"/>
              </a:rPr>
              <a:t>,</a:t>
            </a:r>
            <a:r>
              <a:rPr lang="ko-KR" altLang="en-US" sz="1100">
                <a:solidFill>
                  <a:schemeClr val="bg1"/>
                </a:solidFill>
                <a:ea typeface="+mn-lt"/>
                <a:cs typeface="+mn-lt"/>
              </a:rPr>
              <a:t> 끝까지 </a:t>
            </a:r>
            <a:r>
              <a:rPr lang="ko-KR" sz="1100">
                <a:solidFill>
                  <a:schemeClr val="bg1"/>
                </a:solidFill>
                <a:ea typeface="+mn-lt"/>
                <a:cs typeface="+mn-lt"/>
              </a:rPr>
              <a:t>인내할 수 있도록 용기를 </a:t>
            </a:r>
            <a:r>
              <a:rPr lang="ko-KR" altLang="en-US" sz="1100" err="1">
                <a:solidFill>
                  <a:schemeClr val="bg1"/>
                </a:solidFill>
                <a:ea typeface="+mn-lt"/>
                <a:cs typeface="+mn-lt"/>
              </a:rPr>
              <a:t>주옵소서</a:t>
            </a:r>
            <a:r>
              <a:rPr lang="en-US" altLang="ko-KR" sz="1100">
                <a:solidFill>
                  <a:schemeClr val="bg1"/>
                </a:solidFill>
                <a:ea typeface="+mn-lt"/>
                <a:cs typeface="+mn-lt"/>
              </a:rPr>
              <a:t>!</a:t>
            </a:r>
            <a:endParaRPr lang="ko-KR" sz="1100">
              <a:solidFill>
                <a:schemeClr val="bg1"/>
              </a:solidFill>
              <a:ea typeface="맑은 고딕"/>
            </a:endParaRPr>
          </a:p>
          <a:p>
            <a:pPr algn="just">
              <a:buFont typeface="Arial"/>
              <a:buChar char="•"/>
            </a:pPr>
            <a:r>
              <a:rPr lang="ko-KR" altLang="en-US" sz="1100">
                <a:solidFill>
                  <a:schemeClr val="bg1"/>
                </a:solidFill>
                <a:ea typeface="+mn-lt"/>
                <a:cs typeface="+mn-lt"/>
              </a:rPr>
              <a:t>도움이 필요한 이들에게 기적적으로 음식과 물과 안전이 전달되기를 기도합니다. </a:t>
            </a:r>
            <a:r>
              <a:rPr lang="ko-KR" altLang="en-US" sz="1100" err="1">
                <a:solidFill>
                  <a:schemeClr val="bg1"/>
                </a:solidFill>
                <a:ea typeface="+mn-lt"/>
                <a:cs typeface="+mn-lt"/>
              </a:rPr>
              <a:t>시리아교회에게</a:t>
            </a:r>
            <a:r>
              <a:rPr lang="ko-KR" altLang="en-US" sz="1100">
                <a:solidFill>
                  <a:schemeClr val="bg1"/>
                </a:solidFill>
                <a:ea typeface="+mn-lt"/>
                <a:cs typeface="+mn-lt"/>
              </a:rPr>
              <a:t> 피난민이</a:t>
            </a:r>
            <a:r>
              <a:rPr lang="ko-KR" sz="1100">
                <a:solidFill>
                  <a:schemeClr val="bg1"/>
                </a:solidFill>
                <a:ea typeface="+mn-lt"/>
                <a:cs typeface="+mn-lt"/>
              </a:rPr>
              <a:t> 된 고통받는 사람들에게 다가가 도울 수 있도록 지혜와 물질들을 공급해 주시기를 기도합니다. </a:t>
            </a:r>
            <a:endParaRPr lang="ko-KR" altLang="en-US" sz="1100">
              <a:solidFill>
                <a:schemeClr val="bg1"/>
              </a:solidFill>
              <a:ea typeface="맑은 고딕"/>
            </a:endParaRPr>
          </a:p>
        </p:txBody>
      </p:sp>
      <p:pic>
        <p:nvPicPr>
          <p:cNvPr id="2" name="그림 1" descr="의류, 사람, 인간의 얼굴, 야외이(가) 표시된 사진&#10;&#10;AI 생성 콘텐츠는 정확하지 않을 수 있습니다.">
            <a:extLst>
              <a:ext uri="{FF2B5EF4-FFF2-40B4-BE49-F238E27FC236}">
                <a16:creationId xmlns:a16="http://schemas.microsoft.com/office/drawing/2014/main" id="{90AE6481-66FA-3E13-BED3-3DF6933F210C}"/>
              </a:ext>
            </a:extLst>
          </p:cNvPr>
          <p:cNvPicPr>
            <a:picLocks noChangeAspect="1"/>
          </p:cNvPicPr>
          <p:nvPr/>
        </p:nvPicPr>
        <p:blipFill>
          <a:blip r:embed="rId5"/>
          <a:srcRect t="7368" b="7368"/>
          <a:stretch>
            <a:fillRect/>
          </a:stretch>
        </p:blipFill>
        <p:spPr>
          <a:xfrm>
            <a:off x="7810239" y="3853609"/>
            <a:ext cx="3784305" cy="2147909"/>
          </a:xfrm>
          <a:prstGeom prst="rect">
            <a:avLst/>
          </a:prstGeom>
        </p:spPr>
      </p:pic>
    </p:spTree>
    <p:extLst>
      <p:ext uri="{BB962C8B-B14F-4D97-AF65-F5344CB8AC3E}">
        <p14:creationId xmlns:p14="http://schemas.microsoft.com/office/powerpoint/2010/main" val="2182386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4417A-9393-4009-9A5F-3DF82A7B6220}"/>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34210C16-36E4-8AD9-7172-F1D83FB3B7F7}"/>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6E5C203F-DF16-C6C5-940F-820786A7313C}"/>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BD7F788A-CFC4-CE24-0E70-AB70249849FF}"/>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9596ECC9-7DAB-EC7F-8725-BEA11997CE52}"/>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8ACFFA10-0FCE-8189-0BE9-315BC8A130E8}"/>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CAC29178-EE2D-1B93-16F8-7CBE3F2551E8}"/>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D01923EA-A8F3-E3ED-0991-FB46436333DD}"/>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26734F57-54FD-C4CB-BFFC-9CBF075FD94B}"/>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a:solidFill>
                  <a:srgbClr val="0070C0"/>
                </a:solidFill>
                <a:latin typeface="Malgun Gothic"/>
                <a:ea typeface="+mn-lt"/>
              </a:rPr>
              <a:t>#</a:t>
            </a:r>
            <a:r>
              <a:rPr lang="ko-KR" altLang="en-US">
                <a:solidFill>
                  <a:srgbClr val="0070C0"/>
                </a:solidFill>
                <a:latin typeface="Malgun Gothic"/>
                <a:ea typeface="Malgun Gothic"/>
              </a:rPr>
              <a:t>이란</a:t>
            </a:r>
            <a:r>
              <a:rPr lang="en-US" sz="1800">
                <a:solidFill>
                  <a:srgbClr val="0070C0"/>
                </a:solidFill>
                <a:latin typeface="Malgun Gothic"/>
                <a:ea typeface="+mn-lt"/>
              </a:rPr>
              <a:t>|</a:t>
            </a:r>
            <a:r>
              <a:rPr lang="en-US">
                <a:solidFill>
                  <a:srgbClr val="0070C0"/>
                </a:solidFill>
                <a:latin typeface="Malgun Gothic"/>
                <a:ea typeface="+mn-lt"/>
              </a:rPr>
              <a:t> </a:t>
            </a:r>
            <a:r>
              <a:rPr lang="ko-KR" altLang="en-US" err="1">
                <a:latin typeface="Malgun Gothic"/>
                <a:ea typeface="+mn-lt"/>
              </a:rPr>
              <a:t>진휴전이후</a:t>
            </a:r>
            <a:r>
              <a:rPr lang="en-US" altLang="ko-KR">
                <a:latin typeface="Malgun Gothic"/>
                <a:ea typeface="+mn-lt"/>
              </a:rPr>
              <a:t> 21개 </a:t>
            </a:r>
            <a:r>
              <a:rPr lang="en-US" altLang="ko-KR" err="1">
                <a:latin typeface="Malgun Gothic"/>
                <a:ea typeface="+mn-lt"/>
              </a:rPr>
              <a:t>도시에서</a:t>
            </a:r>
            <a:r>
              <a:rPr lang="en-US" altLang="ko-KR">
                <a:latin typeface="Malgun Gothic"/>
                <a:ea typeface="+mn-lt"/>
              </a:rPr>
              <a:t> 43명의 </a:t>
            </a:r>
            <a:r>
              <a:rPr lang="en-US" altLang="ko-KR" err="1">
                <a:latin typeface="Malgun Gothic"/>
                <a:ea typeface="+mn-lt"/>
              </a:rPr>
              <a:t>기독교인</a:t>
            </a:r>
            <a:r>
              <a:rPr lang="en-US" altLang="ko-KR">
                <a:latin typeface="Malgun Gothic"/>
                <a:ea typeface="+mn-lt"/>
              </a:rPr>
              <a:t> </a:t>
            </a:r>
            <a:r>
              <a:rPr lang="en-US" altLang="ko-KR" err="1">
                <a:latin typeface="Malgun Gothic"/>
                <a:ea typeface="+mn-lt"/>
              </a:rPr>
              <a:t>체포</a:t>
            </a:r>
            <a:endParaRPr lang="en-US" altLang="ko-KR" sz="1800" err="1">
              <a:ea typeface="맑은 고딕"/>
            </a:endParaRPr>
          </a:p>
        </p:txBody>
      </p:sp>
      <p:sp>
        <p:nvSpPr>
          <p:cNvPr id="17" name="TextBox 16">
            <a:extLst>
              <a:ext uri="{FF2B5EF4-FFF2-40B4-BE49-F238E27FC236}">
                <a16:creationId xmlns:a16="http://schemas.microsoft.com/office/drawing/2014/main" id="{1205101D-7E0D-E25D-A05A-B117D577CD3B}"/>
              </a:ext>
            </a:extLst>
          </p:cNvPr>
          <p:cNvSpPr txBox="1"/>
          <p:nvPr/>
        </p:nvSpPr>
        <p:spPr>
          <a:xfrm>
            <a:off x="1217822" y="2558538"/>
            <a:ext cx="5013453" cy="3308598"/>
          </a:xfrm>
          <a:prstGeom prst="rect">
            <a:avLst/>
          </a:prstGeom>
          <a:noFill/>
        </p:spPr>
        <p:txBody>
          <a:bodyPr wrap="square" lIns="91440" tIns="45720" rIns="91440" bIns="45720" rtlCol="0" anchor="t">
            <a:spAutoFit/>
          </a:bodyPr>
          <a:lstStyle/>
          <a:p>
            <a:pPr algn="just"/>
            <a:r>
              <a:rPr lang="ko-KR" altLang="en-US" sz="1100">
                <a:solidFill>
                  <a:srgbClr val="000000"/>
                </a:solidFill>
                <a:latin typeface="Malgun Gothic"/>
                <a:ea typeface="Malgun Gothic"/>
                <a:cs typeface="+mn-lt"/>
              </a:rPr>
              <a:t>휴전</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이후</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이란의</a:t>
            </a:r>
            <a:r>
              <a:rPr lang="en-US" altLang="ko-KR" sz="1100">
                <a:solidFill>
                  <a:srgbClr val="000000"/>
                </a:solidFill>
                <a:latin typeface="Malgun Gothic"/>
                <a:ea typeface="Malgun Gothic"/>
                <a:cs typeface="+mn-lt"/>
              </a:rPr>
              <a:t> </a:t>
            </a:r>
            <a:r>
              <a:rPr lang="ko-KR" sz="1100">
                <a:solidFill>
                  <a:srgbClr val="000000"/>
                </a:solidFill>
                <a:latin typeface="Malgun Gothic"/>
                <a:ea typeface="Malgun Gothic"/>
                <a:cs typeface="+mn-lt"/>
              </a:rPr>
              <a:t>국내에서는</a:t>
            </a:r>
            <a:r>
              <a:rPr lang="en-US" altLang="ko-KR" sz="1100">
                <a:solidFill>
                  <a:srgbClr val="000000"/>
                </a:solidFill>
                <a:latin typeface="Malgun Gothic"/>
                <a:ea typeface="Malgun Gothic"/>
                <a:cs typeface="+mn-lt"/>
              </a:rPr>
              <a:t> </a:t>
            </a:r>
            <a:r>
              <a:rPr lang="ko-KR" sz="1100">
                <a:solidFill>
                  <a:srgbClr val="000000"/>
                </a:solidFill>
                <a:latin typeface="Malgun Gothic"/>
                <a:ea typeface="Malgun Gothic"/>
                <a:cs typeface="+mn-lt"/>
              </a:rPr>
              <a:t>국제적인</a:t>
            </a:r>
            <a:r>
              <a:rPr lang="en-US" altLang="ko-KR" sz="1100">
                <a:solidFill>
                  <a:srgbClr val="000000"/>
                </a:solidFill>
                <a:latin typeface="Malgun Gothic"/>
                <a:ea typeface="Malgun Gothic"/>
                <a:cs typeface="+mn-lt"/>
              </a:rPr>
              <a:t> </a:t>
            </a:r>
            <a:r>
              <a:rPr lang="ko-KR" sz="1100">
                <a:solidFill>
                  <a:srgbClr val="000000"/>
                </a:solidFill>
                <a:latin typeface="Malgun Gothic"/>
                <a:ea typeface="Malgun Gothic"/>
                <a:cs typeface="+mn-lt"/>
              </a:rPr>
              <a:t>헤드라인에서</a:t>
            </a:r>
            <a:r>
              <a:rPr lang="ko-KR" alt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거의 다루지 </a:t>
            </a:r>
            <a:r>
              <a:rPr lang="ko-KR" altLang="en-US" sz="1100">
                <a:solidFill>
                  <a:srgbClr val="000000"/>
                </a:solidFill>
                <a:latin typeface="Malgun Gothic"/>
                <a:ea typeface="Malgun Gothic"/>
                <a:cs typeface="+mn-lt"/>
              </a:rPr>
              <a:t>않는</a:t>
            </a:r>
            <a:r>
              <a:rPr lang="ko-KR" sz="1100">
                <a:solidFill>
                  <a:srgbClr val="000000"/>
                </a:solidFill>
                <a:latin typeface="Malgun Gothic"/>
                <a:ea typeface="Malgun Gothic"/>
                <a:cs typeface="+mn-lt"/>
              </a:rPr>
              <a:t> 끔찍한</a:t>
            </a:r>
            <a:r>
              <a:rPr lang="en-US" altLang="ko-KR" sz="1100">
                <a:solidFill>
                  <a:srgbClr val="000000"/>
                </a:solidFill>
                <a:latin typeface="Malgun Gothic"/>
                <a:ea typeface="Malgun Gothic"/>
                <a:cs typeface="+mn-lt"/>
              </a:rPr>
              <a:t> </a:t>
            </a:r>
            <a:r>
              <a:rPr lang="ko-KR" sz="1100">
                <a:solidFill>
                  <a:srgbClr val="000000"/>
                </a:solidFill>
                <a:latin typeface="Malgun Gothic"/>
                <a:ea typeface="Malgun Gothic"/>
                <a:cs typeface="+mn-lt"/>
              </a:rPr>
              <a:t>현실이</a:t>
            </a:r>
            <a:r>
              <a:rPr lang="en-US" altLang="ko-KR" sz="1100">
                <a:solidFill>
                  <a:srgbClr val="000000"/>
                </a:solidFill>
                <a:latin typeface="Malgun Gothic"/>
                <a:ea typeface="Malgun Gothic"/>
                <a:cs typeface="+mn-lt"/>
              </a:rPr>
              <a:t> </a:t>
            </a:r>
            <a:r>
              <a:rPr lang="ko-KR" sz="1100">
                <a:solidFill>
                  <a:srgbClr val="000000"/>
                </a:solidFill>
                <a:latin typeface="Malgun Gothic"/>
                <a:ea typeface="Malgun Gothic"/>
                <a:cs typeface="+mn-lt"/>
              </a:rPr>
              <a:t>펼쳐지고</a:t>
            </a:r>
            <a:r>
              <a:rPr lang="en-US" altLang="ko-KR"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있습니다</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전쟁의</a:t>
            </a:r>
            <a:r>
              <a:rPr lang="en-US" altLang="ko-KR" sz="1100">
                <a:solidFill>
                  <a:srgbClr val="000000"/>
                </a:solidFill>
                <a:latin typeface="Malgun Gothic"/>
                <a:ea typeface="Malgun Gothic"/>
                <a:cs typeface="+mn-lt"/>
              </a:rPr>
              <a:t> </a:t>
            </a:r>
            <a:r>
              <a:rPr lang="ko-KR" sz="1100">
                <a:solidFill>
                  <a:srgbClr val="000000"/>
                </a:solidFill>
                <a:latin typeface="Malgun Gothic"/>
                <a:ea typeface="Malgun Gothic"/>
                <a:cs typeface="+mn-lt"/>
              </a:rPr>
              <a:t>그늘</a:t>
            </a:r>
            <a:r>
              <a:rPr lang="en-US" altLang="ko-KR"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속에서</a:t>
            </a:r>
            <a:r>
              <a:rPr lang="en-US" altLang="ko-KR"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이란</a:t>
            </a:r>
            <a:r>
              <a:rPr lang="en-US" altLang="ko-KR"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정부는</a:t>
            </a:r>
            <a:r>
              <a:rPr lang="en-US" altLang="ko-KR" sz="1100">
                <a:solidFill>
                  <a:srgbClr val="000000"/>
                </a:solidFill>
                <a:latin typeface="Malgun Gothic"/>
                <a:ea typeface="Malgun Gothic"/>
                <a:cs typeface="+mn-lt"/>
              </a:rPr>
              <a:t> </a:t>
            </a:r>
            <a:r>
              <a:rPr lang="ko-KR" sz="1100">
                <a:solidFill>
                  <a:srgbClr val="000000"/>
                </a:solidFill>
                <a:latin typeface="Malgun Gothic"/>
                <a:ea typeface="Malgun Gothic"/>
                <a:cs typeface="+mn-lt"/>
              </a:rPr>
              <a:t>국가</a:t>
            </a:r>
            <a:r>
              <a:rPr lang="en-US" altLang="ko-KR"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안보라는</a:t>
            </a:r>
            <a:r>
              <a:rPr lang="en-US" altLang="ko-KR" sz="1100">
                <a:solidFill>
                  <a:srgbClr val="000000"/>
                </a:solidFill>
                <a:latin typeface="Malgun Gothic"/>
                <a:ea typeface="Malgun Gothic"/>
                <a:cs typeface="+mn-lt"/>
              </a:rPr>
              <a:t> </a:t>
            </a:r>
            <a:r>
              <a:rPr lang="ko-KR" sz="1100" err="1">
                <a:solidFill>
                  <a:srgbClr val="000000"/>
                </a:solidFill>
                <a:latin typeface="Malgun Gothic"/>
                <a:ea typeface="Malgun Gothic"/>
                <a:cs typeface="+mn-lt"/>
              </a:rPr>
              <a:t>미명하에</a:t>
            </a:r>
            <a:r>
              <a:rPr lang="en-US" altLang="ko-KR"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수감자를</a:t>
            </a:r>
            <a:r>
              <a:rPr lang="en-US" altLang="ko-KR"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처형하고</a:t>
            </a:r>
            <a:r>
              <a:rPr lang="en-US" altLang="ko-KR"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반대</a:t>
            </a:r>
            <a:r>
              <a:rPr lang="en-US" altLang="ko-KR"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의견을</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묵살하며</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시민</a:t>
            </a:r>
            <a:r>
              <a:rPr lang="en-US" altLang="ko-KR"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사회를</a:t>
            </a:r>
            <a:r>
              <a:rPr lang="en-US" altLang="ko-KR" sz="1100">
                <a:solidFill>
                  <a:srgbClr val="000000"/>
                </a:solidFill>
                <a:latin typeface="Malgun Gothic"/>
                <a:ea typeface="Malgun Gothic"/>
                <a:cs typeface="+mn-lt"/>
              </a:rPr>
              <a:t> </a:t>
            </a:r>
            <a:r>
              <a:rPr lang="ko-KR" sz="1100" err="1">
                <a:solidFill>
                  <a:srgbClr val="000000"/>
                </a:solidFill>
                <a:latin typeface="Malgun Gothic"/>
                <a:ea typeface="Malgun Gothic"/>
                <a:cs typeface="+mn-lt"/>
              </a:rPr>
              <a:t>질식시키는</a:t>
            </a:r>
            <a:r>
              <a:rPr lang="en-US" altLang="ko-KR" sz="1100">
                <a:solidFill>
                  <a:srgbClr val="000000"/>
                </a:solidFill>
                <a:latin typeface="Malgun Gothic"/>
                <a:ea typeface="Malgun Gothic"/>
                <a:cs typeface="+mn-lt"/>
              </a:rPr>
              <a:t> </a:t>
            </a:r>
            <a:r>
              <a:rPr lang="ko-KR" sz="1100">
                <a:solidFill>
                  <a:srgbClr val="000000"/>
                </a:solidFill>
                <a:latin typeface="Malgun Gothic"/>
                <a:ea typeface="Malgun Gothic"/>
                <a:cs typeface="+mn-lt"/>
              </a:rPr>
              <a:t>등</a:t>
            </a:r>
            <a:r>
              <a:rPr lang="en-US" altLang="ko-KR"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오랜</a:t>
            </a:r>
            <a:r>
              <a:rPr lang="en-US" altLang="ko-KR" sz="1100">
                <a:solidFill>
                  <a:srgbClr val="000000"/>
                </a:solidFill>
                <a:latin typeface="Malgun Gothic"/>
                <a:ea typeface="Malgun Gothic"/>
                <a:cs typeface="+mn-lt"/>
              </a:rPr>
              <a:t> </a:t>
            </a:r>
            <a:r>
              <a:rPr lang="ko-KR" sz="1100">
                <a:solidFill>
                  <a:srgbClr val="000000"/>
                </a:solidFill>
                <a:latin typeface="Malgun Gothic"/>
                <a:ea typeface="Malgun Gothic"/>
                <a:cs typeface="+mn-lt"/>
              </a:rPr>
              <a:t>기간</a:t>
            </a:r>
            <a:r>
              <a:rPr lang="en-US" altLang="ko-KR" sz="1100">
                <a:solidFill>
                  <a:srgbClr val="000000"/>
                </a:solidFill>
                <a:latin typeface="Malgun Gothic"/>
                <a:ea typeface="Malgun Gothic"/>
                <a:cs typeface="+mn-lt"/>
              </a:rPr>
              <a:t> </a:t>
            </a:r>
            <a:r>
              <a:rPr lang="ko-KR" sz="1100">
                <a:solidFill>
                  <a:srgbClr val="000000"/>
                </a:solidFill>
                <a:latin typeface="Malgun Gothic"/>
                <a:ea typeface="Malgun Gothic"/>
                <a:cs typeface="+mn-lt"/>
              </a:rPr>
              <a:t>공포와</a:t>
            </a:r>
            <a:r>
              <a:rPr lang="en-US" altLang="ko-KR"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억압을</a:t>
            </a:r>
            <a:r>
              <a:rPr lang="en-US" altLang="ko-KR" sz="1100">
                <a:solidFill>
                  <a:srgbClr val="000000"/>
                </a:solidFill>
                <a:latin typeface="Malgun Gothic"/>
                <a:ea typeface="Malgun Gothic"/>
                <a:cs typeface="+mn-lt"/>
              </a:rPr>
              <a:t> </a:t>
            </a:r>
            <a:r>
              <a:rPr lang="ko-KR" sz="1100">
                <a:solidFill>
                  <a:srgbClr val="000000"/>
                </a:solidFill>
                <a:latin typeface="Malgun Gothic"/>
                <a:ea typeface="Malgun Gothic"/>
                <a:cs typeface="+mn-lt"/>
              </a:rPr>
              <a:t>강화해</a:t>
            </a:r>
            <a:r>
              <a:rPr lang="en-US" altLang="ko-KR"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왔습니다</a:t>
            </a:r>
            <a:r>
              <a:rPr lang="en-US" sz="1100">
                <a:solidFill>
                  <a:srgbClr val="000000"/>
                </a:solidFill>
                <a:latin typeface="Malgun Gothic"/>
                <a:ea typeface="Malgun Gothic"/>
                <a:cs typeface="+mn-lt"/>
              </a:rPr>
              <a:t>.</a:t>
            </a:r>
            <a:endParaRPr lang="en-US"/>
          </a:p>
          <a:p>
            <a:pPr algn="just"/>
            <a:endParaRPr lang="en-US" altLang="ko-KR" sz="1100">
              <a:solidFill>
                <a:srgbClr val="222222"/>
              </a:solidFill>
              <a:ea typeface="맑은 고딕"/>
            </a:endParaRPr>
          </a:p>
          <a:p>
            <a:pPr algn="just"/>
            <a:r>
              <a:rPr lang="ko-KR" sz="1100">
                <a:solidFill>
                  <a:srgbClr val="000000"/>
                </a:solidFill>
                <a:latin typeface="Malgun Gothic"/>
                <a:ea typeface="Malgun Gothic"/>
                <a:cs typeface="+mn-lt"/>
              </a:rPr>
              <a:t>이스라엘의</a:t>
            </a:r>
            <a:r>
              <a:rPr lang="en-US" sz="1100">
                <a:solidFill>
                  <a:srgbClr val="000000"/>
                </a:solidFill>
                <a:latin typeface="Malgun Gothic"/>
                <a:ea typeface="Malgun Gothic"/>
                <a:cs typeface="+mn-lt"/>
              </a:rPr>
              <a:t> 12</a:t>
            </a:r>
            <a:r>
              <a:rPr lang="ko-KR" sz="1100">
                <a:solidFill>
                  <a:srgbClr val="000000"/>
                </a:solidFill>
                <a:latin typeface="Malgun Gothic"/>
                <a:ea typeface="Malgun Gothic"/>
                <a:cs typeface="+mn-lt"/>
              </a:rPr>
              <a:t>일간의</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공습</a:t>
            </a:r>
            <a:r>
              <a:rPr lang="en-US" sz="1100">
                <a:solidFill>
                  <a:srgbClr val="000000"/>
                </a:solidFill>
                <a:latin typeface="Malgun Gothic"/>
                <a:ea typeface="Malgun Gothic"/>
                <a:cs typeface="+mn-lt"/>
              </a:rPr>
              <a:t>(6</a:t>
            </a:r>
            <a:r>
              <a:rPr lang="ko-KR" altLang="en-US" sz="1100">
                <a:solidFill>
                  <a:srgbClr val="000000"/>
                </a:solidFill>
                <a:latin typeface="Malgun Gothic"/>
                <a:ea typeface="Malgun Gothic"/>
                <a:cs typeface="+mn-lt"/>
              </a:rPr>
              <a:t>월</a:t>
            </a:r>
            <a:r>
              <a:rPr lang="en-US" sz="1100">
                <a:solidFill>
                  <a:srgbClr val="000000"/>
                </a:solidFill>
                <a:latin typeface="Malgun Gothic"/>
                <a:ea typeface="Malgun Gothic"/>
                <a:cs typeface="+mn-lt"/>
              </a:rPr>
              <a:t> 13~24</a:t>
            </a:r>
            <a:r>
              <a:rPr lang="ko-KR" altLang="en-US" sz="1100">
                <a:solidFill>
                  <a:srgbClr val="000000"/>
                </a:solidFill>
                <a:latin typeface="Malgun Gothic"/>
                <a:ea typeface="Malgun Gothic"/>
                <a:cs typeface="+mn-lt"/>
              </a:rPr>
              <a:t>일</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이후</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이란</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당국은</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대외적</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대결에서</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대내적</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단속으로</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전환했습니다</a:t>
            </a:r>
            <a:r>
              <a:rPr lang="en-US" sz="1100">
                <a:solidFill>
                  <a:srgbClr val="000000"/>
                </a:solidFill>
                <a:latin typeface="Malgun Gothic"/>
                <a:ea typeface="Malgun Gothic"/>
                <a:cs typeface="+mn-lt"/>
              </a:rPr>
              <a:t>. 12</a:t>
            </a:r>
            <a:r>
              <a:rPr lang="ko-KR" altLang="en-US" sz="1100">
                <a:solidFill>
                  <a:srgbClr val="000000"/>
                </a:solidFill>
                <a:latin typeface="Malgun Gothic"/>
                <a:ea typeface="Malgun Gothic"/>
                <a:cs typeface="+mn-lt"/>
              </a:rPr>
              <a:t>일</a:t>
            </a:r>
            <a:r>
              <a:rPr lang="en-US" sz="1100">
                <a:solidFill>
                  <a:srgbClr val="000000"/>
                </a:solidFill>
                <a:latin typeface="Malgun Gothic"/>
                <a:ea typeface="Malgun Gothic"/>
                <a:cs typeface="+mn-lt"/>
              </a:rPr>
              <a:t> </a:t>
            </a:r>
            <a:r>
              <a:rPr lang="en-US" sz="1100" err="1">
                <a:solidFill>
                  <a:srgbClr val="000000"/>
                </a:solidFill>
                <a:latin typeface="Malgun Gothic"/>
                <a:ea typeface="Malgun Gothic"/>
                <a:cs typeface="+mn-lt"/>
              </a:rPr>
              <a:t>동안</a:t>
            </a:r>
            <a:r>
              <a:rPr lang="en-US" sz="1100">
                <a:solidFill>
                  <a:srgbClr val="000000"/>
                </a:solidFill>
                <a:latin typeface="Malgun Gothic"/>
                <a:ea typeface="Malgun Gothic"/>
                <a:cs typeface="+mn-lt"/>
              </a:rPr>
              <a:t> 700</a:t>
            </a:r>
            <a:r>
              <a:rPr lang="ko-KR" altLang="en-US" sz="1100">
                <a:solidFill>
                  <a:srgbClr val="000000"/>
                </a:solidFill>
                <a:latin typeface="Malgun Gothic"/>
                <a:ea typeface="Malgun Gothic"/>
                <a:cs typeface="+mn-lt"/>
              </a:rPr>
              <a:t>명</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이상의</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체포</a:t>
            </a:r>
            <a:r>
              <a:rPr lang="en-US" sz="1100">
                <a:solidFill>
                  <a:srgbClr val="000000"/>
                </a:solidFill>
                <a:latin typeface="Malgun Gothic"/>
                <a:ea typeface="Malgun Gothic"/>
                <a:cs typeface="+mn-lt"/>
              </a:rPr>
              <a:t>, 10</a:t>
            </a:r>
            <a:r>
              <a:rPr lang="ko-KR" altLang="en-US" sz="1100">
                <a:solidFill>
                  <a:srgbClr val="000000"/>
                </a:solidFill>
                <a:latin typeface="Malgun Gothic"/>
                <a:ea typeface="Malgun Gothic"/>
                <a:cs typeface="+mn-lt"/>
              </a:rPr>
              <a:t>건의</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간첩</a:t>
            </a:r>
            <a:r>
              <a:rPr lang="en-US" sz="1100">
                <a:solidFill>
                  <a:srgbClr val="000000"/>
                </a:solidFill>
                <a:latin typeface="Malgun Gothic"/>
                <a:ea typeface="Malgun Gothic"/>
                <a:cs typeface="+mn-lt"/>
              </a:rPr>
              <a:t>'</a:t>
            </a:r>
            <a:r>
              <a:rPr lang="ko-KR" altLang="en-US" sz="1100" err="1">
                <a:solidFill>
                  <a:srgbClr val="000000"/>
                </a:solidFill>
                <a:latin typeface="Malgun Gothic"/>
                <a:ea typeface="Malgun Gothic"/>
                <a:cs typeface="+mn-lt"/>
              </a:rPr>
              <a:t>에</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대한</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즉결</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처형</a:t>
            </a:r>
            <a:r>
              <a:rPr lang="en-US" sz="1100">
                <a:solidFill>
                  <a:srgbClr val="000000"/>
                </a:solidFill>
                <a:latin typeface="Malgun Gothic"/>
                <a:ea typeface="Malgun Gothic"/>
                <a:cs typeface="+mn-lt"/>
              </a:rPr>
              <a:t>, </a:t>
            </a:r>
            <a:r>
              <a:rPr lang="ko-KR" altLang="en-US" sz="1100" err="1">
                <a:solidFill>
                  <a:srgbClr val="000000"/>
                </a:solidFill>
                <a:latin typeface="Malgun Gothic"/>
                <a:ea typeface="Malgun Gothic"/>
                <a:cs typeface="+mn-lt"/>
              </a:rPr>
              <a:t>쿠르드</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도시를</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우선</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대상으로</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한</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거리</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검문소가</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전국으로</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확산되었습니다</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급하게</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이루어지고</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심각한</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결함이</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있는</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이</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사건들은</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잘</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알려진</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패턴을</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따릅니다</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구금자들은</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공정한</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재판을</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받지</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못하고</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독립적인</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변호사를</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선임할</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수</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없으며</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고문을</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통해</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얻은</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자백에만</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근거해</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유죄</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판결을</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받는</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등</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기본적인</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법적</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권리를</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박탈당하고</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있습니다</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사법부는</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독립적으로</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행동하기보다는</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점점</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더</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보안</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기관의</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도구로</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전락하고</a:t>
            </a:r>
            <a:r>
              <a:rPr lang="en-US" sz="1100">
                <a:solidFill>
                  <a:srgbClr val="000000"/>
                </a:solidFill>
                <a:latin typeface="Malgun Gothic"/>
                <a:ea typeface="Malgun Gothic"/>
                <a:cs typeface="+mn-lt"/>
              </a:rPr>
              <a:t> </a:t>
            </a:r>
            <a:r>
              <a:rPr lang="ko-KR" altLang="en-US" sz="1100">
                <a:solidFill>
                  <a:srgbClr val="000000"/>
                </a:solidFill>
                <a:latin typeface="Malgun Gothic"/>
                <a:ea typeface="Malgun Gothic"/>
                <a:cs typeface="+mn-lt"/>
              </a:rPr>
              <a:t>있습니다</a:t>
            </a:r>
            <a:r>
              <a:rPr lang="en-US" sz="1100">
                <a:solidFill>
                  <a:srgbClr val="000000"/>
                </a:solidFill>
                <a:latin typeface="Malgun Gothic"/>
                <a:ea typeface="Malgun Gothic"/>
                <a:cs typeface="+mn-lt"/>
              </a:rPr>
              <a:t>.</a:t>
            </a:r>
          </a:p>
          <a:p>
            <a:pPr algn="just"/>
            <a:endParaRPr lang="en-US" sz="1100">
              <a:solidFill>
                <a:srgbClr val="000000"/>
              </a:solidFill>
              <a:latin typeface="Malgun Gothic"/>
              <a:ea typeface="Malgun Gothic"/>
              <a:cs typeface="+mn-lt"/>
            </a:endParaRPr>
          </a:p>
          <a:p>
            <a:pPr algn="just"/>
            <a:r>
              <a:rPr lang="ko-KR" sz="1100">
                <a:solidFill>
                  <a:srgbClr val="000000"/>
                </a:solidFill>
                <a:latin typeface="Malgun Gothic"/>
                <a:ea typeface="Malgun Gothic"/>
                <a:cs typeface="+mn-lt"/>
              </a:rPr>
              <a:t>게다가</a:t>
            </a:r>
            <a:r>
              <a:rPr lang="en-US" sz="1100">
                <a:solidFill>
                  <a:srgbClr val="000000"/>
                </a:solidFill>
                <a:latin typeface="Malgun Gothic"/>
                <a:ea typeface="Malgun Gothic"/>
                <a:cs typeface="+mn-lt"/>
              </a:rPr>
              <a:t> 6</a:t>
            </a:r>
            <a:r>
              <a:rPr lang="ko-KR" sz="1100">
                <a:solidFill>
                  <a:srgbClr val="000000"/>
                </a:solidFill>
                <a:latin typeface="Malgun Gothic"/>
                <a:ea typeface="Malgun Gothic"/>
                <a:cs typeface="+mn-lt"/>
              </a:rPr>
              <a:t>월</a:t>
            </a:r>
            <a:r>
              <a:rPr lang="en-US" sz="1100">
                <a:solidFill>
                  <a:srgbClr val="000000"/>
                </a:solidFill>
                <a:latin typeface="Malgun Gothic"/>
                <a:ea typeface="Malgun Gothic"/>
                <a:cs typeface="+mn-lt"/>
              </a:rPr>
              <a:t> 18</a:t>
            </a:r>
            <a:r>
              <a:rPr lang="ko-KR" sz="1100">
                <a:solidFill>
                  <a:srgbClr val="000000"/>
                </a:solidFill>
                <a:latin typeface="Malgun Gothic"/>
                <a:ea typeface="Malgun Gothic"/>
                <a:cs typeface="+mn-lt"/>
              </a:rPr>
              <a:t>일에</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발생한</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전면적인</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인터넷</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차단으로</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이란</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국민들은</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해외에</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거주하는</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가족들과</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소식을</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접할</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수</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없게</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되었습니다</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이러한</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강경</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기조의</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중심에는</a:t>
            </a:r>
            <a:r>
              <a:rPr lang="en-US" sz="1100">
                <a:solidFill>
                  <a:srgbClr val="000000"/>
                </a:solidFill>
                <a:latin typeface="Malgun Gothic"/>
                <a:ea typeface="Malgun Gothic"/>
                <a:cs typeface="+mn-lt"/>
              </a:rPr>
              <a:t> 6</a:t>
            </a:r>
            <a:r>
              <a:rPr lang="ko-KR" sz="1100">
                <a:solidFill>
                  <a:srgbClr val="000000"/>
                </a:solidFill>
                <a:latin typeface="Malgun Gothic"/>
                <a:ea typeface="Malgun Gothic"/>
                <a:cs typeface="+mn-lt"/>
              </a:rPr>
              <a:t>월</a:t>
            </a:r>
            <a:r>
              <a:rPr lang="en-US" sz="1100">
                <a:solidFill>
                  <a:srgbClr val="000000"/>
                </a:solidFill>
                <a:latin typeface="Malgun Gothic"/>
                <a:ea typeface="Malgun Gothic"/>
                <a:cs typeface="+mn-lt"/>
              </a:rPr>
              <a:t> 29</a:t>
            </a:r>
            <a:r>
              <a:rPr lang="ko-KR" sz="1100">
                <a:solidFill>
                  <a:srgbClr val="000000"/>
                </a:solidFill>
                <a:latin typeface="Malgun Gothic"/>
                <a:ea typeface="Malgun Gothic"/>
                <a:cs typeface="+mn-lt"/>
              </a:rPr>
              <a:t>일</a:t>
            </a:r>
            <a:r>
              <a:rPr lang="en-US" sz="1100">
                <a:solidFill>
                  <a:srgbClr val="000000"/>
                </a:solidFill>
                <a:latin typeface="Malgun Gothic"/>
                <a:ea typeface="Malgun Gothic"/>
                <a:cs typeface="+mn-lt"/>
              </a:rPr>
              <a:t> </a:t>
            </a:r>
            <a:r>
              <a:rPr lang="ko-KR" sz="1100" err="1">
                <a:solidFill>
                  <a:srgbClr val="000000"/>
                </a:solidFill>
                <a:latin typeface="Malgun Gothic"/>
                <a:ea typeface="Malgun Gothic"/>
                <a:cs typeface="+mn-lt"/>
              </a:rPr>
              <a:t>마를레스가</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서둘러</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통과시킨</a:t>
            </a:r>
            <a:r>
              <a:rPr lang="en-US" sz="1100">
                <a:solidFill>
                  <a:srgbClr val="000000"/>
                </a:solidFill>
                <a:latin typeface="Malgun Gothic"/>
                <a:ea typeface="Malgun Gothic"/>
                <a:cs typeface="+mn-lt"/>
              </a:rPr>
              <a:t> 9</a:t>
            </a:r>
            <a:r>
              <a:rPr lang="ko-KR" sz="1100">
                <a:solidFill>
                  <a:srgbClr val="000000"/>
                </a:solidFill>
                <a:latin typeface="Malgun Gothic"/>
                <a:ea typeface="Malgun Gothic"/>
                <a:cs typeface="+mn-lt"/>
              </a:rPr>
              <a:t>개</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조항의</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법안이</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있으며</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이</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법안은</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이스라엘이나</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다른</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적대</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국가</a:t>
            </a:r>
            <a:r>
              <a:rPr lang="en-US" sz="1100">
                <a:solidFill>
                  <a:srgbClr val="000000"/>
                </a:solidFill>
                <a:latin typeface="Malgun Gothic"/>
                <a:ea typeface="Malgun Gothic"/>
                <a:cs typeface="+mn-lt"/>
              </a:rPr>
              <a:t>'</a:t>
            </a:r>
            <a:r>
              <a:rPr lang="ko-KR" sz="1100" err="1">
                <a:solidFill>
                  <a:srgbClr val="000000"/>
                </a:solidFill>
                <a:latin typeface="Malgun Gothic"/>
                <a:ea typeface="Malgun Gothic"/>
                <a:cs typeface="+mn-lt"/>
              </a:rPr>
              <a:t>와의</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거의</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모든</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접촉을</a:t>
            </a:r>
            <a:r>
              <a:rPr lang="en-US" sz="1100">
                <a:solidFill>
                  <a:srgbClr val="000000"/>
                </a:solidFill>
                <a:latin typeface="Malgun Gothic"/>
                <a:ea typeface="Malgun Gothic"/>
                <a:cs typeface="+mn-lt"/>
              </a:rPr>
              <a:t> </a:t>
            </a:r>
            <a:r>
              <a:rPr lang="ko-KR" sz="1100" err="1">
                <a:solidFill>
                  <a:srgbClr val="000000"/>
                </a:solidFill>
                <a:latin typeface="Malgun Gothic"/>
                <a:ea typeface="Malgun Gothic"/>
                <a:cs typeface="+mn-lt"/>
              </a:rPr>
              <a:t>에프사드</a:t>
            </a:r>
            <a:r>
              <a:rPr lang="en-US" sz="1100">
                <a:solidFill>
                  <a:srgbClr val="000000"/>
                </a:solidFill>
                <a:latin typeface="Malgun Gothic"/>
                <a:ea typeface="Malgun Gothic"/>
                <a:cs typeface="+mn-lt"/>
              </a:rPr>
              <a:t>-</a:t>
            </a:r>
            <a:r>
              <a:rPr lang="ko-KR" sz="1100" err="1">
                <a:solidFill>
                  <a:srgbClr val="000000"/>
                </a:solidFill>
                <a:latin typeface="Malgun Gothic"/>
                <a:ea typeface="Malgun Gothic"/>
                <a:cs typeface="+mn-lt"/>
              </a:rPr>
              <a:t>펠</a:t>
            </a:r>
            <a:r>
              <a:rPr lang="en-US" sz="1100">
                <a:solidFill>
                  <a:srgbClr val="000000"/>
                </a:solidFill>
                <a:latin typeface="Malgun Gothic"/>
                <a:ea typeface="Malgun Gothic"/>
                <a:cs typeface="+mn-lt"/>
              </a:rPr>
              <a:t>-</a:t>
            </a:r>
            <a:r>
              <a:rPr lang="ko-KR" sz="1100" err="1">
                <a:solidFill>
                  <a:srgbClr val="000000"/>
                </a:solidFill>
                <a:latin typeface="Malgun Gothic"/>
                <a:ea typeface="Malgun Gothic"/>
                <a:cs typeface="+mn-lt"/>
              </a:rPr>
              <a:t>아르즈</a:t>
            </a:r>
            <a:r>
              <a:rPr lang="en-US" sz="1100">
                <a:solidFill>
                  <a:srgbClr val="000000"/>
                </a:solidFill>
                <a:latin typeface="Malgun Gothic"/>
                <a:ea typeface="Malgun Gothic"/>
                <a:cs typeface="+mn-lt"/>
              </a:rPr>
              <a:t>('</a:t>
            </a:r>
            <a:r>
              <a:rPr lang="ko-KR" sz="1100">
                <a:solidFill>
                  <a:srgbClr val="000000"/>
                </a:solidFill>
                <a:latin typeface="Malgun Gothic"/>
                <a:ea typeface="Malgun Gothic"/>
                <a:cs typeface="+mn-lt"/>
              </a:rPr>
              <a:t>반역</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행위</a:t>
            </a:r>
            <a:r>
              <a:rPr lang="en-US" sz="1100">
                <a:solidFill>
                  <a:srgbClr val="000000"/>
                </a:solidFill>
                <a:latin typeface="Malgun Gothic"/>
                <a:ea typeface="Malgun Gothic"/>
                <a:cs typeface="+mn-lt"/>
              </a:rPr>
              <a:t>’)</a:t>
            </a:r>
            <a:r>
              <a:rPr lang="ko-KR" sz="1100">
                <a:solidFill>
                  <a:srgbClr val="000000"/>
                </a:solidFill>
                <a:latin typeface="Malgun Gothic"/>
                <a:ea typeface="Malgun Gothic"/>
                <a:cs typeface="+mn-lt"/>
              </a:rPr>
              <a:t>로</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재분류하고</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사형을</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기본</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형량으로</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규정하고</a:t>
            </a:r>
            <a:r>
              <a:rPr lang="en-US" sz="1100">
                <a:solidFill>
                  <a:srgbClr val="000000"/>
                </a:solidFill>
                <a:latin typeface="Malgun Gothic"/>
                <a:ea typeface="Malgun Gothic"/>
                <a:cs typeface="+mn-lt"/>
              </a:rPr>
              <a:t> </a:t>
            </a:r>
            <a:r>
              <a:rPr lang="ko-KR" sz="1100">
                <a:solidFill>
                  <a:srgbClr val="000000"/>
                </a:solidFill>
                <a:latin typeface="Malgun Gothic"/>
                <a:ea typeface="Malgun Gothic"/>
                <a:cs typeface="+mn-lt"/>
              </a:rPr>
              <a:t>있습니다</a:t>
            </a:r>
            <a:r>
              <a:rPr lang="en-US" altLang="ko-KR" sz="1100">
                <a:solidFill>
                  <a:srgbClr val="000000"/>
                </a:solidFill>
                <a:latin typeface="Malgun Gothic"/>
                <a:ea typeface="Malgun Gothic"/>
                <a:cs typeface="+mn-lt"/>
              </a:rPr>
              <a:t>.</a:t>
            </a:r>
            <a:endParaRPr lang="ko-KR" altLang="en-US" sz="1100">
              <a:solidFill>
                <a:srgbClr val="000000"/>
              </a:solidFill>
              <a:latin typeface="Malgun Gothic"/>
              <a:ea typeface="Malgun Gothic"/>
              <a:cs typeface="+mn-lt"/>
            </a:endParaRPr>
          </a:p>
        </p:txBody>
      </p:sp>
      <p:sp>
        <p:nvSpPr>
          <p:cNvPr id="16" name="TextBox 15">
            <a:extLst>
              <a:ext uri="{FF2B5EF4-FFF2-40B4-BE49-F238E27FC236}">
                <a16:creationId xmlns:a16="http://schemas.microsoft.com/office/drawing/2014/main" id="{6E45ABF4-8500-997D-53E7-575DE96480F4}"/>
              </a:ext>
            </a:extLst>
          </p:cNvPr>
          <p:cNvSpPr txBox="1"/>
          <p:nvPr/>
        </p:nvSpPr>
        <p:spPr>
          <a:xfrm>
            <a:off x="6563192" y="1620529"/>
            <a:ext cx="4932223" cy="4493538"/>
          </a:xfrm>
          <a:prstGeom prst="rect">
            <a:avLst/>
          </a:prstGeom>
          <a:solidFill>
            <a:srgbClr val="0070C0"/>
          </a:solidFill>
        </p:spPr>
        <p:txBody>
          <a:bodyPr wrap="square" lIns="91440" tIns="45720" rIns="91440" bIns="45720" rtlCol="0" anchor="t">
            <a:spAutoFit/>
          </a:bodyPr>
          <a:lstStyle/>
          <a:p>
            <a:pPr marL="171450" indent="-171450" algn="just">
              <a:buFont typeface="Arial,Sans-Serif"/>
              <a:buChar char="•"/>
            </a:pPr>
            <a:r>
              <a:rPr lang="en-US" altLang="ko-KR" sz="1100">
                <a:solidFill>
                  <a:schemeClr val="bg1"/>
                </a:solidFill>
                <a:latin typeface="Malgun Gothic"/>
                <a:ea typeface="+mn-lt"/>
                <a:cs typeface="+mn-lt"/>
              </a:rPr>
              <a:t>“</a:t>
            </a:r>
            <a:r>
              <a:rPr lang="ko-KR" altLang="en-US" sz="1100">
                <a:solidFill>
                  <a:schemeClr val="bg1"/>
                </a:solidFill>
                <a:latin typeface="Malgun Gothic"/>
                <a:ea typeface="Malgun Gothic"/>
                <a:cs typeface="+mn-lt"/>
              </a:rPr>
              <a:t>빛이</a:t>
            </a:r>
            <a:r>
              <a:rPr lang="en-US" altLang="ko-KR" sz="1100">
                <a:solidFill>
                  <a:schemeClr val="bg1"/>
                </a:solidFill>
                <a:latin typeface="Malgun Gothic"/>
                <a:ea typeface="+mn-lt"/>
                <a:cs typeface="+mn-lt"/>
              </a:rPr>
              <a:t> </a:t>
            </a:r>
            <a:r>
              <a:rPr lang="ko-KR" altLang="en-US" sz="1100">
                <a:solidFill>
                  <a:schemeClr val="bg1"/>
                </a:solidFill>
                <a:latin typeface="Malgun Gothic"/>
                <a:ea typeface="Malgun Gothic"/>
                <a:cs typeface="+mn-lt"/>
              </a:rPr>
              <a:t>어둠에</a:t>
            </a:r>
            <a:r>
              <a:rPr lang="en-US" altLang="ko-KR" sz="1100">
                <a:solidFill>
                  <a:schemeClr val="bg1"/>
                </a:solidFill>
                <a:latin typeface="Malgun Gothic"/>
                <a:ea typeface="+mn-lt"/>
                <a:cs typeface="+mn-lt"/>
              </a:rPr>
              <a:t> </a:t>
            </a:r>
            <a:r>
              <a:rPr lang="ko-KR" altLang="en-US" sz="1100">
                <a:solidFill>
                  <a:schemeClr val="bg1"/>
                </a:solidFill>
                <a:latin typeface="Malgun Gothic"/>
                <a:ea typeface="Malgun Gothic"/>
                <a:cs typeface="+mn-lt"/>
              </a:rPr>
              <a:t>비추되</a:t>
            </a:r>
            <a:r>
              <a:rPr lang="en-US" altLang="ko-KR" sz="1100">
                <a:solidFill>
                  <a:schemeClr val="bg1"/>
                </a:solidFill>
                <a:latin typeface="Malgun Gothic"/>
                <a:ea typeface="+mn-lt"/>
                <a:cs typeface="+mn-lt"/>
              </a:rPr>
              <a:t> </a:t>
            </a:r>
            <a:r>
              <a:rPr lang="ko-KR" altLang="en-US" sz="1100">
                <a:solidFill>
                  <a:schemeClr val="bg1"/>
                </a:solidFill>
                <a:latin typeface="Malgun Gothic"/>
                <a:ea typeface="Malgun Gothic"/>
                <a:cs typeface="+mn-lt"/>
              </a:rPr>
              <a:t>어둠이</a:t>
            </a:r>
            <a:r>
              <a:rPr lang="en-US" altLang="ko-KR" sz="1100">
                <a:solidFill>
                  <a:schemeClr val="bg1"/>
                </a:solidFill>
                <a:latin typeface="Malgun Gothic"/>
                <a:ea typeface="+mn-lt"/>
                <a:cs typeface="+mn-lt"/>
              </a:rPr>
              <a:t> </a:t>
            </a:r>
            <a:r>
              <a:rPr lang="ko-KR" altLang="en-US" sz="1100">
                <a:solidFill>
                  <a:schemeClr val="bg1"/>
                </a:solidFill>
                <a:latin typeface="Malgun Gothic"/>
                <a:ea typeface="Malgun Gothic"/>
                <a:cs typeface="+mn-lt"/>
              </a:rPr>
              <a:t>이기지</a:t>
            </a:r>
            <a:r>
              <a:rPr lang="en-US" altLang="ko-KR" sz="1100">
                <a:solidFill>
                  <a:schemeClr val="bg1"/>
                </a:solidFill>
                <a:latin typeface="Malgun Gothic"/>
                <a:ea typeface="+mn-lt"/>
                <a:cs typeface="+mn-lt"/>
              </a:rPr>
              <a:t> </a:t>
            </a:r>
            <a:r>
              <a:rPr lang="ko-KR" altLang="en-US" sz="1100">
                <a:solidFill>
                  <a:schemeClr val="bg1"/>
                </a:solidFill>
                <a:latin typeface="Malgun Gothic"/>
                <a:ea typeface="Malgun Gothic"/>
                <a:cs typeface="+mn-lt"/>
              </a:rPr>
              <a:t>못하더라</a:t>
            </a:r>
            <a:r>
              <a:rPr lang="en-US" altLang="ko-KR" sz="1100">
                <a:solidFill>
                  <a:schemeClr val="bg1"/>
                </a:solidFill>
                <a:latin typeface="Malgun Gothic"/>
                <a:ea typeface="+mn-lt"/>
                <a:cs typeface="+mn-lt"/>
              </a:rPr>
              <a:t>”(</a:t>
            </a:r>
            <a:r>
              <a:rPr lang="ko-KR" altLang="en-US" sz="1100">
                <a:solidFill>
                  <a:schemeClr val="bg1"/>
                </a:solidFill>
                <a:latin typeface="Malgun Gothic"/>
                <a:ea typeface="Malgun Gothic"/>
                <a:cs typeface="+mn-lt"/>
              </a:rPr>
              <a:t>요</a:t>
            </a:r>
            <a:r>
              <a:rPr lang="en-US" altLang="ko-KR" sz="1100">
                <a:solidFill>
                  <a:schemeClr val="bg1"/>
                </a:solidFill>
                <a:latin typeface="Malgun Gothic"/>
                <a:ea typeface="+mn-lt"/>
                <a:cs typeface="+mn-lt"/>
              </a:rPr>
              <a:t>1:5).</a:t>
            </a:r>
            <a:endParaRPr lang="ko-KR" altLang="en-US" sz="1100">
              <a:solidFill>
                <a:schemeClr val="bg1"/>
              </a:solidFill>
              <a:latin typeface="Malgun Gothic"/>
              <a:ea typeface="Malgun Gothic"/>
              <a:cs typeface="+mn-lt"/>
            </a:endParaRPr>
          </a:p>
          <a:p>
            <a:pPr marL="171450" indent="-171450" algn="just">
              <a:buFont typeface="Arial,Sans-Serif"/>
              <a:buChar char="•"/>
            </a:pPr>
            <a:r>
              <a:rPr lang="ko-KR" altLang="en-US" sz="1100">
                <a:solidFill>
                  <a:schemeClr val="bg1"/>
                </a:solidFill>
                <a:latin typeface="Malgun Gothic"/>
                <a:ea typeface="Malgun Gothic"/>
                <a:cs typeface="+mn-lt"/>
              </a:rPr>
              <a:t>이란</a:t>
            </a:r>
            <a:r>
              <a:rPr lang="en-US" altLang="ko-KR" sz="1100">
                <a:solidFill>
                  <a:schemeClr val="bg1"/>
                </a:solidFill>
                <a:latin typeface="Malgun Gothic"/>
                <a:ea typeface="+mn-lt"/>
                <a:cs typeface="+mn-lt"/>
              </a:rPr>
              <a:t> </a:t>
            </a:r>
            <a:r>
              <a:rPr lang="ko-KR" altLang="en-US" sz="1100">
                <a:solidFill>
                  <a:schemeClr val="bg1"/>
                </a:solidFill>
                <a:latin typeface="Malgun Gothic"/>
                <a:ea typeface="Malgun Gothic"/>
                <a:cs typeface="+mn-lt"/>
              </a:rPr>
              <a:t>국민을</a:t>
            </a:r>
            <a:r>
              <a:rPr lang="en-US" altLang="ko-KR" sz="1100">
                <a:solidFill>
                  <a:schemeClr val="bg1"/>
                </a:solidFill>
                <a:latin typeface="Malgun Gothic"/>
                <a:ea typeface="+mn-lt"/>
                <a:cs typeface="+mn-lt"/>
              </a:rPr>
              <a:t> </a:t>
            </a:r>
            <a:r>
              <a:rPr lang="ko-KR" sz="1100">
                <a:solidFill>
                  <a:schemeClr val="bg1"/>
                </a:solidFill>
                <a:latin typeface="Malgun Gothic"/>
                <a:ea typeface="Malgun Gothic"/>
                <a:cs typeface="+mn-lt"/>
              </a:rPr>
              <a:t>위해 기도합니다</a:t>
            </a:r>
            <a:r>
              <a:rPr lang="en-US" altLang="ko-KR" sz="1100">
                <a:solidFill>
                  <a:schemeClr val="bg1"/>
                </a:solidFill>
                <a:latin typeface="Malgun Gothic"/>
                <a:ea typeface="Malgun Gothic"/>
                <a:cs typeface="+mn-lt"/>
              </a:rPr>
              <a:t>.</a:t>
            </a:r>
            <a:r>
              <a:rPr lang="ko-KR" sz="1100">
                <a:solidFill>
                  <a:schemeClr val="bg1"/>
                </a:solidFill>
                <a:latin typeface="Malgun Gothic"/>
                <a:ea typeface="Malgun Gothic"/>
                <a:cs typeface="+mn-lt"/>
              </a:rPr>
              <a:t> 하나님께서</a:t>
            </a:r>
            <a:r>
              <a:rPr lang="en-US" altLang="ko-KR" sz="1100">
                <a:solidFill>
                  <a:schemeClr val="bg1"/>
                </a:solidFill>
                <a:latin typeface="Malgun Gothic"/>
                <a:ea typeface="+mn-lt"/>
                <a:cs typeface="+mn-lt"/>
              </a:rPr>
              <a:t> </a:t>
            </a:r>
            <a:r>
              <a:rPr lang="ko-KR" altLang="en-US" sz="1100">
                <a:solidFill>
                  <a:schemeClr val="bg1"/>
                </a:solidFill>
                <a:latin typeface="Malgun Gothic"/>
                <a:ea typeface="Malgun Gothic"/>
                <a:cs typeface="+mn-lt"/>
              </a:rPr>
              <a:t>슬퍼하는</a:t>
            </a:r>
            <a:r>
              <a:rPr lang="en-US" altLang="ko-KR" sz="1100">
                <a:solidFill>
                  <a:schemeClr val="bg1"/>
                </a:solidFill>
                <a:latin typeface="Malgun Gothic"/>
                <a:ea typeface="+mn-lt"/>
                <a:cs typeface="+mn-lt"/>
              </a:rPr>
              <a:t> </a:t>
            </a:r>
            <a:r>
              <a:rPr lang="ko-KR" altLang="en-US" sz="1100">
                <a:solidFill>
                  <a:schemeClr val="bg1"/>
                </a:solidFill>
                <a:latin typeface="Malgun Gothic"/>
                <a:ea typeface="Malgun Gothic"/>
                <a:cs typeface="+mn-lt"/>
              </a:rPr>
              <a:t>자들을</a:t>
            </a:r>
            <a:r>
              <a:rPr lang="en-US" altLang="ko-KR" sz="1100">
                <a:solidFill>
                  <a:schemeClr val="bg1"/>
                </a:solidFill>
                <a:latin typeface="Malgun Gothic"/>
                <a:ea typeface="+mn-lt"/>
                <a:cs typeface="+mn-lt"/>
              </a:rPr>
              <a:t> </a:t>
            </a:r>
            <a:r>
              <a:rPr lang="ko-KR" altLang="en-US" sz="1100">
                <a:solidFill>
                  <a:schemeClr val="bg1"/>
                </a:solidFill>
                <a:latin typeface="Malgun Gothic"/>
                <a:ea typeface="Malgun Gothic"/>
                <a:cs typeface="+mn-lt"/>
              </a:rPr>
              <a:t>위로하시고</a:t>
            </a:r>
            <a:r>
              <a:rPr lang="en-US" altLang="ko-KR" sz="1100">
                <a:solidFill>
                  <a:schemeClr val="bg1"/>
                </a:solidFill>
                <a:latin typeface="Malgun Gothic"/>
                <a:ea typeface="+mn-lt"/>
                <a:cs typeface="+mn-lt"/>
              </a:rPr>
              <a:t> </a:t>
            </a:r>
            <a:r>
              <a:rPr lang="ko-KR" altLang="en-US" sz="1100">
                <a:solidFill>
                  <a:schemeClr val="bg1"/>
                </a:solidFill>
                <a:latin typeface="Malgun Gothic"/>
                <a:ea typeface="Malgun Gothic"/>
                <a:cs typeface="+mn-lt"/>
              </a:rPr>
              <a:t>두려움에</a:t>
            </a:r>
            <a:r>
              <a:rPr lang="en-US" altLang="ko-KR" sz="1100">
                <a:solidFill>
                  <a:schemeClr val="bg1"/>
                </a:solidFill>
                <a:latin typeface="Malgun Gothic"/>
                <a:ea typeface="+mn-lt"/>
                <a:cs typeface="+mn-lt"/>
              </a:rPr>
              <a:t> </a:t>
            </a:r>
            <a:r>
              <a:rPr lang="ko-KR" altLang="en-US" sz="1100">
                <a:solidFill>
                  <a:schemeClr val="bg1"/>
                </a:solidFill>
                <a:latin typeface="Malgun Gothic"/>
                <a:ea typeface="Malgun Gothic"/>
                <a:cs typeface="+mn-lt"/>
              </a:rPr>
              <a:t>떠는</a:t>
            </a:r>
            <a:r>
              <a:rPr lang="en-US" altLang="ko-KR" sz="1100">
                <a:solidFill>
                  <a:schemeClr val="bg1"/>
                </a:solidFill>
                <a:latin typeface="Malgun Gothic"/>
                <a:ea typeface="+mn-lt"/>
                <a:cs typeface="+mn-lt"/>
              </a:rPr>
              <a:t> </a:t>
            </a:r>
            <a:r>
              <a:rPr lang="ko-KR" altLang="en-US" sz="1100">
                <a:solidFill>
                  <a:schemeClr val="bg1"/>
                </a:solidFill>
                <a:latin typeface="Malgun Gothic"/>
                <a:ea typeface="Malgun Gothic"/>
                <a:cs typeface="+mn-lt"/>
              </a:rPr>
              <a:t>자들을</a:t>
            </a:r>
            <a:r>
              <a:rPr lang="en-US" altLang="ko-KR" sz="1100">
                <a:solidFill>
                  <a:schemeClr val="bg1"/>
                </a:solidFill>
                <a:latin typeface="Malgun Gothic"/>
                <a:ea typeface="+mn-lt"/>
                <a:cs typeface="+mn-lt"/>
              </a:rPr>
              <a:t> </a:t>
            </a:r>
            <a:r>
              <a:rPr lang="ko-KR" altLang="en-US" sz="1100">
                <a:solidFill>
                  <a:schemeClr val="bg1"/>
                </a:solidFill>
                <a:latin typeface="Malgun Gothic"/>
                <a:ea typeface="Malgun Gothic"/>
                <a:cs typeface="+mn-lt"/>
              </a:rPr>
              <a:t>강하게</a:t>
            </a:r>
            <a:r>
              <a:rPr lang="en-US" altLang="ko-KR" sz="1100">
                <a:solidFill>
                  <a:schemeClr val="bg1"/>
                </a:solidFill>
                <a:latin typeface="Malgun Gothic"/>
                <a:ea typeface="+mn-lt"/>
                <a:cs typeface="+mn-lt"/>
              </a:rPr>
              <a:t> </a:t>
            </a:r>
            <a:r>
              <a:rPr lang="ko-KR" altLang="en-US" sz="1100">
                <a:solidFill>
                  <a:schemeClr val="bg1"/>
                </a:solidFill>
                <a:latin typeface="Malgun Gothic"/>
                <a:ea typeface="Malgun Gothic"/>
                <a:cs typeface="+mn-lt"/>
              </a:rPr>
              <a:t>하시며</a:t>
            </a:r>
            <a:r>
              <a:rPr lang="en-US" altLang="ko-KR" sz="1100">
                <a:solidFill>
                  <a:schemeClr val="bg1"/>
                </a:solidFill>
                <a:latin typeface="Malgun Gothic"/>
                <a:ea typeface="+mn-lt"/>
                <a:cs typeface="+mn-lt"/>
              </a:rPr>
              <a:t> </a:t>
            </a:r>
            <a:r>
              <a:rPr lang="ko-KR" altLang="en-US" sz="1100">
                <a:solidFill>
                  <a:schemeClr val="bg1"/>
                </a:solidFill>
                <a:latin typeface="Malgun Gothic"/>
                <a:ea typeface="Malgun Gothic"/>
                <a:cs typeface="+mn-lt"/>
              </a:rPr>
              <a:t>무고한</a:t>
            </a:r>
            <a:r>
              <a:rPr lang="en-US" altLang="ko-KR" sz="1100">
                <a:solidFill>
                  <a:schemeClr val="bg1"/>
                </a:solidFill>
                <a:latin typeface="Malgun Gothic"/>
                <a:ea typeface="+mn-lt"/>
                <a:cs typeface="+mn-lt"/>
              </a:rPr>
              <a:t> </a:t>
            </a:r>
            <a:r>
              <a:rPr lang="ko-KR" altLang="en-US" sz="1100">
                <a:solidFill>
                  <a:schemeClr val="bg1"/>
                </a:solidFill>
                <a:latin typeface="Malgun Gothic"/>
                <a:ea typeface="Malgun Gothic"/>
                <a:cs typeface="+mn-lt"/>
              </a:rPr>
              <a:t>사람들을</a:t>
            </a:r>
            <a:r>
              <a:rPr lang="en-US" altLang="ko-KR" sz="1100">
                <a:solidFill>
                  <a:schemeClr val="bg1"/>
                </a:solidFill>
                <a:latin typeface="Malgun Gothic"/>
                <a:ea typeface="+mn-lt"/>
                <a:cs typeface="+mn-lt"/>
              </a:rPr>
              <a:t> </a:t>
            </a:r>
            <a:r>
              <a:rPr lang="ko-KR" altLang="en-US" sz="1100">
                <a:solidFill>
                  <a:schemeClr val="bg1"/>
                </a:solidFill>
                <a:latin typeface="Malgun Gothic"/>
                <a:ea typeface="Malgun Gothic"/>
                <a:cs typeface="+mn-lt"/>
              </a:rPr>
              <a:t>부당한</a:t>
            </a:r>
            <a:r>
              <a:rPr lang="en-US" altLang="ko-KR" sz="1100">
                <a:solidFill>
                  <a:schemeClr val="bg1"/>
                </a:solidFill>
                <a:latin typeface="Malgun Gothic"/>
                <a:ea typeface="+mn-lt"/>
                <a:cs typeface="+mn-lt"/>
              </a:rPr>
              <a:t> </a:t>
            </a:r>
            <a:r>
              <a:rPr lang="ko-KR" altLang="en-US" sz="1100">
                <a:solidFill>
                  <a:schemeClr val="bg1"/>
                </a:solidFill>
                <a:latin typeface="Malgun Gothic"/>
                <a:ea typeface="Malgun Gothic"/>
                <a:cs typeface="+mn-lt"/>
              </a:rPr>
              <a:t>형벌로부터</a:t>
            </a:r>
            <a:r>
              <a:rPr lang="en-US" altLang="ko-KR" sz="1100">
                <a:solidFill>
                  <a:schemeClr val="bg1"/>
                </a:solidFill>
                <a:latin typeface="Malgun Gothic"/>
                <a:ea typeface="+mn-lt"/>
                <a:cs typeface="+mn-lt"/>
              </a:rPr>
              <a:t> </a:t>
            </a:r>
            <a:r>
              <a:rPr lang="ko-KR" altLang="en-US" sz="1100">
                <a:solidFill>
                  <a:schemeClr val="bg1"/>
                </a:solidFill>
                <a:latin typeface="Malgun Gothic"/>
                <a:ea typeface="Malgun Gothic"/>
                <a:cs typeface="+mn-lt"/>
              </a:rPr>
              <a:t>보호해</a:t>
            </a:r>
            <a:r>
              <a:rPr lang="en-US" altLang="ko-KR" sz="1100">
                <a:solidFill>
                  <a:schemeClr val="bg1"/>
                </a:solidFill>
                <a:latin typeface="Malgun Gothic"/>
                <a:ea typeface="+mn-lt"/>
                <a:cs typeface="+mn-lt"/>
              </a:rPr>
              <a:t> </a:t>
            </a:r>
            <a:r>
              <a:rPr lang="ko-KR" altLang="en-US" sz="1100">
                <a:solidFill>
                  <a:schemeClr val="bg1"/>
                </a:solidFill>
                <a:latin typeface="Malgun Gothic"/>
                <a:ea typeface="Malgun Gothic"/>
                <a:cs typeface="+mn-lt"/>
              </a:rPr>
              <a:t>주시기를 </a:t>
            </a:r>
            <a:r>
              <a:rPr lang="ko-KR" sz="1100">
                <a:solidFill>
                  <a:schemeClr val="bg1"/>
                </a:solidFill>
                <a:latin typeface="Malgun Gothic"/>
                <a:ea typeface="Malgun Gothic"/>
                <a:cs typeface="+mn-lt"/>
              </a:rPr>
              <a:t>기도합니다. </a:t>
            </a:r>
            <a:endParaRPr lang="en-US" altLang="ko-KR" sz="1100">
              <a:solidFill>
                <a:schemeClr val="bg1"/>
              </a:solidFill>
              <a:latin typeface="Malgun Gothic"/>
              <a:ea typeface="+mn-lt"/>
              <a:cs typeface="+mn-lt"/>
            </a:endParaRPr>
          </a:p>
          <a:p>
            <a:pPr marL="171450" indent="-171450" algn="just">
              <a:buFont typeface="Arial,Sans-Serif"/>
              <a:buChar char="•"/>
            </a:pPr>
            <a:r>
              <a:rPr lang="ko-KR" altLang="en-US" sz="1100">
                <a:solidFill>
                  <a:schemeClr val="bg1"/>
                </a:solidFill>
                <a:latin typeface="Malgun Gothic"/>
                <a:ea typeface="Malgun Gothic"/>
                <a:cs typeface="+mn-lt"/>
              </a:rPr>
              <a:t>정의와 자유</a:t>
            </a:r>
            <a:r>
              <a:rPr lang="en-US" sz="1100">
                <a:solidFill>
                  <a:schemeClr val="bg1"/>
                </a:solidFill>
                <a:latin typeface="Malgun Gothic"/>
                <a:ea typeface="+mn-lt"/>
                <a:cs typeface="+mn-lt"/>
              </a:rPr>
              <a:t>,</a:t>
            </a:r>
            <a:r>
              <a:rPr lang="ko-KR" sz="1100">
                <a:solidFill>
                  <a:schemeClr val="bg1"/>
                </a:solidFill>
                <a:latin typeface="Malgun Gothic"/>
                <a:ea typeface="Malgun Gothic"/>
                <a:cs typeface="+mn-lt"/>
              </a:rPr>
              <a:t> </a:t>
            </a:r>
            <a:r>
              <a:rPr lang="ko-KR" altLang="en-US" sz="1100">
                <a:solidFill>
                  <a:schemeClr val="bg1"/>
                </a:solidFill>
                <a:latin typeface="Malgun Gothic"/>
                <a:ea typeface="Malgun Gothic"/>
                <a:cs typeface="+mn-lt"/>
              </a:rPr>
              <a:t>자비가 이루어지기를 </a:t>
            </a:r>
            <a:r>
              <a:rPr lang="ko-KR" sz="1100">
                <a:solidFill>
                  <a:schemeClr val="bg1"/>
                </a:solidFill>
                <a:latin typeface="Malgun Gothic"/>
                <a:ea typeface="Malgun Gothic"/>
                <a:cs typeface="+mn-lt"/>
              </a:rPr>
              <a:t>기도합니다</a:t>
            </a:r>
            <a:r>
              <a:rPr lang="en-US" altLang="ko-KR" sz="1100">
                <a:solidFill>
                  <a:schemeClr val="bg1"/>
                </a:solidFill>
                <a:latin typeface="Malgun Gothic"/>
                <a:ea typeface="Malgun Gothic"/>
                <a:cs typeface="+mn-lt"/>
              </a:rPr>
              <a:t>.</a:t>
            </a:r>
            <a:r>
              <a:rPr lang="ko-KR" sz="1100">
                <a:solidFill>
                  <a:schemeClr val="bg1"/>
                </a:solidFill>
                <a:latin typeface="Malgun Gothic"/>
                <a:ea typeface="Malgun Gothic"/>
                <a:cs typeface="+mn-lt"/>
              </a:rPr>
              <a:t> </a:t>
            </a:r>
            <a:r>
              <a:rPr lang="ko-KR" altLang="en-US" sz="1100">
                <a:solidFill>
                  <a:schemeClr val="bg1"/>
                </a:solidFill>
                <a:latin typeface="Malgun Gothic"/>
                <a:ea typeface="Malgun Gothic"/>
                <a:cs typeface="+mn-lt"/>
              </a:rPr>
              <a:t>사형 집행이 중단되고 정의와 자비가 이란 사법 시스템에서 공포와 억압을 이길 </a:t>
            </a:r>
            <a:r>
              <a:rPr lang="ko-KR" sz="1100">
                <a:solidFill>
                  <a:schemeClr val="bg1"/>
                </a:solidFill>
                <a:latin typeface="Malgun Gothic"/>
                <a:ea typeface="Malgun Gothic"/>
                <a:cs typeface="+mn-lt"/>
              </a:rPr>
              <a:t>수 있도록 기도합니다</a:t>
            </a:r>
            <a:r>
              <a:rPr lang="en-US" altLang="ko-KR" sz="1100">
                <a:solidFill>
                  <a:schemeClr val="bg1"/>
                </a:solidFill>
                <a:latin typeface="Malgun Gothic"/>
                <a:ea typeface="Malgun Gothic"/>
                <a:cs typeface="+mn-lt"/>
              </a:rPr>
              <a:t>.</a:t>
            </a:r>
            <a:r>
              <a:rPr lang="ko-KR" altLang="en-US" sz="1100">
                <a:solidFill>
                  <a:schemeClr val="bg1"/>
                </a:solidFill>
                <a:latin typeface="Malgun Gothic"/>
                <a:ea typeface="Malgun Gothic"/>
                <a:cs typeface="+mn-lt"/>
              </a:rPr>
              <a:t> </a:t>
            </a:r>
            <a:endParaRPr lang="en-US" altLang="ko-KR" sz="1100">
              <a:solidFill>
                <a:schemeClr val="bg1"/>
              </a:solidFill>
              <a:latin typeface="Malgun Gothic"/>
              <a:ea typeface="+mn-lt"/>
              <a:cs typeface="+mn-lt"/>
            </a:endParaRPr>
          </a:p>
          <a:p>
            <a:pPr marL="171450" indent="-171450" algn="just">
              <a:buFont typeface="Arial,Sans-Serif"/>
              <a:buChar char="•"/>
            </a:pPr>
            <a:r>
              <a:rPr lang="ko-KR" altLang="en-US" sz="1100">
                <a:solidFill>
                  <a:schemeClr val="bg1"/>
                </a:solidFill>
                <a:latin typeface="Malgun Gothic"/>
                <a:ea typeface="Malgun Gothic"/>
                <a:cs typeface="+mn-lt"/>
              </a:rPr>
              <a:t>수감된 사람들과 가족들을 위해 기도합니다</a:t>
            </a:r>
            <a:r>
              <a:rPr lang="en-US" altLang="ko-KR" sz="1100">
                <a:solidFill>
                  <a:schemeClr val="bg1"/>
                </a:solidFill>
                <a:latin typeface="Malgun Gothic"/>
                <a:ea typeface="Malgun Gothic"/>
                <a:cs typeface="+mn-lt"/>
              </a:rPr>
              <a:t>.</a:t>
            </a:r>
            <a:r>
              <a:rPr lang="ko-KR" altLang="en-US" sz="1100">
                <a:solidFill>
                  <a:schemeClr val="bg1"/>
                </a:solidFill>
                <a:latin typeface="Malgun Gothic"/>
                <a:ea typeface="Malgun Gothic"/>
                <a:cs typeface="+mn-lt"/>
              </a:rPr>
              <a:t> 특히 감옥에 갇힌 기독교인들이 하나님의 평화와 보호하심을 경험하기를 원합니다</a:t>
            </a:r>
            <a:r>
              <a:rPr lang="en-US" altLang="ko-KR" sz="1100">
                <a:solidFill>
                  <a:schemeClr val="bg1"/>
                </a:solidFill>
                <a:latin typeface="Malgun Gothic"/>
                <a:ea typeface="Malgun Gothic"/>
                <a:cs typeface="+mn-lt"/>
              </a:rPr>
              <a:t>.</a:t>
            </a:r>
            <a:r>
              <a:rPr lang="ko-KR" altLang="en-US" sz="1100">
                <a:solidFill>
                  <a:schemeClr val="bg1"/>
                </a:solidFill>
                <a:latin typeface="Malgun Gothic"/>
                <a:ea typeface="Malgun Gothic"/>
                <a:cs typeface="+mn-lt"/>
              </a:rPr>
              <a:t> 사랑하는 가족에 대한 소식 없이 침묵하거나 위협을 받거나 고통 속에 방치되어 있는 수감자들의 가족들이 위로를 얻기를 기도합니다</a:t>
            </a:r>
            <a:r>
              <a:rPr lang="en-US" altLang="ko-KR" sz="1100">
                <a:solidFill>
                  <a:schemeClr val="bg1"/>
                </a:solidFill>
                <a:latin typeface="Malgun Gothic"/>
                <a:ea typeface="+mn-lt"/>
                <a:cs typeface="+mn-lt"/>
              </a:rPr>
              <a:t>.</a:t>
            </a:r>
            <a:r>
              <a:rPr lang="ko-KR" altLang="en-US" sz="1100">
                <a:solidFill>
                  <a:schemeClr val="bg1"/>
                </a:solidFill>
                <a:latin typeface="Malgun Gothic"/>
                <a:ea typeface="Malgun Gothic"/>
                <a:cs typeface="+mn-lt"/>
              </a:rPr>
              <a:t> </a:t>
            </a:r>
            <a:endParaRPr lang="en-US" altLang="ko-KR" sz="1100">
              <a:solidFill>
                <a:schemeClr val="bg1"/>
              </a:solidFill>
              <a:latin typeface="Malgun Gothic"/>
              <a:ea typeface="+mn-lt"/>
              <a:cs typeface="+mn-lt"/>
            </a:endParaRPr>
          </a:p>
          <a:p>
            <a:pPr marL="171450" indent="-171450" algn="just">
              <a:buFont typeface="Arial,Sans-Serif"/>
              <a:buChar char="•"/>
            </a:pPr>
            <a:r>
              <a:rPr lang="ko-KR" altLang="en-US" sz="1100">
                <a:solidFill>
                  <a:schemeClr val="bg1"/>
                </a:solidFill>
                <a:latin typeface="Malgun Gothic"/>
                <a:ea typeface="Malgun Gothic"/>
                <a:cs typeface="+mn-lt"/>
              </a:rPr>
              <a:t>이란의 교회가 굳건하고 용기를 잃지 않고 성령으로 충만하여 계속해서 소금과 빛의 역할을 감당할 수 있도록 기도합니다</a:t>
            </a:r>
            <a:r>
              <a:rPr lang="en-US" altLang="ko-KR" sz="1100">
                <a:solidFill>
                  <a:schemeClr val="bg1"/>
                </a:solidFill>
                <a:latin typeface="Malgun Gothic"/>
                <a:ea typeface="Malgun Gothic"/>
                <a:cs typeface="+mn-lt"/>
              </a:rPr>
              <a:t>.</a:t>
            </a:r>
            <a:r>
              <a:rPr lang="ko-KR" altLang="en-US" sz="1100">
                <a:solidFill>
                  <a:schemeClr val="bg1"/>
                </a:solidFill>
                <a:latin typeface="Malgun Gothic"/>
                <a:ea typeface="Malgun Gothic"/>
                <a:cs typeface="+mn-lt"/>
              </a:rPr>
              <a:t> 고난의 골짜기를 걸어가는 동안에도 이란 교회가 사랑과 연합</a:t>
            </a:r>
            <a:r>
              <a:rPr lang="en-US" altLang="ko-KR" sz="1100">
                <a:solidFill>
                  <a:schemeClr val="bg1"/>
                </a:solidFill>
                <a:latin typeface="Malgun Gothic"/>
                <a:ea typeface="Malgun Gothic"/>
                <a:cs typeface="+mn-lt"/>
              </a:rPr>
              <a:t>,</a:t>
            </a:r>
            <a:r>
              <a:rPr lang="ko-KR" altLang="en-US" sz="1100">
                <a:solidFill>
                  <a:schemeClr val="bg1"/>
                </a:solidFill>
                <a:latin typeface="Malgun Gothic"/>
                <a:ea typeface="Malgun Gothic"/>
                <a:cs typeface="+mn-lt"/>
              </a:rPr>
              <a:t> 담대한 증거로 성장하기를 기도해주세요</a:t>
            </a:r>
            <a:r>
              <a:rPr lang="en-US" altLang="ko-KR" sz="1100">
                <a:solidFill>
                  <a:schemeClr val="bg1"/>
                </a:solidFill>
                <a:latin typeface="Malgun Gothic"/>
                <a:ea typeface="Malgun Gothic"/>
                <a:cs typeface="+mn-lt"/>
              </a:rPr>
              <a:t>.</a:t>
            </a:r>
            <a:endParaRPr lang="ko-KR" altLang="en-US" sz="1100">
              <a:solidFill>
                <a:schemeClr val="bg1"/>
              </a:solidFill>
              <a:latin typeface="Malgun Gothic"/>
              <a:ea typeface="Malgun Gothic"/>
              <a:cs typeface="+mn-lt"/>
            </a:endParaRPr>
          </a:p>
          <a:p>
            <a:pPr marL="171450" indent="-171450" algn="just">
              <a:buFont typeface="Arial,Sans-Serif"/>
              <a:buChar char="•"/>
            </a:pPr>
            <a:r>
              <a:rPr lang="en-US" sz="1100" err="1">
                <a:solidFill>
                  <a:schemeClr val="bg1"/>
                </a:solidFill>
                <a:ea typeface="+mn-lt"/>
                <a:cs typeface="+mn-lt"/>
              </a:rPr>
              <a:t>전쟁이</a:t>
            </a:r>
            <a:r>
              <a:rPr lang="en-US" sz="1100">
                <a:solidFill>
                  <a:schemeClr val="bg1"/>
                </a:solidFill>
                <a:ea typeface="+mn-lt"/>
                <a:cs typeface="+mn-lt"/>
              </a:rPr>
              <a:t> </a:t>
            </a:r>
            <a:r>
              <a:rPr lang="en-US" sz="1100" err="1">
                <a:solidFill>
                  <a:schemeClr val="bg1"/>
                </a:solidFill>
                <a:ea typeface="+mn-lt"/>
                <a:cs typeface="+mn-lt"/>
              </a:rPr>
              <a:t>아닌</a:t>
            </a:r>
            <a:r>
              <a:rPr lang="en-US" sz="1100">
                <a:solidFill>
                  <a:schemeClr val="bg1"/>
                </a:solidFill>
                <a:ea typeface="+mn-lt"/>
                <a:cs typeface="+mn-lt"/>
              </a:rPr>
              <a:t> </a:t>
            </a:r>
            <a:r>
              <a:rPr lang="en-US" sz="1100" err="1">
                <a:solidFill>
                  <a:schemeClr val="bg1"/>
                </a:solidFill>
                <a:ea typeface="+mn-lt"/>
                <a:cs typeface="+mn-lt"/>
              </a:rPr>
              <a:t>자유와</a:t>
            </a:r>
            <a:r>
              <a:rPr lang="en-US" sz="1100">
                <a:solidFill>
                  <a:schemeClr val="bg1"/>
                </a:solidFill>
                <a:ea typeface="+mn-lt"/>
                <a:cs typeface="+mn-lt"/>
              </a:rPr>
              <a:t> </a:t>
            </a:r>
            <a:r>
              <a:rPr lang="en-US" sz="1100" err="1">
                <a:solidFill>
                  <a:schemeClr val="bg1"/>
                </a:solidFill>
                <a:ea typeface="+mn-lt"/>
                <a:cs typeface="+mn-lt"/>
              </a:rPr>
              <a:t>존엄</a:t>
            </a:r>
            <a:r>
              <a:rPr lang="en-US" sz="1100">
                <a:solidFill>
                  <a:schemeClr val="bg1"/>
                </a:solidFill>
                <a:ea typeface="+mn-lt"/>
                <a:cs typeface="+mn-lt"/>
              </a:rPr>
              <a:t>, </a:t>
            </a:r>
            <a:r>
              <a:rPr lang="en-US" sz="1100" err="1">
                <a:solidFill>
                  <a:schemeClr val="bg1"/>
                </a:solidFill>
                <a:ea typeface="+mn-lt"/>
                <a:cs typeface="+mn-lt"/>
              </a:rPr>
              <a:t>평화를</a:t>
            </a:r>
            <a:r>
              <a:rPr lang="en-US" sz="1100">
                <a:solidFill>
                  <a:schemeClr val="bg1"/>
                </a:solidFill>
                <a:ea typeface="+mn-lt"/>
                <a:cs typeface="+mn-lt"/>
              </a:rPr>
              <a:t> </a:t>
            </a:r>
            <a:r>
              <a:rPr lang="ko-KR" altLang="en-US" sz="1100">
                <a:solidFill>
                  <a:schemeClr val="bg1"/>
                </a:solidFill>
                <a:ea typeface="+mn-lt"/>
                <a:cs typeface="+mn-lt"/>
              </a:rPr>
              <a:t>위해</a:t>
            </a:r>
            <a:r>
              <a:rPr lang="en-US" sz="1100">
                <a:solidFill>
                  <a:schemeClr val="bg1"/>
                </a:solidFill>
                <a:ea typeface="+mn-lt"/>
                <a:cs typeface="+mn-lt"/>
              </a:rPr>
              <a:t> </a:t>
            </a:r>
            <a:r>
              <a:rPr lang="ko-KR" altLang="en-US" sz="1100">
                <a:solidFill>
                  <a:schemeClr val="bg1"/>
                </a:solidFill>
                <a:ea typeface="+mn-lt"/>
                <a:cs typeface="+mn-lt"/>
              </a:rPr>
              <a:t>기도합니다</a:t>
            </a:r>
            <a:r>
              <a:rPr lang="en-US" sz="1100">
                <a:solidFill>
                  <a:schemeClr val="bg1"/>
                </a:solidFill>
                <a:ea typeface="+mn-lt"/>
                <a:cs typeface="+mn-lt"/>
              </a:rPr>
              <a:t>. </a:t>
            </a:r>
            <a:r>
              <a:rPr lang="ko-KR" altLang="en-US" sz="1100">
                <a:solidFill>
                  <a:schemeClr val="bg1"/>
                </a:solidFill>
                <a:ea typeface="+mn-lt"/>
                <a:cs typeface="+mn-lt"/>
              </a:rPr>
              <a:t>국제적</a:t>
            </a:r>
            <a:r>
              <a:rPr lang="en-US" altLang="ko-KR" sz="1100">
                <a:solidFill>
                  <a:schemeClr val="bg1"/>
                </a:solidFill>
                <a:ea typeface="+mn-lt"/>
                <a:cs typeface="+mn-lt"/>
              </a:rPr>
              <a:t> </a:t>
            </a:r>
            <a:r>
              <a:rPr lang="ko-KR" altLang="en-US" sz="1100" err="1">
                <a:solidFill>
                  <a:schemeClr val="bg1"/>
                </a:solidFill>
                <a:ea typeface="+mn-lt"/>
                <a:cs typeface="+mn-lt"/>
              </a:rPr>
              <a:t>평화뿐만</a:t>
            </a:r>
            <a:r>
              <a:rPr lang="en-US" sz="1100">
                <a:solidFill>
                  <a:schemeClr val="bg1"/>
                </a:solidFill>
                <a:ea typeface="+mn-lt"/>
                <a:cs typeface="+mn-lt"/>
              </a:rPr>
              <a:t> </a:t>
            </a:r>
            <a:r>
              <a:rPr lang="en-US" sz="1100" err="1">
                <a:solidFill>
                  <a:schemeClr val="bg1"/>
                </a:solidFill>
                <a:ea typeface="+mn-lt"/>
                <a:cs typeface="+mn-lt"/>
              </a:rPr>
              <a:t>아니라</a:t>
            </a:r>
            <a:r>
              <a:rPr lang="en-US" sz="1100">
                <a:solidFill>
                  <a:schemeClr val="bg1"/>
                </a:solidFill>
                <a:ea typeface="+mn-lt"/>
                <a:cs typeface="+mn-lt"/>
              </a:rPr>
              <a:t> </a:t>
            </a:r>
            <a:r>
              <a:rPr lang="en-US" sz="1100" err="1">
                <a:solidFill>
                  <a:schemeClr val="bg1"/>
                </a:solidFill>
                <a:ea typeface="+mn-lt"/>
                <a:cs typeface="+mn-lt"/>
              </a:rPr>
              <a:t>이란</a:t>
            </a:r>
            <a:r>
              <a:rPr lang="en-US" sz="1100">
                <a:solidFill>
                  <a:schemeClr val="bg1"/>
                </a:solidFill>
                <a:ea typeface="+mn-lt"/>
                <a:cs typeface="+mn-lt"/>
              </a:rPr>
              <a:t> </a:t>
            </a:r>
            <a:r>
              <a:rPr lang="ko-KR" altLang="en-US" sz="1100">
                <a:solidFill>
                  <a:schemeClr val="bg1"/>
                </a:solidFill>
                <a:ea typeface="+mn-lt"/>
                <a:cs typeface="+mn-lt"/>
              </a:rPr>
              <a:t>국내의 </a:t>
            </a:r>
            <a:r>
              <a:rPr lang="en-US" sz="1100" err="1">
                <a:solidFill>
                  <a:schemeClr val="bg1"/>
                </a:solidFill>
                <a:ea typeface="+mn-lt"/>
                <a:cs typeface="+mn-lt"/>
              </a:rPr>
              <a:t>평화를</a:t>
            </a:r>
            <a:r>
              <a:rPr lang="en-US" sz="1100">
                <a:solidFill>
                  <a:schemeClr val="bg1"/>
                </a:solidFill>
                <a:ea typeface="+mn-lt"/>
                <a:cs typeface="+mn-lt"/>
              </a:rPr>
              <a:t> </a:t>
            </a:r>
            <a:r>
              <a:rPr lang="ko-KR" altLang="en-US" sz="1100">
                <a:solidFill>
                  <a:schemeClr val="bg1"/>
                </a:solidFill>
                <a:ea typeface="+mn-lt"/>
                <a:cs typeface="+mn-lt"/>
              </a:rPr>
              <a:t>소원하는</a:t>
            </a:r>
            <a:r>
              <a:rPr lang="en-US" altLang="ko-KR" sz="1100">
                <a:solidFill>
                  <a:schemeClr val="bg1"/>
                </a:solidFill>
                <a:ea typeface="+mn-lt"/>
                <a:cs typeface="+mn-lt"/>
              </a:rPr>
              <a:t> </a:t>
            </a:r>
            <a:r>
              <a:rPr lang="ko-KR" altLang="en-US" sz="1100">
                <a:solidFill>
                  <a:schemeClr val="bg1"/>
                </a:solidFill>
                <a:ea typeface="+mn-lt"/>
                <a:cs typeface="+mn-lt"/>
              </a:rPr>
              <a:t>이란</a:t>
            </a:r>
            <a:r>
              <a:rPr lang="en-US" sz="1100">
                <a:solidFill>
                  <a:schemeClr val="bg1"/>
                </a:solidFill>
                <a:ea typeface="+mn-lt"/>
                <a:cs typeface="+mn-lt"/>
              </a:rPr>
              <a:t> </a:t>
            </a:r>
            <a:r>
              <a:rPr lang="ko-KR" altLang="en-US" sz="1100">
                <a:solidFill>
                  <a:schemeClr val="bg1"/>
                </a:solidFill>
                <a:ea typeface="+mn-lt"/>
                <a:cs typeface="+mn-lt"/>
              </a:rPr>
              <a:t>국민들의</a:t>
            </a:r>
            <a:r>
              <a:rPr lang="en-US" sz="1100">
                <a:solidFill>
                  <a:schemeClr val="bg1"/>
                </a:solidFill>
                <a:ea typeface="+mn-lt"/>
                <a:cs typeface="+mn-lt"/>
              </a:rPr>
              <a:t> </a:t>
            </a:r>
            <a:r>
              <a:rPr lang="ko-KR" altLang="en-US" sz="1100">
                <a:solidFill>
                  <a:schemeClr val="bg1"/>
                </a:solidFill>
                <a:ea typeface="+mn-lt"/>
                <a:cs typeface="+mn-lt"/>
              </a:rPr>
              <a:t>갈망이</a:t>
            </a:r>
            <a:r>
              <a:rPr lang="en-US" sz="1100">
                <a:solidFill>
                  <a:schemeClr val="bg1"/>
                </a:solidFill>
                <a:ea typeface="+mn-lt"/>
                <a:cs typeface="+mn-lt"/>
              </a:rPr>
              <a:t> </a:t>
            </a:r>
            <a:r>
              <a:rPr lang="ko-KR" altLang="en-US" sz="1100">
                <a:solidFill>
                  <a:schemeClr val="bg1"/>
                </a:solidFill>
                <a:ea typeface="+mn-lt"/>
                <a:cs typeface="+mn-lt"/>
              </a:rPr>
              <a:t>열매를</a:t>
            </a:r>
            <a:r>
              <a:rPr lang="en-US" sz="1100">
                <a:solidFill>
                  <a:schemeClr val="bg1"/>
                </a:solidFill>
                <a:ea typeface="+mn-lt"/>
                <a:cs typeface="+mn-lt"/>
              </a:rPr>
              <a:t> </a:t>
            </a:r>
            <a:r>
              <a:rPr lang="ko-KR" altLang="en-US" sz="1100">
                <a:solidFill>
                  <a:schemeClr val="bg1"/>
                </a:solidFill>
                <a:ea typeface="+mn-lt"/>
                <a:cs typeface="+mn-lt"/>
              </a:rPr>
              <a:t>맺게</a:t>
            </a:r>
            <a:r>
              <a:rPr lang="en-US" sz="1100">
                <a:solidFill>
                  <a:schemeClr val="bg1"/>
                </a:solidFill>
                <a:ea typeface="+mn-lt"/>
                <a:cs typeface="+mn-lt"/>
              </a:rPr>
              <a:t> </a:t>
            </a:r>
            <a:r>
              <a:rPr lang="ko-KR" altLang="en-US" sz="1100" err="1">
                <a:solidFill>
                  <a:schemeClr val="bg1"/>
                </a:solidFill>
                <a:ea typeface="+mn-lt"/>
                <a:cs typeface="+mn-lt"/>
              </a:rPr>
              <a:t>하옵소서</a:t>
            </a:r>
            <a:r>
              <a:rPr lang="ko-KR" altLang="en-US" sz="1100">
                <a:solidFill>
                  <a:schemeClr val="bg1"/>
                </a:solidFill>
                <a:ea typeface="+mn-lt"/>
                <a:cs typeface="+mn-lt"/>
              </a:rPr>
              <a:t>! </a:t>
            </a:r>
          </a:p>
          <a:p>
            <a:pPr marL="171450" indent="-171450" algn="just">
              <a:buFont typeface="Arial"/>
              <a:buChar char="•"/>
            </a:pPr>
            <a:r>
              <a:rPr lang="ko-KR" sz="1100">
                <a:solidFill>
                  <a:schemeClr val="bg1"/>
                </a:solidFill>
                <a:ea typeface="+mn-lt"/>
                <a:cs typeface="+mn-lt"/>
              </a:rPr>
              <a:t>이란 전역에 깊은 영적 각성이 일어나 많은 사람들이 불확실성 속에서 예수님 안에서 지속적인 희망을 발견할 수 있도록 기도합니다.</a:t>
            </a:r>
            <a:endParaRPr lang="ko-KR" sz="1100">
              <a:solidFill>
                <a:schemeClr val="bg1"/>
              </a:solidFill>
              <a:latin typeface="맑은 고딕"/>
              <a:ea typeface="맑은 고딕"/>
              <a:cs typeface="+mn-lt"/>
            </a:endParaRPr>
          </a:p>
          <a:p>
            <a:pPr marL="171450" indent="-171450" algn="just">
              <a:buFont typeface="Arial"/>
              <a:buChar char="•"/>
            </a:pPr>
            <a:endParaRPr lang="ko-KR" altLang="en-US" sz="1100">
              <a:solidFill>
                <a:schemeClr val="bg1"/>
              </a:solidFill>
              <a:ea typeface="+mn-lt"/>
              <a:cs typeface="+mn-lt"/>
            </a:endParaRPr>
          </a:p>
          <a:p>
            <a:pPr marL="171450" indent="-171450" algn="just">
              <a:buFont typeface="Arial,Sans-Serif"/>
              <a:buChar char="•"/>
            </a:pPr>
            <a:r>
              <a:rPr lang="ko-KR" sz="1100">
                <a:solidFill>
                  <a:schemeClr val="bg1"/>
                </a:solidFill>
                <a:ea typeface="+mn-lt"/>
                <a:cs typeface="+mn-lt"/>
              </a:rPr>
              <a:t>이란의 한 형제는 이렇게 말합니다: "우리는 고통과 시련의 계절을 통해 주님을 더 친밀하게 알게 되었습니다. 결국 사랑은 가장 큰 목소리이자 가장 강력한 증거입니다. 많은 이란인들이 종교와 정치, 공허한 약속에 지쳐 있는 이 시기에 주님께서 사랑과 희망, 구원의 참된 원천이신 자신을 드러내 주시도록 기도해 주세요."</a:t>
            </a:r>
            <a:r>
              <a:rPr lang="ko-KR" sz="1100" err="1">
                <a:solidFill>
                  <a:schemeClr val="bg1"/>
                </a:solidFill>
                <a:ea typeface="+mn-lt"/>
                <a:cs typeface="+mn-lt"/>
              </a:rPr>
              <a:t>라고</a:t>
            </a:r>
            <a:r>
              <a:rPr lang="ko-KR" sz="1100">
                <a:solidFill>
                  <a:schemeClr val="bg1"/>
                </a:solidFill>
                <a:ea typeface="+mn-lt"/>
                <a:cs typeface="+mn-lt"/>
              </a:rPr>
              <a:t> 말합니다.</a:t>
            </a:r>
            <a:endParaRPr lang="ko-KR" altLang="en-US" sz="1100">
              <a:solidFill>
                <a:schemeClr val="bg1"/>
              </a:solidFill>
              <a:latin typeface="맑은 고딕"/>
              <a:ea typeface="맑은 고딕"/>
              <a:cs typeface="+mn-lt"/>
            </a:endParaRPr>
          </a:p>
        </p:txBody>
      </p:sp>
      <p:sp>
        <p:nvSpPr>
          <p:cNvPr id="18" name="TextBox 17">
            <a:extLst>
              <a:ext uri="{FF2B5EF4-FFF2-40B4-BE49-F238E27FC236}">
                <a16:creationId xmlns:a16="http://schemas.microsoft.com/office/drawing/2014/main" id="{274D2355-6CA6-051B-DD2A-57B3FF52EE36}"/>
              </a:ext>
            </a:extLst>
          </p:cNvPr>
          <p:cNvSpPr txBox="1"/>
          <p:nvPr/>
        </p:nvSpPr>
        <p:spPr>
          <a:xfrm>
            <a:off x="1220172" y="1709695"/>
            <a:ext cx="5016196" cy="600164"/>
          </a:xfrm>
          <a:prstGeom prst="rect">
            <a:avLst/>
          </a:prstGeom>
          <a:solidFill>
            <a:schemeClr val="bg1">
              <a:lumMod val="95000"/>
            </a:schemeClr>
          </a:solidFill>
        </p:spPr>
        <p:txBody>
          <a:bodyPr wrap="square" lIns="91440" tIns="45720" rIns="91440" bIns="45720" rtlCol="0" anchor="t">
            <a:spAutoFit/>
          </a:bodyPr>
          <a:lstStyle/>
          <a:p>
            <a:r>
              <a:rPr lang="en-US" sz="1100">
                <a:solidFill>
                  <a:srgbClr val="000000"/>
                </a:solidFill>
                <a:latin typeface="Malgun Gothic"/>
                <a:ea typeface="Malgun Gothic"/>
              </a:rPr>
              <a:t>6</a:t>
            </a:r>
            <a:r>
              <a:rPr lang="ko-KR" altLang="en-US" sz="1100">
                <a:solidFill>
                  <a:srgbClr val="000000"/>
                </a:solidFill>
                <a:latin typeface="Malgun Gothic"/>
                <a:ea typeface="Malgun Gothic"/>
              </a:rPr>
              <a:t>월</a:t>
            </a:r>
            <a:r>
              <a:rPr lang="en-US" sz="1100">
                <a:solidFill>
                  <a:srgbClr val="000000"/>
                </a:solidFill>
                <a:latin typeface="Malgun Gothic"/>
                <a:ea typeface="Malgun Gothic"/>
              </a:rPr>
              <a:t> 24</a:t>
            </a:r>
            <a:r>
              <a:rPr lang="ko-KR" altLang="en-US" sz="1100">
                <a:solidFill>
                  <a:srgbClr val="000000"/>
                </a:solidFill>
                <a:latin typeface="Malgun Gothic"/>
                <a:ea typeface="Malgun Gothic"/>
              </a:rPr>
              <a:t>일</a:t>
            </a:r>
            <a:r>
              <a:rPr lang="en-US" altLang="ko-KR" sz="1100">
                <a:solidFill>
                  <a:srgbClr val="000000"/>
                </a:solidFill>
                <a:latin typeface="Malgun Gothic"/>
                <a:ea typeface="Malgun Gothic"/>
              </a:rPr>
              <a:t> </a:t>
            </a:r>
            <a:r>
              <a:rPr lang="ko-KR" altLang="en-US" sz="1100">
                <a:solidFill>
                  <a:srgbClr val="000000"/>
                </a:solidFill>
                <a:latin typeface="Malgun Gothic"/>
                <a:ea typeface="Malgun Gothic"/>
              </a:rPr>
              <a:t>휴전</a:t>
            </a:r>
            <a:r>
              <a:rPr lang="en-US" altLang="ko-KR" sz="1100">
                <a:solidFill>
                  <a:srgbClr val="000000"/>
                </a:solidFill>
                <a:latin typeface="Malgun Gothic"/>
                <a:ea typeface="Malgun Gothic"/>
              </a:rPr>
              <a:t> </a:t>
            </a:r>
            <a:r>
              <a:rPr lang="ko-KR" altLang="en-US" sz="1100">
                <a:solidFill>
                  <a:srgbClr val="000000"/>
                </a:solidFill>
                <a:latin typeface="Malgun Gothic"/>
                <a:ea typeface="Malgun Gothic"/>
              </a:rPr>
              <a:t>이후</a:t>
            </a:r>
            <a:r>
              <a:rPr lang="en-US" sz="1100">
                <a:solidFill>
                  <a:srgbClr val="000000"/>
                </a:solidFill>
                <a:latin typeface="Malgun Gothic"/>
                <a:ea typeface="Malgun Gothic"/>
              </a:rPr>
              <a:t>,</a:t>
            </a:r>
            <a:r>
              <a:rPr lang="en-US" altLang="ko-KR" sz="1100">
                <a:solidFill>
                  <a:srgbClr val="000000"/>
                </a:solidFill>
                <a:latin typeface="Malgun Gothic"/>
                <a:ea typeface="Malgun Gothic"/>
              </a:rPr>
              <a:t> </a:t>
            </a:r>
            <a:r>
              <a:rPr lang="ko-KR" altLang="en-US" sz="1100">
                <a:solidFill>
                  <a:srgbClr val="000000"/>
                </a:solidFill>
                <a:latin typeface="Malgun Gothic"/>
                <a:ea typeface="Malgun Gothic"/>
              </a:rPr>
              <a:t>지금까지</a:t>
            </a:r>
            <a:r>
              <a:rPr lang="en-US" altLang="ko-KR" sz="1100">
                <a:solidFill>
                  <a:srgbClr val="000000"/>
                </a:solidFill>
                <a:latin typeface="Malgun Gothic"/>
                <a:ea typeface="Malgun Gothic"/>
              </a:rPr>
              <a:t> </a:t>
            </a:r>
            <a:r>
              <a:rPr lang="ko-KR" altLang="en-US" sz="1100">
                <a:solidFill>
                  <a:srgbClr val="000000"/>
                </a:solidFill>
                <a:latin typeface="Malgun Gothic"/>
                <a:ea typeface="Malgun Gothic"/>
              </a:rPr>
              <a:t>전국</a:t>
            </a:r>
            <a:r>
              <a:rPr lang="en-US" sz="1100">
                <a:solidFill>
                  <a:srgbClr val="000000"/>
                </a:solidFill>
                <a:latin typeface="Malgun Gothic"/>
                <a:ea typeface="Malgun Gothic"/>
              </a:rPr>
              <a:t> </a:t>
            </a:r>
            <a:r>
              <a:rPr lang="en-US" sz="1100">
                <a:latin typeface="Malgun Gothic"/>
                <a:ea typeface="Malgun Gothic"/>
              </a:rPr>
              <a:t>21개 </a:t>
            </a:r>
            <a:r>
              <a:rPr lang="en-US" sz="1100" err="1">
                <a:latin typeface="Malgun Gothic"/>
                <a:ea typeface="Malgun Gothic"/>
              </a:rPr>
              <a:t>도시에서</a:t>
            </a:r>
            <a:r>
              <a:rPr lang="en-US" sz="1100">
                <a:latin typeface="Malgun Gothic"/>
                <a:ea typeface="Malgun Gothic"/>
              </a:rPr>
              <a:t> 43명의 </a:t>
            </a:r>
            <a:r>
              <a:rPr lang="en-US" sz="1100" err="1">
                <a:latin typeface="Malgun Gothic"/>
                <a:ea typeface="Malgun Gothic"/>
              </a:rPr>
              <a:t>기독교인이</a:t>
            </a:r>
            <a:r>
              <a:rPr lang="en-US" sz="1100">
                <a:latin typeface="Malgun Gothic"/>
                <a:ea typeface="Malgun Gothic"/>
              </a:rPr>
              <a:t> </a:t>
            </a:r>
            <a:r>
              <a:rPr lang="en-US" sz="1100" err="1">
                <a:latin typeface="Malgun Gothic"/>
                <a:ea typeface="Malgun Gothic"/>
              </a:rPr>
              <a:t>체포되었습니다</a:t>
            </a:r>
            <a:r>
              <a:rPr lang="en-US" sz="1100">
                <a:latin typeface="Malgun Gothic"/>
                <a:ea typeface="Malgun Gothic"/>
              </a:rPr>
              <a:t>. </a:t>
            </a:r>
            <a:r>
              <a:rPr lang="en-US" sz="1100" err="1">
                <a:latin typeface="Malgun Gothic"/>
                <a:ea typeface="Malgun Gothic"/>
              </a:rPr>
              <a:t>정확한</a:t>
            </a:r>
            <a:r>
              <a:rPr lang="en-US" sz="1100">
                <a:latin typeface="Malgun Gothic"/>
                <a:ea typeface="Malgun Gothic"/>
              </a:rPr>
              <a:t> </a:t>
            </a:r>
            <a:r>
              <a:rPr lang="en-US" sz="1100" err="1">
                <a:latin typeface="Malgun Gothic"/>
                <a:ea typeface="Malgun Gothic"/>
              </a:rPr>
              <a:t>기소</a:t>
            </a:r>
            <a:r>
              <a:rPr lang="en-US" sz="1100">
                <a:latin typeface="Malgun Gothic"/>
                <a:ea typeface="Malgun Gothic"/>
              </a:rPr>
              <a:t> </a:t>
            </a:r>
            <a:r>
              <a:rPr lang="ko-KR" altLang="en-US" sz="1100">
                <a:latin typeface="Malgun Gothic"/>
                <a:ea typeface="Malgun Gothic"/>
              </a:rPr>
              <a:t>내용은 아직 공개되지 않았지만</a:t>
            </a:r>
            <a:r>
              <a:rPr lang="en-US" altLang="ko-KR" sz="1100">
                <a:latin typeface="Malgun Gothic"/>
                <a:ea typeface="Malgun Gothic"/>
              </a:rPr>
              <a:t>,</a:t>
            </a:r>
            <a:r>
              <a:rPr lang="ko-KR" altLang="en-US" sz="1100">
                <a:latin typeface="Malgun Gothic"/>
                <a:ea typeface="Malgun Gothic"/>
              </a:rPr>
              <a:t> 우리는 어려운 시기를 겪고 있는 이란의 형제자매들을 위해 계속 기도해야 합니다</a:t>
            </a:r>
            <a:r>
              <a:rPr lang="en-US" altLang="ko-KR" sz="1100">
                <a:latin typeface="Malgun Gothic"/>
                <a:ea typeface="Malgun Gothic"/>
              </a:rPr>
              <a:t>.</a:t>
            </a:r>
            <a:endParaRPr lang="ko-KR" altLang="en-US"/>
          </a:p>
        </p:txBody>
      </p:sp>
    </p:spTree>
    <p:extLst>
      <p:ext uri="{BB962C8B-B14F-4D97-AF65-F5344CB8AC3E}">
        <p14:creationId xmlns:p14="http://schemas.microsoft.com/office/powerpoint/2010/main" val="1119045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FB0E1-BA86-3B2D-ACDA-82E140D667B4}"/>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6724EE7A-BFCF-39B1-C064-EFDCA02A709E}"/>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1957B939-A3CE-418C-33F4-26A3363E65D0}"/>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D3FAADAB-6ACF-D9D8-D1DF-5CCAE4554531}"/>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99BA37B0-AE0E-8DAE-7CBD-C3899411DE0B}"/>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6172C551-080A-CE36-5675-1EECA53698CF}"/>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CB8BE38D-4572-6505-4DCA-CF2ECBA54082}"/>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C214481E-3F57-CF83-F96B-C2249E975C50}"/>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933AB469-EC5F-FD61-B35C-49E3A0C0665D}"/>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altLang="ko-KR">
                <a:solidFill>
                  <a:srgbClr val="0070C0"/>
                </a:solidFill>
                <a:ea typeface="맑은 고딕"/>
              </a:rPr>
              <a:t>#</a:t>
            </a:r>
            <a:r>
              <a:rPr lang="ko-KR" altLang="en-US">
                <a:solidFill>
                  <a:srgbClr val="0070C0"/>
                </a:solidFill>
                <a:latin typeface="Malgun Gothic"/>
                <a:ea typeface="Malgun Gothic"/>
              </a:rPr>
              <a:t>타지키스탄</a:t>
            </a:r>
            <a:r>
              <a:rPr lang="en-US" altLang="ko-KR">
                <a:solidFill>
                  <a:srgbClr val="0070C0"/>
                </a:solidFill>
                <a:ea typeface="맑은 고딕"/>
              </a:rPr>
              <a:t> </a:t>
            </a:r>
            <a:r>
              <a:rPr lang="en-US" altLang="ko-KR" sz="1800">
                <a:solidFill>
                  <a:srgbClr val="0070C0"/>
                </a:solidFill>
                <a:ea typeface="맑은 고딕"/>
              </a:rPr>
              <a:t>| </a:t>
            </a:r>
            <a:r>
              <a:rPr lang="ko-KR" altLang="en-US">
                <a:ea typeface="+mn-lt"/>
                <a:cs typeface="+mn-lt"/>
              </a:rPr>
              <a:t>아프가니스탄</a:t>
            </a:r>
            <a:r>
              <a:rPr lang="en-US">
                <a:ea typeface="+mn-lt"/>
                <a:cs typeface="+mn-lt"/>
              </a:rPr>
              <a:t> </a:t>
            </a:r>
            <a:r>
              <a:rPr lang="ko-KR" altLang="en-US">
                <a:ea typeface="+mn-lt"/>
                <a:cs typeface="+mn-lt"/>
              </a:rPr>
              <a:t>난민</a:t>
            </a:r>
            <a:r>
              <a:rPr lang="en-US" altLang="ko-KR">
                <a:ea typeface="+mn-lt"/>
                <a:cs typeface="+mn-lt"/>
              </a:rPr>
              <a:t> </a:t>
            </a:r>
            <a:r>
              <a:rPr lang="ko-KR" altLang="en-US">
                <a:ea typeface="+mn-lt"/>
                <a:cs typeface="+mn-lt"/>
              </a:rPr>
              <a:t>강제</a:t>
            </a:r>
            <a:r>
              <a:rPr lang="en-US" altLang="ko-KR">
                <a:ea typeface="+mn-lt"/>
                <a:cs typeface="+mn-lt"/>
              </a:rPr>
              <a:t> </a:t>
            </a:r>
            <a:r>
              <a:rPr lang="en-US" err="1">
                <a:ea typeface="+mn-lt"/>
                <a:cs typeface="+mn-lt"/>
              </a:rPr>
              <a:t>추방</a:t>
            </a:r>
            <a:r>
              <a:rPr lang="en-US" altLang="ko-KR">
                <a:ea typeface="+mn-lt"/>
                <a:cs typeface="+mn-lt"/>
              </a:rPr>
              <a:t> </a:t>
            </a:r>
            <a:r>
              <a:rPr lang="ko-KR" altLang="en-US">
                <a:ea typeface="+mn-lt"/>
                <a:cs typeface="+mn-lt"/>
              </a:rPr>
              <a:t>시작</a:t>
            </a:r>
            <a:endParaRPr lang="ko-KR" altLang="en-US" sz="1800" b="1" kern="100">
              <a:latin typeface="Helvetica"/>
              <a:ea typeface="맑은 고딕"/>
              <a:cs typeface="Helvetica"/>
            </a:endParaRPr>
          </a:p>
        </p:txBody>
      </p:sp>
      <p:sp>
        <p:nvSpPr>
          <p:cNvPr id="7" name="TextBox 6">
            <a:extLst>
              <a:ext uri="{FF2B5EF4-FFF2-40B4-BE49-F238E27FC236}">
                <a16:creationId xmlns:a16="http://schemas.microsoft.com/office/drawing/2014/main" id="{5C2E1300-16C2-F424-7A63-EBF36F0A67F5}"/>
              </a:ext>
            </a:extLst>
          </p:cNvPr>
          <p:cNvSpPr txBox="1"/>
          <p:nvPr/>
        </p:nvSpPr>
        <p:spPr>
          <a:xfrm>
            <a:off x="1213163" y="1633931"/>
            <a:ext cx="5821375" cy="769441"/>
          </a:xfrm>
          <a:prstGeom prst="rect">
            <a:avLst/>
          </a:prstGeom>
          <a:noFill/>
        </p:spPr>
        <p:txBody>
          <a:bodyPr wrap="square" lIns="91440" tIns="45720" rIns="91440" bIns="45720" rtlCol="0" anchor="t">
            <a:spAutoFit/>
          </a:bodyPr>
          <a:lstStyle/>
          <a:p>
            <a:pPr algn="just"/>
            <a:r>
              <a:rPr lang="ko-KR" altLang="en-US" sz="1100" kern="100">
                <a:ea typeface="+mn-lt"/>
                <a:cs typeface="+mn-lt"/>
              </a:rPr>
              <a:t>타지키스탄</a:t>
            </a:r>
            <a:r>
              <a:rPr lang="en-US" sz="1100" kern="100">
                <a:ea typeface="+mn-lt"/>
                <a:cs typeface="+mn-lt"/>
              </a:rPr>
              <a:t> </a:t>
            </a:r>
            <a:r>
              <a:rPr lang="en-US" sz="1100" kern="100" err="1">
                <a:ea typeface="+mn-lt"/>
                <a:cs typeface="+mn-lt"/>
              </a:rPr>
              <a:t>정부가</a:t>
            </a:r>
            <a:r>
              <a:rPr lang="en-US" altLang="ko-KR" sz="1100" kern="100">
                <a:ea typeface="+mn-lt"/>
                <a:cs typeface="+mn-lt"/>
              </a:rPr>
              <a:t> </a:t>
            </a:r>
            <a:r>
              <a:rPr lang="ko-KR" altLang="en-US" sz="1100" kern="100">
                <a:ea typeface="+mn-lt"/>
                <a:cs typeface="+mn-lt"/>
              </a:rPr>
              <a:t>아프가니스탄</a:t>
            </a:r>
            <a:r>
              <a:rPr lang="en-US" altLang="ko-KR" sz="1100" kern="100">
                <a:ea typeface="+mn-lt"/>
                <a:cs typeface="+mn-lt"/>
              </a:rPr>
              <a:t> </a:t>
            </a:r>
            <a:r>
              <a:rPr lang="en-US" sz="1100" kern="100" err="1">
                <a:ea typeface="+mn-lt"/>
                <a:cs typeface="+mn-lt"/>
              </a:rPr>
              <a:t>난민에</a:t>
            </a:r>
            <a:r>
              <a:rPr lang="en-US" sz="1100" kern="100">
                <a:ea typeface="+mn-lt"/>
                <a:cs typeface="+mn-lt"/>
              </a:rPr>
              <a:t> </a:t>
            </a:r>
            <a:r>
              <a:rPr lang="ko-KR" altLang="en-US" sz="1100" kern="100">
                <a:ea typeface="+mn-lt"/>
                <a:cs typeface="+mn-lt"/>
              </a:rPr>
              <a:t>대해</a:t>
            </a:r>
            <a:r>
              <a:rPr lang="en-US" altLang="ko-KR" sz="1100" kern="100">
                <a:ea typeface="+mn-lt"/>
                <a:cs typeface="+mn-lt"/>
              </a:rPr>
              <a:t> </a:t>
            </a:r>
            <a:r>
              <a:rPr lang="ko-KR" altLang="en-US" sz="1100" kern="100">
                <a:ea typeface="+mn-lt"/>
                <a:cs typeface="+mn-lt"/>
              </a:rPr>
              <a:t>정한</a:t>
            </a:r>
            <a:r>
              <a:rPr lang="en-US" altLang="ko-KR" sz="1100" kern="100">
                <a:ea typeface="+mn-lt"/>
                <a:cs typeface="+mn-lt"/>
              </a:rPr>
              <a:t> 15</a:t>
            </a:r>
            <a:r>
              <a:rPr lang="ko-KR" altLang="en-US" sz="1100" kern="100">
                <a:ea typeface="+mn-lt"/>
                <a:cs typeface="+mn-lt"/>
              </a:rPr>
              <a:t>일의</a:t>
            </a:r>
            <a:r>
              <a:rPr lang="en-US" altLang="ko-KR" sz="1100" kern="100">
                <a:ea typeface="+mn-lt"/>
                <a:cs typeface="+mn-lt"/>
              </a:rPr>
              <a:t> </a:t>
            </a:r>
            <a:r>
              <a:rPr lang="ko-KR" altLang="en-US" sz="1100" kern="100">
                <a:ea typeface="+mn-lt"/>
                <a:cs typeface="+mn-lt"/>
              </a:rPr>
              <a:t>시한이</a:t>
            </a:r>
            <a:r>
              <a:rPr lang="en-US" altLang="ko-KR" sz="1100" kern="100">
                <a:ea typeface="+mn-lt"/>
                <a:cs typeface="+mn-lt"/>
              </a:rPr>
              <a:t> </a:t>
            </a:r>
            <a:r>
              <a:rPr lang="ko-KR" altLang="en-US" sz="1100" kern="100">
                <a:ea typeface="+mn-lt"/>
                <a:cs typeface="+mn-lt"/>
              </a:rPr>
              <a:t>거의</a:t>
            </a:r>
            <a:r>
              <a:rPr lang="en-US" altLang="ko-KR" sz="1100" kern="100">
                <a:ea typeface="+mn-lt"/>
                <a:cs typeface="+mn-lt"/>
              </a:rPr>
              <a:t> </a:t>
            </a:r>
            <a:r>
              <a:rPr lang="ko-KR" altLang="en-US" sz="1100" kern="100">
                <a:ea typeface="+mn-lt"/>
                <a:cs typeface="+mn-lt"/>
              </a:rPr>
              <a:t>끝나가면서</a:t>
            </a:r>
            <a:r>
              <a:rPr lang="en-US" sz="1100" kern="100">
                <a:ea typeface="+mn-lt"/>
                <a:cs typeface="+mn-lt"/>
              </a:rPr>
              <a:t>, </a:t>
            </a:r>
            <a:r>
              <a:rPr lang="ko-KR" altLang="en-US" sz="1100" kern="100">
                <a:ea typeface="+mn-lt"/>
                <a:cs typeface="+mn-lt"/>
              </a:rPr>
              <a:t>이미</a:t>
            </a:r>
            <a:r>
              <a:rPr lang="en-US" altLang="ko-KR" sz="1100" kern="100">
                <a:ea typeface="+mn-lt"/>
                <a:cs typeface="+mn-lt"/>
              </a:rPr>
              <a:t> </a:t>
            </a:r>
            <a:r>
              <a:rPr lang="ko-KR" altLang="en-US" sz="1100" kern="100">
                <a:ea typeface="+mn-lt"/>
                <a:cs typeface="+mn-lt"/>
              </a:rPr>
              <a:t>많은</a:t>
            </a:r>
            <a:r>
              <a:rPr lang="en-US" altLang="ko-KR" sz="1100" kern="100">
                <a:ea typeface="+mn-lt"/>
                <a:cs typeface="+mn-lt"/>
              </a:rPr>
              <a:t> </a:t>
            </a:r>
            <a:r>
              <a:rPr lang="ko-KR" altLang="en-US" sz="1100" kern="100">
                <a:ea typeface="+mn-lt"/>
                <a:cs typeface="+mn-lt"/>
              </a:rPr>
              <a:t>사람들을</a:t>
            </a:r>
            <a:r>
              <a:rPr lang="en-US" altLang="ko-KR" sz="1100" kern="100">
                <a:ea typeface="+mn-lt"/>
                <a:cs typeface="+mn-lt"/>
              </a:rPr>
              <a:t> </a:t>
            </a:r>
            <a:r>
              <a:rPr lang="ko-KR" altLang="en-US" sz="1100" kern="100">
                <a:ea typeface="+mn-lt"/>
                <a:cs typeface="+mn-lt"/>
              </a:rPr>
              <a:t>강제</a:t>
            </a:r>
            <a:r>
              <a:rPr lang="en-US" altLang="ko-KR" sz="1100" kern="100">
                <a:ea typeface="+mn-lt"/>
                <a:cs typeface="+mn-lt"/>
              </a:rPr>
              <a:t> </a:t>
            </a:r>
            <a:r>
              <a:rPr lang="ko-KR" altLang="en-US" sz="1100" kern="100">
                <a:ea typeface="+mn-lt"/>
                <a:cs typeface="+mn-lt"/>
              </a:rPr>
              <a:t>추방하기</a:t>
            </a:r>
            <a:r>
              <a:rPr lang="en-US" altLang="ko-KR" sz="1100" kern="100">
                <a:ea typeface="+mn-lt"/>
                <a:cs typeface="+mn-lt"/>
              </a:rPr>
              <a:t> </a:t>
            </a:r>
            <a:r>
              <a:rPr lang="ko-KR" altLang="en-US" sz="1100" kern="100">
                <a:ea typeface="+mn-lt"/>
                <a:cs typeface="+mn-lt"/>
              </a:rPr>
              <a:t>시작했다는</a:t>
            </a:r>
            <a:r>
              <a:rPr lang="en-US" altLang="ko-KR" sz="1100" kern="100">
                <a:ea typeface="+mn-lt"/>
                <a:cs typeface="+mn-lt"/>
              </a:rPr>
              <a:t> </a:t>
            </a:r>
            <a:r>
              <a:rPr lang="ko-KR" altLang="en-US" sz="1100" kern="100">
                <a:ea typeface="+mn-lt"/>
                <a:cs typeface="+mn-lt"/>
              </a:rPr>
              <a:t>보도가</a:t>
            </a:r>
            <a:r>
              <a:rPr lang="en-US" altLang="ko-KR" sz="1100" kern="100">
                <a:ea typeface="+mn-lt"/>
                <a:cs typeface="+mn-lt"/>
              </a:rPr>
              <a:t> </a:t>
            </a:r>
            <a:r>
              <a:rPr lang="ko-KR" altLang="en-US" sz="1100" kern="100">
                <a:ea typeface="+mn-lt"/>
                <a:cs typeface="+mn-lt"/>
              </a:rPr>
              <a:t>나왔습니다</a:t>
            </a:r>
            <a:r>
              <a:rPr lang="en-US" sz="1100" kern="100">
                <a:ea typeface="+mn-lt"/>
                <a:cs typeface="+mn-lt"/>
              </a:rPr>
              <a:t>.</a:t>
            </a:r>
            <a:r>
              <a:rPr lang="en-US" altLang="ko-KR" sz="1100" kern="100">
                <a:ea typeface="+mn-lt"/>
                <a:cs typeface="+mn-lt"/>
              </a:rPr>
              <a:t> </a:t>
            </a:r>
            <a:r>
              <a:rPr lang="ko-KR" altLang="en-US" sz="1100" kern="100">
                <a:ea typeface="+mn-lt"/>
                <a:cs typeface="+mn-lt"/>
              </a:rPr>
              <a:t>여러</a:t>
            </a:r>
            <a:r>
              <a:rPr lang="en-US" altLang="ko-KR" sz="1100" kern="100">
                <a:ea typeface="+mn-lt"/>
                <a:cs typeface="+mn-lt"/>
              </a:rPr>
              <a:t> </a:t>
            </a:r>
            <a:r>
              <a:rPr lang="ko-KR" altLang="en-US" sz="1100" kern="100">
                <a:ea typeface="+mn-lt"/>
                <a:cs typeface="+mn-lt"/>
              </a:rPr>
              <a:t>소식통에</a:t>
            </a:r>
            <a:r>
              <a:rPr lang="en-US" altLang="ko-KR" sz="1100" kern="100">
                <a:ea typeface="+mn-lt"/>
                <a:cs typeface="+mn-lt"/>
              </a:rPr>
              <a:t> </a:t>
            </a:r>
            <a:r>
              <a:rPr lang="ko-KR" altLang="en-US" sz="1100" kern="100">
                <a:ea typeface="+mn-lt"/>
                <a:cs typeface="+mn-lt"/>
              </a:rPr>
              <a:t>따르면</a:t>
            </a:r>
            <a:r>
              <a:rPr lang="en-US" sz="1100" kern="100">
                <a:ea typeface="+mn-lt"/>
                <a:cs typeface="+mn-lt"/>
              </a:rPr>
              <a:t>,</a:t>
            </a:r>
            <a:r>
              <a:rPr lang="en-US" altLang="ko-KR" sz="1100" kern="100">
                <a:ea typeface="+mn-lt"/>
                <a:cs typeface="+mn-lt"/>
              </a:rPr>
              <a:t> </a:t>
            </a:r>
            <a:r>
              <a:rPr lang="ko-KR" altLang="en-US" sz="1100" kern="100">
                <a:ea typeface="+mn-lt"/>
                <a:cs typeface="+mn-lt"/>
              </a:rPr>
              <a:t>어제</a:t>
            </a:r>
            <a:r>
              <a:rPr lang="en-US" altLang="ko-KR" sz="1100" kern="100">
                <a:ea typeface="+mn-lt"/>
                <a:cs typeface="+mn-lt"/>
              </a:rPr>
              <a:t> 150</a:t>
            </a:r>
            <a:r>
              <a:rPr lang="ko-KR" altLang="en-US" sz="1100" kern="100">
                <a:ea typeface="+mn-lt"/>
                <a:cs typeface="+mn-lt"/>
              </a:rPr>
              <a:t>명</a:t>
            </a:r>
            <a:r>
              <a:rPr lang="en-US" altLang="ko-KR" sz="1100" kern="100">
                <a:ea typeface="+mn-lt"/>
                <a:cs typeface="+mn-lt"/>
              </a:rPr>
              <a:t> </a:t>
            </a:r>
            <a:r>
              <a:rPr lang="ko-KR" altLang="en-US" sz="1100" kern="100">
                <a:ea typeface="+mn-lt"/>
                <a:cs typeface="+mn-lt"/>
              </a:rPr>
              <a:t>이상이</a:t>
            </a:r>
            <a:r>
              <a:rPr lang="en-US" altLang="ko-KR" sz="1100" kern="100">
                <a:ea typeface="+mn-lt"/>
                <a:cs typeface="+mn-lt"/>
              </a:rPr>
              <a:t> </a:t>
            </a:r>
            <a:r>
              <a:rPr lang="ko-KR" altLang="en-US" sz="1100" kern="100">
                <a:ea typeface="+mn-lt"/>
                <a:cs typeface="+mn-lt"/>
              </a:rPr>
              <a:t>현지</a:t>
            </a:r>
            <a:r>
              <a:rPr lang="en-US" altLang="ko-KR" sz="1100" kern="100">
                <a:ea typeface="+mn-lt"/>
                <a:cs typeface="+mn-lt"/>
              </a:rPr>
              <a:t> </a:t>
            </a:r>
            <a:r>
              <a:rPr lang="en-US" sz="1100" kern="100" err="1">
                <a:ea typeface="+mn-lt"/>
                <a:cs typeface="+mn-lt"/>
              </a:rPr>
              <a:t>시장과</a:t>
            </a:r>
            <a:r>
              <a:rPr lang="en-US" altLang="ko-KR" sz="1100" kern="100">
                <a:ea typeface="+mn-lt"/>
                <a:cs typeface="+mn-lt"/>
              </a:rPr>
              <a:t> </a:t>
            </a:r>
            <a:r>
              <a:rPr lang="ko-KR" altLang="en-US" sz="1100" kern="100">
                <a:ea typeface="+mn-lt"/>
                <a:cs typeface="+mn-lt"/>
              </a:rPr>
              <a:t>공공장소에서</a:t>
            </a:r>
            <a:r>
              <a:rPr lang="en-US" altLang="ko-KR" sz="1100" kern="100">
                <a:ea typeface="+mn-lt"/>
                <a:cs typeface="+mn-lt"/>
              </a:rPr>
              <a:t> </a:t>
            </a:r>
            <a:r>
              <a:rPr lang="ko-KR" altLang="en-US" sz="1100" kern="100">
                <a:ea typeface="+mn-lt"/>
                <a:cs typeface="+mn-lt"/>
              </a:rPr>
              <a:t>체포되어</a:t>
            </a:r>
            <a:r>
              <a:rPr lang="en-US" altLang="ko-KR" sz="1100" kern="100">
                <a:ea typeface="+mn-lt"/>
                <a:cs typeface="+mn-lt"/>
              </a:rPr>
              <a:t> </a:t>
            </a:r>
            <a:r>
              <a:rPr lang="ko-KR" altLang="en-US" sz="1100" kern="100">
                <a:ea typeface="+mn-lt"/>
                <a:cs typeface="+mn-lt"/>
              </a:rPr>
              <a:t>타지키스탄에서</a:t>
            </a:r>
            <a:r>
              <a:rPr lang="en-US" altLang="ko-KR" sz="1100" kern="100">
                <a:ea typeface="+mn-lt"/>
                <a:cs typeface="+mn-lt"/>
              </a:rPr>
              <a:t> </a:t>
            </a:r>
            <a:r>
              <a:rPr lang="ko-KR" altLang="en-US" sz="1100" kern="100">
                <a:ea typeface="+mn-lt"/>
                <a:cs typeface="+mn-lt"/>
              </a:rPr>
              <a:t>추방되었습니다</a:t>
            </a:r>
            <a:r>
              <a:rPr lang="en-US" sz="1100" kern="100">
                <a:ea typeface="+mn-lt"/>
                <a:cs typeface="+mn-lt"/>
              </a:rPr>
              <a:t>.</a:t>
            </a:r>
            <a:endParaRPr lang="ko-KR">
              <a:ea typeface="+mn-lt"/>
              <a:cs typeface="+mn-lt"/>
            </a:endParaRPr>
          </a:p>
          <a:p>
            <a:pPr algn="just"/>
            <a:endParaRPr lang="en-US" sz="1100" kern="100">
              <a:latin typeface="Malgun Gothic"/>
              <a:ea typeface="Malgun Gothic"/>
              <a:cs typeface="+mn-lt"/>
            </a:endParaRPr>
          </a:p>
        </p:txBody>
      </p:sp>
      <p:pic>
        <p:nvPicPr>
          <p:cNvPr id="16" name="그림 15" descr="육상 차량, 야외, 자동차, 자동차 부품이(가) 표시된 사진&#10;&#10;AI 생성 콘텐츠는 정확하지 않을 수 있습니다.">
            <a:extLst>
              <a:ext uri="{FF2B5EF4-FFF2-40B4-BE49-F238E27FC236}">
                <a16:creationId xmlns:a16="http://schemas.microsoft.com/office/drawing/2014/main" id="{703895EF-02B8-98EA-2D55-C73E08355506}"/>
              </a:ext>
            </a:extLst>
          </p:cNvPr>
          <p:cNvPicPr>
            <a:picLocks noChangeAspect="1"/>
          </p:cNvPicPr>
          <p:nvPr/>
        </p:nvPicPr>
        <p:blipFill>
          <a:blip r:embed="rId4"/>
          <a:stretch>
            <a:fillRect/>
          </a:stretch>
        </p:blipFill>
        <p:spPr>
          <a:xfrm>
            <a:off x="7344185" y="2038397"/>
            <a:ext cx="3319461" cy="2775758"/>
          </a:xfrm>
          <a:prstGeom prst="rect">
            <a:avLst/>
          </a:prstGeom>
        </p:spPr>
      </p:pic>
      <p:sp>
        <p:nvSpPr>
          <p:cNvPr id="17" name="TextBox 16">
            <a:extLst>
              <a:ext uri="{FF2B5EF4-FFF2-40B4-BE49-F238E27FC236}">
                <a16:creationId xmlns:a16="http://schemas.microsoft.com/office/drawing/2014/main" id="{628D8011-ED47-EC64-120E-EDB02C67F10C}"/>
              </a:ext>
            </a:extLst>
          </p:cNvPr>
          <p:cNvSpPr txBox="1"/>
          <p:nvPr/>
        </p:nvSpPr>
        <p:spPr>
          <a:xfrm>
            <a:off x="1271782" y="5398222"/>
            <a:ext cx="9443801" cy="938719"/>
          </a:xfrm>
          <a:prstGeom prst="rect">
            <a:avLst/>
          </a:prstGeom>
          <a:solidFill>
            <a:srgbClr val="0070C0"/>
          </a:solidFill>
        </p:spPr>
        <p:txBody>
          <a:bodyPr wrap="square" lIns="91440" tIns="45720" rIns="91440" bIns="45720" rtlCol="0" anchor="t">
            <a:spAutoFit/>
          </a:bodyPr>
          <a:lstStyle/>
          <a:p>
            <a:pPr marL="171450" indent="-171450" algn="just">
              <a:buFont typeface="Arial" panose="020B0604020202020204" pitchFamily="34" charset="0"/>
              <a:buChar char="•"/>
            </a:pPr>
            <a:r>
              <a:rPr lang="ko-KR" altLang="en-US" sz="1100" kern="100">
                <a:solidFill>
                  <a:schemeClr val="bg1"/>
                </a:solidFill>
                <a:ea typeface="+mn-lt"/>
                <a:cs typeface="+mn-lt"/>
              </a:rPr>
              <a:t>내가 피곤하고 심히 </a:t>
            </a:r>
            <a:r>
              <a:rPr lang="ko-KR" altLang="en-US" sz="1100" kern="100" err="1">
                <a:solidFill>
                  <a:schemeClr val="bg1"/>
                </a:solidFill>
                <a:ea typeface="+mn-lt"/>
                <a:cs typeface="+mn-lt"/>
              </a:rPr>
              <a:t>상하였으매</a:t>
            </a:r>
            <a:r>
              <a:rPr lang="ko-KR" altLang="en-US" sz="1100" kern="100">
                <a:solidFill>
                  <a:schemeClr val="bg1"/>
                </a:solidFill>
                <a:ea typeface="+mn-lt"/>
                <a:cs typeface="+mn-lt"/>
              </a:rPr>
              <a:t> 마음이 불안하여 </a:t>
            </a:r>
            <a:r>
              <a:rPr lang="ko-KR" altLang="en-US" sz="1100" kern="100" err="1">
                <a:solidFill>
                  <a:schemeClr val="bg1"/>
                </a:solidFill>
                <a:ea typeface="+mn-lt"/>
                <a:cs typeface="+mn-lt"/>
              </a:rPr>
              <a:t>신음하나이다</a:t>
            </a:r>
            <a:r>
              <a:rPr lang="ko-KR" altLang="en-US" sz="1100" kern="100">
                <a:solidFill>
                  <a:schemeClr val="bg1"/>
                </a:solidFill>
                <a:ea typeface="+mn-lt"/>
                <a:cs typeface="+mn-lt"/>
              </a:rPr>
              <a:t>. 주여 나의 모든 소원이 주 앞에 </a:t>
            </a:r>
            <a:r>
              <a:rPr lang="ko-KR" altLang="en-US" sz="1100" kern="100" err="1">
                <a:solidFill>
                  <a:schemeClr val="bg1"/>
                </a:solidFill>
                <a:ea typeface="+mn-lt"/>
                <a:cs typeface="+mn-lt"/>
              </a:rPr>
              <a:t>있사오니</a:t>
            </a:r>
            <a:r>
              <a:rPr lang="ko-KR" altLang="en-US" sz="1100" kern="100">
                <a:solidFill>
                  <a:schemeClr val="bg1"/>
                </a:solidFill>
                <a:ea typeface="+mn-lt"/>
                <a:cs typeface="+mn-lt"/>
              </a:rPr>
              <a:t> 나의 탄식이 주 앞에 </a:t>
            </a:r>
            <a:r>
              <a:rPr lang="ko-KR" altLang="en-US" sz="1100" kern="100" err="1">
                <a:solidFill>
                  <a:schemeClr val="bg1"/>
                </a:solidFill>
                <a:ea typeface="+mn-lt"/>
                <a:cs typeface="+mn-lt"/>
              </a:rPr>
              <a:t>감추이지</a:t>
            </a:r>
            <a:r>
              <a:rPr lang="ko-KR" altLang="en-US" sz="1100" kern="100">
                <a:solidFill>
                  <a:schemeClr val="bg1"/>
                </a:solidFill>
                <a:ea typeface="+mn-lt"/>
                <a:cs typeface="+mn-lt"/>
              </a:rPr>
              <a:t> </a:t>
            </a:r>
            <a:r>
              <a:rPr lang="ko-KR" altLang="en-US" sz="1100" kern="100" err="1">
                <a:solidFill>
                  <a:schemeClr val="bg1"/>
                </a:solidFill>
                <a:ea typeface="+mn-lt"/>
                <a:cs typeface="+mn-lt"/>
              </a:rPr>
              <a:t>아니하나이다</a:t>
            </a:r>
            <a:r>
              <a:rPr lang="ko-KR" altLang="en-US" sz="1100" kern="100">
                <a:solidFill>
                  <a:schemeClr val="bg1"/>
                </a:solidFill>
                <a:ea typeface="+mn-lt"/>
                <a:cs typeface="+mn-lt"/>
              </a:rPr>
              <a:t>.(시38:8-9)</a:t>
            </a:r>
          </a:p>
          <a:p>
            <a:pPr marL="171450" indent="-171450" algn="just">
              <a:buFont typeface="Arial" panose="020B0604020202020204" pitchFamily="34" charset="0"/>
              <a:buChar char="•"/>
            </a:pPr>
            <a:r>
              <a:rPr lang="en-US" altLang="ko-KR" sz="1100" kern="100" err="1">
                <a:solidFill>
                  <a:schemeClr val="bg1"/>
                </a:solidFill>
                <a:latin typeface="Malgun Gothic"/>
                <a:ea typeface="맑은 고딕"/>
                <a:cs typeface="Times New Roman (Body CS)"/>
              </a:rPr>
              <a:t>타지키스탄에</a:t>
            </a:r>
            <a:r>
              <a:rPr lang="en-US" altLang="ko-KR" sz="1100" kern="100">
                <a:solidFill>
                  <a:schemeClr val="bg1"/>
                </a:solidFill>
                <a:latin typeface="Malgun Gothic"/>
                <a:ea typeface="맑은 고딕"/>
                <a:cs typeface="Times New Roman (Body CS)"/>
              </a:rPr>
              <a:t> </a:t>
            </a:r>
            <a:r>
              <a:rPr lang="en-US" altLang="ko-KR" sz="1100" kern="100" err="1">
                <a:solidFill>
                  <a:schemeClr val="bg1"/>
                </a:solidFill>
                <a:latin typeface="Malgun Gothic"/>
                <a:ea typeface="맑은 고딕"/>
                <a:cs typeface="Times New Roman (Body CS)"/>
              </a:rPr>
              <a:t>있는</a:t>
            </a:r>
            <a:r>
              <a:rPr lang="en-US" altLang="ko-KR" sz="1100" kern="100">
                <a:solidFill>
                  <a:schemeClr val="bg1"/>
                </a:solidFill>
                <a:latin typeface="Malgun Gothic"/>
                <a:ea typeface="맑은 고딕"/>
                <a:cs typeface="Times New Roman (Body CS)"/>
              </a:rPr>
              <a:t> </a:t>
            </a:r>
            <a:r>
              <a:rPr lang="en-US" altLang="ko-KR" sz="1100" kern="100" err="1">
                <a:solidFill>
                  <a:schemeClr val="bg1"/>
                </a:solidFill>
                <a:latin typeface="Malgun Gothic"/>
                <a:ea typeface="맑은 고딕"/>
                <a:cs typeface="Times New Roman (Body CS)"/>
              </a:rPr>
              <a:t>아프칸</a:t>
            </a:r>
            <a:r>
              <a:rPr lang="en-US" altLang="ko-KR" sz="1100" kern="100">
                <a:solidFill>
                  <a:schemeClr val="bg1"/>
                </a:solidFill>
                <a:latin typeface="Malgun Gothic"/>
                <a:ea typeface="맑은 고딕"/>
                <a:cs typeface="Times New Roman (Body CS)"/>
              </a:rPr>
              <a:t> </a:t>
            </a:r>
            <a:r>
              <a:rPr lang="en-US" altLang="ko-KR" sz="1100" kern="100" err="1">
                <a:solidFill>
                  <a:schemeClr val="bg1"/>
                </a:solidFill>
                <a:latin typeface="Malgun Gothic"/>
                <a:ea typeface="맑은 고딕"/>
                <a:cs typeface="Times New Roman (Body CS)"/>
              </a:rPr>
              <a:t>난민들에게</a:t>
            </a:r>
            <a:r>
              <a:rPr lang="en-US" altLang="ko-KR" sz="1100" kern="100">
                <a:solidFill>
                  <a:schemeClr val="bg1"/>
                </a:solidFill>
                <a:latin typeface="Malgun Gothic"/>
                <a:ea typeface="맑은 고딕"/>
                <a:cs typeface="Times New Roman (Body CS)"/>
              </a:rPr>
              <a:t> </a:t>
            </a:r>
            <a:r>
              <a:rPr lang="en-US" altLang="ko-KR" sz="1100" kern="100" err="1">
                <a:solidFill>
                  <a:schemeClr val="bg1"/>
                </a:solidFill>
                <a:latin typeface="Malgun Gothic"/>
                <a:ea typeface="맑은 고딕"/>
                <a:cs typeface="Times New Roman (Body CS)"/>
              </a:rPr>
              <a:t>새로운</a:t>
            </a:r>
            <a:r>
              <a:rPr lang="en-US" altLang="ko-KR" sz="1100" kern="100">
                <a:solidFill>
                  <a:schemeClr val="bg1"/>
                </a:solidFill>
                <a:latin typeface="Malgun Gothic"/>
                <a:ea typeface="맑은 고딕"/>
                <a:cs typeface="Times New Roman (Body CS)"/>
              </a:rPr>
              <a:t> </a:t>
            </a:r>
            <a:r>
              <a:rPr lang="en-US" altLang="ko-KR" sz="1100" kern="100" err="1">
                <a:solidFill>
                  <a:schemeClr val="bg1"/>
                </a:solidFill>
                <a:latin typeface="Malgun Gothic"/>
                <a:ea typeface="맑은 고딕"/>
                <a:cs typeface="Times New Roman (Body CS)"/>
              </a:rPr>
              <a:t>피난처를</a:t>
            </a:r>
            <a:r>
              <a:rPr lang="en-US" altLang="ko-KR" sz="1100" kern="100">
                <a:solidFill>
                  <a:schemeClr val="bg1"/>
                </a:solidFill>
                <a:latin typeface="Malgun Gothic"/>
                <a:ea typeface="맑은 고딕"/>
                <a:cs typeface="Times New Roman (Body CS)"/>
              </a:rPr>
              <a:t> </a:t>
            </a:r>
            <a:r>
              <a:rPr lang="en-US" altLang="ko-KR" sz="1100" kern="100" err="1">
                <a:solidFill>
                  <a:schemeClr val="bg1"/>
                </a:solidFill>
                <a:latin typeface="Malgun Gothic"/>
                <a:ea typeface="맑은 고딕"/>
                <a:cs typeface="Times New Roman (Body CS)"/>
              </a:rPr>
              <a:t>주셔서</a:t>
            </a:r>
            <a:r>
              <a:rPr lang="en-US" altLang="ko-KR" sz="1100" kern="100">
                <a:solidFill>
                  <a:schemeClr val="bg1"/>
                </a:solidFill>
                <a:latin typeface="Malgun Gothic"/>
                <a:ea typeface="맑은 고딕"/>
                <a:cs typeface="Times New Roman (Body CS)"/>
              </a:rPr>
              <a:t> </a:t>
            </a:r>
            <a:r>
              <a:rPr lang="en-US" altLang="ko-KR" sz="1100" kern="100" err="1">
                <a:solidFill>
                  <a:schemeClr val="bg1"/>
                </a:solidFill>
                <a:latin typeface="Malgun Gothic"/>
                <a:ea typeface="맑은 고딕"/>
                <a:cs typeface="Times New Roman (Body CS)"/>
              </a:rPr>
              <a:t>안전하게</a:t>
            </a:r>
            <a:r>
              <a:rPr lang="en-US" altLang="ko-KR" sz="1100" kern="100">
                <a:solidFill>
                  <a:schemeClr val="bg1"/>
                </a:solidFill>
                <a:latin typeface="Malgun Gothic"/>
                <a:ea typeface="맑은 고딕"/>
                <a:cs typeface="Times New Roman (Body CS)"/>
              </a:rPr>
              <a:t> </a:t>
            </a:r>
            <a:r>
              <a:rPr lang="en-US" altLang="ko-KR" sz="1100" kern="100" err="1">
                <a:solidFill>
                  <a:schemeClr val="bg1"/>
                </a:solidFill>
                <a:latin typeface="Malgun Gothic"/>
                <a:ea typeface="맑은 고딕"/>
                <a:cs typeface="Times New Roman (Body CS)"/>
              </a:rPr>
              <a:t>거할</a:t>
            </a:r>
            <a:r>
              <a:rPr lang="en-US" altLang="ko-KR" sz="1100" kern="100">
                <a:solidFill>
                  <a:schemeClr val="bg1"/>
                </a:solidFill>
                <a:latin typeface="Malgun Gothic"/>
                <a:ea typeface="맑은 고딕"/>
                <a:cs typeface="Times New Roman (Body CS)"/>
              </a:rPr>
              <a:t> 수 </a:t>
            </a:r>
            <a:r>
              <a:rPr lang="en-US" altLang="ko-KR" sz="1100" kern="100" err="1">
                <a:solidFill>
                  <a:schemeClr val="bg1"/>
                </a:solidFill>
                <a:latin typeface="Malgun Gothic"/>
                <a:ea typeface="맑은 고딕"/>
                <a:cs typeface="Times New Roman (Body CS)"/>
              </a:rPr>
              <a:t>있도록</a:t>
            </a:r>
            <a:r>
              <a:rPr lang="en-US" altLang="ko-KR" sz="1100" kern="100">
                <a:solidFill>
                  <a:schemeClr val="bg1"/>
                </a:solidFill>
                <a:latin typeface="Malgun Gothic"/>
                <a:ea typeface="맑은 고딕"/>
                <a:cs typeface="Times New Roman (Body CS)"/>
              </a:rPr>
              <a:t> </a:t>
            </a:r>
            <a:r>
              <a:rPr lang="en-US" altLang="ko-KR" sz="1100" kern="100" err="1">
                <a:solidFill>
                  <a:schemeClr val="bg1"/>
                </a:solidFill>
                <a:latin typeface="Malgun Gothic"/>
                <a:ea typeface="맑은 고딕"/>
                <a:cs typeface="Times New Roman (Body CS)"/>
              </a:rPr>
              <a:t>도와주옵소서</a:t>
            </a:r>
            <a:r>
              <a:rPr lang="en-US" altLang="ko-KR" sz="1100" kern="100">
                <a:solidFill>
                  <a:schemeClr val="bg1"/>
                </a:solidFill>
                <a:latin typeface="Malgun Gothic"/>
                <a:ea typeface="맑은 고딕"/>
                <a:cs typeface="Times New Roman (Body CS)"/>
              </a:rPr>
              <a:t>! </a:t>
            </a:r>
          </a:p>
          <a:p>
            <a:pPr marL="171450" indent="-171450" algn="just">
              <a:buFont typeface="Arial" panose="020B0604020202020204" pitchFamily="34" charset="0"/>
              <a:buChar char="•"/>
            </a:pPr>
            <a:r>
              <a:rPr lang="en-US" altLang="ko-KR" sz="1100" kern="100" err="1">
                <a:solidFill>
                  <a:schemeClr val="bg1"/>
                </a:solidFill>
                <a:latin typeface="Malgun Gothic"/>
                <a:ea typeface="+mn-lt"/>
                <a:cs typeface="Times New Roman (Body CS)"/>
              </a:rPr>
              <a:t>아프칸</a:t>
            </a:r>
            <a:r>
              <a:rPr lang="en-US" altLang="ko-KR" sz="1100" kern="100">
                <a:solidFill>
                  <a:schemeClr val="bg1"/>
                </a:solidFill>
                <a:latin typeface="Malgun Gothic"/>
                <a:ea typeface="+mn-lt"/>
                <a:cs typeface="Times New Roman (Body CS)"/>
              </a:rPr>
              <a:t> </a:t>
            </a:r>
            <a:r>
              <a:rPr lang="en-US" altLang="ko-KR" sz="1100" kern="100" err="1">
                <a:solidFill>
                  <a:schemeClr val="bg1"/>
                </a:solidFill>
                <a:latin typeface="Malgun Gothic"/>
                <a:ea typeface="+mn-lt"/>
                <a:cs typeface="Times New Roman (Body CS)"/>
              </a:rPr>
              <a:t>기독교</a:t>
            </a:r>
            <a:r>
              <a:rPr lang="en-US" altLang="ko-KR" sz="1100" kern="100">
                <a:solidFill>
                  <a:schemeClr val="bg1"/>
                </a:solidFill>
                <a:latin typeface="Malgun Gothic"/>
                <a:ea typeface="+mn-lt"/>
                <a:cs typeface="Times New Roman (Body CS)"/>
              </a:rPr>
              <a:t> </a:t>
            </a:r>
            <a:r>
              <a:rPr lang="en-US" altLang="ko-KR" sz="1100" kern="100" err="1">
                <a:solidFill>
                  <a:schemeClr val="bg1"/>
                </a:solidFill>
                <a:latin typeface="Malgun Gothic"/>
                <a:ea typeface="+mn-lt"/>
                <a:cs typeface="Times New Roman (Body CS)"/>
              </a:rPr>
              <a:t>난민들에게</a:t>
            </a:r>
            <a:r>
              <a:rPr lang="en-US" altLang="ko-KR" sz="1100" kern="100">
                <a:solidFill>
                  <a:schemeClr val="bg1"/>
                </a:solidFill>
                <a:latin typeface="Malgun Gothic"/>
                <a:ea typeface="+mn-lt"/>
                <a:cs typeface="Times New Roman (Body CS)"/>
              </a:rPr>
              <a:t> </a:t>
            </a:r>
            <a:r>
              <a:rPr lang="en-US" altLang="ko-KR" sz="1100" kern="100" err="1">
                <a:solidFill>
                  <a:schemeClr val="bg1"/>
                </a:solidFill>
                <a:latin typeface="Malgun Gothic"/>
                <a:ea typeface="+mn-lt"/>
                <a:cs typeface="Times New Roman (Body CS)"/>
              </a:rPr>
              <a:t>마음의</a:t>
            </a:r>
            <a:r>
              <a:rPr lang="en-US" altLang="ko-KR" sz="1100" kern="100">
                <a:solidFill>
                  <a:schemeClr val="bg1"/>
                </a:solidFill>
                <a:latin typeface="Malgun Gothic"/>
                <a:ea typeface="+mn-lt"/>
                <a:cs typeface="Times New Roman (Body CS)"/>
              </a:rPr>
              <a:t> </a:t>
            </a:r>
            <a:r>
              <a:rPr lang="en-US" altLang="ko-KR" sz="1100" kern="100" err="1">
                <a:solidFill>
                  <a:schemeClr val="bg1"/>
                </a:solidFill>
                <a:latin typeface="Malgun Gothic"/>
                <a:ea typeface="+mn-lt"/>
                <a:cs typeface="Times New Roman (Body CS)"/>
              </a:rPr>
              <a:t>평안을</a:t>
            </a:r>
            <a:r>
              <a:rPr lang="en-US" altLang="ko-KR" sz="1100" kern="100">
                <a:solidFill>
                  <a:schemeClr val="bg1"/>
                </a:solidFill>
                <a:latin typeface="Malgun Gothic"/>
                <a:ea typeface="+mn-lt"/>
                <a:cs typeface="Times New Roman (Body CS)"/>
              </a:rPr>
              <a:t> </a:t>
            </a:r>
            <a:r>
              <a:rPr lang="en-US" altLang="ko-KR" sz="1100" kern="100" err="1">
                <a:solidFill>
                  <a:schemeClr val="bg1"/>
                </a:solidFill>
                <a:latin typeface="Malgun Gothic"/>
                <a:ea typeface="+mn-lt"/>
                <a:cs typeface="Times New Roman (Body CS)"/>
              </a:rPr>
              <a:t>주시고</a:t>
            </a:r>
            <a:r>
              <a:rPr lang="en-US" altLang="ko-KR" sz="1100" kern="100">
                <a:solidFill>
                  <a:schemeClr val="bg1"/>
                </a:solidFill>
                <a:latin typeface="Malgun Gothic"/>
                <a:ea typeface="+mn-lt"/>
                <a:cs typeface="Times New Roman (Body CS)"/>
              </a:rPr>
              <a:t>, </a:t>
            </a:r>
            <a:r>
              <a:rPr lang="en-US" altLang="ko-KR" sz="1100" kern="100" err="1">
                <a:solidFill>
                  <a:schemeClr val="bg1"/>
                </a:solidFill>
                <a:latin typeface="Malgun Gothic"/>
                <a:ea typeface="+mn-lt"/>
                <a:cs typeface="Times New Roman (Body CS)"/>
              </a:rPr>
              <a:t>안전하게</a:t>
            </a:r>
            <a:r>
              <a:rPr lang="en-US" altLang="ko-KR" sz="1100" kern="100">
                <a:solidFill>
                  <a:schemeClr val="bg1"/>
                </a:solidFill>
                <a:latin typeface="Malgun Gothic"/>
                <a:ea typeface="+mn-lt"/>
                <a:cs typeface="Times New Roman (Body CS)"/>
              </a:rPr>
              <a:t> </a:t>
            </a:r>
            <a:r>
              <a:rPr lang="en-US" altLang="ko-KR" sz="1100" kern="100" err="1">
                <a:solidFill>
                  <a:schemeClr val="bg1"/>
                </a:solidFill>
                <a:latin typeface="Malgun Gothic"/>
                <a:ea typeface="+mn-lt"/>
                <a:cs typeface="Times New Roman (Body CS)"/>
              </a:rPr>
              <a:t>피할</a:t>
            </a:r>
            <a:r>
              <a:rPr lang="en-US" altLang="ko-KR" sz="1100" kern="100">
                <a:solidFill>
                  <a:schemeClr val="bg1"/>
                </a:solidFill>
                <a:latin typeface="Malgun Gothic"/>
                <a:ea typeface="+mn-lt"/>
                <a:cs typeface="Times New Roman (Body CS)"/>
              </a:rPr>
              <a:t> </a:t>
            </a:r>
            <a:r>
              <a:rPr lang="en-US" altLang="ko-KR" sz="1100" kern="100" err="1">
                <a:solidFill>
                  <a:schemeClr val="bg1"/>
                </a:solidFill>
                <a:latin typeface="Malgun Gothic"/>
                <a:ea typeface="+mn-lt"/>
                <a:cs typeface="Times New Roman (Body CS)"/>
              </a:rPr>
              <a:t>곳을</a:t>
            </a:r>
            <a:r>
              <a:rPr lang="en-US" altLang="ko-KR" sz="1100" kern="100">
                <a:solidFill>
                  <a:schemeClr val="bg1"/>
                </a:solidFill>
                <a:latin typeface="Malgun Gothic"/>
                <a:ea typeface="+mn-lt"/>
                <a:cs typeface="Times New Roman (Body CS)"/>
              </a:rPr>
              <a:t> </a:t>
            </a:r>
            <a:r>
              <a:rPr lang="en-US" altLang="ko-KR" sz="1100" kern="100" err="1">
                <a:solidFill>
                  <a:schemeClr val="bg1"/>
                </a:solidFill>
                <a:latin typeface="Malgun Gothic"/>
                <a:ea typeface="+mn-lt"/>
                <a:cs typeface="Times New Roman (Body CS)"/>
              </a:rPr>
              <a:t>허락하시고</a:t>
            </a:r>
            <a:r>
              <a:rPr lang="en-US" altLang="ko-KR" sz="1100" kern="100">
                <a:solidFill>
                  <a:schemeClr val="bg1"/>
                </a:solidFill>
                <a:latin typeface="Malgun Gothic"/>
                <a:ea typeface="+mn-lt"/>
                <a:cs typeface="Times New Roman (Body CS)"/>
              </a:rPr>
              <a:t>, </a:t>
            </a:r>
            <a:r>
              <a:rPr lang="en-US" altLang="ko-KR" sz="1100" kern="100" err="1">
                <a:solidFill>
                  <a:schemeClr val="bg1"/>
                </a:solidFill>
                <a:latin typeface="Malgun Gothic"/>
                <a:ea typeface="+mn-lt"/>
                <a:cs typeface="Times New Roman (Body CS)"/>
              </a:rPr>
              <a:t>어떤</a:t>
            </a:r>
            <a:r>
              <a:rPr lang="en-US" altLang="ko-KR" sz="1100" kern="100">
                <a:solidFill>
                  <a:schemeClr val="bg1"/>
                </a:solidFill>
                <a:latin typeface="Malgun Gothic"/>
                <a:ea typeface="+mn-lt"/>
                <a:cs typeface="Times New Roman (Body CS)"/>
              </a:rPr>
              <a:t> </a:t>
            </a:r>
            <a:r>
              <a:rPr lang="en-US" altLang="ko-KR" sz="1100" kern="100" err="1">
                <a:solidFill>
                  <a:schemeClr val="bg1"/>
                </a:solidFill>
                <a:latin typeface="Malgun Gothic"/>
                <a:ea typeface="+mn-lt"/>
                <a:cs typeface="Times New Roman (Body CS)"/>
              </a:rPr>
              <a:t>상황에서도</a:t>
            </a:r>
            <a:r>
              <a:rPr lang="en-US" altLang="ko-KR" sz="1100" kern="100">
                <a:solidFill>
                  <a:schemeClr val="bg1"/>
                </a:solidFill>
                <a:latin typeface="Malgun Gothic"/>
                <a:ea typeface="+mn-lt"/>
                <a:cs typeface="Times New Roman (Body CS)"/>
              </a:rPr>
              <a:t> </a:t>
            </a:r>
            <a:r>
              <a:rPr lang="en-US" altLang="ko-KR" sz="1100" kern="100" err="1">
                <a:solidFill>
                  <a:schemeClr val="bg1"/>
                </a:solidFill>
                <a:latin typeface="Malgun Gothic"/>
                <a:ea typeface="+mn-lt"/>
                <a:cs typeface="Times New Roman (Body CS)"/>
              </a:rPr>
              <a:t>주님의</a:t>
            </a:r>
            <a:r>
              <a:rPr lang="en-US" altLang="ko-KR" sz="1100" kern="100">
                <a:solidFill>
                  <a:schemeClr val="bg1"/>
                </a:solidFill>
                <a:latin typeface="Malgun Gothic"/>
                <a:ea typeface="+mn-lt"/>
                <a:cs typeface="Times New Roman (Body CS)"/>
              </a:rPr>
              <a:t> </a:t>
            </a:r>
            <a:r>
              <a:rPr lang="en-US" altLang="ko-KR" sz="1100" kern="100" err="1">
                <a:solidFill>
                  <a:schemeClr val="bg1"/>
                </a:solidFill>
                <a:latin typeface="Malgun Gothic"/>
                <a:ea typeface="+mn-lt"/>
                <a:cs typeface="Times New Roman (Body CS)"/>
              </a:rPr>
              <a:t>보호하심을</a:t>
            </a:r>
            <a:r>
              <a:rPr lang="en-US" altLang="ko-KR" sz="1100" kern="100">
                <a:solidFill>
                  <a:schemeClr val="bg1"/>
                </a:solidFill>
                <a:latin typeface="Malgun Gothic"/>
                <a:ea typeface="+mn-lt"/>
                <a:cs typeface="Times New Roman (Body CS)"/>
              </a:rPr>
              <a:t> </a:t>
            </a:r>
            <a:r>
              <a:rPr lang="en-US" altLang="ko-KR" sz="1100" kern="100" err="1">
                <a:solidFill>
                  <a:schemeClr val="bg1"/>
                </a:solidFill>
                <a:latin typeface="Malgun Gothic"/>
                <a:ea typeface="+mn-lt"/>
                <a:cs typeface="Times New Roman (Body CS)"/>
              </a:rPr>
              <a:t>신뢰하며</a:t>
            </a:r>
            <a:r>
              <a:rPr lang="en-US" altLang="ko-KR" sz="1100" kern="100">
                <a:solidFill>
                  <a:schemeClr val="bg1"/>
                </a:solidFill>
                <a:latin typeface="Malgun Gothic"/>
                <a:ea typeface="+mn-lt"/>
                <a:cs typeface="Times New Roman (Body CS)"/>
              </a:rPr>
              <a:t>, </a:t>
            </a:r>
            <a:r>
              <a:rPr lang="en-US" altLang="ko-KR" sz="1100" kern="100" err="1">
                <a:solidFill>
                  <a:schemeClr val="bg1"/>
                </a:solidFill>
                <a:latin typeface="Malgun Gothic"/>
                <a:ea typeface="+mn-lt"/>
                <a:cs typeface="Times New Roman (Body CS)"/>
              </a:rPr>
              <a:t>믿음의</a:t>
            </a:r>
            <a:r>
              <a:rPr lang="en-US" altLang="ko-KR" sz="1100" kern="100">
                <a:solidFill>
                  <a:schemeClr val="bg1"/>
                </a:solidFill>
                <a:latin typeface="Malgun Gothic"/>
                <a:ea typeface="+mn-lt"/>
                <a:cs typeface="Times New Roman (Body CS)"/>
              </a:rPr>
              <a:t> </a:t>
            </a:r>
            <a:r>
              <a:rPr lang="en-US" altLang="ko-KR" sz="1100" kern="100" err="1">
                <a:solidFill>
                  <a:schemeClr val="bg1"/>
                </a:solidFill>
                <a:latin typeface="Malgun Gothic"/>
                <a:ea typeface="+mn-lt"/>
                <a:cs typeface="Times New Roman (Body CS)"/>
              </a:rPr>
              <a:t>길을</a:t>
            </a:r>
            <a:r>
              <a:rPr lang="en-US" altLang="ko-KR" sz="1100" kern="100">
                <a:solidFill>
                  <a:schemeClr val="bg1"/>
                </a:solidFill>
                <a:latin typeface="Malgun Gothic"/>
                <a:ea typeface="+mn-lt"/>
                <a:cs typeface="Times New Roman (Body CS)"/>
              </a:rPr>
              <a:t> </a:t>
            </a:r>
            <a:r>
              <a:rPr lang="en-US" altLang="ko-KR" sz="1100" kern="100" err="1">
                <a:solidFill>
                  <a:schemeClr val="bg1"/>
                </a:solidFill>
                <a:latin typeface="Malgun Gothic"/>
                <a:ea typeface="+mn-lt"/>
                <a:cs typeface="Times New Roman (Body CS)"/>
              </a:rPr>
              <a:t>끝까지</a:t>
            </a:r>
            <a:r>
              <a:rPr lang="en-US" altLang="ko-KR" sz="1100" kern="100">
                <a:solidFill>
                  <a:schemeClr val="bg1"/>
                </a:solidFill>
                <a:latin typeface="Malgun Gothic"/>
                <a:ea typeface="+mn-lt"/>
                <a:cs typeface="Times New Roman (Body CS)"/>
              </a:rPr>
              <a:t> </a:t>
            </a:r>
            <a:r>
              <a:rPr lang="en-US" altLang="ko-KR" sz="1100" kern="100" err="1">
                <a:solidFill>
                  <a:schemeClr val="bg1"/>
                </a:solidFill>
                <a:latin typeface="Malgun Gothic"/>
                <a:ea typeface="+mn-lt"/>
                <a:cs typeface="Times New Roman (Body CS)"/>
              </a:rPr>
              <a:t>걸어가게</a:t>
            </a:r>
            <a:r>
              <a:rPr lang="en-US" altLang="ko-KR" sz="1100" kern="100">
                <a:solidFill>
                  <a:schemeClr val="bg1"/>
                </a:solidFill>
                <a:latin typeface="Malgun Gothic"/>
                <a:ea typeface="+mn-lt"/>
                <a:cs typeface="Times New Roman (Body CS)"/>
              </a:rPr>
              <a:t> </a:t>
            </a:r>
            <a:r>
              <a:rPr lang="en-US" altLang="ko-KR" sz="1100" kern="100" err="1">
                <a:solidFill>
                  <a:schemeClr val="bg1"/>
                </a:solidFill>
                <a:latin typeface="Malgun Gothic"/>
                <a:ea typeface="+mn-lt"/>
                <a:cs typeface="Times New Roman (Body CS)"/>
              </a:rPr>
              <a:t>하옵소서</a:t>
            </a:r>
            <a:r>
              <a:rPr lang="en-US" altLang="ko-KR" sz="1100" kern="100">
                <a:solidFill>
                  <a:schemeClr val="bg1"/>
                </a:solidFill>
                <a:latin typeface="Malgun Gothic"/>
                <a:ea typeface="+mn-lt"/>
                <a:cs typeface="Times New Roman (Body CS)"/>
              </a:rPr>
              <a:t>!</a:t>
            </a:r>
          </a:p>
        </p:txBody>
      </p:sp>
      <p:sp>
        <p:nvSpPr>
          <p:cNvPr id="14" name="TextBox 13"/>
          <p:cNvSpPr txBox="1"/>
          <p:nvPr/>
        </p:nvSpPr>
        <p:spPr>
          <a:xfrm>
            <a:off x="1213162" y="2245731"/>
            <a:ext cx="5821376" cy="3308598"/>
          </a:xfrm>
          <a:prstGeom prst="rect">
            <a:avLst/>
          </a:prstGeom>
          <a:noFill/>
        </p:spPr>
        <p:txBody>
          <a:bodyPr wrap="square" lIns="91440" tIns="45720" rIns="91440" bIns="45720" rtlCol="0" anchor="t">
            <a:spAutoFit/>
          </a:bodyPr>
          <a:lstStyle/>
          <a:p>
            <a:pPr algn="just"/>
            <a:r>
              <a:rPr lang="ko-KR" altLang="en-US" sz="1100">
                <a:ea typeface="+mn-lt"/>
                <a:cs typeface="+mn-lt"/>
              </a:rPr>
              <a:t>추방된</a:t>
            </a:r>
            <a:r>
              <a:rPr lang="en-US" sz="1100">
                <a:ea typeface="+mn-lt"/>
                <a:cs typeface="+mn-lt"/>
              </a:rPr>
              <a:t> </a:t>
            </a:r>
            <a:r>
              <a:rPr lang="en-US" sz="1100" err="1">
                <a:ea typeface="+mn-lt"/>
                <a:cs typeface="+mn-lt"/>
              </a:rPr>
              <a:t>사람들</a:t>
            </a:r>
            <a:r>
              <a:rPr lang="en-US" altLang="ko-KR" sz="1100">
                <a:ea typeface="+mn-lt"/>
                <a:cs typeface="+mn-lt"/>
              </a:rPr>
              <a:t> </a:t>
            </a:r>
            <a:r>
              <a:rPr lang="en-US" sz="1100" err="1">
                <a:ea typeface="+mn-lt"/>
                <a:cs typeface="+mn-lt"/>
              </a:rPr>
              <a:t>중에는</a:t>
            </a:r>
            <a:r>
              <a:rPr lang="en-US" altLang="ko-KR" sz="1100">
                <a:ea typeface="+mn-lt"/>
                <a:cs typeface="+mn-lt"/>
              </a:rPr>
              <a:t> </a:t>
            </a:r>
            <a:r>
              <a:rPr lang="en-US" sz="1100" err="1">
                <a:ea typeface="+mn-lt"/>
                <a:cs typeface="+mn-lt"/>
              </a:rPr>
              <a:t>남성</a:t>
            </a:r>
            <a:r>
              <a:rPr lang="en-US" sz="1100">
                <a:ea typeface="+mn-lt"/>
                <a:cs typeface="+mn-lt"/>
              </a:rPr>
              <a:t>, </a:t>
            </a:r>
            <a:r>
              <a:rPr lang="ko-KR" altLang="en-US" sz="1100">
                <a:ea typeface="+mn-lt"/>
                <a:cs typeface="+mn-lt"/>
              </a:rPr>
              <a:t>여성</a:t>
            </a:r>
            <a:r>
              <a:rPr lang="en-US" sz="1100">
                <a:ea typeface="+mn-lt"/>
                <a:cs typeface="+mn-lt"/>
              </a:rPr>
              <a:t>, </a:t>
            </a:r>
            <a:r>
              <a:rPr lang="ko-KR" altLang="en-US" sz="1100">
                <a:ea typeface="+mn-lt"/>
                <a:cs typeface="+mn-lt"/>
              </a:rPr>
              <a:t>노인</a:t>
            </a:r>
            <a:r>
              <a:rPr lang="en-US" sz="1100">
                <a:ea typeface="+mn-lt"/>
                <a:cs typeface="+mn-lt"/>
              </a:rPr>
              <a:t>, </a:t>
            </a:r>
            <a:r>
              <a:rPr lang="ko-KR" altLang="en-US" sz="1100">
                <a:ea typeface="+mn-lt"/>
                <a:cs typeface="+mn-lt"/>
              </a:rPr>
              <a:t>그리고</a:t>
            </a:r>
            <a:r>
              <a:rPr lang="en-US" altLang="ko-KR" sz="1100">
                <a:ea typeface="+mn-lt"/>
                <a:cs typeface="+mn-lt"/>
              </a:rPr>
              <a:t> 18</a:t>
            </a:r>
            <a:r>
              <a:rPr lang="ko-KR" altLang="en-US" sz="1100">
                <a:ea typeface="+mn-lt"/>
                <a:cs typeface="+mn-lt"/>
              </a:rPr>
              <a:t>세</a:t>
            </a:r>
            <a:r>
              <a:rPr lang="en-US" altLang="ko-KR" sz="1100">
                <a:ea typeface="+mn-lt"/>
                <a:cs typeface="+mn-lt"/>
              </a:rPr>
              <a:t> </a:t>
            </a:r>
            <a:r>
              <a:rPr lang="ko-KR" altLang="en-US" sz="1100">
                <a:ea typeface="+mn-lt"/>
                <a:cs typeface="+mn-lt"/>
              </a:rPr>
              <a:t>미만의</a:t>
            </a:r>
            <a:r>
              <a:rPr lang="en-US" altLang="ko-KR" sz="1100">
                <a:ea typeface="+mn-lt"/>
                <a:cs typeface="+mn-lt"/>
              </a:rPr>
              <a:t> </a:t>
            </a:r>
            <a:r>
              <a:rPr lang="ko-KR" altLang="en-US" sz="1100">
                <a:ea typeface="+mn-lt"/>
                <a:cs typeface="+mn-lt"/>
              </a:rPr>
              <a:t>미성년자가</a:t>
            </a:r>
            <a:r>
              <a:rPr lang="en-US" altLang="ko-KR" sz="1100">
                <a:ea typeface="+mn-lt"/>
                <a:cs typeface="+mn-lt"/>
              </a:rPr>
              <a:t> </a:t>
            </a:r>
            <a:r>
              <a:rPr lang="ko-KR" altLang="en-US" sz="1100">
                <a:ea typeface="+mn-lt"/>
                <a:cs typeface="+mn-lt"/>
              </a:rPr>
              <a:t>포함됩니다</a:t>
            </a:r>
            <a:r>
              <a:rPr lang="en-US" sz="1100">
                <a:ea typeface="+mn-lt"/>
                <a:cs typeface="+mn-lt"/>
              </a:rPr>
              <a:t>. </a:t>
            </a:r>
            <a:r>
              <a:rPr lang="ko-KR" altLang="en-US" sz="1100">
                <a:ea typeface="+mn-lt"/>
                <a:cs typeface="+mn-lt"/>
              </a:rPr>
              <a:t>많은</a:t>
            </a:r>
            <a:r>
              <a:rPr lang="en-US" sz="1100">
                <a:ea typeface="+mn-lt"/>
                <a:cs typeface="+mn-lt"/>
              </a:rPr>
              <a:t> </a:t>
            </a:r>
            <a:r>
              <a:rPr lang="ko-KR" altLang="en-US" sz="1100">
                <a:ea typeface="+mn-lt"/>
                <a:cs typeface="+mn-lt"/>
              </a:rPr>
              <a:t>경우</a:t>
            </a:r>
            <a:r>
              <a:rPr lang="en-US" altLang="ko-KR" sz="1100">
                <a:ea typeface="+mn-lt"/>
                <a:cs typeface="+mn-lt"/>
              </a:rPr>
              <a:t> </a:t>
            </a:r>
            <a:r>
              <a:rPr lang="ko-KR" altLang="en-US" sz="1100">
                <a:ea typeface="+mn-lt"/>
                <a:cs typeface="+mn-lt"/>
              </a:rPr>
              <a:t>가족이</a:t>
            </a:r>
            <a:r>
              <a:rPr lang="en-US" sz="1100">
                <a:ea typeface="+mn-lt"/>
                <a:cs typeface="+mn-lt"/>
              </a:rPr>
              <a:t> </a:t>
            </a:r>
            <a:r>
              <a:rPr lang="ko-KR" altLang="en-US" sz="1100">
                <a:ea typeface="+mn-lt"/>
                <a:cs typeface="+mn-lt"/>
              </a:rPr>
              <a:t>헤어졌습니다</a:t>
            </a:r>
            <a:r>
              <a:rPr lang="en-US" sz="1100">
                <a:ea typeface="+mn-lt"/>
                <a:cs typeface="+mn-lt"/>
              </a:rPr>
              <a:t>. </a:t>
            </a:r>
            <a:r>
              <a:rPr lang="ko-KR" altLang="en-US" sz="1100">
                <a:ea typeface="+mn-lt"/>
                <a:cs typeface="+mn-lt"/>
              </a:rPr>
              <a:t>자녀는</a:t>
            </a:r>
            <a:r>
              <a:rPr lang="en-US" altLang="ko-KR" sz="1100">
                <a:ea typeface="+mn-lt"/>
                <a:cs typeface="+mn-lt"/>
              </a:rPr>
              <a:t> </a:t>
            </a:r>
            <a:r>
              <a:rPr lang="ko-KR" altLang="en-US" sz="1100">
                <a:ea typeface="+mn-lt"/>
                <a:cs typeface="+mn-lt"/>
              </a:rPr>
              <a:t>추방되고</a:t>
            </a:r>
            <a:r>
              <a:rPr lang="en-US" altLang="ko-KR" sz="1100">
                <a:ea typeface="+mn-lt"/>
                <a:cs typeface="+mn-lt"/>
              </a:rPr>
              <a:t> </a:t>
            </a:r>
            <a:r>
              <a:rPr lang="ko-KR" altLang="en-US" sz="1100">
                <a:ea typeface="+mn-lt"/>
                <a:cs typeface="+mn-lt"/>
              </a:rPr>
              <a:t>부모는</a:t>
            </a:r>
            <a:r>
              <a:rPr lang="en-US" altLang="ko-KR" sz="1100">
                <a:ea typeface="+mn-lt"/>
                <a:cs typeface="+mn-lt"/>
              </a:rPr>
              <a:t> </a:t>
            </a:r>
            <a:r>
              <a:rPr lang="ko-KR" altLang="en-US" sz="1100">
                <a:ea typeface="+mn-lt"/>
                <a:cs typeface="+mn-lt"/>
              </a:rPr>
              <a:t>타지키스탄에</a:t>
            </a:r>
            <a:r>
              <a:rPr lang="en-US" altLang="ko-KR" sz="1100">
                <a:ea typeface="+mn-lt"/>
                <a:cs typeface="+mn-lt"/>
              </a:rPr>
              <a:t> </a:t>
            </a:r>
            <a:r>
              <a:rPr lang="ko-KR" altLang="en-US" sz="1100">
                <a:ea typeface="+mn-lt"/>
                <a:cs typeface="+mn-lt"/>
              </a:rPr>
              <a:t>남거나</a:t>
            </a:r>
            <a:r>
              <a:rPr lang="en-US" sz="1100">
                <a:ea typeface="+mn-lt"/>
                <a:cs typeface="+mn-lt"/>
              </a:rPr>
              <a:t>, </a:t>
            </a:r>
            <a:r>
              <a:rPr lang="ko-KR" altLang="en-US" sz="1100">
                <a:ea typeface="+mn-lt"/>
                <a:cs typeface="+mn-lt"/>
              </a:rPr>
              <a:t>남편은</a:t>
            </a:r>
            <a:r>
              <a:rPr lang="en-US" altLang="ko-KR" sz="1100">
                <a:ea typeface="+mn-lt"/>
                <a:cs typeface="+mn-lt"/>
              </a:rPr>
              <a:t> </a:t>
            </a:r>
            <a:r>
              <a:rPr lang="ko-KR" altLang="en-US" sz="1100">
                <a:ea typeface="+mn-lt"/>
                <a:cs typeface="+mn-lt"/>
              </a:rPr>
              <a:t>떠나고</a:t>
            </a:r>
            <a:r>
              <a:rPr lang="en-US" altLang="ko-KR" sz="1100">
                <a:ea typeface="+mn-lt"/>
                <a:cs typeface="+mn-lt"/>
              </a:rPr>
              <a:t> </a:t>
            </a:r>
            <a:r>
              <a:rPr lang="en-US" altLang="ko-KR" sz="1100" err="1">
                <a:ea typeface="+mn-lt"/>
                <a:cs typeface="+mn-lt"/>
              </a:rPr>
              <a:t>아내와</a:t>
            </a:r>
            <a:r>
              <a:rPr lang="en-US" altLang="ko-KR" sz="1100">
                <a:ea typeface="+mn-lt"/>
                <a:cs typeface="+mn-lt"/>
              </a:rPr>
              <a:t> </a:t>
            </a:r>
            <a:r>
              <a:rPr lang="ko-KR" altLang="en-US" sz="1100">
                <a:ea typeface="+mn-lt"/>
                <a:cs typeface="+mn-lt"/>
              </a:rPr>
              <a:t>자녀는</a:t>
            </a:r>
            <a:r>
              <a:rPr lang="en-US" altLang="ko-KR" sz="1100">
                <a:ea typeface="+mn-lt"/>
                <a:cs typeface="+mn-lt"/>
              </a:rPr>
              <a:t> </a:t>
            </a:r>
            <a:r>
              <a:rPr lang="ko-KR" altLang="en-US" sz="1100">
                <a:ea typeface="+mn-lt"/>
                <a:cs typeface="+mn-lt"/>
              </a:rPr>
              <a:t>남겨졌습니다</a:t>
            </a:r>
            <a:r>
              <a:rPr lang="en-US" sz="1100">
                <a:ea typeface="+mn-lt"/>
                <a:cs typeface="+mn-lt"/>
              </a:rPr>
              <a:t>. </a:t>
            </a:r>
            <a:r>
              <a:rPr lang="ko-KR" altLang="en-US" sz="1100">
                <a:ea typeface="+mn-lt"/>
                <a:cs typeface="+mn-lt"/>
              </a:rPr>
              <a:t>이러한</a:t>
            </a:r>
            <a:r>
              <a:rPr lang="en-US" altLang="ko-KR" sz="1100">
                <a:ea typeface="+mn-lt"/>
                <a:cs typeface="+mn-lt"/>
              </a:rPr>
              <a:t> </a:t>
            </a:r>
            <a:r>
              <a:rPr lang="ko-KR" altLang="en-US" sz="1100">
                <a:ea typeface="+mn-lt"/>
                <a:cs typeface="+mn-lt"/>
              </a:rPr>
              <a:t>갑작스럽고</a:t>
            </a:r>
            <a:r>
              <a:rPr lang="en-US" altLang="ko-KR" sz="1100">
                <a:ea typeface="+mn-lt"/>
                <a:cs typeface="+mn-lt"/>
              </a:rPr>
              <a:t> </a:t>
            </a:r>
            <a:r>
              <a:rPr lang="en-US" altLang="ko-KR" sz="1100" err="1">
                <a:ea typeface="+mn-lt"/>
                <a:cs typeface="+mn-lt"/>
              </a:rPr>
              <a:t>신속한</a:t>
            </a:r>
            <a:r>
              <a:rPr lang="en-US" altLang="ko-KR" sz="1100">
                <a:ea typeface="+mn-lt"/>
                <a:cs typeface="+mn-lt"/>
              </a:rPr>
              <a:t> </a:t>
            </a:r>
            <a:r>
              <a:rPr lang="ko-KR" altLang="en-US" sz="1100">
                <a:ea typeface="+mn-lt"/>
                <a:cs typeface="+mn-lt"/>
              </a:rPr>
              <a:t>추방은</a:t>
            </a:r>
            <a:r>
              <a:rPr lang="en-US" altLang="ko-KR" sz="1100">
                <a:ea typeface="+mn-lt"/>
                <a:cs typeface="+mn-lt"/>
              </a:rPr>
              <a:t> </a:t>
            </a:r>
            <a:r>
              <a:rPr lang="ko-KR" altLang="en-US" sz="1100">
                <a:ea typeface="+mn-lt"/>
                <a:cs typeface="+mn-lt"/>
              </a:rPr>
              <a:t>아프가니스탄</a:t>
            </a:r>
            <a:r>
              <a:rPr lang="en-US" altLang="ko-KR" sz="1100">
                <a:ea typeface="+mn-lt"/>
                <a:cs typeface="+mn-lt"/>
              </a:rPr>
              <a:t> </a:t>
            </a:r>
            <a:r>
              <a:rPr lang="ko-KR" altLang="en-US" sz="1100">
                <a:ea typeface="+mn-lt"/>
                <a:cs typeface="+mn-lt"/>
              </a:rPr>
              <a:t>난민</a:t>
            </a:r>
            <a:r>
              <a:rPr lang="en-US" altLang="ko-KR" sz="1100">
                <a:ea typeface="+mn-lt"/>
                <a:cs typeface="+mn-lt"/>
              </a:rPr>
              <a:t> </a:t>
            </a:r>
            <a:r>
              <a:rPr lang="ko-KR" altLang="en-US" sz="1100">
                <a:ea typeface="+mn-lt"/>
                <a:cs typeface="+mn-lt"/>
              </a:rPr>
              <a:t>사회에</a:t>
            </a:r>
            <a:r>
              <a:rPr lang="en-US" altLang="ko-KR" sz="1100">
                <a:ea typeface="+mn-lt"/>
                <a:cs typeface="+mn-lt"/>
              </a:rPr>
              <a:t> </a:t>
            </a:r>
            <a:r>
              <a:rPr lang="ko-KR" altLang="en-US" sz="1100">
                <a:ea typeface="+mn-lt"/>
                <a:cs typeface="+mn-lt"/>
              </a:rPr>
              <a:t>광범위한</a:t>
            </a:r>
            <a:r>
              <a:rPr lang="en-US" altLang="ko-KR" sz="1100">
                <a:ea typeface="+mn-lt"/>
                <a:cs typeface="+mn-lt"/>
              </a:rPr>
              <a:t> </a:t>
            </a:r>
            <a:r>
              <a:rPr lang="ko-KR" altLang="en-US" sz="1100">
                <a:ea typeface="+mn-lt"/>
                <a:cs typeface="+mn-lt"/>
              </a:rPr>
              <a:t>고통을</a:t>
            </a:r>
            <a:r>
              <a:rPr lang="en-US" altLang="ko-KR" sz="1100">
                <a:ea typeface="+mn-lt"/>
                <a:cs typeface="+mn-lt"/>
              </a:rPr>
              <a:t> </a:t>
            </a:r>
            <a:r>
              <a:rPr lang="ko-KR" altLang="en-US" sz="1100">
                <a:ea typeface="+mn-lt"/>
                <a:cs typeface="+mn-lt"/>
              </a:rPr>
              <a:t>야기시키고 있습니다</a:t>
            </a:r>
            <a:r>
              <a:rPr lang="en-US" sz="1100">
                <a:ea typeface="+mn-lt"/>
                <a:cs typeface="+mn-lt"/>
              </a:rPr>
              <a:t>.</a:t>
            </a:r>
          </a:p>
          <a:p>
            <a:pPr algn="just"/>
            <a:endParaRPr lang="en-US" sz="1100">
              <a:ea typeface="+mn-lt"/>
              <a:cs typeface="+mn-lt"/>
            </a:endParaRPr>
          </a:p>
          <a:p>
            <a:pPr algn="just"/>
            <a:r>
              <a:rPr lang="en-US" sz="1100" err="1">
                <a:ea typeface="+mn-lt"/>
                <a:cs typeface="+mn-lt"/>
              </a:rPr>
              <a:t>추방된</a:t>
            </a:r>
            <a:r>
              <a:rPr lang="en-US" sz="1100">
                <a:ea typeface="+mn-lt"/>
                <a:cs typeface="+mn-lt"/>
              </a:rPr>
              <a:t> </a:t>
            </a:r>
            <a:r>
              <a:rPr lang="en-US" sz="1100" err="1">
                <a:ea typeface="+mn-lt"/>
                <a:cs typeface="+mn-lt"/>
              </a:rPr>
              <a:t>사람들</a:t>
            </a:r>
            <a:r>
              <a:rPr lang="en-US" sz="1100">
                <a:ea typeface="+mn-lt"/>
                <a:cs typeface="+mn-lt"/>
              </a:rPr>
              <a:t> </a:t>
            </a:r>
            <a:r>
              <a:rPr lang="en-US" sz="1100" err="1">
                <a:ea typeface="+mn-lt"/>
                <a:cs typeface="+mn-lt"/>
              </a:rPr>
              <a:t>중에는</a:t>
            </a:r>
            <a:r>
              <a:rPr lang="en-US" sz="1100">
                <a:ea typeface="+mn-lt"/>
                <a:cs typeface="+mn-lt"/>
              </a:rPr>
              <a:t> </a:t>
            </a:r>
            <a:r>
              <a:rPr lang="en-US" sz="1100" err="1">
                <a:ea typeface="+mn-lt"/>
                <a:cs typeface="+mn-lt"/>
              </a:rPr>
              <a:t>기독교인도</a:t>
            </a:r>
            <a:r>
              <a:rPr lang="en-US" sz="1100">
                <a:ea typeface="+mn-lt"/>
                <a:cs typeface="+mn-lt"/>
              </a:rPr>
              <a:t> </a:t>
            </a:r>
            <a:r>
              <a:rPr lang="en-US" sz="1100" err="1">
                <a:ea typeface="+mn-lt"/>
                <a:cs typeface="+mn-lt"/>
              </a:rPr>
              <a:t>일부</a:t>
            </a:r>
            <a:r>
              <a:rPr lang="en-US" sz="1100">
                <a:ea typeface="+mn-lt"/>
                <a:cs typeface="+mn-lt"/>
              </a:rPr>
              <a:t> </a:t>
            </a:r>
            <a:r>
              <a:rPr lang="en-US" sz="1100" err="1">
                <a:ea typeface="+mn-lt"/>
                <a:cs typeface="+mn-lt"/>
              </a:rPr>
              <a:t>포함되었으며</a:t>
            </a:r>
            <a:r>
              <a:rPr lang="en-US" sz="1100">
                <a:ea typeface="+mn-lt"/>
                <a:cs typeface="+mn-lt"/>
              </a:rPr>
              <a:t>, </a:t>
            </a:r>
            <a:r>
              <a:rPr lang="en-US" sz="1100" err="1">
                <a:ea typeface="+mn-lt"/>
                <a:cs typeface="+mn-lt"/>
              </a:rPr>
              <a:t>일부</a:t>
            </a:r>
            <a:r>
              <a:rPr lang="en-US" sz="1100">
                <a:ea typeface="+mn-lt"/>
                <a:cs typeface="+mn-lt"/>
              </a:rPr>
              <a:t> </a:t>
            </a:r>
            <a:r>
              <a:rPr lang="en-US" sz="1100" err="1">
                <a:ea typeface="+mn-lt"/>
                <a:cs typeface="+mn-lt"/>
              </a:rPr>
              <a:t>기독교인들은</a:t>
            </a:r>
            <a:r>
              <a:rPr lang="en-US" sz="1100">
                <a:ea typeface="+mn-lt"/>
                <a:cs typeface="+mn-lt"/>
              </a:rPr>
              <a:t> 더 </a:t>
            </a:r>
            <a:r>
              <a:rPr lang="en-US" sz="1100" err="1">
                <a:ea typeface="+mn-lt"/>
                <a:cs typeface="+mn-lt"/>
              </a:rPr>
              <a:t>안전한</a:t>
            </a:r>
            <a:r>
              <a:rPr lang="en-US" sz="1100">
                <a:ea typeface="+mn-lt"/>
                <a:cs typeface="+mn-lt"/>
              </a:rPr>
              <a:t> </a:t>
            </a:r>
            <a:r>
              <a:rPr lang="en-US" sz="1100" err="1">
                <a:ea typeface="+mn-lt"/>
                <a:cs typeface="+mn-lt"/>
              </a:rPr>
              <a:t>다른</a:t>
            </a:r>
            <a:r>
              <a:rPr lang="en-US" sz="1100">
                <a:ea typeface="+mn-lt"/>
                <a:cs typeface="+mn-lt"/>
              </a:rPr>
              <a:t> </a:t>
            </a:r>
            <a:r>
              <a:rPr lang="en-US" sz="1100" err="1">
                <a:ea typeface="+mn-lt"/>
                <a:cs typeface="+mn-lt"/>
              </a:rPr>
              <a:t>지역으로</a:t>
            </a:r>
            <a:r>
              <a:rPr lang="en-US" sz="1100">
                <a:ea typeface="+mn-lt"/>
                <a:cs typeface="+mn-lt"/>
              </a:rPr>
              <a:t> </a:t>
            </a:r>
            <a:r>
              <a:rPr lang="en-US" sz="1100" err="1">
                <a:ea typeface="+mn-lt"/>
                <a:cs typeface="+mn-lt"/>
              </a:rPr>
              <a:t>도피할</a:t>
            </a:r>
            <a:r>
              <a:rPr lang="en-US" sz="1100">
                <a:ea typeface="+mn-lt"/>
                <a:cs typeface="+mn-lt"/>
              </a:rPr>
              <a:t> 수 </a:t>
            </a:r>
            <a:r>
              <a:rPr lang="en-US" sz="1100" err="1">
                <a:ea typeface="+mn-lt"/>
                <a:cs typeface="+mn-lt"/>
              </a:rPr>
              <a:t>있었습니다</a:t>
            </a:r>
            <a:r>
              <a:rPr lang="en-US" sz="1100">
                <a:ea typeface="+mn-lt"/>
                <a:cs typeface="+mn-lt"/>
              </a:rPr>
              <a:t>.</a:t>
            </a:r>
          </a:p>
          <a:p>
            <a:pPr algn="just"/>
            <a:endParaRPr lang="en-US" altLang="ko-KR" sz="1100">
              <a:ea typeface="+mn-lt"/>
              <a:cs typeface="+mn-lt"/>
            </a:endParaRPr>
          </a:p>
          <a:p>
            <a:pPr algn="just"/>
            <a:r>
              <a:rPr lang="ko-KR" altLang="en-US" sz="1100">
                <a:ea typeface="+mn-lt"/>
                <a:cs typeface="+mn-lt"/>
              </a:rPr>
              <a:t>강제</a:t>
            </a:r>
            <a:r>
              <a:rPr lang="en-US" sz="1100">
                <a:ea typeface="+mn-lt"/>
                <a:cs typeface="+mn-lt"/>
              </a:rPr>
              <a:t> </a:t>
            </a:r>
            <a:r>
              <a:rPr lang="ko-KR" altLang="en-US" sz="1100">
                <a:ea typeface="+mn-lt"/>
                <a:cs typeface="+mn-lt"/>
              </a:rPr>
              <a:t>추방의</a:t>
            </a:r>
            <a:r>
              <a:rPr lang="en-US" sz="1100">
                <a:ea typeface="+mn-lt"/>
                <a:cs typeface="+mn-lt"/>
              </a:rPr>
              <a:t> </a:t>
            </a:r>
            <a:r>
              <a:rPr lang="ko-KR" altLang="en-US" sz="1100">
                <a:ea typeface="+mn-lt"/>
                <a:cs typeface="+mn-lt"/>
              </a:rPr>
              <a:t>진짜</a:t>
            </a:r>
            <a:r>
              <a:rPr lang="en-US" sz="1100">
                <a:ea typeface="+mn-lt"/>
                <a:cs typeface="+mn-lt"/>
              </a:rPr>
              <a:t> </a:t>
            </a:r>
            <a:r>
              <a:rPr lang="ko-KR" altLang="en-US" sz="1100">
                <a:ea typeface="+mn-lt"/>
                <a:cs typeface="+mn-lt"/>
              </a:rPr>
              <a:t>동기는</a:t>
            </a:r>
            <a:r>
              <a:rPr lang="en-US" sz="1100">
                <a:ea typeface="+mn-lt"/>
                <a:cs typeface="+mn-lt"/>
              </a:rPr>
              <a:t> </a:t>
            </a:r>
            <a:r>
              <a:rPr lang="ko-KR" altLang="en-US" sz="1100">
                <a:ea typeface="+mn-lt"/>
                <a:cs typeface="+mn-lt"/>
              </a:rPr>
              <a:t>아직</a:t>
            </a:r>
            <a:r>
              <a:rPr lang="en-US" sz="1100">
                <a:ea typeface="+mn-lt"/>
                <a:cs typeface="+mn-lt"/>
              </a:rPr>
              <a:t> </a:t>
            </a:r>
            <a:r>
              <a:rPr lang="ko-KR" altLang="en-US" sz="1100">
                <a:ea typeface="+mn-lt"/>
                <a:cs typeface="+mn-lt"/>
              </a:rPr>
              <a:t>불분명하며</a:t>
            </a:r>
            <a:r>
              <a:rPr lang="en-US" sz="1100">
                <a:ea typeface="+mn-lt"/>
                <a:cs typeface="+mn-lt"/>
              </a:rPr>
              <a:t> </a:t>
            </a:r>
            <a:r>
              <a:rPr lang="ko-KR" altLang="en-US" sz="1100">
                <a:ea typeface="+mn-lt"/>
                <a:cs typeface="+mn-lt"/>
              </a:rPr>
              <a:t>타지키스탄</a:t>
            </a:r>
            <a:r>
              <a:rPr lang="en-US" sz="1100">
                <a:ea typeface="+mn-lt"/>
                <a:cs typeface="+mn-lt"/>
              </a:rPr>
              <a:t> </a:t>
            </a:r>
            <a:r>
              <a:rPr lang="ko-KR" altLang="en-US" sz="1100">
                <a:ea typeface="+mn-lt"/>
                <a:cs typeface="+mn-lt"/>
              </a:rPr>
              <a:t>정부가</a:t>
            </a:r>
            <a:r>
              <a:rPr lang="en-US" sz="1100">
                <a:ea typeface="+mn-lt"/>
                <a:cs typeface="+mn-lt"/>
              </a:rPr>
              <a:t> </a:t>
            </a:r>
            <a:r>
              <a:rPr lang="ko-KR" altLang="en-US" sz="1100">
                <a:ea typeface="+mn-lt"/>
                <a:cs typeface="+mn-lt"/>
              </a:rPr>
              <a:t>공식적으로</a:t>
            </a:r>
            <a:r>
              <a:rPr lang="en-US" sz="1100">
                <a:ea typeface="+mn-lt"/>
                <a:cs typeface="+mn-lt"/>
              </a:rPr>
              <a:t> </a:t>
            </a:r>
            <a:r>
              <a:rPr lang="ko-KR" altLang="en-US" sz="1100">
                <a:ea typeface="+mn-lt"/>
                <a:cs typeface="+mn-lt"/>
              </a:rPr>
              <a:t>밝히지</a:t>
            </a:r>
            <a:r>
              <a:rPr lang="en-US" sz="1100">
                <a:ea typeface="+mn-lt"/>
                <a:cs typeface="+mn-lt"/>
              </a:rPr>
              <a:t> </a:t>
            </a:r>
            <a:r>
              <a:rPr lang="ko-KR" altLang="en-US" sz="1100">
                <a:ea typeface="+mn-lt"/>
                <a:cs typeface="+mn-lt"/>
              </a:rPr>
              <a:t>않았지만</a:t>
            </a:r>
            <a:r>
              <a:rPr lang="en-US" sz="1100">
                <a:ea typeface="+mn-lt"/>
                <a:cs typeface="+mn-lt"/>
              </a:rPr>
              <a:t>, </a:t>
            </a:r>
            <a:r>
              <a:rPr lang="ko-KR" altLang="en-US" sz="1100">
                <a:ea typeface="+mn-lt"/>
                <a:cs typeface="+mn-lt"/>
              </a:rPr>
              <a:t>많은</a:t>
            </a:r>
            <a:r>
              <a:rPr lang="en-US" sz="1100">
                <a:ea typeface="+mn-lt"/>
                <a:cs typeface="+mn-lt"/>
              </a:rPr>
              <a:t> </a:t>
            </a:r>
            <a:r>
              <a:rPr lang="ko-KR" altLang="en-US" sz="1100">
                <a:ea typeface="+mn-lt"/>
                <a:cs typeface="+mn-lt"/>
              </a:rPr>
              <a:t>전문가들은</a:t>
            </a:r>
            <a:r>
              <a:rPr lang="en-US" sz="1100">
                <a:ea typeface="+mn-lt"/>
                <a:cs typeface="+mn-lt"/>
              </a:rPr>
              <a:t> </a:t>
            </a:r>
            <a:r>
              <a:rPr lang="ko-KR" altLang="en-US" sz="1100">
                <a:ea typeface="+mn-lt"/>
                <a:cs typeface="+mn-lt"/>
              </a:rPr>
              <a:t>최근의</a:t>
            </a:r>
            <a:r>
              <a:rPr lang="en-US" sz="1100">
                <a:ea typeface="+mn-lt"/>
                <a:cs typeface="+mn-lt"/>
              </a:rPr>
              <a:t> </a:t>
            </a:r>
            <a:r>
              <a:rPr lang="ko-KR" altLang="en-US" sz="1100">
                <a:ea typeface="+mn-lt"/>
                <a:cs typeface="+mn-lt"/>
              </a:rPr>
              <a:t>지정학적</a:t>
            </a:r>
            <a:r>
              <a:rPr lang="en-US" sz="1100">
                <a:ea typeface="+mn-lt"/>
                <a:cs typeface="+mn-lt"/>
              </a:rPr>
              <a:t> </a:t>
            </a:r>
            <a:r>
              <a:rPr lang="ko-KR" altLang="en-US" sz="1100">
                <a:ea typeface="+mn-lt"/>
                <a:cs typeface="+mn-lt"/>
              </a:rPr>
              <a:t>상황과</a:t>
            </a:r>
            <a:r>
              <a:rPr lang="en-US" sz="1100">
                <a:ea typeface="+mn-lt"/>
                <a:cs typeface="+mn-lt"/>
              </a:rPr>
              <a:t> </a:t>
            </a:r>
            <a:r>
              <a:rPr lang="ko-KR" altLang="en-US" sz="1100">
                <a:ea typeface="+mn-lt"/>
                <a:cs typeface="+mn-lt"/>
              </a:rPr>
              <a:t>관련이</a:t>
            </a:r>
            <a:r>
              <a:rPr lang="en-US" sz="1100">
                <a:ea typeface="+mn-lt"/>
                <a:cs typeface="+mn-lt"/>
              </a:rPr>
              <a:t> </a:t>
            </a:r>
            <a:r>
              <a:rPr lang="ko-KR" altLang="en-US" sz="1100">
                <a:ea typeface="+mn-lt"/>
                <a:cs typeface="+mn-lt"/>
              </a:rPr>
              <a:t>있을</a:t>
            </a:r>
            <a:r>
              <a:rPr lang="en-US" sz="1100">
                <a:ea typeface="+mn-lt"/>
                <a:cs typeface="+mn-lt"/>
              </a:rPr>
              <a:t> </a:t>
            </a:r>
            <a:r>
              <a:rPr lang="ko-KR" altLang="en-US" sz="1100">
                <a:ea typeface="+mn-lt"/>
                <a:cs typeface="+mn-lt"/>
              </a:rPr>
              <a:t>것으로</a:t>
            </a:r>
            <a:r>
              <a:rPr lang="en-US" sz="1100">
                <a:ea typeface="+mn-lt"/>
                <a:cs typeface="+mn-lt"/>
              </a:rPr>
              <a:t> </a:t>
            </a:r>
            <a:r>
              <a:rPr lang="ko-KR" altLang="en-US" sz="1100">
                <a:ea typeface="+mn-lt"/>
                <a:cs typeface="+mn-lt"/>
              </a:rPr>
              <a:t>보고</a:t>
            </a:r>
            <a:r>
              <a:rPr lang="en-US" sz="1100">
                <a:ea typeface="+mn-lt"/>
                <a:cs typeface="+mn-lt"/>
              </a:rPr>
              <a:t> </a:t>
            </a:r>
            <a:r>
              <a:rPr lang="ko-KR" altLang="en-US" sz="1100">
                <a:ea typeface="+mn-lt"/>
                <a:cs typeface="+mn-lt"/>
              </a:rPr>
              <a:t>있습니다</a:t>
            </a:r>
            <a:r>
              <a:rPr lang="en-US" sz="1100">
                <a:ea typeface="+mn-lt"/>
                <a:cs typeface="+mn-lt"/>
              </a:rPr>
              <a:t>. </a:t>
            </a:r>
            <a:r>
              <a:rPr lang="ko-KR" altLang="en-US" sz="1100">
                <a:ea typeface="+mn-lt"/>
                <a:cs typeface="+mn-lt"/>
              </a:rPr>
              <a:t>특히</a:t>
            </a:r>
            <a:r>
              <a:rPr lang="en-US" sz="1100">
                <a:ea typeface="+mn-lt"/>
                <a:cs typeface="+mn-lt"/>
              </a:rPr>
              <a:t> </a:t>
            </a:r>
            <a:r>
              <a:rPr lang="ko-KR" altLang="en-US" sz="1100">
                <a:ea typeface="+mn-lt"/>
                <a:cs typeface="+mn-lt"/>
              </a:rPr>
              <a:t>러시아가</a:t>
            </a:r>
            <a:r>
              <a:rPr lang="en-US" sz="1100">
                <a:ea typeface="+mn-lt"/>
                <a:cs typeface="+mn-lt"/>
              </a:rPr>
              <a:t> </a:t>
            </a:r>
            <a:r>
              <a:rPr lang="ko-KR" altLang="en-US" sz="1100">
                <a:ea typeface="+mn-lt"/>
                <a:cs typeface="+mn-lt"/>
              </a:rPr>
              <a:t>아프가니스탄의</a:t>
            </a:r>
            <a:r>
              <a:rPr lang="en-US" sz="1100">
                <a:ea typeface="+mn-lt"/>
                <a:cs typeface="+mn-lt"/>
              </a:rPr>
              <a:t> </a:t>
            </a:r>
            <a:r>
              <a:rPr lang="ko-KR" altLang="en-US" sz="1100">
                <a:ea typeface="+mn-lt"/>
                <a:cs typeface="+mn-lt"/>
              </a:rPr>
              <a:t>탈레반</a:t>
            </a:r>
            <a:r>
              <a:rPr lang="en-US" sz="1100">
                <a:ea typeface="+mn-lt"/>
                <a:cs typeface="+mn-lt"/>
              </a:rPr>
              <a:t> </a:t>
            </a:r>
            <a:r>
              <a:rPr lang="ko-KR" altLang="en-US" sz="1100">
                <a:ea typeface="+mn-lt"/>
                <a:cs typeface="+mn-lt"/>
              </a:rPr>
              <a:t>정권을</a:t>
            </a:r>
            <a:r>
              <a:rPr lang="en-US" sz="1100">
                <a:ea typeface="+mn-lt"/>
                <a:cs typeface="+mn-lt"/>
              </a:rPr>
              <a:t> </a:t>
            </a:r>
            <a:r>
              <a:rPr lang="ko-KR" altLang="en-US" sz="1100">
                <a:ea typeface="+mn-lt"/>
                <a:cs typeface="+mn-lt"/>
              </a:rPr>
              <a:t>공식적으로</a:t>
            </a:r>
            <a:r>
              <a:rPr lang="en-US" sz="1100">
                <a:ea typeface="+mn-lt"/>
                <a:cs typeface="+mn-lt"/>
              </a:rPr>
              <a:t> </a:t>
            </a:r>
            <a:r>
              <a:rPr lang="ko-KR" altLang="en-US" sz="1100">
                <a:ea typeface="+mn-lt"/>
                <a:cs typeface="+mn-lt"/>
              </a:rPr>
              <a:t>인정한</a:t>
            </a:r>
            <a:r>
              <a:rPr lang="en-US" sz="1100">
                <a:ea typeface="+mn-lt"/>
                <a:cs typeface="+mn-lt"/>
              </a:rPr>
              <a:t> </a:t>
            </a:r>
            <a:r>
              <a:rPr lang="ko-KR" altLang="en-US" sz="1100">
                <a:ea typeface="+mn-lt"/>
                <a:cs typeface="+mn-lt"/>
              </a:rPr>
              <a:t>것이</a:t>
            </a:r>
            <a:r>
              <a:rPr lang="en-US" sz="1100">
                <a:ea typeface="+mn-lt"/>
                <a:cs typeface="+mn-lt"/>
              </a:rPr>
              <a:t> </a:t>
            </a:r>
            <a:r>
              <a:rPr lang="ko-KR" altLang="en-US" sz="1100">
                <a:ea typeface="+mn-lt"/>
                <a:cs typeface="+mn-lt"/>
              </a:rPr>
              <a:t>이</a:t>
            </a:r>
            <a:r>
              <a:rPr lang="en-US" sz="1100">
                <a:ea typeface="+mn-lt"/>
                <a:cs typeface="+mn-lt"/>
              </a:rPr>
              <a:t> </a:t>
            </a:r>
            <a:r>
              <a:rPr lang="ko-KR" altLang="en-US" sz="1100">
                <a:ea typeface="+mn-lt"/>
                <a:cs typeface="+mn-lt"/>
              </a:rPr>
              <a:t>지역</a:t>
            </a:r>
            <a:r>
              <a:rPr lang="en-US" sz="1100">
                <a:ea typeface="+mn-lt"/>
                <a:cs typeface="+mn-lt"/>
              </a:rPr>
              <a:t> </a:t>
            </a:r>
            <a:r>
              <a:rPr lang="ko-KR" altLang="en-US" sz="1100">
                <a:ea typeface="+mn-lt"/>
                <a:cs typeface="+mn-lt"/>
              </a:rPr>
              <a:t>전역의</a:t>
            </a:r>
            <a:r>
              <a:rPr lang="en-US" sz="1100">
                <a:ea typeface="+mn-lt"/>
                <a:cs typeface="+mn-lt"/>
              </a:rPr>
              <a:t> </a:t>
            </a:r>
            <a:r>
              <a:rPr lang="ko-KR" altLang="en-US" sz="1100">
                <a:ea typeface="+mn-lt"/>
                <a:cs typeface="+mn-lt"/>
              </a:rPr>
              <a:t>정책</a:t>
            </a:r>
            <a:r>
              <a:rPr lang="en-US" sz="1100">
                <a:ea typeface="+mn-lt"/>
                <a:cs typeface="+mn-lt"/>
              </a:rPr>
              <a:t> </a:t>
            </a:r>
            <a:r>
              <a:rPr lang="ko-KR" altLang="en-US" sz="1100">
                <a:ea typeface="+mn-lt"/>
                <a:cs typeface="+mn-lt"/>
              </a:rPr>
              <a:t>변화에</a:t>
            </a:r>
            <a:r>
              <a:rPr lang="en-US" sz="1100">
                <a:ea typeface="+mn-lt"/>
                <a:cs typeface="+mn-lt"/>
              </a:rPr>
              <a:t> </a:t>
            </a:r>
            <a:r>
              <a:rPr lang="ko-KR" altLang="en-US" sz="1100">
                <a:ea typeface="+mn-lt"/>
                <a:cs typeface="+mn-lt"/>
              </a:rPr>
              <a:t>영향을</a:t>
            </a:r>
            <a:r>
              <a:rPr lang="en-US" sz="1100">
                <a:ea typeface="+mn-lt"/>
                <a:cs typeface="+mn-lt"/>
              </a:rPr>
              <a:t> </a:t>
            </a:r>
            <a:r>
              <a:rPr lang="ko-KR" altLang="en-US" sz="1100">
                <a:ea typeface="+mn-lt"/>
                <a:cs typeface="+mn-lt"/>
              </a:rPr>
              <a:t>미친</a:t>
            </a:r>
            <a:r>
              <a:rPr lang="en-US" sz="1100">
                <a:ea typeface="+mn-lt"/>
                <a:cs typeface="+mn-lt"/>
              </a:rPr>
              <a:t> </a:t>
            </a:r>
            <a:r>
              <a:rPr lang="ko-KR" altLang="en-US" sz="1100">
                <a:ea typeface="+mn-lt"/>
                <a:cs typeface="+mn-lt"/>
              </a:rPr>
              <a:t>것으로</a:t>
            </a:r>
            <a:r>
              <a:rPr lang="en-US" sz="1100">
                <a:ea typeface="+mn-lt"/>
                <a:cs typeface="+mn-lt"/>
              </a:rPr>
              <a:t> </a:t>
            </a:r>
            <a:r>
              <a:rPr lang="ko-KR" altLang="en-US" sz="1100">
                <a:ea typeface="+mn-lt"/>
                <a:cs typeface="+mn-lt"/>
              </a:rPr>
              <a:t>보입니다</a:t>
            </a:r>
            <a:r>
              <a:rPr lang="en-US" sz="1100">
                <a:ea typeface="+mn-lt"/>
                <a:cs typeface="+mn-lt"/>
              </a:rPr>
              <a:t>. </a:t>
            </a:r>
            <a:r>
              <a:rPr lang="ko-KR" altLang="en-US" sz="1100">
                <a:ea typeface="+mn-lt"/>
                <a:cs typeface="+mn-lt"/>
              </a:rPr>
              <a:t>오랫동안</a:t>
            </a:r>
            <a:r>
              <a:rPr lang="en-US" sz="1100">
                <a:ea typeface="+mn-lt"/>
                <a:cs typeface="+mn-lt"/>
              </a:rPr>
              <a:t> </a:t>
            </a:r>
            <a:r>
              <a:rPr lang="ko-KR" altLang="en-US" sz="1100">
                <a:ea typeface="+mn-lt"/>
                <a:cs typeface="+mn-lt"/>
              </a:rPr>
              <a:t>아프가니스탄</a:t>
            </a:r>
            <a:r>
              <a:rPr lang="en-US" sz="1100">
                <a:ea typeface="+mn-lt"/>
                <a:cs typeface="+mn-lt"/>
              </a:rPr>
              <a:t> </a:t>
            </a:r>
            <a:r>
              <a:rPr lang="ko-KR" altLang="en-US" sz="1100">
                <a:ea typeface="+mn-lt"/>
                <a:cs typeface="+mn-lt"/>
              </a:rPr>
              <a:t>야당</a:t>
            </a:r>
            <a:r>
              <a:rPr lang="en-US" sz="1100">
                <a:ea typeface="+mn-lt"/>
                <a:cs typeface="+mn-lt"/>
              </a:rPr>
              <a:t> </a:t>
            </a:r>
            <a:r>
              <a:rPr lang="ko-KR" altLang="en-US" sz="1100">
                <a:ea typeface="+mn-lt"/>
                <a:cs typeface="+mn-lt"/>
              </a:rPr>
              <a:t>인사들과</a:t>
            </a:r>
            <a:r>
              <a:rPr lang="en-US" sz="1100">
                <a:ea typeface="+mn-lt"/>
                <a:cs typeface="+mn-lt"/>
              </a:rPr>
              <a:t> </a:t>
            </a:r>
            <a:r>
              <a:rPr lang="ko-KR" altLang="en-US" sz="1100" err="1">
                <a:ea typeface="+mn-lt"/>
                <a:cs typeface="+mn-lt"/>
              </a:rPr>
              <a:t>반탈레반</a:t>
            </a:r>
            <a:r>
              <a:rPr lang="en-US" sz="1100">
                <a:ea typeface="+mn-lt"/>
                <a:cs typeface="+mn-lt"/>
              </a:rPr>
              <a:t> </a:t>
            </a:r>
            <a:r>
              <a:rPr lang="ko-KR" altLang="en-US" sz="1100">
                <a:ea typeface="+mn-lt"/>
                <a:cs typeface="+mn-lt"/>
              </a:rPr>
              <a:t>정서를</a:t>
            </a:r>
            <a:r>
              <a:rPr lang="en-US" sz="1100">
                <a:ea typeface="+mn-lt"/>
                <a:cs typeface="+mn-lt"/>
              </a:rPr>
              <a:t> </a:t>
            </a:r>
            <a:r>
              <a:rPr lang="ko-KR" altLang="en-US" sz="1100">
                <a:ea typeface="+mn-lt"/>
                <a:cs typeface="+mn-lt"/>
              </a:rPr>
              <a:t>숨겨온</a:t>
            </a:r>
            <a:r>
              <a:rPr lang="en-US" sz="1100">
                <a:ea typeface="+mn-lt"/>
                <a:cs typeface="+mn-lt"/>
              </a:rPr>
              <a:t> </a:t>
            </a:r>
            <a:r>
              <a:rPr lang="ko-KR" altLang="en-US" sz="1100">
                <a:ea typeface="+mn-lt"/>
                <a:cs typeface="+mn-lt"/>
              </a:rPr>
              <a:t>것으로</a:t>
            </a:r>
            <a:r>
              <a:rPr lang="en-US" sz="1100">
                <a:ea typeface="+mn-lt"/>
                <a:cs typeface="+mn-lt"/>
              </a:rPr>
              <a:t> </a:t>
            </a:r>
            <a:r>
              <a:rPr lang="ko-KR" altLang="en-US" sz="1100">
                <a:ea typeface="+mn-lt"/>
                <a:cs typeface="+mn-lt"/>
              </a:rPr>
              <a:t>알려진</a:t>
            </a:r>
            <a:r>
              <a:rPr lang="en-US" sz="1100">
                <a:ea typeface="+mn-lt"/>
                <a:cs typeface="+mn-lt"/>
              </a:rPr>
              <a:t> </a:t>
            </a:r>
            <a:r>
              <a:rPr lang="ko-KR" altLang="en-US" sz="1100">
                <a:ea typeface="+mn-lt"/>
                <a:cs typeface="+mn-lt"/>
              </a:rPr>
              <a:t>타지키스탄은</a:t>
            </a:r>
            <a:r>
              <a:rPr lang="en-US" sz="1100">
                <a:ea typeface="+mn-lt"/>
                <a:cs typeface="+mn-lt"/>
              </a:rPr>
              <a:t> </a:t>
            </a:r>
            <a:r>
              <a:rPr lang="ko-KR" altLang="en-US" sz="1100">
                <a:ea typeface="+mn-lt"/>
                <a:cs typeface="+mn-lt"/>
              </a:rPr>
              <a:t>이제</a:t>
            </a:r>
            <a:r>
              <a:rPr lang="en-US" sz="1100">
                <a:ea typeface="+mn-lt"/>
                <a:cs typeface="+mn-lt"/>
              </a:rPr>
              <a:t> </a:t>
            </a:r>
            <a:r>
              <a:rPr lang="ko-KR" altLang="en-US" sz="1100">
                <a:ea typeface="+mn-lt"/>
                <a:cs typeface="+mn-lt"/>
              </a:rPr>
              <a:t>러시아의</a:t>
            </a:r>
            <a:r>
              <a:rPr lang="en-US" sz="1100">
                <a:ea typeface="+mn-lt"/>
                <a:cs typeface="+mn-lt"/>
              </a:rPr>
              <a:t> </a:t>
            </a:r>
            <a:r>
              <a:rPr lang="ko-KR" altLang="en-US" sz="1100">
                <a:ea typeface="+mn-lt"/>
                <a:cs typeface="+mn-lt"/>
              </a:rPr>
              <a:t>입장에</a:t>
            </a:r>
            <a:r>
              <a:rPr lang="en-US" sz="1100">
                <a:ea typeface="+mn-lt"/>
                <a:cs typeface="+mn-lt"/>
              </a:rPr>
              <a:t> </a:t>
            </a:r>
            <a:r>
              <a:rPr lang="ko-KR" altLang="en-US" sz="1100">
                <a:ea typeface="+mn-lt"/>
                <a:cs typeface="+mn-lt"/>
              </a:rPr>
              <a:t>더욱</a:t>
            </a:r>
            <a:r>
              <a:rPr lang="en-US" sz="1100">
                <a:ea typeface="+mn-lt"/>
                <a:cs typeface="+mn-lt"/>
              </a:rPr>
              <a:t> </a:t>
            </a:r>
            <a:r>
              <a:rPr lang="ko-KR" altLang="en-US" sz="1100">
                <a:ea typeface="+mn-lt"/>
                <a:cs typeface="+mn-lt"/>
              </a:rPr>
              <a:t>가까워지고</a:t>
            </a:r>
            <a:r>
              <a:rPr lang="en-US" sz="1100">
                <a:ea typeface="+mn-lt"/>
                <a:cs typeface="+mn-lt"/>
              </a:rPr>
              <a:t> </a:t>
            </a:r>
            <a:r>
              <a:rPr lang="ko-KR" altLang="en-US" sz="1100">
                <a:ea typeface="+mn-lt"/>
                <a:cs typeface="+mn-lt"/>
              </a:rPr>
              <a:t>있는</a:t>
            </a:r>
            <a:r>
              <a:rPr lang="en-US" sz="1100">
                <a:ea typeface="+mn-lt"/>
                <a:cs typeface="+mn-lt"/>
              </a:rPr>
              <a:t> </a:t>
            </a:r>
            <a:r>
              <a:rPr lang="ko-KR" altLang="en-US" sz="1100">
                <a:ea typeface="+mn-lt"/>
                <a:cs typeface="+mn-lt"/>
              </a:rPr>
              <a:t>것으로</a:t>
            </a:r>
            <a:r>
              <a:rPr lang="en-US" sz="1100">
                <a:ea typeface="+mn-lt"/>
                <a:cs typeface="+mn-lt"/>
              </a:rPr>
              <a:t> </a:t>
            </a:r>
            <a:r>
              <a:rPr lang="ko-KR" altLang="en-US" sz="1100">
                <a:ea typeface="+mn-lt"/>
                <a:cs typeface="+mn-lt"/>
              </a:rPr>
              <a:t>보입니다</a:t>
            </a:r>
            <a:r>
              <a:rPr lang="en-US" sz="1100">
                <a:ea typeface="+mn-lt"/>
                <a:cs typeface="+mn-lt"/>
              </a:rPr>
              <a:t>. </a:t>
            </a:r>
            <a:r>
              <a:rPr lang="ko-KR" altLang="en-US" sz="1100">
                <a:ea typeface="+mn-lt"/>
                <a:cs typeface="+mn-lt"/>
              </a:rPr>
              <a:t>일부</a:t>
            </a:r>
            <a:r>
              <a:rPr lang="en-US" sz="1100">
                <a:ea typeface="+mn-lt"/>
                <a:cs typeface="+mn-lt"/>
              </a:rPr>
              <a:t> </a:t>
            </a:r>
            <a:r>
              <a:rPr lang="ko-KR" altLang="en-US" sz="1100">
                <a:ea typeface="+mn-lt"/>
                <a:cs typeface="+mn-lt"/>
              </a:rPr>
              <a:t>분석가들은</a:t>
            </a:r>
            <a:r>
              <a:rPr lang="en-US" sz="1100">
                <a:ea typeface="+mn-lt"/>
                <a:cs typeface="+mn-lt"/>
              </a:rPr>
              <a:t> </a:t>
            </a:r>
            <a:r>
              <a:rPr lang="ko-KR" altLang="en-US" sz="1100">
                <a:ea typeface="+mn-lt"/>
                <a:cs typeface="+mn-lt"/>
              </a:rPr>
              <a:t>타지키스탄</a:t>
            </a:r>
            <a:r>
              <a:rPr lang="en-US" sz="1100">
                <a:ea typeface="+mn-lt"/>
                <a:cs typeface="+mn-lt"/>
              </a:rPr>
              <a:t> </a:t>
            </a:r>
            <a:r>
              <a:rPr lang="ko-KR" altLang="en-US" sz="1100">
                <a:ea typeface="+mn-lt"/>
                <a:cs typeface="+mn-lt"/>
              </a:rPr>
              <a:t>내</a:t>
            </a:r>
            <a:r>
              <a:rPr lang="en-US" sz="1100">
                <a:ea typeface="+mn-lt"/>
                <a:cs typeface="+mn-lt"/>
              </a:rPr>
              <a:t> </a:t>
            </a:r>
            <a:r>
              <a:rPr lang="ko-KR" altLang="en-US" sz="1100" err="1">
                <a:ea typeface="+mn-lt"/>
                <a:cs typeface="+mn-lt"/>
              </a:rPr>
              <a:t>반탈레반</a:t>
            </a:r>
            <a:r>
              <a:rPr lang="en-US" sz="1100">
                <a:ea typeface="+mn-lt"/>
                <a:cs typeface="+mn-lt"/>
              </a:rPr>
              <a:t> </a:t>
            </a:r>
            <a:r>
              <a:rPr lang="ko-KR" altLang="en-US" sz="1100">
                <a:ea typeface="+mn-lt"/>
                <a:cs typeface="+mn-lt"/>
              </a:rPr>
              <a:t>단체의</a:t>
            </a:r>
            <a:r>
              <a:rPr lang="en-US" sz="1100">
                <a:ea typeface="+mn-lt"/>
                <a:cs typeface="+mn-lt"/>
              </a:rPr>
              <a:t> </a:t>
            </a:r>
            <a:r>
              <a:rPr lang="ko-KR" altLang="en-US" sz="1100">
                <a:ea typeface="+mn-lt"/>
                <a:cs typeface="+mn-lt"/>
              </a:rPr>
              <a:t>존재가</a:t>
            </a:r>
            <a:r>
              <a:rPr lang="en-US" sz="1100">
                <a:ea typeface="+mn-lt"/>
                <a:cs typeface="+mn-lt"/>
              </a:rPr>
              <a:t> </a:t>
            </a:r>
            <a:r>
              <a:rPr lang="ko-KR" altLang="en-US" sz="1100">
                <a:ea typeface="+mn-lt"/>
                <a:cs typeface="+mn-lt"/>
              </a:rPr>
              <a:t>정부가</a:t>
            </a:r>
            <a:r>
              <a:rPr lang="en-US" sz="1100">
                <a:ea typeface="+mn-lt"/>
                <a:cs typeface="+mn-lt"/>
              </a:rPr>
              <a:t> </a:t>
            </a:r>
            <a:r>
              <a:rPr lang="ko-KR" altLang="en-US" sz="1100">
                <a:ea typeface="+mn-lt"/>
                <a:cs typeface="+mn-lt"/>
              </a:rPr>
              <a:t>지역적</a:t>
            </a:r>
            <a:r>
              <a:rPr lang="en-US" sz="1100">
                <a:ea typeface="+mn-lt"/>
                <a:cs typeface="+mn-lt"/>
              </a:rPr>
              <a:t> </a:t>
            </a:r>
            <a:r>
              <a:rPr lang="ko-KR" altLang="en-US" sz="1100">
                <a:ea typeface="+mn-lt"/>
                <a:cs typeface="+mn-lt"/>
              </a:rPr>
              <a:t>연대와</a:t>
            </a:r>
            <a:r>
              <a:rPr lang="en-US" sz="1100">
                <a:ea typeface="+mn-lt"/>
                <a:cs typeface="+mn-lt"/>
              </a:rPr>
              <a:t> </a:t>
            </a:r>
            <a:r>
              <a:rPr lang="ko-KR" altLang="en-US" sz="1100">
                <a:ea typeface="+mn-lt"/>
                <a:cs typeface="+mn-lt"/>
              </a:rPr>
              <a:t>정치적</a:t>
            </a:r>
            <a:r>
              <a:rPr lang="en-US" sz="1100">
                <a:ea typeface="+mn-lt"/>
                <a:cs typeface="+mn-lt"/>
              </a:rPr>
              <a:t> </a:t>
            </a:r>
            <a:r>
              <a:rPr lang="ko-KR" altLang="en-US" sz="1100">
                <a:ea typeface="+mn-lt"/>
                <a:cs typeface="+mn-lt"/>
              </a:rPr>
              <a:t>재편의</a:t>
            </a:r>
            <a:r>
              <a:rPr lang="en-US" sz="1100">
                <a:ea typeface="+mn-lt"/>
                <a:cs typeface="+mn-lt"/>
              </a:rPr>
              <a:t> </a:t>
            </a:r>
            <a:r>
              <a:rPr lang="ko-KR" altLang="en-US" sz="1100">
                <a:ea typeface="+mn-lt"/>
                <a:cs typeface="+mn-lt"/>
              </a:rPr>
              <a:t>신호탄으로</a:t>
            </a:r>
            <a:r>
              <a:rPr lang="en-US" sz="1100">
                <a:ea typeface="+mn-lt"/>
                <a:cs typeface="+mn-lt"/>
              </a:rPr>
              <a:t> </a:t>
            </a:r>
            <a:r>
              <a:rPr lang="ko-KR" altLang="en-US" sz="1100">
                <a:ea typeface="+mn-lt"/>
                <a:cs typeface="+mn-lt"/>
              </a:rPr>
              <a:t>아프가니스탄</a:t>
            </a:r>
            <a:r>
              <a:rPr lang="en-US" sz="1100">
                <a:ea typeface="+mn-lt"/>
                <a:cs typeface="+mn-lt"/>
              </a:rPr>
              <a:t> </a:t>
            </a:r>
            <a:r>
              <a:rPr lang="ko-KR" altLang="en-US" sz="1100">
                <a:ea typeface="+mn-lt"/>
                <a:cs typeface="+mn-lt"/>
              </a:rPr>
              <a:t>난민</a:t>
            </a:r>
            <a:r>
              <a:rPr lang="en-US" sz="1100">
                <a:ea typeface="+mn-lt"/>
                <a:cs typeface="+mn-lt"/>
              </a:rPr>
              <a:t> </a:t>
            </a:r>
            <a:r>
              <a:rPr lang="ko-KR" altLang="en-US" sz="1100">
                <a:ea typeface="+mn-lt"/>
                <a:cs typeface="+mn-lt"/>
              </a:rPr>
              <a:t>추방을</a:t>
            </a:r>
            <a:r>
              <a:rPr lang="en-US" sz="1100">
                <a:ea typeface="+mn-lt"/>
                <a:cs typeface="+mn-lt"/>
              </a:rPr>
              <a:t> </a:t>
            </a:r>
            <a:r>
              <a:rPr lang="ko-KR" altLang="en-US" sz="1100">
                <a:ea typeface="+mn-lt"/>
                <a:cs typeface="+mn-lt"/>
              </a:rPr>
              <a:t>시작한</a:t>
            </a:r>
            <a:r>
              <a:rPr lang="en-US" sz="1100">
                <a:ea typeface="+mn-lt"/>
                <a:cs typeface="+mn-lt"/>
              </a:rPr>
              <a:t> </a:t>
            </a:r>
            <a:r>
              <a:rPr lang="ko-KR" altLang="en-US" sz="1100">
                <a:ea typeface="+mn-lt"/>
                <a:cs typeface="+mn-lt"/>
              </a:rPr>
              <a:t>계기가</a:t>
            </a:r>
            <a:r>
              <a:rPr lang="en-US" sz="1100">
                <a:ea typeface="+mn-lt"/>
                <a:cs typeface="+mn-lt"/>
              </a:rPr>
              <a:t> </a:t>
            </a:r>
            <a:r>
              <a:rPr lang="ko-KR" altLang="en-US" sz="1100">
                <a:ea typeface="+mn-lt"/>
                <a:cs typeface="+mn-lt"/>
              </a:rPr>
              <a:t>되었다고</a:t>
            </a:r>
            <a:r>
              <a:rPr lang="en-US" sz="1100">
                <a:ea typeface="+mn-lt"/>
                <a:cs typeface="+mn-lt"/>
              </a:rPr>
              <a:t> </a:t>
            </a:r>
            <a:r>
              <a:rPr lang="ko-KR" altLang="en-US" sz="1100">
                <a:ea typeface="+mn-lt"/>
                <a:cs typeface="+mn-lt"/>
              </a:rPr>
              <a:t>분석합니다</a:t>
            </a:r>
            <a:r>
              <a:rPr lang="en-US" sz="1100">
                <a:ea typeface="+mn-lt"/>
                <a:cs typeface="+mn-lt"/>
              </a:rPr>
              <a:t>.</a:t>
            </a:r>
          </a:p>
          <a:p>
            <a:pPr algn="just"/>
            <a:r>
              <a:rPr lang="ko-KR" altLang="en-US" sz="1100">
                <a:ea typeface="+mn-lt"/>
                <a:cs typeface="+mn-lt"/>
              </a:rPr>
              <a:t>인권</a:t>
            </a:r>
            <a:r>
              <a:rPr lang="en-US" altLang="ko-KR" sz="1100">
                <a:ea typeface="+mn-lt"/>
                <a:cs typeface="+mn-lt"/>
              </a:rPr>
              <a:t> </a:t>
            </a:r>
            <a:r>
              <a:rPr lang="ko-KR" altLang="en-US" sz="1100">
                <a:ea typeface="+mn-lt"/>
                <a:cs typeface="+mn-lt"/>
              </a:rPr>
              <a:t>옹호</a:t>
            </a:r>
            <a:r>
              <a:rPr lang="en-US" altLang="ko-KR" sz="1100">
                <a:ea typeface="+mn-lt"/>
                <a:cs typeface="+mn-lt"/>
              </a:rPr>
              <a:t> </a:t>
            </a:r>
            <a:r>
              <a:rPr lang="ko-KR" altLang="en-US" sz="1100">
                <a:ea typeface="+mn-lt"/>
                <a:cs typeface="+mn-lt"/>
              </a:rPr>
              <a:t>단체와</a:t>
            </a:r>
            <a:r>
              <a:rPr lang="en-US" altLang="ko-KR" sz="1100">
                <a:ea typeface="+mn-lt"/>
                <a:cs typeface="+mn-lt"/>
              </a:rPr>
              <a:t> </a:t>
            </a:r>
            <a:r>
              <a:rPr lang="ko-KR" altLang="en-US" sz="1100">
                <a:ea typeface="+mn-lt"/>
                <a:cs typeface="+mn-lt"/>
              </a:rPr>
              <a:t>난민</a:t>
            </a:r>
            <a:r>
              <a:rPr lang="en-US" altLang="ko-KR" sz="1100">
                <a:ea typeface="+mn-lt"/>
                <a:cs typeface="+mn-lt"/>
              </a:rPr>
              <a:t> </a:t>
            </a:r>
            <a:r>
              <a:rPr lang="ko-KR" altLang="en-US" sz="1100">
                <a:ea typeface="+mn-lt"/>
                <a:cs typeface="+mn-lt"/>
              </a:rPr>
              <a:t>지원</a:t>
            </a:r>
            <a:r>
              <a:rPr lang="en-US" altLang="ko-KR" sz="1100">
                <a:ea typeface="+mn-lt"/>
                <a:cs typeface="+mn-lt"/>
              </a:rPr>
              <a:t> </a:t>
            </a:r>
            <a:r>
              <a:rPr lang="ko-KR" altLang="en-US" sz="1100">
                <a:ea typeface="+mn-lt"/>
                <a:cs typeface="+mn-lt"/>
              </a:rPr>
              <a:t>단체들은</a:t>
            </a:r>
            <a:r>
              <a:rPr lang="en-US" altLang="ko-KR" sz="1100">
                <a:ea typeface="+mn-lt"/>
                <a:cs typeface="+mn-lt"/>
              </a:rPr>
              <a:t> </a:t>
            </a:r>
            <a:r>
              <a:rPr lang="ko-KR" altLang="en-US" sz="1100">
                <a:ea typeface="+mn-lt"/>
                <a:cs typeface="+mn-lt"/>
              </a:rPr>
              <a:t>이</a:t>
            </a:r>
            <a:r>
              <a:rPr lang="en-US" altLang="ko-KR" sz="1100">
                <a:ea typeface="+mn-lt"/>
                <a:cs typeface="+mn-lt"/>
              </a:rPr>
              <a:t> </a:t>
            </a:r>
            <a:r>
              <a:rPr lang="ko-KR" altLang="en-US" sz="1100">
                <a:ea typeface="+mn-lt"/>
                <a:cs typeface="+mn-lt"/>
              </a:rPr>
              <a:t>상황을</a:t>
            </a:r>
            <a:r>
              <a:rPr lang="en-US" altLang="ko-KR" sz="1100">
                <a:ea typeface="+mn-lt"/>
                <a:cs typeface="+mn-lt"/>
              </a:rPr>
              <a:t> </a:t>
            </a:r>
            <a:r>
              <a:rPr lang="ko-KR" altLang="en-US" sz="1100">
                <a:ea typeface="+mn-lt"/>
                <a:cs typeface="+mn-lt"/>
              </a:rPr>
              <a:t>혼란스럽고</a:t>
            </a:r>
            <a:r>
              <a:rPr lang="en-US" altLang="ko-KR" sz="1100">
                <a:ea typeface="+mn-lt"/>
                <a:cs typeface="+mn-lt"/>
              </a:rPr>
              <a:t> </a:t>
            </a:r>
            <a:r>
              <a:rPr lang="ko-KR" altLang="en-US" sz="1100" err="1">
                <a:ea typeface="+mn-lt"/>
                <a:cs typeface="+mn-lt"/>
              </a:rPr>
              <a:t>우려스러운</a:t>
            </a:r>
            <a:r>
              <a:rPr lang="en-US" altLang="ko-KR" sz="1100">
                <a:ea typeface="+mn-lt"/>
                <a:cs typeface="+mn-lt"/>
              </a:rPr>
              <a:t> </a:t>
            </a:r>
            <a:r>
              <a:rPr lang="ko-KR" altLang="en-US" sz="1100">
                <a:ea typeface="+mn-lt"/>
                <a:cs typeface="+mn-lt"/>
              </a:rPr>
              <a:t>상황으로</a:t>
            </a:r>
            <a:r>
              <a:rPr lang="en-US" altLang="ko-KR" sz="1100">
                <a:ea typeface="+mn-lt"/>
                <a:cs typeface="+mn-lt"/>
              </a:rPr>
              <a:t> </a:t>
            </a:r>
            <a:r>
              <a:rPr lang="ko-KR" altLang="en-US" sz="1100">
                <a:ea typeface="+mn-lt"/>
                <a:cs typeface="+mn-lt"/>
              </a:rPr>
              <a:t>묘사하며</a:t>
            </a:r>
            <a:r>
              <a:rPr lang="en-US" sz="1100">
                <a:ea typeface="+mn-lt"/>
                <a:cs typeface="+mn-lt"/>
              </a:rPr>
              <a:t>,</a:t>
            </a:r>
            <a:r>
              <a:rPr lang="en-US" altLang="ko-KR" sz="1100">
                <a:ea typeface="+mn-lt"/>
                <a:cs typeface="+mn-lt"/>
              </a:rPr>
              <a:t> </a:t>
            </a:r>
            <a:r>
              <a:rPr lang="ko-KR" altLang="en-US" sz="1100">
                <a:ea typeface="+mn-lt"/>
                <a:cs typeface="+mn-lt"/>
              </a:rPr>
              <a:t>취약한</a:t>
            </a:r>
            <a:r>
              <a:rPr lang="en-US" altLang="ko-KR" sz="1100">
                <a:ea typeface="+mn-lt"/>
                <a:cs typeface="+mn-lt"/>
              </a:rPr>
              <a:t> </a:t>
            </a:r>
            <a:r>
              <a:rPr lang="ko-KR" altLang="en-US" sz="1100">
                <a:ea typeface="+mn-lt"/>
                <a:cs typeface="+mn-lt"/>
              </a:rPr>
              <a:t>아프가니스탄</a:t>
            </a:r>
            <a:r>
              <a:rPr lang="en-US" altLang="ko-KR" sz="1100">
                <a:ea typeface="+mn-lt"/>
                <a:cs typeface="+mn-lt"/>
              </a:rPr>
              <a:t> </a:t>
            </a:r>
            <a:r>
              <a:rPr lang="ko-KR" altLang="en-US" sz="1100">
                <a:ea typeface="+mn-lt"/>
                <a:cs typeface="+mn-lt"/>
              </a:rPr>
              <a:t>가족들에게</a:t>
            </a:r>
            <a:r>
              <a:rPr lang="en-US" altLang="ko-KR" sz="1100">
                <a:ea typeface="+mn-lt"/>
                <a:cs typeface="+mn-lt"/>
              </a:rPr>
              <a:t> </a:t>
            </a:r>
            <a:r>
              <a:rPr lang="ko-KR" altLang="en-US" sz="1100">
                <a:ea typeface="+mn-lt"/>
                <a:cs typeface="+mn-lt"/>
              </a:rPr>
              <a:t>더</a:t>
            </a:r>
            <a:r>
              <a:rPr lang="en-US" altLang="ko-KR" sz="1100">
                <a:ea typeface="+mn-lt"/>
                <a:cs typeface="+mn-lt"/>
              </a:rPr>
              <a:t> </a:t>
            </a:r>
            <a:r>
              <a:rPr lang="ko-KR" altLang="en-US" sz="1100">
                <a:ea typeface="+mn-lt"/>
                <a:cs typeface="+mn-lt"/>
              </a:rPr>
              <a:t>이상의</a:t>
            </a:r>
            <a:r>
              <a:rPr lang="en-US" altLang="ko-KR" sz="1100">
                <a:ea typeface="+mn-lt"/>
                <a:cs typeface="+mn-lt"/>
              </a:rPr>
              <a:t> </a:t>
            </a:r>
            <a:r>
              <a:rPr lang="ko-KR" altLang="en-US" sz="1100">
                <a:ea typeface="+mn-lt"/>
                <a:cs typeface="+mn-lt"/>
              </a:rPr>
              <a:t>피해를</a:t>
            </a:r>
            <a:r>
              <a:rPr lang="en-US" altLang="ko-KR" sz="1100">
                <a:ea typeface="+mn-lt"/>
                <a:cs typeface="+mn-lt"/>
              </a:rPr>
              <a:t> </a:t>
            </a:r>
            <a:r>
              <a:rPr lang="ko-KR" altLang="en-US" sz="1100">
                <a:ea typeface="+mn-lt"/>
                <a:cs typeface="+mn-lt"/>
              </a:rPr>
              <a:t>막기</a:t>
            </a:r>
            <a:r>
              <a:rPr lang="en-US" altLang="ko-KR" sz="1100">
                <a:ea typeface="+mn-lt"/>
                <a:cs typeface="+mn-lt"/>
              </a:rPr>
              <a:t> </a:t>
            </a:r>
            <a:r>
              <a:rPr lang="ko-KR" altLang="en-US" sz="1100">
                <a:ea typeface="+mn-lt"/>
                <a:cs typeface="+mn-lt"/>
              </a:rPr>
              <a:t>위한</a:t>
            </a:r>
            <a:r>
              <a:rPr lang="en-US" altLang="ko-KR" sz="1100">
                <a:ea typeface="+mn-lt"/>
                <a:cs typeface="+mn-lt"/>
              </a:rPr>
              <a:t> </a:t>
            </a:r>
            <a:r>
              <a:rPr lang="ko-KR" altLang="en-US" sz="1100">
                <a:ea typeface="+mn-lt"/>
                <a:cs typeface="+mn-lt"/>
              </a:rPr>
              <a:t>즉각적인</a:t>
            </a:r>
            <a:r>
              <a:rPr lang="en-US" altLang="ko-KR" sz="1100">
                <a:ea typeface="+mn-lt"/>
                <a:cs typeface="+mn-lt"/>
              </a:rPr>
              <a:t> </a:t>
            </a:r>
            <a:r>
              <a:rPr lang="ko-KR" altLang="en-US" sz="1100">
                <a:ea typeface="+mn-lt"/>
                <a:cs typeface="+mn-lt"/>
              </a:rPr>
              <a:t>국제적</a:t>
            </a:r>
            <a:r>
              <a:rPr lang="en-US" altLang="ko-KR" sz="1100">
                <a:ea typeface="+mn-lt"/>
                <a:cs typeface="+mn-lt"/>
              </a:rPr>
              <a:t> </a:t>
            </a:r>
            <a:r>
              <a:rPr lang="ko-KR" altLang="en-US" sz="1100">
                <a:ea typeface="+mn-lt"/>
                <a:cs typeface="+mn-lt"/>
              </a:rPr>
              <a:t>개입을</a:t>
            </a:r>
            <a:r>
              <a:rPr lang="en-US" altLang="ko-KR" sz="1100">
                <a:ea typeface="+mn-lt"/>
                <a:cs typeface="+mn-lt"/>
              </a:rPr>
              <a:t> </a:t>
            </a:r>
            <a:r>
              <a:rPr lang="ko-KR" altLang="en-US" sz="1100">
                <a:ea typeface="+mn-lt"/>
                <a:cs typeface="+mn-lt"/>
              </a:rPr>
              <a:t>촉구하고</a:t>
            </a:r>
            <a:r>
              <a:rPr lang="en-US" altLang="ko-KR" sz="1100">
                <a:ea typeface="+mn-lt"/>
                <a:cs typeface="+mn-lt"/>
              </a:rPr>
              <a:t> </a:t>
            </a:r>
            <a:r>
              <a:rPr lang="ko-KR" altLang="en-US" sz="1100">
                <a:ea typeface="+mn-lt"/>
                <a:cs typeface="+mn-lt"/>
              </a:rPr>
              <a:t>있습니다</a:t>
            </a:r>
            <a:r>
              <a:rPr lang="en-US" sz="1100">
                <a:ea typeface="+mn-lt"/>
                <a:cs typeface="+mn-lt"/>
              </a:rPr>
              <a:t>.</a:t>
            </a:r>
            <a:endParaRPr lang="en-US"/>
          </a:p>
        </p:txBody>
      </p:sp>
    </p:spTree>
    <p:extLst>
      <p:ext uri="{BB962C8B-B14F-4D97-AF65-F5344CB8AC3E}">
        <p14:creationId xmlns:p14="http://schemas.microsoft.com/office/powerpoint/2010/main" val="1990198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제목 7">
            <a:extLst>
              <a:ext uri="{FF2B5EF4-FFF2-40B4-BE49-F238E27FC236}">
                <a16:creationId xmlns:a16="http://schemas.microsoft.com/office/drawing/2014/main" id="{4A6A2756-6ED6-43F6-B815-E072B1534E2C}"/>
              </a:ext>
            </a:extLst>
          </p:cNvPr>
          <p:cNvSpPr>
            <a:spLocks noGrp="1"/>
          </p:cNvSpPr>
          <p:nvPr>
            <p:ph type="title"/>
          </p:nvPr>
        </p:nvSpPr>
        <p:spPr>
          <a:xfrm>
            <a:off x="2108004" y="1054422"/>
            <a:ext cx="8016772" cy="394964"/>
          </a:xfrm>
        </p:spPr>
        <p:txBody>
          <a:bodyPr rtlCol="0">
            <a:noAutofit/>
          </a:bodyPr>
          <a:lstStyle/>
          <a:p>
            <a:pPr rtl="0"/>
            <a:r>
              <a:rPr lang="ko-KR" altLang="en-US" sz="1499"/>
              <a:t>박해 받는 교회를 위한 기도가 이 땅에 요원의 불길처럼 뜨겁게 일어나기를 기도합니다</a:t>
            </a:r>
            <a:r>
              <a:rPr lang="en-US" altLang="ko-KR" sz="1499"/>
              <a:t>.</a:t>
            </a:r>
            <a:endParaRPr lang="ko-KR" altLang="en-US" sz="1499"/>
          </a:p>
        </p:txBody>
      </p:sp>
      <p:sp>
        <p:nvSpPr>
          <p:cNvPr id="25" name="텍스트 개체 틀 24">
            <a:extLst>
              <a:ext uri="{FF2B5EF4-FFF2-40B4-BE49-F238E27FC236}">
                <a16:creationId xmlns:a16="http://schemas.microsoft.com/office/drawing/2014/main" id="{25DD5BF9-A7D2-45FB-8062-77F287FD3113}"/>
              </a:ext>
            </a:extLst>
          </p:cNvPr>
          <p:cNvSpPr>
            <a:spLocks noGrp="1"/>
          </p:cNvSpPr>
          <p:nvPr>
            <p:ph type="body" sz="quarter" idx="15"/>
          </p:nvPr>
        </p:nvSpPr>
        <p:spPr>
          <a:xfrm>
            <a:off x="1524000" y="1600845"/>
            <a:ext cx="3067109" cy="394964"/>
          </a:xfrm>
        </p:spPr>
        <p:txBody>
          <a:bodyPr rtlCol="0">
            <a:normAutofit/>
          </a:bodyPr>
          <a:lstStyle/>
          <a:p>
            <a:pPr rtl="0"/>
            <a:r>
              <a:rPr lang="ko-KR" altLang="en-US" sz="1050">
                <a:solidFill>
                  <a:schemeClr val="tx1"/>
                </a:solidFill>
              </a:rPr>
              <a:t>오픈도어 기도용사들을 위하여</a:t>
            </a:r>
          </a:p>
        </p:txBody>
      </p:sp>
      <p:sp>
        <p:nvSpPr>
          <p:cNvPr id="9" name="내용 개체 틀 8">
            <a:extLst>
              <a:ext uri="{FF2B5EF4-FFF2-40B4-BE49-F238E27FC236}">
                <a16:creationId xmlns:a16="http://schemas.microsoft.com/office/drawing/2014/main" id="{6AFCC9BD-B6E6-44EF-893D-F3E542646ADC}"/>
              </a:ext>
            </a:extLst>
          </p:cNvPr>
          <p:cNvSpPr>
            <a:spLocks noGrp="1"/>
          </p:cNvSpPr>
          <p:nvPr>
            <p:ph idx="1"/>
          </p:nvPr>
        </p:nvSpPr>
        <p:spPr>
          <a:xfrm>
            <a:off x="1524001" y="1948540"/>
            <a:ext cx="3067110" cy="1561696"/>
          </a:xfrm>
        </p:spPr>
        <p:txBody>
          <a:bodyPr rtlCol="0">
            <a:noAutofit/>
          </a:bodyPr>
          <a:lstStyle/>
          <a:p>
            <a:pPr marL="0" indent="0" algn="just">
              <a:buNone/>
            </a:pPr>
            <a:r>
              <a:rPr lang="ko-KR" altLang="en-US" sz="1000"/>
              <a:t>오픈도어 </a:t>
            </a:r>
            <a:r>
              <a:rPr lang="en-US" altLang="ko-KR" sz="1000"/>
              <a:t>1,300</a:t>
            </a:r>
            <a:r>
              <a:rPr lang="ko-KR" altLang="en-US" sz="1000"/>
              <a:t>여 명의 사역자들이 </a:t>
            </a:r>
            <a:r>
              <a:rPr lang="ko-KR" altLang="en-US" sz="1000" err="1"/>
              <a:t>브라더</a:t>
            </a:r>
            <a:r>
              <a:rPr lang="ko-KR" altLang="en-US" sz="1000"/>
              <a:t> </a:t>
            </a:r>
            <a:r>
              <a:rPr lang="ko-KR" altLang="en-US" sz="1000" err="1"/>
              <a:t>앤드류의</a:t>
            </a:r>
            <a:r>
              <a:rPr lang="ko-KR" altLang="en-US" sz="1000"/>
              <a:t> 길을 따라 믿음과 용기를 잃지 않고</a:t>
            </a:r>
            <a:r>
              <a:rPr lang="en-US" altLang="ko-KR" sz="1000"/>
              <a:t>, </a:t>
            </a:r>
            <a:r>
              <a:rPr lang="ko-KR" altLang="en-US" sz="1000"/>
              <a:t>겸손하게 박해 받는 교회를 잘 섬길 수 있게 </a:t>
            </a:r>
            <a:r>
              <a:rPr lang="ko-KR" altLang="en-US" sz="1000" err="1"/>
              <a:t>하옵소서</a:t>
            </a:r>
            <a:r>
              <a:rPr lang="en-US" altLang="ko-KR" sz="1000"/>
              <a:t>! </a:t>
            </a:r>
            <a:r>
              <a:rPr lang="ko-KR" altLang="en-US" sz="1000"/>
              <a:t>예수의 제자의 길을 끝까지 걸어가게 </a:t>
            </a:r>
            <a:r>
              <a:rPr lang="ko-KR" altLang="en-US" sz="1000" err="1"/>
              <a:t>하옵소서</a:t>
            </a:r>
            <a:r>
              <a:rPr lang="en-US" altLang="ko-KR" sz="1000"/>
              <a:t>!</a:t>
            </a:r>
          </a:p>
          <a:p>
            <a:pPr marL="0" indent="0" algn="just">
              <a:buNone/>
            </a:pPr>
            <a:r>
              <a:rPr lang="ko-KR" altLang="en-US" sz="1000" err="1"/>
              <a:t>화요기도모임을</a:t>
            </a:r>
            <a:r>
              <a:rPr lang="ko-KR" altLang="en-US" sz="1000"/>
              <a:t> 지키는 기도용사들을 축복하시고</a:t>
            </a:r>
            <a:r>
              <a:rPr lang="en-US" altLang="ko-KR" sz="1000"/>
              <a:t>, </a:t>
            </a:r>
            <a:r>
              <a:rPr lang="ko-KR" altLang="en-US" sz="1000"/>
              <a:t>각 가정마다</a:t>
            </a:r>
            <a:r>
              <a:rPr lang="en-US" altLang="ko-KR" sz="1000"/>
              <a:t> </a:t>
            </a:r>
            <a:r>
              <a:rPr lang="ko-KR" altLang="en-US" sz="1000"/>
              <a:t>하나님의 부르심의 소망이 밝게 빛나게 하시고</a:t>
            </a:r>
            <a:r>
              <a:rPr lang="en-US" altLang="ko-KR" sz="1000"/>
              <a:t>, </a:t>
            </a:r>
            <a:r>
              <a:rPr lang="ko-KR" altLang="en-US" sz="1000"/>
              <a:t>부르짖는 간구를 들으시며</a:t>
            </a:r>
            <a:r>
              <a:rPr lang="en-US" altLang="ko-KR" sz="1000"/>
              <a:t>, </a:t>
            </a:r>
            <a:r>
              <a:rPr lang="ko-KR" altLang="en-US" sz="1000"/>
              <a:t>일평생 주님을 영화롭게 하는 거룩한 삶이 되게 </a:t>
            </a:r>
            <a:r>
              <a:rPr lang="ko-KR" altLang="en-US" sz="1000" err="1"/>
              <a:t>하옵소서</a:t>
            </a:r>
            <a:endParaRPr lang="en-US" altLang="ko-KR" sz="1000"/>
          </a:p>
        </p:txBody>
      </p:sp>
      <p:sp>
        <p:nvSpPr>
          <p:cNvPr id="26" name="텍스트 개체 틀 25">
            <a:extLst>
              <a:ext uri="{FF2B5EF4-FFF2-40B4-BE49-F238E27FC236}">
                <a16:creationId xmlns:a16="http://schemas.microsoft.com/office/drawing/2014/main" id="{4674BFE4-9617-49D6-A194-6AF0C619371D}"/>
              </a:ext>
            </a:extLst>
          </p:cNvPr>
          <p:cNvSpPr>
            <a:spLocks noGrp="1"/>
          </p:cNvSpPr>
          <p:nvPr>
            <p:ph type="body" sz="quarter" idx="16"/>
          </p:nvPr>
        </p:nvSpPr>
        <p:spPr>
          <a:xfrm>
            <a:off x="4845411" y="1600845"/>
            <a:ext cx="2635311" cy="394964"/>
          </a:xfrm>
        </p:spPr>
        <p:txBody>
          <a:bodyPr rtlCol="0">
            <a:noAutofit/>
          </a:bodyPr>
          <a:lstStyle/>
          <a:p>
            <a:r>
              <a:rPr lang="en-US" altLang="ko-KR" sz="1050" i="1">
                <a:solidFill>
                  <a:schemeClr val="tx1"/>
                </a:solidFill>
                <a:latin typeface="+mj-lt"/>
              </a:rPr>
              <a:t>WWL </a:t>
            </a:r>
            <a:r>
              <a:rPr lang="ko-KR" altLang="en-US" sz="1050" i="1">
                <a:solidFill>
                  <a:schemeClr val="tx1"/>
                </a:solidFill>
                <a:latin typeface="+mj-lt"/>
              </a:rPr>
              <a:t>지역설명회를 위하여</a:t>
            </a:r>
          </a:p>
        </p:txBody>
      </p:sp>
      <p:sp>
        <p:nvSpPr>
          <p:cNvPr id="10" name="내용 개체 틀 9">
            <a:extLst>
              <a:ext uri="{FF2B5EF4-FFF2-40B4-BE49-F238E27FC236}">
                <a16:creationId xmlns:a16="http://schemas.microsoft.com/office/drawing/2014/main" id="{C0DCC115-5B9A-45BB-8842-B73631735814}"/>
              </a:ext>
            </a:extLst>
          </p:cNvPr>
          <p:cNvSpPr>
            <a:spLocks noGrp="1"/>
          </p:cNvSpPr>
          <p:nvPr>
            <p:ph idx="13"/>
          </p:nvPr>
        </p:nvSpPr>
        <p:spPr>
          <a:xfrm>
            <a:off x="4769791" y="1948540"/>
            <a:ext cx="2693194" cy="1710785"/>
          </a:xfrm>
        </p:spPr>
        <p:txBody>
          <a:bodyPr vert="horz" lIns="91440" tIns="45720" rIns="91440" bIns="45720" rtlCol="0" anchor="t">
            <a:noAutofit/>
          </a:bodyPr>
          <a:lstStyle/>
          <a:p>
            <a:pPr marL="0" indent="0" algn="just">
              <a:buNone/>
            </a:pPr>
            <a:r>
              <a:rPr lang="ko-KR" altLang="en-US" sz="1000">
                <a:latin typeface="맑은 고딕"/>
                <a:ea typeface="맑은 고딕"/>
              </a:rPr>
              <a:t>어린이 박해지도 세미나를 은혜가운데 인도하신 주님께 감사를 드립니다</a:t>
            </a:r>
            <a:r>
              <a:rPr lang="en-US" altLang="ko-KR" sz="1000">
                <a:latin typeface="맑은 고딕"/>
                <a:ea typeface="맑은 고딕"/>
              </a:rPr>
              <a:t>. </a:t>
            </a:r>
            <a:r>
              <a:rPr lang="en-US" altLang="ko-KR" sz="1000" err="1">
                <a:latin typeface="맑은 고딕"/>
                <a:ea typeface="맑은 고딕"/>
              </a:rPr>
              <a:t>다음세대</a:t>
            </a:r>
            <a:r>
              <a:rPr lang="en-US" altLang="ko-KR" sz="1000">
                <a:latin typeface="맑은 고딕"/>
                <a:ea typeface="맑은 고딕"/>
              </a:rPr>
              <a:t> </a:t>
            </a:r>
            <a:r>
              <a:rPr lang="en-US" altLang="ko-KR" sz="1000" err="1">
                <a:latin typeface="맑은 고딕"/>
                <a:ea typeface="맑은 고딕"/>
              </a:rPr>
              <a:t>어린이들이</a:t>
            </a:r>
            <a:r>
              <a:rPr lang="en-US" altLang="ko-KR" sz="1000">
                <a:latin typeface="맑은 고딕"/>
                <a:ea typeface="맑은 고딕"/>
              </a:rPr>
              <a:t> </a:t>
            </a:r>
            <a:r>
              <a:rPr lang="ko-KR" altLang="en-US" sz="1000">
                <a:latin typeface="맑은 고딕"/>
                <a:ea typeface="맑은 고딕"/>
              </a:rPr>
              <a:t>박해 받는 교회와 성도들을 위한 기도용사로 훈련되게 </a:t>
            </a:r>
            <a:r>
              <a:rPr lang="ko-KR" altLang="en-US" sz="1000" err="1">
                <a:latin typeface="맑은 고딕"/>
                <a:ea typeface="맑은 고딕"/>
              </a:rPr>
              <a:t>하옵소서</a:t>
            </a:r>
            <a:r>
              <a:rPr lang="ko-KR" altLang="en-US" sz="1000">
                <a:latin typeface="맑은 고딕"/>
                <a:ea typeface="맑은 고딕"/>
              </a:rPr>
              <a:t>! </a:t>
            </a:r>
            <a:endParaRPr lang="en-US" altLang="ko-KR" sz="1000">
              <a:latin typeface="맑은 고딕"/>
              <a:ea typeface="맑은 고딕"/>
            </a:endParaRPr>
          </a:p>
          <a:p>
            <a:pPr marL="0" indent="0" algn="just">
              <a:buNone/>
            </a:pPr>
            <a:r>
              <a:rPr lang="en-US" altLang="ko-KR" sz="1000">
                <a:latin typeface="맑은 고딕"/>
                <a:ea typeface="맑은 고딕"/>
              </a:rPr>
              <a:t>부산(8/28), </a:t>
            </a:r>
            <a:r>
              <a:rPr lang="ko-KR" altLang="en-US" sz="1000">
                <a:latin typeface="맑은 고딕"/>
                <a:ea typeface="맑은 고딕"/>
              </a:rPr>
              <a:t>원주</a:t>
            </a:r>
            <a:r>
              <a:rPr lang="en-US" altLang="ko-KR" sz="1000">
                <a:latin typeface="맑은 고딕"/>
                <a:ea typeface="맑은 고딕"/>
              </a:rPr>
              <a:t>(9/25)</a:t>
            </a:r>
            <a:r>
              <a:rPr lang="ko-KR" altLang="en-US" sz="1000">
                <a:latin typeface="맑은 고딕"/>
                <a:ea typeface="맑은 고딕"/>
              </a:rPr>
              <a:t> 등의 교회들과 협력할 수 있도록 길을 열어 </a:t>
            </a:r>
            <a:r>
              <a:rPr lang="ko-KR" altLang="en-US" sz="1000" err="1">
                <a:latin typeface="맑은 고딕"/>
                <a:ea typeface="맑은 고딕"/>
              </a:rPr>
              <a:t>주옵소서</a:t>
            </a:r>
            <a:r>
              <a:rPr lang="en-US" altLang="ko-KR" sz="1000">
                <a:latin typeface="맑은 고딕"/>
                <a:ea typeface="맑은 고딕"/>
              </a:rPr>
              <a:t>! </a:t>
            </a:r>
            <a:r>
              <a:rPr lang="ko-KR" altLang="en-US" sz="1000">
                <a:latin typeface="맑은 고딕"/>
                <a:ea typeface="맑은 고딕"/>
              </a:rPr>
              <a:t>하나님이 예비하신 교회들과 지역 목회자들과 함께 박해 받는 교회를 효과적으로 섬기며</a:t>
            </a:r>
            <a:r>
              <a:rPr lang="en-US" altLang="ko-KR" sz="1000">
                <a:latin typeface="맑은 고딕"/>
                <a:ea typeface="맑은 고딕"/>
              </a:rPr>
              <a:t>, </a:t>
            </a:r>
            <a:r>
              <a:rPr lang="ko-KR" altLang="en-US" sz="1000">
                <a:latin typeface="맑은 고딕"/>
                <a:ea typeface="맑은 고딕"/>
              </a:rPr>
              <a:t>함께 기도할 기도의 용사들을 붙여 주시기를 기도합니다</a:t>
            </a:r>
            <a:r>
              <a:rPr lang="en-US" altLang="ko-KR" sz="1000">
                <a:latin typeface="맑은 고딕"/>
                <a:ea typeface="맑은 고딕"/>
              </a:rPr>
              <a:t>. </a:t>
            </a:r>
          </a:p>
        </p:txBody>
      </p:sp>
      <p:sp>
        <p:nvSpPr>
          <p:cNvPr id="27" name="텍스트 개체 틀 26">
            <a:extLst>
              <a:ext uri="{FF2B5EF4-FFF2-40B4-BE49-F238E27FC236}">
                <a16:creationId xmlns:a16="http://schemas.microsoft.com/office/drawing/2014/main" id="{6222D5B2-B472-4E3D-823D-D209F01B90C5}"/>
              </a:ext>
            </a:extLst>
          </p:cNvPr>
          <p:cNvSpPr>
            <a:spLocks noGrp="1"/>
          </p:cNvSpPr>
          <p:nvPr>
            <p:ph type="body" sz="quarter" idx="17"/>
          </p:nvPr>
        </p:nvSpPr>
        <p:spPr>
          <a:xfrm>
            <a:off x="7641670" y="1600845"/>
            <a:ext cx="3026328" cy="394964"/>
          </a:xfrm>
        </p:spPr>
        <p:txBody>
          <a:bodyPr rtlCol="0">
            <a:normAutofit/>
          </a:bodyPr>
          <a:lstStyle/>
          <a:p>
            <a:r>
              <a:rPr lang="ko-KR" altLang="en-US" sz="1050">
                <a:solidFill>
                  <a:schemeClr val="tx1"/>
                </a:solidFill>
              </a:rPr>
              <a:t>오픈도어 북한선교학교</a:t>
            </a:r>
            <a:r>
              <a:rPr lang="en-US" altLang="ko-KR" sz="1050">
                <a:solidFill>
                  <a:schemeClr val="tx1"/>
                </a:solidFill>
              </a:rPr>
              <a:t>, </a:t>
            </a:r>
            <a:r>
              <a:rPr lang="ko-KR" altLang="en-US" sz="1050">
                <a:solidFill>
                  <a:schemeClr val="tx1"/>
                </a:solidFill>
              </a:rPr>
              <a:t>기도학교를 위하여</a:t>
            </a:r>
          </a:p>
          <a:p>
            <a:pPr rtl="0"/>
            <a:endParaRPr lang="ko-KR" altLang="en-US" sz="1050" i="1">
              <a:solidFill>
                <a:schemeClr val="tx1"/>
              </a:solidFill>
              <a:latin typeface="+mj-lt"/>
            </a:endParaRPr>
          </a:p>
        </p:txBody>
      </p:sp>
      <p:sp>
        <p:nvSpPr>
          <p:cNvPr id="11" name="내용 개체 틀 10">
            <a:extLst>
              <a:ext uri="{FF2B5EF4-FFF2-40B4-BE49-F238E27FC236}">
                <a16:creationId xmlns:a16="http://schemas.microsoft.com/office/drawing/2014/main" id="{89214E62-345B-4DE3-BBA0-C43EF4CCFC63}"/>
              </a:ext>
            </a:extLst>
          </p:cNvPr>
          <p:cNvSpPr>
            <a:spLocks noGrp="1"/>
          </p:cNvSpPr>
          <p:nvPr>
            <p:ph idx="14"/>
          </p:nvPr>
        </p:nvSpPr>
        <p:spPr>
          <a:xfrm>
            <a:off x="7577749" y="1948539"/>
            <a:ext cx="3090249" cy="1710785"/>
          </a:xfrm>
        </p:spPr>
        <p:txBody>
          <a:bodyPr vert="horz" lIns="91440" tIns="45720" rIns="91440" bIns="45720" rtlCol="0" anchor="t">
            <a:noAutofit/>
          </a:bodyPr>
          <a:lstStyle/>
          <a:p>
            <a:pPr marL="0" indent="0" algn="just">
              <a:buNone/>
            </a:pPr>
            <a:r>
              <a:rPr lang="en-US" altLang="ko-KR" sz="1000" err="1">
                <a:latin typeface="roboto"/>
                <a:ea typeface="맑은 고딕"/>
                <a:cs typeface="roboto"/>
              </a:rPr>
              <a:t>북한선교학교가</a:t>
            </a:r>
            <a:r>
              <a:rPr lang="en-US" altLang="ko-KR" sz="1000">
                <a:latin typeface="roboto"/>
                <a:ea typeface="맑은 고딕"/>
                <a:cs typeface="roboto"/>
              </a:rPr>
              <a:t> </a:t>
            </a:r>
            <a:r>
              <a:rPr lang="en-US" altLang="ko-KR" sz="1000" err="1">
                <a:latin typeface="roboto"/>
                <a:ea typeface="맑은 고딕"/>
                <a:cs typeface="roboto"/>
              </a:rPr>
              <a:t>은혜중에</a:t>
            </a:r>
            <a:r>
              <a:rPr lang="en-US" altLang="ko-KR" sz="1000">
                <a:latin typeface="roboto"/>
                <a:ea typeface="맑은 고딕"/>
                <a:cs typeface="roboto"/>
              </a:rPr>
              <a:t> 잘 </a:t>
            </a:r>
            <a:r>
              <a:rPr lang="en-US" altLang="ko-KR" sz="1000" err="1">
                <a:latin typeface="roboto"/>
                <a:ea typeface="맑은 고딕"/>
                <a:cs typeface="roboto"/>
              </a:rPr>
              <a:t>마무리</a:t>
            </a:r>
            <a:r>
              <a:rPr lang="en-US" altLang="ko-KR" sz="1000">
                <a:latin typeface="roboto"/>
                <a:ea typeface="맑은 고딕"/>
                <a:cs typeface="roboto"/>
              </a:rPr>
              <a:t> </a:t>
            </a:r>
            <a:r>
              <a:rPr lang="en-US" altLang="ko-KR" sz="1000" err="1">
                <a:latin typeface="roboto"/>
                <a:ea typeface="맑은 고딕"/>
                <a:cs typeface="roboto"/>
              </a:rPr>
              <a:t>되었습니다</a:t>
            </a:r>
            <a:r>
              <a:rPr lang="en-US" altLang="ko-KR" sz="1000">
                <a:latin typeface="roboto"/>
                <a:ea typeface="맑은 고딕"/>
                <a:cs typeface="roboto"/>
              </a:rPr>
              <a:t>. </a:t>
            </a:r>
            <a:r>
              <a:rPr lang="en-US" altLang="ko-KR" sz="1000" err="1">
                <a:latin typeface="roboto"/>
                <a:ea typeface="맑은 고딕"/>
                <a:cs typeface="roboto"/>
              </a:rPr>
              <a:t>현장방문도</a:t>
            </a:r>
            <a:r>
              <a:rPr lang="en-US" altLang="ko-KR" sz="1000">
                <a:latin typeface="roboto"/>
                <a:ea typeface="맑은 고딕"/>
                <a:cs typeface="roboto"/>
              </a:rPr>
              <a:t> </a:t>
            </a:r>
            <a:r>
              <a:rPr lang="en-US" altLang="ko-KR" sz="1000" err="1">
                <a:latin typeface="roboto"/>
                <a:ea typeface="맑은 고딕"/>
                <a:cs typeface="roboto"/>
              </a:rPr>
              <a:t>안전사고</a:t>
            </a:r>
            <a:r>
              <a:rPr lang="en-US" altLang="ko-KR" sz="1000">
                <a:latin typeface="roboto"/>
                <a:ea typeface="맑은 고딕"/>
                <a:cs typeface="roboto"/>
              </a:rPr>
              <a:t> </a:t>
            </a:r>
            <a:r>
              <a:rPr lang="en-US" altLang="ko-KR" sz="1000" err="1">
                <a:latin typeface="roboto"/>
                <a:ea typeface="맑은 고딕"/>
                <a:cs typeface="roboto"/>
              </a:rPr>
              <a:t>없이</a:t>
            </a:r>
            <a:r>
              <a:rPr lang="en-US" altLang="ko-KR" sz="1000">
                <a:latin typeface="roboto"/>
                <a:ea typeface="맑은 고딕"/>
                <a:cs typeface="roboto"/>
              </a:rPr>
              <a:t> 잘 </a:t>
            </a:r>
            <a:r>
              <a:rPr lang="en-US" altLang="ko-KR" sz="1000" err="1">
                <a:latin typeface="roboto"/>
                <a:ea typeface="맑은 고딕"/>
                <a:cs typeface="roboto"/>
              </a:rPr>
              <a:t>진행될</a:t>
            </a:r>
            <a:r>
              <a:rPr lang="en-US" altLang="ko-KR" sz="1000">
                <a:latin typeface="roboto"/>
                <a:ea typeface="맑은 고딕"/>
                <a:cs typeface="roboto"/>
              </a:rPr>
              <a:t> 수 </a:t>
            </a:r>
            <a:r>
              <a:rPr lang="en-US" altLang="ko-KR" sz="1000" err="1">
                <a:latin typeface="roboto"/>
                <a:ea typeface="맑은 고딕"/>
                <a:cs typeface="roboto"/>
              </a:rPr>
              <a:t>있도록</a:t>
            </a:r>
            <a:r>
              <a:rPr lang="en-US" altLang="ko-KR" sz="1000">
                <a:latin typeface="roboto"/>
                <a:ea typeface="맑은 고딕"/>
                <a:cs typeface="roboto"/>
              </a:rPr>
              <a:t> </a:t>
            </a:r>
            <a:r>
              <a:rPr lang="ko-KR" altLang="en-US" sz="1000">
                <a:latin typeface="roboto"/>
                <a:ea typeface="맑은 고딕"/>
                <a:cs typeface="roboto"/>
              </a:rPr>
              <a:t>계속 기도합니다</a:t>
            </a:r>
            <a:r>
              <a:rPr lang="en-US" altLang="ko-KR" sz="1000">
                <a:latin typeface="roboto"/>
                <a:ea typeface="맑은 고딕"/>
                <a:cs typeface="roboto"/>
              </a:rPr>
              <a:t>.</a:t>
            </a:r>
          </a:p>
          <a:p>
            <a:pPr marL="0" indent="0" algn="just">
              <a:buNone/>
            </a:pPr>
            <a:r>
              <a:rPr lang="en-US" altLang="ko-KR" sz="1000">
                <a:latin typeface="roboto"/>
                <a:ea typeface="맑은 고딕"/>
                <a:cs typeface="roboto"/>
              </a:rPr>
              <a:t>9</a:t>
            </a:r>
            <a:r>
              <a:rPr lang="ko-KR" altLang="en-US" sz="1000">
                <a:latin typeface="roboto"/>
                <a:ea typeface="맑은 고딕"/>
                <a:cs typeface="roboto"/>
              </a:rPr>
              <a:t>월9일부터 오픈도어 기도학교가 시작됩니다. </a:t>
            </a:r>
            <a:r>
              <a:rPr lang="ko-KR" altLang="en-US" sz="1000" err="1">
                <a:latin typeface="roboto"/>
                <a:ea typeface="맑은 고딕"/>
                <a:cs typeface="roboto"/>
              </a:rPr>
              <a:t>브라더</a:t>
            </a:r>
            <a:r>
              <a:rPr lang="ko-KR" altLang="en-US" sz="1000">
                <a:latin typeface="roboto"/>
                <a:ea typeface="맑은 고딕"/>
                <a:cs typeface="roboto"/>
              </a:rPr>
              <a:t> </a:t>
            </a:r>
            <a:r>
              <a:rPr lang="ko-KR" altLang="en-US" sz="1000" err="1">
                <a:latin typeface="roboto"/>
                <a:ea typeface="맑은 고딕"/>
                <a:cs typeface="roboto"/>
              </a:rPr>
              <a:t>앤드류와</a:t>
            </a:r>
            <a:r>
              <a:rPr lang="ko-KR" altLang="en-US" sz="1000">
                <a:latin typeface="roboto"/>
                <a:ea typeface="맑은 고딕"/>
                <a:cs typeface="roboto"/>
              </a:rPr>
              <a:t> 개척자들이 가졌던 신앙의 유산을 잘 배우고</a:t>
            </a:r>
            <a:r>
              <a:rPr lang="en-US" altLang="ko-KR" sz="1000">
                <a:latin typeface="roboto"/>
                <a:ea typeface="맑은 고딕"/>
                <a:cs typeface="roboto"/>
              </a:rPr>
              <a:t>, </a:t>
            </a:r>
            <a:r>
              <a:rPr lang="ko-KR" altLang="en-US" sz="1000">
                <a:latin typeface="roboto"/>
                <a:ea typeface="맑은 고딕"/>
                <a:cs typeface="roboto"/>
              </a:rPr>
              <a:t>오픈도어의 기도용사로 온전히 세워지는 학교가 될 수 있도록 기도합니다. 강사와 통역과 기도용사들이 잘 준비될 수 있도록 기도합니다</a:t>
            </a:r>
            <a:r>
              <a:rPr lang="en-US" altLang="ko-KR" sz="1000">
                <a:latin typeface="roboto"/>
                <a:ea typeface="맑은 고딕"/>
                <a:cs typeface="roboto"/>
              </a:rPr>
              <a:t>.</a:t>
            </a:r>
            <a:r>
              <a:rPr lang="ko-KR" altLang="en-US" sz="1000">
                <a:latin typeface="roboto"/>
                <a:ea typeface="맑은 고딕"/>
                <a:cs typeface="roboto"/>
              </a:rPr>
              <a:t> </a:t>
            </a:r>
            <a:endParaRPr lang="en-US" altLang="ko-KR" sz="1000">
              <a:latin typeface="roboto"/>
              <a:ea typeface="맑은 고딕"/>
              <a:cs typeface="roboto"/>
            </a:endParaRPr>
          </a:p>
        </p:txBody>
      </p:sp>
      <p:sp>
        <p:nvSpPr>
          <p:cNvPr id="5" name="날짜 개체 틀 4">
            <a:extLst>
              <a:ext uri="{FF2B5EF4-FFF2-40B4-BE49-F238E27FC236}">
                <a16:creationId xmlns:a16="http://schemas.microsoft.com/office/drawing/2014/main" id="{36F0DF38-18D4-4B4F-8831-376C71C9D1A7}"/>
              </a:ext>
            </a:extLst>
          </p:cNvPr>
          <p:cNvSpPr>
            <a:spLocks noGrp="1"/>
          </p:cNvSpPr>
          <p:nvPr>
            <p:ph type="dt" sz="half" idx="10"/>
          </p:nvPr>
        </p:nvSpPr>
        <p:spPr>
          <a:xfrm>
            <a:off x="2108004" y="5805486"/>
            <a:ext cx="1407728" cy="287810"/>
          </a:xfrm>
        </p:spPr>
        <p:txBody>
          <a:bodyPr rtlCol="0"/>
          <a:lstStyle/>
          <a:p>
            <a:pPr rtl="0"/>
            <a:r>
              <a:rPr lang="en-US" altLang="ko-KR">
                <a:latin typeface="맑은 고딕" panose="020B0503020000020004" pitchFamily="50" charset="-127"/>
                <a:ea typeface="맑은 고딕" panose="020B0503020000020004" pitchFamily="50" charset="-127"/>
              </a:rPr>
              <a:t>29/4/2025</a:t>
            </a:r>
            <a:endParaRPr lang="ko-KR" altLang="en-US">
              <a:latin typeface="맑은 고딕" panose="020B0503020000020004" pitchFamily="50" charset="-127"/>
              <a:ea typeface="맑은 고딕" panose="020B0503020000020004" pitchFamily="50" charset="-127"/>
            </a:endParaRPr>
          </a:p>
        </p:txBody>
      </p:sp>
      <p:pic>
        <p:nvPicPr>
          <p:cNvPr id="4" name="그림 3">
            <a:hlinkClick r:id="rId3"/>
            <a:extLst>
              <a:ext uri="{FF2B5EF4-FFF2-40B4-BE49-F238E27FC236}">
                <a16:creationId xmlns:a16="http://schemas.microsoft.com/office/drawing/2014/main" id="{39785755-48D4-FFA8-0D86-3FFB1A0C16E2}"/>
              </a:ext>
            </a:extLst>
          </p:cNvPr>
          <p:cNvPicPr>
            <a:picLocks noChangeAspect="1"/>
          </p:cNvPicPr>
          <p:nvPr/>
        </p:nvPicPr>
        <p:blipFill>
          <a:blip r:embed="rId4">
            <a:extLst>
              <a:ext uri="{28A0092B-C50C-407E-A947-70E740481C1C}">
                <a14:useLocalDpi xmlns:a14="http://schemas.microsoft.com/office/drawing/2010/main" val="0"/>
              </a:ext>
            </a:extLst>
          </a:blip>
          <a:srcRect t="26059" b="26059"/>
          <a:stretch/>
        </p:blipFill>
        <p:spPr>
          <a:xfrm>
            <a:off x="1524000" y="3840526"/>
            <a:ext cx="2312760" cy="1568089"/>
          </a:xfrm>
          <a:prstGeom prst="rect">
            <a:avLst/>
          </a:prstGeom>
        </p:spPr>
      </p:pic>
      <p:pic>
        <p:nvPicPr>
          <p:cNvPr id="3" name="그림 2">
            <a:extLst>
              <a:ext uri="{FF2B5EF4-FFF2-40B4-BE49-F238E27FC236}">
                <a16:creationId xmlns:a16="http://schemas.microsoft.com/office/drawing/2014/main" id="{3DF76B86-E2E5-C2A5-1A74-AD2FCDF76676}"/>
              </a:ext>
            </a:extLst>
          </p:cNvPr>
          <p:cNvPicPr>
            <a:picLocks noChangeAspect="1"/>
          </p:cNvPicPr>
          <p:nvPr/>
        </p:nvPicPr>
        <p:blipFill>
          <a:blip r:embed="rId5"/>
          <a:srcRect/>
          <a:stretch/>
        </p:blipFill>
        <p:spPr>
          <a:xfrm>
            <a:off x="5905756" y="3840526"/>
            <a:ext cx="4762244" cy="1568089"/>
          </a:xfrm>
          <a:prstGeom prst="rect">
            <a:avLst/>
          </a:prstGeom>
        </p:spPr>
      </p:pic>
      <p:pic>
        <p:nvPicPr>
          <p:cNvPr id="2" name="내용 개체 틀 8">
            <a:extLst>
              <a:ext uri="{FF2B5EF4-FFF2-40B4-BE49-F238E27FC236}">
                <a16:creationId xmlns:a16="http://schemas.microsoft.com/office/drawing/2014/main" id="{33C600D0-8F43-C87A-A5A0-2661EE2416F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3773386" y="3840526"/>
            <a:ext cx="3643962" cy="1561697"/>
          </a:xfrm>
          <a:prstGeom prst="rect">
            <a:avLst/>
          </a:prstGeom>
        </p:spPr>
      </p:pic>
    </p:spTree>
    <p:extLst>
      <p:ext uri="{BB962C8B-B14F-4D97-AF65-F5344CB8AC3E}">
        <p14:creationId xmlns:p14="http://schemas.microsoft.com/office/powerpoint/2010/main" val="3552905832"/>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와이드스크린</PresentationFormat>
  <Slides>17</Slides>
  <Notes>10</Notes>
  <HiddenSlides>0</HiddenSlides>
  <ScaleCrop>false</ScaleCrop>
  <HeadingPairs>
    <vt:vector size="4" baseType="variant">
      <vt:variant>
        <vt:lpstr>테마</vt:lpstr>
      </vt:variant>
      <vt:variant>
        <vt:i4>1</vt:i4>
      </vt:variant>
      <vt:variant>
        <vt:lpstr>슬라이드 제목</vt:lpstr>
      </vt:variant>
      <vt:variant>
        <vt:i4>17</vt:i4>
      </vt:variant>
    </vt:vector>
  </HeadingPairs>
  <TitlesOfParts>
    <vt:vector size="18" baseType="lpstr">
      <vt:lpstr>Office 테마</vt:lpstr>
      <vt:lpstr>Prayer Meeting  for Persecuted Church Worldwide 박해받는 교회를 위한 화요기도모임</vt:lpstr>
      <vt:lpstr>순서</vt:lpstr>
      <vt:lpstr>눅 18:7</vt:lpstr>
      <vt:lpstr>OPEN DOORS CORE VALUE/핵심가치</vt:lpstr>
      <vt:lpstr>PowerPoint 프레젠테이션</vt:lpstr>
      <vt:lpstr>PowerPoint 프레젠테이션</vt:lpstr>
      <vt:lpstr>PowerPoint 프레젠테이션</vt:lpstr>
      <vt:lpstr>Arise Africa Campaign  아프리카여 일어나라 폭력적 박해에 맞서서</vt:lpstr>
      <vt:lpstr>PowerPoint 프레젠테이션</vt:lpstr>
      <vt:lpstr>PowerPoint 프레젠테이션</vt:lpstr>
      <vt:lpstr>Displacement camp in Makurdi, Benue State </vt:lpstr>
      <vt:lpstr>PowerPoint 프레젠테이션</vt:lpstr>
      <vt:lpstr>PowerPoint 프레젠테이션</vt:lpstr>
      <vt:lpstr>PowerPoint 프레젠테이션</vt:lpstr>
      <vt:lpstr>PowerPoint 프레젠테이션</vt:lpstr>
      <vt:lpstr>PowerPoint 프레젠테이션</vt:lpstr>
      <vt:lpstr>박해 받는 교회를 위한 기도가 이 땅에 요원의 불길처럼 뜨겁게 일어나기를 기도합니다.</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 Meeting  for Persecuted Church Worldwide 박해받는 교회를 위한 화요기도모임</dc:title>
  <dc:creator>Daniel Kim</dc:creator>
  <cp:revision>2</cp:revision>
  <dcterms:created xsi:type="dcterms:W3CDTF">2024-07-08T04:53:18Z</dcterms:created>
  <dcterms:modified xsi:type="dcterms:W3CDTF">2025-07-25T04:40:23Z</dcterms:modified>
</cp:coreProperties>
</file>