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83" r:id="rId4"/>
    <p:sldId id="373" r:id="rId5"/>
    <p:sldId id="2528" r:id="rId6"/>
    <p:sldId id="2492" r:id="rId7"/>
    <p:sldId id="2532" r:id="rId8"/>
    <p:sldId id="2526" r:id="rId9"/>
    <p:sldId id="2536" r:id="rId10"/>
    <p:sldId id="2535" r:id="rId11"/>
    <p:sldId id="2537" r:id="rId12"/>
    <p:sldId id="2534" r:id="rId13"/>
    <p:sldId id="2505" r:id="rId14"/>
    <p:sldId id="2538" r:id="rId15"/>
    <p:sldId id="2462" r:id="rId16"/>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66"/>
    <a:srgbClr val="990000"/>
    <a:srgbClr val="CC0066"/>
    <a:srgbClr val="993366"/>
    <a:srgbClr val="E05B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62CC8D-D3E8-F360-62A4-D12DADC98415}" v="3277" dt="2025-08-19T09:44:47.810"/>
  </p1510:revLst>
</p1510:revInfo>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E6AFB-63E3-48C6-894D-5A50D99EC086}" type="datetimeFigureOut">
              <a:rPr lang="ko-KR" altLang="en-US" smtClean="0"/>
              <a:t>2025-08-19</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6F5BE8-6970-450C-A342-D9D94ABB3E83}" type="slidenum">
              <a:rPr lang="ko-KR" altLang="en-US" smtClean="0"/>
              <a:t>‹#›</a:t>
            </a:fld>
            <a:endParaRPr lang="ko-KR" altLang="en-US"/>
          </a:p>
        </p:txBody>
      </p:sp>
    </p:spTree>
    <p:extLst>
      <p:ext uri="{BB962C8B-B14F-4D97-AF65-F5344CB8AC3E}">
        <p14:creationId xmlns:p14="http://schemas.microsoft.com/office/powerpoint/2010/main" val="2242388016"/>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2025-08-19</a:t>
            </a:fld>
            <a:endParaRPr lang="ko-K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a:xfrm>
            <a:off x="381000" y="685800"/>
            <a:ext cx="6096000" cy="3429000"/>
          </a:xfrm>
        </p:spPr>
      </p:sp>
      <p:sp>
        <p:nvSpPr>
          <p:cNvPr id="3" name="슬라이드 노트 개체 틀 2"/>
          <p:cNvSpPr>
            <a:spLocks noGrp="1"/>
          </p:cNvSpPr>
          <p:nvPr>
            <p:ph type="body" idx="1"/>
          </p:nvPr>
        </p:nvSpPr>
        <p:spPr/>
        <p:txBody>
          <a:bodyPr/>
          <a:lstStyle/>
          <a:p>
            <a:pPr marL="0" marR="0" lvl="0" indent="0" algn="just" defTabSz="914400" rtl="0" eaLnBrk="1" fontAlgn="auto" latinLnBrk="0" hangingPunct="1">
              <a:lnSpc>
                <a:spcPct val="120000"/>
              </a:lnSpc>
              <a:spcBef>
                <a:spcPts val="0"/>
              </a:spcBef>
              <a:spcAft>
                <a:spcPts val="0"/>
              </a:spcAft>
              <a:buClr>
                <a:srgbClr val="000000"/>
              </a:buClr>
              <a:buSzPts val="1100"/>
              <a:buFont typeface="Arial"/>
              <a:buNone/>
              <a:tabLst/>
              <a:defRPr/>
            </a:pPr>
            <a:r>
              <a:rPr lang="ko-KR" altLang="en-US"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100" b="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a:p>
            <a:pPr marL="0" indent="0" algn="just">
              <a:lnSpc>
                <a:spcPct val="120000"/>
              </a:lnSpc>
              <a:buNone/>
            </a:pPr>
            <a:endParaRPr lang="en-US" altLang="ko-KR" sz="1100">
              <a:cs typeface="함초롬바탕" panose="02030604000101010101" pitchFamily="18" charset="-127"/>
            </a:endParaRPr>
          </a:p>
          <a:p>
            <a:pPr marL="0" indent="0" algn="just">
              <a:lnSpc>
                <a:spcPct val="120000"/>
              </a:lnSpc>
              <a:buNone/>
            </a:pPr>
            <a:r>
              <a:rPr lang="ko-KR" altLang="en-US" sz="1100">
                <a:cs typeface="함초롬바탕" panose="02030604000101010101" pitchFamily="18" charset="-127"/>
              </a:rPr>
              <a:t>저희가 함께하지 않으면 이 곳의 교회들은 미래를 잃어버릴 수도 있습니다</a:t>
            </a:r>
            <a:r>
              <a:rPr lang="en-US" altLang="ko-KR" sz="1100">
                <a:cs typeface="함초롬바탕" panose="02030604000101010101" pitchFamily="18" charset="-127"/>
              </a:rPr>
              <a:t>. </a:t>
            </a:r>
            <a:r>
              <a:rPr lang="ko-KR" altLang="en-US" sz="1100">
                <a:cs typeface="함초롬바탕" panose="02030604000101010101" pitchFamily="18" charset="-127"/>
              </a:rPr>
              <a:t>오픈도어는 </a:t>
            </a:r>
            <a:r>
              <a:rPr lang="en-US" altLang="ko-KR" sz="1100">
                <a:cs typeface="함초롬바탕" panose="02030604000101010101" pitchFamily="18" charset="-127"/>
              </a:rPr>
              <a:t>2026</a:t>
            </a:r>
            <a:r>
              <a:rPr lang="ko-KR" altLang="en-US" sz="1100">
                <a:cs typeface="함초롬바탕" panose="02030604000101010101" pitchFamily="18" charset="-127"/>
              </a:rPr>
              <a:t>년까지 이 캠페인을 진행하며 전세계 교회들이 이 폭력적인 박해에 맞서 함께 일어서기를 기대합니다</a:t>
            </a:r>
            <a:r>
              <a:rPr lang="en-US" altLang="ko-KR" sz="1100">
                <a:cs typeface="함초롬바탕" panose="02030604000101010101" pitchFamily="18" charset="-127"/>
              </a:rPr>
              <a:t>. </a:t>
            </a:r>
            <a:r>
              <a:rPr lang="ko-KR" altLang="en-US" sz="1100">
                <a:cs typeface="함초롬바탕" panose="02030604000101010101" pitchFamily="18" charset="-127"/>
              </a:rPr>
              <a:t>깨어 간절히 기도해주시고 지원해주시고</a:t>
            </a:r>
            <a:r>
              <a:rPr lang="en-US" altLang="ko-KR" sz="1100">
                <a:cs typeface="함초롬바탕" panose="02030604000101010101" pitchFamily="18" charset="-127"/>
              </a:rPr>
              <a:t>, </a:t>
            </a:r>
            <a:r>
              <a:rPr lang="ko-KR" altLang="en-US" sz="1100">
                <a:cs typeface="함초롬바탕" panose="02030604000101010101" pitchFamily="18" charset="-127"/>
              </a:rPr>
              <a:t>현재 아프리카에서 일어나고 있는 일들에 대해서 함께 나눠주세요</a:t>
            </a:r>
            <a:r>
              <a:rPr lang="en-US" altLang="ko-KR" sz="1100">
                <a:cs typeface="함초롬바탕" panose="02030604000101010101" pitchFamily="18" charset="-127"/>
              </a:rPr>
              <a:t>. </a:t>
            </a:r>
            <a:endParaRPr lang="ko-KR" altLang="en-US"/>
          </a:p>
          <a:p>
            <a:pPr marL="0" indent="0" algn="just">
              <a:lnSpc>
                <a:spcPct val="120000"/>
              </a:lnSpc>
              <a:buNone/>
            </a:pPr>
            <a:r>
              <a:rPr lang="ko-KR" altLang="en-US" sz="110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a:cs typeface="함초롬바탕" panose="02030604000101010101" pitchFamily="18" charset="-127"/>
              </a:rPr>
              <a:t>. </a:t>
            </a:r>
            <a:r>
              <a:rPr lang="ko-KR" altLang="en-US" sz="1100">
                <a:cs typeface="함초롬바탕" panose="02030604000101010101" pitchFamily="18" charset="-127"/>
              </a:rPr>
              <a:t>그리고 향후 </a:t>
            </a:r>
            <a:r>
              <a:rPr lang="en-US" altLang="ko-KR" sz="1100">
                <a:cs typeface="함초롬바탕" panose="02030604000101010101" pitchFamily="18" charset="-127"/>
              </a:rPr>
              <a:t>4</a:t>
            </a:r>
            <a:r>
              <a:rPr lang="ko-KR" altLang="en-US" sz="1100">
                <a:cs typeface="함초롬바탕" panose="02030604000101010101" pitchFamily="18" charset="-127"/>
              </a:rPr>
              <a:t>년 동안 사하라 사막 이남 아프리카의 </a:t>
            </a:r>
            <a:r>
              <a:rPr lang="en-US" altLang="ko-KR" sz="1100">
                <a:cs typeface="함초롬바탕" panose="02030604000101010101" pitchFamily="18" charset="-127"/>
              </a:rPr>
              <a:t>400</a:t>
            </a:r>
            <a:r>
              <a:rPr lang="ko-KR" altLang="en-US" sz="1100">
                <a:cs typeface="함초롬바탕" panose="02030604000101010101" pitchFamily="18" charset="-127"/>
              </a:rPr>
              <a:t>만 명의 기독교인들을 접촉하고 이들에게 영적</a:t>
            </a:r>
            <a:r>
              <a:rPr lang="en-US" altLang="ko-KR" sz="1100">
                <a:cs typeface="함초롬바탕" panose="02030604000101010101" pitchFamily="18" charset="-127"/>
              </a:rPr>
              <a:t>, </a:t>
            </a:r>
            <a:r>
              <a:rPr lang="ko-KR" altLang="en-US" sz="1100">
                <a:cs typeface="함초롬바탕" panose="02030604000101010101" pitchFamily="18" charset="-127"/>
              </a:rPr>
              <a:t>물질적</a:t>
            </a:r>
            <a:r>
              <a:rPr lang="en-US" altLang="ko-KR" sz="1100">
                <a:cs typeface="함초롬바탕" panose="02030604000101010101" pitchFamily="18" charset="-127"/>
              </a:rPr>
              <a:t>, </a:t>
            </a:r>
            <a:r>
              <a:rPr lang="ko-KR" altLang="en-US" sz="1100">
                <a:cs typeface="함초롬바탕" panose="02030604000101010101" pitchFamily="18" charset="-127"/>
              </a:rPr>
              <a:t>그리고 정신적 지원을 제공할 계획입니다</a:t>
            </a:r>
            <a:r>
              <a:rPr lang="en-US" altLang="ko-KR" sz="1100">
                <a:cs typeface="함초롬바탕" panose="02030604000101010101" pitchFamily="18" charset="-127"/>
              </a:rPr>
              <a:t>. </a:t>
            </a:r>
          </a:p>
          <a:p>
            <a:pPr marL="0" indent="0" algn="just">
              <a:lnSpc>
                <a:spcPct val="120000"/>
              </a:lnSpc>
              <a:buNone/>
            </a:pPr>
            <a:r>
              <a:rPr lang="ko-KR" altLang="en-US" sz="1100">
                <a:cs typeface="함초롬바탕" panose="02030604000101010101" pitchFamily="18" charset="-127"/>
              </a:rPr>
              <a:t>하나님께서 돕고 계십니다</a:t>
            </a:r>
            <a:r>
              <a:rPr lang="en-US" altLang="ko-KR" sz="1100">
                <a:cs typeface="함초롬바탕" panose="02030604000101010101" pitchFamily="18" charset="-127"/>
              </a:rPr>
              <a:t>. </a:t>
            </a:r>
            <a:r>
              <a:rPr lang="ko-KR" altLang="en-US" sz="1100">
                <a:cs typeface="함초롬바탕" panose="02030604000101010101" pitchFamily="18" charset="-127"/>
              </a:rPr>
              <a:t>여러분도 아프리카의 폭력적인 기독교 박해에 함께 맞서 기도해 주세요</a:t>
            </a:r>
            <a:r>
              <a:rPr lang="en-US" altLang="ko-KR" sz="1100">
                <a:cs typeface="함초롬바탕" panose="02030604000101010101" pitchFamily="18" charset="-127"/>
              </a:rPr>
              <a:t>.</a:t>
            </a:r>
            <a:endParaRPr lang="ko-KR" altLang="en-US" sz="1100">
              <a:cs typeface="함초롬바탕" panose="02030604000101010101" pitchFamily="18" charset="-127"/>
            </a:endParaRPr>
          </a:p>
          <a:p>
            <a:endParaRPr lang="ko-KR" altLang="en-US"/>
          </a:p>
        </p:txBody>
      </p:sp>
    </p:spTree>
    <p:extLst>
      <p:ext uri="{BB962C8B-B14F-4D97-AF65-F5344CB8AC3E}">
        <p14:creationId xmlns:p14="http://schemas.microsoft.com/office/powerpoint/2010/main" val="130819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89295-070A-C5E2-08E6-199D333E6E43}"/>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8EDC7E1E-7C01-38BA-D785-5725B4939922}"/>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69196545-128A-095A-4762-8082FBB42BBF}"/>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F8D817C3-4ADE-D016-B97E-1F09053B19BF}"/>
              </a:ext>
            </a:extLst>
          </p:cNvPr>
          <p:cNvSpPr>
            <a:spLocks noGrp="1"/>
          </p:cNvSpPr>
          <p:nvPr>
            <p:ph type="sldNum" sz="quarter" idx="5"/>
          </p:nvPr>
        </p:nvSpPr>
        <p:spPr/>
        <p:txBody>
          <a:bodyPr/>
          <a:lstStyle/>
          <a:p>
            <a:fld id="{036F5BE8-6970-450C-A342-D9D94ABB3E83}" type="slidenum">
              <a:rPr lang="ko-KR" altLang="en-US" smtClean="0"/>
              <a:t>8</a:t>
            </a:fld>
            <a:endParaRPr lang="ko-KR" altLang="en-US"/>
          </a:p>
        </p:txBody>
      </p:sp>
    </p:spTree>
    <p:extLst>
      <p:ext uri="{BB962C8B-B14F-4D97-AF65-F5344CB8AC3E}">
        <p14:creationId xmlns:p14="http://schemas.microsoft.com/office/powerpoint/2010/main" val="1687752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E1938-6327-E987-2554-68EE3D5E7F51}"/>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75938F1A-3E19-57F3-AE8A-6B9B014451A6}"/>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7C8CB720-39BE-C04E-6717-D04E001B3CC0}"/>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A8047E9C-CF16-B4C1-55EF-E489571C37BB}"/>
              </a:ext>
            </a:extLst>
          </p:cNvPr>
          <p:cNvSpPr>
            <a:spLocks noGrp="1"/>
          </p:cNvSpPr>
          <p:nvPr>
            <p:ph type="sldNum" sz="quarter" idx="5"/>
          </p:nvPr>
        </p:nvSpPr>
        <p:spPr/>
        <p:txBody>
          <a:bodyPr/>
          <a:lstStyle/>
          <a:p>
            <a:fld id="{036F5BE8-6970-450C-A342-D9D94ABB3E83}" type="slidenum">
              <a:rPr lang="ko-KR" altLang="en-US" smtClean="0"/>
              <a:t>9</a:t>
            </a:fld>
            <a:endParaRPr lang="ko-KR" altLang="en-US"/>
          </a:p>
        </p:txBody>
      </p:sp>
    </p:spTree>
    <p:extLst>
      <p:ext uri="{BB962C8B-B14F-4D97-AF65-F5344CB8AC3E}">
        <p14:creationId xmlns:p14="http://schemas.microsoft.com/office/powerpoint/2010/main" val="679587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13FAA-0B1F-565A-CDF0-5F888CD2B36F}"/>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F518A8C4-1D05-07A6-BDB0-0AA37810D2BA}"/>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849B6D59-238F-3452-5731-14C16316D0AC}"/>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E170E3ED-E843-AFF6-AF9B-4E891EA39D3D}"/>
              </a:ext>
            </a:extLst>
          </p:cNvPr>
          <p:cNvSpPr>
            <a:spLocks noGrp="1"/>
          </p:cNvSpPr>
          <p:nvPr>
            <p:ph type="sldNum" sz="quarter" idx="5"/>
          </p:nvPr>
        </p:nvSpPr>
        <p:spPr/>
        <p:txBody>
          <a:bodyPr/>
          <a:lstStyle/>
          <a:p>
            <a:fld id="{036F5BE8-6970-450C-A342-D9D94ABB3E83}" type="slidenum">
              <a:rPr lang="ko-KR" altLang="en-US" smtClean="0"/>
              <a:t>11</a:t>
            </a:fld>
            <a:endParaRPr lang="ko-KR" altLang="en-US"/>
          </a:p>
        </p:txBody>
      </p:sp>
    </p:spTree>
    <p:extLst>
      <p:ext uri="{BB962C8B-B14F-4D97-AF65-F5344CB8AC3E}">
        <p14:creationId xmlns:p14="http://schemas.microsoft.com/office/powerpoint/2010/main" val="36154771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88B11-D97D-9C6F-1700-66F0B15FC5FB}"/>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D876BCF2-809D-E234-AD56-270B54F04ABE}"/>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37CFA7E6-F4D8-9FF1-2EF3-2B77CB52956E}"/>
              </a:ext>
            </a:extLst>
          </p:cNvPr>
          <p:cNvSpPr>
            <a:spLocks noGrp="1"/>
          </p:cNvSpPr>
          <p:nvPr>
            <p:ph type="body" idx="1"/>
          </p:nvPr>
        </p:nvSpPr>
        <p:spPr/>
        <p:txBody>
          <a:bodyPr/>
          <a:lstStyle/>
          <a:p>
            <a:endParaRPr lang="ko-KR" altLang="en-US"/>
          </a:p>
        </p:txBody>
      </p:sp>
      <p:sp>
        <p:nvSpPr>
          <p:cNvPr id="4" name="슬라이드 번호 개체 틀 3">
            <a:extLst>
              <a:ext uri="{FF2B5EF4-FFF2-40B4-BE49-F238E27FC236}">
                <a16:creationId xmlns:a16="http://schemas.microsoft.com/office/drawing/2014/main" id="{3814FE7A-836B-D153-23E5-8C9C39D502DC}"/>
              </a:ext>
            </a:extLst>
          </p:cNvPr>
          <p:cNvSpPr>
            <a:spLocks noGrp="1"/>
          </p:cNvSpPr>
          <p:nvPr>
            <p:ph type="sldNum" sz="quarter" idx="5"/>
          </p:nvPr>
        </p:nvSpPr>
        <p:spPr/>
        <p:txBody>
          <a:bodyPr/>
          <a:lstStyle/>
          <a:p>
            <a:fld id="{036F5BE8-6970-450C-A342-D9D94ABB3E83}" type="slidenum">
              <a:rPr lang="ko-KR" altLang="en-US" smtClean="0"/>
              <a:t>12</a:t>
            </a:fld>
            <a:endParaRPr lang="ko-KR" altLang="en-US"/>
          </a:p>
        </p:txBody>
      </p:sp>
    </p:spTree>
    <p:extLst>
      <p:ext uri="{BB962C8B-B14F-4D97-AF65-F5344CB8AC3E}">
        <p14:creationId xmlns:p14="http://schemas.microsoft.com/office/powerpoint/2010/main" val="1529560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just"/>
            <a:r>
              <a:rPr lang="ko-KR" altLang="en-US" dirty="0">
                <a:ea typeface="맑은 고딕"/>
              </a:rPr>
              <a:t>차드의</a:t>
            </a:r>
            <a:r>
              <a:rPr lang="en-US" altLang="ko-KR" dirty="0">
                <a:ea typeface="맑은 고딕"/>
              </a:rPr>
              <a:t> </a:t>
            </a:r>
            <a:r>
              <a:rPr lang="ko-KR" altLang="en-US" dirty="0">
                <a:ea typeface="맑은 고딕"/>
              </a:rPr>
              <a:t>법적</a:t>
            </a:r>
            <a:r>
              <a:rPr lang="en-US" altLang="ko-KR" dirty="0">
                <a:ea typeface="맑은 고딕"/>
              </a:rPr>
              <a:t> </a:t>
            </a:r>
            <a:r>
              <a:rPr lang="ko-KR" altLang="en-US" dirty="0">
                <a:ea typeface="맑은 고딕"/>
              </a:rPr>
              <a:t>및</a:t>
            </a:r>
            <a:r>
              <a:rPr lang="en-US" altLang="ko-KR" dirty="0">
                <a:ea typeface="맑은 고딕"/>
              </a:rPr>
              <a:t> </a:t>
            </a:r>
            <a:r>
              <a:rPr lang="ko-KR" altLang="en-US" dirty="0">
                <a:ea typeface="맑은 고딕"/>
              </a:rPr>
              <a:t>정치적</a:t>
            </a:r>
            <a:r>
              <a:rPr lang="en-US" altLang="ko-KR" dirty="0">
                <a:ea typeface="맑은 고딕"/>
              </a:rPr>
              <a:t> </a:t>
            </a:r>
            <a:r>
              <a:rPr lang="ko-KR" altLang="en-US" dirty="0">
                <a:ea typeface="맑은 고딕"/>
              </a:rPr>
              <a:t>환경은</a:t>
            </a:r>
            <a:r>
              <a:rPr lang="en-US" altLang="ko-KR" dirty="0">
                <a:ea typeface="맑은 고딕"/>
              </a:rPr>
              <a:t> </a:t>
            </a:r>
            <a:r>
              <a:rPr lang="en-US" altLang="ko-KR" dirty="0" err="1">
                <a:ea typeface="맑은 고딕"/>
              </a:rPr>
              <a:t>반대의</a:t>
            </a:r>
            <a:r>
              <a:rPr lang="ko-KR" altLang="en-US" dirty="0">
                <a:ea typeface="맑은 고딕"/>
              </a:rPr>
              <a:t>견에</a:t>
            </a:r>
            <a:r>
              <a:rPr lang="en-US" altLang="ko-KR" dirty="0">
                <a:ea typeface="맑은 고딕"/>
              </a:rPr>
              <a:t> </a:t>
            </a:r>
            <a:r>
              <a:rPr lang="ko-KR" dirty="0">
                <a:ea typeface="맑은 고딕"/>
              </a:rPr>
              <a:t>대한</a:t>
            </a:r>
            <a:r>
              <a:rPr lang="en-US" altLang="ko-KR" dirty="0">
                <a:ea typeface="맑은 고딕"/>
              </a:rPr>
              <a:t> </a:t>
            </a:r>
            <a:r>
              <a:rPr lang="ko-KR" altLang="en-US" dirty="0">
                <a:ea typeface="맑은 고딕"/>
              </a:rPr>
              <a:t>적대감</a:t>
            </a:r>
            <a:r>
              <a:rPr lang="en-US" altLang="ko-KR" dirty="0">
                <a:ea typeface="맑은 고딕"/>
              </a:rPr>
              <a:t>, </a:t>
            </a:r>
            <a:r>
              <a:rPr lang="ko-KR" altLang="en-US" dirty="0">
                <a:ea typeface="맑은 고딕"/>
              </a:rPr>
              <a:t>표현과</a:t>
            </a:r>
            <a:r>
              <a:rPr lang="en-US" altLang="ko-KR" dirty="0">
                <a:ea typeface="맑은 고딕"/>
              </a:rPr>
              <a:t> </a:t>
            </a:r>
            <a:r>
              <a:rPr lang="ko-KR" altLang="en-US" dirty="0">
                <a:ea typeface="맑은 고딕"/>
              </a:rPr>
              <a:t>집회의</a:t>
            </a:r>
            <a:r>
              <a:rPr lang="en-US" altLang="ko-KR" dirty="0">
                <a:ea typeface="맑은 고딕"/>
              </a:rPr>
              <a:t> </a:t>
            </a:r>
            <a:r>
              <a:rPr lang="ko-KR" altLang="en-US" dirty="0">
                <a:ea typeface="맑은 고딕"/>
              </a:rPr>
              <a:t>자유</a:t>
            </a:r>
            <a:r>
              <a:rPr lang="en-US" altLang="ko-KR" dirty="0">
                <a:ea typeface="맑은 고딕"/>
              </a:rPr>
              <a:t> </a:t>
            </a:r>
            <a:r>
              <a:rPr lang="ko-KR" altLang="en-US" dirty="0">
                <a:ea typeface="맑은 고딕"/>
              </a:rPr>
              <a:t>제한</a:t>
            </a:r>
            <a:r>
              <a:rPr lang="en-US" altLang="ko-KR" dirty="0">
                <a:ea typeface="맑은 고딕"/>
              </a:rPr>
              <a:t>, </a:t>
            </a:r>
            <a:r>
              <a:rPr lang="ko-KR" altLang="en-US" dirty="0">
                <a:ea typeface="맑은 고딕"/>
              </a:rPr>
              <a:t>자유롭고</a:t>
            </a:r>
            <a:r>
              <a:rPr lang="en-US" altLang="ko-KR" dirty="0">
                <a:ea typeface="맑은 고딕"/>
              </a:rPr>
              <a:t> </a:t>
            </a:r>
            <a:r>
              <a:rPr lang="ko-KR" altLang="en-US" dirty="0">
                <a:ea typeface="맑은 고딕"/>
              </a:rPr>
              <a:t>공정한</a:t>
            </a:r>
            <a:r>
              <a:rPr lang="en-US" altLang="ko-KR" dirty="0">
                <a:ea typeface="맑은 고딕"/>
              </a:rPr>
              <a:t> </a:t>
            </a:r>
            <a:r>
              <a:rPr lang="ko-KR" altLang="en-US" dirty="0">
                <a:ea typeface="맑은 고딕"/>
              </a:rPr>
              <a:t>선거의</a:t>
            </a:r>
            <a:r>
              <a:rPr lang="en-US" altLang="ko-KR" dirty="0">
                <a:ea typeface="맑은 고딕"/>
              </a:rPr>
              <a:t> </a:t>
            </a:r>
            <a:r>
              <a:rPr lang="ko-KR" altLang="en-US" dirty="0">
                <a:ea typeface="맑은 고딕"/>
              </a:rPr>
              <a:t>부재</a:t>
            </a:r>
            <a:r>
              <a:rPr lang="en-US" altLang="ko-KR" dirty="0">
                <a:ea typeface="맑은 고딕"/>
              </a:rPr>
              <a:t>, </a:t>
            </a:r>
            <a:r>
              <a:rPr lang="ko-KR" altLang="en-US" dirty="0">
                <a:ea typeface="맑은 고딕"/>
              </a:rPr>
              <a:t>만연한</a:t>
            </a:r>
            <a:r>
              <a:rPr lang="en-US" altLang="ko-KR" dirty="0">
                <a:ea typeface="맑은 고딕"/>
              </a:rPr>
              <a:t> </a:t>
            </a:r>
            <a:r>
              <a:rPr lang="ko-KR" altLang="en-US" dirty="0">
                <a:ea typeface="맑은 고딕"/>
              </a:rPr>
              <a:t>친족</a:t>
            </a:r>
            <a:r>
              <a:rPr lang="en-US" altLang="ko-KR" dirty="0">
                <a:ea typeface="맑은 고딕"/>
              </a:rPr>
              <a:t> </a:t>
            </a:r>
            <a:r>
              <a:rPr lang="ko-KR" altLang="en-US" dirty="0">
                <a:ea typeface="맑은 고딕"/>
              </a:rPr>
              <a:t>우대주의로</a:t>
            </a:r>
            <a:r>
              <a:rPr lang="en-US" altLang="ko-KR" dirty="0">
                <a:ea typeface="맑은 고딕"/>
              </a:rPr>
              <a:t> </a:t>
            </a:r>
            <a:r>
              <a:rPr lang="ko-KR" altLang="en-US" dirty="0">
                <a:ea typeface="맑은 고딕"/>
              </a:rPr>
              <a:t>특징지어집니다</a:t>
            </a:r>
            <a:r>
              <a:rPr lang="en-US" altLang="ko-KR" dirty="0">
                <a:ea typeface="맑은 고딕"/>
              </a:rPr>
              <a:t>.</a:t>
            </a:r>
            <a:endParaRPr lang="en-US" altLang="ko-KR" dirty="0">
              <a:solidFill>
                <a:srgbClr val="000000"/>
              </a:solidFill>
              <a:ea typeface="맑은 고딕"/>
            </a:endParaRPr>
          </a:p>
          <a:p>
            <a:endParaRPr lang="ko-KR" altLang="en-US" dirty="0">
              <a:solidFill>
                <a:srgbClr val="000000"/>
              </a:solidFill>
              <a:ea typeface="맑은 고딕"/>
            </a:endParaRPr>
          </a:p>
        </p:txBody>
      </p:sp>
      <p:sp>
        <p:nvSpPr>
          <p:cNvPr id="4" name="슬라이드 번호 개체 틀 3"/>
          <p:cNvSpPr>
            <a:spLocks noGrp="1"/>
          </p:cNvSpPr>
          <p:nvPr>
            <p:ph type="sldNum" sz="quarter" idx="5"/>
          </p:nvPr>
        </p:nvSpPr>
        <p:spPr/>
        <p:txBody>
          <a:bodyPr/>
          <a:lstStyle/>
          <a:p>
            <a:fld id="{036F5BE8-6970-450C-A342-D9D94ABB3E83}" type="slidenum">
              <a:rPr lang="ko-KR" altLang="en-US" smtClean="0"/>
              <a:t>13</a:t>
            </a:fld>
            <a:endParaRPr lang="ko-KR" altLang="en-US"/>
          </a:p>
        </p:txBody>
      </p:sp>
    </p:spTree>
    <p:extLst>
      <p:ext uri="{BB962C8B-B14F-4D97-AF65-F5344CB8AC3E}">
        <p14:creationId xmlns:p14="http://schemas.microsoft.com/office/powerpoint/2010/main" val="1347312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15</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A811E91-0338-D37E-FBD4-8F153CB2FB43}"/>
              </a:ext>
            </a:extLst>
          </p:cNvPr>
          <p:cNvSpPr>
            <a:spLocks noGrp="1"/>
          </p:cNvSpPr>
          <p:nvPr>
            <p:ph type="ctrTitle"/>
          </p:nvPr>
        </p:nvSpPr>
        <p:spPr>
          <a:xfrm>
            <a:off x="1524000" y="1122363"/>
            <a:ext cx="9144000" cy="2387600"/>
          </a:xfrm>
        </p:spPr>
        <p:txBody>
          <a:bodyPr anchor="b"/>
          <a:lstStyle>
            <a:lvl1pPr algn="ctr">
              <a:defRPr sz="6000"/>
            </a:lvl1pPr>
          </a:lstStyle>
          <a:p>
            <a:r>
              <a:rPr lang="ko-KR" altLang="en-US"/>
              <a:t>마스터 제목 스타일 편집</a:t>
            </a:r>
          </a:p>
        </p:txBody>
      </p:sp>
      <p:sp>
        <p:nvSpPr>
          <p:cNvPr id="3" name="부제목 2">
            <a:extLst>
              <a:ext uri="{FF2B5EF4-FFF2-40B4-BE49-F238E27FC236}">
                <a16:creationId xmlns:a16="http://schemas.microsoft.com/office/drawing/2014/main" id="{31BD17A3-F597-6C5E-91DD-63AC8F209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p>
        </p:txBody>
      </p:sp>
      <p:sp>
        <p:nvSpPr>
          <p:cNvPr id="4" name="날짜 개체 틀 3">
            <a:extLst>
              <a:ext uri="{FF2B5EF4-FFF2-40B4-BE49-F238E27FC236}">
                <a16:creationId xmlns:a16="http://schemas.microsoft.com/office/drawing/2014/main" id="{8EC90727-0B99-8C11-DDC2-B420FE463BB2}"/>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5" name="바닥글 개체 틀 4">
            <a:extLst>
              <a:ext uri="{FF2B5EF4-FFF2-40B4-BE49-F238E27FC236}">
                <a16:creationId xmlns:a16="http://schemas.microsoft.com/office/drawing/2014/main" id="{EAB4C7F0-3532-FE68-533E-5575521327BC}"/>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BC22918-0558-7F2E-7215-C6C43E6F30D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64997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95BAE7C-6835-6955-D95D-411F73CCE47D}"/>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C2334C33-FDA4-065C-15CD-3E67842F1D75}"/>
              </a:ext>
            </a:extLst>
          </p:cNvPr>
          <p:cNvSpPr>
            <a:spLocks noGrp="1"/>
          </p:cNvSpPr>
          <p:nvPr>
            <p:ph idx="1"/>
          </p:nvPr>
        </p:nvSpPr>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437EBCC7-B198-03A4-B006-4EF29A444A08}"/>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5" name="바닥글 개체 틀 4">
            <a:extLst>
              <a:ext uri="{FF2B5EF4-FFF2-40B4-BE49-F238E27FC236}">
                <a16:creationId xmlns:a16="http://schemas.microsoft.com/office/drawing/2014/main" id="{C30B757C-E871-A27B-4135-739B40DFCB90}"/>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410DE359-C5C9-8A25-9BAF-8A7927C60E0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97353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A96F582-4000-6700-ECBA-FBDB1B927D3D}"/>
              </a:ext>
            </a:extLst>
          </p:cNvPr>
          <p:cNvSpPr>
            <a:spLocks noGrp="1"/>
          </p:cNvSpPr>
          <p:nvPr>
            <p:ph type="title"/>
          </p:nvPr>
        </p:nvSpPr>
        <p:spPr>
          <a:xfrm>
            <a:off x="831850" y="1709738"/>
            <a:ext cx="10515600" cy="2852737"/>
          </a:xfrm>
        </p:spPr>
        <p:txBody>
          <a:bodyPr anchor="b"/>
          <a:lstStyle>
            <a:lvl1pPr>
              <a:defRPr sz="6000"/>
            </a:lvl1pPr>
          </a:lstStyle>
          <a:p>
            <a:r>
              <a:rPr lang="ko-KR" altLang="en-US"/>
              <a:t>마스터 제목 스타일 편집</a:t>
            </a:r>
          </a:p>
        </p:txBody>
      </p:sp>
      <p:sp>
        <p:nvSpPr>
          <p:cNvPr id="3" name="텍스트 개체 틀 2">
            <a:extLst>
              <a:ext uri="{FF2B5EF4-FFF2-40B4-BE49-F238E27FC236}">
                <a16:creationId xmlns:a16="http://schemas.microsoft.com/office/drawing/2014/main" id="{F6AFF086-CE53-07AF-7508-F68EC56525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ko-KR" altLang="en-US"/>
              <a:t>마스터 텍스트 스타일을 편집하려면 클릭</a:t>
            </a:r>
          </a:p>
        </p:txBody>
      </p:sp>
      <p:sp>
        <p:nvSpPr>
          <p:cNvPr id="4" name="날짜 개체 틀 3">
            <a:extLst>
              <a:ext uri="{FF2B5EF4-FFF2-40B4-BE49-F238E27FC236}">
                <a16:creationId xmlns:a16="http://schemas.microsoft.com/office/drawing/2014/main" id="{CEE48DA0-9A41-A4C1-62C7-09405F374886}"/>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5" name="바닥글 개체 틀 4">
            <a:extLst>
              <a:ext uri="{FF2B5EF4-FFF2-40B4-BE49-F238E27FC236}">
                <a16:creationId xmlns:a16="http://schemas.microsoft.com/office/drawing/2014/main" id="{7858330D-E49E-E117-981C-513FE2D3E60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99E2FDB4-D5E4-12CC-A8DF-2C1B53F7903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918251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5DDE79-BEB3-649A-F5F9-8F1AA171C2D6}"/>
              </a:ext>
            </a:extLst>
          </p:cNvPr>
          <p:cNvSpPr>
            <a:spLocks noGrp="1"/>
          </p:cNvSpPr>
          <p:nvPr>
            <p:ph type="title"/>
          </p:nvPr>
        </p:nvSpPr>
        <p:spPr/>
        <p:txBody>
          <a:bodyPr/>
          <a:lstStyle/>
          <a:p>
            <a:r>
              <a:rPr lang="ko-KR" altLang="en-US"/>
              <a:t>마스터 제목 스타일 편집</a:t>
            </a:r>
          </a:p>
        </p:txBody>
      </p:sp>
      <p:sp>
        <p:nvSpPr>
          <p:cNvPr id="3" name="내용 개체 틀 2">
            <a:extLst>
              <a:ext uri="{FF2B5EF4-FFF2-40B4-BE49-F238E27FC236}">
                <a16:creationId xmlns:a16="http://schemas.microsoft.com/office/drawing/2014/main" id="{8E583AC9-2444-5571-B039-DCD08EA19FD2}"/>
              </a:ext>
            </a:extLst>
          </p:cNvPr>
          <p:cNvSpPr>
            <a:spLocks noGrp="1"/>
          </p:cNvSpPr>
          <p:nvPr>
            <p:ph sz="half" idx="1"/>
          </p:nvPr>
        </p:nvSpPr>
        <p:spPr>
          <a:xfrm>
            <a:off x="838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내용 개체 틀 3">
            <a:extLst>
              <a:ext uri="{FF2B5EF4-FFF2-40B4-BE49-F238E27FC236}">
                <a16:creationId xmlns:a16="http://schemas.microsoft.com/office/drawing/2014/main" id="{89674FAF-A572-FB8A-78A1-AE3C8A911E31}"/>
              </a:ext>
            </a:extLst>
          </p:cNvPr>
          <p:cNvSpPr>
            <a:spLocks noGrp="1"/>
          </p:cNvSpPr>
          <p:nvPr>
            <p:ph sz="half" idx="2"/>
          </p:nvPr>
        </p:nvSpPr>
        <p:spPr>
          <a:xfrm>
            <a:off x="6172200" y="1825625"/>
            <a:ext cx="518160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날짜 개체 틀 4">
            <a:extLst>
              <a:ext uri="{FF2B5EF4-FFF2-40B4-BE49-F238E27FC236}">
                <a16:creationId xmlns:a16="http://schemas.microsoft.com/office/drawing/2014/main" id="{5E3DC379-61B9-5DC3-FD3B-53012E0A49B7}"/>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6" name="바닥글 개체 틀 5">
            <a:extLst>
              <a:ext uri="{FF2B5EF4-FFF2-40B4-BE49-F238E27FC236}">
                <a16:creationId xmlns:a16="http://schemas.microsoft.com/office/drawing/2014/main" id="{F19C0DE9-4F02-6F38-094E-0F8A62E0BCD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CAE39414-B190-C7F8-E7AF-6B6CF9DF3F7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557944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90DDAB-3EAF-0F88-3724-04611F97882C}"/>
              </a:ext>
            </a:extLst>
          </p:cNvPr>
          <p:cNvSpPr>
            <a:spLocks noGrp="1"/>
          </p:cNvSpPr>
          <p:nvPr>
            <p:ph type="title"/>
          </p:nvPr>
        </p:nvSpPr>
        <p:spPr>
          <a:xfrm>
            <a:off x="839788" y="365125"/>
            <a:ext cx="10515600" cy="1325563"/>
          </a:xfrm>
        </p:spPr>
        <p:txBody>
          <a:bodyPr/>
          <a:lstStyle/>
          <a:p>
            <a:r>
              <a:rPr lang="ko-KR" altLang="en-US"/>
              <a:t>마스터 제목 스타일 편집</a:t>
            </a:r>
          </a:p>
        </p:txBody>
      </p:sp>
      <p:sp>
        <p:nvSpPr>
          <p:cNvPr id="3" name="텍스트 개체 틀 2">
            <a:extLst>
              <a:ext uri="{FF2B5EF4-FFF2-40B4-BE49-F238E27FC236}">
                <a16:creationId xmlns:a16="http://schemas.microsoft.com/office/drawing/2014/main" id="{54573A81-D046-3D50-BAD3-88995699BE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내용 개체 틀 3">
            <a:extLst>
              <a:ext uri="{FF2B5EF4-FFF2-40B4-BE49-F238E27FC236}">
                <a16:creationId xmlns:a16="http://schemas.microsoft.com/office/drawing/2014/main" id="{A5D69430-B21D-7C2C-534C-AB3E9A3397BF}"/>
              </a:ext>
            </a:extLst>
          </p:cNvPr>
          <p:cNvSpPr>
            <a:spLocks noGrp="1"/>
          </p:cNvSpPr>
          <p:nvPr>
            <p:ph sz="half" idx="2"/>
          </p:nvPr>
        </p:nvSpPr>
        <p:spPr>
          <a:xfrm>
            <a:off x="839788" y="2505075"/>
            <a:ext cx="5157787"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5" name="텍스트 개체 틀 4">
            <a:extLst>
              <a:ext uri="{FF2B5EF4-FFF2-40B4-BE49-F238E27FC236}">
                <a16:creationId xmlns:a16="http://schemas.microsoft.com/office/drawing/2014/main" id="{4BFDF863-B63E-43E9-57B0-342CB0A3C7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내용 개체 틀 5">
            <a:extLst>
              <a:ext uri="{FF2B5EF4-FFF2-40B4-BE49-F238E27FC236}">
                <a16:creationId xmlns:a16="http://schemas.microsoft.com/office/drawing/2014/main" id="{7E396735-9F8A-0F09-B7F4-8B9B03960BB8}"/>
              </a:ext>
            </a:extLst>
          </p:cNvPr>
          <p:cNvSpPr>
            <a:spLocks noGrp="1"/>
          </p:cNvSpPr>
          <p:nvPr>
            <p:ph sz="quarter" idx="4"/>
          </p:nvPr>
        </p:nvSpPr>
        <p:spPr>
          <a:xfrm>
            <a:off x="6172200" y="2505075"/>
            <a:ext cx="5183188"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7" name="날짜 개체 틀 6">
            <a:extLst>
              <a:ext uri="{FF2B5EF4-FFF2-40B4-BE49-F238E27FC236}">
                <a16:creationId xmlns:a16="http://schemas.microsoft.com/office/drawing/2014/main" id="{1E2F7BF8-51AC-D86B-FAB1-2FD13EB2576D}"/>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8" name="바닥글 개체 틀 7">
            <a:extLst>
              <a:ext uri="{FF2B5EF4-FFF2-40B4-BE49-F238E27FC236}">
                <a16:creationId xmlns:a16="http://schemas.microsoft.com/office/drawing/2014/main" id="{59F51635-60F3-4F2E-EFA2-024FD346CD7C}"/>
              </a:ext>
            </a:extLst>
          </p:cNvPr>
          <p:cNvSpPr>
            <a:spLocks noGrp="1"/>
          </p:cNvSpPr>
          <p:nvPr>
            <p:ph type="ftr" sz="quarter" idx="11"/>
          </p:nvPr>
        </p:nvSpPr>
        <p:spPr/>
        <p:txBody>
          <a:bodyPr/>
          <a:lstStyle/>
          <a:p>
            <a:endParaRPr lang="ko-KR" altLang="en-US"/>
          </a:p>
        </p:txBody>
      </p:sp>
      <p:sp>
        <p:nvSpPr>
          <p:cNvPr id="9" name="슬라이드 번호 개체 틀 8">
            <a:extLst>
              <a:ext uri="{FF2B5EF4-FFF2-40B4-BE49-F238E27FC236}">
                <a16:creationId xmlns:a16="http://schemas.microsoft.com/office/drawing/2014/main" id="{D8931986-C231-29B3-D7E0-8A3312FD1B4A}"/>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753763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5309A55-9013-2AD5-1CF4-EC89776F5C45}"/>
              </a:ext>
            </a:extLst>
          </p:cNvPr>
          <p:cNvSpPr>
            <a:spLocks noGrp="1"/>
          </p:cNvSpPr>
          <p:nvPr>
            <p:ph type="title"/>
          </p:nvPr>
        </p:nvSpPr>
        <p:spPr/>
        <p:txBody>
          <a:bodyPr/>
          <a:lstStyle/>
          <a:p>
            <a:r>
              <a:rPr lang="ko-KR" altLang="en-US"/>
              <a:t>마스터 제목 스타일 편집</a:t>
            </a:r>
          </a:p>
        </p:txBody>
      </p:sp>
      <p:sp>
        <p:nvSpPr>
          <p:cNvPr id="3" name="날짜 개체 틀 2">
            <a:extLst>
              <a:ext uri="{FF2B5EF4-FFF2-40B4-BE49-F238E27FC236}">
                <a16:creationId xmlns:a16="http://schemas.microsoft.com/office/drawing/2014/main" id="{3C8327B1-7652-A519-F769-8DD1EBCBEDF6}"/>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4" name="바닥글 개체 틀 3">
            <a:extLst>
              <a:ext uri="{FF2B5EF4-FFF2-40B4-BE49-F238E27FC236}">
                <a16:creationId xmlns:a16="http://schemas.microsoft.com/office/drawing/2014/main" id="{2CFEE993-CE04-8A88-5D25-45B31C69F3E2}"/>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88160253-9B14-5E0E-7E9A-D4C3E7446792}"/>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23058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5DC04C6F-9874-BF9B-6ED0-40274A3F892C}"/>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3" name="바닥글 개체 틀 2">
            <a:extLst>
              <a:ext uri="{FF2B5EF4-FFF2-40B4-BE49-F238E27FC236}">
                <a16:creationId xmlns:a16="http://schemas.microsoft.com/office/drawing/2014/main" id="{BE8EFC64-3E74-027A-ADE7-3BBDBAD359D7}"/>
              </a:ext>
            </a:extLst>
          </p:cNvPr>
          <p:cNvSpPr>
            <a:spLocks noGrp="1"/>
          </p:cNvSpPr>
          <p:nvPr>
            <p:ph type="ftr" sz="quarter" idx="11"/>
          </p:nvPr>
        </p:nvSpPr>
        <p:spPr/>
        <p:txBody>
          <a:bodyPr/>
          <a:lstStyle/>
          <a:p>
            <a:endParaRPr lang="ko-KR" altLang="en-US"/>
          </a:p>
        </p:txBody>
      </p:sp>
      <p:sp>
        <p:nvSpPr>
          <p:cNvPr id="4" name="슬라이드 번호 개체 틀 3">
            <a:extLst>
              <a:ext uri="{FF2B5EF4-FFF2-40B4-BE49-F238E27FC236}">
                <a16:creationId xmlns:a16="http://schemas.microsoft.com/office/drawing/2014/main" id="{6BC01288-0E33-C578-5B70-603711C4431F}"/>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223851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18A4ECD-A4C4-F919-2328-3FE5C03EF52C}"/>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내용 개체 틀 2">
            <a:extLst>
              <a:ext uri="{FF2B5EF4-FFF2-40B4-BE49-F238E27FC236}">
                <a16:creationId xmlns:a16="http://schemas.microsoft.com/office/drawing/2014/main" id="{7205594C-B34E-B34D-8E83-FBC2B964FB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텍스트 개체 틀 3">
            <a:extLst>
              <a:ext uri="{FF2B5EF4-FFF2-40B4-BE49-F238E27FC236}">
                <a16:creationId xmlns:a16="http://schemas.microsoft.com/office/drawing/2014/main" id="{F4164569-4C97-B16A-2818-9B1D4791A4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9EBE309D-5227-D045-AA62-0E991EF33AFB}"/>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6" name="바닥글 개체 틀 5">
            <a:extLst>
              <a:ext uri="{FF2B5EF4-FFF2-40B4-BE49-F238E27FC236}">
                <a16:creationId xmlns:a16="http://schemas.microsoft.com/office/drawing/2014/main" id="{A018F77B-33EA-E599-C16E-FDB91C077490}"/>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2316A75-DF03-C55B-E931-472150EC94CD}"/>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62194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F6BCE25-0C0F-5725-58E9-CA0D185439E6}"/>
              </a:ext>
            </a:extLst>
          </p:cNvPr>
          <p:cNvSpPr>
            <a:spLocks noGrp="1"/>
          </p:cNvSpPr>
          <p:nvPr>
            <p:ph type="title"/>
          </p:nvPr>
        </p:nvSpPr>
        <p:spPr>
          <a:xfrm>
            <a:off x="839788" y="457200"/>
            <a:ext cx="3932237" cy="1600200"/>
          </a:xfrm>
        </p:spPr>
        <p:txBody>
          <a:bodyPr anchor="b"/>
          <a:lstStyle>
            <a:lvl1pPr>
              <a:defRPr sz="3200"/>
            </a:lvl1pPr>
          </a:lstStyle>
          <a:p>
            <a:r>
              <a:rPr lang="ko-KR" altLang="en-US"/>
              <a:t>마스터 제목 스타일 편집</a:t>
            </a:r>
          </a:p>
        </p:txBody>
      </p:sp>
      <p:sp>
        <p:nvSpPr>
          <p:cNvPr id="3" name="그림 개체 틀 2">
            <a:extLst>
              <a:ext uri="{FF2B5EF4-FFF2-40B4-BE49-F238E27FC236}">
                <a16:creationId xmlns:a16="http://schemas.microsoft.com/office/drawing/2014/main" id="{48CBF2CF-C995-E6A5-2D54-4FC52865A0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a:extLst>
              <a:ext uri="{FF2B5EF4-FFF2-40B4-BE49-F238E27FC236}">
                <a16:creationId xmlns:a16="http://schemas.microsoft.com/office/drawing/2014/main" id="{AEA7664A-06A3-AE40-312D-BB30B1E28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날짜 개체 틀 4">
            <a:extLst>
              <a:ext uri="{FF2B5EF4-FFF2-40B4-BE49-F238E27FC236}">
                <a16:creationId xmlns:a16="http://schemas.microsoft.com/office/drawing/2014/main" id="{A8390079-747D-5C5C-1436-C45453A9C874}"/>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6" name="바닥글 개체 틀 5">
            <a:extLst>
              <a:ext uri="{FF2B5EF4-FFF2-40B4-BE49-F238E27FC236}">
                <a16:creationId xmlns:a16="http://schemas.microsoft.com/office/drawing/2014/main" id="{747BAA16-3167-483E-6612-5FC814550D73}"/>
              </a:ext>
            </a:extLst>
          </p:cNvPr>
          <p:cNvSpPr>
            <a:spLocks noGrp="1"/>
          </p:cNvSpPr>
          <p:nvPr>
            <p:ph type="ftr" sz="quarter" idx="11"/>
          </p:nvPr>
        </p:nvSpPr>
        <p:spPr/>
        <p:txBody>
          <a:bodyPr/>
          <a:lstStyle/>
          <a:p>
            <a:endParaRPr lang="ko-KR" altLang="en-US"/>
          </a:p>
        </p:txBody>
      </p:sp>
      <p:sp>
        <p:nvSpPr>
          <p:cNvPr id="7" name="슬라이드 번호 개체 틀 6">
            <a:extLst>
              <a:ext uri="{FF2B5EF4-FFF2-40B4-BE49-F238E27FC236}">
                <a16:creationId xmlns:a16="http://schemas.microsoft.com/office/drawing/2014/main" id="{47E6EC1F-F822-8A24-0771-0BDB6ADD6CE4}"/>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3292876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7AE22A0-844B-542A-3120-7D9BBFC8E325}"/>
              </a:ext>
            </a:extLst>
          </p:cNvPr>
          <p:cNvSpPr>
            <a:spLocks noGrp="1"/>
          </p:cNvSpPr>
          <p:nvPr>
            <p:ph type="title"/>
          </p:nvPr>
        </p:nvSpPr>
        <p:spPr/>
        <p:txBody>
          <a:bodyPr/>
          <a:lstStyle/>
          <a:p>
            <a:r>
              <a:rPr lang="ko-KR" altLang="en-US"/>
              <a:t>마스터 제목 스타일 편집</a:t>
            </a:r>
          </a:p>
        </p:txBody>
      </p:sp>
      <p:sp>
        <p:nvSpPr>
          <p:cNvPr id="3" name="세로 텍스트 개체 틀 2">
            <a:extLst>
              <a:ext uri="{FF2B5EF4-FFF2-40B4-BE49-F238E27FC236}">
                <a16:creationId xmlns:a16="http://schemas.microsoft.com/office/drawing/2014/main" id="{EE085B8C-86F0-0A4E-91D8-B716CBA65C88}"/>
              </a:ext>
            </a:extLst>
          </p:cNvPr>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9C14BF03-58EA-CF71-F447-66042550EF6F}"/>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5" name="바닥글 개체 틀 4">
            <a:extLst>
              <a:ext uri="{FF2B5EF4-FFF2-40B4-BE49-F238E27FC236}">
                <a16:creationId xmlns:a16="http://schemas.microsoft.com/office/drawing/2014/main" id="{93234761-2D7D-93BD-E25B-8A88409413D4}"/>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5F55B4D6-B3DF-50CA-16D7-E8969C8EF306}"/>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769218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a:extLst>
              <a:ext uri="{FF2B5EF4-FFF2-40B4-BE49-F238E27FC236}">
                <a16:creationId xmlns:a16="http://schemas.microsoft.com/office/drawing/2014/main" id="{EF38BC75-D289-7379-6C79-7D51875EE70A}"/>
              </a:ext>
            </a:extLst>
          </p:cNvPr>
          <p:cNvSpPr>
            <a:spLocks noGrp="1"/>
          </p:cNvSpPr>
          <p:nvPr>
            <p:ph type="title" orient="vert"/>
          </p:nvPr>
        </p:nvSpPr>
        <p:spPr>
          <a:xfrm>
            <a:off x="8724900" y="365125"/>
            <a:ext cx="2628900" cy="5811838"/>
          </a:xfrm>
        </p:spPr>
        <p:txBody>
          <a:bodyPr vert="eaVert"/>
          <a:lstStyle/>
          <a:p>
            <a:r>
              <a:rPr lang="ko-KR" altLang="en-US"/>
              <a:t>마스터 제목 스타일 편집</a:t>
            </a:r>
          </a:p>
        </p:txBody>
      </p:sp>
      <p:sp>
        <p:nvSpPr>
          <p:cNvPr id="3" name="세로 텍스트 개체 틀 2">
            <a:extLst>
              <a:ext uri="{FF2B5EF4-FFF2-40B4-BE49-F238E27FC236}">
                <a16:creationId xmlns:a16="http://schemas.microsoft.com/office/drawing/2014/main" id="{7F7CAB46-7662-2475-8345-A644646084E9}"/>
              </a:ext>
            </a:extLst>
          </p:cNvPr>
          <p:cNvSpPr>
            <a:spLocks noGrp="1"/>
          </p:cNvSpPr>
          <p:nvPr>
            <p:ph type="body" orient="vert" idx="1"/>
          </p:nvPr>
        </p:nvSpPr>
        <p:spPr>
          <a:xfrm>
            <a:off x="838200" y="365125"/>
            <a:ext cx="7734300"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B26990DF-43CE-28EF-4171-21724F446EF5}"/>
              </a:ext>
            </a:extLst>
          </p:cNvPr>
          <p:cNvSpPr>
            <a:spLocks noGrp="1"/>
          </p:cNvSpPr>
          <p:nvPr>
            <p:ph type="dt" sz="half" idx="10"/>
          </p:nvPr>
        </p:nvSpPr>
        <p:spPr/>
        <p:txBody>
          <a:bodyPr/>
          <a:lstStyle/>
          <a:p>
            <a:fld id="{CF581DCF-FA60-45E2-A948-30B8BF1A7E4B}" type="datetimeFigureOut">
              <a:rPr lang="ko-KR" altLang="en-US" smtClean="0"/>
              <a:t>2025-08-19</a:t>
            </a:fld>
            <a:endParaRPr lang="ko-KR" altLang="en-US"/>
          </a:p>
        </p:txBody>
      </p:sp>
      <p:sp>
        <p:nvSpPr>
          <p:cNvPr id="5" name="바닥글 개체 틀 4">
            <a:extLst>
              <a:ext uri="{FF2B5EF4-FFF2-40B4-BE49-F238E27FC236}">
                <a16:creationId xmlns:a16="http://schemas.microsoft.com/office/drawing/2014/main" id="{05238555-556F-0E47-F9C2-33AF9969BACB}"/>
              </a:ext>
            </a:extLst>
          </p:cNvPr>
          <p:cNvSpPr>
            <a:spLocks noGrp="1"/>
          </p:cNvSpPr>
          <p:nvPr>
            <p:ph type="ftr" sz="quarter" idx="11"/>
          </p:nvPr>
        </p:nvSpPr>
        <p:spPr/>
        <p:txBody>
          <a:bodyPr/>
          <a:lstStyle/>
          <a:p>
            <a:endParaRPr lang="ko-KR" altLang="en-US"/>
          </a:p>
        </p:txBody>
      </p:sp>
      <p:sp>
        <p:nvSpPr>
          <p:cNvPr id="6" name="슬라이드 번호 개체 틀 5">
            <a:extLst>
              <a:ext uri="{FF2B5EF4-FFF2-40B4-BE49-F238E27FC236}">
                <a16:creationId xmlns:a16="http://schemas.microsoft.com/office/drawing/2014/main" id="{27E707F3-6B22-C654-4981-0A4BA79273BC}"/>
              </a:ext>
            </a:extLst>
          </p:cNvPr>
          <p:cNvSpPr>
            <a:spLocks noGrp="1"/>
          </p:cNvSpPr>
          <p:nvPr>
            <p:ph type="sldNum" sz="quarter" idx="12"/>
          </p:nvPr>
        </p:nvSpPr>
        <p:spPr/>
        <p:txBody>
          <a:body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503522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en-US" altLang="ko-KR" smtClean="0"/>
              <a:t>‹#›</a:t>
            </a:fld>
            <a:endParaRPr lang="ko-KR"/>
          </a:p>
        </p:txBody>
      </p:sp>
    </p:spTree>
    <p:extLst>
      <p:ext uri="{BB962C8B-B14F-4D97-AF65-F5344CB8AC3E}">
        <p14:creationId xmlns:p14="http://schemas.microsoft.com/office/powerpoint/2010/main" val="11529221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1324319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ko" smtClean="0"/>
              <a:pPr/>
              <a:t>‹#›</a:t>
            </a:fld>
            <a:endParaRPr lang="ko" altLang="en-US"/>
          </a:p>
        </p:txBody>
      </p:sp>
    </p:spTree>
    <p:extLst>
      <p:ext uri="{BB962C8B-B14F-4D97-AF65-F5344CB8AC3E}">
        <p14:creationId xmlns:p14="http://schemas.microsoft.com/office/powerpoint/2010/main" val="3379485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8" tIns="45718" rIns="91428" bIns="45718"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2"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305"/>
            <a:ext cx="4524664" cy="3412969"/>
          </a:xfrm>
        </p:spPr>
        <p:txBody>
          <a:bodyPr rtlCol="0" anchor="ctr" anchorCtr="0">
            <a:normAutofit/>
          </a:bodyPr>
          <a:lstStyle>
            <a:lvl1pPr marL="0" indent="0">
              <a:lnSpc>
                <a:spcPct val="100000"/>
              </a:lnSpc>
              <a:buNone/>
              <a:defRPr sz="1900">
                <a:latin typeface="맑은 고딕" panose="020B0503020000020004" pitchFamily="50" charset="-127"/>
                <a:ea typeface="맑은 고딕" panose="020B0503020000020004" pitchFamily="50" charset="-127"/>
              </a:defRPr>
            </a:lvl1pPr>
          </a:lstStyle>
          <a:p>
            <a:pPr lvl="0" rtl="0">
              <a:lnSpc>
                <a:spcPct val="110000"/>
              </a:lnSpc>
            </a:pPr>
            <a:r>
              <a:rPr lang="ko-KR" altLang="en-US" sz="19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9"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5" y="74066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1" y="3529584"/>
            <a:ext cx="2798763"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088694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5CF3A5EA-94D0-AEE4-1D28-784C5412F7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a:t>마스터 제목 스타일 편집</a:t>
            </a:r>
          </a:p>
        </p:txBody>
      </p:sp>
      <p:sp>
        <p:nvSpPr>
          <p:cNvPr id="3" name="텍스트 개체 틀 2">
            <a:extLst>
              <a:ext uri="{FF2B5EF4-FFF2-40B4-BE49-F238E27FC236}">
                <a16:creationId xmlns:a16="http://schemas.microsoft.com/office/drawing/2014/main" id="{8A5D7470-CAC2-678E-1259-59881A50AB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4" name="날짜 개체 틀 3">
            <a:extLst>
              <a:ext uri="{FF2B5EF4-FFF2-40B4-BE49-F238E27FC236}">
                <a16:creationId xmlns:a16="http://schemas.microsoft.com/office/drawing/2014/main" id="{036A8A29-E67F-EB5D-D14E-93F1A5C8B0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581DCF-FA60-45E2-A948-30B8BF1A7E4B}" type="datetimeFigureOut">
              <a:rPr lang="ko-KR" altLang="en-US" smtClean="0"/>
              <a:t>2025-08-19</a:t>
            </a:fld>
            <a:endParaRPr lang="ko-KR" altLang="en-US"/>
          </a:p>
        </p:txBody>
      </p:sp>
      <p:sp>
        <p:nvSpPr>
          <p:cNvPr id="5" name="바닥글 개체 틀 4">
            <a:extLst>
              <a:ext uri="{FF2B5EF4-FFF2-40B4-BE49-F238E27FC236}">
                <a16:creationId xmlns:a16="http://schemas.microsoft.com/office/drawing/2014/main" id="{02FF9DFE-D605-52BC-486E-6146BA83B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ko-KR" altLang="en-US"/>
          </a:p>
        </p:txBody>
      </p:sp>
      <p:sp>
        <p:nvSpPr>
          <p:cNvPr id="6" name="슬라이드 번호 개체 틀 5">
            <a:extLst>
              <a:ext uri="{FF2B5EF4-FFF2-40B4-BE49-F238E27FC236}">
                <a16:creationId xmlns:a16="http://schemas.microsoft.com/office/drawing/2014/main" id="{741FB005-725B-4F6F-754D-1429C22E5C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FE3D2C2-AA75-47E1-8126-F89316376AEB}" type="slidenum">
              <a:rPr lang="ko-KR" altLang="en-US" smtClean="0"/>
              <a:t>‹#›</a:t>
            </a:fld>
            <a:endParaRPr lang="ko-KR" altLang="en-US"/>
          </a:p>
        </p:txBody>
      </p:sp>
    </p:spTree>
    <p:extLst>
      <p:ext uri="{BB962C8B-B14F-4D97-AF65-F5344CB8AC3E}">
        <p14:creationId xmlns:p14="http://schemas.microsoft.com/office/powerpoint/2010/main" val="107922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3" r:id="rId13"/>
    <p:sldLayoutId id="2147483664" r:id="rId14"/>
    <p:sldLayoutId id="2147483665" r:id="rId15"/>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hyperlink" Target="https://leavesofhealing.org/" TargetMode="External"/><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15.xml"/><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ebp4Kv0f62M?feature=oembed" TargetMode="Externa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그룹 14">
            <a:extLst>
              <a:ext uri="{FF2B5EF4-FFF2-40B4-BE49-F238E27FC236}">
                <a16:creationId xmlns:a16="http://schemas.microsoft.com/office/drawing/2014/main" id="{5AA97964-CAEB-5290-ABA0-B5556D5C6D31}"/>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E72E89A4-6902-FE3E-162C-0638C3B2A5E6}"/>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7D7BE089-B6F7-E329-9927-CE926D0F5F76}"/>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45D97F54-F71C-6D52-AB9E-1EFA984B58ED}"/>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680E8EF9-24D8-D7D8-C6EB-BF26E11475F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BFB1D043-DC60-5543-048A-9A80AD26406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1A0A1F98-9523-568E-578C-EBB55B0CDA01}"/>
              </a:ext>
            </a:extLst>
          </p:cNvPr>
          <p:cNvSpPr>
            <a:spLocks noGrp="1"/>
          </p:cNvSpPr>
          <p:nvPr>
            <p:ph type="ctrTitle"/>
          </p:nvPr>
        </p:nvSpPr>
        <p:spPr>
          <a:xfrm>
            <a:off x="1524000" y="1122363"/>
            <a:ext cx="9144000" cy="2569740"/>
          </a:xfrm>
        </p:spPr>
        <p:txBody>
          <a:bodyPr anchor="ctr">
            <a:noAutofit/>
          </a:bodyPr>
          <a:lstStyle/>
          <a:p>
            <a:r>
              <a:rPr lang="en-US" altLang="ko-KR" sz="4400" b="1"/>
              <a:t>Prayer</a:t>
            </a:r>
            <a:r>
              <a:rPr lang="ko-KR" altLang="en-US" sz="4400" b="1"/>
              <a:t> </a:t>
            </a:r>
            <a:r>
              <a:rPr lang="en-US" altLang="ko-KR" sz="4400" b="1"/>
              <a:t>Meeting </a:t>
            </a:r>
            <a:br>
              <a:rPr lang="en-US" altLang="ko-KR" sz="4400" b="1"/>
            </a:br>
            <a:r>
              <a:rPr lang="en-US" altLang="ko-KR" sz="4400" b="1"/>
              <a:t>for Persecuted Church Worldwide</a:t>
            </a:r>
            <a:br>
              <a:rPr lang="en-US" altLang="ko-KR" sz="4400" b="1"/>
            </a:br>
            <a:r>
              <a:rPr lang="ko-KR" altLang="en-US" sz="2400" b="1" spc="10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err="1">
                <a:effectLst>
                  <a:reflection blurRad="6350" stA="60000" endA="900" endPos="58000" dir="5400000" sy="-100000" algn="bl" rotWithShape="0"/>
                </a:effectLst>
                <a:latin typeface="Gulim" pitchFamily="34" charset="-127"/>
                <a:ea typeface="Gulim" pitchFamily="34" charset="-127"/>
              </a:rPr>
              <a:t>화요기도모임</a:t>
            </a:r>
            <a:endParaRPr lang="ko-KR" altLang="en-US" sz="4400">
              <a:effectLst>
                <a:outerShdw blurRad="38100" dist="38100" dir="2700000" algn="tl">
                  <a:srgbClr val="000000">
                    <a:alpha val="43137"/>
                  </a:srgbClr>
                </a:outerShdw>
              </a:effectLst>
              <a:latin typeface="NanumGothicExtraBold" panose="020D0904000000000000" pitchFamily="50" charset="-127"/>
              <a:ea typeface="NanumGothicExtraBold" panose="020D0904000000000000" pitchFamily="50" charset="-127"/>
            </a:endParaRPr>
          </a:p>
        </p:txBody>
      </p:sp>
      <p:sp>
        <p:nvSpPr>
          <p:cNvPr id="21" name="부제목 2">
            <a:extLst>
              <a:ext uri="{FF2B5EF4-FFF2-40B4-BE49-F238E27FC236}">
                <a16:creationId xmlns:a16="http://schemas.microsoft.com/office/drawing/2014/main" id="{B0AB8AEB-7C8F-F90D-6F0A-54CF3D515AA4}"/>
              </a:ext>
            </a:extLst>
          </p:cNvPr>
          <p:cNvSpPr>
            <a:spLocks noGrp="1"/>
          </p:cNvSpPr>
          <p:nvPr>
            <p:ph type="subTitle" idx="1"/>
          </p:nvPr>
        </p:nvSpPr>
        <p:spPr>
          <a:xfrm>
            <a:off x="1524000" y="4684142"/>
            <a:ext cx="9144000" cy="573657"/>
          </a:xfrm>
        </p:spPr>
        <p:txBody>
          <a:bodyPr anchor="ctr">
            <a:normAutofit fontScale="70000" lnSpcReduction="20000"/>
          </a:bodyPr>
          <a:lstStyle/>
          <a:p>
            <a:pPr marL="285750" indent="-285750">
              <a:lnSpc>
                <a:spcPct val="100000"/>
              </a:lnSpc>
              <a:buFont typeface="Arial" panose="020B0604020202020204" pitchFamily="34" charset="0"/>
              <a:buChar char="•"/>
            </a:pPr>
            <a:r>
              <a:rPr lang="en-US" altLang="ko-KR" sz="2000" dirty="0">
                <a:latin typeface="맑은 고딕"/>
                <a:ea typeface="맑은 고딕"/>
              </a:rPr>
              <a:t>2025</a:t>
            </a:r>
            <a:r>
              <a:rPr lang="ko-KR" altLang="en-US" sz="2000" dirty="0">
                <a:latin typeface="맑은 고딕"/>
                <a:ea typeface="맑은 고딕"/>
              </a:rPr>
              <a:t>년 8월 19일</a:t>
            </a:r>
            <a:r>
              <a:rPr lang="en-US" altLang="ko-KR" sz="2000" dirty="0">
                <a:latin typeface="맑은 고딕"/>
                <a:ea typeface="맑은 고딕"/>
              </a:rPr>
              <a:t>(</a:t>
            </a:r>
            <a:r>
              <a:rPr lang="ko-KR" altLang="en-US" sz="2000" dirty="0">
                <a:latin typeface="맑은 고딕"/>
                <a:ea typeface="맑은 고딕"/>
              </a:rPr>
              <a:t>화</a:t>
            </a:r>
            <a:r>
              <a:rPr lang="en-US" altLang="ko-KR" sz="2000" dirty="0">
                <a:latin typeface="맑은 고딕"/>
                <a:ea typeface="맑은 고딕"/>
              </a:rPr>
              <a:t>) pm7:30-9:00/Zoom </a:t>
            </a:r>
            <a:endParaRPr lang="en-US" altLang="ko-KR" sz="2000" dirty="0"/>
          </a:p>
          <a:p>
            <a:pPr marL="285750" indent="-285750">
              <a:lnSpc>
                <a:spcPct val="100000"/>
              </a:lnSpc>
              <a:buFont typeface="Arial" panose="020B0604020202020204" pitchFamily="34" charset="0"/>
              <a:buChar char="•"/>
            </a:pPr>
            <a:r>
              <a:rPr lang="ko-KR" altLang="en-US" sz="2000" dirty="0">
                <a:ea typeface="맑은 고딕"/>
              </a:rPr>
              <a:t>회의 </a:t>
            </a:r>
            <a:r>
              <a:rPr lang="en-US" altLang="ko-KR" sz="2000" dirty="0">
                <a:ea typeface="맑은 고딕"/>
              </a:rPr>
              <a:t>ID 4286956103</a:t>
            </a:r>
            <a:endParaRPr lang="ko-KR" altLang="en-US" sz="2000" dirty="0">
              <a:ea typeface="맑은 고딕"/>
            </a:endParaRPr>
          </a:p>
        </p:txBody>
      </p:sp>
      <p:cxnSp>
        <p:nvCxnSpPr>
          <p:cNvPr id="22" name="직선 연결선 21">
            <a:extLst>
              <a:ext uri="{FF2B5EF4-FFF2-40B4-BE49-F238E27FC236}">
                <a16:creationId xmlns:a16="http://schemas.microsoft.com/office/drawing/2014/main" id="{00092CB0-496E-91AD-4259-2D1F9F45520D}"/>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93180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p:nvPr/>
        </p:nvCxnSpPr>
        <p:spPr>
          <a:xfrm>
            <a:off x="5210175" y="1466850"/>
            <a:ext cx="180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18" name="제목 1">
            <a:extLst>
              <a:ext uri="{FF2B5EF4-FFF2-40B4-BE49-F238E27FC236}">
                <a16:creationId xmlns:a16="http://schemas.microsoft.com/office/drawing/2014/main" id="{4FF26603-6BF7-6E31-8399-C36B52F6AE3A}"/>
              </a:ext>
            </a:extLst>
          </p:cNvPr>
          <p:cNvSpPr>
            <a:spLocks noGrp="1"/>
          </p:cNvSpPr>
          <p:nvPr>
            <p:ph type="ctrTitle"/>
          </p:nvPr>
        </p:nvSpPr>
        <p:spPr>
          <a:xfrm>
            <a:off x="1510936" y="622664"/>
            <a:ext cx="9144000" cy="701311"/>
          </a:xfrm>
        </p:spPr>
        <p:txBody>
          <a:bodyPr anchor="ctr">
            <a:noAutofit/>
          </a:bodyPr>
          <a:lstStyle/>
          <a:p>
            <a:pPr>
              <a:lnSpc>
                <a:spcPct val="150000"/>
              </a:lnSpc>
            </a:pPr>
            <a:r>
              <a:rPr lang="ko-KR" altLang="en-US" sz="2400">
                <a:latin typeface="NanumGothicExtraBold" panose="020D0904000000000000" pitchFamily="50" charset="-127"/>
                <a:ea typeface="NanumGothicExtraBold" panose="020D0904000000000000" pitchFamily="50" charset="-127"/>
              </a:rPr>
              <a:t>순서</a:t>
            </a:r>
          </a:p>
        </p:txBody>
      </p:sp>
      <p:sp>
        <p:nvSpPr>
          <p:cNvPr id="21" name="부제목 2">
            <a:extLst>
              <a:ext uri="{FF2B5EF4-FFF2-40B4-BE49-F238E27FC236}">
                <a16:creationId xmlns:a16="http://schemas.microsoft.com/office/drawing/2014/main" id="{482519BC-875B-9673-7DFC-5B93A2BAD9FE}"/>
              </a:ext>
            </a:extLst>
          </p:cNvPr>
          <p:cNvSpPr>
            <a:spLocks noGrp="1"/>
          </p:cNvSpPr>
          <p:nvPr>
            <p:ph type="subTitle" idx="1"/>
          </p:nvPr>
        </p:nvSpPr>
        <p:spPr>
          <a:xfrm>
            <a:off x="1524000" y="1797232"/>
            <a:ext cx="9144000" cy="4316489"/>
          </a:xfrm>
        </p:spPr>
        <p:txBody>
          <a:bodyPr anchor="ctr">
            <a:noAutofit/>
          </a:bodyPr>
          <a:lstStyle/>
          <a:p>
            <a:pPr marL="257175" indent="-257175">
              <a:buFont typeface="Arial" panose="020B0604020202020204" pitchFamily="34" charset="0"/>
              <a:buChar char="•"/>
            </a:pPr>
            <a:r>
              <a:rPr lang="ko-KR" altLang="ko-KR" sz="1600">
                <a:ea typeface="맑은 고딕"/>
              </a:rPr>
              <a:t>찬양 </a:t>
            </a:r>
            <a:r>
              <a:rPr lang="en-US" altLang="ko-KR" sz="1600">
                <a:ea typeface="맑은 고딕"/>
              </a:rPr>
              <a:t>5’</a:t>
            </a:r>
            <a:r>
              <a:rPr lang="ko-KR" altLang="ko-KR" sz="1600">
                <a:ea typeface="맑은 고딕"/>
              </a:rPr>
              <a:t> </a:t>
            </a:r>
            <a:r>
              <a:rPr lang="en-US" altLang="ko-KR" sz="1600">
                <a:ea typeface="맑은 고딕"/>
              </a:rPr>
              <a:t> </a:t>
            </a:r>
            <a:endParaRPr lang="en-US" altLang="ko-KR" sz="1600">
              <a:solidFill>
                <a:schemeClr val="tx1"/>
              </a:solidFill>
              <a:ea typeface="맑은 고딕"/>
            </a:endParaRPr>
          </a:p>
          <a:p>
            <a:pPr marL="257175" indent="-257175">
              <a:buFont typeface="Arial" panose="020B0604020202020204" pitchFamily="34" charset="0"/>
              <a:buChar char="•"/>
            </a:pPr>
            <a:r>
              <a:rPr lang="en-US" altLang="ko-KR" sz="1600">
                <a:ea typeface="맑은 고딕"/>
              </a:rPr>
              <a:t>OPENDOORS CORE VALUE(5’)</a:t>
            </a:r>
          </a:p>
          <a:p>
            <a:pPr marL="257175" indent="-257175">
              <a:buFont typeface="Arial" panose="020B0604020202020204" pitchFamily="34" charset="0"/>
              <a:buChar char="•"/>
            </a:pPr>
            <a:r>
              <a:rPr lang="ko-KR" altLang="en-US" sz="1600">
                <a:ea typeface="맑은 고딕"/>
              </a:rPr>
              <a:t>오늘의 말씀</a:t>
            </a:r>
            <a:r>
              <a:rPr lang="ko-KR" altLang="ko-KR" sz="1600">
                <a:ea typeface="맑은 고딕"/>
              </a:rPr>
              <a:t> </a:t>
            </a:r>
            <a:r>
              <a:rPr lang="en-US" altLang="ko-KR" sz="1600">
                <a:ea typeface="맑은 고딕"/>
              </a:rPr>
              <a:t>15’</a:t>
            </a:r>
          </a:p>
          <a:p>
            <a:pPr marL="257175" indent="-257175">
              <a:buFont typeface="Arial" panose="020B0604020202020204" pitchFamily="34" charset="0"/>
              <a:buChar char="•"/>
            </a:pPr>
            <a:r>
              <a:rPr lang="ko-KR" altLang="en-US" sz="1600">
                <a:ea typeface="맑은 고딕"/>
              </a:rPr>
              <a:t>전세계 박해 받는 교회를 </a:t>
            </a:r>
            <a:r>
              <a:rPr lang="ko-KR" altLang="ko-KR" sz="1600">
                <a:ea typeface="맑은 고딕"/>
              </a:rPr>
              <a:t>위한 기도</a:t>
            </a:r>
            <a:r>
              <a:rPr lang="en-US" altLang="ko-KR" sz="1600">
                <a:ea typeface="맑은 고딕"/>
              </a:rPr>
              <a:t>(30’)</a:t>
            </a:r>
            <a:endParaRPr lang="ko-KR" altLang="en-US" sz="1600">
              <a:solidFill>
                <a:schemeClr val="tx1"/>
              </a:solidFill>
              <a:latin typeface="맑은 고딕"/>
              <a:ea typeface="맑은 고딕"/>
            </a:endParaRPr>
          </a:p>
        </p:txBody>
      </p:sp>
    </p:spTree>
    <p:extLst>
      <p:ext uri="{BB962C8B-B14F-4D97-AF65-F5344CB8AC3E}">
        <p14:creationId xmlns:p14="http://schemas.microsoft.com/office/powerpoint/2010/main" val="3141228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7DF28-9144-1722-5AD6-3984767E00C6}"/>
            </a:ext>
          </a:extLst>
        </p:cNvPr>
        <p:cNvGrpSpPr/>
        <p:nvPr/>
      </p:nvGrpSpPr>
      <p:grpSpPr>
        <a:xfrm>
          <a:off x="0" y="0"/>
          <a:ext cx="0" cy="0"/>
          <a:chOff x="0" y="0"/>
          <a:chExt cx="0" cy="0"/>
        </a:xfrm>
      </p:grpSpPr>
      <p:grpSp>
        <p:nvGrpSpPr>
          <p:cNvPr id="15" name="그룹 14">
            <a:extLst>
              <a:ext uri="{FF2B5EF4-FFF2-40B4-BE49-F238E27FC236}">
                <a16:creationId xmlns:a16="http://schemas.microsoft.com/office/drawing/2014/main" id="{64F36B03-8D4D-B2DE-7DF8-9578AE3C729E}"/>
              </a:ext>
            </a:extLst>
          </p:cNvPr>
          <p:cNvGrpSpPr/>
          <p:nvPr/>
        </p:nvGrpSpPr>
        <p:grpSpPr>
          <a:xfrm>
            <a:off x="157494" y="109414"/>
            <a:ext cx="11671587" cy="6428545"/>
            <a:chOff x="157494" y="109414"/>
            <a:chExt cx="11671587" cy="6428545"/>
          </a:xfrm>
        </p:grpSpPr>
        <p:pic>
          <p:nvPicPr>
            <p:cNvPr id="5" name="Google Shape;91;p18">
              <a:extLst>
                <a:ext uri="{FF2B5EF4-FFF2-40B4-BE49-F238E27FC236}">
                  <a16:creationId xmlns:a16="http://schemas.microsoft.com/office/drawing/2014/main" id="{0BFBD0EB-07E2-ADDE-8BA4-7C6CD5E82F8D}"/>
                </a:ext>
              </a:extLst>
            </p:cNvPr>
            <p:cNvPicPr preferRelativeResize="0"/>
            <p:nvPr/>
          </p:nvPicPr>
          <p:blipFill>
            <a:blip r:embed="rId2">
              <a:alphaModFix/>
            </a:blip>
            <a:stretch>
              <a:fillRect/>
            </a:stretch>
          </p:blipFill>
          <p:spPr>
            <a:xfrm>
              <a:off x="157494" y="109414"/>
              <a:ext cx="1641224" cy="416900"/>
            </a:xfrm>
            <a:prstGeom prst="rect">
              <a:avLst/>
            </a:prstGeom>
            <a:noFill/>
            <a:ln>
              <a:noFill/>
            </a:ln>
          </p:spPr>
        </p:pic>
        <p:cxnSp>
          <p:nvCxnSpPr>
            <p:cNvPr id="6" name="직선 연결선 5">
              <a:extLst>
                <a:ext uri="{FF2B5EF4-FFF2-40B4-BE49-F238E27FC236}">
                  <a16:creationId xmlns:a16="http://schemas.microsoft.com/office/drawing/2014/main" id="{4783A041-23E8-7571-A76F-0B17C023DD61}"/>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8" name="직선 연결선 7">
              <a:extLst>
                <a:ext uri="{FF2B5EF4-FFF2-40B4-BE49-F238E27FC236}">
                  <a16:creationId xmlns:a16="http://schemas.microsoft.com/office/drawing/2014/main" id="{F26C3B53-4D66-A48C-D032-50CB13003A4B}"/>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0" name="직선 연결선 9">
              <a:extLst>
                <a:ext uri="{FF2B5EF4-FFF2-40B4-BE49-F238E27FC236}">
                  <a16:creationId xmlns:a16="http://schemas.microsoft.com/office/drawing/2014/main" id="{B62C8F07-A8C4-06A5-F46A-8E22CFA6DA11}"/>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0EBC9FCA-DE11-B379-C8D8-8D935960EA74}"/>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sp>
        <p:nvSpPr>
          <p:cNvPr id="18" name="제목 1">
            <a:extLst>
              <a:ext uri="{FF2B5EF4-FFF2-40B4-BE49-F238E27FC236}">
                <a16:creationId xmlns:a16="http://schemas.microsoft.com/office/drawing/2014/main" id="{2058803B-F527-FFBA-BB59-E73F86B44136}"/>
              </a:ext>
            </a:extLst>
          </p:cNvPr>
          <p:cNvSpPr>
            <a:spLocks noGrp="1"/>
          </p:cNvSpPr>
          <p:nvPr>
            <p:ph type="ctrTitle"/>
          </p:nvPr>
        </p:nvSpPr>
        <p:spPr>
          <a:xfrm>
            <a:off x="1524000" y="845261"/>
            <a:ext cx="9144000" cy="820121"/>
          </a:xfrm>
        </p:spPr>
        <p:txBody>
          <a:bodyPr anchor="ctr">
            <a:noAutofit/>
          </a:bodyPr>
          <a:lstStyle/>
          <a:p>
            <a:pPr>
              <a:lnSpc>
                <a:spcPct val="150000"/>
              </a:lnSpc>
            </a:pPr>
            <a:r>
              <a:rPr lang="en-US" altLang="ko-KR" sz="4400" dirty="0">
                <a:effectLst>
                  <a:outerShdw blurRad="38100" dist="38100" dir="2700000" algn="tl">
                    <a:srgbClr val="000000">
                      <a:alpha val="43137"/>
                    </a:srgbClr>
                  </a:outerShdw>
                </a:effectLst>
                <a:latin typeface="NanumGothicExtraBold"/>
                <a:ea typeface="NanumGothicExtraBold"/>
              </a:rPr>
              <a:t>계 4:11</a:t>
            </a:r>
            <a:endParaRPr lang="ko-KR" altLang="en-US" sz="4400" dirty="0">
              <a:effectLst>
                <a:outerShdw blurRad="38100" dist="38100" dir="2700000" algn="tl">
                  <a:srgbClr val="000000">
                    <a:alpha val="43137"/>
                  </a:srgbClr>
                </a:outerShdw>
              </a:effectLst>
              <a:latin typeface="NanumGothicExtraBold"/>
              <a:ea typeface="NanumGothicExtraBold"/>
            </a:endParaRPr>
          </a:p>
        </p:txBody>
      </p:sp>
      <p:sp>
        <p:nvSpPr>
          <p:cNvPr id="21" name="부제목 2">
            <a:extLst>
              <a:ext uri="{FF2B5EF4-FFF2-40B4-BE49-F238E27FC236}">
                <a16:creationId xmlns:a16="http://schemas.microsoft.com/office/drawing/2014/main" id="{C2245411-C629-2699-08F5-8CC1F31E00F8}"/>
              </a:ext>
            </a:extLst>
          </p:cNvPr>
          <p:cNvSpPr>
            <a:spLocks noGrp="1"/>
          </p:cNvSpPr>
          <p:nvPr>
            <p:ph type="subTitle" idx="1"/>
          </p:nvPr>
        </p:nvSpPr>
        <p:spPr>
          <a:xfrm>
            <a:off x="1524000" y="1873833"/>
            <a:ext cx="9144000" cy="1655762"/>
          </a:xfrm>
        </p:spPr>
        <p:txBody>
          <a:bodyPr anchor="ctr">
            <a:normAutofit/>
          </a:bodyPr>
          <a:lstStyle/>
          <a:p>
            <a:pPr>
              <a:lnSpc>
                <a:spcPct val="150000"/>
              </a:lnSpc>
            </a:pPr>
            <a:r>
              <a:rPr lang="en-US" altLang="ko-KR" sz="1100" dirty="0">
                <a:effectLst>
                  <a:outerShdw blurRad="38100" dist="38100" dir="2700000" algn="tl">
                    <a:srgbClr val="000000">
                      <a:alpha val="43137"/>
                    </a:srgbClr>
                  </a:outerShdw>
                </a:effectLst>
                <a:latin typeface="NanumGothicExtraBold"/>
                <a:ea typeface="NanumGothicExtraBold"/>
              </a:rPr>
              <a:t>11 </a:t>
            </a:r>
            <a:r>
              <a:rPr lang="ko-KR" altLang="en-US" sz="2000" dirty="0">
                <a:effectLst>
                  <a:outerShdw blurRad="38100" dist="38100" dir="2700000" algn="tl">
                    <a:srgbClr val="000000">
                      <a:alpha val="43137"/>
                    </a:srgbClr>
                  </a:outerShdw>
                </a:effectLst>
                <a:latin typeface="NanumGothicExtraBold"/>
                <a:ea typeface="NanumGothicExtraBold"/>
              </a:rPr>
              <a:t>우리 주 하나님이여 영광과 존귀와 권능을 받으시는 것이 </a:t>
            </a:r>
            <a:r>
              <a:rPr lang="ko-KR" altLang="en-US" sz="2000" dirty="0" err="1">
                <a:effectLst>
                  <a:outerShdw blurRad="38100" dist="38100" dir="2700000" algn="tl">
                    <a:srgbClr val="000000">
                      <a:alpha val="43137"/>
                    </a:srgbClr>
                  </a:outerShdw>
                </a:effectLst>
                <a:latin typeface="NanumGothicExtraBold"/>
                <a:ea typeface="NanumGothicExtraBold"/>
              </a:rPr>
              <a:t>합당하오니</a:t>
            </a:r>
            <a:r>
              <a:rPr lang="ko-KR" altLang="en-US" sz="2000" dirty="0">
                <a:effectLst>
                  <a:outerShdw blurRad="38100" dist="38100" dir="2700000" algn="tl">
                    <a:srgbClr val="000000">
                      <a:alpha val="43137"/>
                    </a:srgbClr>
                  </a:outerShdw>
                </a:effectLst>
                <a:latin typeface="NanumGothicExtraBold"/>
                <a:ea typeface="NanumGothicExtraBold"/>
              </a:rPr>
              <a:t> 주께서 만물을 </a:t>
            </a:r>
            <a:r>
              <a:rPr lang="ko-KR" altLang="en-US" sz="2000" dirty="0" err="1">
                <a:effectLst>
                  <a:outerShdw blurRad="38100" dist="38100" dir="2700000" algn="tl">
                    <a:srgbClr val="000000">
                      <a:alpha val="43137"/>
                    </a:srgbClr>
                  </a:outerShdw>
                </a:effectLst>
                <a:latin typeface="NanumGothicExtraBold"/>
                <a:ea typeface="NanumGothicExtraBold"/>
              </a:rPr>
              <a:t>지으신지라</a:t>
            </a:r>
            <a:r>
              <a:rPr lang="ko-KR" altLang="en-US" sz="2000" dirty="0">
                <a:effectLst>
                  <a:outerShdw blurRad="38100" dist="38100" dir="2700000" algn="tl">
                    <a:srgbClr val="000000">
                      <a:alpha val="43137"/>
                    </a:srgbClr>
                  </a:outerShdw>
                </a:effectLst>
                <a:latin typeface="NanumGothicExtraBold"/>
                <a:ea typeface="NanumGothicExtraBold"/>
              </a:rPr>
              <a:t>. 만물이 주의 뜻대로 있었고, 또 지으심을 </a:t>
            </a:r>
            <a:r>
              <a:rPr lang="ko-KR" altLang="en-US" sz="2000" dirty="0" err="1">
                <a:effectLst>
                  <a:outerShdw blurRad="38100" dist="38100" dir="2700000" algn="tl">
                    <a:srgbClr val="000000">
                      <a:alpha val="43137"/>
                    </a:srgbClr>
                  </a:outerShdw>
                </a:effectLst>
                <a:latin typeface="NanumGothicExtraBold"/>
                <a:ea typeface="NanumGothicExtraBold"/>
              </a:rPr>
              <a:t>받았나이다</a:t>
            </a:r>
            <a:r>
              <a:rPr lang="ko-KR" altLang="en-US" sz="2000" dirty="0">
                <a:effectLst>
                  <a:outerShdw blurRad="38100" dist="38100" dir="2700000" algn="tl">
                    <a:srgbClr val="000000">
                      <a:alpha val="43137"/>
                    </a:srgbClr>
                  </a:outerShdw>
                </a:effectLst>
                <a:latin typeface="NanumGothicExtraBold"/>
                <a:ea typeface="NanumGothicExtraBold"/>
              </a:rPr>
              <a:t>.  </a:t>
            </a:r>
          </a:p>
        </p:txBody>
      </p:sp>
      <p:cxnSp>
        <p:nvCxnSpPr>
          <p:cNvPr id="22" name="직선 연결선 21">
            <a:extLst>
              <a:ext uri="{FF2B5EF4-FFF2-40B4-BE49-F238E27FC236}">
                <a16:creationId xmlns:a16="http://schemas.microsoft.com/office/drawing/2014/main" id="{6B9D2C34-FA72-821E-7DA3-28ED475EB770}"/>
              </a:ext>
            </a:extLst>
          </p:cNvPr>
          <p:cNvCxnSpPr/>
          <p:nvPr/>
        </p:nvCxnSpPr>
        <p:spPr>
          <a:xfrm>
            <a:off x="5016000" y="3848542"/>
            <a:ext cx="2160000"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6654D409-2FCD-710A-4EE1-267CD9C19F37}"/>
              </a:ext>
            </a:extLst>
          </p:cNvPr>
          <p:cNvSpPr txBox="1"/>
          <p:nvPr/>
        </p:nvSpPr>
        <p:spPr>
          <a:xfrm>
            <a:off x="1729212" y="4472412"/>
            <a:ext cx="8938784" cy="646331"/>
          </a:xfrm>
          <a:prstGeom prst="rect">
            <a:avLst/>
          </a:prstGeom>
          <a:noFill/>
        </p:spPr>
        <p:txBody>
          <a:bodyPr wrap="square" lIns="91440" tIns="45720" rIns="91440" bIns="45720" rtlCol="0" anchor="t">
            <a:spAutoFit/>
          </a:bodyPr>
          <a:lstStyle/>
          <a:p>
            <a:pPr algn="ctr"/>
            <a:r>
              <a:rPr lang="en-US" altLang="ko-KR" sz="1100" dirty="0">
                <a:ea typeface="맑은 고딕"/>
              </a:rPr>
              <a:t>11</a:t>
            </a:r>
            <a:r>
              <a:rPr lang="en-US" altLang="ko-KR" dirty="0">
                <a:ea typeface="맑은 고딕"/>
              </a:rPr>
              <a:t> You are worthy, our Lord and God, to receive glory and honor and power, for you created all things, and by your will they were created and have their being.</a:t>
            </a:r>
          </a:p>
        </p:txBody>
      </p:sp>
    </p:spTree>
    <p:extLst>
      <p:ext uri="{BB962C8B-B14F-4D97-AF65-F5344CB8AC3E}">
        <p14:creationId xmlns:p14="http://schemas.microsoft.com/office/powerpoint/2010/main" val="421650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675918" y="606928"/>
            <a:ext cx="4511552" cy="612903"/>
          </a:xfrm>
        </p:spPr>
        <p:txBody>
          <a:bodyPr vert="horz" lIns="68544" tIns="34272" rIns="68544" bIns="34272" rtlCol="0" anchor="b" anchorCtr="0">
            <a:normAutofit fontScale="90000"/>
          </a:bodyPr>
          <a:lstStyle/>
          <a:p>
            <a:pPr latinLnBrk="0">
              <a:lnSpc>
                <a:spcPct val="90000"/>
              </a:lnSpc>
            </a:pPr>
            <a:r>
              <a:rPr lang="en-US" altLang="ko-KR" sz="2200">
                <a:solidFill>
                  <a:schemeClr val="tx1">
                    <a:alpha val="75000"/>
                  </a:schemeClr>
                </a:solidFill>
                <a:latin typeface="Aharoni" panose="02010803020104030203" pitchFamily="2" charset="-79"/>
                <a:cs typeface="Aharoni" panose="02010803020104030203" pitchFamily="2" charset="-79"/>
              </a:rPr>
              <a:t>OPEN DOORS CORE VALUE</a:t>
            </a:r>
            <a:r>
              <a:rPr lang="en-US" altLang="ko-KR" sz="1499">
                <a:solidFill>
                  <a:schemeClr val="tx1">
                    <a:alpha val="75000"/>
                  </a:schemeClr>
                </a:solidFill>
                <a:latin typeface="Aharoni" panose="02010803020104030203" pitchFamily="2" charset="-79"/>
                <a:cs typeface="Aharoni" panose="02010803020104030203" pitchFamily="2" charset="-79"/>
              </a:rPr>
              <a:t>/</a:t>
            </a:r>
            <a:r>
              <a:rPr lang="ko-KR" altLang="en-US" sz="1499">
                <a:solidFill>
                  <a:schemeClr val="tx1">
                    <a:alpha val="75000"/>
                  </a:schemeClr>
                </a:solidFill>
                <a:latin typeface="Aharoni" panose="02010803020104030203" pitchFamily="2" charset="-79"/>
                <a:cs typeface="Aharoni" panose="02010803020104030203" pitchFamily="2" charset="-79"/>
              </a:rPr>
              <a:t>핵심가치</a:t>
            </a:r>
            <a:endParaRPr lang="en-US" altLang="ko-KR" sz="1499">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104523" y="1219831"/>
            <a:ext cx="5150728" cy="5198529"/>
          </a:xfrm>
          <a:prstGeom prst="rect">
            <a:avLst/>
          </a:prstGeom>
          <a:noFill/>
        </p:spPr>
      </p:pic>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1457608"/>
            <a:ext cx="4663966" cy="4809842"/>
          </a:xfrm>
        </p:spPr>
        <p:txBody>
          <a:bodyPr vert="horz" lIns="68544" tIns="34272" rIns="68544" bIns="34272" rtlCol="0">
            <a:noAutofit/>
          </a:bodyPr>
          <a:lstStyle/>
          <a:p>
            <a:pPr marL="0" indent="0" latinLnBrk="0">
              <a:lnSpc>
                <a:spcPct val="160000"/>
              </a:lnSpc>
            </a:pPr>
            <a:r>
              <a:rPr lang="en-US" altLang="ko-KR" sz="1200" b="1">
                <a:solidFill>
                  <a:schemeClr val="tx1">
                    <a:alpha val="85000"/>
                  </a:schemeClr>
                </a:solidFill>
              </a:rPr>
              <a:t>1. </a:t>
            </a:r>
            <a:r>
              <a:rPr lang="ko-KR" altLang="en-US" sz="1200" b="1">
                <a:solidFill>
                  <a:schemeClr val="tx1">
                    <a:alpha val="85000"/>
                  </a:schemeClr>
                </a:solidFill>
              </a:rPr>
              <a:t>우리는 그리스도의 몸의 지체이다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part of the Body of Christ.</a:t>
            </a:r>
            <a:br>
              <a:rPr lang="en-US" altLang="ko-KR" sz="1200" b="1">
                <a:solidFill>
                  <a:schemeClr val="tx1">
                    <a:alpha val="85000"/>
                  </a:schemeClr>
                </a:solidFill>
              </a:rPr>
            </a:br>
            <a:r>
              <a:rPr lang="en-US" altLang="ko-KR" sz="1200" b="1">
                <a:solidFill>
                  <a:schemeClr val="tx1">
                    <a:alpha val="85000"/>
                  </a:schemeClr>
                </a:solidFill>
              </a:rPr>
              <a:t>2. </a:t>
            </a:r>
            <a:r>
              <a:rPr lang="ko-KR" altLang="en-US" sz="1200" b="1">
                <a:solidFill>
                  <a:schemeClr val="tx1">
                    <a:alpha val="85000"/>
                  </a:schemeClr>
                </a:solidFill>
              </a:rPr>
              <a:t>우리는 박해 받는 교회를 섬긴다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Persecuted Church driven.</a:t>
            </a:r>
            <a:br>
              <a:rPr lang="en-US" altLang="ko-KR" sz="1200" b="1">
                <a:solidFill>
                  <a:schemeClr val="tx1">
                    <a:alpha val="85000"/>
                  </a:schemeClr>
                </a:solidFill>
              </a:rPr>
            </a:br>
            <a:r>
              <a:rPr lang="en-US" altLang="ko-KR" sz="1200" b="1">
                <a:solidFill>
                  <a:schemeClr val="tx1">
                    <a:alpha val="85000"/>
                  </a:schemeClr>
                </a:solidFill>
              </a:rPr>
              <a:t>3. </a:t>
            </a:r>
            <a:r>
              <a:rPr lang="ko-KR" altLang="en-US" sz="1200" b="1">
                <a:solidFill>
                  <a:schemeClr val="tx1">
                    <a:alpha val="85000"/>
                  </a:schemeClr>
                </a:solidFill>
              </a:rPr>
              <a:t>우리는 성경의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the Bible. </a:t>
            </a:r>
            <a:br>
              <a:rPr lang="en-US" altLang="ko-KR" sz="1200" b="1">
                <a:solidFill>
                  <a:schemeClr val="tx1">
                    <a:alpha val="85000"/>
                  </a:schemeClr>
                </a:solidFill>
              </a:rPr>
            </a:br>
            <a:r>
              <a:rPr lang="en-US" altLang="ko-KR" sz="1200" b="1">
                <a:solidFill>
                  <a:schemeClr val="tx1">
                    <a:alpha val="85000"/>
                  </a:schemeClr>
                </a:solidFill>
              </a:rPr>
              <a:t>4. </a:t>
            </a:r>
            <a:r>
              <a:rPr lang="ko-KR" altLang="en-US" sz="1200" b="1">
                <a:solidFill>
                  <a:schemeClr val="tx1">
                    <a:alpha val="85000"/>
                  </a:schemeClr>
                </a:solidFill>
              </a:rPr>
              <a:t>우리는 기도의 사람이다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are people of prayer.</a:t>
            </a:r>
            <a:br>
              <a:rPr lang="en-US" altLang="ko-KR" sz="1200" b="1">
                <a:solidFill>
                  <a:schemeClr val="tx1">
                    <a:alpha val="85000"/>
                  </a:schemeClr>
                </a:solidFill>
              </a:rPr>
            </a:br>
            <a:r>
              <a:rPr lang="en-US" altLang="ko-KR" sz="1200" b="1">
                <a:solidFill>
                  <a:schemeClr val="tx1">
                    <a:alpha val="85000"/>
                  </a:schemeClr>
                </a:solidFill>
              </a:rPr>
              <a:t>5. </a:t>
            </a:r>
            <a:r>
              <a:rPr lang="ko-KR" altLang="en-US" sz="1200" b="1">
                <a:solidFill>
                  <a:schemeClr val="tx1">
                    <a:alpha val="85000"/>
                  </a:schemeClr>
                </a:solidFill>
              </a:rPr>
              <a:t>우리는 믿음으로 살며 사역한다</a:t>
            </a:r>
            <a:r>
              <a:rPr lang="en-US" altLang="ko-KR" sz="1200" b="1">
                <a:solidFill>
                  <a:schemeClr val="tx1">
                    <a:alpha val="85000"/>
                  </a:schemeClr>
                </a:solidFill>
              </a:rPr>
              <a:t>.	</a:t>
            </a:r>
            <a:br>
              <a:rPr lang="en-US" altLang="ko-KR" sz="1200" b="1">
                <a:solidFill>
                  <a:schemeClr val="tx1">
                    <a:alpha val="85000"/>
                  </a:schemeClr>
                </a:solidFill>
              </a:rPr>
            </a:br>
            <a:r>
              <a:rPr lang="en-US" altLang="ko-KR" sz="1200" b="1">
                <a:solidFill>
                  <a:schemeClr val="tx1">
                    <a:alpha val="85000"/>
                  </a:schemeClr>
                </a:solidFill>
              </a:rPr>
              <a:t>    We live and work by faith.</a:t>
            </a:r>
            <a:br>
              <a:rPr lang="en-US" altLang="ko-KR" sz="1200" b="1">
                <a:solidFill>
                  <a:schemeClr val="tx1">
                    <a:alpha val="85000"/>
                  </a:schemeClr>
                </a:solidFill>
              </a:rPr>
            </a:br>
            <a:r>
              <a:rPr lang="en-US" altLang="ko-KR" sz="1200" b="1">
                <a:solidFill>
                  <a:schemeClr val="tx1">
                    <a:alpha val="85000"/>
                  </a:schemeClr>
                </a:solidFill>
              </a:rPr>
              <a:t>6. </a:t>
            </a:r>
            <a:r>
              <a:rPr lang="ko-KR" altLang="en-US" sz="1200" b="1">
                <a:solidFill>
                  <a:schemeClr val="tx1">
                    <a:alpha val="85000"/>
                  </a:schemeClr>
                </a:solidFill>
              </a:rPr>
              <a:t>우리는 예수 그리스도와 그의 지상명령에 헌신한다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devoted to Jesus Christ and His commission.</a:t>
            </a:r>
            <a:br>
              <a:rPr lang="en-US" altLang="ko-KR" sz="1200" b="1">
                <a:solidFill>
                  <a:schemeClr val="tx1">
                    <a:alpha val="85000"/>
                  </a:schemeClr>
                </a:solidFill>
              </a:rPr>
            </a:br>
            <a:r>
              <a:rPr lang="en-US" altLang="ko-KR" sz="1200" b="1">
                <a:solidFill>
                  <a:schemeClr val="tx1">
                    <a:alpha val="85000"/>
                  </a:schemeClr>
                </a:solidFill>
              </a:rPr>
              <a:t>7. </a:t>
            </a:r>
            <a:r>
              <a:rPr lang="ko-KR" altLang="en-US" sz="1200" b="1">
                <a:solidFill>
                  <a:schemeClr val="tx1">
                    <a:alpha val="85000"/>
                  </a:schemeClr>
                </a:solidFill>
              </a:rPr>
              <a:t>우리는 오직 하나님의 영광을 위해 사역한다</a:t>
            </a:r>
            <a:r>
              <a:rPr lang="en-US" altLang="ko-KR" sz="1200" b="1">
                <a:solidFill>
                  <a:schemeClr val="tx1">
                    <a:alpha val="85000"/>
                  </a:schemeClr>
                </a:solidFill>
              </a:rPr>
              <a:t>.</a:t>
            </a:r>
            <a:br>
              <a:rPr lang="en-US" altLang="ko-KR" sz="1200" b="1">
                <a:solidFill>
                  <a:schemeClr val="tx1">
                    <a:alpha val="85000"/>
                  </a:schemeClr>
                </a:solidFill>
              </a:rPr>
            </a:br>
            <a:r>
              <a:rPr lang="en-US" altLang="ko-KR" sz="1200" b="1">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B2B030-4738-4359-9E46-144B7C8BFF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 y="8300"/>
            <a:ext cx="12193117"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E722B2DD-E14D-4972-9D98-5D6E61B1B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144310"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descr="조각상, 벽, 댄스, 실내이(가) 표시된 사진&#10;&#10;AI 생성 콘텐츠는 정확하지 않을 수 있습니다.">
            <a:extLst>
              <a:ext uri="{FF2B5EF4-FFF2-40B4-BE49-F238E27FC236}">
                <a16:creationId xmlns:a16="http://schemas.microsoft.com/office/drawing/2014/main" id="{35085234-5E6A-7C84-3904-0E3A1FD15936}"/>
              </a:ext>
            </a:extLst>
          </p:cNvPr>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r="121" b="1"/>
          <a:stretch>
            <a:fillRect/>
          </a:stretch>
        </p:blipFill>
        <p:spPr bwMode="auto">
          <a:xfrm>
            <a:off x="20" y="10"/>
            <a:ext cx="12191980" cy="6866290"/>
          </a:xfrm>
          <a:prstGeom prst="rect">
            <a:avLst/>
          </a:prstGeom>
          <a:noFill/>
          <a:extLst>
            <a:ext uri="{909E8E84-426E-40DD-AFC4-6F175D3DCCD1}">
              <a14:hiddenFill xmlns:a14="http://schemas.microsoft.com/office/drawing/2010/main">
                <a:solidFill>
                  <a:srgbClr val="FFFFFF"/>
                </a:solidFill>
              </a14:hiddenFill>
            </a:ext>
          </a:extLst>
        </p:spPr>
      </p:pic>
      <p:sp>
        <p:nvSpPr>
          <p:cNvPr id="7" name="부제목 2">
            <a:extLst>
              <a:ext uri="{FF2B5EF4-FFF2-40B4-BE49-F238E27FC236}">
                <a16:creationId xmlns:a16="http://schemas.microsoft.com/office/drawing/2014/main" id="{D43D8862-4308-6648-D3C4-FE24AA651933}"/>
              </a:ext>
            </a:extLst>
          </p:cNvPr>
          <p:cNvSpPr txBox="1">
            <a:spLocks/>
          </p:cNvSpPr>
          <p:nvPr/>
        </p:nvSpPr>
        <p:spPr>
          <a:xfrm>
            <a:off x="6484972" y="1722615"/>
            <a:ext cx="5461010" cy="2967935"/>
          </a:xfrm>
          <a:prstGeom prst="rect">
            <a:avLst/>
          </a:prstGeom>
        </p:spPr>
        <p:txBody>
          <a:bodyPr vert="horz" lIns="91440" tIns="45720" rIns="91440" bIns="45720" rtlCol="0" anchor="ctr">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ko-KR" altLang="en-US" sz="3200" b="1">
                <a:solidFill>
                  <a:schemeClr val="bg1"/>
                </a:solidFill>
                <a:effectLst>
                  <a:outerShdw blurRad="38100" dist="38100" dir="2700000" algn="tl">
                    <a:srgbClr val="000000">
                      <a:alpha val="43137"/>
                    </a:srgbClr>
                  </a:outerShdw>
                </a:effectLst>
                <a:ea typeface="맑은 고딕"/>
              </a:rPr>
              <a:t>박해 받는 교회를 위한 기도</a:t>
            </a:r>
            <a:endParaRPr lang="en-US" altLang="ko-KR" sz="3200">
              <a:solidFill>
                <a:schemeClr val="bg1"/>
              </a:solidFill>
              <a:ea typeface="맑은 고딕"/>
            </a:endParaRPr>
          </a:p>
          <a:p>
            <a:pPr algn="ctr"/>
            <a:endParaRPr lang="ko-KR" altLang="en-US" sz="3200">
              <a:solidFill>
                <a:schemeClr val="bg1"/>
              </a:solidFill>
              <a:latin typeface="맑은 고딕" panose="020B0503020000020004" pitchFamily="50" charset="-127"/>
              <a:ea typeface="맑은 고딕" panose="020B0503020000020004" pitchFamily="50" charset="-127"/>
            </a:endParaRPr>
          </a:p>
          <a:p>
            <a:pPr marL="0" indent="0" algn="ctr">
              <a:buNone/>
            </a:pPr>
            <a:r>
              <a:rPr lang="en-US" altLang="ko-KR">
                <a:solidFill>
                  <a:schemeClr val="bg1"/>
                </a:solidFill>
                <a:ea typeface="맑은 고딕"/>
              </a:rPr>
              <a:t>Prayer for Persecuted Church</a:t>
            </a:r>
            <a:endParaRPr lang="ko-KR" altLang="en-US">
              <a:solidFill>
                <a:schemeClr val="bg1"/>
              </a:solidFill>
              <a:ea typeface="맑은 고딕"/>
            </a:endParaRPr>
          </a:p>
        </p:txBody>
      </p:sp>
      <p:cxnSp>
        <p:nvCxnSpPr>
          <p:cNvPr id="8" name="직선 화살표 연결선 7">
            <a:extLst>
              <a:ext uri="{FF2B5EF4-FFF2-40B4-BE49-F238E27FC236}">
                <a16:creationId xmlns:a16="http://schemas.microsoft.com/office/drawing/2014/main" id="{ED481285-A0C1-24B8-0ACC-B8730A910984}"/>
              </a:ext>
            </a:extLst>
          </p:cNvPr>
          <p:cNvCxnSpPr/>
          <p:nvPr/>
        </p:nvCxnSpPr>
        <p:spPr>
          <a:xfrm>
            <a:off x="6754584" y="3205841"/>
            <a:ext cx="4920343" cy="8166"/>
          </a:xfrm>
          <a:prstGeom prst="straightConnector1">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8078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1">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제목 1">
            <a:extLst>
              <a:ext uri="{FF2B5EF4-FFF2-40B4-BE49-F238E27FC236}">
                <a16:creationId xmlns:a16="http://schemas.microsoft.com/office/drawing/2014/main" id="{565C65D6-41EF-855D-3056-371E84A1C902}"/>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latinLnBrk="0">
              <a:spcBef>
                <a:spcPct val="0"/>
              </a:spcBef>
            </a:pPr>
            <a:r>
              <a:rPr lang="en-US" altLang="ko-KR" sz="2200" kern="1200">
                <a:solidFill>
                  <a:schemeClr val="bg1"/>
                </a:solidFill>
                <a:latin typeface="+mj-lt"/>
                <a:ea typeface="+mj-ea"/>
                <a:cs typeface="+mj-cs"/>
              </a:rPr>
              <a:t>Arise Africa Campaign </a:t>
            </a:r>
            <a:br>
              <a:rPr lang="en-US" altLang="ko-KR" sz="2200" kern="1200">
                <a:solidFill>
                  <a:schemeClr val="bg1"/>
                </a:solidFill>
                <a:latin typeface="+mj-lt"/>
                <a:ea typeface="+mj-ea"/>
                <a:cs typeface="+mj-cs"/>
              </a:rPr>
            </a:br>
            <a:r>
              <a:rPr lang="ko-KR" altLang="en-US" sz="2200" kern="1200">
                <a:solidFill>
                  <a:schemeClr val="bg1"/>
                </a:solidFill>
                <a:latin typeface="+mj-lt"/>
                <a:ea typeface="+mj-ea"/>
                <a:cs typeface="+mj-cs"/>
              </a:rPr>
              <a:t>아프리카여 일어나라 폭력적 박해에 맞서서</a:t>
            </a:r>
            <a:endParaRPr lang="en-US" altLang="ko-KR" sz="2200" kern="1200">
              <a:solidFill>
                <a:schemeClr val="bg1"/>
              </a:solidFill>
              <a:latin typeface="+mj-lt"/>
              <a:ea typeface="+mj-ea"/>
              <a:cs typeface="+mj-cs"/>
            </a:endParaRPr>
          </a:p>
        </p:txBody>
      </p:sp>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643467" y="3040815"/>
            <a:ext cx="10905066" cy="1663022"/>
          </a:xfrm>
          <a:prstGeom prst="rect">
            <a:avLst/>
          </a:prstGeom>
        </p:spPr>
      </p:pic>
    </p:spTree>
    <p:extLst>
      <p:ext uri="{BB962C8B-B14F-4D97-AF65-F5344CB8AC3E}">
        <p14:creationId xmlns:p14="http://schemas.microsoft.com/office/powerpoint/2010/main" val="4842842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stretch>
            <a:fillRect t="-3000" b="-3000"/>
          </a:stretch>
        </a:blipFill>
        <a:effectLst/>
      </p:bgPr>
    </p:bg>
    <p:spTree>
      <p:nvGrpSpPr>
        <p:cNvPr id="1" name=""/>
        <p:cNvGrpSpPr/>
        <p:nvPr/>
      </p:nvGrpSpPr>
      <p:grpSpPr>
        <a:xfrm>
          <a:off x="0" y="0"/>
          <a:ext cx="0" cy="0"/>
          <a:chOff x="0" y="0"/>
          <a:chExt cx="0" cy="0"/>
        </a:xfrm>
      </p:grpSpPr>
      <p:sp>
        <p:nvSpPr>
          <p:cNvPr id="8" name="날짜 개체 틀 7">
            <a:extLst>
              <a:ext uri="{FF2B5EF4-FFF2-40B4-BE49-F238E27FC236}">
                <a16:creationId xmlns:a16="http://schemas.microsoft.com/office/drawing/2014/main" id="{5889EBEF-0376-AFC3-1744-31DBCD5BE4F2}"/>
              </a:ext>
            </a:extLst>
          </p:cNvPr>
          <p:cNvSpPr>
            <a:spLocks noGrp="1"/>
          </p:cNvSpPr>
          <p:nvPr>
            <p:ph type="dt" sz="half" idx="10"/>
          </p:nvPr>
        </p:nvSpPr>
        <p:spPr>
          <a:xfrm>
            <a:off x="458694" y="6416675"/>
            <a:ext cx="2743200" cy="365125"/>
          </a:xfrm>
        </p:spPr>
        <p:txBody>
          <a:bodyPr anchor="ctr">
            <a:normAutofit/>
          </a:bodyPr>
          <a:lstStyle/>
          <a:p>
            <a:pPr>
              <a:spcAft>
                <a:spcPts val="600"/>
              </a:spcAft>
            </a:pPr>
            <a:r>
              <a:rPr lang="en-US" altLang="ko-KR"/>
              <a:t>20XX</a:t>
            </a:r>
            <a:r>
              <a:rPr lang="ko-KR" altLang="en-US"/>
              <a:t>년</a:t>
            </a:r>
          </a:p>
        </p:txBody>
      </p:sp>
      <p:sp>
        <p:nvSpPr>
          <p:cNvPr id="10" name="슬라이드 번호 개체 틀 9">
            <a:extLst>
              <a:ext uri="{FF2B5EF4-FFF2-40B4-BE49-F238E27FC236}">
                <a16:creationId xmlns:a16="http://schemas.microsoft.com/office/drawing/2014/main" id="{2D0FF98F-73B4-510A-3033-9570D700AB63}"/>
              </a:ext>
            </a:extLst>
          </p:cNvPr>
          <p:cNvSpPr>
            <a:spLocks noGrp="1"/>
          </p:cNvSpPr>
          <p:nvPr>
            <p:ph type="sldNum" sz="quarter" idx="12"/>
          </p:nvPr>
        </p:nvSpPr>
        <p:spPr>
          <a:xfrm>
            <a:off x="8990106" y="6416675"/>
            <a:ext cx="2743200" cy="365125"/>
          </a:xfrm>
        </p:spPr>
        <p:txBody>
          <a:bodyPr anchor="ctr">
            <a:normAutofit/>
          </a:bodyPr>
          <a:lstStyle/>
          <a:p>
            <a:pPr>
              <a:spcAft>
                <a:spcPts val="600"/>
              </a:spcAft>
            </a:pPr>
            <a:fld id="{73B850FF-6169-4056-8077-06FFA93A5366}" type="slidenum">
              <a:rPr lang="en-US" altLang="ko-KR" smtClean="0"/>
              <a:pPr>
                <a:spcAft>
                  <a:spcPts val="600"/>
                </a:spcAft>
              </a:pPr>
              <a:t>7</a:t>
            </a:fld>
            <a:endParaRPr lang="ko-KR" altLang="en-US"/>
          </a:p>
        </p:txBody>
      </p:sp>
      <p:sp>
        <p:nvSpPr>
          <p:cNvPr id="7" name="TextBox 6">
            <a:extLst>
              <a:ext uri="{FF2B5EF4-FFF2-40B4-BE49-F238E27FC236}">
                <a16:creationId xmlns:a16="http://schemas.microsoft.com/office/drawing/2014/main" id="{2B33826D-D2E0-0FE4-7194-039CEA01FC49}"/>
              </a:ext>
            </a:extLst>
          </p:cNvPr>
          <p:cNvSpPr txBox="1"/>
          <p:nvPr/>
        </p:nvSpPr>
        <p:spPr>
          <a:xfrm>
            <a:off x="936172" y="3608614"/>
            <a:ext cx="5162548" cy="461665"/>
          </a:xfrm>
          <a:prstGeom prst="rect">
            <a:avLst/>
          </a:prstGeom>
          <a:solidFill>
            <a:srgbClr val="FFC000"/>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ko-KR" altLang="en-US" sz="2400" b="1">
                <a:ea typeface="맑은 고딕"/>
                <a:hlinkClick r:id="rId3"/>
              </a:rPr>
              <a:t>2026년 9월까지 100만명 청원 서명</a:t>
            </a:r>
            <a:endParaRPr lang="ko-KR" altLang="en-US" sz="2400" b="1">
              <a:ea typeface="맑은 고딕"/>
            </a:endParaRPr>
          </a:p>
        </p:txBody>
      </p:sp>
      <p:pic>
        <p:nvPicPr>
          <p:cNvPr id="2" name="그림 1" descr="텍스트, 스크린샷, 그래픽, 원이(가) 표시된 사진&#10;&#10;AI 생성 콘텐츠는 정확하지 않을 수 있습니다.">
            <a:extLst>
              <a:ext uri="{FF2B5EF4-FFF2-40B4-BE49-F238E27FC236}">
                <a16:creationId xmlns:a16="http://schemas.microsoft.com/office/drawing/2014/main" id="{C16E9231-DA3B-A1E6-B3C2-AE6564495D6A}"/>
              </a:ext>
            </a:extLst>
          </p:cNvPr>
          <p:cNvPicPr>
            <a:picLocks noChangeAspect="1"/>
          </p:cNvPicPr>
          <p:nvPr/>
        </p:nvPicPr>
        <p:blipFill>
          <a:blip r:embed="rId4"/>
          <a:stretch>
            <a:fillRect/>
          </a:stretch>
        </p:blipFill>
        <p:spPr>
          <a:xfrm>
            <a:off x="934955" y="4394034"/>
            <a:ext cx="2270961" cy="2270961"/>
          </a:xfrm>
          <a:prstGeom prst="rect">
            <a:avLst/>
          </a:prstGeom>
        </p:spPr>
      </p:pic>
    </p:spTree>
    <p:extLst>
      <p:ext uri="{BB962C8B-B14F-4D97-AF65-F5344CB8AC3E}">
        <p14:creationId xmlns:p14="http://schemas.microsoft.com/office/powerpoint/2010/main" val="10120493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2C20D-EB22-1555-8D36-8368502266B8}"/>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B506865A-C56F-3FCA-E1F0-BAE25E38DC43}"/>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2D926DC-6A38-90C6-0DE1-15087DC78619}"/>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2BFAEC5D-D7F2-DE69-B7F6-75E79F528174}"/>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E4BBBCCD-B581-F78C-565F-1CD460D0490F}"/>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40B21F5B-D1C2-E64F-6951-59041AE736AB}"/>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799FC214-5CDA-A04C-93E0-B18DCECF9AF5}"/>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E1E784F8-2127-6552-3DE9-6216CB11B3EC}"/>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789A828-0881-FA1A-E996-10C82EE059C8}"/>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a:solidFill>
                  <a:srgbClr val="0070C0"/>
                </a:solidFill>
                <a:ea typeface="맑은 고딕"/>
              </a:rPr>
              <a:t>#나이지리아 </a:t>
            </a:r>
            <a:r>
              <a:rPr lang="en-US" altLang="ko-KR" sz="1800">
                <a:solidFill>
                  <a:srgbClr val="0070C0"/>
                </a:solidFill>
                <a:ea typeface="맑은 고딕"/>
              </a:rPr>
              <a:t>| </a:t>
            </a:r>
            <a:r>
              <a:rPr lang="ko-KR" altLang="en-US">
                <a:ea typeface="+mn-lt"/>
                <a:cs typeface="+mn-lt"/>
              </a:rPr>
              <a:t>기독교인이</a:t>
            </a:r>
            <a:r>
              <a:rPr lang="en-US" altLang="ko-KR">
                <a:ea typeface="+mn-lt"/>
                <a:cs typeface="+mn-lt"/>
              </a:rPr>
              <a:t> </a:t>
            </a:r>
            <a:r>
              <a:rPr lang="ko-KR" altLang="en-US">
                <a:ea typeface="+mn-lt"/>
                <a:cs typeface="+mn-lt"/>
              </a:rPr>
              <a:t>주류인</a:t>
            </a:r>
            <a:r>
              <a:rPr lang="en-US" altLang="ko-KR">
                <a:ea typeface="+mn-lt"/>
                <a:cs typeface="+mn-lt"/>
              </a:rPr>
              <a:t> </a:t>
            </a:r>
            <a:r>
              <a:rPr lang="en-US" err="1">
                <a:ea typeface="+mn-lt"/>
                <a:cs typeface="+mn-lt"/>
              </a:rPr>
              <a:t>베누에</a:t>
            </a:r>
            <a:r>
              <a:rPr lang="en-US" altLang="ko-KR">
                <a:ea typeface="+mn-lt"/>
                <a:cs typeface="+mn-lt"/>
              </a:rPr>
              <a:t> </a:t>
            </a:r>
            <a:r>
              <a:rPr lang="ko-KR" altLang="en-US">
                <a:ea typeface="+mn-lt"/>
                <a:cs typeface="+mn-lt"/>
              </a:rPr>
              <a:t>지역에서</a:t>
            </a:r>
            <a:r>
              <a:rPr lang="en-US" altLang="ko-KR">
                <a:ea typeface="+mn-lt"/>
                <a:cs typeface="+mn-lt"/>
              </a:rPr>
              <a:t> 200</a:t>
            </a:r>
            <a:r>
              <a:rPr lang="ko-KR" altLang="en-US">
                <a:ea typeface="+mn-lt"/>
                <a:cs typeface="+mn-lt"/>
              </a:rPr>
              <a:t>명</a:t>
            </a:r>
            <a:r>
              <a:rPr lang="en-US">
                <a:ea typeface="+mn-lt"/>
                <a:cs typeface="+mn-lt"/>
              </a:rPr>
              <a:t> </a:t>
            </a:r>
            <a:r>
              <a:rPr lang="ko-KR" altLang="en-US">
                <a:ea typeface="+mn-lt"/>
                <a:cs typeface="+mn-lt"/>
              </a:rPr>
              <a:t>이상</a:t>
            </a:r>
            <a:r>
              <a:rPr lang="en-US" altLang="ko-KR">
                <a:ea typeface="+mn-lt"/>
                <a:cs typeface="+mn-lt"/>
              </a:rPr>
              <a:t> </a:t>
            </a:r>
            <a:r>
              <a:rPr lang="ko-KR" altLang="en-US">
                <a:ea typeface="+mn-lt"/>
                <a:cs typeface="+mn-lt"/>
              </a:rPr>
              <a:t>사망</a:t>
            </a:r>
            <a:r>
              <a:rPr lang="en-US" altLang="ko-KR">
                <a:ea typeface="+mn-lt"/>
                <a:cs typeface="+mn-lt"/>
              </a:rPr>
              <a:t>,</a:t>
            </a:r>
            <a:r>
              <a:rPr lang="en-US">
                <a:ea typeface="+mn-lt"/>
                <a:cs typeface="+mn-lt"/>
              </a:rPr>
              <a:t> </a:t>
            </a:r>
            <a:r>
              <a:rPr lang="en-US" altLang="ko-KR">
                <a:ea typeface="+mn-lt"/>
                <a:cs typeface="+mn-lt"/>
              </a:rPr>
              <a:t>1000</a:t>
            </a:r>
            <a:r>
              <a:rPr lang="ko-KR" altLang="en-US">
                <a:ea typeface="+mn-lt"/>
                <a:cs typeface="+mn-lt"/>
              </a:rPr>
              <a:t>명</a:t>
            </a:r>
            <a:r>
              <a:rPr lang="en-US">
                <a:ea typeface="+mn-lt"/>
                <a:cs typeface="+mn-lt"/>
              </a:rPr>
              <a:t> </a:t>
            </a:r>
            <a:r>
              <a:rPr lang="ko-KR" altLang="en-US">
                <a:ea typeface="+mn-lt"/>
                <a:cs typeface="+mn-lt"/>
              </a:rPr>
              <a:t>난민</a:t>
            </a:r>
            <a:r>
              <a:rPr lang="en-US">
                <a:ea typeface="+mn-lt"/>
                <a:cs typeface="+mn-lt"/>
              </a:rPr>
              <a:t> </a:t>
            </a:r>
            <a:r>
              <a:rPr lang="ko-KR" altLang="en-US">
                <a:ea typeface="+mn-lt"/>
                <a:cs typeface="+mn-lt"/>
              </a:rPr>
              <a:t>발생</a:t>
            </a:r>
            <a:endParaRPr lang="en-US" altLang="ko-KR" sz="1800">
              <a:ea typeface="맑은 고딕"/>
            </a:endParaRPr>
          </a:p>
        </p:txBody>
      </p:sp>
      <p:sp>
        <p:nvSpPr>
          <p:cNvPr id="7" name="TextBox 6">
            <a:extLst>
              <a:ext uri="{FF2B5EF4-FFF2-40B4-BE49-F238E27FC236}">
                <a16:creationId xmlns:a16="http://schemas.microsoft.com/office/drawing/2014/main" id="{A67E3740-A1FE-C2DF-7B27-1E36A32EAD5E}"/>
              </a:ext>
            </a:extLst>
          </p:cNvPr>
          <p:cNvSpPr txBox="1"/>
          <p:nvPr/>
        </p:nvSpPr>
        <p:spPr>
          <a:xfrm>
            <a:off x="1213163" y="1625465"/>
            <a:ext cx="6837375" cy="600164"/>
          </a:xfrm>
          <a:prstGeom prst="rect">
            <a:avLst/>
          </a:prstGeom>
          <a:solidFill>
            <a:schemeClr val="bg1">
              <a:lumMod val="95000"/>
            </a:schemeClr>
          </a:solidFill>
        </p:spPr>
        <p:txBody>
          <a:bodyPr wrap="square" lIns="91440" tIns="45720" rIns="91440" bIns="45720" rtlCol="0" anchor="t">
            <a:spAutoFit/>
          </a:bodyPr>
          <a:lstStyle/>
          <a:p>
            <a:pPr algn="just"/>
            <a:r>
              <a:rPr lang="en-US" sz="1100" kern="100" err="1">
                <a:ea typeface="+mn-lt"/>
                <a:cs typeface="+mn-lt"/>
              </a:rPr>
              <a:t>나이지리아</a:t>
            </a:r>
            <a:r>
              <a:rPr lang="en-US" altLang="ko-KR" sz="1100" kern="100">
                <a:ea typeface="+mn-lt"/>
                <a:cs typeface="+mn-lt"/>
              </a:rPr>
              <a:t> </a:t>
            </a:r>
            <a:r>
              <a:rPr lang="ko-KR" altLang="en-US" sz="1100" kern="100">
                <a:ea typeface="+mn-lt"/>
                <a:cs typeface="+mn-lt"/>
              </a:rPr>
              <a:t>북부</a:t>
            </a:r>
            <a:r>
              <a:rPr lang="en-US" altLang="ko-KR" sz="1100" kern="100">
                <a:ea typeface="+mn-lt"/>
                <a:cs typeface="+mn-lt"/>
              </a:rPr>
              <a:t> </a:t>
            </a:r>
            <a:r>
              <a:rPr lang="en-US" sz="1100" kern="100" err="1">
                <a:ea typeface="+mn-lt"/>
                <a:cs typeface="+mn-lt"/>
              </a:rPr>
              <a:t>베누에</a:t>
            </a:r>
            <a:r>
              <a:rPr lang="en-US" altLang="ko-KR" sz="1100" kern="100">
                <a:ea typeface="+mn-lt"/>
                <a:cs typeface="+mn-lt"/>
              </a:rPr>
              <a:t> </a:t>
            </a:r>
            <a:r>
              <a:rPr lang="ko-KR" altLang="en-US" sz="1100" kern="100">
                <a:ea typeface="+mn-lt"/>
                <a:cs typeface="+mn-lt"/>
              </a:rPr>
              <a:t>주에서</a:t>
            </a:r>
            <a:r>
              <a:rPr lang="en-US" altLang="ko-KR" sz="1100" kern="100">
                <a:ea typeface="+mn-lt"/>
                <a:cs typeface="+mn-lt"/>
              </a:rPr>
              <a:t> 6</a:t>
            </a:r>
            <a:r>
              <a:rPr lang="ko-KR" altLang="en-US" sz="1100" kern="100">
                <a:ea typeface="+mn-lt"/>
                <a:cs typeface="+mn-lt"/>
              </a:rPr>
              <a:t>월</a:t>
            </a:r>
            <a:r>
              <a:rPr lang="en-US" sz="1100" kern="100">
                <a:ea typeface="+mn-lt"/>
                <a:cs typeface="+mn-lt"/>
              </a:rPr>
              <a:t> </a:t>
            </a:r>
            <a:r>
              <a:rPr lang="en-US" altLang="ko-KR" sz="1100" kern="100">
                <a:ea typeface="+mn-lt"/>
                <a:cs typeface="+mn-lt"/>
              </a:rPr>
              <a:t>8</a:t>
            </a:r>
            <a:r>
              <a:rPr lang="ko-KR" altLang="en-US" sz="1100" kern="100">
                <a:ea typeface="+mn-lt"/>
                <a:cs typeface="+mn-lt"/>
              </a:rPr>
              <a:t>일부터</a:t>
            </a:r>
            <a:r>
              <a:rPr lang="en-US" altLang="ko-KR" sz="1100" kern="100">
                <a:ea typeface="+mn-lt"/>
                <a:cs typeface="+mn-lt"/>
              </a:rPr>
              <a:t> </a:t>
            </a:r>
            <a:r>
              <a:rPr lang="en-US" sz="1100" kern="100">
                <a:ea typeface="+mn-lt"/>
                <a:cs typeface="+mn-lt"/>
              </a:rPr>
              <a:t>6</a:t>
            </a:r>
            <a:r>
              <a:rPr lang="ko-KR" altLang="en-US" sz="1100" kern="100">
                <a:ea typeface="+mn-lt"/>
                <a:cs typeface="+mn-lt"/>
              </a:rPr>
              <a:t>월</a:t>
            </a:r>
            <a:r>
              <a:rPr lang="en-US" sz="1100" kern="100">
                <a:ea typeface="+mn-lt"/>
                <a:cs typeface="+mn-lt"/>
              </a:rPr>
              <a:t> </a:t>
            </a:r>
            <a:r>
              <a:rPr lang="en-US" altLang="ko-KR" sz="1100" kern="100">
                <a:ea typeface="+mn-lt"/>
                <a:cs typeface="+mn-lt"/>
              </a:rPr>
              <a:t>14</a:t>
            </a:r>
            <a:r>
              <a:rPr lang="ko-KR" altLang="en-US" sz="1100" kern="100">
                <a:ea typeface="+mn-lt"/>
                <a:cs typeface="+mn-lt"/>
              </a:rPr>
              <a:t>일</a:t>
            </a:r>
            <a:r>
              <a:rPr lang="en-US" altLang="ko-KR" sz="1100" kern="100">
                <a:ea typeface="+mn-lt"/>
                <a:cs typeface="+mn-lt"/>
              </a:rPr>
              <a:t> </a:t>
            </a:r>
            <a:r>
              <a:rPr lang="ko-KR" altLang="en-US" sz="1100" kern="100">
                <a:ea typeface="+mn-lt"/>
                <a:cs typeface="+mn-lt"/>
              </a:rPr>
              <a:t>사이에</a:t>
            </a:r>
            <a:r>
              <a:rPr lang="en-US" sz="1100" kern="100">
                <a:ea typeface="+mn-lt"/>
                <a:cs typeface="+mn-lt"/>
              </a:rPr>
              <a:t> </a:t>
            </a:r>
            <a:r>
              <a:rPr lang="ko-KR" altLang="en-US" sz="1100" kern="100">
                <a:ea typeface="+mn-lt"/>
                <a:cs typeface="+mn-lt"/>
              </a:rPr>
              <a:t>구마(</a:t>
            </a:r>
            <a:r>
              <a:rPr lang="ko-KR" sz="1100" kern="100" err="1">
                <a:solidFill>
                  <a:srgbClr val="323130"/>
                </a:solidFill>
                <a:latin typeface="Segoe UI"/>
                <a:ea typeface="+mn-lt"/>
                <a:cs typeface="Segoe UI"/>
              </a:rPr>
              <a:t>Guma</a:t>
            </a:r>
            <a:r>
              <a:rPr lang="ko-KR" altLang="en-US" sz="1100" kern="100">
                <a:ea typeface="+mn-lt"/>
                <a:cs typeface="+mn-lt"/>
              </a:rPr>
              <a:t>)</a:t>
            </a:r>
            <a:r>
              <a:rPr lang="en-US" sz="1100" kern="100">
                <a:ea typeface="+mn-lt"/>
                <a:cs typeface="+mn-lt"/>
              </a:rPr>
              <a:t> </a:t>
            </a:r>
            <a:r>
              <a:rPr lang="ko-KR" altLang="en-US" sz="1100" kern="100">
                <a:ea typeface="+mn-lt"/>
                <a:cs typeface="+mn-lt"/>
              </a:rPr>
              <a:t>지방정부</a:t>
            </a:r>
            <a:r>
              <a:rPr lang="en-US" altLang="ko-KR" sz="1100" kern="100">
                <a:ea typeface="+mn-lt"/>
                <a:cs typeface="+mn-lt"/>
              </a:rPr>
              <a:t> </a:t>
            </a:r>
            <a:r>
              <a:rPr lang="ko-KR" altLang="en-US" sz="1100" kern="100">
                <a:ea typeface="+mn-lt"/>
                <a:cs typeface="+mn-lt"/>
              </a:rPr>
              <a:t>지역</a:t>
            </a:r>
            <a:r>
              <a:rPr lang="en-US" altLang="ko-KR" sz="1100" kern="100">
                <a:ea typeface="+mn-lt"/>
                <a:cs typeface="+mn-lt"/>
              </a:rPr>
              <a:t>(</a:t>
            </a:r>
            <a:r>
              <a:rPr lang="en-US" sz="1100" kern="100">
                <a:ea typeface="+mn-lt"/>
                <a:cs typeface="+mn-lt"/>
              </a:rPr>
              <a:t>LGA</a:t>
            </a:r>
            <a:r>
              <a:rPr lang="en-US" altLang="ko-KR" sz="1100" kern="100">
                <a:ea typeface="+mn-lt"/>
                <a:cs typeface="+mn-lt"/>
              </a:rPr>
              <a:t>)</a:t>
            </a:r>
            <a:r>
              <a:rPr lang="en-US" altLang="ko-KR" sz="1100" kern="100" err="1">
                <a:ea typeface="+mn-lt"/>
                <a:cs typeface="+mn-lt"/>
              </a:rPr>
              <a:t>에서</a:t>
            </a:r>
            <a:r>
              <a:rPr lang="en-US" altLang="ko-KR" sz="1100" kern="100">
                <a:ea typeface="+mn-lt"/>
                <a:cs typeface="+mn-lt"/>
              </a:rPr>
              <a:t> </a:t>
            </a:r>
            <a:r>
              <a:rPr lang="en-US" altLang="ko-KR" sz="1100" kern="100" err="1">
                <a:ea typeface="+mn-lt"/>
                <a:cs typeface="+mn-lt"/>
              </a:rPr>
              <a:t>최소</a:t>
            </a:r>
            <a:r>
              <a:rPr lang="en-US" altLang="ko-KR" sz="1100" kern="100">
                <a:ea typeface="+mn-lt"/>
                <a:cs typeface="+mn-lt"/>
              </a:rPr>
              <a:t> 6건의 </a:t>
            </a:r>
            <a:r>
              <a:rPr lang="en-US" altLang="ko-KR" sz="1100" kern="100" err="1">
                <a:ea typeface="+mn-lt"/>
                <a:cs typeface="+mn-lt"/>
              </a:rPr>
              <a:t>풀라니족</a:t>
            </a:r>
            <a:r>
              <a:rPr lang="en-US" altLang="ko-KR" sz="1100" kern="100">
                <a:ea typeface="+mn-lt"/>
                <a:cs typeface="+mn-lt"/>
              </a:rPr>
              <a:t> </a:t>
            </a:r>
            <a:r>
              <a:rPr lang="en-US" altLang="ko-KR" sz="1100" kern="100" err="1">
                <a:ea typeface="+mn-lt"/>
                <a:cs typeface="+mn-lt"/>
              </a:rPr>
              <a:t>무장세력의</a:t>
            </a:r>
            <a:r>
              <a:rPr lang="en-US" altLang="ko-KR" sz="1100" kern="100">
                <a:ea typeface="+mn-lt"/>
                <a:cs typeface="+mn-lt"/>
              </a:rPr>
              <a:t> </a:t>
            </a:r>
            <a:r>
              <a:rPr lang="en-US" altLang="ko-KR" sz="1100" kern="100" err="1">
                <a:ea typeface="+mn-lt"/>
                <a:cs typeface="+mn-lt"/>
              </a:rPr>
              <a:t>끔찍한</a:t>
            </a:r>
            <a:r>
              <a:rPr lang="en-US" altLang="ko-KR" sz="1100" kern="100">
                <a:ea typeface="+mn-lt"/>
                <a:cs typeface="+mn-lt"/>
              </a:rPr>
              <a:t> </a:t>
            </a:r>
            <a:r>
              <a:rPr lang="en-US" altLang="ko-KR" sz="1100" kern="100" err="1">
                <a:ea typeface="+mn-lt"/>
                <a:cs typeface="+mn-lt"/>
              </a:rPr>
              <a:t>공격이</a:t>
            </a:r>
            <a:r>
              <a:rPr lang="en-US" altLang="ko-KR" sz="1100" kern="100">
                <a:ea typeface="+mn-lt"/>
                <a:cs typeface="+mn-lt"/>
              </a:rPr>
              <a:t> </a:t>
            </a:r>
            <a:r>
              <a:rPr lang="en-US" altLang="ko-KR" sz="1100" kern="100" err="1">
                <a:ea typeface="+mn-lt"/>
                <a:cs typeface="+mn-lt"/>
              </a:rPr>
              <a:t>있었던</a:t>
            </a:r>
            <a:r>
              <a:rPr lang="en-US" altLang="ko-KR" sz="1100" kern="100">
                <a:ea typeface="+mn-lt"/>
                <a:cs typeface="+mn-lt"/>
              </a:rPr>
              <a:t> </a:t>
            </a:r>
            <a:r>
              <a:rPr lang="en-US" altLang="ko-KR" sz="1100" kern="100" err="1">
                <a:ea typeface="+mn-lt"/>
                <a:cs typeface="+mn-lt"/>
              </a:rPr>
              <a:t>것으로</a:t>
            </a:r>
            <a:r>
              <a:rPr lang="en-US" altLang="ko-KR" sz="1100" kern="100">
                <a:ea typeface="+mn-lt"/>
                <a:cs typeface="+mn-lt"/>
              </a:rPr>
              <a:t> </a:t>
            </a:r>
            <a:r>
              <a:rPr lang="en-US" altLang="ko-KR" sz="1100" kern="100" err="1">
                <a:ea typeface="+mn-lt"/>
                <a:cs typeface="+mn-lt"/>
              </a:rPr>
              <a:t>알려졌습니다</a:t>
            </a:r>
            <a:r>
              <a:rPr lang="en-US" altLang="ko-KR" sz="1100" kern="100">
                <a:ea typeface="+mn-lt"/>
                <a:cs typeface="+mn-lt"/>
              </a:rPr>
              <a:t>.  </a:t>
            </a:r>
            <a:r>
              <a:rPr lang="ko-KR" altLang="en-US" sz="1100" kern="100">
                <a:ea typeface="+mn-lt"/>
                <a:cs typeface="+mn-lt"/>
              </a:rPr>
              <a:t>대부분의 피해자는 기독교인이며, 여성과</a:t>
            </a:r>
            <a:r>
              <a:rPr lang="en-US" altLang="ko-KR" sz="1100" kern="100">
                <a:ea typeface="+mn-lt"/>
                <a:cs typeface="+mn-lt"/>
              </a:rPr>
              <a:t> </a:t>
            </a:r>
            <a:r>
              <a:rPr lang="ko-KR" altLang="en-US" sz="1100" kern="100">
                <a:ea typeface="+mn-lt"/>
                <a:cs typeface="+mn-lt"/>
              </a:rPr>
              <a:t>어린이를 포함하여 </a:t>
            </a:r>
            <a:r>
              <a:rPr lang="en-US" altLang="ko-KR" sz="1100" kern="100">
                <a:ea typeface="+mn-lt"/>
                <a:cs typeface="+mn-lt"/>
              </a:rPr>
              <a:t>218</a:t>
            </a:r>
            <a:r>
              <a:rPr lang="ko-KR" altLang="en-US" sz="1100" kern="100">
                <a:ea typeface="+mn-lt"/>
                <a:cs typeface="+mn-lt"/>
              </a:rPr>
              <a:t>명</a:t>
            </a:r>
            <a:r>
              <a:rPr lang="en-US" sz="1100" kern="100">
                <a:ea typeface="+mn-lt"/>
                <a:cs typeface="+mn-lt"/>
              </a:rPr>
              <a:t> </a:t>
            </a:r>
            <a:r>
              <a:rPr lang="ko-KR" altLang="en-US" sz="1100" kern="100">
                <a:ea typeface="+mn-lt"/>
                <a:cs typeface="+mn-lt"/>
              </a:rPr>
              <a:t>이상이</a:t>
            </a:r>
            <a:r>
              <a:rPr lang="en-US" altLang="ko-KR" sz="1100" kern="100">
                <a:ea typeface="+mn-lt"/>
                <a:cs typeface="+mn-lt"/>
              </a:rPr>
              <a:t> </a:t>
            </a:r>
            <a:r>
              <a:rPr lang="ko-KR" altLang="en-US" sz="1100" kern="100">
                <a:ea typeface="+mn-lt"/>
                <a:cs typeface="+mn-lt"/>
              </a:rPr>
              <a:t>사망하고, 1,000여명이 집을 잃고, 실향민이 되었습니다</a:t>
            </a:r>
            <a:r>
              <a:rPr lang="en-US" sz="1100" kern="100">
                <a:ea typeface="+mn-lt"/>
                <a:cs typeface="+mn-lt"/>
              </a:rPr>
              <a:t>.</a:t>
            </a:r>
            <a:endParaRPr lang="ko-KR" altLang="en-US">
              <a:ea typeface="+mn-lt"/>
              <a:cs typeface="+mn-lt"/>
            </a:endParaRPr>
          </a:p>
        </p:txBody>
      </p:sp>
      <p:pic>
        <p:nvPicPr>
          <p:cNvPr id="16" name="그림 15" descr="텍스트, 야외, 의류, 사람이(가) 표시된 사진&#10;&#10;AI 생성 콘텐츠는 정확하지 않을 수 있습니다.">
            <a:extLst>
              <a:ext uri="{FF2B5EF4-FFF2-40B4-BE49-F238E27FC236}">
                <a16:creationId xmlns:a16="http://schemas.microsoft.com/office/drawing/2014/main" id="{DD465533-2E2F-9DE1-D54A-A862A7997315}"/>
              </a:ext>
            </a:extLst>
          </p:cNvPr>
          <p:cNvPicPr>
            <a:picLocks noChangeAspect="1"/>
          </p:cNvPicPr>
          <p:nvPr/>
        </p:nvPicPr>
        <p:blipFill>
          <a:blip r:embed="rId4"/>
          <a:stretch>
            <a:fillRect/>
          </a:stretch>
        </p:blipFill>
        <p:spPr>
          <a:xfrm>
            <a:off x="8222689" y="1620829"/>
            <a:ext cx="3247757" cy="1599297"/>
          </a:xfrm>
          <a:prstGeom prst="rect">
            <a:avLst/>
          </a:prstGeom>
        </p:spPr>
      </p:pic>
      <p:sp>
        <p:nvSpPr>
          <p:cNvPr id="17" name="TextBox 16">
            <a:extLst>
              <a:ext uri="{FF2B5EF4-FFF2-40B4-BE49-F238E27FC236}">
                <a16:creationId xmlns:a16="http://schemas.microsoft.com/office/drawing/2014/main" id="{9032F4D9-33D6-6E1E-5652-A4EA9C67C81F}"/>
              </a:ext>
            </a:extLst>
          </p:cNvPr>
          <p:cNvSpPr txBox="1"/>
          <p:nvPr/>
        </p:nvSpPr>
        <p:spPr>
          <a:xfrm>
            <a:off x="8219045" y="3225910"/>
            <a:ext cx="3250416" cy="3139321"/>
          </a:xfrm>
          <a:prstGeom prst="rect">
            <a:avLst/>
          </a:prstGeom>
          <a:solidFill>
            <a:srgbClr val="0070C0"/>
          </a:solidFill>
        </p:spPr>
        <p:txBody>
          <a:bodyPr wrap="square" lIns="91440" tIns="45720" rIns="91440" bIns="45720" rtlCol="0" anchor="t">
            <a:spAutoFit/>
          </a:bodyPr>
          <a:lstStyle/>
          <a:p>
            <a:pPr marL="228600" indent="-228600" algn="just">
              <a:buFont typeface="Arial,Sans-Serif"/>
              <a:buChar char="•"/>
            </a:pPr>
            <a:r>
              <a:rPr lang="ko-KR" sz="1100" kern="100" err="1">
                <a:solidFill>
                  <a:schemeClr val="bg1"/>
                </a:solidFill>
                <a:ea typeface="+mn-lt"/>
                <a:cs typeface="+mn-lt"/>
              </a:rPr>
              <a:t>베누에</a:t>
            </a:r>
            <a:r>
              <a:rPr lang="ko-KR" altLang="en-US" sz="1100" kern="100">
                <a:solidFill>
                  <a:schemeClr val="bg1"/>
                </a:solidFill>
                <a:ea typeface="+mn-lt"/>
                <a:cs typeface="+mn-lt"/>
              </a:rPr>
              <a:t> 주의 성도들에게 </a:t>
            </a:r>
            <a:r>
              <a:rPr lang="ko-KR" sz="1100" kern="100">
                <a:solidFill>
                  <a:schemeClr val="bg1"/>
                </a:solidFill>
                <a:ea typeface="+mn-lt"/>
                <a:cs typeface="+mn-lt"/>
              </a:rPr>
              <a:t>하나님의 위로가 임하기를</a:t>
            </a:r>
            <a:r>
              <a:rPr lang="ko-KR" altLang="en-US" sz="1100" kern="100">
                <a:solidFill>
                  <a:schemeClr val="bg1"/>
                </a:solidFill>
                <a:ea typeface="+mn-lt"/>
                <a:cs typeface="+mn-lt"/>
              </a:rPr>
              <a:t> </a:t>
            </a:r>
            <a:r>
              <a:rPr lang="ko-KR" sz="1100" kern="100">
                <a:solidFill>
                  <a:schemeClr val="bg1"/>
                </a:solidFill>
                <a:ea typeface="+mn-lt"/>
                <a:cs typeface="+mn-lt"/>
              </a:rPr>
              <a:t>기도합니다.</a:t>
            </a:r>
            <a:r>
              <a:rPr lang="ko-KR" altLang="en-US" sz="1100" kern="100">
                <a:solidFill>
                  <a:schemeClr val="bg1"/>
                </a:solidFill>
                <a:ea typeface="+mn-lt"/>
                <a:cs typeface="+mn-lt"/>
              </a:rPr>
              <a:t> 슬픔에 잠긴 사람들에게 </a:t>
            </a:r>
            <a:r>
              <a:rPr lang="ko-KR" sz="1100" kern="100">
                <a:solidFill>
                  <a:schemeClr val="bg1"/>
                </a:solidFill>
                <a:ea typeface="+mn-lt"/>
                <a:cs typeface="+mn-lt"/>
              </a:rPr>
              <a:t>주님의 평화와 사랑으로 찾아갈 수 있도록 기도합니다</a:t>
            </a:r>
            <a:r>
              <a:rPr lang="en-US" altLang="ko-KR" sz="1100" kern="100">
                <a:solidFill>
                  <a:schemeClr val="bg1"/>
                </a:solidFill>
                <a:ea typeface="+mn-lt"/>
                <a:cs typeface="+mn-lt"/>
              </a:rPr>
              <a:t>.</a:t>
            </a:r>
            <a:r>
              <a:rPr lang="ko-KR" altLang="en-US" sz="1100" kern="100">
                <a:solidFill>
                  <a:schemeClr val="bg1"/>
                </a:solidFill>
                <a:ea typeface="+mn-lt"/>
                <a:cs typeface="+mn-lt"/>
              </a:rPr>
              <a:t> </a:t>
            </a:r>
            <a:r>
              <a:rPr lang="ko-KR" sz="1100" kern="100">
                <a:solidFill>
                  <a:schemeClr val="bg1"/>
                </a:solidFill>
                <a:latin typeface="Malgun Gothic"/>
                <a:ea typeface="Malgun Gothic"/>
                <a:cs typeface="+mn-lt"/>
              </a:rPr>
              <a:t>계속되는 폭력적인 박해 속에서 희망을 </a:t>
            </a:r>
            <a:r>
              <a:rPr lang="ko-KR" altLang="en-US" sz="1100" kern="100">
                <a:solidFill>
                  <a:schemeClr val="bg1"/>
                </a:solidFill>
                <a:latin typeface="Malgun Gothic"/>
                <a:ea typeface="Malgun Gothic"/>
                <a:cs typeface="+mn-lt"/>
              </a:rPr>
              <a:t>잃지 않게 하시고, 주께서 </a:t>
            </a:r>
            <a:r>
              <a:rPr lang="ko-KR" altLang="en-US" sz="1100" kern="100" err="1">
                <a:solidFill>
                  <a:schemeClr val="bg1"/>
                </a:solidFill>
                <a:latin typeface="Malgun Gothic"/>
                <a:ea typeface="Malgun Gothic"/>
                <a:cs typeface="+mn-lt"/>
              </a:rPr>
              <a:t>날마다강하게</a:t>
            </a:r>
            <a:r>
              <a:rPr lang="ko-KR" sz="1100" kern="100">
                <a:solidFill>
                  <a:schemeClr val="bg1"/>
                </a:solidFill>
                <a:latin typeface="Malgun Gothic"/>
                <a:ea typeface="Malgun Gothic"/>
                <a:cs typeface="+mn-lt"/>
              </a:rPr>
              <a:t> 하시고</a:t>
            </a:r>
            <a:r>
              <a:rPr lang="en-US" altLang="ko-KR" sz="1100" kern="100">
                <a:solidFill>
                  <a:schemeClr val="bg1"/>
                </a:solidFill>
                <a:latin typeface="Malgun Gothic"/>
                <a:ea typeface="Malgun Gothic"/>
                <a:cs typeface="+mn-lt"/>
              </a:rPr>
              <a:t>,</a:t>
            </a:r>
            <a:r>
              <a:rPr lang="ko-KR" sz="1100" kern="100">
                <a:solidFill>
                  <a:schemeClr val="bg1"/>
                </a:solidFill>
                <a:latin typeface="Malgun Gothic"/>
                <a:ea typeface="Malgun Gothic"/>
                <a:cs typeface="+mn-lt"/>
              </a:rPr>
              <a:t> 예수님께서 이미 세상을 이기셨다는 진리를 굳게 붙잡을 수 </a:t>
            </a:r>
            <a:r>
              <a:rPr lang="ko-KR" altLang="en-US" sz="1100" kern="100">
                <a:solidFill>
                  <a:schemeClr val="bg1"/>
                </a:solidFill>
                <a:latin typeface="Malgun Gothic"/>
                <a:ea typeface="Malgun Gothic"/>
                <a:cs typeface="+mn-lt"/>
              </a:rPr>
              <a:t>있도록</a:t>
            </a:r>
            <a:r>
              <a:rPr lang="ko-KR" sz="1100" kern="100">
                <a:solidFill>
                  <a:schemeClr val="bg1"/>
                </a:solidFill>
                <a:latin typeface="Malgun Gothic"/>
                <a:ea typeface="Malgun Gothic"/>
                <a:cs typeface="+mn-lt"/>
              </a:rPr>
              <a:t> 기도합니다. </a:t>
            </a:r>
          </a:p>
          <a:p>
            <a:pPr marL="228600" indent="-228600" algn="just">
              <a:buFont typeface="Arial"/>
              <a:buChar char="•"/>
            </a:pPr>
            <a:r>
              <a:rPr lang="ko-KR" sz="1100" kern="100">
                <a:solidFill>
                  <a:schemeClr val="bg1"/>
                </a:solidFill>
                <a:ea typeface="+mn-lt"/>
                <a:cs typeface="+mn-lt"/>
              </a:rPr>
              <a:t>나이지리아 </a:t>
            </a:r>
            <a:r>
              <a:rPr lang="ko-KR" altLang="en-US" sz="1100" kern="100">
                <a:solidFill>
                  <a:schemeClr val="bg1"/>
                </a:solidFill>
                <a:ea typeface="+mn-lt"/>
                <a:cs typeface="+mn-lt"/>
              </a:rPr>
              <a:t>중앙정부와 지방</a:t>
            </a:r>
            <a:r>
              <a:rPr lang="ko-KR" sz="1100" kern="100">
                <a:solidFill>
                  <a:schemeClr val="bg1"/>
                </a:solidFill>
                <a:ea typeface="+mn-lt"/>
                <a:cs typeface="+mn-lt"/>
              </a:rPr>
              <a:t> 정부를 위해 기도합니다.</a:t>
            </a:r>
            <a:r>
              <a:rPr lang="ko-KR" altLang="en-US" sz="1100" kern="100">
                <a:solidFill>
                  <a:schemeClr val="bg1"/>
                </a:solidFill>
                <a:ea typeface="+mn-lt"/>
                <a:cs typeface="+mn-lt"/>
              </a:rPr>
              <a:t> 지도자들에게 냉철한 이성과</a:t>
            </a:r>
            <a:r>
              <a:rPr lang="ko-KR" sz="1100" kern="100">
                <a:solidFill>
                  <a:schemeClr val="bg1"/>
                </a:solidFill>
                <a:ea typeface="+mn-lt"/>
                <a:cs typeface="+mn-lt"/>
              </a:rPr>
              <a:t> </a:t>
            </a:r>
            <a:r>
              <a:rPr lang="ko-KR" altLang="en-US" sz="1100" kern="100">
                <a:solidFill>
                  <a:schemeClr val="bg1"/>
                </a:solidFill>
                <a:ea typeface="+mn-lt"/>
                <a:cs typeface="+mn-lt"/>
              </a:rPr>
              <a:t>따뜻한 가슴과 </a:t>
            </a:r>
            <a:r>
              <a:rPr lang="ko-KR" sz="1100" kern="100">
                <a:solidFill>
                  <a:schemeClr val="bg1"/>
                </a:solidFill>
                <a:ea typeface="+mn-lt"/>
                <a:cs typeface="+mn-lt"/>
              </a:rPr>
              <a:t>지혜를 주셔서</a:t>
            </a:r>
            <a:r>
              <a:rPr lang="en-US" altLang="ko-KR" sz="1100" kern="100">
                <a:solidFill>
                  <a:schemeClr val="bg1"/>
                </a:solidFill>
                <a:ea typeface="+mn-lt"/>
                <a:cs typeface="+mn-lt"/>
              </a:rPr>
              <a:t>,</a:t>
            </a:r>
            <a:r>
              <a:rPr lang="ko-KR" sz="1100" kern="100">
                <a:solidFill>
                  <a:schemeClr val="bg1"/>
                </a:solidFill>
                <a:ea typeface="+mn-lt"/>
                <a:cs typeface="+mn-lt"/>
              </a:rPr>
              <a:t> </a:t>
            </a:r>
            <a:r>
              <a:rPr lang="ko-KR" altLang="en-US" sz="1100" kern="100">
                <a:solidFill>
                  <a:schemeClr val="bg1"/>
                </a:solidFill>
                <a:ea typeface="+mn-lt"/>
                <a:cs typeface="+mn-lt"/>
              </a:rPr>
              <a:t>이 어려움을 슬기롭게 해결하기를 기도합니다.</a:t>
            </a:r>
            <a:endParaRPr lang="ko-KR" sz="1100" kern="100">
              <a:solidFill>
                <a:schemeClr val="bg1"/>
              </a:solidFill>
              <a:ea typeface="+mn-lt"/>
              <a:cs typeface="+mn-lt"/>
            </a:endParaRPr>
          </a:p>
          <a:p>
            <a:pPr marL="228600" indent="-228600" algn="just">
              <a:buFont typeface="Arial"/>
              <a:buChar char="•"/>
            </a:pPr>
            <a:r>
              <a:rPr lang="ko-KR" altLang="en-US" sz="1100" kern="100">
                <a:solidFill>
                  <a:schemeClr val="bg1"/>
                </a:solidFill>
                <a:ea typeface="+mn-lt"/>
                <a:cs typeface="+mn-lt"/>
              </a:rPr>
              <a:t>난민들을</a:t>
            </a:r>
            <a:r>
              <a:rPr lang="ko-KR" sz="1100" kern="100">
                <a:solidFill>
                  <a:schemeClr val="bg1"/>
                </a:solidFill>
                <a:ea typeface="+mn-lt"/>
                <a:cs typeface="+mn-lt"/>
              </a:rPr>
              <a:t> 위해 기도합니다</a:t>
            </a:r>
            <a:r>
              <a:rPr lang="en-US" altLang="ko-KR" sz="1100" kern="100">
                <a:solidFill>
                  <a:schemeClr val="bg1"/>
                </a:solidFill>
                <a:ea typeface="+mn-lt"/>
                <a:cs typeface="+mn-lt"/>
              </a:rPr>
              <a:t>.</a:t>
            </a:r>
            <a:r>
              <a:rPr lang="ko-KR" altLang="en-US" sz="1100" kern="100">
                <a:solidFill>
                  <a:schemeClr val="bg1"/>
                </a:solidFill>
                <a:ea typeface="+mn-lt"/>
                <a:cs typeface="+mn-lt"/>
              </a:rPr>
              <a:t> </a:t>
            </a:r>
            <a:r>
              <a:rPr lang="ko-KR" sz="1100" kern="100">
                <a:solidFill>
                  <a:schemeClr val="bg1"/>
                </a:solidFill>
                <a:ea typeface="+mn-lt"/>
                <a:cs typeface="+mn-lt"/>
              </a:rPr>
              <a:t>매일 하나님의 공급하심을 경험하며, 감사한 마음을 잃지 않기를 기도합니다</a:t>
            </a:r>
            <a:r>
              <a:rPr lang="en-US" altLang="ko-KR" sz="1100" kern="100">
                <a:solidFill>
                  <a:schemeClr val="bg1"/>
                </a:solidFill>
                <a:ea typeface="+mn-lt"/>
                <a:cs typeface="+mn-lt"/>
              </a:rPr>
              <a:t>.</a:t>
            </a:r>
            <a:r>
              <a:rPr lang="ko-KR" sz="1100" kern="100">
                <a:solidFill>
                  <a:schemeClr val="bg1"/>
                </a:solidFill>
                <a:ea typeface="+mn-lt"/>
                <a:cs typeface="+mn-lt"/>
              </a:rPr>
              <a:t> </a:t>
            </a:r>
          </a:p>
          <a:p>
            <a:pPr marL="228600" indent="-228600" algn="just">
              <a:buFont typeface="Arial"/>
              <a:buChar char="•"/>
            </a:pPr>
            <a:r>
              <a:rPr lang="ko-KR" altLang="en-US" sz="1100" kern="100">
                <a:solidFill>
                  <a:schemeClr val="bg1"/>
                </a:solidFill>
                <a:ea typeface="+mn-lt"/>
                <a:cs typeface="+mn-lt"/>
              </a:rPr>
              <a:t>가해자들을 위해 </a:t>
            </a:r>
            <a:r>
              <a:rPr lang="en-US" altLang="ko-KR" sz="1100" kern="100">
                <a:solidFill>
                  <a:schemeClr val="bg1"/>
                </a:solidFill>
                <a:ea typeface="+mn-lt"/>
                <a:cs typeface="+mn-lt"/>
              </a:rPr>
              <a:t>-</a:t>
            </a:r>
            <a:r>
              <a:rPr lang="ko-KR" altLang="en-US" sz="1100" kern="100">
                <a:solidFill>
                  <a:schemeClr val="bg1"/>
                </a:solidFill>
                <a:ea typeface="+mn-lt"/>
                <a:cs typeface="+mn-lt"/>
              </a:rPr>
              <a:t> 그들이 회개하고 하나님께로 돌아와 그분이 구세주이심을 믿게 되기를  기도합니다. </a:t>
            </a:r>
            <a:endParaRPr lang="en-US" altLang="ko-KR" sz="1100" kern="100">
              <a:solidFill>
                <a:schemeClr val="bg1"/>
              </a:solidFill>
              <a:ea typeface="+mn-lt"/>
              <a:cs typeface="+mn-lt"/>
            </a:endParaRPr>
          </a:p>
        </p:txBody>
      </p:sp>
      <p:sp>
        <p:nvSpPr>
          <p:cNvPr id="14" name="TextBox 13">
            <a:extLst>
              <a:ext uri="{FF2B5EF4-FFF2-40B4-BE49-F238E27FC236}">
                <a16:creationId xmlns:a16="http://schemas.microsoft.com/office/drawing/2014/main" id="{81290E31-2F41-ED88-6B99-B21DAE0AA469}"/>
              </a:ext>
            </a:extLst>
          </p:cNvPr>
          <p:cNvSpPr txBox="1"/>
          <p:nvPr/>
        </p:nvSpPr>
        <p:spPr>
          <a:xfrm>
            <a:off x="1213162" y="2241787"/>
            <a:ext cx="6828909" cy="3985706"/>
          </a:xfrm>
          <a:prstGeom prst="rect">
            <a:avLst/>
          </a:prstGeom>
          <a:noFill/>
        </p:spPr>
        <p:txBody>
          <a:bodyPr wrap="square" lIns="91440" tIns="45720" rIns="91440" bIns="45720" rtlCol="0" anchor="t">
            <a:spAutoFit/>
          </a:bodyPr>
          <a:lstStyle/>
          <a:p>
            <a:pPr algn="just"/>
            <a:r>
              <a:rPr lang="ko-KR" altLang="en-US" sz="1100">
                <a:ea typeface="+mn-lt"/>
                <a:cs typeface="+mn-lt"/>
              </a:rPr>
              <a:t>최초 공격은</a:t>
            </a:r>
            <a:r>
              <a:rPr lang="en-US" sz="1100">
                <a:ea typeface="+mn-lt"/>
                <a:cs typeface="+mn-lt"/>
              </a:rPr>
              <a:t> 6</a:t>
            </a:r>
            <a:r>
              <a:rPr lang="ko-KR" altLang="en-US" sz="1100">
                <a:ea typeface="+mn-lt"/>
                <a:cs typeface="+mn-lt"/>
              </a:rPr>
              <a:t>월</a:t>
            </a:r>
            <a:r>
              <a:rPr lang="en-US" sz="1100">
                <a:ea typeface="+mn-lt"/>
                <a:cs typeface="+mn-lt"/>
              </a:rPr>
              <a:t> 8</a:t>
            </a:r>
            <a:r>
              <a:rPr lang="ko-KR" altLang="en-US" sz="1100">
                <a:ea typeface="+mn-lt"/>
                <a:cs typeface="+mn-lt"/>
              </a:rPr>
              <a:t>일</a:t>
            </a:r>
            <a:r>
              <a:rPr lang="en-US" altLang="ko-KR" sz="1100">
                <a:ea typeface="+mn-lt"/>
                <a:cs typeface="+mn-lt"/>
              </a:rPr>
              <a:t> </a:t>
            </a:r>
            <a:r>
              <a:rPr lang="ko-KR" altLang="en-US" sz="1100" err="1">
                <a:ea typeface="+mn-lt"/>
                <a:cs typeface="+mn-lt"/>
              </a:rPr>
              <a:t>니예프</a:t>
            </a:r>
            <a:r>
              <a:rPr lang="ko-KR" altLang="en-US" sz="1100">
                <a:ea typeface="+mn-lt"/>
                <a:cs typeface="+mn-lt"/>
              </a:rPr>
              <a:t>(</a:t>
            </a:r>
            <a:r>
              <a:rPr lang="ko-KR" sz="1100" err="1">
                <a:solidFill>
                  <a:srgbClr val="323130"/>
                </a:solidFill>
                <a:latin typeface="Segoe UI"/>
                <a:ea typeface="+mn-lt"/>
                <a:cs typeface="Segoe UI"/>
              </a:rPr>
              <a:t>Nyiev</a:t>
            </a:r>
            <a:r>
              <a:rPr lang="ko-KR" altLang="en-US" sz="1100">
                <a:ea typeface="+mn-lt"/>
                <a:cs typeface="+mn-lt"/>
              </a:rPr>
              <a:t>)</a:t>
            </a:r>
            <a:r>
              <a:rPr lang="en-US" altLang="ko-KR" sz="1100">
                <a:ea typeface="+mn-lt"/>
                <a:cs typeface="+mn-lt"/>
              </a:rPr>
              <a:t> </a:t>
            </a:r>
            <a:r>
              <a:rPr lang="ko-KR" altLang="en-US" sz="1100">
                <a:ea typeface="+mn-lt"/>
                <a:cs typeface="+mn-lt"/>
              </a:rPr>
              <a:t>구의</a:t>
            </a:r>
            <a:r>
              <a:rPr lang="en-US" altLang="ko-KR" sz="1100">
                <a:ea typeface="+mn-lt"/>
                <a:cs typeface="+mn-lt"/>
              </a:rPr>
              <a:t> </a:t>
            </a:r>
            <a:r>
              <a:rPr lang="ko-KR" altLang="en-US" sz="1100" err="1">
                <a:ea typeface="+mn-lt"/>
                <a:cs typeface="+mn-lt"/>
              </a:rPr>
              <a:t>우데이</a:t>
            </a:r>
            <a:r>
              <a:rPr lang="ko-KR" altLang="en-US" sz="1100">
                <a:ea typeface="+mn-lt"/>
                <a:cs typeface="+mn-lt"/>
              </a:rPr>
              <a:t>(</a:t>
            </a:r>
            <a:r>
              <a:rPr lang="ko-KR" sz="1100" err="1">
                <a:solidFill>
                  <a:srgbClr val="323130"/>
                </a:solidFill>
                <a:latin typeface="Segoe UI"/>
                <a:ea typeface="+mn-lt"/>
                <a:cs typeface="Segoe UI"/>
              </a:rPr>
              <a:t>Udei</a:t>
            </a:r>
            <a:r>
              <a:rPr lang="ko-KR" altLang="en-US" sz="1100">
                <a:ea typeface="+mn-lt"/>
                <a:cs typeface="+mn-lt"/>
              </a:rPr>
              <a:t>)</a:t>
            </a:r>
            <a:r>
              <a:rPr lang="en-US" altLang="ko-KR" sz="1100">
                <a:ea typeface="+mn-lt"/>
                <a:cs typeface="+mn-lt"/>
              </a:rPr>
              <a:t> </a:t>
            </a:r>
            <a:r>
              <a:rPr lang="ko-KR" altLang="en-US" sz="1100">
                <a:ea typeface="+mn-lt"/>
                <a:cs typeface="+mn-lt"/>
              </a:rPr>
              <a:t>마을에서</a:t>
            </a:r>
            <a:r>
              <a:rPr lang="en-US" altLang="ko-KR" sz="1100">
                <a:ea typeface="+mn-lt"/>
                <a:cs typeface="+mn-lt"/>
              </a:rPr>
              <a:t> </a:t>
            </a:r>
            <a:r>
              <a:rPr lang="ko-KR" altLang="en-US" sz="1100">
                <a:ea typeface="+mn-lt"/>
                <a:cs typeface="+mn-lt"/>
              </a:rPr>
              <a:t>시작되었습니다</a:t>
            </a:r>
            <a:r>
              <a:rPr lang="en-US" sz="1100">
                <a:ea typeface="+mn-lt"/>
                <a:cs typeface="+mn-lt"/>
              </a:rPr>
              <a:t>.</a:t>
            </a:r>
            <a:r>
              <a:rPr lang="en-US" altLang="ko-KR" sz="1100">
                <a:ea typeface="+mn-lt"/>
                <a:cs typeface="+mn-lt"/>
              </a:rPr>
              <a:t> </a:t>
            </a:r>
            <a:r>
              <a:rPr lang="en-US" altLang="ko-KR" sz="1100" err="1">
                <a:ea typeface="+mn-lt"/>
                <a:cs typeface="+mn-lt"/>
              </a:rPr>
              <a:t>무장한</a:t>
            </a:r>
            <a:r>
              <a:rPr lang="en-US" altLang="ko-KR" sz="1100">
                <a:ea typeface="+mn-lt"/>
                <a:cs typeface="+mn-lt"/>
              </a:rPr>
              <a:t> </a:t>
            </a:r>
            <a:r>
              <a:rPr lang="en-US" altLang="ko-KR" sz="1100" err="1">
                <a:ea typeface="+mn-lt"/>
                <a:cs typeface="+mn-lt"/>
              </a:rPr>
              <a:t>플라니</a:t>
            </a:r>
            <a:r>
              <a:rPr lang="en-US" altLang="ko-KR" sz="1100">
                <a:ea typeface="+mn-lt"/>
                <a:cs typeface="+mn-lt"/>
              </a:rPr>
              <a:t> </a:t>
            </a:r>
            <a:r>
              <a:rPr lang="en-US" altLang="ko-KR" sz="1100" err="1">
                <a:ea typeface="+mn-lt"/>
                <a:cs typeface="+mn-lt"/>
              </a:rPr>
              <a:t>목동</a:t>
            </a:r>
            <a:r>
              <a:rPr lang="ko-KR" altLang="en-US" sz="1100">
                <a:ea typeface="+mn-lt"/>
                <a:cs typeface="+mn-lt"/>
              </a:rPr>
              <a:t>은</a:t>
            </a:r>
            <a:r>
              <a:rPr lang="en-US" altLang="ko-KR" sz="1100">
                <a:ea typeface="+mn-lt"/>
                <a:cs typeface="+mn-lt"/>
              </a:rPr>
              <a:t> </a:t>
            </a:r>
            <a:r>
              <a:rPr lang="ko-KR" altLang="en-US" sz="1100">
                <a:ea typeface="+mn-lt"/>
                <a:cs typeface="+mn-lt"/>
              </a:rPr>
              <a:t>밭에서</a:t>
            </a:r>
            <a:r>
              <a:rPr lang="en-US" altLang="ko-KR" sz="1100">
                <a:ea typeface="+mn-lt"/>
                <a:cs typeface="+mn-lt"/>
              </a:rPr>
              <a:t> </a:t>
            </a:r>
            <a:r>
              <a:rPr lang="ko-KR" altLang="en-US" sz="1100">
                <a:ea typeface="+mn-lt"/>
                <a:cs typeface="+mn-lt"/>
              </a:rPr>
              <a:t>일하던</a:t>
            </a:r>
            <a:r>
              <a:rPr lang="en-US" altLang="ko-KR" sz="1100">
                <a:ea typeface="+mn-lt"/>
                <a:cs typeface="+mn-lt"/>
              </a:rPr>
              <a:t> </a:t>
            </a:r>
            <a:r>
              <a:rPr lang="ko-KR" altLang="en-US" sz="1100">
                <a:ea typeface="+mn-lt"/>
                <a:cs typeface="+mn-lt"/>
              </a:rPr>
              <a:t>농부</a:t>
            </a:r>
            <a:r>
              <a:rPr lang="en-US" altLang="ko-KR" sz="1100">
                <a:ea typeface="+mn-lt"/>
                <a:cs typeface="+mn-lt"/>
              </a:rPr>
              <a:t> </a:t>
            </a:r>
            <a:r>
              <a:rPr lang="ko-KR" altLang="en-US" sz="1100">
                <a:ea typeface="+mn-lt"/>
                <a:cs typeface="+mn-lt"/>
              </a:rPr>
              <a:t>두</a:t>
            </a:r>
            <a:r>
              <a:rPr lang="en-US" altLang="ko-KR" sz="1100">
                <a:ea typeface="+mn-lt"/>
                <a:cs typeface="+mn-lt"/>
              </a:rPr>
              <a:t> </a:t>
            </a:r>
            <a:r>
              <a:rPr lang="ko-KR" altLang="en-US" sz="1100">
                <a:ea typeface="+mn-lt"/>
                <a:cs typeface="+mn-lt"/>
              </a:rPr>
              <a:t>명을</a:t>
            </a:r>
            <a:r>
              <a:rPr lang="en-US" altLang="ko-KR" sz="1100">
                <a:ea typeface="+mn-lt"/>
                <a:cs typeface="+mn-lt"/>
              </a:rPr>
              <a:t> </a:t>
            </a:r>
            <a:r>
              <a:rPr lang="ko-KR" altLang="en-US" sz="1100">
                <a:ea typeface="+mn-lt"/>
                <a:cs typeface="+mn-lt"/>
              </a:rPr>
              <a:t>총으로</a:t>
            </a:r>
            <a:r>
              <a:rPr lang="en-US" altLang="ko-KR" sz="1100">
                <a:ea typeface="+mn-lt"/>
                <a:cs typeface="+mn-lt"/>
              </a:rPr>
              <a:t> </a:t>
            </a:r>
            <a:r>
              <a:rPr lang="ko-KR" altLang="en-US" sz="1100">
                <a:ea typeface="+mn-lt"/>
                <a:cs typeface="+mn-lt"/>
              </a:rPr>
              <a:t>쏴</a:t>
            </a:r>
            <a:r>
              <a:rPr lang="en-US" altLang="ko-KR" sz="1100">
                <a:ea typeface="+mn-lt"/>
                <a:cs typeface="+mn-lt"/>
              </a:rPr>
              <a:t> </a:t>
            </a:r>
            <a:r>
              <a:rPr lang="ko-KR" altLang="en-US" sz="1100">
                <a:ea typeface="+mn-lt"/>
                <a:cs typeface="+mn-lt"/>
              </a:rPr>
              <a:t>죽였고,</a:t>
            </a:r>
            <a:r>
              <a:rPr lang="en-US" altLang="ko-KR" sz="1100">
                <a:ea typeface="+mn-lt"/>
                <a:cs typeface="+mn-lt"/>
              </a:rPr>
              <a:t> 한 </a:t>
            </a:r>
            <a:r>
              <a:rPr lang="en-US" altLang="ko-KR" sz="1100" err="1">
                <a:ea typeface="+mn-lt"/>
                <a:cs typeface="+mn-lt"/>
              </a:rPr>
              <a:t>주민은</a:t>
            </a:r>
            <a:r>
              <a:rPr lang="en-US" altLang="ko-KR" sz="1100">
                <a:ea typeface="+mn-lt"/>
                <a:cs typeface="+mn-lt"/>
              </a:rPr>
              <a:t> </a:t>
            </a:r>
            <a:r>
              <a:rPr lang="ko-KR" altLang="en-US" sz="1100">
                <a:ea typeface="+mn-lt"/>
                <a:cs typeface="+mn-lt"/>
              </a:rPr>
              <a:t>부상을</a:t>
            </a:r>
            <a:r>
              <a:rPr lang="en-US" altLang="ko-KR" sz="1100">
                <a:ea typeface="+mn-lt"/>
                <a:cs typeface="+mn-lt"/>
              </a:rPr>
              <a:t> </a:t>
            </a:r>
            <a:r>
              <a:rPr lang="ko-KR" altLang="en-US" sz="1100">
                <a:ea typeface="+mn-lt"/>
                <a:cs typeface="+mn-lt"/>
              </a:rPr>
              <a:t>입었습니다</a:t>
            </a:r>
            <a:r>
              <a:rPr lang="en-US" sz="1100">
                <a:ea typeface="+mn-lt"/>
                <a:cs typeface="+mn-lt"/>
              </a:rPr>
              <a:t>.</a:t>
            </a:r>
            <a:endParaRPr lang="ko-KR" altLang="en-US"/>
          </a:p>
          <a:p>
            <a:pPr algn="just"/>
            <a:r>
              <a:rPr lang="en-US" sz="1100">
                <a:ea typeface="+mn-lt"/>
                <a:cs typeface="+mn-lt"/>
              </a:rPr>
              <a:t>6</a:t>
            </a:r>
            <a:r>
              <a:rPr lang="ko-KR" altLang="en-US" sz="1100">
                <a:ea typeface="+mn-lt"/>
                <a:cs typeface="+mn-lt"/>
              </a:rPr>
              <a:t>월</a:t>
            </a:r>
            <a:r>
              <a:rPr lang="en-US" sz="1100">
                <a:ea typeface="+mn-lt"/>
                <a:cs typeface="+mn-lt"/>
              </a:rPr>
              <a:t> 11</a:t>
            </a:r>
            <a:r>
              <a:rPr lang="ko-KR" altLang="en-US" sz="1100">
                <a:ea typeface="+mn-lt"/>
                <a:cs typeface="+mn-lt"/>
              </a:rPr>
              <a:t>일</a:t>
            </a:r>
            <a:r>
              <a:rPr lang="en-US" sz="1100">
                <a:ea typeface="+mn-lt"/>
                <a:cs typeface="+mn-lt"/>
              </a:rPr>
              <a:t>,</a:t>
            </a:r>
            <a:r>
              <a:rPr lang="en-US" altLang="ko-KR" sz="1100">
                <a:ea typeface="+mn-lt"/>
                <a:cs typeface="+mn-lt"/>
              </a:rPr>
              <a:t> </a:t>
            </a:r>
            <a:r>
              <a:rPr lang="ko-KR" altLang="en-US" sz="1100">
                <a:ea typeface="+mn-lt"/>
                <a:cs typeface="+mn-lt"/>
              </a:rPr>
              <a:t>공격자들은</a:t>
            </a:r>
            <a:r>
              <a:rPr lang="en-US" altLang="ko-KR" sz="1100">
                <a:ea typeface="+mn-lt"/>
                <a:cs typeface="+mn-lt"/>
              </a:rPr>
              <a:t> </a:t>
            </a:r>
            <a:r>
              <a:rPr lang="ko-KR" altLang="en-US" sz="1100">
                <a:ea typeface="+mn-lt"/>
                <a:cs typeface="+mn-lt"/>
              </a:rPr>
              <a:t>구마</a:t>
            </a:r>
            <a:r>
              <a:rPr lang="en-US" sz="1100">
                <a:ea typeface="+mn-lt"/>
                <a:cs typeface="+mn-lt"/>
              </a:rPr>
              <a:t> LGA</a:t>
            </a:r>
            <a:r>
              <a:rPr lang="ko-KR" altLang="en-US" sz="1100">
                <a:ea typeface="+mn-lt"/>
                <a:cs typeface="+mn-lt"/>
              </a:rPr>
              <a:t>의</a:t>
            </a:r>
            <a:r>
              <a:rPr lang="en-US" altLang="ko-KR" sz="1100">
                <a:ea typeface="+mn-lt"/>
                <a:cs typeface="+mn-lt"/>
              </a:rPr>
              <a:t> </a:t>
            </a:r>
            <a:r>
              <a:rPr lang="ko-KR" altLang="en-US" sz="1100" err="1">
                <a:ea typeface="+mn-lt"/>
                <a:cs typeface="+mn-lt"/>
              </a:rPr>
              <a:t>우농구</a:t>
            </a:r>
            <a:r>
              <a:rPr lang="ko-KR" altLang="en-US" sz="1100">
                <a:ea typeface="+mn-lt"/>
                <a:cs typeface="+mn-lt"/>
              </a:rPr>
              <a:t>(</a:t>
            </a:r>
            <a:r>
              <a:rPr lang="ko-KR" sz="1100" err="1">
                <a:ea typeface="+mn-lt"/>
                <a:cs typeface="+mn-lt"/>
              </a:rPr>
              <a:t>Unongu</a:t>
            </a:r>
            <a:r>
              <a:rPr lang="ko-KR" altLang="en-US" sz="1100">
                <a:ea typeface="+mn-lt"/>
                <a:cs typeface="+mn-lt"/>
              </a:rPr>
              <a:t>)</a:t>
            </a:r>
            <a:r>
              <a:rPr lang="en-US" altLang="ko-KR" sz="1100">
                <a:ea typeface="+mn-lt"/>
                <a:cs typeface="+mn-lt"/>
              </a:rPr>
              <a:t> </a:t>
            </a:r>
            <a:r>
              <a:rPr lang="ko-KR" altLang="en-US" sz="1100">
                <a:ea typeface="+mn-lt"/>
                <a:cs typeface="+mn-lt"/>
              </a:rPr>
              <a:t>지역인</a:t>
            </a:r>
            <a:r>
              <a:rPr lang="en-US" altLang="ko-KR" sz="1100">
                <a:ea typeface="+mn-lt"/>
                <a:cs typeface="+mn-lt"/>
              </a:rPr>
              <a:t> </a:t>
            </a:r>
            <a:r>
              <a:rPr lang="ko-KR" altLang="en-US" sz="1100">
                <a:ea typeface="+mn-lt"/>
                <a:cs typeface="+mn-lt"/>
              </a:rPr>
              <a:t>체</a:t>
            </a:r>
            <a:r>
              <a:rPr lang="en-US" altLang="ko-KR" sz="1100">
                <a:ea typeface="+mn-lt"/>
                <a:cs typeface="+mn-lt"/>
              </a:rPr>
              <a:t> </a:t>
            </a:r>
            <a:r>
              <a:rPr lang="ko-KR" altLang="en-US" sz="1100" err="1">
                <a:ea typeface="+mn-lt"/>
                <a:cs typeface="+mn-lt"/>
              </a:rPr>
              <a:t>이보코르</a:t>
            </a:r>
            <a:r>
              <a:rPr lang="ko-KR" altLang="en-US" sz="1100">
                <a:ea typeface="+mn-lt"/>
                <a:cs typeface="+mn-lt"/>
              </a:rPr>
              <a:t>(</a:t>
            </a:r>
            <a:r>
              <a:rPr lang="ko-KR" sz="1100" err="1">
                <a:ea typeface="+mn-lt"/>
                <a:cs typeface="+mn-lt"/>
              </a:rPr>
              <a:t>Tse</a:t>
            </a:r>
            <a:r>
              <a:rPr lang="ko-KR" sz="1100">
                <a:ea typeface="+mn-lt"/>
                <a:cs typeface="+mn-lt"/>
              </a:rPr>
              <a:t> </a:t>
            </a:r>
            <a:r>
              <a:rPr lang="ko-KR" sz="1100" err="1">
                <a:ea typeface="+mn-lt"/>
                <a:cs typeface="+mn-lt"/>
              </a:rPr>
              <a:t>Ivokor</a:t>
            </a:r>
            <a:r>
              <a:rPr lang="ko-KR" altLang="en-US" sz="1100">
                <a:ea typeface="+mn-lt"/>
                <a:cs typeface="+mn-lt"/>
              </a:rPr>
              <a:t>)</a:t>
            </a:r>
            <a:r>
              <a:rPr lang="en-US" altLang="ko-KR" sz="1100">
                <a:ea typeface="+mn-lt"/>
                <a:cs typeface="+mn-lt"/>
              </a:rPr>
              <a:t> </a:t>
            </a:r>
            <a:r>
              <a:rPr lang="ko-KR" altLang="en-US" sz="1100">
                <a:ea typeface="+mn-lt"/>
                <a:cs typeface="+mn-lt"/>
              </a:rPr>
              <a:t>마을</a:t>
            </a:r>
            <a:r>
              <a:rPr lang="en-US" altLang="ko-KR" sz="1100">
                <a:ea typeface="+mn-lt"/>
                <a:cs typeface="+mn-lt"/>
              </a:rPr>
              <a:t> </a:t>
            </a:r>
            <a:r>
              <a:rPr lang="ko-KR" altLang="en-US" sz="1100">
                <a:ea typeface="+mn-lt"/>
                <a:cs typeface="+mn-lt"/>
              </a:rPr>
              <a:t>근처에서</a:t>
            </a:r>
            <a:r>
              <a:rPr lang="en-US" altLang="ko-KR" sz="1100">
                <a:ea typeface="+mn-lt"/>
                <a:cs typeface="+mn-lt"/>
              </a:rPr>
              <a:t> </a:t>
            </a:r>
            <a:r>
              <a:rPr lang="ko-KR" altLang="en-US" sz="1100" err="1">
                <a:ea typeface="+mn-lt"/>
                <a:cs typeface="+mn-lt"/>
              </a:rPr>
              <a:t>마체테로</a:t>
            </a:r>
            <a:r>
              <a:rPr lang="en-US" altLang="ko-KR" sz="1100">
                <a:ea typeface="+mn-lt"/>
                <a:cs typeface="+mn-lt"/>
              </a:rPr>
              <a:t> </a:t>
            </a:r>
            <a:r>
              <a:rPr lang="ko-KR" altLang="en-US" sz="1100">
                <a:ea typeface="+mn-lt"/>
                <a:cs typeface="+mn-lt"/>
              </a:rPr>
              <a:t>일하던</a:t>
            </a:r>
            <a:r>
              <a:rPr lang="en-US" altLang="ko-KR" sz="1100">
                <a:ea typeface="+mn-lt"/>
                <a:cs typeface="+mn-lt"/>
              </a:rPr>
              <a:t> </a:t>
            </a:r>
            <a:r>
              <a:rPr lang="ko-KR" altLang="en-US" sz="1100">
                <a:ea typeface="+mn-lt"/>
                <a:cs typeface="+mn-lt"/>
              </a:rPr>
              <a:t>여성</a:t>
            </a:r>
            <a:r>
              <a:rPr lang="en-US" sz="1100">
                <a:ea typeface="+mn-lt"/>
                <a:cs typeface="+mn-lt"/>
              </a:rPr>
              <a:t> 2</a:t>
            </a:r>
            <a:r>
              <a:rPr lang="ko-KR" altLang="en-US" sz="1100">
                <a:ea typeface="+mn-lt"/>
                <a:cs typeface="+mn-lt"/>
              </a:rPr>
              <a:t>명을</a:t>
            </a:r>
            <a:r>
              <a:rPr lang="en-US" altLang="ko-KR" sz="1100">
                <a:ea typeface="+mn-lt"/>
                <a:cs typeface="+mn-lt"/>
              </a:rPr>
              <a:t> </a:t>
            </a:r>
            <a:r>
              <a:rPr lang="ko-KR" altLang="en-US" sz="1100">
                <a:ea typeface="+mn-lt"/>
                <a:cs typeface="+mn-lt"/>
              </a:rPr>
              <a:t>살해했습니다</a:t>
            </a:r>
            <a:r>
              <a:rPr lang="en-US" sz="1100">
                <a:ea typeface="+mn-lt"/>
                <a:cs typeface="+mn-lt"/>
              </a:rPr>
              <a:t>.</a:t>
            </a:r>
          </a:p>
          <a:p>
            <a:pPr algn="just"/>
            <a:r>
              <a:rPr lang="en-US" sz="1100">
                <a:ea typeface="+mn-lt"/>
                <a:cs typeface="+mn-lt"/>
              </a:rPr>
              <a:t>6</a:t>
            </a:r>
            <a:r>
              <a:rPr lang="ko-KR" altLang="en-US" sz="1100">
                <a:ea typeface="+mn-lt"/>
                <a:cs typeface="+mn-lt"/>
              </a:rPr>
              <a:t>월</a:t>
            </a:r>
            <a:r>
              <a:rPr lang="en-US" sz="1100">
                <a:ea typeface="+mn-lt"/>
                <a:cs typeface="+mn-lt"/>
              </a:rPr>
              <a:t> 12</a:t>
            </a:r>
            <a:r>
              <a:rPr lang="ko-KR" altLang="en-US" sz="1100">
                <a:ea typeface="+mn-lt"/>
                <a:cs typeface="+mn-lt"/>
              </a:rPr>
              <a:t>일</a:t>
            </a:r>
            <a:r>
              <a:rPr lang="en-US" sz="1100">
                <a:ea typeface="+mn-lt"/>
                <a:cs typeface="+mn-lt"/>
              </a:rPr>
              <a:t>,</a:t>
            </a:r>
            <a:r>
              <a:rPr lang="en-US" altLang="ko-KR" sz="1100">
                <a:ea typeface="+mn-lt"/>
                <a:cs typeface="+mn-lt"/>
              </a:rPr>
              <a:t> </a:t>
            </a:r>
            <a:r>
              <a:rPr lang="ko-KR" altLang="en-US" sz="1100" err="1">
                <a:ea typeface="+mn-lt"/>
                <a:cs typeface="+mn-lt"/>
              </a:rPr>
              <a:t>마쿠르디</a:t>
            </a:r>
            <a:r>
              <a:rPr lang="ko-KR" altLang="en-US" sz="1100">
                <a:ea typeface="+mn-lt"/>
                <a:cs typeface="+mn-lt"/>
              </a:rPr>
              <a:t>(</a:t>
            </a:r>
            <a:r>
              <a:rPr lang="ko-KR" sz="1100" err="1">
                <a:ea typeface="+mn-lt"/>
                <a:cs typeface="+mn-lt"/>
              </a:rPr>
              <a:t>Makurdi</a:t>
            </a:r>
            <a:r>
              <a:rPr lang="ko-KR" altLang="en-US" sz="1100">
                <a:ea typeface="+mn-lt"/>
                <a:cs typeface="+mn-lt"/>
              </a:rPr>
              <a:t>)의</a:t>
            </a:r>
            <a:r>
              <a:rPr lang="en-US" altLang="ko-KR" sz="1100">
                <a:ea typeface="+mn-lt"/>
                <a:cs typeface="+mn-lt"/>
              </a:rPr>
              <a:t> </a:t>
            </a:r>
            <a:r>
              <a:rPr lang="ko-KR" altLang="en-US" sz="1100">
                <a:ea typeface="+mn-lt"/>
                <a:cs typeface="+mn-lt"/>
              </a:rPr>
              <a:t>정의</a:t>
            </a:r>
            <a:r>
              <a:rPr lang="en-US" altLang="ko-KR" sz="1100">
                <a:ea typeface="+mn-lt"/>
                <a:cs typeface="+mn-lt"/>
              </a:rPr>
              <a:t> </a:t>
            </a:r>
            <a:r>
              <a:rPr lang="ko-KR" altLang="en-US" sz="1100">
                <a:ea typeface="+mn-lt"/>
                <a:cs typeface="+mn-lt"/>
              </a:rPr>
              <a:t>개발</a:t>
            </a:r>
            <a:r>
              <a:rPr lang="en-US" altLang="ko-KR" sz="1100">
                <a:ea typeface="+mn-lt"/>
                <a:cs typeface="+mn-lt"/>
              </a:rPr>
              <a:t> </a:t>
            </a:r>
            <a:r>
              <a:rPr lang="ko-KR" altLang="en-US" sz="1100">
                <a:ea typeface="+mn-lt"/>
                <a:cs typeface="+mn-lt"/>
              </a:rPr>
              <a:t>및</a:t>
            </a:r>
            <a:r>
              <a:rPr lang="en-US" altLang="ko-KR" sz="1100">
                <a:ea typeface="+mn-lt"/>
                <a:cs typeface="+mn-lt"/>
              </a:rPr>
              <a:t> </a:t>
            </a:r>
            <a:r>
              <a:rPr lang="ko-KR" altLang="en-US" sz="1100">
                <a:ea typeface="+mn-lt"/>
                <a:cs typeface="+mn-lt"/>
              </a:rPr>
              <a:t>평화</a:t>
            </a:r>
            <a:r>
              <a:rPr lang="en-US" altLang="ko-KR" sz="1100">
                <a:ea typeface="+mn-lt"/>
                <a:cs typeface="+mn-lt"/>
              </a:rPr>
              <a:t> </a:t>
            </a:r>
            <a:r>
              <a:rPr lang="ko-KR" altLang="en-US" sz="1100">
                <a:ea typeface="+mn-lt"/>
                <a:cs typeface="+mn-lt"/>
              </a:rPr>
              <a:t>재단의</a:t>
            </a:r>
            <a:r>
              <a:rPr lang="en-US" sz="1100">
                <a:ea typeface="+mn-lt"/>
                <a:cs typeface="+mn-lt"/>
              </a:rPr>
              <a:t> </a:t>
            </a:r>
            <a:r>
              <a:rPr lang="ko-KR" altLang="en-US" sz="1100">
                <a:ea typeface="+mn-lt"/>
                <a:cs typeface="+mn-lt"/>
              </a:rPr>
              <a:t>자원봉사자인</a:t>
            </a:r>
            <a:r>
              <a:rPr lang="en-US" altLang="ko-KR" sz="1100">
                <a:ea typeface="+mn-lt"/>
                <a:cs typeface="+mn-lt"/>
              </a:rPr>
              <a:t> </a:t>
            </a:r>
            <a:r>
              <a:rPr lang="ko-KR" altLang="en-US" sz="1100" err="1">
                <a:ea typeface="+mn-lt"/>
                <a:cs typeface="+mn-lt"/>
              </a:rPr>
              <a:t>아모스</a:t>
            </a:r>
            <a:r>
              <a:rPr lang="en-US" altLang="ko-KR" sz="1100">
                <a:ea typeface="+mn-lt"/>
                <a:cs typeface="+mn-lt"/>
              </a:rPr>
              <a:t> </a:t>
            </a:r>
            <a:r>
              <a:rPr lang="ko-KR" altLang="en-US" sz="1100" err="1">
                <a:ea typeface="+mn-lt"/>
                <a:cs typeface="+mn-lt"/>
              </a:rPr>
              <a:t>우오라예프</a:t>
            </a:r>
            <a:r>
              <a:rPr lang="ko-KR" altLang="en-US" sz="1100">
                <a:ea typeface="+mn-lt"/>
                <a:cs typeface="+mn-lt"/>
              </a:rPr>
              <a:t>(</a:t>
            </a:r>
            <a:r>
              <a:rPr lang="ko-KR" sz="1100" err="1">
                <a:ea typeface="+mn-lt"/>
                <a:cs typeface="+mn-lt"/>
              </a:rPr>
              <a:t>Amos</a:t>
            </a:r>
            <a:r>
              <a:rPr lang="ko-KR" sz="1100">
                <a:ea typeface="+mn-lt"/>
                <a:cs typeface="+mn-lt"/>
              </a:rPr>
              <a:t> </a:t>
            </a:r>
            <a:r>
              <a:rPr lang="ko-KR" sz="1100" err="1">
                <a:ea typeface="+mn-lt"/>
                <a:cs typeface="+mn-lt"/>
              </a:rPr>
              <a:t>Uorayev</a:t>
            </a:r>
            <a:r>
              <a:rPr lang="ko-KR" altLang="en-US" sz="1100">
                <a:ea typeface="+mn-lt"/>
                <a:cs typeface="+mn-lt"/>
              </a:rPr>
              <a:t>)는</a:t>
            </a:r>
            <a:r>
              <a:rPr lang="en-US" altLang="ko-KR" sz="1100">
                <a:ea typeface="+mn-lt"/>
                <a:cs typeface="+mn-lt"/>
              </a:rPr>
              <a:t> </a:t>
            </a:r>
            <a:r>
              <a:rPr lang="ko-KR" altLang="en-US" sz="1100">
                <a:ea typeface="+mn-lt"/>
                <a:cs typeface="+mn-lt"/>
              </a:rPr>
              <a:t>다른</a:t>
            </a:r>
            <a:r>
              <a:rPr lang="en-US" sz="1100">
                <a:ea typeface="+mn-lt"/>
                <a:cs typeface="+mn-lt"/>
              </a:rPr>
              <a:t> 4</a:t>
            </a:r>
            <a:r>
              <a:rPr lang="ko-KR" altLang="en-US" sz="1100">
                <a:ea typeface="+mn-lt"/>
                <a:cs typeface="+mn-lt"/>
              </a:rPr>
              <a:t>명의</a:t>
            </a:r>
            <a:r>
              <a:rPr lang="en-US" altLang="ko-KR" sz="1100">
                <a:ea typeface="+mn-lt"/>
                <a:cs typeface="+mn-lt"/>
              </a:rPr>
              <a:t> </a:t>
            </a:r>
            <a:r>
              <a:rPr lang="ko-KR" altLang="en-US" sz="1100">
                <a:ea typeface="+mn-lt"/>
                <a:cs typeface="+mn-lt"/>
              </a:rPr>
              <a:t>청소년과</a:t>
            </a:r>
            <a:r>
              <a:rPr lang="en-US" altLang="ko-KR" sz="1100">
                <a:ea typeface="+mn-lt"/>
                <a:cs typeface="+mn-lt"/>
              </a:rPr>
              <a:t> </a:t>
            </a:r>
            <a:r>
              <a:rPr lang="ko-KR" altLang="en-US" sz="1100">
                <a:ea typeface="+mn-lt"/>
                <a:cs typeface="+mn-lt"/>
              </a:rPr>
              <a:t>함께</a:t>
            </a:r>
            <a:r>
              <a:rPr lang="en-US" altLang="ko-KR" sz="1100">
                <a:ea typeface="+mn-lt"/>
                <a:cs typeface="+mn-lt"/>
              </a:rPr>
              <a:t> </a:t>
            </a:r>
            <a:r>
              <a:rPr lang="ko-KR" altLang="en-US" sz="1100">
                <a:ea typeface="+mn-lt"/>
                <a:cs typeface="+mn-lt"/>
              </a:rPr>
              <a:t>시신을</a:t>
            </a:r>
            <a:r>
              <a:rPr lang="en-US" altLang="ko-KR" sz="1100">
                <a:ea typeface="+mn-lt"/>
                <a:cs typeface="+mn-lt"/>
              </a:rPr>
              <a:t> </a:t>
            </a:r>
            <a:r>
              <a:rPr lang="ko-KR" altLang="en-US" sz="1100">
                <a:ea typeface="+mn-lt"/>
                <a:cs typeface="+mn-lt"/>
              </a:rPr>
              <a:t>수습하러</a:t>
            </a:r>
            <a:r>
              <a:rPr lang="en-US" altLang="ko-KR" sz="1100">
                <a:ea typeface="+mn-lt"/>
                <a:cs typeface="+mn-lt"/>
              </a:rPr>
              <a:t> </a:t>
            </a:r>
            <a:r>
              <a:rPr lang="ko-KR" altLang="en-US" sz="1100">
                <a:ea typeface="+mn-lt"/>
                <a:cs typeface="+mn-lt"/>
              </a:rPr>
              <a:t>나섰다가</a:t>
            </a:r>
            <a:r>
              <a:rPr lang="en-US" altLang="ko-KR" sz="1100">
                <a:ea typeface="+mn-lt"/>
                <a:cs typeface="+mn-lt"/>
              </a:rPr>
              <a:t> </a:t>
            </a:r>
            <a:r>
              <a:rPr lang="ko-KR" altLang="en-US" sz="1100">
                <a:ea typeface="+mn-lt"/>
                <a:cs typeface="+mn-lt"/>
              </a:rPr>
              <a:t>오후</a:t>
            </a:r>
            <a:r>
              <a:rPr lang="en-US" sz="1100">
                <a:ea typeface="+mn-lt"/>
                <a:cs typeface="+mn-lt"/>
              </a:rPr>
              <a:t> 4</a:t>
            </a:r>
            <a:r>
              <a:rPr lang="ko-KR" altLang="en-US" sz="1100">
                <a:ea typeface="+mn-lt"/>
                <a:cs typeface="+mn-lt"/>
              </a:rPr>
              <a:t>시경</a:t>
            </a:r>
            <a:r>
              <a:rPr lang="en-US" altLang="ko-KR" sz="1100">
                <a:ea typeface="+mn-lt"/>
                <a:cs typeface="+mn-lt"/>
              </a:rPr>
              <a:t> </a:t>
            </a:r>
            <a:r>
              <a:rPr lang="ko-KR" altLang="en-US" sz="1100">
                <a:ea typeface="+mn-lt"/>
                <a:cs typeface="+mn-lt"/>
              </a:rPr>
              <a:t>매복 공격을</a:t>
            </a:r>
            <a:r>
              <a:rPr lang="en-US" altLang="ko-KR" sz="1100">
                <a:ea typeface="+mn-lt"/>
                <a:cs typeface="+mn-lt"/>
              </a:rPr>
              <a:t> </a:t>
            </a:r>
            <a:r>
              <a:rPr lang="en-US" altLang="ko-KR" sz="1100" err="1">
                <a:ea typeface="+mn-lt"/>
                <a:cs typeface="+mn-lt"/>
              </a:rPr>
              <a:t>받아</a:t>
            </a:r>
            <a:r>
              <a:rPr lang="en-US" altLang="ko-KR" sz="1100">
                <a:ea typeface="+mn-lt"/>
                <a:cs typeface="+mn-lt"/>
              </a:rPr>
              <a:t> </a:t>
            </a:r>
            <a:r>
              <a:rPr lang="ko-KR" altLang="en-US" sz="1100">
                <a:ea typeface="+mn-lt"/>
                <a:cs typeface="+mn-lt"/>
              </a:rPr>
              <a:t>살해당했습니다</a:t>
            </a:r>
            <a:r>
              <a:rPr lang="en-US" sz="1100">
                <a:ea typeface="+mn-lt"/>
                <a:cs typeface="+mn-lt"/>
              </a:rPr>
              <a:t>.</a:t>
            </a:r>
          </a:p>
          <a:p>
            <a:pPr algn="just"/>
            <a:r>
              <a:rPr lang="en-US" sz="1100">
                <a:ea typeface="+mn-lt"/>
                <a:cs typeface="+mn-lt"/>
              </a:rPr>
              <a:t>6</a:t>
            </a:r>
            <a:r>
              <a:rPr lang="ko-KR" altLang="en-US" sz="1100">
                <a:ea typeface="+mn-lt"/>
                <a:cs typeface="+mn-lt"/>
              </a:rPr>
              <a:t>월</a:t>
            </a:r>
            <a:r>
              <a:rPr lang="en-US" sz="1100">
                <a:ea typeface="+mn-lt"/>
                <a:cs typeface="+mn-lt"/>
              </a:rPr>
              <a:t> 13</a:t>
            </a:r>
            <a:r>
              <a:rPr lang="ko-KR" altLang="en-US" sz="1100">
                <a:ea typeface="+mn-lt"/>
                <a:cs typeface="+mn-lt"/>
              </a:rPr>
              <a:t>일</a:t>
            </a:r>
            <a:r>
              <a:rPr lang="en-US" sz="1100">
                <a:ea typeface="+mn-lt"/>
                <a:cs typeface="+mn-lt"/>
              </a:rPr>
              <a:t>,</a:t>
            </a:r>
            <a:r>
              <a:rPr lang="en-US" altLang="ko-KR" sz="1100">
                <a:ea typeface="+mn-lt"/>
                <a:cs typeface="+mn-lt"/>
              </a:rPr>
              <a:t> </a:t>
            </a:r>
            <a:r>
              <a:rPr lang="ko-KR" altLang="en-US" sz="1100">
                <a:ea typeface="+mn-lt"/>
                <a:cs typeface="+mn-lt"/>
              </a:rPr>
              <a:t>주민</a:t>
            </a:r>
            <a:r>
              <a:rPr lang="en-US" sz="1100">
                <a:ea typeface="+mn-lt"/>
                <a:cs typeface="+mn-lt"/>
              </a:rPr>
              <a:t> 1</a:t>
            </a:r>
            <a:r>
              <a:rPr lang="ko-KR" altLang="en-US" sz="1100">
                <a:ea typeface="+mn-lt"/>
                <a:cs typeface="+mn-lt"/>
              </a:rPr>
              <a:t>명과</a:t>
            </a:r>
            <a:r>
              <a:rPr lang="en-US" altLang="ko-KR" sz="1100">
                <a:ea typeface="+mn-lt"/>
                <a:cs typeface="+mn-lt"/>
              </a:rPr>
              <a:t> </a:t>
            </a:r>
            <a:r>
              <a:rPr lang="ko-KR" altLang="en-US" sz="1100">
                <a:ea typeface="+mn-lt"/>
                <a:cs typeface="+mn-lt"/>
              </a:rPr>
              <a:t>군인</a:t>
            </a:r>
            <a:r>
              <a:rPr lang="en-US" sz="1100">
                <a:ea typeface="+mn-lt"/>
                <a:cs typeface="+mn-lt"/>
              </a:rPr>
              <a:t> 3</a:t>
            </a:r>
            <a:r>
              <a:rPr lang="ko-KR" altLang="en-US" sz="1100">
                <a:ea typeface="+mn-lt"/>
                <a:cs typeface="+mn-lt"/>
              </a:rPr>
              <a:t>명으로</a:t>
            </a:r>
            <a:r>
              <a:rPr lang="en-US" altLang="ko-KR" sz="1100">
                <a:ea typeface="+mn-lt"/>
                <a:cs typeface="+mn-lt"/>
              </a:rPr>
              <a:t> </a:t>
            </a:r>
            <a:r>
              <a:rPr lang="ko-KR" altLang="en-US" sz="1100">
                <a:ea typeface="+mn-lt"/>
                <a:cs typeface="+mn-lt"/>
              </a:rPr>
              <a:t>구성된</a:t>
            </a:r>
            <a:r>
              <a:rPr lang="en-US" altLang="ko-KR" sz="1100">
                <a:ea typeface="+mn-lt"/>
                <a:cs typeface="+mn-lt"/>
              </a:rPr>
              <a:t> </a:t>
            </a:r>
            <a:r>
              <a:rPr lang="ko-KR" altLang="en-US" sz="1100">
                <a:ea typeface="+mn-lt"/>
                <a:cs typeface="+mn-lt"/>
              </a:rPr>
              <a:t>또</a:t>
            </a:r>
            <a:r>
              <a:rPr lang="en-US" altLang="ko-KR" sz="1100">
                <a:ea typeface="+mn-lt"/>
                <a:cs typeface="+mn-lt"/>
              </a:rPr>
              <a:t> </a:t>
            </a:r>
            <a:r>
              <a:rPr lang="ko-KR" altLang="en-US" sz="1100">
                <a:ea typeface="+mn-lt"/>
                <a:cs typeface="+mn-lt"/>
              </a:rPr>
              <a:t>다른</a:t>
            </a:r>
            <a:r>
              <a:rPr lang="en-US" altLang="ko-KR" sz="1100">
                <a:ea typeface="+mn-lt"/>
                <a:cs typeface="+mn-lt"/>
              </a:rPr>
              <a:t> </a:t>
            </a:r>
            <a:r>
              <a:rPr lang="ko-KR" altLang="en-US" sz="1100">
                <a:ea typeface="+mn-lt"/>
                <a:cs typeface="+mn-lt"/>
              </a:rPr>
              <a:t>수색대가</a:t>
            </a:r>
            <a:r>
              <a:rPr lang="en-US" altLang="ko-KR" sz="1100">
                <a:ea typeface="+mn-lt"/>
                <a:cs typeface="+mn-lt"/>
              </a:rPr>
              <a:t> </a:t>
            </a:r>
            <a:r>
              <a:rPr lang="ko-KR" altLang="en-US" sz="1100">
                <a:ea typeface="+mn-lt"/>
                <a:cs typeface="+mn-lt"/>
              </a:rPr>
              <a:t>공격자들과</a:t>
            </a:r>
            <a:r>
              <a:rPr lang="en-US" altLang="ko-KR" sz="1100">
                <a:ea typeface="+mn-lt"/>
                <a:cs typeface="+mn-lt"/>
              </a:rPr>
              <a:t> </a:t>
            </a:r>
            <a:r>
              <a:rPr lang="ko-KR" altLang="en-US" sz="1100">
                <a:ea typeface="+mn-lt"/>
                <a:cs typeface="+mn-lt"/>
              </a:rPr>
              <a:t>마주쳐</a:t>
            </a:r>
            <a:r>
              <a:rPr lang="en-US" altLang="ko-KR" sz="1100">
                <a:ea typeface="+mn-lt"/>
                <a:cs typeface="+mn-lt"/>
              </a:rPr>
              <a:t> </a:t>
            </a:r>
            <a:r>
              <a:rPr lang="ko-KR" altLang="en-US" sz="1100">
                <a:ea typeface="+mn-lt"/>
                <a:cs typeface="+mn-lt"/>
              </a:rPr>
              <a:t>사망하는</a:t>
            </a:r>
            <a:r>
              <a:rPr lang="en-US" altLang="ko-KR" sz="1100">
                <a:ea typeface="+mn-lt"/>
                <a:cs typeface="+mn-lt"/>
              </a:rPr>
              <a:t> </a:t>
            </a:r>
            <a:r>
              <a:rPr lang="ko-KR" altLang="en-US" sz="1100">
                <a:ea typeface="+mn-lt"/>
                <a:cs typeface="+mn-lt"/>
              </a:rPr>
              <a:t>사고가</a:t>
            </a:r>
            <a:r>
              <a:rPr lang="en-US" altLang="ko-KR" sz="1100">
                <a:ea typeface="+mn-lt"/>
                <a:cs typeface="+mn-lt"/>
              </a:rPr>
              <a:t> </a:t>
            </a:r>
            <a:r>
              <a:rPr lang="ko-KR" altLang="en-US" sz="1100">
                <a:ea typeface="+mn-lt"/>
                <a:cs typeface="+mn-lt"/>
              </a:rPr>
              <a:t>발생했습니다</a:t>
            </a:r>
            <a:r>
              <a:rPr lang="en-US" sz="1100">
                <a:ea typeface="+mn-lt"/>
                <a:cs typeface="+mn-lt"/>
              </a:rPr>
              <a:t>.</a:t>
            </a:r>
            <a:r>
              <a:rPr lang="en-US" altLang="ko-KR" sz="1100">
                <a:ea typeface="+mn-lt"/>
                <a:cs typeface="+mn-lt"/>
              </a:rPr>
              <a:t> </a:t>
            </a:r>
            <a:r>
              <a:rPr lang="ko-KR" altLang="en-US" sz="1100">
                <a:ea typeface="+mn-lt"/>
                <a:cs typeface="+mn-lt"/>
              </a:rPr>
              <a:t>하지만</a:t>
            </a:r>
            <a:r>
              <a:rPr lang="en-US" altLang="ko-KR" sz="1100">
                <a:ea typeface="+mn-lt"/>
                <a:cs typeface="+mn-lt"/>
              </a:rPr>
              <a:t> </a:t>
            </a:r>
            <a:r>
              <a:rPr lang="ko-KR" altLang="en-US" sz="1100">
                <a:ea typeface="+mn-lt"/>
                <a:cs typeface="+mn-lt"/>
              </a:rPr>
              <a:t>이는</a:t>
            </a:r>
            <a:r>
              <a:rPr lang="en-US" altLang="ko-KR" sz="1100">
                <a:ea typeface="+mn-lt"/>
                <a:cs typeface="+mn-lt"/>
              </a:rPr>
              <a:t> </a:t>
            </a:r>
            <a:r>
              <a:rPr lang="ko-KR" altLang="en-US" sz="1100">
                <a:ea typeface="+mn-lt"/>
                <a:cs typeface="+mn-lt"/>
              </a:rPr>
              <a:t>그날의</a:t>
            </a:r>
            <a:r>
              <a:rPr lang="en-US" altLang="ko-KR" sz="1100">
                <a:ea typeface="+mn-lt"/>
                <a:cs typeface="+mn-lt"/>
              </a:rPr>
              <a:t> </a:t>
            </a:r>
            <a:r>
              <a:rPr lang="ko-KR" altLang="en-US" sz="1100">
                <a:ea typeface="+mn-lt"/>
                <a:cs typeface="+mn-lt"/>
              </a:rPr>
              <a:t>유혈</a:t>
            </a:r>
            <a:r>
              <a:rPr lang="en-US" altLang="ko-KR" sz="1100">
                <a:ea typeface="+mn-lt"/>
                <a:cs typeface="+mn-lt"/>
              </a:rPr>
              <a:t> </a:t>
            </a:r>
            <a:r>
              <a:rPr lang="ko-KR" altLang="en-US" sz="1100">
                <a:ea typeface="+mn-lt"/>
                <a:cs typeface="+mn-lt"/>
              </a:rPr>
              <a:t>사태의</a:t>
            </a:r>
            <a:r>
              <a:rPr lang="en-US" altLang="ko-KR" sz="1100">
                <a:ea typeface="+mn-lt"/>
                <a:cs typeface="+mn-lt"/>
              </a:rPr>
              <a:t> </a:t>
            </a:r>
            <a:r>
              <a:rPr lang="ko-KR" altLang="en-US" sz="1100">
                <a:ea typeface="+mn-lt"/>
                <a:cs typeface="+mn-lt"/>
              </a:rPr>
              <a:t>시작에</a:t>
            </a:r>
            <a:r>
              <a:rPr lang="en-US" altLang="ko-KR" sz="1100">
                <a:ea typeface="+mn-lt"/>
                <a:cs typeface="+mn-lt"/>
              </a:rPr>
              <a:t> </a:t>
            </a:r>
            <a:r>
              <a:rPr lang="ko-KR" altLang="en-US" sz="1100">
                <a:ea typeface="+mn-lt"/>
                <a:cs typeface="+mn-lt"/>
              </a:rPr>
              <a:t>불과했습니다</a:t>
            </a:r>
            <a:r>
              <a:rPr lang="en-US" sz="1100">
                <a:ea typeface="+mn-lt"/>
                <a:cs typeface="+mn-lt"/>
              </a:rPr>
              <a:t>.</a:t>
            </a:r>
            <a:r>
              <a:rPr lang="en-US" altLang="ko-KR" sz="1100">
                <a:ea typeface="+mn-lt"/>
                <a:cs typeface="+mn-lt"/>
              </a:rPr>
              <a:t> </a:t>
            </a:r>
            <a:r>
              <a:rPr lang="ko-KR" altLang="en-US" sz="1100">
                <a:ea typeface="+mn-lt"/>
                <a:cs typeface="+mn-lt"/>
              </a:rPr>
              <a:t>공격자들은</a:t>
            </a:r>
            <a:r>
              <a:rPr lang="en-US" altLang="ko-KR" sz="1100">
                <a:ea typeface="+mn-lt"/>
                <a:cs typeface="+mn-lt"/>
              </a:rPr>
              <a:t> </a:t>
            </a:r>
            <a:r>
              <a:rPr lang="ko-KR" altLang="en-US" sz="1100">
                <a:ea typeface="+mn-lt"/>
                <a:cs typeface="+mn-lt"/>
              </a:rPr>
              <a:t>다음으로</a:t>
            </a:r>
            <a:r>
              <a:rPr lang="en-US" altLang="ko-KR" sz="1100">
                <a:ea typeface="+mn-lt"/>
                <a:cs typeface="+mn-lt"/>
              </a:rPr>
              <a:t> </a:t>
            </a:r>
            <a:r>
              <a:rPr lang="ko-KR" altLang="en-US" sz="1100" err="1">
                <a:ea typeface="+mn-lt"/>
                <a:cs typeface="+mn-lt"/>
              </a:rPr>
              <a:t>마쿠르디</a:t>
            </a:r>
            <a:r>
              <a:rPr lang="en-US" sz="1100">
                <a:ea typeface="+mn-lt"/>
                <a:cs typeface="+mn-lt"/>
              </a:rPr>
              <a:t> LGA</a:t>
            </a:r>
            <a:r>
              <a:rPr lang="ko-KR" altLang="en-US" sz="1100">
                <a:ea typeface="+mn-lt"/>
                <a:cs typeface="+mn-lt"/>
              </a:rPr>
              <a:t>의</a:t>
            </a:r>
            <a:r>
              <a:rPr lang="en-US" altLang="ko-KR" sz="1100">
                <a:ea typeface="+mn-lt"/>
                <a:cs typeface="+mn-lt"/>
              </a:rPr>
              <a:t> </a:t>
            </a:r>
            <a:r>
              <a:rPr lang="ko-KR" altLang="en-US" sz="1100" err="1">
                <a:ea typeface="+mn-lt"/>
                <a:cs typeface="+mn-lt"/>
              </a:rPr>
              <a:t>아콘두토우</a:t>
            </a:r>
            <a:r>
              <a:rPr lang="ko-KR" altLang="en-US" sz="1100">
                <a:ea typeface="+mn-lt"/>
                <a:cs typeface="+mn-lt"/>
              </a:rPr>
              <a:t>(</a:t>
            </a:r>
            <a:r>
              <a:rPr lang="ko-KR" sz="1100" err="1">
                <a:ea typeface="+mn-lt"/>
                <a:cs typeface="+mn-lt"/>
              </a:rPr>
              <a:t>Akondutyough</a:t>
            </a:r>
            <a:r>
              <a:rPr lang="ko-KR" altLang="en-US" sz="1100">
                <a:ea typeface="+mn-lt"/>
                <a:cs typeface="+mn-lt"/>
              </a:rPr>
              <a:t>)</a:t>
            </a:r>
            <a:r>
              <a:rPr lang="en-US" altLang="ko-KR" sz="1100">
                <a:ea typeface="+mn-lt"/>
                <a:cs typeface="+mn-lt"/>
              </a:rPr>
              <a:t> </a:t>
            </a:r>
            <a:r>
              <a:rPr lang="ko-KR" altLang="en-US" sz="1100">
                <a:ea typeface="+mn-lt"/>
                <a:cs typeface="+mn-lt"/>
              </a:rPr>
              <a:t>마을을</a:t>
            </a:r>
            <a:r>
              <a:rPr lang="en-US" altLang="ko-KR" sz="1100">
                <a:ea typeface="+mn-lt"/>
                <a:cs typeface="+mn-lt"/>
              </a:rPr>
              <a:t> </a:t>
            </a:r>
            <a:r>
              <a:rPr lang="ko-KR" altLang="en-US" sz="1100">
                <a:ea typeface="+mn-lt"/>
                <a:cs typeface="+mn-lt"/>
              </a:rPr>
              <a:t>공격하여</a:t>
            </a:r>
            <a:r>
              <a:rPr lang="en-US" altLang="ko-KR" sz="1100">
                <a:ea typeface="+mn-lt"/>
                <a:cs typeface="+mn-lt"/>
              </a:rPr>
              <a:t> </a:t>
            </a:r>
            <a:r>
              <a:rPr lang="ko-KR" altLang="en-US" sz="1100">
                <a:ea typeface="+mn-lt"/>
                <a:cs typeface="+mn-lt"/>
              </a:rPr>
              <a:t>주민들에게</a:t>
            </a:r>
            <a:r>
              <a:rPr lang="en-US" altLang="ko-KR" sz="1100">
                <a:ea typeface="+mn-lt"/>
                <a:cs typeface="+mn-lt"/>
              </a:rPr>
              <a:t> </a:t>
            </a:r>
            <a:r>
              <a:rPr lang="ko-KR" altLang="en-US" sz="1100">
                <a:ea typeface="+mn-lt"/>
                <a:cs typeface="+mn-lt"/>
              </a:rPr>
              <a:t>무차별</a:t>
            </a:r>
            <a:r>
              <a:rPr lang="en-US" altLang="ko-KR" sz="1100">
                <a:ea typeface="+mn-lt"/>
                <a:cs typeface="+mn-lt"/>
              </a:rPr>
              <a:t> </a:t>
            </a:r>
            <a:r>
              <a:rPr lang="ko-KR" altLang="en-US" sz="1100">
                <a:ea typeface="+mn-lt"/>
                <a:cs typeface="+mn-lt"/>
              </a:rPr>
              <a:t>총격을</a:t>
            </a:r>
            <a:r>
              <a:rPr lang="en-US" altLang="ko-KR" sz="1100">
                <a:ea typeface="+mn-lt"/>
                <a:cs typeface="+mn-lt"/>
              </a:rPr>
              <a:t> </a:t>
            </a:r>
            <a:r>
              <a:rPr lang="ko-KR" altLang="en-US" sz="1100">
                <a:ea typeface="+mn-lt"/>
                <a:cs typeface="+mn-lt"/>
              </a:rPr>
              <a:t>가하고</a:t>
            </a:r>
            <a:r>
              <a:rPr lang="en-US" altLang="ko-KR" sz="1100">
                <a:ea typeface="+mn-lt"/>
                <a:cs typeface="+mn-lt"/>
              </a:rPr>
              <a:t> </a:t>
            </a:r>
            <a:r>
              <a:rPr lang="ko-KR" altLang="en-US" sz="1100">
                <a:ea typeface="+mn-lt"/>
                <a:cs typeface="+mn-lt"/>
              </a:rPr>
              <a:t>가까이</a:t>
            </a:r>
            <a:r>
              <a:rPr lang="en-US" altLang="ko-KR" sz="1100">
                <a:ea typeface="+mn-lt"/>
                <a:cs typeface="+mn-lt"/>
              </a:rPr>
              <a:t> </a:t>
            </a:r>
            <a:r>
              <a:rPr lang="ko-KR" altLang="en-US" sz="1100">
                <a:ea typeface="+mn-lt"/>
                <a:cs typeface="+mn-lt"/>
              </a:rPr>
              <a:t>다가오는</a:t>
            </a:r>
            <a:r>
              <a:rPr lang="en-US" altLang="ko-KR" sz="1100">
                <a:ea typeface="+mn-lt"/>
                <a:cs typeface="+mn-lt"/>
              </a:rPr>
              <a:t> </a:t>
            </a:r>
            <a:r>
              <a:rPr lang="ko-KR" altLang="en-US" sz="1100">
                <a:ea typeface="+mn-lt"/>
                <a:cs typeface="+mn-lt"/>
              </a:rPr>
              <a:t>사람들을</a:t>
            </a:r>
            <a:r>
              <a:rPr lang="en-US" altLang="ko-KR" sz="1100">
                <a:ea typeface="+mn-lt"/>
                <a:cs typeface="+mn-lt"/>
              </a:rPr>
              <a:t> </a:t>
            </a:r>
            <a:r>
              <a:rPr lang="ko-KR" altLang="en-US" sz="1100" err="1">
                <a:ea typeface="+mn-lt"/>
                <a:cs typeface="+mn-lt"/>
              </a:rPr>
              <a:t>마체테로</a:t>
            </a:r>
            <a:r>
              <a:rPr lang="en-US" altLang="ko-KR" sz="1100">
                <a:ea typeface="+mn-lt"/>
                <a:cs typeface="+mn-lt"/>
              </a:rPr>
              <a:t> </a:t>
            </a:r>
            <a:r>
              <a:rPr lang="ko-KR" altLang="en-US" sz="1100">
                <a:ea typeface="+mn-lt"/>
                <a:cs typeface="+mn-lt"/>
              </a:rPr>
              <a:t>살해했습니다</a:t>
            </a:r>
            <a:r>
              <a:rPr lang="en-US" sz="1100">
                <a:ea typeface="+mn-lt"/>
                <a:cs typeface="+mn-lt"/>
              </a:rPr>
              <a:t>. 5</a:t>
            </a:r>
            <a:r>
              <a:rPr lang="ko-KR" altLang="en-US" sz="1100">
                <a:ea typeface="+mn-lt"/>
                <a:cs typeface="+mn-lt"/>
              </a:rPr>
              <a:t>명이</a:t>
            </a:r>
            <a:r>
              <a:rPr lang="en-US" altLang="ko-KR" sz="1100">
                <a:ea typeface="+mn-lt"/>
                <a:cs typeface="+mn-lt"/>
              </a:rPr>
              <a:t> </a:t>
            </a:r>
            <a:r>
              <a:rPr lang="ko-KR" altLang="en-US" sz="1100">
                <a:ea typeface="+mn-lt"/>
                <a:cs typeface="+mn-lt"/>
              </a:rPr>
              <a:t>사망하고</a:t>
            </a:r>
            <a:r>
              <a:rPr lang="en-US" sz="1100">
                <a:ea typeface="+mn-lt"/>
                <a:cs typeface="+mn-lt"/>
              </a:rPr>
              <a:t> 8</a:t>
            </a:r>
            <a:r>
              <a:rPr lang="ko-KR" altLang="en-US" sz="1100">
                <a:ea typeface="+mn-lt"/>
                <a:cs typeface="+mn-lt"/>
              </a:rPr>
              <a:t>명이</a:t>
            </a:r>
            <a:r>
              <a:rPr lang="en-US" altLang="ko-KR" sz="1100">
                <a:ea typeface="+mn-lt"/>
                <a:cs typeface="+mn-lt"/>
              </a:rPr>
              <a:t> </a:t>
            </a:r>
            <a:r>
              <a:rPr lang="ko-KR" altLang="en-US" sz="1100">
                <a:ea typeface="+mn-lt"/>
                <a:cs typeface="+mn-lt"/>
              </a:rPr>
              <a:t>부상을</a:t>
            </a:r>
            <a:r>
              <a:rPr lang="en-US" altLang="ko-KR" sz="1100">
                <a:ea typeface="+mn-lt"/>
                <a:cs typeface="+mn-lt"/>
              </a:rPr>
              <a:t> </a:t>
            </a:r>
            <a:r>
              <a:rPr lang="ko-KR" altLang="en-US" sz="1100">
                <a:ea typeface="+mn-lt"/>
                <a:cs typeface="+mn-lt"/>
              </a:rPr>
              <a:t>입었습니다</a:t>
            </a:r>
            <a:r>
              <a:rPr lang="en-US" sz="1100">
                <a:ea typeface="+mn-lt"/>
                <a:cs typeface="+mn-lt"/>
              </a:rPr>
              <a:t>.</a:t>
            </a:r>
          </a:p>
          <a:p>
            <a:pPr algn="just"/>
            <a:endParaRPr lang="ko-KR" altLang="en-US" sz="1100">
              <a:ea typeface="+mn-lt"/>
              <a:cs typeface="+mn-lt"/>
            </a:endParaRPr>
          </a:p>
          <a:p>
            <a:pPr algn="just"/>
            <a:r>
              <a:rPr lang="ko-KR" altLang="en-US" sz="1100">
                <a:ea typeface="+mn-lt"/>
                <a:cs typeface="+mn-lt"/>
              </a:rPr>
              <a:t>당일 밤</a:t>
            </a:r>
            <a:r>
              <a:rPr lang="en-US" sz="1100">
                <a:ea typeface="+mn-lt"/>
                <a:cs typeface="+mn-lt"/>
              </a:rPr>
              <a:t> 10</a:t>
            </a:r>
            <a:r>
              <a:rPr lang="ko-KR" altLang="en-US" sz="1100">
                <a:ea typeface="+mn-lt"/>
                <a:cs typeface="+mn-lt"/>
              </a:rPr>
              <a:t>시경</a:t>
            </a:r>
            <a:r>
              <a:rPr lang="en-US" sz="1100">
                <a:ea typeface="+mn-lt"/>
                <a:cs typeface="+mn-lt"/>
              </a:rPr>
              <a:t>,</a:t>
            </a:r>
            <a:r>
              <a:rPr lang="en-US" altLang="ko-KR" sz="1100">
                <a:ea typeface="+mn-lt"/>
                <a:cs typeface="+mn-lt"/>
              </a:rPr>
              <a:t> </a:t>
            </a:r>
            <a:r>
              <a:rPr lang="en-US" altLang="ko-KR" sz="1100" err="1">
                <a:ea typeface="+mn-lt"/>
                <a:cs typeface="+mn-lt"/>
              </a:rPr>
              <a:t>공격은</a:t>
            </a:r>
            <a:r>
              <a:rPr lang="en-US" altLang="ko-KR" sz="1100">
                <a:ea typeface="+mn-lt"/>
                <a:cs typeface="+mn-lt"/>
              </a:rPr>
              <a:t> </a:t>
            </a:r>
            <a:r>
              <a:rPr lang="en-US" sz="1100">
                <a:ea typeface="+mn-lt"/>
                <a:cs typeface="+mn-lt"/>
              </a:rPr>
              <a:t>400</a:t>
            </a:r>
            <a:r>
              <a:rPr lang="ko-KR" altLang="en-US" sz="1100">
                <a:ea typeface="+mn-lt"/>
                <a:cs typeface="+mn-lt"/>
              </a:rPr>
              <a:t>명의</a:t>
            </a:r>
            <a:r>
              <a:rPr lang="en-US" altLang="ko-KR" sz="1100">
                <a:ea typeface="+mn-lt"/>
                <a:cs typeface="+mn-lt"/>
              </a:rPr>
              <a:t> </a:t>
            </a:r>
            <a:r>
              <a:rPr lang="ko-KR" altLang="en-US" sz="1100">
                <a:ea typeface="+mn-lt"/>
                <a:cs typeface="+mn-lt"/>
              </a:rPr>
              <a:t>국내</a:t>
            </a:r>
            <a:r>
              <a:rPr lang="en-US" altLang="ko-KR" sz="1100">
                <a:ea typeface="+mn-lt"/>
                <a:cs typeface="+mn-lt"/>
              </a:rPr>
              <a:t> </a:t>
            </a:r>
            <a:r>
              <a:rPr lang="ko-KR" altLang="en-US" sz="1100">
                <a:ea typeface="+mn-lt"/>
                <a:cs typeface="+mn-lt"/>
              </a:rPr>
              <a:t>실향민이</a:t>
            </a:r>
            <a:r>
              <a:rPr lang="en-US" altLang="ko-KR" sz="1100">
                <a:ea typeface="+mn-lt"/>
                <a:cs typeface="+mn-lt"/>
              </a:rPr>
              <a:t> </a:t>
            </a:r>
            <a:r>
              <a:rPr lang="ko-KR" altLang="en-US" sz="1100">
                <a:ea typeface="+mn-lt"/>
                <a:cs typeface="+mn-lt"/>
              </a:rPr>
              <a:t>대피하고</a:t>
            </a:r>
            <a:r>
              <a:rPr lang="en-US" altLang="ko-KR" sz="1100">
                <a:ea typeface="+mn-lt"/>
                <a:cs typeface="+mn-lt"/>
              </a:rPr>
              <a:t> </a:t>
            </a:r>
            <a:r>
              <a:rPr lang="ko-KR" altLang="en-US" sz="1100">
                <a:ea typeface="+mn-lt"/>
                <a:cs typeface="+mn-lt"/>
              </a:rPr>
              <a:t>있던</a:t>
            </a:r>
            <a:r>
              <a:rPr lang="en-US" altLang="ko-KR" sz="1100">
                <a:ea typeface="+mn-lt"/>
                <a:cs typeface="+mn-lt"/>
              </a:rPr>
              <a:t> </a:t>
            </a:r>
            <a:r>
              <a:rPr lang="ko-KR" altLang="en-US" sz="1100" err="1">
                <a:ea typeface="+mn-lt"/>
                <a:cs typeface="+mn-lt"/>
              </a:rPr>
              <a:t>옐레와타</a:t>
            </a:r>
            <a:r>
              <a:rPr lang="ko-KR" altLang="en-US" sz="1100">
                <a:ea typeface="+mn-lt"/>
                <a:cs typeface="+mn-lt"/>
              </a:rPr>
              <a:t>(</a:t>
            </a:r>
            <a:r>
              <a:rPr lang="ko-KR" sz="1100" err="1">
                <a:ea typeface="+mn-lt"/>
                <a:cs typeface="+mn-lt"/>
              </a:rPr>
              <a:t>Yelewata</a:t>
            </a:r>
            <a:r>
              <a:rPr lang="ko-KR" altLang="en-US" sz="1100">
                <a:ea typeface="+mn-lt"/>
                <a:cs typeface="+mn-lt"/>
              </a:rPr>
              <a:t>)</a:t>
            </a:r>
            <a:r>
              <a:rPr lang="en-US" altLang="ko-KR" sz="1100">
                <a:ea typeface="+mn-lt"/>
                <a:cs typeface="+mn-lt"/>
              </a:rPr>
              <a:t> </a:t>
            </a:r>
            <a:r>
              <a:rPr lang="en-US" altLang="ko-KR" sz="1100" err="1">
                <a:ea typeface="+mn-lt"/>
                <a:cs typeface="+mn-lt"/>
              </a:rPr>
              <a:t>IDP캠프로</a:t>
            </a:r>
            <a:r>
              <a:rPr lang="en-US" altLang="ko-KR" sz="1100">
                <a:ea typeface="+mn-lt"/>
                <a:cs typeface="+mn-lt"/>
              </a:rPr>
              <a:t> </a:t>
            </a:r>
            <a:r>
              <a:rPr lang="en-US" altLang="ko-KR" sz="1100" err="1">
                <a:ea typeface="+mn-lt"/>
                <a:cs typeface="+mn-lt"/>
              </a:rPr>
              <a:t>확산되었고</a:t>
            </a:r>
            <a:r>
              <a:rPr lang="en-US" altLang="ko-KR" sz="1100">
                <a:ea typeface="+mn-lt"/>
                <a:cs typeface="+mn-lt"/>
              </a:rPr>
              <a:t>, </a:t>
            </a:r>
            <a:r>
              <a:rPr lang="ko-KR" altLang="en-US" sz="1100">
                <a:ea typeface="+mn-lt"/>
                <a:cs typeface="+mn-lt"/>
              </a:rPr>
              <a:t>군대의</a:t>
            </a:r>
            <a:r>
              <a:rPr lang="en-US" altLang="ko-KR" sz="1100">
                <a:ea typeface="+mn-lt"/>
                <a:cs typeface="+mn-lt"/>
              </a:rPr>
              <a:t> </a:t>
            </a:r>
            <a:r>
              <a:rPr lang="ko-KR" altLang="en-US" sz="1100">
                <a:ea typeface="+mn-lt"/>
                <a:cs typeface="+mn-lt"/>
              </a:rPr>
              <a:t>저항에</a:t>
            </a:r>
            <a:r>
              <a:rPr lang="en-US" altLang="ko-KR" sz="1100">
                <a:ea typeface="+mn-lt"/>
                <a:cs typeface="+mn-lt"/>
              </a:rPr>
              <a:t> </a:t>
            </a:r>
            <a:r>
              <a:rPr lang="ko-KR" altLang="en-US" sz="1100">
                <a:ea typeface="+mn-lt"/>
                <a:cs typeface="+mn-lt"/>
              </a:rPr>
              <a:t>부딪히자</a:t>
            </a:r>
            <a:r>
              <a:rPr lang="en-US" altLang="ko-KR" sz="1100">
                <a:ea typeface="+mn-lt"/>
                <a:cs typeface="+mn-lt"/>
              </a:rPr>
              <a:t> </a:t>
            </a:r>
            <a:r>
              <a:rPr lang="ko-KR" altLang="en-US" sz="1100">
                <a:ea typeface="+mn-lt"/>
                <a:cs typeface="+mn-lt"/>
              </a:rPr>
              <a:t>많은</a:t>
            </a:r>
            <a:r>
              <a:rPr lang="en-US" altLang="ko-KR" sz="1100">
                <a:ea typeface="+mn-lt"/>
                <a:cs typeface="+mn-lt"/>
              </a:rPr>
              <a:t> </a:t>
            </a:r>
            <a:r>
              <a:rPr lang="ko-KR" altLang="en-US" sz="1100" err="1">
                <a:ea typeface="+mn-lt"/>
                <a:cs typeface="+mn-lt"/>
              </a:rPr>
              <a:t>국내실향민들이</a:t>
            </a:r>
            <a:r>
              <a:rPr lang="en-US" altLang="ko-KR" sz="1100">
                <a:ea typeface="+mn-lt"/>
                <a:cs typeface="+mn-lt"/>
              </a:rPr>
              <a:t> </a:t>
            </a:r>
            <a:r>
              <a:rPr lang="en-US" altLang="ko-KR" sz="1100" err="1">
                <a:ea typeface="+mn-lt"/>
                <a:cs typeface="+mn-lt"/>
              </a:rPr>
              <a:t>피신해</a:t>
            </a:r>
            <a:r>
              <a:rPr lang="en-US" altLang="ko-KR" sz="1100">
                <a:ea typeface="+mn-lt"/>
                <a:cs typeface="+mn-lt"/>
              </a:rPr>
              <a:t> </a:t>
            </a:r>
            <a:r>
              <a:rPr lang="en-US" altLang="ko-KR" sz="1100" err="1">
                <a:ea typeface="+mn-lt"/>
                <a:cs typeface="+mn-lt"/>
              </a:rPr>
              <a:t>있는</a:t>
            </a:r>
            <a:r>
              <a:rPr lang="en-US" altLang="ko-KR" sz="1100">
                <a:ea typeface="+mn-lt"/>
                <a:cs typeface="+mn-lt"/>
              </a:rPr>
              <a:t> </a:t>
            </a:r>
            <a:r>
              <a:rPr lang="ko-KR" altLang="en-US" sz="1100">
                <a:ea typeface="+mn-lt"/>
                <a:cs typeface="+mn-lt"/>
              </a:rPr>
              <a:t>식량</a:t>
            </a:r>
            <a:r>
              <a:rPr lang="en-US" altLang="ko-KR" sz="1100">
                <a:ea typeface="+mn-lt"/>
                <a:cs typeface="+mn-lt"/>
              </a:rPr>
              <a:t> </a:t>
            </a:r>
            <a:r>
              <a:rPr lang="en-US" altLang="ko-KR" sz="1100" err="1">
                <a:ea typeface="+mn-lt"/>
                <a:cs typeface="+mn-lt"/>
              </a:rPr>
              <a:t>저장</a:t>
            </a:r>
            <a:r>
              <a:rPr lang="en-US" altLang="ko-KR" sz="1100">
                <a:ea typeface="+mn-lt"/>
                <a:cs typeface="+mn-lt"/>
              </a:rPr>
              <a:t> </a:t>
            </a:r>
            <a:r>
              <a:rPr lang="en-US" altLang="ko-KR" sz="1100" err="1">
                <a:ea typeface="+mn-lt"/>
                <a:cs typeface="+mn-lt"/>
              </a:rPr>
              <a:t>창고가</a:t>
            </a:r>
            <a:r>
              <a:rPr lang="en-US" altLang="ko-KR" sz="1100">
                <a:ea typeface="+mn-lt"/>
                <a:cs typeface="+mn-lt"/>
              </a:rPr>
              <a:t> </a:t>
            </a:r>
            <a:r>
              <a:rPr lang="ko-KR" altLang="en-US" sz="1100">
                <a:ea typeface="+mn-lt"/>
                <a:cs typeface="+mn-lt"/>
              </a:rPr>
              <a:t>있는</a:t>
            </a:r>
            <a:r>
              <a:rPr lang="en-US" altLang="ko-KR" sz="1100">
                <a:ea typeface="+mn-lt"/>
                <a:cs typeface="+mn-lt"/>
              </a:rPr>
              <a:t> </a:t>
            </a:r>
            <a:r>
              <a:rPr lang="ko-KR" altLang="en-US" sz="1100" err="1">
                <a:ea typeface="+mn-lt"/>
                <a:cs typeface="+mn-lt"/>
              </a:rPr>
              <a:t>옐레와테</a:t>
            </a:r>
            <a:r>
              <a:rPr lang="en-US" altLang="ko-KR" sz="1100">
                <a:ea typeface="+mn-lt"/>
                <a:cs typeface="+mn-lt"/>
              </a:rPr>
              <a:t> </a:t>
            </a:r>
            <a:r>
              <a:rPr lang="ko-KR" altLang="en-US" sz="1100">
                <a:ea typeface="+mn-lt"/>
                <a:cs typeface="+mn-lt"/>
              </a:rPr>
              <a:t>메인</a:t>
            </a:r>
            <a:r>
              <a:rPr lang="en-US" altLang="ko-KR" sz="1100">
                <a:ea typeface="+mn-lt"/>
                <a:cs typeface="+mn-lt"/>
              </a:rPr>
              <a:t> </a:t>
            </a:r>
            <a:r>
              <a:rPr lang="ko-KR" altLang="en-US" sz="1100">
                <a:ea typeface="+mn-lt"/>
                <a:cs typeface="+mn-lt"/>
              </a:rPr>
              <a:t>시장</a:t>
            </a:r>
            <a:r>
              <a:rPr lang="en-US" altLang="ko-KR" sz="1100">
                <a:ea typeface="+mn-lt"/>
                <a:cs typeface="+mn-lt"/>
              </a:rPr>
              <a:t> </a:t>
            </a:r>
            <a:r>
              <a:rPr lang="ko-KR" altLang="en-US" sz="1100">
                <a:ea typeface="+mn-lt"/>
                <a:cs typeface="+mn-lt"/>
              </a:rPr>
              <a:t>지역으로</a:t>
            </a:r>
            <a:r>
              <a:rPr lang="en-US" altLang="ko-KR" sz="1100">
                <a:ea typeface="+mn-lt"/>
                <a:cs typeface="+mn-lt"/>
              </a:rPr>
              <a:t> </a:t>
            </a:r>
            <a:r>
              <a:rPr lang="ko-KR" altLang="en-US" sz="1100">
                <a:ea typeface="+mn-lt"/>
                <a:cs typeface="+mn-lt"/>
              </a:rPr>
              <a:t>후퇴했습니다</a:t>
            </a:r>
            <a:r>
              <a:rPr lang="en-US" sz="1100">
                <a:ea typeface="+mn-lt"/>
                <a:cs typeface="+mn-lt"/>
              </a:rPr>
              <a:t>.</a:t>
            </a:r>
            <a:r>
              <a:rPr lang="en-US" altLang="ko-KR" sz="1100">
                <a:ea typeface="+mn-lt"/>
                <a:cs typeface="+mn-lt"/>
              </a:rPr>
              <a:t> </a:t>
            </a:r>
            <a:r>
              <a:rPr lang="ko-KR" altLang="en-US" sz="1100">
                <a:ea typeface="+mn-lt"/>
                <a:cs typeface="+mn-lt"/>
              </a:rPr>
              <a:t>공격자들은</a:t>
            </a:r>
            <a:r>
              <a:rPr lang="en-US" altLang="ko-KR" sz="1100">
                <a:ea typeface="+mn-lt"/>
                <a:cs typeface="+mn-lt"/>
              </a:rPr>
              <a:t> </a:t>
            </a:r>
            <a:r>
              <a:rPr lang="ko-KR" altLang="en-US" sz="1100">
                <a:ea typeface="+mn-lt"/>
                <a:cs typeface="+mn-lt"/>
              </a:rPr>
              <a:t>건물에</a:t>
            </a:r>
            <a:r>
              <a:rPr lang="en-US" altLang="ko-KR" sz="1100">
                <a:ea typeface="+mn-lt"/>
                <a:cs typeface="+mn-lt"/>
              </a:rPr>
              <a:t> </a:t>
            </a:r>
            <a:r>
              <a:rPr lang="ko-KR" altLang="en-US" sz="1100">
                <a:ea typeface="+mn-lt"/>
                <a:cs typeface="+mn-lt"/>
              </a:rPr>
              <a:t>불을</a:t>
            </a:r>
            <a:r>
              <a:rPr lang="en-US" altLang="ko-KR" sz="1100">
                <a:ea typeface="+mn-lt"/>
                <a:cs typeface="+mn-lt"/>
              </a:rPr>
              <a:t> </a:t>
            </a:r>
            <a:r>
              <a:rPr lang="ko-KR" altLang="en-US" sz="1100">
                <a:ea typeface="+mn-lt"/>
                <a:cs typeface="+mn-lt"/>
              </a:rPr>
              <a:t>지르고</a:t>
            </a:r>
            <a:r>
              <a:rPr lang="en-US" altLang="ko-KR" sz="1100">
                <a:ea typeface="+mn-lt"/>
                <a:cs typeface="+mn-lt"/>
              </a:rPr>
              <a:t> </a:t>
            </a:r>
            <a:r>
              <a:rPr lang="ko-KR" altLang="en-US" sz="1100">
                <a:ea typeface="+mn-lt"/>
                <a:cs typeface="+mn-lt"/>
              </a:rPr>
              <a:t>총과</a:t>
            </a:r>
            <a:r>
              <a:rPr lang="en-US" altLang="ko-KR" sz="1100">
                <a:ea typeface="+mn-lt"/>
                <a:cs typeface="+mn-lt"/>
              </a:rPr>
              <a:t> </a:t>
            </a:r>
            <a:r>
              <a:rPr lang="ko-KR" altLang="en-US" sz="1100" err="1">
                <a:ea typeface="+mn-lt"/>
                <a:cs typeface="+mn-lt"/>
              </a:rPr>
              <a:t>마체테로</a:t>
            </a:r>
            <a:r>
              <a:rPr lang="en-US" altLang="ko-KR" sz="1100">
                <a:ea typeface="+mn-lt"/>
                <a:cs typeface="+mn-lt"/>
              </a:rPr>
              <a:t> </a:t>
            </a:r>
            <a:r>
              <a:rPr lang="ko-KR" altLang="en-US" sz="1100">
                <a:ea typeface="+mn-lt"/>
                <a:cs typeface="+mn-lt"/>
              </a:rPr>
              <a:t>도망치는</a:t>
            </a:r>
            <a:r>
              <a:rPr lang="en-US" altLang="ko-KR" sz="1100">
                <a:ea typeface="+mn-lt"/>
                <a:cs typeface="+mn-lt"/>
              </a:rPr>
              <a:t> </a:t>
            </a:r>
            <a:r>
              <a:rPr lang="ko-KR" altLang="en-US" sz="1100">
                <a:ea typeface="+mn-lt"/>
                <a:cs typeface="+mn-lt"/>
              </a:rPr>
              <a:t>사람들을</a:t>
            </a:r>
            <a:r>
              <a:rPr lang="en-US" altLang="ko-KR" sz="1100">
                <a:ea typeface="+mn-lt"/>
                <a:cs typeface="+mn-lt"/>
              </a:rPr>
              <a:t> </a:t>
            </a:r>
            <a:r>
              <a:rPr lang="en-US" altLang="ko-KR" sz="1100" err="1">
                <a:ea typeface="+mn-lt"/>
                <a:cs typeface="+mn-lt"/>
              </a:rPr>
              <a:t>쓰러뜨</a:t>
            </a:r>
            <a:r>
              <a:rPr lang="ko-KR" altLang="en-US" sz="1100" err="1">
                <a:ea typeface="+mn-lt"/>
                <a:cs typeface="+mn-lt"/>
              </a:rPr>
              <a:t>렸습니다</a:t>
            </a:r>
            <a:r>
              <a:rPr lang="en-US" sz="1100">
                <a:ea typeface="+mn-lt"/>
                <a:cs typeface="+mn-lt"/>
              </a:rPr>
              <a:t>.</a:t>
            </a:r>
            <a:r>
              <a:rPr lang="en-US" altLang="ko-KR" sz="1100">
                <a:ea typeface="+mn-lt"/>
                <a:cs typeface="+mn-lt"/>
              </a:rPr>
              <a:t> </a:t>
            </a:r>
            <a:r>
              <a:rPr lang="ko-KR" altLang="en-US" sz="1100">
                <a:ea typeface="+mn-lt"/>
                <a:cs typeface="+mn-lt"/>
              </a:rPr>
              <a:t>목격자들의 증언에 의하면 공격자들은</a:t>
            </a:r>
            <a:r>
              <a:rPr lang="en-US" altLang="ko-KR" sz="1100">
                <a:ea typeface="+mn-lt"/>
                <a:cs typeface="+mn-lt"/>
              </a:rPr>
              <a:t> “</a:t>
            </a:r>
            <a:r>
              <a:rPr lang="ko-KR" altLang="en-US" sz="1100" err="1">
                <a:ea typeface="+mn-lt"/>
                <a:cs typeface="+mn-lt"/>
              </a:rPr>
              <a:t>알라후</a:t>
            </a:r>
            <a:r>
              <a:rPr lang="en-US" altLang="ko-KR" sz="1100">
                <a:ea typeface="+mn-lt"/>
                <a:cs typeface="+mn-lt"/>
              </a:rPr>
              <a:t> </a:t>
            </a:r>
            <a:r>
              <a:rPr lang="ko-KR" altLang="en-US" sz="1100" err="1">
                <a:ea typeface="+mn-lt"/>
                <a:cs typeface="+mn-lt"/>
              </a:rPr>
              <a:t>아쿠바르</a:t>
            </a:r>
            <a:r>
              <a:rPr lang="en-US" altLang="ko-KR" sz="1100">
                <a:ea typeface="+mn-lt"/>
                <a:cs typeface="+mn-lt"/>
              </a:rPr>
              <a:t>”(</a:t>
            </a:r>
            <a:r>
              <a:rPr lang="en-US" sz="1100">
                <a:ea typeface="+mn-lt"/>
                <a:cs typeface="+mn-lt"/>
              </a:rPr>
              <a:t>Allahu </a:t>
            </a:r>
            <a:r>
              <a:rPr lang="en-US" sz="1100" err="1">
                <a:ea typeface="+mn-lt"/>
                <a:cs typeface="+mn-lt"/>
              </a:rPr>
              <a:t>Akubar</a:t>
            </a:r>
            <a:r>
              <a:rPr lang="en-US" sz="1100">
                <a:ea typeface="+mn-lt"/>
                <a:cs typeface="+mn-lt"/>
              </a:rPr>
              <a:t>: </a:t>
            </a:r>
            <a:r>
              <a:rPr lang="ko-KR" altLang="en-US" sz="1100">
                <a:ea typeface="+mn-lt"/>
                <a:cs typeface="+mn-lt"/>
              </a:rPr>
              <a:t>알라는</a:t>
            </a:r>
            <a:r>
              <a:rPr lang="en-US" sz="1100">
                <a:ea typeface="+mn-lt"/>
                <a:cs typeface="+mn-lt"/>
              </a:rPr>
              <a:t> </a:t>
            </a:r>
            <a:r>
              <a:rPr lang="ko-KR" altLang="en-US" sz="1100">
                <a:ea typeface="+mn-lt"/>
                <a:cs typeface="+mn-lt"/>
              </a:rPr>
              <a:t>위대하다</a:t>
            </a:r>
            <a:r>
              <a:rPr lang="en-US" altLang="ko-KR" sz="1100">
                <a:ea typeface="+mn-lt"/>
                <a:cs typeface="+mn-lt"/>
              </a:rPr>
              <a:t>)</a:t>
            </a:r>
            <a:r>
              <a:rPr lang="ko-KR" altLang="en-US" sz="1100" err="1">
                <a:ea typeface="+mn-lt"/>
                <a:cs typeface="+mn-lt"/>
              </a:rPr>
              <a:t>를</a:t>
            </a:r>
            <a:r>
              <a:rPr lang="en-US" altLang="ko-KR" sz="1100">
                <a:ea typeface="+mn-lt"/>
                <a:cs typeface="+mn-lt"/>
              </a:rPr>
              <a:t> </a:t>
            </a:r>
            <a:r>
              <a:rPr lang="ko-KR" altLang="en-US" sz="1100">
                <a:ea typeface="+mn-lt"/>
                <a:cs typeface="+mn-lt"/>
              </a:rPr>
              <a:t>외쳤다고</a:t>
            </a:r>
            <a:r>
              <a:rPr lang="en-US" altLang="ko-KR" sz="1100">
                <a:ea typeface="+mn-lt"/>
                <a:cs typeface="+mn-lt"/>
              </a:rPr>
              <a:t> 합</a:t>
            </a:r>
            <a:r>
              <a:rPr lang="ko-KR" altLang="en-US" sz="1100" err="1">
                <a:ea typeface="+mn-lt"/>
                <a:cs typeface="+mn-lt"/>
              </a:rPr>
              <a:t>니다</a:t>
            </a:r>
            <a:r>
              <a:rPr lang="en-US" sz="1100">
                <a:ea typeface="+mn-lt"/>
                <a:cs typeface="+mn-lt"/>
              </a:rPr>
              <a:t>. 200</a:t>
            </a:r>
            <a:r>
              <a:rPr lang="ko-KR" altLang="en-US" sz="1100">
                <a:ea typeface="+mn-lt"/>
                <a:cs typeface="+mn-lt"/>
              </a:rPr>
              <a:t>명이</a:t>
            </a:r>
            <a:r>
              <a:rPr lang="en-US" altLang="ko-KR" sz="1100">
                <a:ea typeface="+mn-lt"/>
                <a:cs typeface="+mn-lt"/>
              </a:rPr>
              <a:t> </a:t>
            </a:r>
            <a:r>
              <a:rPr lang="ko-KR" altLang="en-US" sz="1100">
                <a:ea typeface="+mn-lt"/>
                <a:cs typeface="+mn-lt"/>
              </a:rPr>
              <a:t>사망했고, </a:t>
            </a:r>
            <a:r>
              <a:rPr lang="en-US" sz="1100">
                <a:ea typeface="+mn-lt"/>
                <a:cs typeface="+mn-lt"/>
              </a:rPr>
              <a:t>5</a:t>
            </a:r>
            <a:r>
              <a:rPr lang="ko-KR" altLang="en-US" sz="1100">
                <a:ea typeface="+mn-lt"/>
                <a:cs typeface="+mn-lt"/>
              </a:rPr>
              <a:t>명이</a:t>
            </a:r>
            <a:r>
              <a:rPr lang="en-US" altLang="ko-KR" sz="1100">
                <a:ea typeface="+mn-lt"/>
                <a:cs typeface="+mn-lt"/>
              </a:rPr>
              <a:t> </a:t>
            </a:r>
            <a:r>
              <a:rPr lang="ko-KR" altLang="en-US" sz="1100">
                <a:ea typeface="+mn-lt"/>
                <a:cs typeface="+mn-lt"/>
              </a:rPr>
              <a:t>부상을</a:t>
            </a:r>
            <a:r>
              <a:rPr lang="en-US" altLang="ko-KR" sz="1100">
                <a:ea typeface="+mn-lt"/>
                <a:cs typeface="+mn-lt"/>
              </a:rPr>
              <a:t> </a:t>
            </a:r>
            <a:r>
              <a:rPr lang="ko-KR" altLang="en-US" sz="1100">
                <a:ea typeface="+mn-lt"/>
                <a:cs typeface="+mn-lt"/>
              </a:rPr>
              <a:t>입었다</a:t>
            </a:r>
            <a:r>
              <a:rPr lang="en-US" sz="1100">
                <a:ea typeface="+mn-lt"/>
                <a:cs typeface="+mn-lt"/>
              </a:rPr>
              <a:t>.</a:t>
            </a:r>
            <a:endParaRPr lang="en-US">
              <a:ea typeface="맑은 고딕"/>
            </a:endParaRPr>
          </a:p>
          <a:p>
            <a:pPr algn="just"/>
            <a:r>
              <a:rPr lang="ko-KR" altLang="en-US" sz="1100">
                <a:ea typeface="+mn-lt"/>
                <a:cs typeface="+mn-lt"/>
              </a:rPr>
              <a:t>이</a:t>
            </a:r>
            <a:r>
              <a:rPr lang="en-US" altLang="ko-KR" sz="1100">
                <a:ea typeface="+mn-lt"/>
                <a:cs typeface="+mn-lt"/>
              </a:rPr>
              <a:t> </a:t>
            </a:r>
            <a:r>
              <a:rPr lang="en-US" altLang="ko-KR" sz="1100" err="1">
                <a:ea typeface="+mn-lt"/>
                <a:cs typeface="+mn-lt"/>
              </a:rPr>
              <a:t>일련의</a:t>
            </a:r>
            <a:r>
              <a:rPr lang="en-US" altLang="ko-KR" sz="1100">
                <a:ea typeface="+mn-lt"/>
                <a:cs typeface="+mn-lt"/>
              </a:rPr>
              <a:t> </a:t>
            </a:r>
            <a:r>
              <a:rPr lang="ko-KR" altLang="en-US" sz="1100">
                <a:ea typeface="+mn-lt"/>
                <a:cs typeface="+mn-lt"/>
              </a:rPr>
              <a:t>공격으로</a:t>
            </a:r>
            <a:r>
              <a:rPr lang="en-US" altLang="ko-KR" sz="1100">
                <a:ea typeface="+mn-lt"/>
                <a:cs typeface="+mn-lt"/>
              </a:rPr>
              <a:t> </a:t>
            </a:r>
            <a:r>
              <a:rPr lang="ko-KR" altLang="en-US" sz="1100">
                <a:ea typeface="+mn-lt"/>
                <a:cs typeface="+mn-lt"/>
              </a:rPr>
              <a:t>최소</a:t>
            </a:r>
            <a:r>
              <a:rPr lang="en-US" sz="1100">
                <a:ea typeface="+mn-lt"/>
                <a:cs typeface="+mn-lt"/>
              </a:rPr>
              <a:t> 218</a:t>
            </a:r>
            <a:r>
              <a:rPr lang="ko-KR" altLang="en-US" sz="1100">
                <a:ea typeface="+mn-lt"/>
                <a:cs typeface="+mn-lt"/>
              </a:rPr>
              <a:t>명이</a:t>
            </a:r>
            <a:r>
              <a:rPr lang="en-US" altLang="ko-KR" sz="1100">
                <a:ea typeface="+mn-lt"/>
                <a:cs typeface="+mn-lt"/>
              </a:rPr>
              <a:t> </a:t>
            </a:r>
            <a:r>
              <a:rPr lang="ko-KR" altLang="en-US" sz="1100">
                <a:ea typeface="+mn-lt"/>
                <a:cs typeface="+mn-lt"/>
              </a:rPr>
              <a:t>사망하고</a:t>
            </a:r>
            <a:r>
              <a:rPr lang="en-US" sz="1100">
                <a:ea typeface="+mn-lt"/>
                <a:cs typeface="+mn-lt"/>
              </a:rPr>
              <a:t> 6,000</a:t>
            </a:r>
            <a:r>
              <a:rPr lang="ko-KR" altLang="en-US" sz="1100">
                <a:ea typeface="+mn-lt"/>
                <a:cs typeface="+mn-lt"/>
              </a:rPr>
              <a:t>명</a:t>
            </a:r>
            <a:r>
              <a:rPr lang="en-US" altLang="ko-KR" sz="1100">
                <a:ea typeface="+mn-lt"/>
                <a:cs typeface="+mn-lt"/>
              </a:rPr>
              <a:t> </a:t>
            </a:r>
            <a:r>
              <a:rPr lang="ko-KR" altLang="en-US" sz="1100">
                <a:ea typeface="+mn-lt"/>
                <a:cs typeface="+mn-lt"/>
              </a:rPr>
              <a:t>이상의</a:t>
            </a:r>
            <a:r>
              <a:rPr lang="en-US" altLang="ko-KR" sz="1100">
                <a:ea typeface="+mn-lt"/>
                <a:cs typeface="+mn-lt"/>
              </a:rPr>
              <a:t> 난</a:t>
            </a:r>
            <a:r>
              <a:rPr lang="ko-KR" altLang="en-US" sz="1100">
                <a:ea typeface="+mn-lt"/>
                <a:cs typeface="+mn-lt"/>
              </a:rPr>
              <a:t>민이</a:t>
            </a:r>
            <a:r>
              <a:rPr lang="en-US" altLang="ko-KR" sz="1100">
                <a:ea typeface="+mn-lt"/>
                <a:cs typeface="+mn-lt"/>
              </a:rPr>
              <a:t> </a:t>
            </a:r>
            <a:r>
              <a:rPr lang="ko-KR" altLang="en-US" sz="1100">
                <a:ea typeface="+mn-lt"/>
                <a:cs typeface="+mn-lt"/>
              </a:rPr>
              <a:t>발생했습니다</a:t>
            </a:r>
            <a:r>
              <a:rPr lang="en-US" sz="1100">
                <a:ea typeface="+mn-lt"/>
                <a:cs typeface="+mn-lt"/>
              </a:rPr>
              <a:t>.</a:t>
            </a:r>
          </a:p>
          <a:p>
            <a:pPr algn="just"/>
            <a:endParaRPr lang="en-US" sz="1100">
              <a:ea typeface="맑은 고딕"/>
            </a:endParaRPr>
          </a:p>
          <a:p>
            <a:pPr algn="just"/>
            <a:r>
              <a:rPr lang="ko-KR" altLang="en-US" sz="1100">
                <a:latin typeface="Malgun Gothic"/>
                <a:ea typeface="Malgun Gothic"/>
              </a:rPr>
              <a:t>오픈도어</a:t>
            </a:r>
            <a:r>
              <a:rPr lang="en-US" altLang="ko-KR" sz="1100">
                <a:latin typeface="Malgun Gothic"/>
                <a:ea typeface="Malgun Gothic"/>
              </a:rPr>
              <a:t> </a:t>
            </a:r>
            <a:r>
              <a:rPr lang="ko-KR" altLang="en-US" sz="1100">
                <a:latin typeface="Malgun Gothic"/>
                <a:ea typeface="Malgun Gothic"/>
              </a:rPr>
              <a:t>대변인</a:t>
            </a:r>
            <a:r>
              <a:rPr lang="en-US" altLang="ko-KR" sz="1100">
                <a:latin typeface="Malgun Gothic"/>
                <a:ea typeface="Malgun Gothic"/>
              </a:rPr>
              <a:t> </a:t>
            </a:r>
            <a:r>
              <a:rPr lang="ko-KR" altLang="en-US" sz="1100">
                <a:latin typeface="Malgun Gothic"/>
                <a:ea typeface="Malgun Gothic"/>
              </a:rPr>
              <a:t>조</a:t>
            </a:r>
            <a:r>
              <a:rPr lang="en-US" altLang="ko-KR" sz="1100">
                <a:latin typeface="Malgun Gothic"/>
                <a:ea typeface="Malgun Gothic"/>
              </a:rPr>
              <a:t> </a:t>
            </a:r>
            <a:r>
              <a:rPr lang="ko-KR" altLang="en-US" sz="1100" err="1">
                <a:latin typeface="Malgun Gothic"/>
                <a:ea typeface="Malgun Gothic"/>
              </a:rPr>
              <a:t>뉴하우스는</a:t>
            </a:r>
            <a:r>
              <a:rPr lang="en-US" sz="1100">
                <a:latin typeface="Malgun Gothic"/>
                <a:ea typeface="Malgun Gothic"/>
              </a:rPr>
              <a:t> "</a:t>
            </a:r>
            <a:r>
              <a:rPr lang="ko-KR" altLang="en-US" sz="1100">
                <a:latin typeface="Malgun Gothic"/>
                <a:ea typeface="Malgun Gothic"/>
              </a:rPr>
              <a:t>오픈도어는</a:t>
            </a:r>
            <a:r>
              <a:rPr lang="en-US" altLang="ko-KR" sz="1100">
                <a:latin typeface="Malgun Gothic"/>
                <a:ea typeface="Malgun Gothic"/>
              </a:rPr>
              <a:t> </a:t>
            </a:r>
            <a:r>
              <a:rPr lang="ko-KR" altLang="en-US" sz="1100" err="1">
                <a:latin typeface="Malgun Gothic"/>
                <a:ea typeface="Malgun Gothic"/>
              </a:rPr>
              <a:t>베누</a:t>
            </a:r>
            <a:r>
              <a:rPr lang="en-US" altLang="ko-KR" sz="1100">
                <a:latin typeface="Malgun Gothic"/>
                <a:ea typeface="Malgun Gothic"/>
              </a:rPr>
              <a:t> </a:t>
            </a:r>
            <a:r>
              <a:rPr lang="ko-KR" altLang="en-US" sz="1100">
                <a:latin typeface="Malgun Gothic"/>
                <a:ea typeface="Malgun Gothic"/>
              </a:rPr>
              <a:t>주에서</a:t>
            </a:r>
            <a:r>
              <a:rPr lang="en-US" altLang="ko-KR" sz="1100">
                <a:latin typeface="Malgun Gothic"/>
                <a:ea typeface="Malgun Gothic"/>
              </a:rPr>
              <a:t> </a:t>
            </a:r>
            <a:r>
              <a:rPr lang="ko-KR" altLang="en-US" sz="1100">
                <a:latin typeface="Malgun Gothic"/>
                <a:ea typeface="Malgun Gothic"/>
              </a:rPr>
              <a:t>발생한</a:t>
            </a:r>
            <a:r>
              <a:rPr lang="en-US" altLang="ko-KR" sz="1100">
                <a:latin typeface="Malgun Gothic"/>
                <a:ea typeface="Malgun Gothic"/>
              </a:rPr>
              <a:t> </a:t>
            </a:r>
            <a:r>
              <a:rPr lang="ko-KR" altLang="en-US" sz="1100">
                <a:latin typeface="Malgun Gothic"/>
                <a:ea typeface="Malgun Gothic"/>
              </a:rPr>
              <a:t>공격을</a:t>
            </a:r>
            <a:r>
              <a:rPr lang="en-US" altLang="ko-KR" sz="1100">
                <a:latin typeface="Malgun Gothic"/>
                <a:ea typeface="Malgun Gothic"/>
              </a:rPr>
              <a:t> </a:t>
            </a:r>
            <a:r>
              <a:rPr lang="ko-KR" altLang="en-US" sz="1100">
                <a:latin typeface="Malgun Gothic"/>
                <a:ea typeface="Malgun Gothic"/>
              </a:rPr>
              <a:t>강력하게</a:t>
            </a:r>
            <a:r>
              <a:rPr lang="en-US" altLang="ko-KR" sz="1100">
                <a:latin typeface="Malgun Gothic"/>
                <a:ea typeface="Malgun Gothic"/>
              </a:rPr>
              <a:t> </a:t>
            </a:r>
            <a:r>
              <a:rPr lang="ko-KR" altLang="en-US" sz="1100">
                <a:latin typeface="Malgun Gothic"/>
                <a:ea typeface="Malgun Gothic"/>
              </a:rPr>
              <a:t>규탄합니다</a:t>
            </a:r>
            <a:r>
              <a:rPr lang="en-US" sz="1100">
                <a:latin typeface="Malgun Gothic"/>
                <a:ea typeface="Malgun Gothic"/>
              </a:rPr>
              <a:t>.</a:t>
            </a:r>
            <a:r>
              <a:rPr lang="en-US" altLang="ko-KR" sz="1100">
                <a:latin typeface="Malgun Gothic"/>
                <a:ea typeface="Malgun Gothic"/>
              </a:rPr>
              <a:t> </a:t>
            </a:r>
            <a:r>
              <a:rPr lang="ko-KR" altLang="en-US" sz="1100">
                <a:latin typeface="Malgun Gothic"/>
                <a:ea typeface="Malgun Gothic"/>
              </a:rPr>
              <a:t>기독교인</a:t>
            </a:r>
            <a:r>
              <a:rPr lang="en-US" altLang="ko-KR" sz="1100">
                <a:latin typeface="Malgun Gothic"/>
                <a:ea typeface="Malgun Gothic"/>
              </a:rPr>
              <a:t> </a:t>
            </a:r>
            <a:r>
              <a:rPr lang="ko-KR" altLang="en-US" sz="1100">
                <a:latin typeface="Malgun Gothic"/>
                <a:ea typeface="Malgun Gothic"/>
              </a:rPr>
              <a:t>마을에</a:t>
            </a:r>
            <a:r>
              <a:rPr lang="en-US" altLang="ko-KR" sz="1100">
                <a:latin typeface="Malgun Gothic"/>
                <a:ea typeface="Malgun Gothic"/>
              </a:rPr>
              <a:t> </a:t>
            </a:r>
            <a:r>
              <a:rPr lang="ko-KR" altLang="en-US" sz="1100">
                <a:latin typeface="Malgun Gothic"/>
                <a:ea typeface="Malgun Gothic"/>
              </a:rPr>
              <a:t>대한</a:t>
            </a:r>
            <a:r>
              <a:rPr lang="en-US" altLang="ko-KR" sz="1100">
                <a:latin typeface="Malgun Gothic"/>
                <a:ea typeface="Malgun Gothic"/>
              </a:rPr>
              <a:t> </a:t>
            </a:r>
            <a:r>
              <a:rPr lang="ko-KR" altLang="en-US" sz="1100">
                <a:latin typeface="Malgun Gothic"/>
                <a:ea typeface="Malgun Gothic"/>
              </a:rPr>
              <a:t>이러한</a:t>
            </a:r>
            <a:r>
              <a:rPr lang="en-US" altLang="ko-KR" sz="1100">
                <a:latin typeface="Malgun Gothic"/>
                <a:ea typeface="Malgun Gothic"/>
              </a:rPr>
              <a:t> </a:t>
            </a:r>
            <a:r>
              <a:rPr lang="ko-KR" altLang="en-US" sz="1100">
                <a:latin typeface="Malgun Gothic"/>
                <a:ea typeface="Malgun Gothic"/>
              </a:rPr>
              <a:t>공격</a:t>
            </a:r>
            <a:r>
              <a:rPr lang="en-US" altLang="ko-KR" sz="1100">
                <a:latin typeface="Malgun Gothic"/>
                <a:ea typeface="Malgun Gothic"/>
              </a:rPr>
              <a:t> </a:t>
            </a:r>
            <a:r>
              <a:rPr lang="ko-KR" altLang="en-US" sz="1100">
                <a:latin typeface="Malgun Gothic"/>
                <a:ea typeface="Malgun Gothic"/>
              </a:rPr>
              <a:t>패턴이</a:t>
            </a:r>
            <a:r>
              <a:rPr lang="en-US" altLang="ko-KR" sz="1100">
                <a:latin typeface="Malgun Gothic"/>
                <a:ea typeface="Malgun Gothic"/>
              </a:rPr>
              <a:t> </a:t>
            </a:r>
            <a:r>
              <a:rPr lang="ko-KR" altLang="en-US" sz="1100">
                <a:latin typeface="Malgun Gothic"/>
                <a:ea typeface="Malgun Gothic"/>
              </a:rPr>
              <a:t>아무런</a:t>
            </a:r>
            <a:r>
              <a:rPr lang="en-US" altLang="ko-KR" sz="1100">
                <a:latin typeface="Malgun Gothic"/>
                <a:ea typeface="Malgun Gothic"/>
              </a:rPr>
              <a:t> </a:t>
            </a:r>
            <a:r>
              <a:rPr lang="ko-KR" altLang="en-US" sz="1100">
                <a:latin typeface="Malgun Gothic"/>
                <a:ea typeface="Malgun Gothic"/>
              </a:rPr>
              <a:t>제지</a:t>
            </a:r>
            <a:r>
              <a:rPr lang="en-US" altLang="ko-KR" sz="1100">
                <a:latin typeface="Malgun Gothic"/>
                <a:ea typeface="Malgun Gothic"/>
              </a:rPr>
              <a:t> </a:t>
            </a:r>
            <a:r>
              <a:rPr lang="ko-KR" altLang="en-US" sz="1100">
                <a:latin typeface="Malgun Gothic"/>
                <a:ea typeface="Malgun Gothic"/>
              </a:rPr>
              <a:t>없이</a:t>
            </a:r>
            <a:r>
              <a:rPr lang="en-US" altLang="ko-KR" sz="1100">
                <a:latin typeface="Malgun Gothic"/>
                <a:ea typeface="Malgun Gothic"/>
              </a:rPr>
              <a:t> </a:t>
            </a:r>
            <a:r>
              <a:rPr lang="ko-KR" altLang="en-US" sz="1100">
                <a:latin typeface="Malgun Gothic"/>
                <a:ea typeface="Malgun Gothic"/>
              </a:rPr>
              <a:t>계속되는</a:t>
            </a:r>
            <a:r>
              <a:rPr lang="en-US" altLang="ko-KR" sz="1100">
                <a:latin typeface="Malgun Gothic"/>
                <a:ea typeface="Malgun Gothic"/>
              </a:rPr>
              <a:t> </a:t>
            </a:r>
            <a:r>
              <a:rPr lang="ko-KR" altLang="en-US" sz="1100">
                <a:latin typeface="Malgun Gothic"/>
                <a:ea typeface="Malgun Gothic"/>
              </a:rPr>
              <a:t>것은</a:t>
            </a:r>
            <a:r>
              <a:rPr lang="en-US" altLang="ko-KR" sz="1100">
                <a:latin typeface="Malgun Gothic"/>
                <a:ea typeface="Malgun Gothic"/>
              </a:rPr>
              <a:t> </a:t>
            </a:r>
            <a:r>
              <a:rPr lang="ko-KR" altLang="en-US" sz="1100">
                <a:latin typeface="Malgun Gothic"/>
                <a:ea typeface="Malgun Gothic"/>
              </a:rPr>
              <a:t>절대</a:t>
            </a:r>
            <a:r>
              <a:rPr lang="en-US" altLang="ko-KR" sz="1100">
                <a:latin typeface="Malgun Gothic"/>
                <a:ea typeface="Malgun Gothic"/>
              </a:rPr>
              <a:t> </a:t>
            </a:r>
            <a:r>
              <a:rPr lang="ko-KR" altLang="en-US" sz="1100">
                <a:latin typeface="Malgun Gothic"/>
                <a:ea typeface="Malgun Gothic"/>
              </a:rPr>
              <a:t>용납할</a:t>
            </a:r>
            <a:r>
              <a:rPr lang="en-US" altLang="ko-KR" sz="1100">
                <a:latin typeface="Malgun Gothic"/>
                <a:ea typeface="Malgun Gothic"/>
              </a:rPr>
              <a:t> </a:t>
            </a:r>
            <a:r>
              <a:rPr lang="ko-KR" altLang="en-US" sz="1100">
                <a:latin typeface="Malgun Gothic"/>
                <a:ea typeface="Malgun Gothic"/>
              </a:rPr>
              <a:t>수</a:t>
            </a:r>
            <a:r>
              <a:rPr lang="en-US" altLang="ko-KR" sz="1100">
                <a:latin typeface="Malgun Gothic"/>
                <a:ea typeface="Malgun Gothic"/>
              </a:rPr>
              <a:t> </a:t>
            </a:r>
            <a:r>
              <a:rPr lang="ko-KR" altLang="en-US" sz="1100">
                <a:latin typeface="Malgun Gothic"/>
                <a:ea typeface="Malgun Gothic"/>
              </a:rPr>
              <a:t>없는</a:t>
            </a:r>
            <a:r>
              <a:rPr lang="en-US" altLang="ko-KR" sz="1100">
                <a:latin typeface="Malgun Gothic"/>
                <a:ea typeface="Malgun Gothic"/>
              </a:rPr>
              <a:t> </a:t>
            </a:r>
            <a:r>
              <a:rPr lang="ko-KR" altLang="en-US" sz="1100">
                <a:latin typeface="Malgun Gothic"/>
                <a:ea typeface="Malgun Gothic"/>
              </a:rPr>
              <a:t>일입니다</a:t>
            </a:r>
            <a:r>
              <a:rPr lang="en-US" sz="1100">
                <a:latin typeface="Malgun Gothic"/>
                <a:ea typeface="Malgun Gothic"/>
              </a:rPr>
              <a:t>.</a:t>
            </a:r>
            <a:r>
              <a:rPr lang="en-US" altLang="ko-KR" sz="1100">
                <a:latin typeface="Malgun Gothic"/>
                <a:ea typeface="Malgun Gothic"/>
              </a:rPr>
              <a:t> </a:t>
            </a:r>
            <a:r>
              <a:rPr lang="ko-KR" altLang="en-US" sz="1100">
                <a:latin typeface="Malgun Gothic"/>
                <a:ea typeface="Malgun Gothic"/>
              </a:rPr>
              <a:t>나이지리아</a:t>
            </a:r>
            <a:r>
              <a:rPr lang="en-US" altLang="ko-KR" sz="1100">
                <a:latin typeface="Malgun Gothic"/>
                <a:ea typeface="Malgun Gothic"/>
              </a:rPr>
              <a:t> </a:t>
            </a:r>
            <a:r>
              <a:rPr lang="ko-KR" altLang="en-US" sz="1100">
                <a:latin typeface="Malgun Gothic"/>
                <a:ea typeface="Malgun Gothic"/>
              </a:rPr>
              <a:t>중부</a:t>
            </a:r>
            <a:r>
              <a:rPr lang="en-US" altLang="ko-KR" sz="1100">
                <a:latin typeface="Malgun Gothic"/>
                <a:ea typeface="Malgun Gothic"/>
              </a:rPr>
              <a:t> </a:t>
            </a:r>
            <a:r>
              <a:rPr lang="ko-KR" altLang="en-US" sz="1100">
                <a:latin typeface="Malgun Gothic"/>
                <a:ea typeface="Malgun Gothic"/>
              </a:rPr>
              <a:t>벨트의</a:t>
            </a:r>
            <a:r>
              <a:rPr lang="en-US" altLang="ko-KR" sz="1100">
                <a:latin typeface="Malgun Gothic"/>
                <a:ea typeface="Malgun Gothic"/>
              </a:rPr>
              <a:t> </a:t>
            </a:r>
            <a:r>
              <a:rPr lang="ko-KR" altLang="en-US" sz="1100">
                <a:latin typeface="Malgun Gothic"/>
                <a:ea typeface="Malgun Gothic"/>
              </a:rPr>
              <a:t>기독교인들은</a:t>
            </a:r>
            <a:r>
              <a:rPr lang="en-US" altLang="ko-KR" sz="1100">
                <a:latin typeface="Malgun Gothic"/>
                <a:ea typeface="Malgun Gothic"/>
              </a:rPr>
              <a:t> </a:t>
            </a:r>
            <a:r>
              <a:rPr lang="ko-KR" altLang="en-US" sz="1100">
                <a:latin typeface="Malgun Gothic"/>
                <a:ea typeface="Malgun Gothic"/>
              </a:rPr>
              <a:t>정부가</a:t>
            </a:r>
            <a:r>
              <a:rPr lang="en-US" altLang="ko-KR" sz="1100">
                <a:latin typeface="Malgun Gothic"/>
                <a:ea typeface="Malgun Gothic"/>
              </a:rPr>
              <a:t> </a:t>
            </a:r>
            <a:r>
              <a:rPr lang="ko-KR" altLang="en-US" sz="1100">
                <a:latin typeface="Malgun Gothic"/>
                <a:ea typeface="Malgun Gothic"/>
              </a:rPr>
              <a:t>인종이나</a:t>
            </a:r>
            <a:r>
              <a:rPr lang="en-US" altLang="ko-KR" sz="1100">
                <a:latin typeface="Malgun Gothic"/>
                <a:ea typeface="Malgun Gothic"/>
              </a:rPr>
              <a:t> </a:t>
            </a:r>
            <a:r>
              <a:rPr lang="ko-KR" altLang="en-US" sz="1100">
                <a:latin typeface="Malgun Gothic"/>
                <a:ea typeface="Malgun Gothic"/>
              </a:rPr>
              <a:t>종교에</a:t>
            </a:r>
            <a:r>
              <a:rPr lang="en-US" altLang="ko-KR" sz="1100">
                <a:latin typeface="Malgun Gothic"/>
                <a:ea typeface="Malgun Gothic"/>
              </a:rPr>
              <a:t> </a:t>
            </a:r>
            <a:r>
              <a:rPr lang="ko-KR" altLang="en-US" sz="1100">
                <a:latin typeface="Malgun Gothic"/>
                <a:ea typeface="Malgun Gothic"/>
              </a:rPr>
              <a:t>관계없이</a:t>
            </a:r>
            <a:r>
              <a:rPr lang="en-US" altLang="ko-KR" sz="1100">
                <a:latin typeface="Malgun Gothic"/>
                <a:ea typeface="Malgun Gothic"/>
              </a:rPr>
              <a:t> </a:t>
            </a:r>
            <a:r>
              <a:rPr lang="ko-KR" altLang="en-US" sz="1100">
                <a:latin typeface="Malgun Gothic"/>
                <a:ea typeface="Malgun Gothic"/>
              </a:rPr>
              <a:t>모든</a:t>
            </a:r>
            <a:r>
              <a:rPr lang="en-US" altLang="ko-KR" sz="1100">
                <a:latin typeface="Malgun Gothic"/>
                <a:ea typeface="Malgun Gothic"/>
              </a:rPr>
              <a:t> </a:t>
            </a:r>
            <a:r>
              <a:rPr lang="ko-KR" altLang="en-US" sz="1100">
                <a:latin typeface="Malgun Gothic"/>
                <a:ea typeface="Malgun Gothic"/>
              </a:rPr>
              <a:t>시민의</a:t>
            </a:r>
            <a:r>
              <a:rPr lang="en-US" altLang="ko-KR" sz="1100">
                <a:latin typeface="Malgun Gothic"/>
                <a:ea typeface="Malgun Gothic"/>
              </a:rPr>
              <a:t> </a:t>
            </a:r>
            <a:r>
              <a:rPr lang="ko-KR" altLang="en-US" sz="1100">
                <a:latin typeface="Malgun Gothic"/>
                <a:ea typeface="Malgun Gothic"/>
              </a:rPr>
              <a:t>안전을</a:t>
            </a:r>
            <a:r>
              <a:rPr lang="en-US" altLang="ko-KR" sz="1100">
                <a:latin typeface="Malgun Gothic"/>
                <a:ea typeface="Malgun Gothic"/>
              </a:rPr>
              <a:t> </a:t>
            </a:r>
            <a:r>
              <a:rPr lang="ko-KR" altLang="en-US" sz="1100">
                <a:latin typeface="Malgun Gothic"/>
                <a:ea typeface="Malgun Gothic"/>
              </a:rPr>
              <a:t>보장하기</a:t>
            </a:r>
            <a:r>
              <a:rPr lang="en-US" altLang="ko-KR" sz="1100">
                <a:latin typeface="Malgun Gothic"/>
                <a:ea typeface="Malgun Gothic"/>
              </a:rPr>
              <a:t> </a:t>
            </a:r>
            <a:r>
              <a:rPr lang="ko-KR" altLang="en-US" sz="1100">
                <a:latin typeface="Malgun Gothic"/>
                <a:ea typeface="Malgun Gothic"/>
              </a:rPr>
              <a:t>위해</a:t>
            </a:r>
            <a:r>
              <a:rPr lang="en-US" altLang="ko-KR" sz="1100">
                <a:latin typeface="Malgun Gothic"/>
                <a:ea typeface="Malgun Gothic"/>
              </a:rPr>
              <a:t> </a:t>
            </a:r>
            <a:r>
              <a:rPr lang="ko-KR" altLang="en-US" sz="1100">
                <a:latin typeface="Malgun Gothic"/>
                <a:ea typeface="Malgun Gothic"/>
              </a:rPr>
              <a:t>필요한</a:t>
            </a:r>
            <a:r>
              <a:rPr lang="en-US" altLang="ko-KR" sz="1100">
                <a:latin typeface="Malgun Gothic"/>
                <a:ea typeface="Malgun Gothic"/>
              </a:rPr>
              <a:t> </a:t>
            </a:r>
            <a:r>
              <a:rPr lang="ko-KR" altLang="en-US" sz="1100">
                <a:latin typeface="Malgun Gothic"/>
                <a:ea typeface="Malgun Gothic"/>
              </a:rPr>
              <a:t>조치를</a:t>
            </a:r>
            <a:r>
              <a:rPr lang="en-US" altLang="ko-KR" sz="1100">
                <a:latin typeface="Malgun Gothic"/>
                <a:ea typeface="Malgun Gothic"/>
              </a:rPr>
              <a:t> </a:t>
            </a:r>
            <a:r>
              <a:rPr lang="ko-KR" altLang="en-US" sz="1100">
                <a:latin typeface="Malgun Gothic"/>
                <a:ea typeface="Malgun Gothic"/>
              </a:rPr>
              <a:t>취할</a:t>
            </a:r>
            <a:r>
              <a:rPr lang="en-US" altLang="ko-KR" sz="1100">
                <a:latin typeface="Malgun Gothic"/>
                <a:ea typeface="Malgun Gothic"/>
              </a:rPr>
              <a:t> </a:t>
            </a:r>
            <a:r>
              <a:rPr lang="ko-KR" altLang="en-US" sz="1100">
                <a:latin typeface="Malgun Gothic"/>
                <a:ea typeface="Malgun Gothic"/>
              </a:rPr>
              <a:t>의무가</a:t>
            </a:r>
            <a:r>
              <a:rPr lang="en-US" altLang="ko-KR" sz="1100">
                <a:latin typeface="Malgun Gothic"/>
                <a:ea typeface="Malgun Gothic"/>
              </a:rPr>
              <a:t> </a:t>
            </a:r>
            <a:r>
              <a:rPr lang="ko-KR" altLang="en-US" sz="1100">
                <a:latin typeface="Malgun Gothic"/>
                <a:ea typeface="Malgun Gothic"/>
              </a:rPr>
              <a:t>있다는</a:t>
            </a:r>
            <a:r>
              <a:rPr lang="en-US" altLang="ko-KR" sz="1100">
                <a:latin typeface="Malgun Gothic"/>
                <a:ea typeface="Malgun Gothic"/>
              </a:rPr>
              <a:t> </a:t>
            </a:r>
            <a:r>
              <a:rPr lang="ko-KR" altLang="en-US" sz="1100">
                <a:latin typeface="Malgun Gothic"/>
                <a:ea typeface="Malgun Gothic"/>
              </a:rPr>
              <a:t>것을</a:t>
            </a:r>
            <a:r>
              <a:rPr lang="en-US" altLang="ko-KR" sz="1100">
                <a:latin typeface="Malgun Gothic"/>
                <a:ea typeface="Malgun Gothic"/>
              </a:rPr>
              <a:t> </a:t>
            </a:r>
            <a:r>
              <a:rPr lang="ko-KR" altLang="en-US" sz="1100">
                <a:latin typeface="Malgun Gothic"/>
                <a:ea typeface="Malgun Gothic"/>
              </a:rPr>
              <a:t>알아야</a:t>
            </a:r>
            <a:r>
              <a:rPr lang="en-US" altLang="ko-KR" sz="1100">
                <a:latin typeface="Malgun Gothic"/>
                <a:ea typeface="Malgun Gothic"/>
              </a:rPr>
              <a:t> </a:t>
            </a:r>
            <a:r>
              <a:rPr lang="ko-KR" altLang="en-US" sz="1100">
                <a:latin typeface="Malgun Gothic"/>
                <a:ea typeface="Malgun Gothic"/>
              </a:rPr>
              <a:t>합니다</a:t>
            </a:r>
            <a:r>
              <a:rPr lang="en-US" sz="1100">
                <a:latin typeface="Malgun Gothic"/>
                <a:ea typeface="Malgun Gothic"/>
              </a:rPr>
              <a:t>."</a:t>
            </a:r>
            <a:r>
              <a:rPr lang="ko-KR" altLang="en-US" sz="1100" err="1">
                <a:latin typeface="Malgun Gothic"/>
                <a:ea typeface="Malgun Gothic"/>
              </a:rPr>
              <a:t>라고</a:t>
            </a:r>
            <a:r>
              <a:rPr lang="en-US" altLang="ko-KR" sz="1100">
                <a:latin typeface="Malgun Gothic"/>
                <a:ea typeface="Malgun Gothic"/>
              </a:rPr>
              <a:t> </a:t>
            </a:r>
            <a:r>
              <a:rPr lang="ko-KR" altLang="en-US" sz="1100">
                <a:latin typeface="Malgun Gothic"/>
                <a:ea typeface="Malgun Gothic"/>
              </a:rPr>
              <a:t>말했습니다.</a:t>
            </a:r>
            <a:endParaRPr lang="en-US" sz="1100">
              <a:latin typeface="Malgun Gothic"/>
              <a:ea typeface="Malgun Gothic"/>
            </a:endParaRPr>
          </a:p>
        </p:txBody>
      </p:sp>
    </p:spTree>
    <p:extLst>
      <p:ext uri="{BB962C8B-B14F-4D97-AF65-F5344CB8AC3E}">
        <p14:creationId xmlns:p14="http://schemas.microsoft.com/office/powerpoint/2010/main" val="40527706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CF661-A0CF-F0E2-84CF-57ED7CCEF921}"/>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C3A361B6-7C6F-7677-092F-DF5DEB46E09B}"/>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ECBA9E38-A1FF-8C58-6571-5FE1A299463D}"/>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C9AA75EF-222F-C93A-AE82-E1C7A24E9AA9}"/>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24C23F74-0599-A26D-13CC-9908B1486209}"/>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14D7CC60-26F8-9748-45DB-5E81C76B827A}"/>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75FC72-FDF6-D38E-3B96-F5714B0B3C6C}"/>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68CF1033-A222-52C0-BA76-849978C265D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4D9EE21A-4AFC-BD15-E613-3F4E264C3DEE}"/>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#나이지리아 </a:t>
            </a:r>
            <a:r>
              <a:rPr lang="en-US" altLang="ko-KR" sz="1800" dirty="0">
                <a:solidFill>
                  <a:srgbClr val="0070C0"/>
                </a:solidFill>
                <a:ea typeface="맑은 고딕"/>
              </a:rPr>
              <a:t>| </a:t>
            </a:r>
            <a:r>
              <a:rPr lang="ko-KR" altLang="en-US" dirty="0">
                <a:ea typeface="+mn-lt"/>
                <a:cs typeface="+mn-lt"/>
              </a:rPr>
              <a:t>기독교인이</a:t>
            </a:r>
            <a:r>
              <a:rPr lang="en-US" altLang="ko-KR" dirty="0">
                <a:ea typeface="+mn-lt"/>
                <a:cs typeface="+mn-lt"/>
              </a:rPr>
              <a:t> </a:t>
            </a:r>
            <a:r>
              <a:rPr lang="ko-KR" altLang="en-US" dirty="0">
                <a:ea typeface="+mn-lt"/>
                <a:cs typeface="+mn-lt"/>
              </a:rPr>
              <a:t>주류인</a:t>
            </a:r>
            <a:r>
              <a:rPr lang="en-US" altLang="ko-KR" dirty="0">
                <a:ea typeface="+mn-lt"/>
                <a:cs typeface="+mn-lt"/>
              </a:rPr>
              <a:t> </a:t>
            </a:r>
            <a:r>
              <a:rPr lang="en-US" dirty="0" err="1">
                <a:ea typeface="+mn-lt"/>
                <a:cs typeface="+mn-lt"/>
              </a:rPr>
              <a:t>베누에</a:t>
            </a:r>
            <a:r>
              <a:rPr lang="en-US" altLang="ko-KR" dirty="0">
                <a:ea typeface="+mn-lt"/>
                <a:cs typeface="+mn-lt"/>
              </a:rPr>
              <a:t> </a:t>
            </a:r>
            <a:r>
              <a:rPr lang="ko-KR" altLang="en-US" dirty="0">
                <a:ea typeface="+mn-lt"/>
                <a:cs typeface="+mn-lt"/>
              </a:rPr>
              <a:t>지역, 구호품 전달</a:t>
            </a:r>
            <a:endParaRPr lang="ko-KR" altLang="en-US" sz="1800" dirty="0">
              <a:ea typeface="맑은 고딕"/>
            </a:endParaRPr>
          </a:p>
        </p:txBody>
      </p:sp>
      <p:sp>
        <p:nvSpPr>
          <p:cNvPr id="7" name="TextBox 6">
            <a:extLst>
              <a:ext uri="{FF2B5EF4-FFF2-40B4-BE49-F238E27FC236}">
                <a16:creationId xmlns:a16="http://schemas.microsoft.com/office/drawing/2014/main" id="{D1B90474-C2F4-E3F7-34C1-06022F452146}"/>
              </a:ext>
            </a:extLst>
          </p:cNvPr>
          <p:cNvSpPr txBox="1"/>
          <p:nvPr/>
        </p:nvSpPr>
        <p:spPr>
          <a:xfrm>
            <a:off x="1213163" y="1625465"/>
            <a:ext cx="6837375" cy="769441"/>
          </a:xfrm>
          <a:prstGeom prst="rect">
            <a:avLst/>
          </a:prstGeom>
          <a:solidFill>
            <a:schemeClr val="bg1">
              <a:lumMod val="95000"/>
            </a:schemeClr>
          </a:solidFill>
        </p:spPr>
        <p:txBody>
          <a:bodyPr wrap="square" lIns="91440" tIns="45720" rIns="91440" bIns="45720" rtlCol="0" anchor="t">
            <a:spAutoFit/>
          </a:bodyPr>
          <a:lstStyle/>
          <a:p>
            <a:pPr algn="just"/>
            <a:r>
              <a:rPr lang="ko-KR" altLang="en-US" sz="1100" kern="100" dirty="0" err="1">
                <a:ea typeface="+mn-lt"/>
                <a:cs typeface="+mn-lt"/>
              </a:rPr>
              <a:t>예레와타</a:t>
            </a:r>
            <a:r>
              <a:rPr lang="en-US" altLang="ko-KR" sz="1100" kern="100" dirty="0">
                <a:ea typeface="+mn-lt"/>
                <a:cs typeface="+mn-lt"/>
              </a:rPr>
              <a:t>(</a:t>
            </a:r>
            <a:r>
              <a:rPr lang="en-US" altLang="ko-KR" sz="1100" kern="100" dirty="0" err="1">
                <a:ea typeface="+mn-lt"/>
                <a:cs typeface="+mn-lt"/>
              </a:rPr>
              <a:t>Yelewata</a:t>
            </a:r>
            <a:r>
              <a:rPr lang="en-US" altLang="ko-KR" sz="1100" kern="100" dirty="0">
                <a:ea typeface="+mn-lt"/>
                <a:cs typeface="+mn-lt"/>
              </a:rPr>
              <a:t>), </a:t>
            </a:r>
            <a:r>
              <a:rPr lang="ko-KR" altLang="en-US" sz="1100" kern="100" dirty="0" err="1">
                <a:ea typeface="+mn-lt"/>
                <a:cs typeface="+mn-lt"/>
              </a:rPr>
              <a:t>벤우주</a:t>
            </a:r>
            <a:r>
              <a:rPr lang="en-US" sz="1100" kern="100" dirty="0">
                <a:ea typeface="+mn-lt"/>
                <a:cs typeface="+mn-lt"/>
              </a:rPr>
              <a:t>(Benue State)</a:t>
            </a:r>
            <a:r>
              <a:rPr lang="en-US" sz="1100" kern="100" dirty="0" err="1">
                <a:ea typeface="+mn-lt"/>
                <a:cs typeface="+mn-lt"/>
              </a:rPr>
              <a:t>에서</a:t>
            </a:r>
            <a:r>
              <a:rPr lang="en-US" sz="1100" kern="100" dirty="0">
                <a:ea typeface="+mn-lt"/>
                <a:cs typeface="+mn-lt"/>
              </a:rPr>
              <a:t> </a:t>
            </a:r>
            <a:r>
              <a:rPr lang="en-US" sz="1100" kern="100" dirty="0" err="1">
                <a:ea typeface="+mn-lt"/>
                <a:cs typeface="+mn-lt"/>
              </a:rPr>
              <a:t>발생한</a:t>
            </a:r>
            <a:r>
              <a:rPr lang="en-US" sz="1100" kern="100" dirty="0">
                <a:ea typeface="+mn-lt"/>
                <a:cs typeface="+mn-lt"/>
              </a:rPr>
              <a:t> </a:t>
            </a:r>
            <a:r>
              <a:rPr lang="en-US" sz="1100" kern="100" dirty="0" err="1">
                <a:ea typeface="+mn-lt"/>
                <a:cs typeface="+mn-lt"/>
              </a:rPr>
              <a:t>파괴적인</a:t>
            </a:r>
            <a:r>
              <a:rPr lang="en-US" sz="1100" kern="100" dirty="0">
                <a:ea typeface="+mn-lt"/>
                <a:cs typeface="+mn-lt"/>
              </a:rPr>
              <a:t> </a:t>
            </a:r>
            <a:r>
              <a:rPr lang="en-US" sz="1100" kern="100" dirty="0" err="1">
                <a:ea typeface="+mn-lt"/>
                <a:cs typeface="+mn-lt"/>
              </a:rPr>
              <a:t>공격</a:t>
            </a:r>
            <a:r>
              <a:rPr lang="en-US" sz="1100" kern="100" dirty="0">
                <a:ea typeface="+mn-lt"/>
                <a:cs typeface="+mn-lt"/>
              </a:rPr>
              <a:t> </a:t>
            </a:r>
            <a:r>
              <a:rPr lang="en-US" sz="1100" kern="100" dirty="0" err="1">
                <a:ea typeface="+mn-lt"/>
                <a:cs typeface="+mn-lt"/>
              </a:rPr>
              <a:t>이후</a:t>
            </a:r>
            <a:r>
              <a:rPr lang="en-US" sz="1100" kern="100" dirty="0">
                <a:ea typeface="+mn-lt"/>
                <a:cs typeface="+mn-lt"/>
              </a:rPr>
              <a:t>, </a:t>
            </a:r>
            <a:r>
              <a:rPr lang="ko-KR" altLang="en-US" sz="1100" kern="100" dirty="0">
                <a:ea typeface="+mn-lt"/>
                <a:cs typeface="+mn-lt"/>
              </a:rPr>
              <a:t>오픈도어</a:t>
            </a:r>
            <a:r>
              <a:rPr lang="en-US" sz="1100" kern="100" dirty="0">
                <a:ea typeface="+mn-lt"/>
                <a:cs typeface="+mn-lt"/>
              </a:rPr>
              <a:t>(Open Doors)의 </a:t>
            </a:r>
            <a:r>
              <a:rPr lang="en-US" sz="1100" kern="100" dirty="0" err="1">
                <a:ea typeface="+mn-lt"/>
                <a:cs typeface="+mn-lt"/>
              </a:rPr>
              <a:t>현지</a:t>
            </a:r>
            <a:r>
              <a:rPr lang="en-US" sz="1100" kern="100" dirty="0">
                <a:ea typeface="+mn-lt"/>
                <a:cs typeface="+mn-lt"/>
              </a:rPr>
              <a:t> </a:t>
            </a:r>
            <a:r>
              <a:rPr lang="en-US" sz="1100" kern="100" dirty="0" err="1">
                <a:ea typeface="+mn-lt"/>
                <a:cs typeface="+mn-lt"/>
              </a:rPr>
              <a:t>파트너들은</a:t>
            </a:r>
            <a:r>
              <a:rPr lang="en-US" sz="1100" kern="100" dirty="0">
                <a:ea typeface="+mn-lt"/>
                <a:cs typeface="+mn-lt"/>
              </a:rPr>
              <a:t> 300 </a:t>
            </a:r>
            <a:r>
              <a:rPr lang="en-US" sz="1100" kern="100" dirty="0" err="1">
                <a:ea typeface="+mn-lt"/>
                <a:cs typeface="+mn-lt"/>
              </a:rPr>
              <a:t>가정에</a:t>
            </a:r>
            <a:r>
              <a:rPr lang="en-US" sz="1100" kern="100" dirty="0">
                <a:ea typeface="+mn-lt"/>
                <a:cs typeface="+mn-lt"/>
              </a:rPr>
              <a:t> </a:t>
            </a:r>
            <a:r>
              <a:rPr lang="en-US" sz="1100" kern="100" dirty="0" err="1">
                <a:ea typeface="+mn-lt"/>
                <a:cs typeface="+mn-lt"/>
              </a:rPr>
              <a:t>생명을</a:t>
            </a:r>
            <a:r>
              <a:rPr lang="en-US" sz="1100" kern="100" dirty="0">
                <a:ea typeface="+mn-lt"/>
                <a:cs typeface="+mn-lt"/>
              </a:rPr>
              <a:t> </a:t>
            </a:r>
            <a:r>
              <a:rPr lang="en-US" sz="1100" kern="100" dirty="0" err="1">
                <a:ea typeface="+mn-lt"/>
                <a:cs typeface="+mn-lt"/>
              </a:rPr>
              <a:t>구하는</a:t>
            </a:r>
            <a:r>
              <a:rPr lang="en-US" sz="1100" kern="100" dirty="0">
                <a:ea typeface="+mn-lt"/>
                <a:cs typeface="+mn-lt"/>
              </a:rPr>
              <a:t> </a:t>
            </a:r>
            <a:r>
              <a:rPr lang="en-US" sz="1100" kern="100" dirty="0" err="1">
                <a:ea typeface="+mn-lt"/>
                <a:cs typeface="+mn-lt"/>
              </a:rPr>
              <a:t>구호</a:t>
            </a:r>
            <a:r>
              <a:rPr lang="en-US" sz="1100" kern="100" dirty="0">
                <a:ea typeface="+mn-lt"/>
                <a:cs typeface="+mn-lt"/>
              </a:rPr>
              <a:t> </a:t>
            </a:r>
            <a:r>
              <a:rPr lang="en-US" sz="1100" kern="100" dirty="0" err="1">
                <a:ea typeface="+mn-lt"/>
                <a:cs typeface="+mn-lt"/>
              </a:rPr>
              <a:t>물품을</a:t>
            </a:r>
            <a:r>
              <a:rPr lang="en-US" sz="1100" kern="100" dirty="0">
                <a:ea typeface="+mn-lt"/>
                <a:cs typeface="+mn-lt"/>
              </a:rPr>
              <a:t> </a:t>
            </a:r>
            <a:r>
              <a:rPr lang="en-US" sz="1100" kern="100" dirty="0" err="1">
                <a:ea typeface="+mn-lt"/>
                <a:cs typeface="+mn-lt"/>
              </a:rPr>
              <a:t>전달했습니다</a:t>
            </a:r>
            <a:r>
              <a:rPr lang="en-US" sz="1100" kern="100" dirty="0">
                <a:ea typeface="+mn-lt"/>
                <a:cs typeface="+mn-lt"/>
              </a:rPr>
              <a:t>. </a:t>
            </a:r>
            <a:r>
              <a:rPr lang="en-US" sz="1100" kern="100" dirty="0" err="1">
                <a:ea typeface="+mn-lt"/>
                <a:cs typeface="+mn-lt"/>
              </a:rPr>
              <a:t>우리는</a:t>
            </a:r>
            <a:r>
              <a:rPr lang="en-US" sz="1100" kern="100" dirty="0">
                <a:ea typeface="+mn-lt"/>
                <a:cs typeface="+mn-lt"/>
              </a:rPr>
              <a:t> </a:t>
            </a:r>
            <a:r>
              <a:rPr lang="en-US" sz="1100" kern="100" dirty="0" err="1">
                <a:ea typeface="+mn-lt"/>
                <a:cs typeface="+mn-lt"/>
              </a:rPr>
              <a:t>오픈도어스의</a:t>
            </a:r>
            <a:r>
              <a:rPr lang="en-US" sz="1100" kern="100" dirty="0">
                <a:ea typeface="+mn-lt"/>
                <a:cs typeface="+mn-lt"/>
              </a:rPr>
              <a:t> </a:t>
            </a:r>
            <a:r>
              <a:rPr lang="en-US" sz="1100" kern="100" dirty="0" err="1">
                <a:ea typeface="+mn-lt"/>
                <a:cs typeface="+mn-lt"/>
              </a:rPr>
              <a:t>현지</a:t>
            </a:r>
            <a:r>
              <a:rPr lang="en-US" sz="1100" kern="100" dirty="0">
                <a:ea typeface="+mn-lt"/>
                <a:cs typeface="+mn-lt"/>
              </a:rPr>
              <a:t> </a:t>
            </a:r>
            <a:r>
              <a:rPr lang="en-US" sz="1100" kern="100" dirty="0" err="1">
                <a:ea typeface="+mn-lt"/>
                <a:cs typeface="+mn-lt"/>
              </a:rPr>
              <a:t>교회</a:t>
            </a:r>
            <a:r>
              <a:rPr lang="en-US" sz="1100" kern="100" dirty="0">
                <a:ea typeface="+mn-lt"/>
                <a:cs typeface="+mn-lt"/>
              </a:rPr>
              <a:t> </a:t>
            </a:r>
            <a:r>
              <a:rPr lang="en-US" sz="1100" kern="100" dirty="0" err="1">
                <a:ea typeface="+mn-lt"/>
                <a:cs typeface="+mn-lt"/>
              </a:rPr>
              <a:t>파트너인</a:t>
            </a:r>
            <a:r>
              <a:rPr lang="en-US" sz="1100" kern="100" dirty="0">
                <a:ea typeface="+mn-lt"/>
                <a:cs typeface="+mn-lt"/>
              </a:rPr>
              <a:t> </a:t>
            </a:r>
            <a:r>
              <a:rPr lang="en-US" sz="1100" kern="100" dirty="0" err="1">
                <a:ea typeface="+mn-lt"/>
                <a:cs typeface="+mn-lt"/>
              </a:rPr>
              <a:t>버티유</a:t>
            </a:r>
            <a:r>
              <a:rPr lang="en-US" sz="1100" kern="100" dirty="0">
                <a:ea typeface="+mn-lt"/>
                <a:cs typeface="+mn-lt"/>
              </a:rPr>
              <a:t>(Virtue</a:t>
            </a:r>
            <a:r>
              <a:rPr lang="en-US" altLang="ko-KR" sz="1100" kern="100" dirty="0">
                <a:ea typeface="+mn-lt"/>
                <a:cs typeface="+mn-lt"/>
              </a:rPr>
              <a:t>)*</a:t>
            </a:r>
            <a:r>
              <a:rPr lang="ko-KR" altLang="en-US" sz="1100" kern="100" dirty="0">
                <a:ea typeface="+mn-lt"/>
                <a:cs typeface="+mn-lt"/>
              </a:rPr>
              <a:t>와</a:t>
            </a:r>
            <a:r>
              <a:rPr lang="en-US" altLang="ko-KR" sz="1100" kern="100" dirty="0">
                <a:ea typeface="+mn-lt"/>
                <a:cs typeface="+mn-lt"/>
              </a:rPr>
              <a:t> </a:t>
            </a:r>
            <a:r>
              <a:rPr lang="ko-KR" altLang="en-US" sz="1100" kern="100" dirty="0">
                <a:ea typeface="+mn-lt"/>
                <a:cs typeface="+mn-lt"/>
              </a:rPr>
              <a:t>이</a:t>
            </a:r>
            <a:r>
              <a:rPr lang="en-US" altLang="ko-KR" sz="1100" kern="100" dirty="0">
                <a:ea typeface="+mn-lt"/>
                <a:cs typeface="+mn-lt"/>
              </a:rPr>
              <a:t> </a:t>
            </a:r>
            <a:r>
              <a:rPr lang="ko-KR" altLang="en-US" sz="1100" kern="100" dirty="0">
                <a:ea typeface="+mn-lt"/>
                <a:cs typeface="+mn-lt"/>
              </a:rPr>
              <a:t>구호</a:t>
            </a:r>
            <a:r>
              <a:rPr lang="en-US" altLang="ko-KR" sz="1100" kern="100" dirty="0">
                <a:ea typeface="+mn-lt"/>
                <a:cs typeface="+mn-lt"/>
              </a:rPr>
              <a:t> </a:t>
            </a:r>
            <a:r>
              <a:rPr lang="ko-KR" altLang="en-US" sz="1100" kern="100" dirty="0">
                <a:ea typeface="+mn-lt"/>
                <a:cs typeface="+mn-lt"/>
              </a:rPr>
              <a:t>물품</a:t>
            </a:r>
            <a:r>
              <a:rPr lang="en-US" altLang="ko-KR" sz="1100" kern="100" dirty="0">
                <a:ea typeface="+mn-lt"/>
                <a:cs typeface="+mn-lt"/>
              </a:rPr>
              <a:t> </a:t>
            </a:r>
            <a:r>
              <a:rPr lang="ko-KR" altLang="en-US" sz="1100" kern="100" dirty="0">
                <a:ea typeface="+mn-lt"/>
                <a:cs typeface="+mn-lt"/>
              </a:rPr>
              <a:t>전달에</a:t>
            </a:r>
            <a:r>
              <a:rPr lang="en-US" altLang="ko-KR" sz="1100" kern="100" dirty="0">
                <a:ea typeface="+mn-lt"/>
                <a:cs typeface="+mn-lt"/>
              </a:rPr>
              <a:t> </a:t>
            </a:r>
            <a:r>
              <a:rPr lang="ko-KR" altLang="en-US" sz="1100" kern="100" dirty="0">
                <a:ea typeface="+mn-lt"/>
                <a:cs typeface="+mn-lt"/>
              </a:rPr>
              <a:t>대해</a:t>
            </a:r>
            <a:r>
              <a:rPr lang="en-US" altLang="ko-KR" sz="1100" kern="100" dirty="0">
                <a:ea typeface="+mn-lt"/>
                <a:cs typeface="+mn-lt"/>
              </a:rPr>
              <a:t> </a:t>
            </a:r>
            <a:r>
              <a:rPr lang="ko-KR" altLang="en-US" sz="1100" kern="100" dirty="0">
                <a:ea typeface="+mn-lt"/>
                <a:cs typeface="+mn-lt"/>
              </a:rPr>
              <a:t>다시</a:t>
            </a:r>
            <a:r>
              <a:rPr lang="en-US" sz="1100" kern="100" dirty="0">
                <a:ea typeface="+mn-lt"/>
                <a:cs typeface="+mn-lt"/>
              </a:rPr>
              <a:t> </a:t>
            </a:r>
            <a:r>
              <a:rPr lang="ko-KR" altLang="en-US" sz="1100" kern="100" dirty="0">
                <a:ea typeface="+mn-lt"/>
                <a:cs typeface="+mn-lt"/>
              </a:rPr>
              <a:t>한</a:t>
            </a:r>
            <a:r>
              <a:rPr lang="en-US" altLang="ko-KR" sz="1100" kern="100" dirty="0">
                <a:ea typeface="+mn-lt"/>
                <a:cs typeface="+mn-lt"/>
              </a:rPr>
              <a:t> </a:t>
            </a:r>
            <a:r>
              <a:rPr lang="ko-KR" altLang="en-US" sz="1100" kern="100" dirty="0">
                <a:ea typeface="+mn-lt"/>
                <a:cs typeface="+mn-lt"/>
              </a:rPr>
              <a:t>번</a:t>
            </a:r>
            <a:r>
              <a:rPr lang="en-US" altLang="ko-KR" sz="1100" kern="100" dirty="0">
                <a:ea typeface="+mn-lt"/>
                <a:cs typeface="+mn-lt"/>
              </a:rPr>
              <a:t> </a:t>
            </a:r>
            <a:r>
              <a:rPr lang="ko-KR" altLang="en-US" sz="1100" kern="100" dirty="0">
                <a:ea typeface="+mn-lt"/>
                <a:cs typeface="+mn-lt"/>
              </a:rPr>
              <a:t>논의했으며</a:t>
            </a:r>
            <a:r>
              <a:rPr lang="en-US" altLang="ko-KR" sz="1100" kern="100" dirty="0">
                <a:ea typeface="+mn-lt"/>
                <a:cs typeface="+mn-lt"/>
              </a:rPr>
              <a:t>, </a:t>
            </a:r>
            <a:r>
              <a:rPr lang="ko-KR" altLang="en-US" sz="1100" kern="100" dirty="0">
                <a:ea typeface="+mn-lt"/>
                <a:cs typeface="+mn-lt"/>
              </a:rPr>
              <a:t>피난민</a:t>
            </a:r>
            <a:r>
              <a:rPr lang="en-US" altLang="ko-KR" sz="1100" kern="100" dirty="0">
                <a:ea typeface="+mn-lt"/>
                <a:cs typeface="+mn-lt"/>
              </a:rPr>
              <a:t> </a:t>
            </a:r>
            <a:r>
              <a:rPr lang="ko-KR" altLang="en-US" sz="1100" kern="100" dirty="0">
                <a:ea typeface="+mn-lt"/>
                <a:cs typeface="+mn-lt"/>
              </a:rPr>
              <a:t>기독교인들을</a:t>
            </a:r>
            <a:r>
              <a:rPr lang="en-US" altLang="ko-KR" sz="1100" kern="100" dirty="0">
                <a:ea typeface="+mn-lt"/>
                <a:cs typeface="+mn-lt"/>
              </a:rPr>
              <a:t> </a:t>
            </a:r>
            <a:r>
              <a:rPr lang="ko-KR" altLang="en-US" sz="1100" kern="100" dirty="0">
                <a:ea typeface="+mn-lt"/>
                <a:cs typeface="+mn-lt"/>
              </a:rPr>
              <a:t>위해</a:t>
            </a:r>
            <a:r>
              <a:rPr lang="en-US" altLang="ko-KR" sz="1100" kern="100" dirty="0">
                <a:ea typeface="+mn-lt"/>
                <a:cs typeface="+mn-lt"/>
              </a:rPr>
              <a:t> </a:t>
            </a:r>
            <a:r>
              <a:rPr lang="ko-KR" altLang="en-US" sz="1100" kern="100" dirty="0">
                <a:ea typeface="+mn-lt"/>
                <a:cs typeface="+mn-lt"/>
              </a:rPr>
              <a:t>계속</a:t>
            </a:r>
            <a:r>
              <a:rPr lang="en-US" altLang="ko-KR" sz="1100" kern="100" dirty="0">
                <a:ea typeface="+mn-lt"/>
                <a:cs typeface="+mn-lt"/>
              </a:rPr>
              <a:t> </a:t>
            </a:r>
            <a:r>
              <a:rPr lang="ko-KR" altLang="en-US" sz="1100" kern="100" dirty="0">
                <a:ea typeface="+mn-lt"/>
                <a:cs typeface="+mn-lt"/>
              </a:rPr>
              <a:t>기도할</a:t>
            </a:r>
            <a:r>
              <a:rPr lang="en-US" altLang="ko-KR" sz="1100" kern="100" dirty="0">
                <a:ea typeface="+mn-lt"/>
                <a:cs typeface="+mn-lt"/>
              </a:rPr>
              <a:t> </a:t>
            </a:r>
            <a:r>
              <a:rPr lang="ko-KR" altLang="en-US" sz="1100" kern="100" dirty="0">
                <a:ea typeface="+mn-lt"/>
                <a:cs typeface="+mn-lt"/>
              </a:rPr>
              <a:t>수</a:t>
            </a:r>
            <a:r>
              <a:rPr lang="en-US" altLang="ko-KR" sz="1100" kern="100" dirty="0">
                <a:ea typeface="+mn-lt"/>
                <a:cs typeface="+mn-lt"/>
              </a:rPr>
              <a:t> </a:t>
            </a:r>
            <a:r>
              <a:rPr lang="ko-KR" altLang="en-US" sz="1100" kern="100" dirty="0">
                <a:ea typeface="+mn-lt"/>
                <a:cs typeface="+mn-lt"/>
              </a:rPr>
              <a:t>있는</a:t>
            </a:r>
            <a:r>
              <a:rPr lang="en-US" altLang="ko-KR" sz="1100" kern="100" dirty="0">
                <a:ea typeface="+mn-lt"/>
                <a:cs typeface="+mn-lt"/>
              </a:rPr>
              <a:t> </a:t>
            </a:r>
            <a:r>
              <a:rPr lang="ko-KR" altLang="en-US" sz="1100" kern="100" dirty="0">
                <a:ea typeface="+mn-lt"/>
                <a:cs typeface="+mn-lt"/>
              </a:rPr>
              <a:t>방법에</a:t>
            </a:r>
            <a:r>
              <a:rPr lang="en-US" altLang="ko-KR" sz="1100" kern="100" dirty="0">
                <a:ea typeface="+mn-lt"/>
                <a:cs typeface="+mn-lt"/>
              </a:rPr>
              <a:t> </a:t>
            </a:r>
            <a:r>
              <a:rPr lang="ko-KR" altLang="en-US" sz="1100" kern="100" dirty="0">
                <a:ea typeface="+mn-lt"/>
                <a:cs typeface="+mn-lt"/>
              </a:rPr>
              <a:t>대해</a:t>
            </a:r>
            <a:r>
              <a:rPr lang="en-US" altLang="ko-KR" sz="1100" kern="100" dirty="0">
                <a:ea typeface="+mn-lt"/>
                <a:cs typeface="+mn-lt"/>
              </a:rPr>
              <a:t> </a:t>
            </a:r>
            <a:r>
              <a:rPr lang="ko-KR" altLang="en-US" sz="1100" kern="100" dirty="0">
                <a:ea typeface="+mn-lt"/>
                <a:cs typeface="+mn-lt"/>
              </a:rPr>
              <a:t>논의했습니다</a:t>
            </a:r>
            <a:r>
              <a:rPr lang="en-US" sz="1100" kern="100" dirty="0">
                <a:ea typeface="+mn-lt"/>
                <a:cs typeface="+mn-lt"/>
              </a:rPr>
              <a:t>. </a:t>
            </a:r>
            <a:endParaRPr lang="ko-KR" dirty="0"/>
          </a:p>
        </p:txBody>
      </p:sp>
      <p:pic>
        <p:nvPicPr>
          <p:cNvPr id="16" name="그림 15" descr="야외, 하늘, 액세서리, 지상이(가) 표시된 사진&#10;&#10;AI 생성 콘텐츠는 정확하지 않을 수 있습니다.">
            <a:extLst>
              <a:ext uri="{FF2B5EF4-FFF2-40B4-BE49-F238E27FC236}">
                <a16:creationId xmlns:a16="http://schemas.microsoft.com/office/drawing/2014/main" id="{F2BEBA0D-D089-BD40-DEAB-834AC8589580}"/>
              </a:ext>
            </a:extLst>
          </p:cNvPr>
          <p:cNvPicPr>
            <a:picLocks noChangeAspect="1"/>
          </p:cNvPicPr>
          <p:nvPr/>
        </p:nvPicPr>
        <p:blipFill>
          <a:blip r:embed="rId4"/>
          <a:stretch>
            <a:fillRect/>
          </a:stretch>
        </p:blipFill>
        <p:spPr>
          <a:xfrm>
            <a:off x="8217662" y="1620829"/>
            <a:ext cx="3246087" cy="2466804"/>
          </a:xfrm>
          <a:prstGeom prst="rect">
            <a:avLst/>
          </a:prstGeom>
        </p:spPr>
      </p:pic>
      <p:sp>
        <p:nvSpPr>
          <p:cNvPr id="17" name="TextBox 16">
            <a:extLst>
              <a:ext uri="{FF2B5EF4-FFF2-40B4-BE49-F238E27FC236}">
                <a16:creationId xmlns:a16="http://schemas.microsoft.com/office/drawing/2014/main" id="{270F9A1C-688F-711B-0FA0-63BF5A9801FB}"/>
              </a:ext>
            </a:extLst>
          </p:cNvPr>
          <p:cNvSpPr txBox="1"/>
          <p:nvPr/>
        </p:nvSpPr>
        <p:spPr>
          <a:xfrm>
            <a:off x="8219045" y="4292710"/>
            <a:ext cx="3250416" cy="1785104"/>
          </a:xfrm>
          <a:prstGeom prst="rect">
            <a:avLst/>
          </a:prstGeom>
          <a:solidFill>
            <a:srgbClr val="0070C0"/>
          </a:solidFill>
        </p:spPr>
        <p:txBody>
          <a:bodyPr wrap="square" lIns="91440" tIns="45720" rIns="91440" bIns="45720" rtlCol="0" anchor="t">
            <a:spAutoFit/>
          </a:bodyPr>
          <a:lstStyle/>
          <a:p>
            <a:pPr marL="228600" indent="-228600" algn="just">
              <a:buFont typeface="Arial"/>
              <a:buChar char="•"/>
            </a:pPr>
            <a:r>
              <a:rPr lang="ko-KR" sz="1100" kern="100" dirty="0">
                <a:solidFill>
                  <a:schemeClr val="bg1"/>
                </a:solidFill>
                <a:ea typeface="+mn-lt"/>
                <a:cs typeface="+mn-lt"/>
              </a:rPr>
              <a:t>나이지리아 </a:t>
            </a:r>
            <a:r>
              <a:rPr lang="ko-KR" altLang="en-US" sz="1100" kern="100" dirty="0">
                <a:solidFill>
                  <a:schemeClr val="bg1"/>
                </a:solidFill>
                <a:ea typeface="+mn-lt"/>
                <a:cs typeface="+mn-lt"/>
              </a:rPr>
              <a:t>중앙정부와 지방</a:t>
            </a:r>
            <a:r>
              <a:rPr lang="ko-KR" sz="1100" kern="100" dirty="0">
                <a:solidFill>
                  <a:schemeClr val="bg1"/>
                </a:solidFill>
                <a:ea typeface="+mn-lt"/>
                <a:cs typeface="+mn-lt"/>
              </a:rPr>
              <a:t> 정부를 위해 기도합니다.</a:t>
            </a:r>
            <a:r>
              <a:rPr lang="ko-KR" altLang="en-US" sz="1100" kern="100" dirty="0">
                <a:solidFill>
                  <a:schemeClr val="bg1"/>
                </a:solidFill>
                <a:ea typeface="+mn-lt"/>
                <a:cs typeface="+mn-lt"/>
              </a:rPr>
              <a:t> 지도자들에게 냉철한 이성과</a:t>
            </a:r>
            <a:r>
              <a:rPr lang="ko-KR" sz="1100" kern="100" dirty="0">
                <a:solidFill>
                  <a:schemeClr val="bg1"/>
                </a:solidFill>
                <a:ea typeface="+mn-lt"/>
                <a:cs typeface="+mn-lt"/>
              </a:rPr>
              <a:t> </a:t>
            </a:r>
            <a:r>
              <a:rPr lang="ko-KR" altLang="en-US" sz="1100" kern="100" dirty="0">
                <a:solidFill>
                  <a:schemeClr val="bg1"/>
                </a:solidFill>
                <a:ea typeface="+mn-lt"/>
                <a:cs typeface="+mn-lt"/>
              </a:rPr>
              <a:t>따뜻한 가슴과 </a:t>
            </a:r>
            <a:r>
              <a:rPr lang="ko-KR" sz="1100" kern="100" dirty="0">
                <a:solidFill>
                  <a:schemeClr val="bg1"/>
                </a:solidFill>
                <a:ea typeface="+mn-lt"/>
                <a:cs typeface="+mn-lt"/>
              </a:rPr>
              <a:t>지혜를 주셔서</a:t>
            </a:r>
            <a:r>
              <a:rPr lang="en-US" altLang="ko-KR" sz="1100" kern="100" dirty="0">
                <a:solidFill>
                  <a:schemeClr val="bg1"/>
                </a:solidFill>
                <a:ea typeface="+mn-lt"/>
                <a:cs typeface="+mn-lt"/>
              </a:rPr>
              <a:t>,</a:t>
            </a:r>
            <a:r>
              <a:rPr lang="ko-KR" sz="1100" kern="100" dirty="0">
                <a:solidFill>
                  <a:schemeClr val="bg1"/>
                </a:solidFill>
                <a:ea typeface="+mn-lt"/>
                <a:cs typeface="+mn-lt"/>
              </a:rPr>
              <a:t> </a:t>
            </a:r>
            <a:r>
              <a:rPr lang="ko-KR" altLang="en-US" sz="1100" kern="100" dirty="0">
                <a:solidFill>
                  <a:schemeClr val="bg1"/>
                </a:solidFill>
                <a:ea typeface="+mn-lt"/>
                <a:cs typeface="+mn-lt"/>
              </a:rPr>
              <a:t>이 어려움을 슬기롭게 해결하기를 기도합니다.</a:t>
            </a:r>
            <a:endParaRPr lang="ko-KR" sz="1100" kern="100" dirty="0">
              <a:solidFill>
                <a:schemeClr val="bg1"/>
              </a:solidFill>
              <a:ea typeface="+mn-lt"/>
              <a:cs typeface="+mn-lt"/>
            </a:endParaRPr>
          </a:p>
          <a:p>
            <a:pPr marL="228600" indent="-228600" algn="just">
              <a:buFont typeface="Arial"/>
              <a:buChar char="•"/>
            </a:pPr>
            <a:r>
              <a:rPr lang="ko-KR" altLang="en-US" sz="1100" kern="100" dirty="0">
                <a:solidFill>
                  <a:schemeClr val="bg1"/>
                </a:solidFill>
                <a:ea typeface="+mn-lt"/>
                <a:cs typeface="+mn-lt"/>
              </a:rPr>
              <a:t>난민들을</a:t>
            </a:r>
            <a:r>
              <a:rPr lang="ko-KR" sz="1100" kern="100" dirty="0">
                <a:solidFill>
                  <a:schemeClr val="bg1"/>
                </a:solidFill>
                <a:ea typeface="+mn-lt"/>
                <a:cs typeface="+mn-lt"/>
              </a:rPr>
              <a:t> 위해 기도합니다</a:t>
            </a:r>
            <a:r>
              <a:rPr lang="en-US" altLang="ko-KR" sz="1100" kern="100" dirty="0">
                <a:solidFill>
                  <a:schemeClr val="bg1"/>
                </a:solidFill>
                <a:ea typeface="+mn-lt"/>
                <a:cs typeface="+mn-lt"/>
              </a:rPr>
              <a:t>.</a:t>
            </a:r>
            <a:r>
              <a:rPr lang="ko-KR" altLang="en-US" sz="1100" kern="100" dirty="0">
                <a:solidFill>
                  <a:schemeClr val="bg1"/>
                </a:solidFill>
                <a:ea typeface="+mn-lt"/>
                <a:cs typeface="+mn-lt"/>
              </a:rPr>
              <a:t> </a:t>
            </a:r>
            <a:r>
              <a:rPr lang="ko-KR" sz="1100" kern="100" dirty="0">
                <a:solidFill>
                  <a:schemeClr val="bg1"/>
                </a:solidFill>
                <a:ea typeface="+mn-lt"/>
                <a:cs typeface="+mn-lt"/>
              </a:rPr>
              <a:t>매일 하나님의 공급하심을 경험하며, 감사한 마음을 잃지 않기를 기도합니다</a:t>
            </a:r>
            <a:r>
              <a:rPr lang="en-US" altLang="ko-KR" sz="1100" kern="100" dirty="0">
                <a:solidFill>
                  <a:schemeClr val="bg1"/>
                </a:solidFill>
                <a:ea typeface="+mn-lt"/>
                <a:cs typeface="+mn-lt"/>
              </a:rPr>
              <a:t>.</a:t>
            </a:r>
            <a:r>
              <a:rPr lang="ko-KR" sz="1100" kern="100" dirty="0">
                <a:solidFill>
                  <a:schemeClr val="bg1"/>
                </a:solidFill>
                <a:ea typeface="+mn-lt"/>
                <a:cs typeface="+mn-lt"/>
              </a:rPr>
              <a:t> </a:t>
            </a:r>
          </a:p>
          <a:p>
            <a:pPr marL="228600" indent="-228600" algn="just">
              <a:buFont typeface="Arial"/>
              <a:buChar char="•"/>
            </a:pPr>
            <a:r>
              <a:rPr lang="ko-KR" altLang="en-US" sz="1100" kern="100" dirty="0">
                <a:solidFill>
                  <a:schemeClr val="bg1"/>
                </a:solidFill>
                <a:ea typeface="+mn-lt"/>
                <a:cs typeface="+mn-lt"/>
              </a:rPr>
              <a:t>가해자들을 위해 </a:t>
            </a:r>
            <a:r>
              <a:rPr lang="en-US" altLang="ko-KR" sz="1100" kern="100" dirty="0">
                <a:solidFill>
                  <a:schemeClr val="bg1"/>
                </a:solidFill>
                <a:ea typeface="+mn-lt"/>
                <a:cs typeface="+mn-lt"/>
              </a:rPr>
              <a:t>-</a:t>
            </a:r>
            <a:r>
              <a:rPr lang="ko-KR" altLang="en-US" sz="1100" kern="100" dirty="0">
                <a:solidFill>
                  <a:schemeClr val="bg1"/>
                </a:solidFill>
                <a:ea typeface="+mn-lt"/>
                <a:cs typeface="+mn-lt"/>
              </a:rPr>
              <a:t> 그들이 회개하고 하나님께로 돌아와 그분이 구세주이심을 믿게 되기를  기도합니다. </a:t>
            </a:r>
            <a:endParaRPr lang="en-US" altLang="ko-KR" sz="1100" kern="100" dirty="0">
              <a:solidFill>
                <a:schemeClr val="bg1"/>
              </a:solidFill>
              <a:ea typeface="+mn-lt"/>
              <a:cs typeface="+mn-lt"/>
            </a:endParaRPr>
          </a:p>
        </p:txBody>
      </p:sp>
      <p:sp>
        <p:nvSpPr>
          <p:cNvPr id="14" name="TextBox 13">
            <a:extLst>
              <a:ext uri="{FF2B5EF4-FFF2-40B4-BE49-F238E27FC236}">
                <a16:creationId xmlns:a16="http://schemas.microsoft.com/office/drawing/2014/main" id="{5E185066-7D96-F2E9-40C9-3910CD5D5222}"/>
              </a:ext>
            </a:extLst>
          </p:cNvPr>
          <p:cNvSpPr txBox="1"/>
          <p:nvPr/>
        </p:nvSpPr>
        <p:spPr>
          <a:xfrm>
            <a:off x="1213162" y="2523140"/>
            <a:ext cx="6840632" cy="3924151"/>
          </a:xfrm>
          <a:prstGeom prst="rect">
            <a:avLst/>
          </a:prstGeom>
          <a:noFill/>
        </p:spPr>
        <p:txBody>
          <a:bodyPr wrap="square" lIns="91440" tIns="45720" rIns="91440" bIns="45720" rtlCol="0" anchor="t">
            <a:spAutoFit/>
          </a:bodyPr>
          <a:lstStyle/>
          <a:p>
            <a:pPr algn="just"/>
            <a:r>
              <a:rPr lang="ko-KR" altLang="en-US" sz="1100" dirty="0">
                <a:ea typeface="+mn-lt"/>
                <a:cs typeface="+mn-lt"/>
              </a:rPr>
              <a:t>오픈도어</a:t>
            </a:r>
            <a:r>
              <a:rPr lang="en-US" altLang="ko-KR" sz="1100" dirty="0">
                <a:ea typeface="+mn-lt"/>
                <a:cs typeface="+mn-lt"/>
              </a:rPr>
              <a:t> </a:t>
            </a:r>
            <a:r>
              <a:rPr lang="ko-KR" altLang="en-US" sz="1100" dirty="0">
                <a:ea typeface="+mn-lt"/>
                <a:cs typeface="+mn-lt"/>
              </a:rPr>
              <a:t>현지</a:t>
            </a:r>
            <a:r>
              <a:rPr lang="en-US" altLang="ko-KR" sz="1100" dirty="0">
                <a:ea typeface="+mn-lt"/>
                <a:cs typeface="+mn-lt"/>
              </a:rPr>
              <a:t> </a:t>
            </a:r>
            <a:r>
              <a:rPr lang="ko-KR" altLang="en-US" sz="1100" dirty="0">
                <a:ea typeface="+mn-lt"/>
                <a:cs typeface="+mn-lt"/>
              </a:rPr>
              <a:t>파트너들은</a:t>
            </a:r>
            <a:r>
              <a:rPr lang="en-US" altLang="ko-KR" sz="1100" dirty="0">
                <a:ea typeface="+mn-lt"/>
                <a:cs typeface="+mn-lt"/>
              </a:rPr>
              <a:t> </a:t>
            </a:r>
            <a:r>
              <a:rPr lang="ko-KR" altLang="en-US" sz="1100" dirty="0">
                <a:ea typeface="+mn-lt"/>
                <a:cs typeface="+mn-lt"/>
              </a:rPr>
              <a:t>긴급</a:t>
            </a:r>
            <a:r>
              <a:rPr lang="en-US" altLang="ko-KR" sz="1100" dirty="0">
                <a:ea typeface="+mn-lt"/>
                <a:cs typeface="+mn-lt"/>
              </a:rPr>
              <a:t> </a:t>
            </a:r>
            <a:r>
              <a:rPr lang="ko-KR" altLang="en-US" sz="1100" dirty="0">
                <a:ea typeface="+mn-lt"/>
                <a:cs typeface="+mn-lt"/>
              </a:rPr>
              <a:t>구호가</a:t>
            </a:r>
            <a:r>
              <a:rPr lang="en-US" altLang="ko-KR" sz="1100" dirty="0">
                <a:ea typeface="+mn-lt"/>
                <a:cs typeface="+mn-lt"/>
              </a:rPr>
              <a:t> </a:t>
            </a:r>
            <a:r>
              <a:rPr lang="ko-KR" altLang="en-US" sz="1100" dirty="0">
                <a:ea typeface="+mn-lt"/>
                <a:cs typeface="+mn-lt"/>
              </a:rPr>
              <a:t>필요한</a:t>
            </a:r>
            <a:r>
              <a:rPr lang="en-US" sz="1100" dirty="0">
                <a:ea typeface="+mn-lt"/>
                <a:cs typeface="+mn-lt"/>
              </a:rPr>
              <a:t> </a:t>
            </a:r>
            <a:r>
              <a:rPr lang="en-US" altLang="ko-KR" sz="1100" dirty="0">
                <a:ea typeface="+mn-lt"/>
                <a:cs typeface="+mn-lt"/>
              </a:rPr>
              <a:t>300</a:t>
            </a:r>
            <a:r>
              <a:rPr lang="ko-KR" altLang="en-US" sz="1100" dirty="0">
                <a:ea typeface="+mn-lt"/>
                <a:cs typeface="+mn-lt"/>
              </a:rPr>
              <a:t>개</a:t>
            </a:r>
            <a:r>
              <a:rPr lang="en-US" sz="1100" dirty="0">
                <a:ea typeface="+mn-lt"/>
                <a:cs typeface="+mn-lt"/>
              </a:rPr>
              <a:t> </a:t>
            </a:r>
            <a:r>
              <a:rPr lang="ko-KR" altLang="en-US" sz="1100" dirty="0">
                <a:ea typeface="+mn-lt"/>
                <a:cs typeface="+mn-lt"/>
              </a:rPr>
              <a:t>기독교인</a:t>
            </a:r>
            <a:r>
              <a:rPr lang="en-US" altLang="ko-KR" sz="1100" dirty="0">
                <a:ea typeface="+mn-lt"/>
                <a:cs typeface="+mn-lt"/>
              </a:rPr>
              <a:t> </a:t>
            </a:r>
            <a:r>
              <a:rPr lang="ko-KR" altLang="en-US" sz="1100" dirty="0">
                <a:ea typeface="+mn-lt"/>
                <a:cs typeface="+mn-lt"/>
              </a:rPr>
              <a:t>가족에게</a:t>
            </a:r>
            <a:r>
              <a:rPr lang="en-US" altLang="ko-KR" sz="1100" dirty="0">
                <a:ea typeface="+mn-lt"/>
                <a:cs typeface="+mn-lt"/>
              </a:rPr>
              <a:t> 300</a:t>
            </a:r>
            <a:r>
              <a:rPr lang="ko-KR" altLang="en-US" sz="1100" dirty="0">
                <a:ea typeface="+mn-lt"/>
                <a:cs typeface="+mn-lt"/>
              </a:rPr>
              <a:t>개의</a:t>
            </a:r>
            <a:r>
              <a:rPr lang="en-US" altLang="ko-KR" sz="1100" dirty="0">
                <a:ea typeface="+mn-lt"/>
                <a:cs typeface="+mn-lt"/>
              </a:rPr>
              <a:t> </a:t>
            </a:r>
            <a:r>
              <a:rPr lang="ko-KR" altLang="en-US" sz="1100" dirty="0">
                <a:ea typeface="+mn-lt"/>
                <a:cs typeface="+mn-lt"/>
              </a:rPr>
              <a:t>구호</a:t>
            </a:r>
            <a:r>
              <a:rPr lang="en-US" altLang="ko-KR" sz="1100" dirty="0">
                <a:ea typeface="+mn-lt"/>
                <a:cs typeface="+mn-lt"/>
              </a:rPr>
              <a:t> </a:t>
            </a:r>
            <a:r>
              <a:rPr lang="ko-KR" altLang="en-US" sz="1100" dirty="0">
                <a:ea typeface="+mn-lt"/>
                <a:cs typeface="+mn-lt"/>
              </a:rPr>
              <a:t>패키지를</a:t>
            </a:r>
            <a:r>
              <a:rPr lang="en-US" altLang="ko-KR" sz="1100" dirty="0">
                <a:ea typeface="+mn-lt"/>
                <a:cs typeface="+mn-lt"/>
              </a:rPr>
              <a:t> </a:t>
            </a:r>
            <a:r>
              <a:rPr lang="ko-KR" altLang="en-US" sz="1100" dirty="0">
                <a:ea typeface="+mn-lt"/>
                <a:cs typeface="+mn-lt"/>
              </a:rPr>
              <a:t>전달했습니다</a:t>
            </a:r>
            <a:r>
              <a:rPr lang="en-US" sz="1100" dirty="0">
                <a:ea typeface="+mn-lt"/>
                <a:cs typeface="+mn-lt"/>
              </a:rPr>
              <a:t>. 각 </a:t>
            </a:r>
            <a:r>
              <a:rPr lang="ko-KR" altLang="en-US" sz="1100" dirty="0">
                <a:ea typeface="+mn-lt"/>
                <a:cs typeface="+mn-lt"/>
              </a:rPr>
              <a:t>패키지에는</a:t>
            </a:r>
            <a:r>
              <a:rPr lang="en-US" altLang="ko-KR" sz="1100" dirty="0">
                <a:ea typeface="+mn-lt"/>
                <a:cs typeface="+mn-lt"/>
              </a:rPr>
              <a:t> </a:t>
            </a:r>
            <a:r>
              <a:rPr lang="en-US" sz="1100" dirty="0">
                <a:ea typeface="+mn-lt"/>
                <a:cs typeface="+mn-lt"/>
              </a:rPr>
              <a:t>80kg</a:t>
            </a:r>
            <a:r>
              <a:rPr lang="ko-KR" altLang="en-US" sz="1100" dirty="0">
                <a:ea typeface="+mn-lt"/>
                <a:cs typeface="+mn-lt"/>
              </a:rPr>
              <a:t>의</a:t>
            </a:r>
            <a:r>
              <a:rPr lang="en-US" sz="1100" dirty="0">
                <a:ea typeface="+mn-lt"/>
                <a:cs typeface="+mn-lt"/>
              </a:rPr>
              <a:t> </a:t>
            </a:r>
            <a:r>
              <a:rPr lang="ko-KR" altLang="en-US" sz="1100" dirty="0">
                <a:ea typeface="+mn-lt"/>
                <a:cs typeface="+mn-lt"/>
              </a:rPr>
              <a:t>옥수수</a:t>
            </a:r>
            <a:r>
              <a:rPr lang="en-US" sz="1100" dirty="0">
                <a:ea typeface="+mn-lt"/>
                <a:cs typeface="+mn-lt"/>
              </a:rPr>
              <a:t>, </a:t>
            </a:r>
            <a:r>
              <a:rPr lang="en-US" altLang="ko-KR" sz="1100" dirty="0">
                <a:ea typeface="+mn-lt"/>
                <a:cs typeface="+mn-lt"/>
              </a:rPr>
              <a:t>25kg</a:t>
            </a:r>
            <a:r>
              <a:rPr lang="ko-KR" altLang="en-US" sz="1100" dirty="0">
                <a:ea typeface="+mn-lt"/>
                <a:cs typeface="+mn-lt"/>
              </a:rPr>
              <a:t>의</a:t>
            </a:r>
            <a:r>
              <a:rPr lang="en-US" sz="1100" dirty="0">
                <a:ea typeface="+mn-lt"/>
                <a:cs typeface="+mn-lt"/>
              </a:rPr>
              <a:t> </a:t>
            </a:r>
            <a:r>
              <a:rPr lang="ko-KR" altLang="en-US" sz="1100" dirty="0">
                <a:ea typeface="+mn-lt"/>
                <a:cs typeface="+mn-lt"/>
              </a:rPr>
              <a:t>쌀</a:t>
            </a:r>
            <a:r>
              <a:rPr lang="en-US" sz="1100" dirty="0">
                <a:ea typeface="+mn-lt"/>
                <a:cs typeface="+mn-lt"/>
              </a:rPr>
              <a:t>, </a:t>
            </a:r>
            <a:r>
              <a:rPr lang="en-US" altLang="ko-KR" sz="1100" dirty="0">
                <a:ea typeface="+mn-lt"/>
                <a:cs typeface="+mn-lt"/>
              </a:rPr>
              <a:t>25kg</a:t>
            </a:r>
            <a:r>
              <a:rPr lang="ko-KR" altLang="en-US" sz="1100" dirty="0">
                <a:ea typeface="+mn-lt"/>
                <a:cs typeface="+mn-lt"/>
              </a:rPr>
              <a:t>의</a:t>
            </a:r>
            <a:r>
              <a:rPr lang="en-US" sz="1100" dirty="0">
                <a:ea typeface="+mn-lt"/>
                <a:cs typeface="+mn-lt"/>
              </a:rPr>
              <a:t> </a:t>
            </a:r>
            <a:r>
              <a:rPr lang="ko-KR" altLang="en-US" sz="1100" dirty="0">
                <a:ea typeface="+mn-lt"/>
                <a:cs typeface="+mn-lt"/>
              </a:rPr>
              <a:t>콩이</a:t>
            </a:r>
            <a:r>
              <a:rPr lang="en-US" altLang="ko-KR" sz="1100" dirty="0">
                <a:ea typeface="+mn-lt"/>
                <a:cs typeface="+mn-lt"/>
              </a:rPr>
              <a:t> </a:t>
            </a:r>
            <a:r>
              <a:rPr lang="ko-KR" altLang="en-US" sz="1100" dirty="0">
                <a:ea typeface="+mn-lt"/>
                <a:cs typeface="+mn-lt"/>
              </a:rPr>
              <a:t>포함되었습니다</a:t>
            </a:r>
            <a:r>
              <a:rPr lang="en-US" sz="1100" dirty="0">
                <a:ea typeface="+mn-lt"/>
                <a:cs typeface="+mn-lt"/>
              </a:rPr>
              <a:t>.</a:t>
            </a:r>
            <a:endParaRPr lang="ko-KR" altLang="en-US" dirty="0">
              <a:ea typeface="+mn-lt"/>
              <a:cs typeface="+mn-lt"/>
            </a:endParaRPr>
          </a:p>
          <a:p>
            <a:pPr algn="just"/>
            <a:r>
              <a:rPr lang="ko-KR" altLang="en-US" sz="1100" dirty="0">
                <a:ea typeface="+mn-lt"/>
                <a:cs typeface="+mn-lt"/>
              </a:rPr>
              <a:t>우리가</a:t>
            </a:r>
            <a:r>
              <a:rPr lang="en-US" altLang="ko-KR" sz="1100" dirty="0">
                <a:ea typeface="+mn-lt"/>
                <a:cs typeface="+mn-lt"/>
              </a:rPr>
              <a:t> </a:t>
            </a:r>
            <a:r>
              <a:rPr lang="ko-KR" altLang="en-US" sz="1100" dirty="0">
                <a:ea typeface="+mn-lt"/>
                <a:cs typeface="+mn-lt"/>
              </a:rPr>
              <a:t>도착했을</a:t>
            </a:r>
            <a:r>
              <a:rPr lang="en-US" altLang="ko-KR" sz="1100" dirty="0">
                <a:ea typeface="+mn-lt"/>
                <a:cs typeface="+mn-lt"/>
              </a:rPr>
              <a:t> </a:t>
            </a:r>
            <a:r>
              <a:rPr lang="ko-KR" altLang="en-US" sz="1100" dirty="0">
                <a:ea typeface="+mn-lt"/>
                <a:cs typeface="+mn-lt"/>
              </a:rPr>
              <a:t>때</a:t>
            </a:r>
            <a:r>
              <a:rPr lang="en-US" altLang="ko-KR" sz="1100" dirty="0">
                <a:ea typeface="+mn-lt"/>
                <a:cs typeface="+mn-lt"/>
              </a:rPr>
              <a:t> </a:t>
            </a:r>
            <a:r>
              <a:rPr lang="ko-KR" altLang="en-US" sz="1100" dirty="0">
                <a:ea typeface="+mn-lt"/>
                <a:cs typeface="+mn-lt"/>
              </a:rPr>
              <a:t>상황은</a:t>
            </a:r>
            <a:r>
              <a:rPr lang="en-US" altLang="ko-KR" sz="1100" dirty="0">
                <a:ea typeface="+mn-lt"/>
                <a:cs typeface="+mn-lt"/>
              </a:rPr>
              <a:t> </a:t>
            </a:r>
            <a:r>
              <a:rPr lang="ko-KR" altLang="en-US" sz="1100" dirty="0">
                <a:ea typeface="+mn-lt"/>
                <a:cs typeface="+mn-lt"/>
              </a:rPr>
              <a:t>여전히</a:t>
            </a:r>
            <a:r>
              <a:rPr lang="en-US" altLang="ko-KR" sz="1100" dirty="0">
                <a:ea typeface="+mn-lt"/>
                <a:cs typeface="+mn-lt"/>
              </a:rPr>
              <a:t> </a:t>
            </a:r>
            <a:r>
              <a:rPr lang="ko-KR" altLang="en-US" sz="1100" dirty="0">
                <a:ea typeface="+mn-lt"/>
                <a:cs typeface="+mn-lt"/>
              </a:rPr>
              <a:t>좋지</a:t>
            </a:r>
            <a:r>
              <a:rPr lang="en-US" altLang="ko-KR" sz="1100" dirty="0">
                <a:ea typeface="+mn-lt"/>
                <a:cs typeface="+mn-lt"/>
              </a:rPr>
              <a:t> </a:t>
            </a:r>
            <a:r>
              <a:rPr lang="ko-KR" altLang="en-US" sz="1100" dirty="0">
                <a:ea typeface="+mn-lt"/>
                <a:cs typeface="+mn-lt"/>
              </a:rPr>
              <a:t>않았습니다</a:t>
            </a:r>
            <a:r>
              <a:rPr lang="en-US" sz="1100" dirty="0">
                <a:ea typeface="+mn-lt"/>
                <a:cs typeface="+mn-lt"/>
              </a:rPr>
              <a:t>.</a:t>
            </a:r>
            <a:r>
              <a:rPr lang="en-US" altLang="ko-KR" sz="1100" dirty="0">
                <a:ea typeface="+mn-lt"/>
                <a:cs typeface="+mn-lt"/>
              </a:rPr>
              <a:t> </a:t>
            </a:r>
            <a:r>
              <a:rPr lang="ko-KR" altLang="en-US" sz="1100" dirty="0">
                <a:ea typeface="+mn-lt"/>
                <a:cs typeface="+mn-lt"/>
              </a:rPr>
              <a:t>사람들이</a:t>
            </a:r>
            <a:r>
              <a:rPr lang="en-US" altLang="ko-KR" sz="1100" dirty="0">
                <a:ea typeface="+mn-lt"/>
                <a:cs typeface="+mn-lt"/>
              </a:rPr>
              <a:t> </a:t>
            </a:r>
            <a:r>
              <a:rPr lang="ko-KR" altLang="en-US" sz="1100" dirty="0">
                <a:ea typeface="+mn-lt"/>
                <a:cs typeface="+mn-lt"/>
              </a:rPr>
              <a:t>여전히</a:t>
            </a:r>
            <a:r>
              <a:rPr lang="en-US" altLang="ko-KR" sz="1100" dirty="0">
                <a:ea typeface="+mn-lt"/>
                <a:cs typeface="+mn-lt"/>
              </a:rPr>
              <a:t> </a:t>
            </a:r>
            <a:r>
              <a:rPr lang="ko-KR" altLang="en-US" sz="1100" dirty="0">
                <a:ea typeface="+mn-lt"/>
                <a:cs typeface="+mn-lt"/>
              </a:rPr>
              <a:t>굶주리고</a:t>
            </a:r>
            <a:r>
              <a:rPr lang="en-US" altLang="ko-KR" sz="1100" dirty="0">
                <a:ea typeface="+mn-lt"/>
                <a:cs typeface="+mn-lt"/>
              </a:rPr>
              <a:t> </a:t>
            </a:r>
            <a:r>
              <a:rPr lang="ko-KR" altLang="en-US" sz="1100" dirty="0">
                <a:ea typeface="+mn-lt"/>
                <a:cs typeface="+mn-lt"/>
              </a:rPr>
              <a:t>있었기</a:t>
            </a:r>
            <a:r>
              <a:rPr lang="en-US" altLang="ko-KR" sz="1100" dirty="0">
                <a:ea typeface="+mn-lt"/>
                <a:cs typeface="+mn-lt"/>
              </a:rPr>
              <a:t> </a:t>
            </a:r>
            <a:r>
              <a:rPr lang="ko-KR" altLang="en-US" sz="1100" dirty="0">
                <a:ea typeface="+mn-lt"/>
                <a:cs typeface="+mn-lt"/>
              </a:rPr>
              <a:t>때문입니다</a:t>
            </a:r>
            <a:r>
              <a:rPr lang="en-US" sz="1100" dirty="0">
                <a:ea typeface="+mn-lt"/>
                <a:cs typeface="+mn-lt"/>
              </a:rPr>
              <a:t>.</a:t>
            </a:r>
            <a:r>
              <a:rPr lang="en-US" altLang="ko-KR" sz="1100" dirty="0">
                <a:ea typeface="+mn-lt"/>
                <a:cs typeface="+mn-lt"/>
              </a:rPr>
              <a:t> </a:t>
            </a:r>
            <a:r>
              <a:rPr lang="ko-KR" altLang="en-US" sz="1100" dirty="0">
                <a:ea typeface="+mn-lt"/>
                <a:cs typeface="+mn-lt"/>
              </a:rPr>
              <a:t>누구를</a:t>
            </a:r>
            <a:r>
              <a:rPr lang="en-US" altLang="ko-KR" sz="1100" dirty="0">
                <a:ea typeface="+mn-lt"/>
                <a:cs typeface="+mn-lt"/>
              </a:rPr>
              <a:t> </a:t>
            </a:r>
            <a:r>
              <a:rPr lang="ko-KR" altLang="en-US" sz="1100" dirty="0">
                <a:ea typeface="+mn-lt"/>
                <a:cs typeface="+mn-lt"/>
              </a:rPr>
              <a:t>인터뷰하든</a:t>
            </a:r>
            <a:r>
              <a:rPr lang="en-US" altLang="ko-KR" sz="1100" dirty="0">
                <a:ea typeface="+mn-lt"/>
                <a:cs typeface="+mn-lt"/>
              </a:rPr>
              <a:t> </a:t>
            </a:r>
            <a:r>
              <a:rPr lang="ko-KR" altLang="en-US" sz="1100" dirty="0">
                <a:ea typeface="+mn-lt"/>
                <a:cs typeface="+mn-lt"/>
              </a:rPr>
              <a:t>문제가</a:t>
            </a:r>
            <a:r>
              <a:rPr lang="en-US" altLang="ko-KR" sz="1100" dirty="0">
                <a:ea typeface="+mn-lt"/>
                <a:cs typeface="+mn-lt"/>
              </a:rPr>
              <a:t> </a:t>
            </a:r>
            <a:r>
              <a:rPr lang="ko-KR" altLang="en-US" sz="1100" dirty="0">
                <a:ea typeface="+mn-lt"/>
                <a:cs typeface="+mn-lt"/>
              </a:rPr>
              <a:t>무엇인지</a:t>
            </a:r>
            <a:r>
              <a:rPr lang="en-US" altLang="ko-KR" sz="1100" dirty="0">
                <a:ea typeface="+mn-lt"/>
                <a:cs typeface="+mn-lt"/>
              </a:rPr>
              <a:t> </a:t>
            </a:r>
            <a:r>
              <a:rPr lang="ko-KR" altLang="en-US" sz="1100" dirty="0">
                <a:ea typeface="+mn-lt"/>
                <a:cs typeface="+mn-lt"/>
              </a:rPr>
              <a:t>묻자</a:t>
            </a:r>
            <a:r>
              <a:rPr lang="en-US" altLang="ko-KR" sz="1100" dirty="0">
                <a:ea typeface="+mn-lt"/>
                <a:cs typeface="+mn-lt"/>
              </a:rPr>
              <a:t> </a:t>
            </a:r>
            <a:r>
              <a:rPr lang="ko-KR" altLang="en-US" sz="1100" dirty="0">
                <a:ea typeface="+mn-lt"/>
                <a:cs typeface="+mn-lt"/>
              </a:rPr>
              <a:t>그들은</a:t>
            </a:r>
            <a:r>
              <a:rPr lang="en-US" sz="1100" dirty="0">
                <a:ea typeface="+mn-lt"/>
                <a:cs typeface="+mn-lt"/>
              </a:rPr>
              <a:t> '</a:t>
            </a:r>
            <a:r>
              <a:rPr lang="ko-KR" altLang="en-US" sz="1100" dirty="0">
                <a:ea typeface="+mn-lt"/>
                <a:cs typeface="+mn-lt"/>
              </a:rPr>
              <a:t>굶주림</a:t>
            </a:r>
            <a:r>
              <a:rPr lang="en-US" sz="1100" dirty="0">
                <a:ea typeface="+mn-lt"/>
                <a:cs typeface="+mn-lt"/>
              </a:rPr>
              <a:t>'</a:t>
            </a:r>
            <a:r>
              <a:rPr lang="ko-KR" altLang="en-US" sz="1100" dirty="0">
                <a:ea typeface="+mn-lt"/>
                <a:cs typeface="+mn-lt"/>
              </a:rPr>
              <a:t>이라고</a:t>
            </a:r>
            <a:r>
              <a:rPr lang="en-US" altLang="ko-KR" sz="1100" dirty="0">
                <a:ea typeface="+mn-lt"/>
                <a:cs typeface="+mn-lt"/>
              </a:rPr>
              <a:t> </a:t>
            </a:r>
            <a:r>
              <a:rPr lang="ko-KR" altLang="en-US" sz="1100" dirty="0">
                <a:ea typeface="+mn-lt"/>
                <a:cs typeface="+mn-lt"/>
              </a:rPr>
              <a:t>답했습니다</a:t>
            </a:r>
            <a:r>
              <a:rPr lang="en-US" sz="1100" dirty="0">
                <a:ea typeface="+mn-lt"/>
                <a:cs typeface="+mn-lt"/>
              </a:rPr>
              <a:t>.</a:t>
            </a:r>
            <a:r>
              <a:rPr lang="en-US" altLang="ko-KR" sz="1100" dirty="0">
                <a:ea typeface="+mn-lt"/>
                <a:cs typeface="+mn-lt"/>
              </a:rPr>
              <a:t> </a:t>
            </a:r>
            <a:r>
              <a:rPr lang="ko-KR" altLang="en-US" sz="1100" dirty="0">
                <a:ea typeface="+mn-lt"/>
                <a:cs typeface="+mn-lt"/>
              </a:rPr>
              <a:t>그게</a:t>
            </a:r>
            <a:r>
              <a:rPr lang="en-US" altLang="ko-KR" sz="1100" dirty="0">
                <a:ea typeface="+mn-lt"/>
                <a:cs typeface="+mn-lt"/>
              </a:rPr>
              <a:t> </a:t>
            </a:r>
            <a:r>
              <a:rPr lang="ko-KR" altLang="en-US" sz="1100" dirty="0">
                <a:ea typeface="+mn-lt"/>
                <a:cs typeface="+mn-lt"/>
              </a:rPr>
              <a:t>전부였습니다</a:t>
            </a:r>
            <a:r>
              <a:rPr lang="en-US" sz="1100" dirty="0">
                <a:ea typeface="+mn-lt"/>
                <a:cs typeface="+mn-lt"/>
              </a:rPr>
              <a:t>. </a:t>
            </a:r>
            <a:endParaRPr lang="en-US" dirty="0"/>
          </a:p>
          <a:p>
            <a:pPr algn="just"/>
            <a:endParaRPr lang="en-US" altLang="ko-KR"/>
          </a:p>
          <a:p>
            <a:pPr algn="just"/>
            <a:r>
              <a:rPr lang="ko-KR" altLang="en-US" sz="1100" dirty="0">
                <a:ea typeface="+mn-lt"/>
                <a:cs typeface="+mn-lt"/>
              </a:rPr>
              <a:t>우리는</a:t>
            </a:r>
            <a:r>
              <a:rPr lang="en-US" altLang="ko-KR" sz="1100" dirty="0">
                <a:ea typeface="+mn-lt"/>
                <a:cs typeface="+mn-lt"/>
              </a:rPr>
              <a:t> </a:t>
            </a:r>
            <a:r>
              <a:rPr lang="ko-KR" altLang="en-US" sz="1100" dirty="0">
                <a:ea typeface="+mn-lt"/>
                <a:cs typeface="+mn-lt"/>
              </a:rPr>
              <a:t>구호</a:t>
            </a:r>
            <a:r>
              <a:rPr lang="en-US" altLang="ko-KR" sz="1100" dirty="0">
                <a:ea typeface="+mn-lt"/>
                <a:cs typeface="+mn-lt"/>
              </a:rPr>
              <a:t> </a:t>
            </a:r>
            <a:r>
              <a:rPr lang="ko-KR" altLang="en-US" sz="1100" dirty="0">
                <a:ea typeface="+mn-lt"/>
                <a:cs typeface="+mn-lt"/>
              </a:rPr>
              <a:t>물품을</a:t>
            </a:r>
            <a:r>
              <a:rPr lang="en-US" altLang="ko-KR" sz="1100" dirty="0">
                <a:ea typeface="+mn-lt"/>
                <a:cs typeface="+mn-lt"/>
              </a:rPr>
              <a:t> </a:t>
            </a:r>
            <a:r>
              <a:rPr lang="ko-KR" altLang="en-US" sz="1100" dirty="0">
                <a:ea typeface="+mn-lt"/>
                <a:cs typeface="+mn-lt"/>
              </a:rPr>
              <a:t>시장에서</a:t>
            </a:r>
            <a:r>
              <a:rPr lang="en-US" altLang="ko-KR" sz="1100" dirty="0">
                <a:ea typeface="+mn-lt"/>
                <a:cs typeface="+mn-lt"/>
              </a:rPr>
              <a:t> </a:t>
            </a:r>
            <a:r>
              <a:rPr lang="ko-KR" altLang="en-US" sz="1100" dirty="0">
                <a:ea typeface="+mn-lt"/>
                <a:cs typeface="+mn-lt"/>
              </a:rPr>
              <a:t>분배할</a:t>
            </a:r>
            <a:r>
              <a:rPr lang="en-US" altLang="ko-KR" sz="1100" dirty="0">
                <a:ea typeface="+mn-lt"/>
                <a:cs typeface="+mn-lt"/>
              </a:rPr>
              <a:t> </a:t>
            </a:r>
            <a:r>
              <a:rPr lang="ko-KR" altLang="en-US" sz="1100" dirty="0">
                <a:ea typeface="+mn-lt"/>
                <a:cs typeface="+mn-lt"/>
              </a:rPr>
              <a:t>수</a:t>
            </a:r>
            <a:r>
              <a:rPr lang="en-US" altLang="ko-KR" sz="1100" dirty="0">
                <a:ea typeface="+mn-lt"/>
                <a:cs typeface="+mn-lt"/>
              </a:rPr>
              <a:t> </a:t>
            </a:r>
            <a:r>
              <a:rPr lang="ko-KR" altLang="en-US" sz="1100" dirty="0">
                <a:ea typeface="+mn-lt"/>
                <a:cs typeface="+mn-lt"/>
              </a:rPr>
              <a:t>없었습니다</a:t>
            </a:r>
            <a:r>
              <a:rPr lang="en-US" sz="1100" dirty="0">
                <a:ea typeface="+mn-lt"/>
                <a:cs typeface="+mn-lt"/>
              </a:rPr>
              <a:t>.</a:t>
            </a:r>
            <a:r>
              <a:rPr lang="en-US" altLang="ko-KR" sz="1100" dirty="0">
                <a:ea typeface="+mn-lt"/>
                <a:cs typeface="+mn-lt"/>
              </a:rPr>
              <a:t> </a:t>
            </a:r>
            <a:r>
              <a:rPr lang="ko-KR" altLang="en-US" sz="1100" dirty="0">
                <a:ea typeface="+mn-lt"/>
                <a:cs typeface="+mn-lt"/>
              </a:rPr>
              <a:t>그</a:t>
            </a:r>
            <a:r>
              <a:rPr lang="en-US" altLang="ko-KR" sz="1100" dirty="0">
                <a:ea typeface="+mn-lt"/>
                <a:cs typeface="+mn-lt"/>
              </a:rPr>
              <a:t> </a:t>
            </a:r>
            <a:r>
              <a:rPr lang="ko-KR" altLang="en-US" sz="1100" dirty="0">
                <a:ea typeface="+mn-lt"/>
                <a:cs typeface="+mn-lt"/>
              </a:rPr>
              <a:t>이유는</a:t>
            </a:r>
            <a:r>
              <a:rPr lang="en-US" altLang="ko-KR" sz="1100" dirty="0">
                <a:ea typeface="+mn-lt"/>
                <a:cs typeface="+mn-lt"/>
              </a:rPr>
              <a:t> </a:t>
            </a:r>
            <a:r>
              <a:rPr lang="ko-KR" altLang="en-US" sz="1100" dirty="0">
                <a:ea typeface="+mn-lt"/>
                <a:cs typeface="+mn-lt"/>
              </a:rPr>
              <a:t>국제</a:t>
            </a:r>
            <a:r>
              <a:rPr lang="en-US" altLang="ko-KR" sz="1100" dirty="0">
                <a:ea typeface="+mn-lt"/>
                <a:cs typeface="+mn-lt"/>
              </a:rPr>
              <a:t> </a:t>
            </a:r>
            <a:r>
              <a:rPr lang="ko-KR" altLang="en-US" sz="1100" dirty="0">
                <a:ea typeface="+mn-lt"/>
                <a:cs typeface="+mn-lt"/>
              </a:rPr>
              <a:t>시장에서</a:t>
            </a:r>
            <a:r>
              <a:rPr lang="en-US" altLang="ko-KR" sz="1100" dirty="0">
                <a:ea typeface="+mn-lt"/>
                <a:cs typeface="+mn-lt"/>
              </a:rPr>
              <a:t> </a:t>
            </a:r>
            <a:r>
              <a:rPr lang="ko-KR" altLang="en-US" sz="1100" dirty="0">
                <a:ea typeface="+mn-lt"/>
                <a:cs typeface="+mn-lt"/>
              </a:rPr>
              <a:t>혼란을</a:t>
            </a:r>
            <a:r>
              <a:rPr lang="en-US" altLang="ko-KR" sz="1100" dirty="0">
                <a:ea typeface="+mn-lt"/>
                <a:cs typeface="+mn-lt"/>
              </a:rPr>
              <a:t> </a:t>
            </a:r>
            <a:r>
              <a:rPr lang="ko-KR" altLang="en-US" sz="1100" dirty="0">
                <a:ea typeface="+mn-lt"/>
                <a:cs typeface="+mn-lt"/>
              </a:rPr>
              <a:t>일으킬</a:t>
            </a:r>
            <a:r>
              <a:rPr lang="en-US" altLang="ko-KR" sz="1100" dirty="0">
                <a:ea typeface="+mn-lt"/>
                <a:cs typeface="+mn-lt"/>
              </a:rPr>
              <a:t> </a:t>
            </a:r>
            <a:r>
              <a:rPr lang="ko-KR" altLang="en-US" sz="1100" dirty="0">
                <a:ea typeface="+mn-lt"/>
                <a:cs typeface="+mn-lt"/>
              </a:rPr>
              <a:t>수</a:t>
            </a:r>
            <a:r>
              <a:rPr lang="en-US" altLang="ko-KR" sz="1100" dirty="0">
                <a:ea typeface="+mn-lt"/>
                <a:cs typeface="+mn-lt"/>
              </a:rPr>
              <a:t> </a:t>
            </a:r>
            <a:r>
              <a:rPr lang="ko-KR" altLang="en-US" sz="1100" dirty="0">
                <a:ea typeface="+mn-lt"/>
                <a:cs typeface="+mn-lt"/>
              </a:rPr>
              <a:t>있었기</a:t>
            </a:r>
            <a:r>
              <a:rPr lang="en-US" altLang="ko-KR" sz="1100" dirty="0">
                <a:ea typeface="+mn-lt"/>
                <a:cs typeface="+mn-lt"/>
              </a:rPr>
              <a:t> </a:t>
            </a:r>
            <a:r>
              <a:rPr lang="ko-KR" altLang="en-US" sz="1100" dirty="0">
                <a:ea typeface="+mn-lt"/>
                <a:cs typeface="+mn-lt"/>
              </a:rPr>
              <a:t>때문입니다</a:t>
            </a:r>
            <a:r>
              <a:rPr lang="en-US" sz="1100" dirty="0">
                <a:ea typeface="+mn-lt"/>
                <a:cs typeface="+mn-lt"/>
              </a:rPr>
              <a:t>.</a:t>
            </a:r>
            <a:r>
              <a:rPr lang="en-US" altLang="ko-KR" sz="1100" dirty="0">
                <a:ea typeface="+mn-lt"/>
                <a:cs typeface="+mn-lt"/>
              </a:rPr>
              <a:t> </a:t>
            </a:r>
            <a:r>
              <a:rPr lang="ko-KR" altLang="en-US" sz="1100" dirty="0">
                <a:ea typeface="+mn-lt"/>
                <a:cs typeface="+mn-lt"/>
              </a:rPr>
              <a:t>사람들이</a:t>
            </a:r>
            <a:r>
              <a:rPr lang="en-US" altLang="ko-KR" sz="1100" dirty="0">
                <a:ea typeface="+mn-lt"/>
                <a:cs typeface="+mn-lt"/>
              </a:rPr>
              <a:t> </a:t>
            </a:r>
            <a:r>
              <a:rPr lang="ko-KR" altLang="en-US" sz="1100" dirty="0">
                <a:ea typeface="+mn-lt"/>
                <a:cs typeface="+mn-lt"/>
              </a:rPr>
              <a:t>너무</a:t>
            </a:r>
            <a:r>
              <a:rPr lang="en-US" altLang="ko-KR" sz="1100" dirty="0">
                <a:ea typeface="+mn-lt"/>
                <a:cs typeface="+mn-lt"/>
              </a:rPr>
              <a:t> </a:t>
            </a:r>
            <a:r>
              <a:rPr lang="ko-KR" altLang="en-US" sz="1100" dirty="0">
                <a:ea typeface="+mn-lt"/>
                <a:cs typeface="+mn-lt"/>
              </a:rPr>
              <a:t>많았고</a:t>
            </a:r>
            <a:r>
              <a:rPr lang="en-US" sz="1100" dirty="0">
                <a:ea typeface="+mn-lt"/>
                <a:cs typeface="+mn-lt"/>
              </a:rPr>
              <a:t>,</a:t>
            </a:r>
            <a:r>
              <a:rPr lang="en-US" altLang="ko-KR" sz="1100" dirty="0">
                <a:ea typeface="+mn-lt"/>
                <a:cs typeface="+mn-lt"/>
              </a:rPr>
              <a:t> </a:t>
            </a:r>
            <a:r>
              <a:rPr lang="ko-KR" altLang="en-US" sz="1100" dirty="0">
                <a:ea typeface="+mn-lt"/>
                <a:cs typeface="+mn-lt"/>
              </a:rPr>
              <a:t>모든</a:t>
            </a:r>
            <a:r>
              <a:rPr lang="en-US" altLang="ko-KR" sz="1100" dirty="0">
                <a:ea typeface="+mn-lt"/>
                <a:cs typeface="+mn-lt"/>
              </a:rPr>
              <a:t> </a:t>
            </a:r>
            <a:r>
              <a:rPr lang="ko-KR" altLang="en-US" sz="1100" dirty="0">
                <a:ea typeface="+mn-lt"/>
                <a:cs typeface="+mn-lt"/>
              </a:rPr>
              <a:t>사람에게</a:t>
            </a:r>
            <a:r>
              <a:rPr lang="en-US" altLang="ko-KR" sz="1100" dirty="0">
                <a:ea typeface="+mn-lt"/>
                <a:cs typeface="+mn-lt"/>
              </a:rPr>
              <a:t> </a:t>
            </a:r>
            <a:r>
              <a:rPr lang="ko-KR" altLang="en-US" sz="1100" dirty="0">
                <a:ea typeface="+mn-lt"/>
                <a:cs typeface="+mn-lt"/>
              </a:rPr>
              <a:t>도달할</a:t>
            </a:r>
            <a:r>
              <a:rPr lang="en-US" altLang="ko-KR" sz="1100" dirty="0">
                <a:ea typeface="+mn-lt"/>
                <a:cs typeface="+mn-lt"/>
              </a:rPr>
              <a:t> </a:t>
            </a:r>
            <a:r>
              <a:rPr lang="ko-KR" altLang="en-US" sz="1100" dirty="0">
                <a:ea typeface="+mn-lt"/>
                <a:cs typeface="+mn-lt"/>
              </a:rPr>
              <a:t>수</a:t>
            </a:r>
            <a:r>
              <a:rPr lang="en-US" altLang="ko-KR" sz="1100" dirty="0">
                <a:ea typeface="+mn-lt"/>
                <a:cs typeface="+mn-lt"/>
              </a:rPr>
              <a:t> </a:t>
            </a:r>
            <a:r>
              <a:rPr lang="ko-KR" altLang="en-US" sz="1100" dirty="0">
                <a:ea typeface="+mn-lt"/>
                <a:cs typeface="+mn-lt"/>
              </a:rPr>
              <a:t>없었기</a:t>
            </a:r>
            <a:r>
              <a:rPr lang="en-US" altLang="ko-KR" sz="1100" dirty="0">
                <a:ea typeface="+mn-lt"/>
                <a:cs typeface="+mn-lt"/>
              </a:rPr>
              <a:t> </a:t>
            </a:r>
            <a:r>
              <a:rPr lang="ko-KR" altLang="en-US" sz="1100" dirty="0">
                <a:ea typeface="+mn-lt"/>
                <a:cs typeface="+mn-lt"/>
              </a:rPr>
              <a:t>때문에</a:t>
            </a:r>
            <a:r>
              <a:rPr lang="en-US" sz="1100" dirty="0">
                <a:ea typeface="+mn-lt"/>
                <a:cs typeface="+mn-lt"/>
              </a:rPr>
              <a:t>,</a:t>
            </a:r>
            <a:r>
              <a:rPr lang="en-US" altLang="ko-KR" sz="1100" dirty="0">
                <a:ea typeface="+mn-lt"/>
                <a:cs typeface="+mn-lt"/>
              </a:rPr>
              <a:t> </a:t>
            </a:r>
            <a:r>
              <a:rPr lang="ko-KR" altLang="en-US" sz="1100" dirty="0">
                <a:ea typeface="+mn-lt"/>
                <a:cs typeface="+mn-lt"/>
              </a:rPr>
              <a:t>우리는</a:t>
            </a:r>
            <a:r>
              <a:rPr lang="en-US" altLang="ko-KR" sz="1100" dirty="0">
                <a:ea typeface="+mn-lt"/>
                <a:cs typeface="+mn-lt"/>
              </a:rPr>
              <a:t> </a:t>
            </a:r>
            <a:r>
              <a:rPr lang="ko-KR" altLang="en-US" sz="1100" dirty="0">
                <a:ea typeface="+mn-lt"/>
                <a:cs typeface="+mn-lt"/>
              </a:rPr>
              <a:t>단지</a:t>
            </a:r>
            <a:r>
              <a:rPr lang="en-US" sz="1100" dirty="0">
                <a:ea typeface="+mn-lt"/>
                <a:cs typeface="+mn-lt"/>
              </a:rPr>
              <a:t> 300</a:t>
            </a:r>
            <a:r>
              <a:rPr lang="ko-KR" altLang="en-US" sz="1100" dirty="0">
                <a:ea typeface="+mn-lt"/>
                <a:cs typeface="+mn-lt"/>
              </a:rPr>
              <a:t>개의</a:t>
            </a:r>
            <a:r>
              <a:rPr lang="en-US" altLang="ko-KR" sz="1100" dirty="0">
                <a:ea typeface="+mn-lt"/>
                <a:cs typeface="+mn-lt"/>
              </a:rPr>
              <a:t> </a:t>
            </a:r>
            <a:r>
              <a:rPr lang="ko-KR" altLang="en-US" sz="1100" dirty="0">
                <a:ea typeface="+mn-lt"/>
                <a:cs typeface="+mn-lt"/>
              </a:rPr>
              <a:t>식량</a:t>
            </a:r>
            <a:r>
              <a:rPr lang="en-US" altLang="ko-KR" sz="1100" dirty="0">
                <a:ea typeface="+mn-lt"/>
                <a:cs typeface="+mn-lt"/>
              </a:rPr>
              <a:t> </a:t>
            </a:r>
            <a:r>
              <a:rPr lang="ko-KR" altLang="en-US" sz="1100" dirty="0">
                <a:ea typeface="+mn-lt"/>
                <a:cs typeface="+mn-lt"/>
              </a:rPr>
              <a:t>패키지만</a:t>
            </a:r>
            <a:r>
              <a:rPr lang="en-US" altLang="ko-KR" sz="1100" dirty="0">
                <a:ea typeface="+mn-lt"/>
                <a:cs typeface="+mn-lt"/>
              </a:rPr>
              <a:t> </a:t>
            </a:r>
            <a:r>
              <a:rPr lang="ko-KR" altLang="en-US" sz="1100" dirty="0">
                <a:ea typeface="+mn-lt"/>
                <a:cs typeface="+mn-lt"/>
              </a:rPr>
              <a:t>가지고</a:t>
            </a:r>
            <a:r>
              <a:rPr lang="en-US" altLang="ko-KR" sz="1100" dirty="0">
                <a:ea typeface="+mn-lt"/>
                <a:cs typeface="+mn-lt"/>
              </a:rPr>
              <a:t> </a:t>
            </a:r>
            <a:r>
              <a:rPr lang="ko-KR" altLang="en-US" sz="1100" dirty="0">
                <a:ea typeface="+mn-lt"/>
                <a:cs typeface="+mn-lt"/>
              </a:rPr>
              <a:t>있었습니다</a:t>
            </a:r>
            <a:r>
              <a:rPr lang="en-US" sz="1100" dirty="0">
                <a:ea typeface="+mn-lt"/>
                <a:cs typeface="+mn-lt"/>
              </a:rPr>
              <a:t>.</a:t>
            </a:r>
            <a:r>
              <a:rPr lang="en-US" altLang="ko-KR" sz="1100" dirty="0">
                <a:ea typeface="+mn-lt"/>
                <a:cs typeface="+mn-lt"/>
              </a:rPr>
              <a:t> </a:t>
            </a:r>
            <a:r>
              <a:rPr lang="ko-KR" altLang="en-US" sz="1100" dirty="0">
                <a:ea typeface="+mn-lt"/>
                <a:cs typeface="+mn-lt"/>
              </a:rPr>
              <a:t>따라서</a:t>
            </a:r>
            <a:r>
              <a:rPr lang="en-US" altLang="ko-KR" sz="1100" dirty="0">
                <a:ea typeface="+mn-lt"/>
                <a:cs typeface="+mn-lt"/>
              </a:rPr>
              <a:t> </a:t>
            </a:r>
            <a:r>
              <a:rPr lang="ko-KR" altLang="en-US" sz="1100" dirty="0">
                <a:ea typeface="+mn-lt"/>
                <a:cs typeface="+mn-lt"/>
              </a:rPr>
              <a:t>이</a:t>
            </a:r>
            <a:r>
              <a:rPr lang="en-US" altLang="ko-KR" sz="1100" dirty="0">
                <a:ea typeface="+mn-lt"/>
                <a:cs typeface="+mn-lt"/>
              </a:rPr>
              <a:t> </a:t>
            </a:r>
            <a:r>
              <a:rPr lang="ko-KR" altLang="en-US" sz="1100" dirty="0">
                <a:ea typeface="+mn-lt"/>
                <a:cs typeface="+mn-lt"/>
              </a:rPr>
              <a:t>식량을</a:t>
            </a:r>
            <a:r>
              <a:rPr lang="en-US" altLang="ko-KR" sz="1100" dirty="0">
                <a:ea typeface="+mn-lt"/>
                <a:cs typeface="+mn-lt"/>
              </a:rPr>
              <a:t> </a:t>
            </a:r>
            <a:r>
              <a:rPr lang="ko-KR" altLang="en-US" sz="1100" dirty="0">
                <a:ea typeface="+mn-lt"/>
                <a:cs typeface="+mn-lt"/>
              </a:rPr>
              <a:t>분배하기</a:t>
            </a:r>
            <a:r>
              <a:rPr lang="en-US" altLang="ko-KR" sz="1100" dirty="0">
                <a:ea typeface="+mn-lt"/>
                <a:cs typeface="+mn-lt"/>
              </a:rPr>
              <a:t> </a:t>
            </a:r>
            <a:r>
              <a:rPr lang="ko-KR" altLang="en-US" sz="1100" dirty="0">
                <a:ea typeface="+mn-lt"/>
                <a:cs typeface="+mn-lt"/>
              </a:rPr>
              <a:t>위해</a:t>
            </a:r>
            <a:r>
              <a:rPr lang="en-US" altLang="ko-KR" sz="1100" dirty="0">
                <a:ea typeface="+mn-lt"/>
                <a:cs typeface="+mn-lt"/>
              </a:rPr>
              <a:t> </a:t>
            </a:r>
            <a:r>
              <a:rPr lang="ko-KR" altLang="en-US" sz="1100" dirty="0">
                <a:ea typeface="+mn-lt"/>
                <a:cs typeface="+mn-lt"/>
              </a:rPr>
              <a:t>다른</a:t>
            </a:r>
            <a:r>
              <a:rPr lang="en-US" altLang="ko-KR" sz="1100" dirty="0">
                <a:ea typeface="+mn-lt"/>
                <a:cs typeface="+mn-lt"/>
              </a:rPr>
              <a:t> </a:t>
            </a:r>
            <a:r>
              <a:rPr lang="ko-KR" altLang="en-US" sz="1100" dirty="0">
                <a:ea typeface="+mn-lt"/>
                <a:cs typeface="+mn-lt"/>
              </a:rPr>
              <a:t>장소를</a:t>
            </a:r>
            <a:r>
              <a:rPr lang="en-US" altLang="ko-KR" sz="1100" dirty="0">
                <a:ea typeface="+mn-lt"/>
                <a:cs typeface="+mn-lt"/>
              </a:rPr>
              <a:t> </a:t>
            </a:r>
            <a:r>
              <a:rPr lang="ko-KR" altLang="en-US" sz="1100" dirty="0">
                <a:ea typeface="+mn-lt"/>
                <a:cs typeface="+mn-lt"/>
              </a:rPr>
              <a:t>찾아야</a:t>
            </a:r>
            <a:r>
              <a:rPr lang="en-US" altLang="ko-KR" sz="1100" dirty="0">
                <a:ea typeface="+mn-lt"/>
                <a:cs typeface="+mn-lt"/>
              </a:rPr>
              <a:t> </a:t>
            </a:r>
            <a:r>
              <a:rPr lang="ko-KR" altLang="en-US" sz="1100" dirty="0">
                <a:ea typeface="+mn-lt"/>
                <a:cs typeface="+mn-lt"/>
              </a:rPr>
              <a:t>했습니다</a:t>
            </a:r>
            <a:r>
              <a:rPr lang="en-US" sz="1100" dirty="0">
                <a:ea typeface="+mn-lt"/>
                <a:cs typeface="+mn-lt"/>
              </a:rPr>
              <a:t>. </a:t>
            </a:r>
            <a:r>
              <a:rPr lang="ko-KR" altLang="en-US" sz="1100" dirty="0">
                <a:ea typeface="+mn-lt"/>
                <a:cs typeface="+mn-lt"/>
              </a:rPr>
              <a:t>현장에</a:t>
            </a:r>
            <a:r>
              <a:rPr lang="en-US" altLang="ko-KR" sz="1100" dirty="0">
                <a:ea typeface="+mn-lt"/>
                <a:cs typeface="+mn-lt"/>
              </a:rPr>
              <a:t> </a:t>
            </a:r>
            <a:r>
              <a:rPr lang="ko-KR" altLang="en-US" sz="1100" dirty="0">
                <a:ea typeface="+mn-lt"/>
                <a:cs typeface="+mn-lt"/>
              </a:rPr>
              <a:t>많은</a:t>
            </a:r>
            <a:r>
              <a:rPr lang="en-US" altLang="ko-KR" sz="1100" dirty="0">
                <a:ea typeface="+mn-lt"/>
                <a:cs typeface="+mn-lt"/>
              </a:rPr>
              <a:t> </a:t>
            </a:r>
            <a:r>
              <a:rPr lang="ko-KR" altLang="en-US" sz="1100" dirty="0">
                <a:ea typeface="+mn-lt"/>
                <a:cs typeface="+mn-lt"/>
              </a:rPr>
              <a:t>단체들이</a:t>
            </a:r>
            <a:r>
              <a:rPr lang="en-US" altLang="ko-KR" sz="1100" dirty="0">
                <a:ea typeface="+mn-lt"/>
                <a:cs typeface="+mn-lt"/>
              </a:rPr>
              <a:t> </a:t>
            </a:r>
            <a:r>
              <a:rPr lang="ko-KR" altLang="en-US" sz="1100" dirty="0">
                <a:ea typeface="+mn-lt"/>
                <a:cs typeface="+mn-lt"/>
              </a:rPr>
              <a:t>있지만</a:t>
            </a:r>
            <a:r>
              <a:rPr lang="en-US" sz="1100" dirty="0">
                <a:ea typeface="+mn-lt"/>
                <a:cs typeface="+mn-lt"/>
              </a:rPr>
              <a:t>,</a:t>
            </a:r>
            <a:r>
              <a:rPr lang="en-US" altLang="ko-KR" sz="1100" dirty="0">
                <a:ea typeface="+mn-lt"/>
                <a:cs typeface="+mn-lt"/>
              </a:rPr>
              <a:t> </a:t>
            </a:r>
            <a:r>
              <a:rPr lang="ko-KR" altLang="en-US" sz="1100" dirty="0">
                <a:ea typeface="+mn-lt"/>
                <a:cs typeface="+mn-lt"/>
              </a:rPr>
              <a:t>대부분은</a:t>
            </a:r>
            <a:r>
              <a:rPr lang="en-US" altLang="ko-KR" sz="1100" dirty="0">
                <a:ea typeface="+mn-lt"/>
                <a:cs typeface="+mn-lt"/>
              </a:rPr>
              <a:t> </a:t>
            </a:r>
            <a:r>
              <a:rPr lang="ko-KR" altLang="en-US" sz="1100" dirty="0">
                <a:ea typeface="+mn-lt"/>
                <a:cs typeface="+mn-lt"/>
              </a:rPr>
              <a:t>실제로</a:t>
            </a:r>
            <a:r>
              <a:rPr lang="en-US" altLang="ko-KR" sz="1100" dirty="0">
                <a:ea typeface="+mn-lt"/>
                <a:cs typeface="+mn-lt"/>
              </a:rPr>
              <a:t> </a:t>
            </a:r>
            <a:r>
              <a:rPr lang="ko-KR" altLang="en-US" sz="1100" dirty="0">
                <a:ea typeface="+mn-lt"/>
                <a:cs typeface="+mn-lt"/>
              </a:rPr>
              <a:t>식량</a:t>
            </a:r>
            <a:r>
              <a:rPr lang="en-US" altLang="ko-KR" sz="1100" dirty="0">
                <a:ea typeface="+mn-lt"/>
                <a:cs typeface="+mn-lt"/>
              </a:rPr>
              <a:t> </a:t>
            </a:r>
            <a:r>
              <a:rPr lang="ko-KR" altLang="en-US" sz="1100" dirty="0">
                <a:ea typeface="+mn-lt"/>
                <a:cs typeface="+mn-lt"/>
              </a:rPr>
              <a:t>지원을</a:t>
            </a:r>
            <a:r>
              <a:rPr lang="en-US" altLang="ko-KR" sz="1100" dirty="0">
                <a:ea typeface="+mn-lt"/>
                <a:cs typeface="+mn-lt"/>
              </a:rPr>
              <a:t> </a:t>
            </a:r>
            <a:r>
              <a:rPr lang="ko-KR" altLang="en-US" sz="1100" dirty="0">
                <a:ea typeface="+mn-lt"/>
                <a:cs typeface="+mn-lt"/>
              </a:rPr>
              <a:t>하지</a:t>
            </a:r>
            <a:r>
              <a:rPr lang="en-US" altLang="ko-KR" sz="1100" dirty="0">
                <a:ea typeface="+mn-lt"/>
                <a:cs typeface="+mn-lt"/>
              </a:rPr>
              <a:t> </a:t>
            </a:r>
            <a:r>
              <a:rPr lang="ko-KR" altLang="en-US" sz="1100" dirty="0">
                <a:ea typeface="+mn-lt"/>
                <a:cs typeface="+mn-lt"/>
              </a:rPr>
              <a:t>않습니다</a:t>
            </a:r>
            <a:r>
              <a:rPr lang="en-US" sz="1100" dirty="0">
                <a:ea typeface="+mn-lt"/>
                <a:cs typeface="+mn-lt"/>
              </a:rPr>
              <a:t>.</a:t>
            </a:r>
            <a:r>
              <a:rPr lang="en-US" altLang="ko-KR" sz="1100" dirty="0">
                <a:ea typeface="+mn-lt"/>
                <a:cs typeface="+mn-lt"/>
              </a:rPr>
              <a:t> </a:t>
            </a:r>
            <a:r>
              <a:rPr lang="ko-KR" altLang="en-US" sz="1100" dirty="0">
                <a:ea typeface="+mn-lt"/>
                <a:cs typeface="+mn-lt"/>
              </a:rPr>
              <a:t>피난민들은</a:t>
            </a:r>
            <a:r>
              <a:rPr lang="en-US" altLang="ko-KR" sz="1100" dirty="0">
                <a:ea typeface="+mn-lt"/>
                <a:cs typeface="+mn-lt"/>
              </a:rPr>
              <a:t> </a:t>
            </a:r>
            <a:r>
              <a:rPr lang="ko-KR" altLang="en-US" sz="1100" dirty="0">
                <a:ea typeface="+mn-lt"/>
                <a:cs typeface="+mn-lt"/>
              </a:rPr>
              <a:t>주로</a:t>
            </a:r>
            <a:r>
              <a:rPr lang="en-US" altLang="ko-KR" sz="1100" dirty="0">
                <a:ea typeface="+mn-lt"/>
                <a:cs typeface="+mn-lt"/>
              </a:rPr>
              <a:t> </a:t>
            </a:r>
            <a:r>
              <a:rPr lang="ko-KR" altLang="en-US" sz="1100" dirty="0">
                <a:ea typeface="+mn-lt"/>
                <a:cs typeface="+mn-lt"/>
              </a:rPr>
              <a:t>심리사회적</a:t>
            </a:r>
            <a:r>
              <a:rPr lang="en-US" altLang="ko-KR" sz="1100" dirty="0">
                <a:ea typeface="+mn-lt"/>
                <a:cs typeface="+mn-lt"/>
              </a:rPr>
              <a:t> </a:t>
            </a:r>
            <a:r>
              <a:rPr lang="ko-KR" altLang="en-US" sz="1100" dirty="0">
                <a:ea typeface="+mn-lt"/>
                <a:cs typeface="+mn-lt"/>
              </a:rPr>
              <a:t>지원과</a:t>
            </a:r>
            <a:r>
              <a:rPr lang="en-US" altLang="ko-KR" sz="1100" dirty="0">
                <a:ea typeface="+mn-lt"/>
                <a:cs typeface="+mn-lt"/>
              </a:rPr>
              <a:t> </a:t>
            </a:r>
            <a:r>
              <a:rPr lang="ko-KR" altLang="en-US" sz="1100" dirty="0">
                <a:ea typeface="+mn-lt"/>
                <a:cs typeface="+mn-lt"/>
              </a:rPr>
              <a:t>의료</a:t>
            </a:r>
            <a:r>
              <a:rPr lang="en-US" altLang="ko-KR" sz="1100" dirty="0">
                <a:ea typeface="+mn-lt"/>
                <a:cs typeface="+mn-lt"/>
              </a:rPr>
              <a:t> </a:t>
            </a:r>
            <a:r>
              <a:rPr lang="ko-KR" altLang="en-US" sz="1100" dirty="0">
                <a:ea typeface="+mn-lt"/>
                <a:cs typeface="+mn-lt"/>
              </a:rPr>
              <a:t>지원을</a:t>
            </a:r>
            <a:r>
              <a:rPr lang="en-US" altLang="ko-KR" sz="1100" dirty="0">
                <a:ea typeface="+mn-lt"/>
                <a:cs typeface="+mn-lt"/>
              </a:rPr>
              <a:t> </a:t>
            </a:r>
            <a:r>
              <a:rPr lang="ko-KR" altLang="en-US" sz="1100" dirty="0">
                <a:ea typeface="+mn-lt"/>
                <a:cs typeface="+mn-lt"/>
              </a:rPr>
              <a:t>받습니다</a:t>
            </a:r>
            <a:r>
              <a:rPr lang="en-US" sz="1100" dirty="0">
                <a:ea typeface="+mn-lt"/>
                <a:cs typeface="+mn-lt"/>
              </a:rPr>
              <a:t>.  </a:t>
            </a:r>
            <a:endParaRPr lang="en-US" dirty="0">
              <a:ea typeface="맑은 고딕"/>
            </a:endParaRPr>
          </a:p>
          <a:p>
            <a:pPr algn="just"/>
            <a:endParaRPr lang="en-US" altLang="ko-KR" sz="1100">
              <a:latin typeface="맑은 고딕"/>
              <a:ea typeface="맑은 고딕"/>
            </a:endParaRPr>
          </a:p>
          <a:p>
            <a:pPr algn="just"/>
            <a:r>
              <a:rPr lang="ko-KR" sz="1100" b="1" dirty="0">
                <a:ea typeface="+mn-lt"/>
                <a:cs typeface="+mn-lt"/>
              </a:rPr>
              <a:t>우리는</a:t>
            </a:r>
            <a:r>
              <a:rPr lang="ko-KR" altLang="en-US" sz="1100" b="1" dirty="0">
                <a:ea typeface="+mn-lt"/>
                <a:cs typeface="+mn-lt"/>
              </a:rPr>
              <a:t> </a:t>
            </a:r>
            <a:r>
              <a:rPr lang="ko-KR" sz="1100" b="1" dirty="0">
                <a:ea typeface="+mn-lt"/>
                <a:cs typeface="+mn-lt"/>
              </a:rPr>
              <a:t>어떻게</a:t>
            </a:r>
            <a:r>
              <a:rPr lang="ko-KR" altLang="en-US" sz="1100" b="1" dirty="0">
                <a:ea typeface="+mn-lt"/>
                <a:cs typeface="+mn-lt"/>
              </a:rPr>
              <a:t> </a:t>
            </a:r>
            <a:r>
              <a:rPr lang="ko-KR" sz="1100" b="1" dirty="0">
                <a:ea typeface="+mn-lt"/>
                <a:cs typeface="+mn-lt"/>
              </a:rPr>
              <a:t>피난민들을 </a:t>
            </a:r>
            <a:r>
              <a:rPr lang="ko-KR" altLang="en-US" sz="1100" b="1" dirty="0">
                <a:ea typeface="+mn-lt"/>
                <a:cs typeface="+mn-lt"/>
              </a:rPr>
              <a:t>위해 </a:t>
            </a:r>
            <a:r>
              <a:rPr lang="ko-KR" sz="1100" b="1" dirty="0">
                <a:ea typeface="+mn-lt"/>
                <a:cs typeface="+mn-lt"/>
              </a:rPr>
              <a:t>계속 </a:t>
            </a:r>
            <a:r>
              <a:rPr lang="ko-KR" altLang="en-US" sz="1100" b="1" dirty="0">
                <a:ea typeface="+mn-lt"/>
                <a:cs typeface="+mn-lt"/>
              </a:rPr>
              <a:t>기도할</a:t>
            </a:r>
            <a:r>
              <a:rPr lang="ko-KR" sz="1100" b="1" dirty="0">
                <a:ea typeface="+mn-lt"/>
                <a:cs typeface="+mn-lt"/>
              </a:rPr>
              <a:t> 수</a:t>
            </a:r>
            <a:r>
              <a:rPr lang="ko-KR" altLang="en-US" sz="1100" b="1" dirty="0">
                <a:ea typeface="+mn-lt"/>
                <a:cs typeface="+mn-lt"/>
              </a:rPr>
              <a:t> 있을까요</a:t>
            </a:r>
            <a:r>
              <a:rPr lang="ko-KR" sz="1100" b="1" dirty="0">
                <a:ea typeface="+mn-lt"/>
                <a:cs typeface="+mn-lt"/>
              </a:rPr>
              <a:t>?  </a:t>
            </a:r>
            <a:endParaRPr lang="en-US" b="1">
              <a:ea typeface="맑은 고딕"/>
            </a:endParaRPr>
          </a:p>
          <a:p>
            <a:pPr algn="just"/>
            <a:r>
              <a:rPr lang="ko-KR" altLang="en-US" sz="1100" dirty="0">
                <a:ea typeface="+mn-lt"/>
                <a:cs typeface="+mn-lt"/>
              </a:rPr>
              <a:t>하나님이</a:t>
            </a:r>
            <a:r>
              <a:rPr lang="ko-KR" sz="1100" dirty="0">
                <a:ea typeface="+mn-lt"/>
                <a:cs typeface="+mn-lt"/>
              </a:rPr>
              <a:t> 그들의</a:t>
            </a:r>
            <a:r>
              <a:rPr lang="ko-KR" altLang="en-US" sz="1100" dirty="0">
                <a:ea typeface="+mn-lt"/>
                <a:cs typeface="+mn-lt"/>
              </a:rPr>
              <a:t> </a:t>
            </a:r>
            <a:r>
              <a:rPr lang="ko-KR" sz="1100" dirty="0">
                <a:ea typeface="+mn-lt"/>
                <a:cs typeface="+mn-lt"/>
              </a:rPr>
              <a:t>마음을 진정으로 </a:t>
            </a:r>
            <a:r>
              <a:rPr lang="ko-KR" sz="1100" dirty="0" err="1">
                <a:ea typeface="+mn-lt"/>
                <a:cs typeface="+mn-lt"/>
              </a:rPr>
              <a:t>만져주시고</a:t>
            </a:r>
            <a:r>
              <a:rPr lang="ko-KR" sz="1100" dirty="0">
                <a:ea typeface="+mn-lt"/>
                <a:cs typeface="+mn-lt"/>
              </a:rPr>
              <a:t> 위로를</a:t>
            </a:r>
            <a:r>
              <a:rPr lang="ko-KR" altLang="en-US" sz="1100" dirty="0">
                <a:ea typeface="+mn-lt"/>
                <a:cs typeface="+mn-lt"/>
              </a:rPr>
              <a:t> 주시기를</a:t>
            </a:r>
            <a:r>
              <a:rPr lang="ko-KR" sz="1100" dirty="0">
                <a:ea typeface="+mn-lt"/>
                <a:cs typeface="+mn-lt"/>
              </a:rPr>
              <a:t> 기도합시다</a:t>
            </a:r>
            <a:r>
              <a:rPr lang="en-US" altLang="ko-KR" sz="1100" dirty="0">
                <a:ea typeface="+mn-lt"/>
                <a:cs typeface="+mn-lt"/>
              </a:rPr>
              <a:t>.</a:t>
            </a:r>
            <a:r>
              <a:rPr lang="ko-KR" altLang="en-US" sz="1100" dirty="0">
                <a:ea typeface="+mn-lt"/>
                <a:cs typeface="+mn-lt"/>
              </a:rPr>
              <a:t>  </a:t>
            </a:r>
            <a:r>
              <a:rPr lang="ko-KR" sz="1100" dirty="0">
                <a:ea typeface="+mn-lt"/>
                <a:cs typeface="+mn-lt"/>
              </a:rPr>
              <a:t>대부분의 사람들이 </a:t>
            </a:r>
            <a:r>
              <a:rPr lang="ko-KR" altLang="en-US" sz="1100" dirty="0">
                <a:ea typeface="+mn-lt"/>
                <a:cs typeface="+mn-lt"/>
              </a:rPr>
              <a:t>사랑하는</a:t>
            </a:r>
            <a:r>
              <a:rPr lang="ko-KR" sz="1100" dirty="0">
                <a:ea typeface="+mn-lt"/>
                <a:cs typeface="+mn-lt"/>
              </a:rPr>
              <a:t> </a:t>
            </a:r>
            <a:r>
              <a:rPr lang="ko-KR" altLang="en-US" sz="1100" dirty="0">
                <a:ea typeface="+mn-lt"/>
                <a:cs typeface="+mn-lt"/>
              </a:rPr>
              <a:t>사람을</a:t>
            </a:r>
            <a:r>
              <a:rPr lang="ko-KR" sz="1100" dirty="0">
                <a:ea typeface="+mn-lt"/>
                <a:cs typeface="+mn-lt"/>
              </a:rPr>
              <a:t> </a:t>
            </a:r>
            <a:r>
              <a:rPr lang="ko-KR" altLang="en-US" sz="1100" dirty="0">
                <a:ea typeface="+mn-lt"/>
                <a:cs typeface="+mn-lt"/>
              </a:rPr>
              <a:t>잃었어요</a:t>
            </a:r>
            <a:r>
              <a:rPr lang="en-US" altLang="ko-KR" sz="1100" dirty="0">
                <a:ea typeface="+mn-lt"/>
                <a:cs typeface="+mn-lt"/>
              </a:rPr>
              <a:t>.</a:t>
            </a:r>
            <a:r>
              <a:rPr lang="ko-KR" altLang="en-US" sz="1100" dirty="0">
                <a:ea typeface="+mn-lt"/>
                <a:cs typeface="+mn-lt"/>
              </a:rPr>
              <a:t> 또한</a:t>
            </a:r>
            <a:r>
              <a:rPr lang="ko-KR" sz="1100" dirty="0">
                <a:ea typeface="+mn-lt"/>
                <a:cs typeface="+mn-lt"/>
              </a:rPr>
              <a:t> </a:t>
            </a:r>
            <a:r>
              <a:rPr lang="ko-KR" altLang="en-US" sz="1100" dirty="0">
                <a:ea typeface="+mn-lt"/>
                <a:cs typeface="+mn-lt"/>
              </a:rPr>
              <a:t>사랑하는</a:t>
            </a:r>
            <a:r>
              <a:rPr lang="ko-KR" sz="1100" dirty="0">
                <a:ea typeface="+mn-lt"/>
                <a:cs typeface="+mn-lt"/>
              </a:rPr>
              <a:t> 사람을 </a:t>
            </a:r>
            <a:r>
              <a:rPr lang="ko-KR" altLang="en-US" sz="1100" dirty="0">
                <a:ea typeface="+mn-lt"/>
                <a:cs typeface="+mn-lt"/>
              </a:rPr>
              <a:t>잃은</a:t>
            </a:r>
            <a:r>
              <a:rPr lang="ko-KR" sz="1100" dirty="0">
                <a:ea typeface="+mn-lt"/>
                <a:cs typeface="+mn-lt"/>
              </a:rPr>
              <a:t> 것 외에도 </a:t>
            </a:r>
            <a:r>
              <a:rPr lang="ko-KR" altLang="en-US" sz="1100" dirty="0">
                <a:ea typeface="+mn-lt"/>
                <a:cs typeface="+mn-lt"/>
              </a:rPr>
              <a:t>많은</a:t>
            </a:r>
            <a:r>
              <a:rPr lang="ko-KR" sz="1100" dirty="0">
                <a:ea typeface="+mn-lt"/>
                <a:cs typeface="+mn-lt"/>
              </a:rPr>
              <a:t> 사람들이 생계 수단을 </a:t>
            </a:r>
            <a:r>
              <a:rPr lang="ko-KR" altLang="en-US" sz="1100" dirty="0">
                <a:ea typeface="+mn-lt"/>
                <a:cs typeface="+mn-lt"/>
              </a:rPr>
              <a:t>잃었습니다</a:t>
            </a:r>
            <a:r>
              <a:rPr lang="en-US" altLang="ko-KR" sz="1100" dirty="0">
                <a:ea typeface="+mn-lt"/>
                <a:cs typeface="+mn-lt"/>
              </a:rPr>
              <a:t>.</a:t>
            </a:r>
            <a:r>
              <a:rPr lang="ko-KR" altLang="en-US" sz="1100" dirty="0">
                <a:ea typeface="+mn-lt"/>
                <a:cs typeface="+mn-lt"/>
              </a:rPr>
              <a:t> 모두</a:t>
            </a:r>
            <a:r>
              <a:rPr lang="ko-KR" sz="1100" dirty="0">
                <a:ea typeface="+mn-lt"/>
                <a:cs typeface="+mn-lt"/>
              </a:rPr>
              <a:t> 생계에 </a:t>
            </a:r>
            <a:r>
              <a:rPr lang="ko-KR" altLang="en-US" sz="1100" dirty="0">
                <a:ea typeface="+mn-lt"/>
                <a:cs typeface="+mn-lt"/>
              </a:rPr>
              <a:t>대한</a:t>
            </a:r>
            <a:r>
              <a:rPr lang="ko-KR" sz="1100" dirty="0">
                <a:ea typeface="+mn-lt"/>
                <a:cs typeface="+mn-lt"/>
              </a:rPr>
              <a:t> </a:t>
            </a:r>
            <a:r>
              <a:rPr lang="ko-KR" altLang="en-US" sz="1100" dirty="0">
                <a:ea typeface="+mn-lt"/>
                <a:cs typeface="+mn-lt"/>
              </a:rPr>
              <a:t>감각을 </a:t>
            </a:r>
            <a:r>
              <a:rPr lang="ko-KR" sz="1100" dirty="0">
                <a:ea typeface="+mn-lt"/>
                <a:cs typeface="+mn-lt"/>
              </a:rPr>
              <a:t>잃었습니다.  </a:t>
            </a:r>
            <a:r>
              <a:rPr lang="ko-KR" altLang="en-US" sz="1100" dirty="0">
                <a:ea typeface="+mn-lt"/>
                <a:cs typeface="+mn-lt"/>
              </a:rPr>
              <a:t>하나님이 교회 통해 도움을 주시기를 기도합시다</a:t>
            </a:r>
            <a:r>
              <a:rPr lang="en-US" altLang="ko-KR" sz="1100" dirty="0">
                <a:ea typeface="+mn-lt"/>
                <a:cs typeface="+mn-lt"/>
              </a:rPr>
              <a:t>.</a:t>
            </a:r>
            <a:r>
              <a:rPr lang="ko-KR" altLang="en-US" sz="1100" dirty="0">
                <a:ea typeface="+mn-lt"/>
                <a:cs typeface="+mn-lt"/>
              </a:rPr>
              <a:t> 이 사람들에게 식량을 제공할 수 있도록 말이죠</a:t>
            </a:r>
            <a:r>
              <a:rPr lang="en-US" altLang="ko-KR" sz="1100" dirty="0">
                <a:ea typeface="+mn-lt"/>
                <a:cs typeface="+mn-lt"/>
              </a:rPr>
              <a:t>.</a:t>
            </a:r>
            <a:r>
              <a:rPr lang="en-US" sz="1100" dirty="0" err="1">
                <a:ea typeface="+mn-lt"/>
                <a:cs typeface="+mn-lt"/>
              </a:rPr>
              <a:t>많은</a:t>
            </a:r>
            <a:r>
              <a:rPr lang="en-US" sz="1100" dirty="0">
                <a:ea typeface="+mn-lt"/>
                <a:cs typeface="+mn-lt"/>
              </a:rPr>
              <a:t> </a:t>
            </a:r>
            <a:r>
              <a:rPr lang="en-US" sz="1100" dirty="0" err="1">
                <a:ea typeface="+mn-lt"/>
                <a:cs typeface="+mn-lt"/>
              </a:rPr>
              <a:t>사람들이</a:t>
            </a:r>
            <a:r>
              <a:rPr lang="en-US" sz="1100" dirty="0">
                <a:ea typeface="+mn-lt"/>
                <a:cs typeface="+mn-lt"/>
              </a:rPr>
              <a:t> </a:t>
            </a:r>
            <a:r>
              <a:rPr lang="en-US" sz="1100" dirty="0" err="1">
                <a:ea typeface="+mn-lt"/>
                <a:cs typeface="+mn-lt"/>
              </a:rPr>
              <a:t>하나님에</a:t>
            </a:r>
            <a:r>
              <a:rPr lang="en-US" sz="1100" dirty="0">
                <a:ea typeface="+mn-lt"/>
                <a:cs typeface="+mn-lt"/>
              </a:rPr>
              <a:t> </a:t>
            </a:r>
            <a:r>
              <a:rPr lang="en-US" sz="1100" dirty="0" err="1">
                <a:ea typeface="+mn-lt"/>
                <a:cs typeface="+mn-lt"/>
              </a:rPr>
              <a:t>대해</a:t>
            </a:r>
            <a:r>
              <a:rPr lang="en-US" sz="1100" dirty="0">
                <a:ea typeface="+mn-lt"/>
                <a:cs typeface="+mn-lt"/>
              </a:rPr>
              <a:t> </a:t>
            </a:r>
            <a:r>
              <a:rPr lang="en-US" sz="1100" dirty="0" err="1">
                <a:ea typeface="+mn-lt"/>
                <a:cs typeface="+mn-lt"/>
              </a:rPr>
              <a:t>정말</a:t>
            </a:r>
            <a:r>
              <a:rPr lang="en-US" sz="1100" dirty="0">
                <a:ea typeface="+mn-lt"/>
                <a:cs typeface="+mn-lt"/>
              </a:rPr>
              <a:t> </a:t>
            </a:r>
            <a:r>
              <a:rPr lang="en-US" sz="1100" dirty="0" err="1">
                <a:ea typeface="+mn-lt"/>
                <a:cs typeface="+mn-lt"/>
              </a:rPr>
              <a:t>실망하고</a:t>
            </a:r>
            <a:r>
              <a:rPr lang="en-US" sz="1100" dirty="0">
                <a:ea typeface="+mn-lt"/>
                <a:cs typeface="+mn-lt"/>
              </a:rPr>
              <a:t> </a:t>
            </a:r>
            <a:r>
              <a:rPr lang="en-US" sz="1100" dirty="0" err="1">
                <a:ea typeface="+mn-lt"/>
                <a:cs typeface="+mn-lt"/>
              </a:rPr>
              <a:t>있습니다</a:t>
            </a:r>
            <a:r>
              <a:rPr lang="en-US" sz="1100" dirty="0">
                <a:ea typeface="+mn-lt"/>
                <a:cs typeface="+mn-lt"/>
              </a:rPr>
              <a:t>. </a:t>
            </a:r>
            <a:r>
              <a:rPr lang="en-US" sz="1100" dirty="0" err="1">
                <a:ea typeface="+mn-lt"/>
                <a:cs typeface="+mn-lt"/>
              </a:rPr>
              <a:t>그들에게</a:t>
            </a:r>
            <a:r>
              <a:rPr lang="en-US" sz="1100" dirty="0">
                <a:ea typeface="+mn-lt"/>
                <a:cs typeface="+mn-lt"/>
              </a:rPr>
              <a:t> </a:t>
            </a:r>
            <a:r>
              <a:rPr lang="en-US" sz="1100" dirty="0" err="1">
                <a:ea typeface="+mn-lt"/>
                <a:cs typeface="+mn-lt"/>
              </a:rPr>
              <a:t>물어보면</a:t>
            </a:r>
            <a:r>
              <a:rPr lang="en-US" sz="1100" dirty="0">
                <a:ea typeface="+mn-lt"/>
                <a:cs typeface="+mn-lt"/>
              </a:rPr>
              <a:t> '</a:t>
            </a:r>
            <a:r>
              <a:rPr lang="en-US" sz="1100" dirty="0" err="1">
                <a:ea typeface="+mn-lt"/>
                <a:cs typeface="+mn-lt"/>
              </a:rPr>
              <a:t>아직도</a:t>
            </a:r>
            <a:r>
              <a:rPr lang="en-US" sz="1100" dirty="0">
                <a:ea typeface="+mn-lt"/>
                <a:cs typeface="+mn-lt"/>
              </a:rPr>
              <a:t> </a:t>
            </a:r>
            <a:r>
              <a:rPr lang="en-US" sz="1100" dirty="0" err="1">
                <a:ea typeface="+mn-lt"/>
                <a:cs typeface="+mn-lt"/>
              </a:rPr>
              <a:t>하나님을</a:t>
            </a:r>
            <a:r>
              <a:rPr lang="en-US" sz="1100" dirty="0">
                <a:ea typeface="+mn-lt"/>
                <a:cs typeface="+mn-lt"/>
              </a:rPr>
              <a:t> </a:t>
            </a:r>
            <a:r>
              <a:rPr lang="en-US" sz="1100" dirty="0" err="1">
                <a:ea typeface="+mn-lt"/>
                <a:cs typeface="+mn-lt"/>
              </a:rPr>
              <a:t>믿는다'고</a:t>
            </a:r>
            <a:r>
              <a:rPr lang="en-US" sz="1100" dirty="0">
                <a:ea typeface="+mn-lt"/>
                <a:cs typeface="+mn-lt"/>
              </a:rPr>
              <a:t> </a:t>
            </a:r>
            <a:r>
              <a:rPr lang="en-US" sz="1100" dirty="0" err="1">
                <a:ea typeface="+mn-lt"/>
                <a:cs typeface="+mn-lt"/>
              </a:rPr>
              <a:t>말할</a:t>
            </a:r>
            <a:r>
              <a:rPr lang="en-US" sz="1100" dirty="0">
                <a:ea typeface="+mn-lt"/>
                <a:cs typeface="+mn-lt"/>
              </a:rPr>
              <a:t> </a:t>
            </a:r>
            <a:r>
              <a:rPr lang="en-US" sz="1100" dirty="0" err="1">
                <a:ea typeface="+mn-lt"/>
                <a:cs typeface="+mn-lt"/>
              </a:rPr>
              <a:t>것입니다</a:t>
            </a:r>
            <a:r>
              <a:rPr lang="en-US" sz="1100" dirty="0">
                <a:ea typeface="+mn-lt"/>
                <a:cs typeface="+mn-lt"/>
              </a:rPr>
              <a:t>. </a:t>
            </a:r>
            <a:r>
              <a:rPr lang="en-US" sz="1100" dirty="0" err="1">
                <a:ea typeface="+mn-lt"/>
                <a:cs typeface="+mn-lt"/>
              </a:rPr>
              <a:t>하지만</a:t>
            </a:r>
            <a:r>
              <a:rPr lang="en-US" sz="1100" dirty="0">
                <a:ea typeface="+mn-lt"/>
                <a:cs typeface="+mn-lt"/>
              </a:rPr>
              <a:t> </a:t>
            </a:r>
            <a:r>
              <a:rPr lang="en-US" sz="1100" dirty="0" err="1">
                <a:ea typeface="+mn-lt"/>
                <a:cs typeface="+mn-lt"/>
              </a:rPr>
              <a:t>내면적으로는</a:t>
            </a:r>
            <a:r>
              <a:rPr lang="en-US" sz="1100" dirty="0">
                <a:ea typeface="+mn-lt"/>
                <a:cs typeface="+mn-lt"/>
              </a:rPr>
              <a:t> </a:t>
            </a:r>
            <a:r>
              <a:rPr lang="en-US" sz="1100" dirty="0" err="1">
                <a:ea typeface="+mn-lt"/>
                <a:cs typeface="+mn-lt"/>
              </a:rPr>
              <a:t>하나님이</a:t>
            </a:r>
            <a:r>
              <a:rPr lang="en-US" sz="1100" dirty="0">
                <a:ea typeface="+mn-lt"/>
                <a:cs typeface="+mn-lt"/>
              </a:rPr>
              <a:t> </a:t>
            </a:r>
            <a:r>
              <a:rPr lang="en-US" sz="1100" dirty="0" err="1">
                <a:ea typeface="+mn-lt"/>
                <a:cs typeface="+mn-lt"/>
              </a:rPr>
              <a:t>계시지</a:t>
            </a:r>
            <a:r>
              <a:rPr lang="en-US" sz="1100" dirty="0">
                <a:ea typeface="+mn-lt"/>
                <a:cs typeface="+mn-lt"/>
              </a:rPr>
              <a:t> </a:t>
            </a:r>
            <a:r>
              <a:rPr lang="en-US" sz="1100" dirty="0" err="1">
                <a:ea typeface="+mn-lt"/>
                <a:cs typeface="+mn-lt"/>
              </a:rPr>
              <a:t>않는다는</a:t>
            </a:r>
            <a:r>
              <a:rPr lang="en-US" sz="1100" dirty="0">
                <a:ea typeface="+mn-lt"/>
                <a:cs typeface="+mn-lt"/>
              </a:rPr>
              <a:t> </a:t>
            </a:r>
            <a:r>
              <a:rPr lang="en-US" sz="1100" dirty="0" err="1">
                <a:ea typeface="+mn-lt"/>
                <a:cs typeface="+mn-lt"/>
              </a:rPr>
              <a:t>느낌을</a:t>
            </a:r>
            <a:r>
              <a:rPr lang="en-US" sz="1100" dirty="0">
                <a:ea typeface="+mn-lt"/>
                <a:cs typeface="+mn-lt"/>
              </a:rPr>
              <a:t> </a:t>
            </a:r>
            <a:r>
              <a:rPr lang="en-US" sz="1100" dirty="0" err="1">
                <a:ea typeface="+mn-lt"/>
                <a:cs typeface="+mn-lt"/>
              </a:rPr>
              <a:t>가지고</a:t>
            </a:r>
            <a:r>
              <a:rPr lang="en-US" sz="1100" dirty="0">
                <a:ea typeface="+mn-lt"/>
                <a:cs typeface="+mn-lt"/>
              </a:rPr>
              <a:t> </a:t>
            </a:r>
            <a:r>
              <a:rPr lang="en-US" sz="1100" dirty="0" err="1">
                <a:ea typeface="+mn-lt"/>
                <a:cs typeface="+mn-lt"/>
              </a:rPr>
              <a:t>있습니다</a:t>
            </a:r>
            <a:r>
              <a:rPr lang="en-US" sz="1100" dirty="0">
                <a:ea typeface="+mn-lt"/>
                <a:cs typeface="+mn-lt"/>
              </a:rPr>
              <a:t>. </a:t>
            </a:r>
            <a:r>
              <a:rPr lang="en-US" sz="1100" dirty="0" err="1">
                <a:ea typeface="+mn-lt"/>
                <a:cs typeface="+mn-lt"/>
              </a:rPr>
              <a:t>그들에게</a:t>
            </a:r>
            <a:r>
              <a:rPr lang="en-US" sz="1100" dirty="0">
                <a:ea typeface="+mn-lt"/>
                <a:cs typeface="+mn-lt"/>
              </a:rPr>
              <a:t> </a:t>
            </a:r>
            <a:r>
              <a:rPr lang="en-US" sz="1100" dirty="0" err="1">
                <a:ea typeface="+mn-lt"/>
                <a:cs typeface="+mn-lt"/>
              </a:rPr>
              <a:t>일어난</a:t>
            </a:r>
            <a:r>
              <a:rPr lang="en-US" sz="1100" dirty="0">
                <a:ea typeface="+mn-lt"/>
                <a:cs typeface="+mn-lt"/>
              </a:rPr>
              <a:t> </a:t>
            </a:r>
            <a:r>
              <a:rPr lang="en-US" sz="1100" dirty="0" err="1">
                <a:ea typeface="+mn-lt"/>
                <a:cs typeface="+mn-lt"/>
              </a:rPr>
              <a:t>일들은</a:t>
            </a:r>
            <a:r>
              <a:rPr lang="en-US" sz="1100" dirty="0">
                <a:ea typeface="+mn-lt"/>
                <a:cs typeface="+mn-lt"/>
              </a:rPr>
              <a:t> </a:t>
            </a:r>
            <a:r>
              <a:rPr lang="en-US" sz="1100" dirty="0" err="1">
                <a:ea typeface="+mn-lt"/>
                <a:cs typeface="+mn-lt"/>
              </a:rPr>
              <a:t>정말로</a:t>
            </a:r>
            <a:r>
              <a:rPr lang="en-US" sz="1100" dirty="0">
                <a:ea typeface="+mn-lt"/>
                <a:cs typeface="+mn-lt"/>
              </a:rPr>
              <a:t> </a:t>
            </a:r>
            <a:r>
              <a:rPr lang="en-US" sz="1100" dirty="0" err="1">
                <a:ea typeface="+mn-lt"/>
                <a:cs typeface="+mn-lt"/>
              </a:rPr>
              <a:t>그들이</a:t>
            </a:r>
            <a:r>
              <a:rPr lang="en-US" sz="1100" dirty="0">
                <a:ea typeface="+mn-lt"/>
                <a:cs typeface="+mn-lt"/>
              </a:rPr>
              <a:t> </a:t>
            </a:r>
            <a:r>
              <a:rPr lang="en-US" sz="1100" dirty="0" err="1">
                <a:ea typeface="+mn-lt"/>
                <a:cs typeface="+mn-lt"/>
              </a:rPr>
              <a:t>하나님에</a:t>
            </a:r>
            <a:r>
              <a:rPr lang="en-US" sz="1100" dirty="0">
                <a:ea typeface="+mn-lt"/>
                <a:cs typeface="+mn-lt"/>
              </a:rPr>
              <a:t> </a:t>
            </a:r>
            <a:r>
              <a:rPr lang="en-US" sz="1100" dirty="0" err="1">
                <a:ea typeface="+mn-lt"/>
                <a:cs typeface="+mn-lt"/>
              </a:rPr>
              <a:t>대한</a:t>
            </a:r>
            <a:r>
              <a:rPr lang="en-US" sz="1100" dirty="0">
                <a:ea typeface="+mn-lt"/>
                <a:cs typeface="+mn-lt"/>
              </a:rPr>
              <a:t> </a:t>
            </a:r>
            <a:r>
              <a:rPr lang="en-US" sz="1100" dirty="0" err="1">
                <a:ea typeface="+mn-lt"/>
                <a:cs typeface="+mn-lt"/>
              </a:rPr>
              <a:t>믿음을</a:t>
            </a:r>
            <a:r>
              <a:rPr lang="en-US" sz="1100" dirty="0">
                <a:ea typeface="+mn-lt"/>
                <a:cs typeface="+mn-lt"/>
              </a:rPr>
              <a:t> </a:t>
            </a:r>
            <a:r>
              <a:rPr lang="en-US" sz="1100" dirty="0" err="1">
                <a:ea typeface="+mn-lt"/>
                <a:cs typeface="+mn-lt"/>
              </a:rPr>
              <a:t>잃게</a:t>
            </a:r>
            <a:r>
              <a:rPr lang="en-US" sz="1100" dirty="0">
                <a:ea typeface="+mn-lt"/>
                <a:cs typeface="+mn-lt"/>
              </a:rPr>
              <a:t> </a:t>
            </a:r>
            <a:r>
              <a:rPr lang="en-US" sz="1100" dirty="0" err="1">
                <a:ea typeface="+mn-lt"/>
                <a:cs typeface="+mn-lt"/>
              </a:rPr>
              <a:t>만들었습니다</a:t>
            </a:r>
            <a:r>
              <a:rPr lang="en-US" sz="1100" dirty="0">
                <a:ea typeface="+mn-lt"/>
                <a:cs typeface="+mn-lt"/>
              </a:rPr>
              <a:t>. ‘</a:t>
            </a:r>
            <a:r>
              <a:rPr lang="en-US" sz="1100" dirty="0" err="1">
                <a:ea typeface="+mn-lt"/>
                <a:cs typeface="+mn-lt"/>
              </a:rPr>
              <a:t>하나님이</a:t>
            </a:r>
            <a:r>
              <a:rPr lang="en-US" sz="1100" dirty="0">
                <a:ea typeface="+mn-lt"/>
                <a:cs typeface="+mn-lt"/>
              </a:rPr>
              <a:t> </a:t>
            </a:r>
            <a:r>
              <a:rPr lang="en-US" sz="1100" dirty="0" err="1">
                <a:ea typeface="+mn-lt"/>
                <a:cs typeface="+mn-lt"/>
              </a:rPr>
              <a:t>정말로</a:t>
            </a:r>
            <a:r>
              <a:rPr lang="en-US" sz="1100" dirty="0">
                <a:ea typeface="+mn-lt"/>
                <a:cs typeface="+mn-lt"/>
              </a:rPr>
              <a:t> </a:t>
            </a:r>
            <a:r>
              <a:rPr lang="en-US" sz="1100" dirty="0" err="1">
                <a:ea typeface="+mn-lt"/>
                <a:cs typeface="+mn-lt"/>
              </a:rPr>
              <a:t>나를</a:t>
            </a:r>
            <a:r>
              <a:rPr lang="en-US" sz="1100" dirty="0">
                <a:ea typeface="+mn-lt"/>
                <a:cs typeface="+mn-lt"/>
              </a:rPr>
              <a:t> </a:t>
            </a:r>
            <a:r>
              <a:rPr lang="en-US" sz="1100" dirty="0" err="1">
                <a:ea typeface="+mn-lt"/>
                <a:cs typeface="+mn-lt"/>
              </a:rPr>
              <a:t>도울</a:t>
            </a:r>
            <a:r>
              <a:rPr lang="en-US" sz="1100" dirty="0">
                <a:ea typeface="+mn-lt"/>
                <a:cs typeface="+mn-lt"/>
              </a:rPr>
              <a:t> 수 </a:t>
            </a:r>
            <a:r>
              <a:rPr lang="en-US" sz="1100" dirty="0" err="1">
                <a:ea typeface="+mn-lt"/>
                <a:cs typeface="+mn-lt"/>
              </a:rPr>
              <a:t>있을까</a:t>
            </a:r>
            <a:r>
              <a:rPr lang="en-US" sz="1100" dirty="0">
                <a:ea typeface="+mn-lt"/>
                <a:cs typeface="+mn-lt"/>
              </a:rPr>
              <a:t>? 왜 이 </a:t>
            </a:r>
            <a:r>
              <a:rPr lang="en-US" sz="1100" dirty="0" err="1">
                <a:ea typeface="+mn-lt"/>
                <a:cs typeface="+mn-lt"/>
              </a:rPr>
              <a:t>일을</a:t>
            </a:r>
            <a:r>
              <a:rPr lang="en-US" sz="1100" dirty="0">
                <a:ea typeface="+mn-lt"/>
                <a:cs typeface="+mn-lt"/>
              </a:rPr>
              <a:t> </a:t>
            </a:r>
            <a:r>
              <a:rPr lang="en-US" sz="1100" dirty="0" err="1">
                <a:ea typeface="+mn-lt"/>
                <a:cs typeface="+mn-lt"/>
              </a:rPr>
              <a:t>막지</a:t>
            </a:r>
            <a:r>
              <a:rPr lang="en-US" sz="1100" dirty="0">
                <a:ea typeface="+mn-lt"/>
                <a:cs typeface="+mn-lt"/>
              </a:rPr>
              <a:t> </a:t>
            </a:r>
            <a:r>
              <a:rPr lang="en-US" sz="1100" dirty="0" err="1">
                <a:ea typeface="+mn-lt"/>
                <a:cs typeface="+mn-lt"/>
              </a:rPr>
              <a:t>않았을까</a:t>
            </a:r>
            <a:r>
              <a:rPr lang="en-US" sz="1100" dirty="0">
                <a:ea typeface="+mn-lt"/>
                <a:cs typeface="+mn-lt"/>
              </a:rPr>
              <a:t>?’ </a:t>
            </a:r>
            <a:r>
              <a:rPr lang="en-US" sz="1100" dirty="0" err="1">
                <a:ea typeface="+mn-lt"/>
                <a:cs typeface="+mn-lt"/>
              </a:rPr>
              <a:t>이런</a:t>
            </a:r>
            <a:r>
              <a:rPr lang="en-US" sz="1100" dirty="0">
                <a:ea typeface="+mn-lt"/>
                <a:cs typeface="+mn-lt"/>
              </a:rPr>
              <a:t> </a:t>
            </a:r>
            <a:r>
              <a:rPr lang="en-US" sz="1100" dirty="0" err="1">
                <a:ea typeface="+mn-lt"/>
                <a:cs typeface="+mn-lt"/>
              </a:rPr>
              <a:t>질문들이</a:t>
            </a:r>
            <a:r>
              <a:rPr lang="en-US" sz="1100" dirty="0">
                <a:ea typeface="+mn-lt"/>
                <a:cs typeface="+mn-lt"/>
              </a:rPr>
              <a:t> </a:t>
            </a:r>
            <a:r>
              <a:rPr lang="en-US" sz="1100" dirty="0" err="1">
                <a:ea typeface="+mn-lt"/>
                <a:cs typeface="+mn-lt"/>
              </a:rPr>
              <a:t>떠오릅니다</a:t>
            </a:r>
            <a:r>
              <a:rPr lang="en-US" sz="1100" dirty="0">
                <a:ea typeface="+mn-lt"/>
                <a:cs typeface="+mn-lt"/>
              </a:rPr>
              <a:t>.  </a:t>
            </a:r>
            <a:endParaRPr lang="ko-KR" altLang="en-US" dirty="0">
              <a:ea typeface="맑은 고딕" panose="020B0503020000020004" pitchFamily="34" charset="-127"/>
              <a:cs typeface="+mn-lt"/>
            </a:endParaRPr>
          </a:p>
          <a:p>
            <a:pPr algn="just"/>
            <a:r>
              <a:rPr lang="en-US" sz="1100" dirty="0" err="1">
                <a:ea typeface="+mn-lt"/>
                <a:cs typeface="+mn-lt"/>
              </a:rPr>
              <a:t>하지만</a:t>
            </a:r>
            <a:r>
              <a:rPr lang="en-US" sz="1100" dirty="0">
                <a:ea typeface="+mn-lt"/>
                <a:cs typeface="+mn-lt"/>
              </a:rPr>
              <a:t> 이 </a:t>
            </a:r>
            <a:r>
              <a:rPr lang="en-US" sz="1100" dirty="0" err="1">
                <a:ea typeface="+mn-lt"/>
                <a:cs typeface="+mn-lt"/>
              </a:rPr>
              <a:t>모든</a:t>
            </a:r>
            <a:r>
              <a:rPr lang="en-US" sz="1100" dirty="0">
                <a:ea typeface="+mn-lt"/>
                <a:cs typeface="+mn-lt"/>
              </a:rPr>
              <a:t> </a:t>
            </a:r>
            <a:r>
              <a:rPr lang="en-US" sz="1100" dirty="0" err="1">
                <a:ea typeface="+mn-lt"/>
                <a:cs typeface="+mn-lt"/>
              </a:rPr>
              <a:t>것을</a:t>
            </a:r>
            <a:r>
              <a:rPr lang="en-US" sz="1100" dirty="0">
                <a:ea typeface="+mn-lt"/>
                <a:cs typeface="+mn-lt"/>
              </a:rPr>
              <a:t> </a:t>
            </a:r>
            <a:r>
              <a:rPr lang="en-US" sz="1100" dirty="0" err="1">
                <a:ea typeface="+mn-lt"/>
                <a:cs typeface="+mn-lt"/>
              </a:rPr>
              <a:t>통해</a:t>
            </a:r>
            <a:r>
              <a:rPr lang="en-US" sz="1100" dirty="0">
                <a:ea typeface="+mn-lt"/>
                <a:cs typeface="+mn-lt"/>
              </a:rPr>
              <a:t> </a:t>
            </a:r>
            <a:r>
              <a:rPr lang="en-US" sz="1100" dirty="0" err="1">
                <a:ea typeface="+mn-lt"/>
                <a:cs typeface="+mn-lt"/>
              </a:rPr>
              <a:t>하나님이</a:t>
            </a:r>
            <a:r>
              <a:rPr lang="en-US" sz="1100" dirty="0">
                <a:ea typeface="+mn-lt"/>
                <a:cs typeface="+mn-lt"/>
              </a:rPr>
              <a:t> </a:t>
            </a:r>
            <a:r>
              <a:rPr lang="en-US" sz="1100" dirty="0" err="1">
                <a:ea typeface="+mn-lt"/>
                <a:cs typeface="+mn-lt"/>
              </a:rPr>
              <a:t>그들의</a:t>
            </a:r>
            <a:r>
              <a:rPr lang="en-US" sz="1100" dirty="0">
                <a:ea typeface="+mn-lt"/>
                <a:cs typeface="+mn-lt"/>
              </a:rPr>
              <a:t> </a:t>
            </a:r>
            <a:r>
              <a:rPr lang="en-US" sz="1100" dirty="0" err="1">
                <a:ea typeface="+mn-lt"/>
                <a:cs typeface="+mn-lt"/>
              </a:rPr>
              <a:t>믿음을</a:t>
            </a:r>
            <a:r>
              <a:rPr lang="en-US" sz="1100" dirty="0">
                <a:ea typeface="+mn-lt"/>
                <a:cs typeface="+mn-lt"/>
              </a:rPr>
              <a:t> </a:t>
            </a:r>
            <a:r>
              <a:rPr lang="en-US" sz="1100" dirty="0" err="1">
                <a:ea typeface="+mn-lt"/>
                <a:cs typeface="+mn-lt"/>
              </a:rPr>
              <a:t>강하게</a:t>
            </a:r>
            <a:r>
              <a:rPr lang="en-US" sz="1100" dirty="0">
                <a:ea typeface="+mn-lt"/>
                <a:cs typeface="+mn-lt"/>
              </a:rPr>
              <a:t> </a:t>
            </a:r>
            <a:r>
              <a:rPr lang="en-US" sz="1100" dirty="0" err="1">
                <a:ea typeface="+mn-lt"/>
                <a:cs typeface="+mn-lt"/>
              </a:rPr>
              <a:t>해주시길</a:t>
            </a:r>
            <a:r>
              <a:rPr lang="en-US" sz="1100" dirty="0">
                <a:ea typeface="+mn-lt"/>
                <a:cs typeface="+mn-lt"/>
              </a:rPr>
              <a:t> </a:t>
            </a:r>
            <a:r>
              <a:rPr lang="en-US" sz="1100" dirty="0" err="1">
                <a:ea typeface="+mn-lt"/>
                <a:cs typeface="+mn-lt"/>
              </a:rPr>
              <a:t>기도합시다</a:t>
            </a:r>
            <a:r>
              <a:rPr lang="en-US" sz="1100" dirty="0">
                <a:ea typeface="+mn-lt"/>
                <a:cs typeface="+mn-lt"/>
              </a:rPr>
              <a:t>. </a:t>
            </a:r>
            <a:r>
              <a:rPr lang="en-US" sz="1100" dirty="0" err="1">
                <a:ea typeface="+mn-lt"/>
                <a:cs typeface="+mn-lt"/>
              </a:rPr>
              <a:t>그들이</a:t>
            </a:r>
            <a:r>
              <a:rPr lang="en-US" sz="1100" dirty="0">
                <a:ea typeface="+mn-lt"/>
                <a:cs typeface="+mn-lt"/>
              </a:rPr>
              <a:t> </a:t>
            </a:r>
            <a:r>
              <a:rPr lang="en-US" sz="1100" dirty="0" err="1">
                <a:ea typeface="+mn-lt"/>
                <a:cs typeface="+mn-lt"/>
              </a:rPr>
              <a:t>고통</a:t>
            </a:r>
            <a:r>
              <a:rPr lang="en-US" sz="1100" dirty="0">
                <a:ea typeface="+mn-lt"/>
                <a:cs typeface="+mn-lt"/>
              </a:rPr>
              <a:t> </a:t>
            </a:r>
            <a:r>
              <a:rPr lang="en-US" sz="1100" dirty="0" err="1">
                <a:ea typeface="+mn-lt"/>
                <a:cs typeface="+mn-lt"/>
              </a:rPr>
              <a:t>속에서도</a:t>
            </a:r>
            <a:r>
              <a:rPr lang="en-US" sz="1100" dirty="0">
                <a:ea typeface="+mn-lt"/>
                <a:cs typeface="+mn-lt"/>
              </a:rPr>
              <a:t> </a:t>
            </a:r>
            <a:r>
              <a:rPr lang="en-US" sz="1100" dirty="0" err="1">
                <a:ea typeface="+mn-lt"/>
                <a:cs typeface="+mn-lt"/>
              </a:rPr>
              <a:t>하나님을</a:t>
            </a:r>
            <a:r>
              <a:rPr lang="en-US" sz="1100" dirty="0">
                <a:ea typeface="+mn-lt"/>
                <a:cs typeface="+mn-lt"/>
              </a:rPr>
              <a:t> </a:t>
            </a:r>
            <a:r>
              <a:rPr lang="en-US" sz="1100" dirty="0" err="1">
                <a:ea typeface="+mn-lt"/>
                <a:cs typeface="+mn-lt"/>
              </a:rPr>
              <a:t>진정으로</a:t>
            </a:r>
            <a:r>
              <a:rPr lang="en-US" sz="1100" dirty="0">
                <a:ea typeface="+mn-lt"/>
                <a:cs typeface="+mn-lt"/>
              </a:rPr>
              <a:t> 볼 수 </a:t>
            </a:r>
            <a:r>
              <a:rPr lang="en-US" sz="1100" dirty="0" err="1">
                <a:ea typeface="+mn-lt"/>
                <a:cs typeface="+mn-lt"/>
              </a:rPr>
              <a:t>있도록</a:t>
            </a:r>
            <a:r>
              <a:rPr lang="en-US" sz="1100" dirty="0">
                <a:ea typeface="+mn-lt"/>
                <a:cs typeface="+mn-lt"/>
              </a:rPr>
              <a:t> </a:t>
            </a:r>
            <a:r>
              <a:rPr lang="en-US" sz="1100" dirty="0" err="1">
                <a:ea typeface="+mn-lt"/>
                <a:cs typeface="+mn-lt"/>
              </a:rPr>
              <a:t>말입니다</a:t>
            </a:r>
            <a:r>
              <a:rPr lang="en-US" sz="1100" dirty="0">
                <a:ea typeface="+mn-lt"/>
                <a:cs typeface="+mn-lt"/>
              </a:rPr>
              <a:t>.</a:t>
            </a:r>
            <a:endParaRPr lang="ko-KR" dirty="0"/>
          </a:p>
          <a:p>
            <a:pPr algn="just"/>
            <a:endParaRPr lang="ko-KR" altLang="en-US" sz="1100" dirty="0">
              <a:latin typeface="Malgun Gothic"/>
              <a:ea typeface="Malgun Gothic"/>
            </a:endParaRPr>
          </a:p>
        </p:txBody>
      </p:sp>
    </p:spTree>
    <p:extLst>
      <p:ext uri="{BB962C8B-B14F-4D97-AF65-F5344CB8AC3E}">
        <p14:creationId xmlns:p14="http://schemas.microsoft.com/office/powerpoint/2010/main" val="3380155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p:cNvGrpSpPr/>
        <p:nvPr/>
      </p:nvGrpSpPr>
      <p:grpSpPr>
        <a:xfrm>
          <a:off x="0" y="0"/>
          <a:ext cx="0" cy="0"/>
          <a:chOff x="0" y="0"/>
          <a:chExt cx="0" cy="0"/>
        </a:xfrm>
      </p:grpSpPr>
      <p:pic>
        <p:nvPicPr>
          <p:cNvPr id="10" name="내용 개체 틀 9" descr="인간의 얼굴, 친필, 나무, 야외이(가) 표시된 사진&#10;&#10;AI 생성 콘텐츠는 정확하지 않을 수 있습니다.">
            <a:extLst>
              <a:ext uri="{FF2B5EF4-FFF2-40B4-BE49-F238E27FC236}">
                <a16:creationId xmlns:a16="http://schemas.microsoft.com/office/drawing/2014/main" id="{41342994-B343-8A96-43A7-1DED1C53B855}"/>
              </a:ext>
            </a:extLst>
          </p:cNvPr>
          <p:cNvPicPr>
            <a:picLocks noChangeAspect="1"/>
          </p:cNvPicPr>
          <p:nvPr/>
        </p:nvPicPr>
        <p:blipFill>
          <a:blip r:embed="rId3"/>
          <a:srcRect l="19006" r="22378" b="-1"/>
          <a:stretch>
            <a:fillRect/>
          </a:stretch>
        </p:blipFill>
        <p:spPr>
          <a:xfrm>
            <a:off x="7975026" y="469951"/>
            <a:ext cx="3739890" cy="4195163"/>
          </a:xfrm>
          <a:prstGeom prst="rect">
            <a:avLst/>
          </a:prstGeom>
        </p:spPr>
      </p:pic>
      <p:pic>
        <p:nvPicPr>
          <p:cNvPr id="8" name="그림 개체 틀 7" descr="야외, 마켓플레이스, 의류, 사람이(가) 표시된 사진&#10;&#10;AI 생성 콘텐츠는 정확하지 않을 수 있습니다.">
            <a:extLst>
              <a:ext uri="{FF2B5EF4-FFF2-40B4-BE49-F238E27FC236}">
                <a16:creationId xmlns:a16="http://schemas.microsoft.com/office/drawing/2014/main" id="{7D882531-2993-32CC-97DF-1E5A1C51B7BA}"/>
              </a:ext>
            </a:extLst>
          </p:cNvPr>
          <p:cNvPicPr>
            <a:picLocks noGrp="1" noChangeAspect="1"/>
          </p:cNvPicPr>
          <p:nvPr>
            <p:ph type="pic" sz="quarter" idx="13"/>
          </p:nvPr>
        </p:nvPicPr>
        <p:blipFill>
          <a:blip r:embed="rId4"/>
          <a:srcRect l="21045" r="21043" b="-1"/>
          <a:stretch>
            <a:fillRect/>
          </a:stretch>
        </p:blipFill>
        <p:spPr>
          <a:xfrm>
            <a:off x="4276179" y="469951"/>
            <a:ext cx="3639642" cy="4195163"/>
          </a:xfrm>
          <a:prstGeom prst="rect">
            <a:avLst/>
          </a:prstGeom>
          <a:solidFill>
            <a:srgbClr val="D53DD0"/>
          </a:solidFill>
        </p:spPr>
      </p:pic>
      <p:pic>
        <p:nvPicPr>
          <p:cNvPr id="9" name="그림 개체 틀 8" descr="야외, 나무, 하늘, 지상이(가) 표시된 사진&#10;&#10;AI 생성 콘텐츠는 정확하지 않을 수 있습니다.">
            <a:extLst>
              <a:ext uri="{FF2B5EF4-FFF2-40B4-BE49-F238E27FC236}">
                <a16:creationId xmlns:a16="http://schemas.microsoft.com/office/drawing/2014/main" id="{664C7279-E86D-3B2C-FA29-79006059680A}"/>
              </a:ext>
            </a:extLst>
          </p:cNvPr>
          <p:cNvPicPr>
            <a:picLocks noGrp="1" noChangeAspect="1"/>
          </p:cNvPicPr>
          <p:nvPr>
            <p:ph type="pic" sz="quarter" idx="16"/>
          </p:nvPr>
        </p:nvPicPr>
        <p:blipFill>
          <a:blip r:embed="rId5"/>
          <a:srcRect l="20442" r="21140" b="3"/>
          <a:stretch>
            <a:fillRect/>
          </a:stretch>
        </p:blipFill>
        <p:spPr>
          <a:xfrm>
            <a:off x="467934" y="469953"/>
            <a:ext cx="3749040" cy="4267573"/>
          </a:xfrm>
          <a:prstGeom prst="rect">
            <a:avLst/>
          </a:prstGeom>
          <a:solidFill>
            <a:srgbClr val="D53DD0"/>
          </a:solidFill>
        </p:spPr>
      </p:pic>
      <p:sp>
        <p:nvSpPr>
          <p:cNvPr id="2" name="제목 1">
            <a:extLst>
              <a:ext uri="{FF2B5EF4-FFF2-40B4-BE49-F238E27FC236}">
                <a16:creationId xmlns:a16="http://schemas.microsoft.com/office/drawing/2014/main" id="{ACB50F76-AE88-9709-1CF7-63195E13417C}"/>
              </a:ext>
            </a:extLst>
          </p:cNvPr>
          <p:cNvSpPr>
            <a:spLocks noGrp="1"/>
          </p:cNvSpPr>
          <p:nvPr>
            <p:ph type="title"/>
          </p:nvPr>
        </p:nvSpPr>
        <p:spPr>
          <a:xfrm>
            <a:off x="1154955" y="4491824"/>
            <a:ext cx="8685558" cy="1908975"/>
          </a:xfrm>
        </p:spPr>
        <p:txBody>
          <a:bodyPr vert="horz" lIns="91440" tIns="45720" rIns="91440" bIns="45720" rtlCol="0" anchor="ctr">
            <a:normAutofit/>
          </a:bodyPr>
          <a:lstStyle/>
          <a:p>
            <a:pPr defTabSz="457200"/>
            <a:r>
              <a:rPr lang="en-US" sz="3200">
                <a:solidFill>
                  <a:schemeClr val="tx1"/>
                </a:solidFill>
                <a:latin typeface="Segoe UI"/>
                <a:ea typeface="+mj-ea"/>
                <a:cs typeface="Segoe UI"/>
              </a:rPr>
              <a:t>Displacement camp in Makurdi, Benue State</a:t>
            </a:r>
            <a:r>
              <a:rPr lang="en-US" sz="2400">
                <a:solidFill>
                  <a:schemeClr val="tx1"/>
                </a:solidFill>
                <a:latin typeface="Segoe UI"/>
                <a:ea typeface="+mj-ea"/>
                <a:cs typeface="Segoe UI"/>
              </a:rPr>
              <a:t> </a:t>
            </a:r>
            <a:endParaRPr lang="ko-KR" altLang="en-US" sz="2400">
              <a:solidFill>
                <a:schemeClr val="tx1"/>
              </a:solidFill>
            </a:endParaRPr>
          </a:p>
        </p:txBody>
      </p:sp>
    </p:spTree>
    <p:extLst>
      <p:ext uri="{BB962C8B-B14F-4D97-AF65-F5344CB8AC3E}">
        <p14:creationId xmlns:p14="http://schemas.microsoft.com/office/powerpoint/2010/main" val="555565573"/>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D3B1C-B793-A356-C2C9-1AACB14822D5}"/>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2A1ACEDB-49D3-7440-9DBA-F37F458E97F4}"/>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FBD5D2BA-6DE9-6B9E-15CD-6554A41A5B72}"/>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5B729F76-F5E9-5B8C-77BE-C1DFF548536C}"/>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35089EF6-995C-9B08-2352-7917BDEB4DB1}"/>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F444FC7C-6946-C6EE-4A8C-B8191CF2F314}"/>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5812E006-ACCA-DB02-2FE7-424137A5E12D}"/>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C6ADBD5-11A3-4E08-4C72-23E3F14EFDD0}"/>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30372C68-2778-765E-C1D6-BA87F561F03D}"/>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#나이지리아 </a:t>
            </a:r>
            <a:r>
              <a:rPr lang="en-US" altLang="ko-KR" sz="1800" dirty="0">
                <a:solidFill>
                  <a:srgbClr val="0070C0"/>
                </a:solidFill>
                <a:ea typeface="맑은 고딕"/>
              </a:rPr>
              <a:t>| </a:t>
            </a:r>
            <a:r>
              <a:rPr lang="en-US" altLang="ko-KR" dirty="0" err="1">
                <a:ea typeface="+mn-lt"/>
                <a:cs typeface="+mn-lt"/>
              </a:rPr>
              <a:t>다시</a:t>
            </a:r>
            <a:r>
              <a:rPr lang="en-US" altLang="ko-KR" dirty="0">
                <a:ea typeface="+mn-lt"/>
                <a:cs typeface="+mn-lt"/>
              </a:rPr>
              <a:t> </a:t>
            </a:r>
            <a:r>
              <a:rPr lang="en-US" altLang="ko-KR" dirty="0" err="1">
                <a:ea typeface="+mn-lt"/>
                <a:cs typeface="+mn-lt"/>
              </a:rPr>
              <a:t>공격을</a:t>
            </a:r>
            <a:r>
              <a:rPr lang="en-US" altLang="ko-KR" dirty="0">
                <a:ea typeface="+mn-lt"/>
                <a:cs typeface="+mn-lt"/>
              </a:rPr>
              <a:t> </a:t>
            </a:r>
            <a:r>
              <a:rPr lang="en-US" altLang="ko-KR" dirty="0" err="1">
                <a:ea typeface="+mn-lt"/>
                <a:cs typeface="+mn-lt"/>
              </a:rPr>
              <a:t>받은</a:t>
            </a:r>
            <a:r>
              <a:rPr lang="en-US" altLang="ko-KR" dirty="0">
                <a:ea typeface="+mn-lt"/>
                <a:cs typeface="+mn-lt"/>
              </a:rPr>
              <a:t> </a:t>
            </a:r>
            <a:r>
              <a:rPr lang="ko-KR" altLang="en-US" dirty="0" err="1">
                <a:ea typeface="+mn-lt"/>
                <a:cs typeface="+mn-lt"/>
              </a:rPr>
              <a:t>예레와타</a:t>
            </a:r>
            <a:r>
              <a:rPr lang="en-US" dirty="0">
                <a:ea typeface="+mn-lt"/>
                <a:cs typeface="+mn-lt"/>
              </a:rPr>
              <a:t> </a:t>
            </a:r>
            <a:r>
              <a:rPr lang="ko-KR" altLang="en-US" dirty="0">
                <a:ea typeface="+mn-lt"/>
                <a:cs typeface="+mn-lt"/>
              </a:rPr>
              <a:t>마을</a:t>
            </a:r>
            <a:endParaRPr lang="ko-KR" altLang="en-US" sz="1800">
              <a:ea typeface="맑은 고딕"/>
            </a:endParaRPr>
          </a:p>
        </p:txBody>
      </p:sp>
      <p:sp>
        <p:nvSpPr>
          <p:cNvPr id="7" name="TextBox 6">
            <a:extLst>
              <a:ext uri="{FF2B5EF4-FFF2-40B4-BE49-F238E27FC236}">
                <a16:creationId xmlns:a16="http://schemas.microsoft.com/office/drawing/2014/main" id="{E64BFFF6-DE40-5CB0-5763-83F3B1065AB6}"/>
              </a:ext>
            </a:extLst>
          </p:cNvPr>
          <p:cNvSpPr txBox="1"/>
          <p:nvPr/>
        </p:nvSpPr>
        <p:spPr>
          <a:xfrm>
            <a:off x="1213163" y="1625465"/>
            <a:ext cx="6350798" cy="769441"/>
          </a:xfrm>
          <a:prstGeom prst="rect">
            <a:avLst/>
          </a:prstGeom>
          <a:solidFill>
            <a:schemeClr val="bg1">
              <a:lumMod val="95000"/>
            </a:schemeClr>
          </a:solidFill>
        </p:spPr>
        <p:txBody>
          <a:bodyPr wrap="square" lIns="91440" tIns="45720" rIns="91440" bIns="45720" rtlCol="0" anchor="t">
            <a:spAutoFit/>
          </a:bodyPr>
          <a:lstStyle/>
          <a:p>
            <a:pPr algn="just"/>
            <a:r>
              <a:rPr lang="en-US" sz="1100" kern="100" dirty="0">
                <a:ea typeface="+mn-lt"/>
                <a:cs typeface="+mn-lt"/>
              </a:rPr>
              <a:t>8</a:t>
            </a:r>
            <a:r>
              <a:rPr lang="ko-KR" altLang="en-US" sz="1100" kern="100" dirty="0">
                <a:ea typeface="+mn-lt"/>
                <a:cs typeface="+mn-lt"/>
              </a:rPr>
              <a:t>월</a:t>
            </a:r>
            <a:r>
              <a:rPr lang="en-US" sz="1100" kern="100" dirty="0">
                <a:ea typeface="+mn-lt"/>
                <a:cs typeface="+mn-lt"/>
              </a:rPr>
              <a:t>11</a:t>
            </a:r>
            <a:r>
              <a:rPr lang="ko-KR" altLang="en-US" sz="1100" kern="100" dirty="0">
                <a:ea typeface="+mn-lt"/>
                <a:cs typeface="+mn-lt"/>
              </a:rPr>
              <a:t>일 저녁, </a:t>
            </a:r>
            <a:r>
              <a:rPr lang="ko-KR" altLang="en-US" sz="1100" kern="100" dirty="0" err="1">
                <a:ea typeface="+mn-lt"/>
                <a:cs typeface="+mn-lt"/>
              </a:rPr>
              <a:t>베누주</a:t>
            </a:r>
            <a:r>
              <a:rPr lang="en-US" altLang="ko-KR" sz="1100" kern="100" dirty="0">
                <a:latin typeface="Malgun Gothic"/>
                <a:ea typeface="+mn-lt"/>
                <a:cs typeface="+mn-lt"/>
              </a:rPr>
              <a:t>(Benue State)</a:t>
            </a:r>
            <a:r>
              <a:rPr lang="ko-KR" altLang="en-US" sz="1100" kern="100" dirty="0" err="1">
                <a:ea typeface="+mn-lt"/>
                <a:cs typeface="+mn-lt"/>
              </a:rPr>
              <a:t>에</a:t>
            </a:r>
            <a:r>
              <a:rPr lang="en-US" sz="1100" kern="100" dirty="0">
                <a:ea typeface="+mn-lt"/>
                <a:cs typeface="+mn-lt"/>
              </a:rPr>
              <a:t> </a:t>
            </a:r>
            <a:r>
              <a:rPr lang="ko-KR" altLang="en-US" sz="1100" kern="100" dirty="0">
                <a:ea typeface="+mn-lt"/>
                <a:cs typeface="+mn-lt"/>
              </a:rPr>
              <a:t>위치한</a:t>
            </a:r>
            <a:r>
              <a:rPr lang="en-US" sz="1100" kern="100" dirty="0">
                <a:ea typeface="+mn-lt"/>
                <a:cs typeface="+mn-lt"/>
              </a:rPr>
              <a:t> </a:t>
            </a:r>
            <a:r>
              <a:rPr lang="ko-KR" altLang="en-US" sz="1100" kern="100" dirty="0" err="1">
                <a:ea typeface="+mn-lt"/>
                <a:cs typeface="+mn-lt"/>
              </a:rPr>
              <a:t>예레와타</a:t>
            </a:r>
            <a:r>
              <a:rPr lang="en-US" sz="1100" kern="100" dirty="0">
                <a:latin typeface="Malgun Gothic"/>
                <a:ea typeface="+mn-lt"/>
                <a:cs typeface="+mn-lt"/>
              </a:rPr>
              <a:t>(</a:t>
            </a:r>
            <a:r>
              <a:rPr lang="en-US" sz="1100" kern="100" dirty="0" err="1">
                <a:latin typeface="Malgun Gothic"/>
                <a:ea typeface="+mn-lt"/>
                <a:cs typeface="+mn-lt"/>
              </a:rPr>
              <a:t>Yelewata</a:t>
            </a:r>
            <a:r>
              <a:rPr lang="en-US" sz="1100" kern="100" dirty="0">
                <a:latin typeface="Malgun Gothic"/>
                <a:ea typeface="+mn-lt"/>
                <a:cs typeface="+mn-lt"/>
              </a:rPr>
              <a:t>)</a:t>
            </a:r>
            <a:r>
              <a:rPr lang="en-US" altLang="ko-KR" sz="1100" kern="100" dirty="0">
                <a:ea typeface="+mn-lt"/>
                <a:cs typeface="+mn-lt"/>
              </a:rPr>
              <a:t> </a:t>
            </a:r>
            <a:r>
              <a:rPr lang="ko-KR" altLang="en-US" sz="1100" kern="100" dirty="0">
                <a:ea typeface="+mn-lt"/>
                <a:cs typeface="+mn-lt"/>
              </a:rPr>
              <a:t>마을이</a:t>
            </a:r>
            <a:r>
              <a:rPr lang="en-US" sz="1100" kern="100" dirty="0">
                <a:ea typeface="+mn-lt"/>
                <a:cs typeface="+mn-lt"/>
              </a:rPr>
              <a:t> </a:t>
            </a:r>
            <a:r>
              <a:rPr lang="ko-KR" altLang="en-US" sz="1100" kern="100" dirty="0" err="1">
                <a:ea typeface="+mn-lt"/>
                <a:cs typeface="+mn-lt"/>
              </a:rPr>
              <a:t>풀라니</a:t>
            </a:r>
            <a:r>
              <a:rPr lang="en-US" sz="1100" kern="100" dirty="0">
                <a:ea typeface="+mn-lt"/>
                <a:cs typeface="+mn-lt"/>
              </a:rPr>
              <a:t> </a:t>
            </a:r>
            <a:r>
              <a:rPr lang="ko-KR" altLang="en-US" sz="1100" kern="100" dirty="0">
                <a:ea typeface="+mn-lt"/>
                <a:cs typeface="+mn-lt"/>
              </a:rPr>
              <a:t>무장세력에</a:t>
            </a:r>
            <a:r>
              <a:rPr lang="en-US" sz="1100" kern="100" dirty="0">
                <a:ea typeface="+mn-lt"/>
                <a:cs typeface="+mn-lt"/>
              </a:rPr>
              <a:t> </a:t>
            </a:r>
            <a:r>
              <a:rPr lang="ko-KR" altLang="en-US" sz="1100" kern="100" dirty="0">
                <a:ea typeface="+mn-lt"/>
                <a:cs typeface="+mn-lt"/>
              </a:rPr>
              <a:t>의해</a:t>
            </a:r>
            <a:r>
              <a:rPr lang="en-US" sz="1100" kern="100" dirty="0">
                <a:ea typeface="+mn-lt"/>
                <a:cs typeface="+mn-lt"/>
              </a:rPr>
              <a:t> </a:t>
            </a:r>
            <a:r>
              <a:rPr lang="ko-KR" altLang="en-US" sz="1100" kern="100" dirty="0">
                <a:ea typeface="+mn-lt"/>
                <a:cs typeface="+mn-lt"/>
              </a:rPr>
              <a:t>다시</a:t>
            </a:r>
            <a:r>
              <a:rPr lang="en-US" sz="1100" kern="100" dirty="0">
                <a:ea typeface="+mn-lt"/>
                <a:cs typeface="+mn-lt"/>
              </a:rPr>
              <a:t> </a:t>
            </a:r>
            <a:r>
              <a:rPr lang="ko-KR" altLang="en-US" sz="1100" kern="100" dirty="0">
                <a:ea typeface="+mn-lt"/>
                <a:cs typeface="+mn-lt"/>
              </a:rPr>
              <a:t>한</a:t>
            </a:r>
            <a:r>
              <a:rPr lang="en-US" sz="1100" kern="100" dirty="0">
                <a:ea typeface="+mn-lt"/>
                <a:cs typeface="+mn-lt"/>
              </a:rPr>
              <a:t> </a:t>
            </a:r>
            <a:r>
              <a:rPr lang="ko-KR" altLang="en-US" sz="1100" kern="100" dirty="0">
                <a:ea typeface="+mn-lt"/>
                <a:cs typeface="+mn-lt"/>
              </a:rPr>
              <a:t>번</a:t>
            </a:r>
            <a:r>
              <a:rPr lang="en-US" sz="1100" kern="100" dirty="0">
                <a:ea typeface="+mn-lt"/>
                <a:cs typeface="+mn-lt"/>
              </a:rPr>
              <a:t> </a:t>
            </a:r>
            <a:r>
              <a:rPr lang="ko-KR" altLang="en-US" sz="1100" kern="100" dirty="0">
                <a:ea typeface="+mn-lt"/>
                <a:cs typeface="+mn-lt"/>
              </a:rPr>
              <a:t>공격당해</a:t>
            </a:r>
            <a:r>
              <a:rPr lang="en-US" sz="1100" kern="100" dirty="0">
                <a:ea typeface="+mn-lt"/>
                <a:cs typeface="+mn-lt"/>
              </a:rPr>
              <a:t> 3</a:t>
            </a:r>
            <a:r>
              <a:rPr lang="ko-KR" altLang="en-US" sz="1100" kern="100" dirty="0">
                <a:ea typeface="+mn-lt"/>
                <a:cs typeface="+mn-lt"/>
              </a:rPr>
              <a:t>명이</a:t>
            </a:r>
            <a:r>
              <a:rPr lang="en-US" sz="1100" kern="100" dirty="0">
                <a:ea typeface="+mn-lt"/>
                <a:cs typeface="+mn-lt"/>
              </a:rPr>
              <a:t> </a:t>
            </a:r>
            <a:r>
              <a:rPr lang="ko-KR" altLang="en-US" sz="1100" kern="100" dirty="0">
                <a:ea typeface="+mn-lt"/>
                <a:cs typeface="+mn-lt"/>
              </a:rPr>
              <a:t>사망하고</a:t>
            </a:r>
            <a:r>
              <a:rPr lang="en-US" sz="1100" kern="100" dirty="0">
                <a:ea typeface="+mn-lt"/>
                <a:cs typeface="+mn-lt"/>
              </a:rPr>
              <a:t> </a:t>
            </a:r>
            <a:r>
              <a:rPr lang="ko-KR" altLang="en-US" sz="1100" kern="100" dirty="0">
                <a:ea typeface="+mn-lt"/>
                <a:cs typeface="+mn-lt"/>
              </a:rPr>
              <a:t>여러</a:t>
            </a:r>
            <a:r>
              <a:rPr lang="en-US" sz="1100" kern="100" dirty="0">
                <a:ea typeface="+mn-lt"/>
                <a:cs typeface="+mn-lt"/>
              </a:rPr>
              <a:t> </a:t>
            </a:r>
            <a:r>
              <a:rPr lang="ko-KR" altLang="en-US" sz="1100" kern="100" dirty="0">
                <a:ea typeface="+mn-lt"/>
                <a:cs typeface="+mn-lt"/>
              </a:rPr>
              <a:t>명이</a:t>
            </a:r>
            <a:r>
              <a:rPr lang="en-US" sz="1100" kern="100" dirty="0">
                <a:ea typeface="+mn-lt"/>
                <a:cs typeface="+mn-lt"/>
              </a:rPr>
              <a:t> </a:t>
            </a:r>
            <a:r>
              <a:rPr lang="ko-KR" altLang="en-US" sz="1100" kern="100" dirty="0">
                <a:ea typeface="+mn-lt"/>
                <a:cs typeface="+mn-lt"/>
              </a:rPr>
              <a:t>부상당했다는</a:t>
            </a:r>
            <a:r>
              <a:rPr lang="en-US" sz="1100" kern="100" dirty="0">
                <a:ea typeface="+mn-lt"/>
                <a:cs typeface="+mn-lt"/>
              </a:rPr>
              <a:t> </a:t>
            </a:r>
            <a:r>
              <a:rPr lang="ko-KR" altLang="en-US" sz="1100" kern="100" dirty="0">
                <a:ea typeface="+mn-lt"/>
                <a:cs typeface="+mn-lt"/>
              </a:rPr>
              <a:t>안타까운</a:t>
            </a:r>
            <a:r>
              <a:rPr lang="en-US" sz="1100" kern="100" dirty="0">
                <a:ea typeface="+mn-lt"/>
                <a:cs typeface="+mn-lt"/>
              </a:rPr>
              <a:t> </a:t>
            </a:r>
            <a:r>
              <a:rPr lang="ko-KR" altLang="en-US" sz="1100" kern="100" dirty="0">
                <a:ea typeface="+mn-lt"/>
                <a:cs typeface="+mn-lt"/>
              </a:rPr>
              <a:t>소식을</a:t>
            </a:r>
            <a:r>
              <a:rPr lang="en-US" sz="1100" kern="100" dirty="0">
                <a:ea typeface="+mn-lt"/>
                <a:cs typeface="+mn-lt"/>
              </a:rPr>
              <a:t> </a:t>
            </a:r>
            <a:r>
              <a:rPr lang="ko-KR" altLang="en-US" sz="1100" kern="100" dirty="0">
                <a:ea typeface="+mn-lt"/>
                <a:cs typeface="+mn-lt"/>
              </a:rPr>
              <a:t>접했습니다</a:t>
            </a:r>
            <a:r>
              <a:rPr lang="en-US" sz="1100" kern="100" dirty="0">
                <a:ea typeface="+mn-lt"/>
                <a:cs typeface="+mn-lt"/>
              </a:rPr>
              <a:t>. </a:t>
            </a:r>
            <a:r>
              <a:rPr lang="ko-KR" altLang="en-US" sz="1100" kern="100" dirty="0">
                <a:ea typeface="+mn-lt"/>
                <a:cs typeface="+mn-lt"/>
              </a:rPr>
              <a:t>이</a:t>
            </a:r>
            <a:r>
              <a:rPr lang="en-US" sz="1100" kern="100" dirty="0">
                <a:ea typeface="+mn-lt"/>
                <a:cs typeface="+mn-lt"/>
              </a:rPr>
              <a:t> </a:t>
            </a:r>
            <a:r>
              <a:rPr lang="ko-KR" altLang="en-US" sz="1100" kern="100" dirty="0">
                <a:ea typeface="+mn-lt"/>
                <a:cs typeface="+mn-lt"/>
              </a:rPr>
              <a:t>공격은</a:t>
            </a:r>
            <a:r>
              <a:rPr lang="en-US" sz="1100" kern="100" dirty="0">
                <a:ea typeface="+mn-lt"/>
                <a:cs typeface="+mn-lt"/>
              </a:rPr>
              <a:t> 8</a:t>
            </a:r>
            <a:r>
              <a:rPr lang="ko-KR" altLang="en-US" sz="1100" kern="100" dirty="0">
                <a:ea typeface="+mn-lt"/>
                <a:cs typeface="+mn-lt"/>
              </a:rPr>
              <a:t>월</a:t>
            </a:r>
            <a:r>
              <a:rPr lang="en-US" sz="1100" kern="100" dirty="0">
                <a:ea typeface="+mn-lt"/>
                <a:cs typeface="+mn-lt"/>
              </a:rPr>
              <a:t> 11</a:t>
            </a:r>
            <a:r>
              <a:rPr lang="ko-KR" altLang="en-US" sz="1100" kern="100" dirty="0">
                <a:ea typeface="+mn-lt"/>
                <a:cs typeface="+mn-lt"/>
              </a:rPr>
              <a:t>일</a:t>
            </a:r>
            <a:r>
              <a:rPr lang="en-US" sz="1100" kern="100" dirty="0">
                <a:ea typeface="+mn-lt"/>
                <a:cs typeface="+mn-lt"/>
              </a:rPr>
              <a:t> </a:t>
            </a:r>
            <a:r>
              <a:rPr lang="ko-KR" altLang="en-US" sz="1100" kern="100" dirty="0">
                <a:ea typeface="+mn-lt"/>
                <a:cs typeface="+mn-lt"/>
              </a:rPr>
              <a:t>월요일</a:t>
            </a:r>
            <a:r>
              <a:rPr lang="en-US" sz="1100" kern="100" dirty="0">
                <a:ea typeface="+mn-lt"/>
                <a:cs typeface="+mn-lt"/>
              </a:rPr>
              <a:t> </a:t>
            </a:r>
            <a:r>
              <a:rPr lang="ko-KR" altLang="en-US" sz="1100" kern="100" dirty="0">
                <a:ea typeface="+mn-lt"/>
                <a:cs typeface="+mn-lt"/>
              </a:rPr>
              <a:t>오전</a:t>
            </a:r>
            <a:r>
              <a:rPr lang="en-US" sz="1100" kern="100" dirty="0">
                <a:ea typeface="+mn-lt"/>
                <a:cs typeface="+mn-lt"/>
              </a:rPr>
              <a:t> 7</a:t>
            </a:r>
            <a:r>
              <a:rPr lang="ko-KR" altLang="en-US" sz="1100" kern="100" dirty="0">
                <a:ea typeface="+mn-lt"/>
                <a:cs typeface="+mn-lt"/>
              </a:rPr>
              <a:t>시경에</a:t>
            </a:r>
            <a:r>
              <a:rPr lang="en-US" sz="1100" kern="100" dirty="0">
                <a:ea typeface="+mn-lt"/>
                <a:cs typeface="+mn-lt"/>
              </a:rPr>
              <a:t> </a:t>
            </a:r>
            <a:r>
              <a:rPr lang="ko-KR" altLang="en-US" sz="1100" kern="100" dirty="0">
                <a:ea typeface="+mn-lt"/>
                <a:cs typeface="+mn-lt"/>
              </a:rPr>
              <a:t>발생했으며</a:t>
            </a:r>
            <a:r>
              <a:rPr lang="en-US" sz="1100" kern="100" dirty="0">
                <a:ea typeface="+mn-lt"/>
                <a:cs typeface="+mn-lt"/>
              </a:rPr>
              <a:t>, </a:t>
            </a:r>
            <a:r>
              <a:rPr lang="ko-KR" altLang="en-US" sz="1100" kern="100" dirty="0">
                <a:ea typeface="+mn-lt"/>
                <a:cs typeface="+mn-lt"/>
              </a:rPr>
              <a:t>무장한</a:t>
            </a:r>
            <a:r>
              <a:rPr lang="en-US" sz="1100" kern="100" dirty="0">
                <a:ea typeface="+mn-lt"/>
                <a:cs typeface="+mn-lt"/>
              </a:rPr>
              <a:t> </a:t>
            </a:r>
            <a:r>
              <a:rPr lang="ko-KR" altLang="en-US" sz="1100" kern="100" dirty="0" err="1">
                <a:ea typeface="+mn-lt"/>
                <a:cs typeface="+mn-lt"/>
              </a:rPr>
              <a:t>풀라니</a:t>
            </a:r>
            <a:r>
              <a:rPr lang="en-US" sz="1100" kern="100" dirty="0">
                <a:ea typeface="+mn-lt"/>
                <a:cs typeface="+mn-lt"/>
              </a:rPr>
              <a:t> </a:t>
            </a:r>
            <a:r>
              <a:rPr lang="ko-KR" altLang="en-US" sz="1100" kern="100" dirty="0">
                <a:ea typeface="+mn-lt"/>
                <a:cs typeface="+mn-lt"/>
              </a:rPr>
              <a:t>무장세력이</a:t>
            </a:r>
            <a:r>
              <a:rPr lang="en-US" sz="1100" kern="100" dirty="0">
                <a:ea typeface="+mn-lt"/>
                <a:cs typeface="+mn-lt"/>
              </a:rPr>
              <a:t> </a:t>
            </a:r>
            <a:r>
              <a:rPr lang="ko-KR" altLang="en-US" sz="1100" kern="100" dirty="0" err="1">
                <a:ea typeface="+mn-lt"/>
                <a:cs typeface="+mn-lt"/>
              </a:rPr>
              <a:t>예레와타</a:t>
            </a:r>
            <a:r>
              <a:rPr lang="en-US" sz="1100" kern="100" dirty="0">
                <a:ea typeface="+mn-lt"/>
                <a:cs typeface="+mn-lt"/>
              </a:rPr>
              <a:t> </a:t>
            </a:r>
            <a:r>
              <a:rPr lang="ko-KR" altLang="en-US" sz="1100" kern="100" dirty="0">
                <a:ea typeface="+mn-lt"/>
                <a:cs typeface="+mn-lt"/>
              </a:rPr>
              <a:t>마을에</a:t>
            </a:r>
            <a:r>
              <a:rPr lang="en-US" sz="1100" kern="100" dirty="0">
                <a:ea typeface="+mn-lt"/>
                <a:cs typeface="+mn-lt"/>
              </a:rPr>
              <a:t> </a:t>
            </a:r>
            <a:r>
              <a:rPr lang="ko-KR" altLang="en-US" sz="1100" kern="100" dirty="0">
                <a:ea typeface="+mn-lt"/>
                <a:cs typeface="+mn-lt"/>
              </a:rPr>
              <a:t>총격을</a:t>
            </a:r>
            <a:r>
              <a:rPr lang="en-US" sz="1100" kern="100" dirty="0">
                <a:ea typeface="+mn-lt"/>
                <a:cs typeface="+mn-lt"/>
              </a:rPr>
              <a:t> </a:t>
            </a:r>
            <a:r>
              <a:rPr lang="ko-KR" altLang="en-US" sz="1100" kern="100" dirty="0">
                <a:ea typeface="+mn-lt"/>
                <a:cs typeface="+mn-lt"/>
              </a:rPr>
              <a:t>가했습니다</a:t>
            </a:r>
            <a:r>
              <a:rPr lang="en-US" sz="1100" kern="100" dirty="0">
                <a:ea typeface="+mn-lt"/>
                <a:cs typeface="+mn-lt"/>
              </a:rPr>
              <a:t>.  </a:t>
            </a:r>
            <a:endParaRPr lang="ko-KR" dirty="0"/>
          </a:p>
        </p:txBody>
      </p:sp>
      <p:pic>
        <p:nvPicPr>
          <p:cNvPr id="16" name="그림 15" descr="건물, 의류, 사람, 야외이(가) 표시된 사진&#10;&#10;AI 생성 콘텐츠는 정확하지 않을 수 있습니다.">
            <a:extLst>
              <a:ext uri="{FF2B5EF4-FFF2-40B4-BE49-F238E27FC236}">
                <a16:creationId xmlns:a16="http://schemas.microsoft.com/office/drawing/2014/main" id="{07B1CA4F-25EF-6323-CB77-0694BC9C1FD3}"/>
              </a:ext>
            </a:extLst>
          </p:cNvPr>
          <p:cNvPicPr>
            <a:picLocks noChangeAspect="1"/>
          </p:cNvPicPr>
          <p:nvPr/>
        </p:nvPicPr>
        <p:blipFill>
          <a:blip r:embed="rId4"/>
          <a:srcRect l="206" t="25847" r="-283"/>
          <a:stretch>
            <a:fillRect/>
          </a:stretch>
        </p:blipFill>
        <p:spPr>
          <a:xfrm>
            <a:off x="7985649" y="1624465"/>
            <a:ext cx="3514827" cy="1697766"/>
          </a:xfrm>
          <a:prstGeom prst="rect">
            <a:avLst/>
          </a:prstGeom>
        </p:spPr>
      </p:pic>
      <p:sp>
        <p:nvSpPr>
          <p:cNvPr id="17" name="TextBox 16">
            <a:extLst>
              <a:ext uri="{FF2B5EF4-FFF2-40B4-BE49-F238E27FC236}">
                <a16:creationId xmlns:a16="http://schemas.microsoft.com/office/drawing/2014/main" id="{6E08BC3F-4680-41D5-CC8C-5B8F67F2E839}"/>
              </a:ext>
            </a:extLst>
          </p:cNvPr>
          <p:cNvSpPr txBox="1"/>
          <p:nvPr/>
        </p:nvSpPr>
        <p:spPr>
          <a:xfrm>
            <a:off x="7989527" y="3429722"/>
            <a:ext cx="3507476" cy="2649851"/>
          </a:xfrm>
          <a:prstGeom prst="rect">
            <a:avLst/>
          </a:prstGeom>
          <a:solidFill>
            <a:srgbClr val="0070C0"/>
          </a:solidFill>
        </p:spPr>
        <p:txBody>
          <a:bodyPr wrap="square" lIns="91440" tIns="45720" rIns="91440" bIns="45720" rtlCol="0" anchor="t">
            <a:spAutoFit/>
          </a:bodyPr>
          <a:lstStyle/>
          <a:p>
            <a:pPr marL="228600" indent="-228600" algn="just">
              <a:buFont typeface="Arial"/>
              <a:buChar char="•"/>
            </a:pPr>
            <a:r>
              <a:rPr lang="ko-KR" altLang="en-US" sz="1100" kern="100" dirty="0">
                <a:solidFill>
                  <a:schemeClr val="bg1"/>
                </a:solidFill>
                <a:ea typeface="+mn-lt"/>
                <a:cs typeface="+mn-lt"/>
              </a:rPr>
              <a:t>세상에서는 너희가 환난을 당하나 </a:t>
            </a:r>
            <a:r>
              <a:rPr lang="ko-KR" altLang="en-US" sz="1100" kern="100" dirty="0" err="1">
                <a:solidFill>
                  <a:schemeClr val="bg1"/>
                </a:solidFill>
                <a:ea typeface="+mn-lt"/>
                <a:cs typeface="+mn-lt"/>
              </a:rPr>
              <a:t>담대하라</a:t>
            </a:r>
            <a:r>
              <a:rPr lang="ko-KR" altLang="en-US" sz="1100" kern="100" dirty="0">
                <a:solidFill>
                  <a:schemeClr val="bg1"/>
                </a:solidFill>
                <a:ea typeface="+mn-lt"/>
                <a:cs typeface="+mn-lt"/>
              </a:rPr>
              <a:t> 내가 세상을 </a:t>
            </a:r>
            <a:r>
              <a:rPr lang="ko-KR" altLang="en-US" sz="1100" kern="100" dirty="0" err="1">
                <a:solidFill>
                  <a:schemeClr val="bg1"/>
                </a:solidFill>
                <a:ea typeface="+mn-lt"/>
                <a:cs typeface="+mn-lt"/>
              </a:rPr>
              <a:t>이기었노라</a:t>
            </a:r>
            <a:r>
              <a:rPr lang="ko-KR" altLang="en-US" sz="1100" kern="100" dirty="0">
                <a:solidFill>
                  <a:schemeClr val="bg1"/>
                </a:solidFill>
                <a:ea typeface="+mn-lt"/>
                <a:cs typeface="+mn-lt"/>
              </a:rPr>
              <a:t>(요16:33)</a:t>
            </a:r>
          </a:p>
          <a:p>
            <a:pPr marL="228600" indent="-228600" algn="just">
              <a:buFont typeface="Arial"/>
              <a:buChar char="•"/>
            </a:pPr>
            <a:r>
              <a:rPr lang="ko-KR" altLang="en-US" sz="1100" kern="100" dirty="0" err="1">
                <a:solidFill>
                  <a:schemeClr val="bg1"/>
                </a:solidFill>
                <a:ea typeface="+mn-lt"/>
                <a:cs typeface="+mn-lt"/>
              </a:rPr>
              <a:t>베누주의</a:t>
            </a:r>
            <a:r>
              <a:rPr lang="ko-KR" altLang="en-US" sz="1100" kern="100" dirty="0">
                <a:solidFill>
                  <a:schemeClr val="bg1"/>
                </a:solidFill>
                <a:ea typeface="+mn-lt"/>
                <a:cs typeface="+mn-lt"/>
              </a:rPr>
              <a:t> 하나님의 백성들에게 하나님의 위로와 평화와 긍휼을 위해서 기도합니다. 지속적인 폭력적 박해 속에서도 희망을 잃지 않고, 세상을 이기신 주님을 바라보게 </a:t>
            </a:r>
            <a:r>
              <a:rPr lang="ko-KR" altLang="en-US" sz="1100" kern="100" dirty="0" err="1">
                <a:solidFill>
                  <a:schemeClr val="bg1"/>
                </a:solidFill>
                <a:ea typeface="+mn-lt"/>
                <a:cs typeface="+mn-lt"/>
              </a:rPr>
              <a:t>하옵소서</a:t>
            </a:r>
            <a:r>
              <a:rPr lang="ko-KR" altLang="en-US" sz="1100" kern="100" dirty="0">
                <a:solidFill>
                  <a:schemeClr val="bg1"/>
                </a:solidFill>
                <a:ea typeface="+mn-lt"/>
                <a:cs typeface="+mn-lt"/>
              </a:rPr>
              <a:t>!</a:t>
            </a:r>
          </a:p>
          <a:p>
            <a:pPr marL="228600" indent="-228600" algn="just">
              <a:buFont typeface="Arial"/>
              <a:buChar char="•"/>
            </a:pPr>
            <a:r>
              <a:rPr lang="ko-KR" sz="1100" kern="100" dirty="0">
                <a:solidFill>
                  <a:schemeClr val="bg1"/>
                </a:solidFill>
                <a:ea typeface="+mn-lt"/>
                <a:cs typeface="+mn-lt"/>
              </a:rPr>
              <a:t>나이지리아 </a:t>
            </a:r>
            <a:r>
              <a:rPr lang="ko-KR" altLang="en-US" sz="1100" kern="100" dirty="0">
                <a:solidFill>
                  <a:schemeClr val="bg1"/>
                </a:solidFill>
                <a:ea typeface="+mn-lt"/>
                <a:cs typeface="+mn-lt"/>
              </a:rPr>
              <a:t>중앙정부와 지방</a:t>
            </a:r>
            <a:r>
              <a:rPr lang="ko-KR" sz="1100" kern="100" dirty="0">
                <a:solidFill>
                  <a:schemeClr val="bg1"/>
                </a:solidFill>
                <a:ea typeface="+mn-lt"/>
                <a:cs typeface="+mn-lt"/>
              </a:rPr>
              <a:t> 정부를 위해 기도합니다.</a:t>
            </a:r>
            <a:r>
              <a:rPr lang="ko-KR" altLang="en-US" sz="1100" kern="100" dirty="0">
                <a:solidFill>
                  <a:schemeClr val="bg1"/>
                </a:solidFill>
                <a:ea typeface="+mn-lt"/>
                <a:cs typeface="+mn-lt"/>
              </a:rPr>
              <a:t> 지도자들에게 냉철한 이성과</a:t>
            </a:r>
            <a:r>
              <a:rPr lang="ko-KR" sz="1100" kern="100" dirty="0">
                <a:solidFill>
                  <a:schemeClr val="bg1"/>
                </a:solidFill>
                <a:ea typeface="+mn-lt"/>
                <a:cs typeface="+mn-lt"/>
              </a:rPr>
              <a:t> </a:t>
            </a:r>
            <a:r>
              <a:rPr lang="ko-KR" altLang="en-US" sz="1100" kern="100" dirty="0">
                <a:solidFill>
                  <a:schemeClr val="bg1"/>
                </a:solidFill>
                <a:ea typeface="+mn-lt"/>
                <a:cs typeface="+mn-lt"/>
              </a:rPr>
              <a:t>따뜻한 가슴과 </a:t>
            </a:r>
            <a:r>
              <a:rPr lang="ko-KR" sz="1100" kern="100" dirty="0">
                <a:solidFill>
                  <a:schemeClr val="bg1"/>
                </a:solidFill>
                <a:ea typeface="+mn-lt"/>
                <a:cs typeface="+mn-lt"/>
              </a:rPr>
              <a:t>지혜를 주셔서</a:t>
            </a:r>
            <a:r>
              <a:rPr lang="en-US" altLang="ko-KR" sz="1100" kern="100" dirty="0">
                <a:solidFill>
                  <a:schemeClr val="bg1"/>
                </a:solidFill>
                <a:ea typeface="+mn-lt"/>
                <a:cs typeface="+mn-lt"/>
              </a:rPr>
              <a:t>,</a:t>
            </a:r>
            <a:r>
              <a:rPr lang="ko-KR" sz="1100" kern="100" dirty="0">
                <a:solidFill>
                  <a:schemeClr val="bg1"/>
                </a:solidFill>
                <a:ea typeface="+mn-lt"/>
                <a:cs typeface="+mn-lt"/>
              </a:rPr>
              <a:t> </a:t>
            </a:r>
            <a:r>
              <a:rPr lang="ko-KR" altLang="en-US" sz="1100" kern="100" dirty="0">
                <a:solidFill>
                  <a:schemeClr val="bg1"/>
                </a:solidFill>
                <a:ea typeface="+mn-lt"/>
                <a:cs typeface="+mn-lt"/>
              </a:rPr>
              <a:t>이 어려움을 슬기롭게 해결하기를 기도합니다.</a:t>
            </a:r>
            <a:endParaRPr lang="ko-KR" sz="1100" kern="100" dirty="0">
              <a:solidFill>
                <a:schemeClr val="bg1"/>
              </a:solidFill>
              <a:ea typeface="+mn-lt"/>
              <a:cs typeface="+mn-lt"/>
            </a:endParaRPr>
          </a:p>
          <a:p>
            <a:pPr marL="228600" indent="-228600" algn="just">
              <a:buFont typeface="Arial"/>
              <a:buChar char="•"/>
            </a:pPr>
            <a:r>
              <a:rPr lang="ko-KR" altLang="en-US" sz="1100" kern="100" dirty="0">
                <a:solidFill>
                  <a:schemeClr val="bg1"/>
                </a:solidFill>
                <a:ea typeface="+mn-lt"/>
                <a:cs typeface="+mn-lt"/>
              </a:rPr>
              <a:t>난민들을</a:t>
            </a:r>
            <a:r>
              <a:rPr lang="ko-KR" sz="1100" kern="100" dirty="0">
                <a:solidFill>
                  <a:schemeClr val="bg1"/>
                </a:solidFill>
                <a:ea typeface="+mn-lt"/>
                <a:cs typeface="+mn-lt"/>
              </a:rPr>
              <a:t> 위해 기도합니다</a:t>
            </a:r>
            <a:r>
              <a:rPr lang="en-US" altLang="ko-KR" sz="1100" kern="100" dirty="0">
                <a:solidFill>
                  <a:schemeClr val="bg1"/>
                </a:solidFill>
                <a:ea typeface="+mn-lt"/>
                <a:cs typeface="+mn-lt"/>
              </a:rPr>
              <a:t>.</a:t>
            </a:r>
            <a:r>
              <a:rPr lang="ko-KR" altLang="en-US" sz="1100" kern="100" dirty="0">
                <a:solidFill>
                  <a:schemeClr val="bg1"/>
                </a:solidFill>
                <a:ea typeface="+mn-lt"/>
                <a:cs typeface="+mn-lt"/>
              </a:rPr>
              <a:t> </a:t>
            </a:r>
            <a:r>
              <a:rPr lang="ko-KR" sz="1100" kern="100" dirty="0">
                <a:solidFill>
                  <a:schemeClr val="bg1"/>
                </a:solidFill>
                <a:ea typeface="+mn-lt"/>
                <a:cs typeface="+mn-lt"/>
              </a:rPr>
              <a:t>매일 하나님의 공급하심을 경험하며, 감사한 마음을 잃지 않기를 기도합니다</a:t>
            </a:r>
            <a:r>
              <a:rPr lang="en-US" altLang="ko-KR" sz="1100" kern="100" dirty="0">
                <a:solidFill>
                  <a:schemeClr val="bg1"/>
                </a:solidFill>
                <a:ea typeface="+mn-lt"/>
                <a:cs typeface="+mn-lt"/>
              </a:rPr>
              <a:t>.</a:t>
            </a:r>
            <a:r>
              <a:rPr lang="ko-KR" sz="1100" kern="100" dirty="0">
                <a:solidFill>
                  <a:schemeClr val="bg1"/>
                </a:solidFill>
                <a:ea typeface="+mn-lt"/>
                <a:cs typeface="+mn-lt"/>
              </a:rPr>
              <a:t> </a:t>
            </a:r>
          </a:p>
          <a:p>
            <a:pPr marL="228600" indent="-228600" algn="just">
              <a:buFont typeface="Arial"/>
              <a:buChar char="•"/>
            </a:pPr>
            <a:r>
              <a:rPr lang="ko-KR" altLang="en-US" sz="1100" kern="100" dirty="0">
                <a:solidFill>
                  <a:schemeClr val="bg1"/>
                </a:solidFill>
                <a:ea typeface="+mn-lt"/>
                <a:cs typeface="+mn-lt"/>
              </a:rPr>
              <a:t>가해자들이 회개하고 하나님께로 돌아와 예수님을 믿게 되기를  기도합니다. </a:t>
            </a:r>
            <a:endParaRPr lang="en-US" altLang="ko-KR" sz="1100" kern="100" dirty="0">
              <a:solidFill>
                <a:schemeClr val="bg1"/>
              </a:solidFill>
              <a:ea typeface="+mn-lt"/>
              <a:cs typeface="+mn-lt"/>
            </a:endParaRPr>
          </a:p>
        </p:txBody>
      </p:sp>
      <p:sp>
        <p:nvSpPr>
          <p:cNvPr id="14" name="TextBox 13">
            <a:extLst>
              <a:ext uri="{FF2B5EF4-FFF2-40B4-BE49-F238E27FC236}">
                <a16:creationId xmlns:a16="http://schemas.microsoft.com/office/drawing/2014/main" id="{912E7787-FB87-C819-1B04-A6E1A2194D2C}"/>
              </a:ext>
            </a:extLst>
          </p:cNvPr>
          <p:cNvSpPr txBox="1"/>
          <p:nvPr/>
        </p:nvSpPr>
        <p:spPr>
          <a:xfrm>
            <a:off x="1213162" y="2431333"/>
            <a:ext cx="6354055" cy="3247043"/>
          </a:xfrm>
          <a:prstGeom prst="rect">
            <a:avLst/>
          </a:prstGeom>
          <a:noFill/>
        </p:spPr>
        <p:txBody>
          <a:bodyPr wrap="square" lIns="91440" tIns="45720" rIns="91440" bIns="45720" rtlCol="0" anchor="t">
            <a:spAutoFit/>
          </a:bodyPr>
          <a:lstStyle/>
          <a:p>
            <a:pPr algn="just"/>
            <a:r>
              <a:rPr lang="ko-KR" altLang="en-US" sz="1100" dirty="0">
                <a:ea typeface="+mn-lt"/>
                <a:cs typeface="+mn-lt"/>
              </a:rPr>
              <a:t>이번</a:t>
            </a:r>
            <a:r>
              <a:rPr lang="en-US" altLang="ko-KR" sz="1100" dirty="0">
                <a:ea typeface="+mn-lt"/>
                <a:cs typeface="+mn-lt"/>
              </a:rPr>
              <a:t> </a:t>
            </a:r>
            <a:r>
              <a:rPr lang="ko-KR" altLang="en-US" sz="1100" dirty="0">
                <a:ea typeface="+mn-lt"/>
                <a:cs typeface="+mn-lt"/>
              </a:rPr>
              <a:t>공격은</a:t>
            </a:r>
            <a:r>
              <a:rPr lang="en-US" altLang="ko-KR" sz="1100" dirty="0">
                <a:ea typeface="+mn-lt"/>
                <a:cs typeface="+mn-lt"/>
              </a:rPr>
              <a:t> </a:t>
            </a:r>
            <a:r>
              <a:rPr lang="ko-KR" altLang="en-US" sz="1100" dirty="0">
                <a:ea typeface="+mn-lt"/>
                <a:cs typeface="+mn-lt"/>
              </a:rPr>
              <a:t>올해</a:t>
            </a:r>
            <a:r>
              <a:rPr lang="en-US" sz="1100" dirty="0">
                <a:ea typeface="+mn-lt"/>
                <a:cs typeface="+mn-lt"/>
              </a:rPr>
              <a:t> 6</a:t>
            </a:r>
            <a:r>
              <a:rPr lang="ko-KR" altLang="en-US" sz="1100" dirty="0">
                <a:ea typeface="+mn-lt"/>
                <a:cs typeface="+mn-lt"/>
              </a:rPr>
              <a:t>월</a:t>
            </a:r>
            <a:r>
              <a:rPr lang="en-US" altLang="ko-KR" sz="1100" dirty="0">
                <a:ea typeface="+mn-lt"/>
                <a:cs typeface="+mn-lt"/>
              </a:rPr>
              <a:t> </a:t>
            </a:r>
            <a:r>
              <a:rPr lang="ko-KR" altLang="en-US" sz="1100" dirty="0">
                <a:ea typeface="+mn-lt"/>
                <a:cs typeface="+mn-lt"/>
              </a:rPr>
              <a:t>구마</a:t>
            </a:r>
            <a:r>
              <a:rPr lang="en-US" altLang="ko-KR" sz="1100" dirty="0">
                <a:ea typeface="+mn-lt"/>
                <a:cs typeface="+mn-lt"/>
              </a:rPr>
              <a:t> </a:t>
            </a:r>
            <a:r>
              <a:rPr lang="ko-KR" altLang="en-US" sz="1100" dirty="0">
                <a:ea typeface="+mn-lt"/>
                <a:cs typeface="+mn-lt"/>
              </a:rPr>
              <a:t>지방자치구</a:t>
            </a:r>
            <a:r>
              <a:rPr lang="en-US" sz="1100" dirty="0">
                <a:ea typeface="+mn-lt"/>
                <a:cs typeface="+mn-lt"/>
              </a:rPr>
              <a:t>(LGA)</a:t>
            </a:r>
            <a:r>
              <a:rPr lang="ko-KR" altLang="en-US" sz="1100" dirty="0">
                <a:ea typeface="+mn-lt"/>
                <a:cs typeface="+mn-lt"/>
              </a:rPr>
              <a:t>에서</a:t>
            </a:r>
            <a:r>
              <a:rPr lang="en-US" altLang="ko-KR" sz="1100" dirty="0">
                <a:ea typeface="+mn-lt"/>
                <a:cs typeface="+mn-lt"/>
              </a:rPr>
              <a:t> </a:t>
            </a:r>
            <a:r>
              <a:rPr lang="ko-KR" altLang="en-US" sz="1100" dirty="0">
                <a:ea typeface="+mn-lt"/>
                <a:cs typeface="+mn-lt"/>
              </a:rPr>
              <a:t>밤중에</a:t>
            </a:r>
            <a:r>
              <a:rPr lang="en-US" sz="1100" dirty="0">
                <a:ea typeface="+mn-lt"/>
                <a:cs typeface="+mn-lt"/>
              </a:rPr>
              <a:t> 200</a:t>
            </a:r>
            <a:r>
              <a:rPr lang="ko-KR" altLang="en-US" sz="1100" dirty="0">
                <a:ea typeface="+mn-lt"/>
                <a:cs typeface="+mn-lt"/>
              </a:rPr>
              <a:t>여</a:t>
            </a:r>
            <a:r>
              <a:rPr lang="en-US" altLang="ko-KR" sz="1100" dirty="0">
                <a:ea typeface="+mn-lt"/>
                <a:cs typeface="+mn-lt"/>
              </a:rPr>
              <a:t> </a:t>
            </a:r>
            <a:r>
              <a:rPr lang="ko-KR" altLang="en-US" sz="1100" dirty="0">
                <a:ea typeface="+mn-lt"/>
                <a:cs typeface="+mn-lt"/>
              </a:rPr>
              <a:t>명이</a:t>
            </a:r>
            <a:r>
              <a:rPr lang="en-US" altLang="ko-KR" sz="1100" dirty="0">
                <a:ea typeface="+mn-lt"/>
                <a:cs typeface="+mn-lt"/>
              </a:rPr>
              <a:t> </a:t>
            </a:r>
            <a:r>
              <a:rPr lang="ko-KR" altLang="en-US" sz="1100" dirty="0">
                <a:ea typeface="+mn-lt"/>
                <a:cs typeface="+mn-lt"/>
              </a:rPr>
              <a:t>잔혹하게</a:t>
            </a:r>
            <a:r>
              <a:rPr lang="en-US" altLang="ko-KR" sz="1100" dirty="0">
                <a:ea typeface="+mn-lt"/>
                <a:cs typeface="+mn-lt"/>
              </a:rPr>
              <a:t> </a:t>
            </a:r>
            <a:r>
              <a:rPr lang="ko-KR" altLang="en-US" sz="1100" dirty="0">
                <a:ea typeface="+mn-lt"/>
                <a:cs typeface="+mn-lt"/>
              </a:rPr>
              <a:t>살해된</a:t>
            </a:r>
            <a:r>
              <a:rPr lang="en-US" altLang="ko-KR" sz="1100" dirty="0">
                <a:ea typeface="+mn-lt"/>
                <a:cs typeface="+mn-lt"/>
              </a:rPr>
              <a:t> </a:t>
            </a:r>
            <a:r>
              <a:rPr lang="ko-KR" altLang="en-US" sz="1100" dirty="0">
                <a:ea typeface="+mn-lt"/>
                <a:cs typeface="+mn-lt"/>
              </a:rPr>
              <a:t>사건 이후, 불과</a:t>
            </a:r>
            <a:r>
              <a:rPr lang="en-US" altLang="ko-KR" sz="1100" dirty="0">
                <a:ea typeface="+mn-lt"/>
                <a:cs typeface="+mn-lt"/>
              </a:rPr>
              <a:t> </a:t>
            </a:r>
            <a:r>
              <a:rPr lang="ko-KR" altLang="en-US" sz="1100" dirty="0">
                <a:ea typeface="+mn-lt"/>
                <a:cs typeface="+mn-lt"/>
              </a:rPr>
              <a:t>두</a:t>
            </a:r>
            <a:r>
              <a:rPr lang="en-US" altLang="ko-KR" sz="1100" dirty="0">
                <a:ea typeface="+mn-lt"/>
                <a:cs typeface="+mn-lt"/>
              </a:rPr>
              <a:t> </a:t>
            </a:r>
            <a:r>
              <a:rPr lang="ko-KR" altLang="en-US" sz="1100" dirty="0">
                <a:ea typeface="+mn-lt"/>
                <a:cs typeface="+mn-lt"/>
              </a:rPr>
              <a:t>달</a:t>
            </a:r>
            <a:r>
              <a:rPr lang="en-US" altLang="ko-KR" sz="1100" dirty="0">
                <a:ea typeface="+mn-lt"/>
                <a:cs typeface="+mn-lt"/>
              </a:rPr>
              <a:t> </a:t>
            </a:r>
            <a:r>
              <a:rPr lang="ko-KR" altLang="en-US" sz="1100" dirty="0">
                <a:ea typeface="+mn-lt"/>
                <a:cs typeface="+mn-lt"/>
              </a:rPr>
              <a:t>만에</a:t>
            </a:r>
            <a:r>
              <a:rPr lang="en-US" altLang="ko-KR" sz="1100" dirty="0">
                <a:ea typeface="+mn-lt"/>
                <a:cs typeface="+mn-lt"/>
              </a:rPr>
              <a:t> </a:t>
            </a:r>
            <a:r>
              <a:rPr lang="en-US" altLang="ko-KR" sz="1100" dirty="0" err="1">
                <a:ea typeface="+mn-lt"/>
                <a:cs typeface="+mn-lt"/>
              </a:rPr>
              <a:t>다시</a:t>
            </a:r>
            <a:r>
              <a:rPr lang="en-US" altLang="ko-KR" sz="1100" dirty="0">
                <a:ea typeface="+mn-lt"/>
                <a:cs typeface="+mn-lt"/>
              </a:rPr>
              <a:t> </a:t>
            </a:r>
            <a:r>
              <a:rPr lang="ko-KR" altLang="en-US" sz="1100" dirty="0">
                <a:ea typeface="+mn-lt"/>
                <a:cs typeface="+mn-lt"/>
              </a:rPr>
              <a:t>발생한</a:t>
            </a:r>
            <a:r>
              <a:rPr lang="en-US" altLang="ko-KR" sz="1100" dirty="0">
                <a:ea typeface="+mn-lt"/>
                <a:cs typeface="+mn-lt"/>
              </a:rPr>
              <a:t> </a:t>
            </a:r>
            <a:r>
              <a:rPr lang="ko-KR" altLang="en-US" sz="1100" dirty="0">
                <a:ea typeface="+mn-lt"/>
                <a:cs typeface="+mn-lt"/>
              </a:rPr>
              <a:t>것입니다</a:t>
            </a:r>
            <a:r>
              <a:rPr lang="en-US" sz="1100" dirty="0">
                <a:ea typeface="+mn-lt"/>
                <a:cs typeface="+mn-lt"/>
              </a:rPr>
              <a:t>. </a:t>
            </a:r>
            <a:r>
              <a:rPr lang="ko-KR" altLang="en-US" sz="1100" dirty="0">
                <a:ea typeface="+mn-lt"/>
                <a:cs typeface="+mn-lt"/>
              </a:rPr>
              <a:t>이로</a:t>
            </a:r>
            <a:r>
              <a:rPr lang="en-US" altLang="ko-KR" sz="1100" dirty="0">
                <a:ea typeface="+mn-lt"/>
                <a:cs typeface="+mn-lt"/>
              </a:rPr>
              <a:t> </a:t>
            </a:r>
            <a:r>
              <a:rPr lang="ko-KR" altLang="en-US" sz="1100" dirty="0">
                <a:ea typeface="+mn-lt"/>
                <a:cs typeface="+mn-lt"/>
              </a:rPr>
              <a:t>인해</a:t>
            </a:r>
            <a:r>
              <a:rPr lang="en-US" altLang="ko-KR" sz="1100" dirty="0">
                <a:ea typeface="+mn-lt"/>
                <a:cs typeface="+mn-lt"/>
              </a:rPr>
              <a:t> </a:t>
            </a:r>
            <a:r>
              <a:rPr lang="ko-KR" altLang="en-US" sz="1100" dirty="0">
                <a:ea typeface="+mn-lt"/>
                <a:cs typeface="+mn-lt"/>
              </a:rPr>
              <a:t>수천</a:t>
            </a:r>
            <a:r>
              <a:rPr lang="en-US" altLang="ko-KR" sz="1100" dirty="0">
                <a:ea typeface="+mn-lt"/>
                <a:cs typeface="+mn-lt"/>
              </a:rPr>
              <a:t> </a:t>
            </a:r>
            <a:r>
              <a:rPr lang="ko-KR" altLang="en-US" sz="1100" dirty="0">
                <a:ea typeface="+mn-lt"/>
                <a:cs typeface="+mn-lt"/>
              </a:rPr>
              <a:t>명이</a:t>
            </a:r>
            <a:r>
              <a:rPr lang="en-US" altLang="ko-KR" sz="1100" dirty="0">
                <a:ea typeface="+mn-lt"/>
                <a:cs typeface="+mn-lt"/>
              </a:rPr>
              <a:t> </a:t>
            </a:r>
            <a:r>
              <a:rPr lang="ko-KR" altLang="en-US" sz="1100" dirty="0">
                <a:ea typeface="+mn-lt"/>
                <a:cs typeface="+mn-lt"/>
              </a:rPr>
              <a:t>불안정한</a:t>
            </a:r>
            <a:r>
              <a:rPr lang="en-US" altLang="ko-KR" sz="1100" dirty="0">
                <a:ea typeface="+mn-lt"/>
                <a:cs typeface="+mn-lt"/>
              </a:rPr>
              <a:t> </a:t>
            </a:r>
            <a:r>
              <a:rPr lang="ko-KR" altLang="en-US" sz="1100" dirty="0">
                <a:ea typeface="+mn-lt"/>
                <a:cs typeface="+mn-lt"/>
              </a:rPr>
              <a:t>상황으로</a:t>
            </a:r>
            <a:r>
              <a:rPr lang="en-US" altLang="ko-KR" sz="1100" dirty="0">
                <a:ea typeface="+mn-lt"/>
                <a:cs typeface="+mn-lt"/>
              </a:rPr>
              <a:t> </a:t>
            </a:r>
            <a:r>
              <a:rPr lang="ko-KR" altLang="en-US" sz="1100" dirty="0">
                <a:ea typeface="+mn-lt"/>
                <a:cs typeface="+mn-lt"/>
              </a:rPr>
              <a:t>인해</a:t>
            </a:r>
            <a:r>
              <a:rPr lang="en-US" altLang="ko-KR" sz="1100" dirty="0">
                <a:ea typeface="+mn-lt"/>
                <a:cs typeface="+mn-lt"/>
              </a:rPr>
              <a:t> </a:t>
            </a:r>
            <a:r>
              <a:rPr lang="ko-KR" altLang="en-US" sz="1100" dirty="0">
                <a:ea typeface="+mn-lt"/>
                <a:cs typeface="+mn-lt"/>
              </a:rPr>
              <a:t>강제</a:t>
            </a:r>
            <a:r>
              <a:rPr lang="en-US" altLang="ko-KR" sz="1100" dirty="0">
                <a:ea typeface="+mn-lt"/>
                <a:cs typeface="+mn-lt"/>
              </a:rPr>
              <a:t> </a:t>
            </a:r>
            <a:r>
              <a:rPr lang="ko-KR" altLang="en-US" sz="1100" dirty="0">
                <a:ea typeface="+mn-lt"/>
                <a:cs typeface="+mn-lt"/>
              </a:rPr>
              <a:t>이주되었습니다</a:t>
            </a:r>
            <a:r>
              <a:rPr lang="en-US" sz="1100" dirty="0">
                <a:ea typeface="+mn-lt"/>
                <a:cs typeface="+mn-lt"/>
              </a:rPr>
              <a:t>. </a:t>
            </a:r>
            <a:endParaRPr lang="ko-KR" altLang="en-US" dirty="0">
              <a:ea typeface="+mn-lt"/>
              <a:cs typeface="+mn-lt"/>
            </a:endParaRPr>
          </a:p>
          <a:p>
            <a:pPr algn="just"/>
            <a:endParaRPr lang="en-US"/>
          </a:p>
          <a:p>
            <a:pPr algn="just"/>
            <a:r>
              <a:rPr lang="en-US" altLang="ko-KR" sz="1100" dirty="0">
                <a:ea typeface="+mn-lt"/>
                <a:cs typeface="+mn-lt"/>
              </a:rPr>
              <a:t>“</a:t>
            </a:r>
            <a:r>
              <a:rPr lang="ko-KR" altLang="en-US" sz="1100" dirty="0">
                <a:ea typeface="+mn-lt"/>
                <a:cs typeface="+mn-lt"/>
              </a:rPr>
              <a:t>피해자들은</a:t>
            </a:r>
            <a:r>
              <a:rPr lang="en-US" altLang="ko-KR" sz="1100" dirty="0">
                <a:ea typeface="+mn-lt"/>
                <a:cs typeface="+mn-lt"/>
              </a:rPr>
              <a:t> </a:t>
            </a:r>
            <a:r>
              <a:rPr lang="ko-KR" altLang="en-US" sz="1100" dirty="0">
                <a:ea typeface="+mn-lt"/>
                <a:cs typeface="+mn-lt"/>
              </a:rPr>
              <a:t>농사일을</a:t>
            </a:r>
            <a:r>
              <a:rPr lang="en-US" altLang="ko-KR" sz="1100" dirty="0">
                <a:ea typeface="+mn-lt"/>
                <a:cs typeface="+mn-lt"/>
              </a:rPr>
              <a:t> </a:t>
            </a:r>
            <a:r>
              <a:rPr lang="ko-KR" altLang="en-US" sz="1100" dirty="0">
                <a:ea typeface="+mn-lt"/>
                <a:cs typeface="+mn-lt"/>
              </a:rPr>
              <a:t>하러</a:t>
            </a:r>
            <a:r>
              <a:rPr lang="en-US" altLang="ko-KR" sz="1100" dirty="0">
                <a:ea typeface="+mn-lt"/>
                <a:cs typeface="+mn-lt"/>
              </a:rPr>
              <a:t> </a:t>
            </a:r>
            <a:r>
              <a:rPr lang="ko-KR" altLang="en-US" sz="1100" dirty="0">
                <a:ea typeface="+mn-lt"/>
                <a:cs typeface="+mn-lt"/>
              </a:rPr>
              <a:t>갔다가 무장한</a:t>
            </a:r>
            <a:r>
              <a:rPr lang="en-US" altLang="ko-KR" sz="1100" dirty="0">
                <a:ea typeface="+mn-lt"/>
                <a:cs typeface="+mn-lt"/>
              </a:rPr>
              <a:t> </a:t>
            </a:r>
            <a:r>
              <a:rPr lang="en-US" altLang="ko-KR" sz="1100" dirty="0" err="1">
                <a:ea typeface="+mn-lt"/>
                <a:cs typeface="+mn-lt"/>
              </a:rPr>
              <a:t>플라니</a:t>
            </a:r>
            <a:r>
              <a:rPr lang="en-US" altLang="ko-KR" sz="1100" dirty="0">
                <a:ea typeface="+mn-lt"/>
                <a:cs typeface="+mn-lt"/>
              </a:rPr>
              <a:t> </a:t>
            </a:r>
            <a:r>
              <a:rPr lang="ko-KR" altLang="en-US" sz="1100" dirty="0">
                <a:ea typeface="+mn-lt"/>
                <a:cs typeface="+mn-lt"/>
              </a:rPr>
              <a:t>목동들에게 공격을</a:t>
            </a:r>
            <a:r>
              <a:rPr lang="en-US" altLang="ko-KR" sz="1100" dirty="0">
                <a:ea typeface="+mn-lt"/>
                <a:cs typeface="+mn-lt"/>
              </a:rPr>
              <a:t> </a:t>
            </a:r>
            <a:r>
              <a:rPr lang="en-US" altLang="ko-KR" sz="1100" dirty="0" err="1">
                <a:ea typeface="+mn-lt"/>
                <a:cs typeface="+mn-lt"/>
              </a:rPr>
              <a:t>받았</a:t>
            </a:r>
            <a:r>
              <a:rPr lang="ko-KR" altLang="en-US" sz="1100" dirty="0">
                <a:ea typeface="+mn-lt"/>
                <a:cs typeface="+mn-lt"/>
              </a:rPr>
              <a:t>습니다</a:t>
            </a:r>
            <a:r>
              <a:rPr lang="en-US" sz="1100" dirty="0">
                <a:ea typeface="+mn-lt"/>
                <a:cs typeface="+mn-lt"/>
              </a:rPr>
              <a:t>. </a:t>
            </a:r>
            <a:r>
              <a:rPr lang="en-US" altLang="ko-KR" sz="1100" dirty="0">
                <a:ea typeface="+mn-lt"/>
                <a:cs typeface="+mn-lt"/>
              </a:rPr>
              <a:t>3</a:t>
            </a:r>
            <a:r>
              <a:rPr lang="ko-KR" altLang="en-US" sz="1100" dirty="0">
                <a:ea typeface="+mn-lt"/>
                <a:cs typeface="+mn-lt"/>
              </a:rPr>
              <a:t>명이</a:t>
            </a:r>
            <a:r>
              <a:rPr lang="en-US" altLang="ko-KR" sz="1100" dirty="0">
                <a:ea typeface="+mn-lt"/>
                <a:cs typeface="+mn-lt"/>
              </a:rPr>
              <a:t> </a:t>
            </a:r>
            <a:r>
              <a:rPr lang="ko-KR" altLang="en-US" sz="1100" dirty="0">
                <a:ea typeface="+mn-lt"/>
                <a:cs typeface="+mn-lt"/>
              </a:rPr>
              <a:t>사망했고</a:t>
            </a:r>
            <a:r>
              <a:rPr lang="en-US" sz="1100" dirty="0">
                <a:ea typeface="+mn-lt"/>
                <a:cs typeface="+mn-lt"/>
              </a:rPr>
              <a:t>, </a:t>
            </a:r>
            <a:r>
              <a:rPr lang="en-US" altLang="ko-KR" sz="1100" dirty="0">
                <a:ea typeface="+mn-lt"/>
                <a:cs typeface="+mn-lt"/>
              </a:rPr>
              <a:t>3</a:t>
            </a:r>
            <a:r>
              <a:rPr lang="ko-KR" altLang="en-US" sz="1100" dirty="0">
                <a:ea typeface="+mn-lt"/>
                <a:cs typeface="+mn-lt"/>
              </a:rPr>
              <a:t>명은</a:t>
            </a:r>
            <a:r>
              <a:rPr lang="en-US" altLang="ko-KR" sz="1100" dirty="0">
                <a:ea typeface="+mn-lt"/>
                <a:cs typeface="+mn-lt"/>
              </a:rPr>
              <a:t> </a:t>
            </a:r>
            <a:r>
              <a:rPr lang="ko-KR" altLang="en-US" sz="1100" dirty="0">
                <a:ea typeface="+mn-lt"/>
                <a:cs typeface="+mn-lt"/>
              </a:rPr>
              <a:t>부상을</a:t>
            </a:r>
            <a:r>
              <a:rPr lang="en-US" altLang="ko-KR" sz="1100" dirty="0">
                <a:ea typeface="+mn-lt"/>
                <a:cs typeface="+mn-lt"/>
              </a:rPr>
              <a:t> </a:t>
            </a:r>
            <a:r>
              <a:rPr lang="ko-KR" altLang="en-US" sz="1100" dirty="0">
                <a:ea typeface="+mn-lt"/>
                <a:cs typeface="+mn-lt"/>
              </a:rPr>
              <a:t>입은</a:t>
            </a:r>
            <a:r>
              <a:rPr lang="en-US" altLang="ko-KR" sz="1100" dirty="0">
                <a:ea typeface="+mn-lt"/>
                <a:cs typeface="+mn-lt"/>
              </a:rPr>
              <a:t> </a:t>
            </a:r>
            <a:r>
              <a:rPr lang="ko-KR" altLang="en-US" sz="1100" dirty="0">
                <a:ea typeface="+mn-lt"/>
                <a:cs typeface="+mn-lt"/>
              </a:rPr>
              <a:t>채</a:t>
            </a:r>
            <a:r>
              <a:rPr lang="en-US" altLang="ko-KR" sz="1100" dirty="0">
                <a:ea typeface="+mn-lt"/>
                <a:cs typeface="+mn-lt"/>
              </a:rPr>
              <a:t> </a:t>
            </a:r>
            <a:r>
              <a:rPr lang="ko-KR" altLang="en-US" sz="1100" dirty="0">
                <a:ea typeface="+mn-lt"/>
                <a:cs typeface="+mn-lt"/>
              </a:rPr>
              <a:t>탈출했으며</a:t>
            </a:r>
            <a:r>
              <a:rPr lang="en-US" sz="1100" dirty="0">
                <a:ea typeface="+mn-lt"/>
                <a:cs typeface="+mn-lt"/>
              </a:rPr>
              <a:t>, </a:t>
            </a:r>
            <a:r>
              <a:rPr lang="ko-KR" altLang="en-US" sz="1100" dirty="0">
                <a:ea typeface="+mn-lt"/>
                <a:cs typeface="+mn-lt"/>
              </a:rPr>
              <a:t>일부는</a:t>
            </a:r>
            <a:r>
              <a:rPr lang="en-US" altLang="ko-KR" sz="1100" dirty="0">
                <a:ea typeface="+mn-lt"/>
                <a:cs typeface="+mn-lt"/>
              </a:rPr>
              <a:t> </a:t>
            </a:r>
            <a:r>
              <a:rPr lang="ko-KR" altLang="en-US" sz="1100" dirty="0">
                <a:ea typeface="+mn-lt"/>
                <a:cs typeface="+mn-lt"/>
              </a:rPr>
              <a:t>무사히</a:t>
            </a:r>
            <a:r>
              <a:rPr lang="en-US" altLang="ko-KR" sz="1100" dirty="0">
                <a:ea typeface="+mn-lt"/>
                <a:cs typeface="+mn-lt"/>
              </a:rPr>
              <a:t> </a:t>
            </a:r>
            <a:r>
              <a:rPr lang="ko-KR" altLang="en-US" sz="1100" dirty="0">
                <a:ea typeface="+mn-lt"/>
                <a:cs typeface="+mn-lt"/>
              </a:rPr>
              <a:t>도망쳤습니다</a:t>
            </a:r>
            <a:r>
              <a:rPr lang="en-US" altLang="ko-KR" sz="1100" dirty="0">
                <a:ea typeface="+mn-lt"/>
                <a:cs typeface="+mn-lt"/>
              </a:rPr>
              <a:t>”</a:t>
            </a:r>
            <a:r>
              <a:rPr lang="ko-KR" altLang="en-US" sz="1100" dirty="0" err="1">
                <a:ea typeface="+mn-lt"/>
                <a:cs typeface="+mn-lt"/>
              </a:rPr>
              <a:t>라고</a:t>
            </a:r>
            <a:r>
              <a:rPr lang="en-US" altLang="ko-KR" sz="1100" dirty="0">
                <a:ea typeface="+mn-lt"/>
                <a:cs typeface="+mn-lt"/>
              </a:rPr>
              <a:t> </a:t>
            </a:r>
            <a:r>
              <a:rPr lang="ko-KR" altLang="en-US" sz="1100" dirty="0">
                <a:ea typeface="+mn-lt"/>
                <a:cs typeface="+mn-lt"/>
              </a:rPr>
              <a:t>정부</a:t>
            </a:r>
            <a:r>
              <a:rPr lang="en-US" altLang="ko-KR" sz="1100" dirty="0">
                <a:ea typeface="+mn-lt"/>
                <a:cs typeface="+mn-lt"/>
              </a:rPr>
              <a:t> </a:t>
            </a:r>
            <a:r>
              <a:rPr lang="ko-KR" altLang="en-US" sz="1100" dirty="0">
                <a:ea typeface="+mn-lt"/>
                <a:cs typeface="+mn-lt"/>
              </a:rPr>
              <a:t>관계자는</a:t>
            </a:r>
            <a:r>
              <a:rPr lang="en-US" altLang="ko-KR" sz="1100" dirty="0">
                <a:ea typeface="+mn-lt"/>
                <a:cs typeface="+mn-lt"/>
              </a:rPr>
              <a:t> </a:t>
            </a:r>
            <a:r>
              <a:rPr lang="ko-KR" altLang="en-US" sz="1100" dirty="0">
                <a:ea typeface="+mn-lt"/>
                <a:cs typeface="+mn-lt"/>
              </a:rPr>
              <a:t>밝혔습니다</a:t>
            </a:r>
            <a:r>
              <a:rPr lang="en-US" sz="1100" dirty="0">
                <a:ea typeface="+mn-lt"/>
                <a:cs typeface="+mn-lt"/>
              </a:rPr>
              <a:t>.</a:t>
            </a:r>
            <a:endParaRPr lang="ko-KR" dirty="0">
              <a:ea typeface="+mn-lt"/>
              <a:cs typeface="+mn-lt"/>
            </a:endParaRPr>
          </a:p>
          <a:p>
            <a:pPr algn="just"/>
            <a:endParaRPr lang="en-US" sz="1100" dirty="0">
              <a:ea typeface="+mn-lt"/>
              <a:cs typeface="+mn-lt"/>
            </a:endParaRPr>
          </a:p>
          <a:p>
            <a:pPr algn="just"/>
            <a:r>
              <a:rPr lang="en-US" sz="1100" dirty="0" err="1">
                <a:ea typeface="+mn-lt"/>
                <a:cs typeface="+mn-lt"/>
              </a:rPr>
              <a:t>예레와타의</a:t>
            </a:r>
            <a:r>
              <a:rPr lang="en-US" sz="1100" dirty="0">
                <a:ea typeface="+mn-lt"/>
                <a:cs typeface="+mn-lt"/>
              </a:rPr>
              <a:t> </a:t>
            </a:r>
            <a:r>
              <a:rPr lang="en-US" sz="1100" dirty="0" err="1">
                <a:ea typeface="+mn-lt"/>
                <a:cs typeface="+mn-lt"/>
              </a:rPr>
              <a:t>여성들은</a:t>
            </a:r>
            <a:r>
              <a:rPr lang="en-US" sz="1100" dirty="0">
                <a:ea typeface="+mn-lt"/>
                <a:cs typeface="+mn-lt"/>
              </a:rPr>
              <a:t> </a:t>
            </a:r>
            <a:r>
              <a:rPr lang="en-US" sz="1100" dirty="0" err="1">
                <a:ea typeface="+mn-lt"/>
                <a:cs typeface="+mn-lt"/>
              </a:rPr>
              <a:t>이번</a:t>
            </a:r>
            <a:r>
              <a:rPr lang="en-US" sz="1100" dirty="0">
                <a:ea typeface="+mn-lt"/>
                <a:cs typeface="+mn-lt"/>
              </a:rPr>
              <a:t> </a:t>
            </a:r>
            <a:r>
              <a:rPr lang="en-US" sz="1100" dirty="0" err="1">
                <a:ea typeface="+mn-lt"/>
                <a:cs typeface="+mn-lt"/>
              </a:rPr>
              <a:t>공격에</a:t>
            </a:r>
            <a:r>
              <a:rPr lang="en-US" sz="1100" dirty="0">
                <a:ea typeface="+mn-lt"/>
                <a:cs typeface="+mn-lt"/>
              </a:rPr>
              <a:t> </a:t>
            </a:r>
            <a:r>
              <a:rPr lang="en-US" sz="1100" dirty="0" err="1">
                <a:ea typeface="+mn-lt"/>
                <a:cs typeface="+mn-lt"/>
              </a:rPr>
              <a:t>항의하며</a:t>
            </a:r>
            <a:r>
              <a:rPr lang="en-US" sz="1100" dirty="0">
                <a:ea typeface="+mn-lt"/>
                <a:cs typeface="+mn-lt"/>
              </a:rPr>
              <a:t> </a:t>
            </a:r>
            <a:r>
              <a:rPr lang="en-US" sz="1100" dirty="0" err="1">
                <a:ea typeface="+mn-lt"/>
                <a:cs typeface="+mn-lt"/>
              </a:rPr>
              <a:t>마쿠르디-라피아</a:t>
            </a:r>
            <a:r>
              <a:rPr lang="en-US" sz="1100" dirty="0">
                <a:ea typeface="+mn-lt"/>
                <a:cs typeface="+mn-lt"/>
              </a:rPr>
              <a:t> </a:t>
            </a:r>
            <a:r>
              <a:rPr lang="en-US" sz="1100" dirty="0" err="1">
                <a:ea typeface="+mn-lt"/>
                <a:cs typeface="+mn-lt"/>
              </a:rPr>
              <a:t>도로를</a:t>
            </a:r>
            <a:r>
              <a:rPr lang="en-US" sz="1100" dirty="0">
                <a:ea typeface="+mn-lt"/>
                <a:cs typeface="+mn-lt"/>
              </a:rPr>
              <a:t> </a:t>
            </a:r>
            <a:r>
              <a:rPr lang="en-US" sz="1100" dirty="0" err="1">
                <a:ea typeface="+mn-lt"/>
                <a:cs typeface="+mn-lt"/>
              </a:rPr>
              <a:t>차단했습니다</a:t>
            </a:r>
            <a:r>
              <a:rPr lang="en-US" sz="1100" dirty="0">
                <a:ea typeface="+mn-lt"/>
                <a:cs typeface="+mn-lt"/>
              </a:rPr>
              <a:t>. </a:t>
            </a:r>
            <a:r>
              <a:rPr lang="en-US" sz="1100" dirty="0" err="1">
                <a:ea typeface="+mn-lt"/>
                <a:cs typeface="+mn-lt"/>
              </a:rPr>
              <a:t>그들은</a:t>
            </a:r>
            <a:r>
              <a:rPr lang="en-US" sz="1100" dirty="0">
                <a:ea typeface="+mn-lt"/>
                <a:cs typeface="+mn-lt"/>
              </a:rPr>
              <a:t> </a:t>
            </a:r>
            <a:r>
              <a:rPr lang="en-US" sz="1100" dirty="0" err="1">
                <a:ea typeface="+mn-lt"/>
                <a:cs typeface="+mn-lt"/>
              </a:rPr>
              <a:t>공격을</a:t>
            </a:r>
            <a:r>
              <a:rPr lang="en-US" sz="1100" dirty="0">
                <a:ea typeface="+mn-lt"/>
                <a:cs typeface="+mn-lt"/>
              </a:rPr>
              <a:t> </a:t>
            </a:r>
            <a:r>
              <a:rPr lang="en-US" sz="1100" dirty="0" err="1">
                <a:ea typeface="+mn-lt"/>
                <a:cs typeface="+mn-lt"/>
              </a:rPr>
              <a:t>중단하고</a:t>
            </a:r>
            <a:r>
              <a:rPr lang="en-US" sz="1100" dirty="0">
                <a:ea typeface="+mn-lt"/>
                <a:cs typeface="+mn-lt"/>
              </a:rPr>
              <a:t> </a:t>
            </a:r>
            <a:r>
              <a:rPr lang="en-US" sz="1100" dirty="0" err="1">
                <a:ea typeface="+mn-lt"/>
                <a:cs typeface="+mn-lt"/>
              </a:rPr>
              <a:t>풀라니</a:t>
            </a:r>
            <a:r>
              <a:rPr lang="en-US" sz="1100" dirty="0">
                <a:ea typeface="+mn-lt"/>
                <a:cs typeface="+mn-lt"/>
              </a:rPr>
              <a:t> </a:t>
            </a:r>
            <a:r>
              <a:rPr lang="en-US" sz="1100" dirty="0" err="1">
                <a:ea typeface="+mn-lt"/>
                <a:cs typeface="+mn-lt"/>
              </a:rPr>
              <a:t>목축민들이</a:t>
            </a:r>
            <a:r>
              <a:rPr lang="en-US" sz="1100" dirty="0">
                <a:ea typeface="+mn-lt"/>
                <a:cs typeface="+mn-lt"/>
              </a:rPr>
              <a:t> </a:t>
            </a:r>
            <a:r>
              <a:rPr lang="en-US" sz="1100" dirty="0" err="1">
                <a:ea typeface="+mn-lt"/>
                <a:cs typeface="+mn-lt"/>
              </a:rPr>
              <a:t>그들의</a:t>
            </a:r>
            <a:r>
              <a:rPr lang="en-US" sz="1100" dirty="0">
                <a:ea typeface="+mn-lt"/>
                <a:cs typeface="+mn-lt"/>
              </a:rPr>
              <a:t> </a:t>
            </a:r>
            <a:r>
              <a:rPr lang="en-US" sz="1100" dirty="0" err="1">
                <a:ea typeface="+mn-lt"/>
                <a:cs typeface="+mn-lt"/>
              </a:rPr>
              <a:t>땅을</a:t>
            </a:r>
            <a:r>
              <a:rPr lang="en-US" sz="1100" dirty="0">
                <a:ea typeface="+mn-lt"/>
                <a:cs typeface="+mn-lt"/>
              </a:rPr>
              <a:t> </a:t>
            </a:r>
            <a:r>
              <a:rPr lang="en-US" sz="1100" dirty="0" err="1">
                <a:ea typeface="+mn-lt"/>
                <a:cs typeface="+mn-lt"/>
              </a:rPr>
              <a:t>점령하는</a:t>
            </a:r>
            <a:r>
              <a:rPr lang="en-US" sz="1100" dirty="0">
                <a:ea typeface="+mn-lt"/>
                <a:cs typeface="+mn-lt"/>
              </a:rPr>
              <a:t> </a:t>
            </a:r>
            <a:r>
              <a:rPr lang="en-US" sz="1100" dirty="0" err="1">
                <a:ea typeface="+mn-lt"/>
                <a:cs typeface="+mn-lt"/>
              </a:rPr>
              <a:t>것을</a:t>
            </a:r>
            <a:r>
              <a:rPr lang="en-US" sz="1100" dirty="0">
                <a:ea typeface="+mn-lt"/>
                <a:cs typeface="+mn-lt"/>
              </a:rPr>
              <a:t> </a:t>
            </a:r>
            <a:r>
              <a:rPr lang="en-US" sz="1100" dirty="0" err="1">
                <a:ea typeface="+mn-lt"/>
                <a:cs typeface="+mn-lt"/>
              </a:rPr>
              <a:t>막아달라고</a:t>
            </a:r>
            <a:r>
              <a:rPr lang="en-US" sz="1100" dirty="0">
                <a:ea typeface="+mn-lt"/>
                <a:cs typeface="+mn-lt"/>
              </a:rPr>
              <a:t> </a:t>
            </a:r>
            <a:r>
              <a:rPr lang="ko-KR" altLang="en-US" sz="1100" dirty="0">
                <a:ea typeface="+mn-lt"/>
                <a:cs typeface="+mn-lt"/>
              </a:rPr>
              <a:t>정부에</a:t>
            </a:r>
            <a:r>
              <a:rPr lang="en-US" sz="1100" dirty="0">
                <a:ea typeface="+mn-lt"/>
                <a:cs typeface="+mn-lt"/>
              </a:rPr>
              <a:t> </a:t>
            </a:r>
            <a:r>
              <a:rPr lang="en-US" sz="1100" dirty="0" err="1">
                <a:ea typeface="+mn-lt"/>
                <a:cs typeface="+mn-lt"/>
              </a:rPr>
              <a:t>요구했습니다</a:t>
            </a:r>
            <a:r>
              <a:rPr lang="en-US" sz="1100" dirty="0">
                <a:ea typeface="+mn-lt"/>
                <a:cs typeface="+mn-lt"/>
              </a:rPr>
              <a:t>. OD </a:t>
            </a:r>
            <a:r>
              <a:rPr lang="en-US" sz="1100" dirty="0" err="1">
                <a:ea typeface="+mn-lt"/>
                <a:cs typeface="+mn-lt"/>
              </a:rPr>
              <a:t>현장</a:t>
            </a:r>
            <a:r>
              <a:rPr lang="en-US" sz="1100" dirty="0">
                <a:ea typeface="+mn-lt"/>
                <a:cs typeface="+mn-lt"/>
              </a:rPr>
              <a:t> </a:t>
            </a:r>
            <a:r>
              <a:rPr lang="en-US" sz="1100" dirty="0" err="1">
                <a:ea typeface="+mn-lt"/>
                <a:cs typeface="+mn-lt"/>
              </a:rPr>
              <a:t>소식통에</a:t>
            </a:r>
            <a:r>
              <a:rPr lang="en-US" sz="1100" dirty="0">
                <a:ea typeface="+mn-lt"/>
                <a:cs typeface="+mn-lt"/>
              </a:rPr>
              <a:t> </a:t>
            </a:r>
            <a:r>
              <a:rPr lang="en-US" sz="1100" dirty="0" err="1">
                <a:ea typeface="+mn-lt"/>
                <a:cs typeface="+mn-lt"/>
              </a:rPr>
              <a:t>따르면</a:t>
            </a:r>
            <a:r>
              <a:rPr lang="en-US" sz="1100" dirty="0">
                <a:ea typeface="+mn-lt"/>
                <a:cs typeface="+mn-lt"/>
              </a:rPr>
              <a:t> </a:t>
            </a:r>
            <a:r>
              <a:rPr lang="en-US" sz="1100" dirty="0" err="1">
                <a:ea typeface="+mn-lt"/>
                <a:cs typeface="+mn-lt"/>
              </a:rPr>
              <a:t>시위대는</a:t>
            </a:r>
            <a:r>
              <a:rPr lang="en-US" sz="1100" dirty="0">
                <a:ea typeface="+mn-lt"/>
                <a:cs typeface="+mn-lt"/>
              </a:rPr>
              <a:t> </a:t>
            </a:r>
            <a:r>
              <a:rPr lang="en-US" sz="1100" dirty="0" err="1">
                <a:ea typeface="+mn-lt"/>
                <a:cs typeface="+mn-lt"/>
              </a:rPr>
              <a:t>예레와타에</a:t>
            </a:r>
            <a:r>
              <a:rPr lang="en-US" sz="1100" dirty="0">
                <a:ea typeface="+mn-lt"/>
                <a:cs typeface="+mn-lt"/>
              </a:rPr>
              <a:t> </a:t>
            </a:r>
            <a:r>
              <a:rPr lang="en-US" sz="1100" dirty="0" err="1">
                <a:ea typeface="+mn-lt"/>
                <a:cs typeface="+mn-lt"/>
              </a:rPr>
              <a:t>주둔한</a:t>
            </a:r>
            <a:r>
              <a:rPr lang="en-US" sz="1100" dirty="0">
                <a:ea typeface="+mn-lt"/>
                <a:cs typeface="+mn-lt"/>
              </a:rPr>
              <a:t> </a:t>
            </a:r>
            <a:r>
              <a:rPr lang="ko-KR" altLang="en-US" sz="1100" dirty="0">
                <a:ea typeface="+mn-lt"/>
                <a:cs typeface="+mn-lt"/>
              </a:rPr>
              <a:t>정부군에</a:t>
            </a:r>
            <a:r>
              <a:rPr lang="en-US" sz="1100" dirty="0">
                <a:ea typeface="+mn-lt"/>
                <a:cs typeface="+mn-lt"/>
              </a:rPr>
              <a:t> </a:t>
            </a:r>
            <a:r>
              <a:rPr lang="en-US" sz="1100" dirty="0" err="1">
                <a:ea typeface="+mn-lt"/>
                <a:cs typeface="+mn-lt"/>
              </a:rPr>
              <a:t>대한</a:t>
            </a:r>
            <a:r>
              <a:rPr lang="en-US" sz="1100" dirty="0">
                <a:ea typeface="+mn-lt"/>
                <a:cs typeface="+mn-lt"/>
              </a:rPr>
              <a:t> </a:t>
            </a:r>
            <a:r>
              <a:rPr lang="ko-KR" altLang="en-US" sz="1100" dirty="0">
                <a:ea typeface="+mn-lt"/>
                <a:cs typeface="+mn-lt"/>
              </a:rPr>
              <a:t>불신을</a:t>
            </a:r>
            <a:r>
              <a:rPr lang="en-US" sz="1100" dirty="0">
                <a:ea typeface="+mn-lt"/>
                <a:cs typeface="+mn-lt"/>
              </a:rPr>
              <a:t> </a:t>
            </a:r>
            <a:r>
              <a:rPr lang="ko-KR" altLang="en-US" sz="1100" dirty="0">
                <a:ea typeface="+mn-lt"/>
                <a:cs typeface="+mn-lt"/>
              </a:rPr>
              <a:t>드러내며</a:t>
            </a:r>
            <a:r>
              <a:rPr lang="en-US" sz="1100" dirty="0">
                <a:ea typeface="+mn-lt"/>
                <a:cs typeface="+mn-lt"/>
              </a:rPr>
              <a:t>, </a:t>
            </a:r>
            <a:r>
              <a:rPr lang="en-US" sz="1100" dirty="0" err="1">
                <a:ea typeface="+mn-lt"/>
                <a:cs typeface="+mn-lt"/>
              </a:rPr>
              <a:t>군대를</a:t>
            </a:r>
            <a:r>
              <a:rPr lang="en-US" sz="1100" dirty="0">
                <a:ea typeface="+mn-lt"/>
                <a:cs typeface="+mn-lt"/>
              </a:rPr>
              <a:t> </a:t>
            </a:r>
            <a:r>
              <a:rPr lang="en-US" sz="1100" dirty="0" err="1">
                <a:ea typeface="+mn-lt"/>
                <a:cs typeface="+mn-lt"/>
              </a:rPr>
              <a:t>그들의</a:t>
            </a:r>
            <a:r>
              <a:rPr lang="en-US" sz="1100" dirty="0">
                <a:ea typeface="+mn-lt"/>
                <a:cs typeface="+mn-lt"/>
              </a:rPr>
              <a:t> </a:t>
            </a:r>
            <a:r>
              <a:rPr lang="ko-KR" altLang="en-US" sz="1100" dirty="0">
                <a:ea typeface="+mn-lt"/>
                <a:cs typeface="+mn-lt"/>
              </a:rPr>
              <a:t>마을에서</a:t>
            </a:r>
            <a:r>
              <a:rPr lang="en-US" sz="1100" dirty="0">
                <a:ea typeface="+mn-lt"/>
                <a:cs typeface="+mn-lt"/>
              </a:rPr>
              <a:t> </a:t>
            </a:r>
            <a:r>
              <a:rPr lang="en-US" sz="1100" dirty="0" err="1">
                <a:ea typeface="+mn-lt"/>
                <a:cs typeface="+mn-lt"/>
              </a:rPr>
              <a:t>철수시키라고</a:t>
            </a:r>
            <a:r>
              <a:rPr lang="en-US" sz="1100" dirty="0">
                <a:ea typeface="+mn-lt"/>
                <a:cs typeface="+mn-lt"/>
              </a:rPr>
              <a:t> </a:t>
            </a:r>
            <a:r>
              <a:rPr lang="en-US" sz="1100" dirty="0" err="1">
                <a:ea typeface="+mn-lt"/>
                <a:cs typeface="+mn-lt"/>
              </a:rPr>
              <a:t>요구했습니다</a:t>
            </a:r>
            <a:r>
              <a:rPr lang="en-US" sz="1100" dirty="0">
                <a:ea typeface="+mn-lt"/>
                <a:cs typeface="+mn-lt"/>
              </a:rPr>
              <a:t>.  </a:t>
            </a:r>
            <a:endParaRPr lang="en-US" dirty="0"/>
          </a:p>
          <a:p>
            <a:pPr algn="just"/>
            <a:endParaRPr lang="en-US" sz="1100" dirty="0">
              <a:ea typeface="+mn-lt"/>
              <a:cs typeface="+mn-lt"/>
            </a:endParaRPr>
          </a:p>
          <a:p>
            <a:pPr algn="just"/>
            <a:r>
              <a:rPr lang="en-US" sz="1100" err="1">
                <a:ea typeface="+mn-lt"/>
                <a:cs typeface="+mn-lt"/>
              </a:rPr>
              <a:t>현지</a:t>
            </a:r>
            <a:r>
              <a:rPr lang="en-US" sz="1100" dirty="0">
                <a:ea typeface="+mn-lt"/>
                <a:cs typeface="+mn-lt"/>
              </a:rPr>
              <a:t> OD </a:t>
            </a:r>
            <a:r>
              <a:rPr lang="en-US" sz="1100" err="1">
                <a:ea typeface="+mn-lt"/>
                <a:cs typeface="+mn-lt"/>
              </a:rPr>
              <a:t>파트너들에</a:t>
            </a:r>
            <a:r>
              <a:rPr lang="en-US" sz="1100" dirty="0">
                <a:ea typeface="+mn-lt"/>
                <a:cs typeface="+mn-lt"/>
              </a:rPr>
              <a:t> </a:t>
            </a:r>
            <a:r>
              <a:rPr lang="en-US" sz="1100" err="1">
                <a:ea typeface="+mn-lt"/>
                <a:cs typeface="+mn-lt"/>
              </a:rPr>
              <a:t>따르면</a:t>
            </a:r>
            <a:r>
              <a:rPr lang="en-US" sz="1100" dirty="0">
                <a:ea typeface="+mn-lt"/>
                <a:cs typeface="+mn-lt"/>
              </a:rPr>
              <a:t> </a:t>
            </a:r>
            <a:r>
              <a:rPr lang="en-US" sz="1100" err="1">
                <a:ea typeface="+mn-lt"/>
                <a:cs typeface="+mn-lt"/>
              </a:rPr>
              <a:t>예레와타는</a:t>
            </a:r>
            <a:r>
              <a:rPr lang="en-US" sz="1100" dirty="0">
                <a:ea typeface="+mn-lt"/>
                <a:cs typeface="+mn-lt"/>
              </a:rPr>
              <a:t> </a:t>
            </a:r>
            <a:r>
              <a:rPr lang="en-US" sz="1100" err="1">
                <a:ea typeface="+mn-lt"/>
                <a:cs typeface="+mn-lt"/>
              </a:rPr>
              <a:t>주로</a:t>
            </a:r>
            <a:r>
              <a:rPr lang="en-US" sz="1100" dirty="0">
                <a:ea typeface="+mn-lt"/>
                <a:cs typeface="+mn-lt"/>
              </a:rPr>
              <a:t> </a:t>
            </a:r>
            <a:r>
              <a:rPr lang="en-US" sz="1100" err="1">
                <a:ea typeface="+mn-lt"/>
                <a:cs typeface="+mn-lt"/>
              </a:rPr>
              <a:t>자급자족</a:t>
            </a:r>
            <a:r>
              <a:rPr lang="en-US" sz="1100" dirty="0">
                <a:ea typeface="+mn-lt"/>
                <a:cs typeface="+mn-lt"/>
              </a:rPr>
              <a:t> </a:t>
            </a:r>
            <a:r>
              <a:rPr lang="en-US" sz="1100" err="1">
                <a:ea typeface="+mn-lt"/>
                <a:cs typeface="+mn-lt"/>
              </a:rPr>
              <a:t>농민으로</a:t>
            </a:r>
            <a:r>
              <a:rPr lang="en-US" sz="1100" dirty="0">
                <a:ea typeface="+mn-lt"/>
                <a:cs typeface="+mn-lt"/>
              </a:rPr>
              <a:t> </a:t>
            </a:r>
            <a:r>
              <a:rPr lang="en-US" sz="1100" err="1">
                <a:ea typeface="+mn-lt"/>
                <a:cs typeface="+mn-lt"/>
              </a:rPr>
              <a:t>구성된</a:t>
            </a:r>
            <a:r>
              <a:rPr lang="en-US" sz="1100" dirty="0">
                <a:ea typeface="+mn-lt"/>
                <a:cs typeface="+mn-lt"/>
              </a:rPr>
              <a:t> </a:t>
            </a:r>
            <a:r>
              <a:rPr lang="en-US" sz="1100" err="1">
                <a:ea typeface="+mn-lt"/>
                <a:cs typeface="+mn-lt"/>
              </a:rPr>
              <a:t>거의</a:t>
            </a:r>
            <a:r>
              <a:rPr lang="en-US" sz="1100" dirty="0">
                <a:ea typeface="+mn-lt"/>
                <a:cs typeface="+mn-lt"/>
              </a:rPr>
              <a:t> 100% </a:t>
            </a:r>
            <a:r>
              <a:rPr lang="en-US" sz="1100" err="1">
                <a:ea typeface="+mn-lt"/>
                <a:cs typeface="+mn-lt"/>
              </a:rPr>
              <a:t>기독교</a:t>
            </a:r>
            <a:r>
              <a:rPr lang="en-US" sz="1100" dirty="0">
                <a:ea typeface="+mn-lt"/>
                <a:cs typeface="+mn-lt"/>
              </a:rPr>
              <a:t> </a:t>
            </a:r>
            <a:r>
              <a:rPr lang="en-US" sz="1100" err="1">
                <a:ea typeface="+mn-lt"/>
                <a:cs typeface="+mn-lt"/>
              </a:rPr>
              <a:t>지역입니다</a:t>
            </a:r>
            <a:r>
              <a:rPr lang="en-US" sz="1100" dirty="0">
                <a:ea typeface="+mn-lt"/>
                <a:cs typeface="+mn-lt"/>
              </a:rPr>
              <a:t>. 6월 </a:t>
            </a:r>
            <a:r>
              <a:rPr lang="en-US" sz="1100" err="1">
                <a:ea typeface="+mn-lt"/>
                <a:cs typeface="+mn-lt"/>
              </a:rPr>
              <a:t>공격으로</a:t>
            </a:r>
            <a:r>
              <a:rPr lang="en-US" sz="1100" dirty="0">
                <a:ea typeface="+mn-lt"/>
                <a:cs typeface="+mn-lt"/>
              </a:rPr>
              <a:t> </a:t>
            </a:r>
            <a:r>
              <a:rPr lang="en-US" sz="1100" err="1">
                <a:ea typeface="+mn-lt"/>
                <a:cs typeface="+mn-lt"/>
              </a:rPr>
              <a:t>수천</a:t>
            </a:r>
            <a:r>
              <a:rPr lang="en-US" sz="1100" dirty="0">
                <a:ea typeface="+mn-lt"/>
                <a:cs typeface="+mn-lt"/>
              </a:rPr>
              <a:t> </a:t>
            </a:r>
            <a:r>
              <a:rPr lang="en-US" sz="1100" err="1">
                <a:ea typeface="+mn-lt"/>
                <a:cs typeface="+mn-lt"/>
              </a:rPr>
              <a:t>명이</a:t>
            </a:r>
            <a:r>
              <a:rPr lang="en-US" sz="1100" dirty="0">
                <a:ea typeface="+mn-lt"/>
                <a:cs typeface="+mn-lt"/>
              </a:rPr>
              <a:t> </a:t>
            </a:r>
            <a:r>
              <a:rPr lang="en-US" sz="1100" err="1">
                <a:ea typeface="+mn-lt"/>
                <a:cs typeface="+mn-lt"/>
              </a:rPr>
              <a:t>강제</a:t>
            </a:r>
            <a:r>
              <a:rPr lang="en-US" sz="1100" dirty="0">
                <a:ea typeface="+mn-lt"/>
                <a:cs typeface="+mn-lt"/>
              </a:rPr>
              <a:t> </a:t>
            </a:r>
            <a:r>
              <a:rPr lang="en-US" sz="1100" err="1">
                <a:ea typeface="+mn-lt"/>
                <a:cs typeface="+mn-lt"/>
              </a:rPr>
              <a:t>이주되었지만</a:t>
            </a:r>
            <a:r>
              <a:rPr lang="en-US" sz="1100" dirty="0">
                <a:ea typeface="+mn-lt"/>
                <a:cs typeface="+mn-lt"/>
              </a:rPr>
              <a:t>, </a:t>
            </a:r>
            <a:r>
              <a:rPr lang="en-US" sz="1100" err="1">
                <a:ea typeface="+mn-lt"/>
                <a:cs typeface="+mn-lt"/>
              </a:rPr>
              <a:t>일부</a:t>
            </a:r>
            <a:r>
              <a:rPr lang="en-US" sz="1100" dirty="0">
                <a:ea typeface="+mn-lt"/>
                <a:cs typeface="+mn-lt"/>
              </a:rPr>
              <a:t> </a:t>
            </a:r>
            <a:r>
              <a:rPr lang="en-US" sz="1100" err="1">
                <a:ea typeface="+mn-lt"/>
                <a:cs typeface="+mn-lt"/>
              </a:rPr>
              <a:t>남성들은</a:t>
            </a:r>
            <a:r>
              <a:rPr lang="en-US" sz="1100" dirty="0">
                <a:ea typeface="+mn-lt"/>
                <a:cs typeface="+mn-lt"/>
              </a:rPr>
              <a:t> </a:t>
            </a:r>
            <a:r>
              <a:rPr lang="en-US" sz="1100" err="1">
                <a:ea typeface="+mn-lt"/>
                <a:cs typeface="+mn-lt"/>
              </a:rPr>
              <a:t>농지를</a:t>
            </a:r>
            <a:r>
              <a:rPr lang="en-US" sz="1100" dirty="0">
                <a:ea typeface="+mn-lt"/>
                <a:cs typeface="+mn-lt"/>
              </a:rPr>
              <a:t> </a:t>
            </a:r>
            <a:r>
              <a:rPr lang="en-US" sz="1100" err="1">
                <a:ea typeface="+mn-lt"/>
                <a:cs typeface="+mn-lt"/>
              </a:rPr>
              <a:t>경작하고</a:t>
            </a:r>
            <a:r>
              <a:rPr lang="en-US" sz="1100" dirty="0">
                <a:ea typeface="+mn-lt"/>
                <a:cs typeface="+mn-lt"/>
              </a:rPr>
              <a:t> </a:t>
            </a:r>
            <a:r>
              <a:rPr lang="en-US" sz="1100" err="1">
                <a:ea typeface="+mn-lt"/>
                <a:cs typeface="+mn-lt"/>
              </a:rPr>
              <a:t>우기</a:t>
            </a:r>
            <a:r>
              <a:rPr lang="en-US" sz="1100" dirty="0">
                <a:ea typeface="+mn-lt"/>
                <a:cs typeface="+mn-lt"/>
              </a:rPr>
              <a:t> </a:t>
            </a:r>
            <a:r>
              <a:rPr lang="en-US" sz="1100" err="1">
                <a:ea typeface="+mn-lt"/>
                <a:cs typeface="+mn-lt"/>
              </a:rPr>
              <a:t>시즌을</a:t>
            </a:r>
            <a:r>
              <a:rPr lang="en-US" sz="1100" dirty="0">
                <a:ea typeface="+mn-lt"/>
                <a:cs typeface="+mn-lt"/>
              </a:rPr>
              <a:t> </a:t>
            </a:r>
            <a:r>
              <a:rPr lang="en-US" sz="1100" err="1">
                <a:ea typeface="+mn-lt"/>
                <a:cs typeface="+mn-lt"/>
              </a:rPr>
              <a:t>활용하기</a:t>
            </a:r>
            <a:r>
              <a:rPr lang="en-US" sz="1100" dirty="0">
                <a:ea typeface="+mn-lt"/>
                <a:cs typeface="+mn-lt"/>
              </a:rPr>
              <a:t> </a:t>
            </a:r>
            <a:r>
              <a:rPr lang="en-US" sz="1100" err="1">
                <a:ea typeface="+mn-lt"/>
                <a:cs typeface="+mn-lt"/>
              </a:rPr>
              <a:t>위해</a:t>
            </a:r>
            <a:r>
              <a:rPr lang="en-US" sz="1100" dirty="0">
                <a:ea typeface="+mn-lt"/>
                <a:cs typeface="+mn-lt"/>
              </a:rPr>
              <a:t> </a:t>
            </a:r>
            <a:r>
              <a:rPr lang="en-US" sz="1100" err="1">
                <a:ea typeface="+mn-lt"/>
                <a:cs typeface="+mn-lt"/>
              </a:rPr>
              <a:t>남아</a:t>
            </a:r>
            <a:r>
              <a:rPr lang="en-US" sz="1100" dirty="0">
                <a:ea typeface="+mn-lt"/>
                <a:cs typeface="+mn-lt"/>
              </a:rPr>
              <a:t> </a:t>
            </a:r>
            <a:r>
              <a:rPr lang="en-US" sz="1100" err="1">
                <a:ea typeface="+mn-lt"/>
                <a:cs typeface="+mn-lt"/>
              </a:rPr>
              <a:t>있습니다</a:t>
            </a:r>
            <a:r>
              <a:rPr lang="en-US" sz="1100" dirty="0">
                <a:ea typeface="+mn-lt"/>
                <a:cs typeface="+mn-lt"/>
              </a:rPr>
              <a:t>.  </a:t>
            </a:r>
            <a:endParaRPr lang="en-US">
              <a:ea typeface="맑은 고딕"/>
            </a:endParaRPr>
          </a:p>
          <a:p>
            <a:pPr algn="just"/>
            <a:endParaRPr lang="en-US" sz="1100" dirty="0">
              <a:ea typeface="+mn-lt"/>
              <a:cs typeface="+mn-lt"/>
            </a:endParaRPr>
          </a:p>
          <a:p>
            <a:pPr algn="just"/>
            <a:r>
              <a:rPr lang="en-US" sz="1100" err="1">
                <a:ea typeface="+mn-lt"/>
                <a:cs typeface="+mn-lt"/>
              </a:rPr>
              <a:t>이주자들의</a:t>
            </a:r>
            <a:r>
              <a:rPr lang="en-US" sz="1100" dirty="0">
                <a:ea typeface="+mn-lt"/>
                <a:cs typeface="+mn-lt"/>
              </a:rPr>
              <a:t> </a:t>
            </a:r>
            <a:r>
              <a:rPr lang="ko-KR" altLang="en-US" sz="1100" dirty="0">
                <a:ea typeface="+mn-lt"/>
                <a:cs typeface="+mn-lt"/>
              </a:rPr>
              <a:t>긴급구호는</a:t>
            </a:r>
            <a:r>
              <a:rPr lang="en-US" sz="1100" dirty="0">
                <a:ea typeface="+mn-lt"/>
                <a:cs typeface="+mn-lt"/>
              </a:rPr>
              <a:t> </a:t>
            </a:r>
            <a:r>
              <a:rPr lang="en-US" sz="1100" err="1">
                <a:ea typeface="+mn-lt"/>
                <a:cs typeface="+mn-lt"/>
              </a:rPr>
              <a:t>점점</a:t>
            </a:r>
            <a:r>
              <a:rPr lang="en-US" sz="1100" dirty="0">
                <a:ea typeface="+mn-lt"/>
                <a:cs typeface="+mn-lt"/>
              </a:rPr>
              <a:t> </a:t>
            </a:r>
            <a:r>
              <a:rPr lang="en-US" sz="1100" err="1">
                <a:ea typeface="+mn-lt"/>
                <a:cs typeface="+mn-lt"/>
              </a:rPr>
              <a:t>증가하고</a:t>
            </a:r>
            <a:r>
              <a:rPr lang="en-US" sz="1100" dirty="0">
                <a:ea typeface="+mn-lt"/>
                <a:cs typeface="+mn-lt"/>
              </a:rPr>
              <a:t> </a:t>
            </a:r>
            <a:r>
              <a:rPr lang="en-US" sz="1100" err="1">
                <a:ea typeface="+mn-lt"/>
                <a:cs typeface="+mn-lt"/>
              </a:rPr>
              <a:t>있으며</a:t>
            </a:r>
            <a:r>
              <a:rPr lang="en-US" sz="1100" dirty="0">
                <a:ea typeface="+mn-lt"/>
                <a:cs typeface="+mn-lt"/>
              </a:rPr>
              <a:t>, </a:t>
            </a:r>
            <a:r>
              <a:rPr lang="en-US" sz="1100" err="1">
                <a:ea typeface="+mn-lt"/>
                <a:cs typeface="+mn-lt"/>
              </a:rPr>
              <a:t>특히</a:t>
            </a:r>
            <a:r>
              <a:rPr lang="en-US" sz="1100" dirty="0">
                <a:ea typeface="+mn-lt"/>
                <a:cs typeface="+mn-lt"/>
              </a:rPr>
              <a:t> </a:t>
            </a:r>
            <a:r>
              <a:rPr lang="en-US" sz="1100" err="1">
                <a:ea typeface="+mn-lt"/>
                <a:cs typeface="+mn-lt"/>
              </a:rPr>
              <a:t>생계</a:t>
            </a:r>
            <a:r>
              <a:rPr lang="en-US" sz="1100" dirty="0">
                <a:ea typeface="+mn-lt"/>
                <a:cs typeface="+mn-lt"/>
              </a:rPr>
              <a:t> </a:t>
            </a:r>
            <a:r>
              <a:rPr lang="en-US" sz="1100" err="1">
                <a:ea typeface="+mn-lt"/>
                <a:cs typeface="+mn-lt"/>
              </a:rPr>
              <a:t>수단을</a:t>
            </a:r>
            <a:r>
              <a:rPr lang="en-US" sz="1100" dirty="0">
                <a:ea typeface="+mn-lt"/>
                <a:cs typeface="+mn-lt"/>
              </a:rPr>
              <a:t> </a:t>
            </a:r>
            <a:r>
              <a:rPr lang="en-US" sz="1100" err="1">
                <a:ea typeface="+mn-lt"/>
                <a:cs typeface="+mn-lt"/>
              </a:rPr>
              <a:t>잃은</a:t>
            </a:r>
            <a:r>
              <a:rPr lang="en-US" sz="1100" dirty="0">
                <a:ea typeface="+mn-lt"/>
                <a:cs typeface="+mn-lt"/>
              </a:rPr>
              <a:t> </a:t>
            </a:r>
            <a:r>
              <a:rPr lang="en-US" sz="1100" err="1">
                <a:ea typeface="+mn-lt"/>
                <a:cs typeface="+mn-lt"/>
              </a:rPr>
              <a:t>대부분의</a:t>
            </a:r>
            <a:r>
              <a:rPr lang="en-US" sz="1100" dirty="0">
                <a:ea typeface="+mn-lt"/>
                <a:cs typeface="+mn-lt"/>
              </a:rPr>
              <a:t> </a:t>
            </a:r>
            <a:r>
              <a:rPr lang="en-US" sz="1100" err="1">
                <a:ea typeface="+mn-lt"/>
                <a:cs typeface="+mn-lt"/>
              </a:rPr>
              <a:t>피해자들이</a:t>
            </a:r>
            <a:r>
              <a:rPr lang="en-US" sz="1100" dirty="0">
                <a:ea typeface="+mn-lt"/>
                <a:cs typeface="+mn-lt"/>
              </a:rPr>
              <a:t> </a:t>
            </a:r>
            <a:r>
              <a:rPr lang="en-US" sz="1100" err="1">
                <a:ea typeface="+mn-lt"/>
                <a:cs typeface="+mn-lt"/>
              </a:rPr>
              <a:t>식량</a:t>
            </a:r>
            <a:r>
              <a:rPr lang="en-US" sz="1100" dirty="0">
                <a:ea typeface="+mn-lt"/>
                <a:cs typeface="+mn-lt"/>
              </a:rPr>
              <a:t> </a:t>
            </a:r>
            <a:r>
              <a:rPr lang="en-US" sz="1100" err="1">
                <a:ea typeface="+mn-lt"/>
                <a:cs typeface="+mn-lt"/>
              </a:rPr>
              <a:t>부족을</a:t>
            </a:r>
            <a:r>
              <a:rPr lang="en-US" sz="1100" dirty="0">
                <a:ea typeface="+mn-lt"/>
                <a:cs typeface="+mn-lt"/>
              </a:rPr>
              <a:t> </a:t>
            </a:r>
            <a:r>
              <a:rPr lang="en-US" sz="1100" err="1">
                <a:ea typeface="+mn-lt"/>
                <a:cs typeface="+mn-lt"/>
              </a:rPr>
              <a:t>겪고</a:t>
            </a:r>
            <a:r>
              <a:rPr lang="en-US" sz="1100" dirty="0">
                <a:ea typeface="+mn-lt"/>
                <a:cs typeface="+mn-lt"/>
              </a:rPr>
              <a:t> </a:t>
            </a:r>
            <a:r>
              <a:rPr lang="en-US" sz="1100" err="1">
                <a:ea typeface="+mn-lt"/>
                <a:cs typeface="+mn-lt"/>
              </a:rPr>
              <a:t>있습니다</a:t>
            </a:r>
            <a:r>
              <a:rPr lang="en-US" sz="1100" dirty="0">
                <a:ea typeface="+mn-lt"/>
                <a:cs typeface="+mn-lt"/>
              </a:rPr>
              <a:t>. </a:t>
            </a:r>
            <a:endParaRPr lang="en-US" dirty="0"/>
          </a:p>
        </p:txBody>
      </p:sp>
    </p:spTree>
    <p:extLst>
      <p:ext uri="{BB962C8B-B14F-4D97-AF65-F5344CB8AC3E}">
        <p14:creationId xmlns:p14="http://schemas.microsoft.com/office/powerpoint/2010/main" val="4023655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8C1A-E126-F6BF-005C-EB43750D9983}"/>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787D32C-EC35-5A9E-FD30-F2077A4FF8BA}"/>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B434E4E0-E9A1-78D5-92C6-82869C32B639}"/>
                </a:ext>
              </a:extLst>
            </p:cNvPr>
            <p:cNvPicPr preferRelativeResize="0"/>
            <p:nvPr/>
          </p:nvPicPr>
          <p:blipFill>
            <a:blip r:embed="rId4">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173C3E9-757B-6574-F906-A56ECCC4877B}"/>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AD32246A-3F30-F4BB-AFB4-57F6D2272FE7}"/>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4BF75DEB-1004-B299-AF3E-D8BA1D6841B3}"/>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D99AEB00-57CB-5CA4-254C-CB6F4AEEBC5F}"/>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76308038-5F62-3C22-9D73-72FF8FB0BF8A}"/>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E5BD71D8-8CB3-0EA3-20B1-41B3B41A6DED}"/>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altLang="ko-KR" dirty="0">
                <a:solidFill>
                  <a:srgbClr val="0070C0"/>
                </a:solidFill>
                <a:ea typeface="맑은 고딕"/>
              </a:rPr>
              <a:t>     #이라크 </a:t>
            </a:r>
            <a:r>
              <a:rPr lang="en-US" altLang="ko-KR" sz="1800" dirty="0">
                <a:solidFill>
                  <a:srgbClr val="0070C0"/>
                </a:solidFill>
                <a:ea typeface="맑은 고딕"/>
              </a:rPr>
              <a:t>| </a:t>
            </a:r>
            <a:r>
              <a:rPr lang="en-US" altLang="ko-KR" dirty="0" err="1">
                <a:ea typeface="맑은 고딕"/>
              </a:rPr>
              <a:t>두려움</a:t>
            </a:r>
            <a:r>
              <a:rPr lang="en-US" altLang="ko-KR" dirty="0">
                <a:ea typeface="맑은 고딕"/>
              </a:rPr>
              <a:t> </a:t>
            </a:r>
            <a:r>
              <a:rPr lang="en-US" altLang="ko-KR" dirty="0" err="1">
                <a:ea typeface="맑은 고딕"/>
              </a:rPr>
              <a:t>없는</a:t>
            </a:r>
            <a:r>
              <a:rPr lang="en-US" altLang="ko-KR" dirty="0">
                <a:ea typeface="맑은 고딕"/>
              </a:rPr>
              <a:t> </a:t>
            </a:r>
            <a:r>
              <a:rPr lang="en-US" dirty="0" err="1">
                <a:latin typeface="Malgun Gothic"/>
                <a:ea typeface="Malgun Gothic"/>
              </a:rPr>
              <a:t>비밀신자</a:t>
            </a:r>
            <a:r>
              <a:rPr lang="en-US" dirty="0">
                <a:latin typeface="Malgun Gothic"/>
                <a:ea typeface="Malgun Gothic"/>
              </a:rPr>
              <a:t> </a:t>
            </a:r>
            <a:r>
              <a:rPr lang="en-US" altLang="ko-KR" dirty="0" err="1">
                <a:ea typeface="맑은 고딕"/>
              </a:rPr>
              <a:t>야신의</a:t>
            </a:r>
            <a:r>
              <a:rPr lang="en-US" altLang="ko-KR" dirty="0">
                <a:ea typeface="맑은 고딕"/>
              </a:rPr>
              <a:t> </a:t>
            </a:r>
            <a:r>
              <a:rPr lang="en-US" altLang="ko-KR" dirty="0" err="1">
                <a:ea typeface="맑은 고딕"/>
              </a:rPr>
              <a:t>믿음을</a:t>
            </a:r>
            <a:r>
              <a:rPr lang="en-US" altLang="ko-KR" dirty="0">
                <a:ea typeface="맑은 고딕"/>
              </a:rPr>
              <a:t> </a:t>
            </a:r>
            <a:r>
              <a:rPr lang="en-US" altLang="ko-KR" dirty="0" err="1">
                <a:ea typeface="맑은 고딕"/>
              </a:rPr>
              <a:t>위해</a:t>
            </a:r>
            <a:r>
              <a:rPr lang="en-US" altLang="ko-KR" dirty="0">
                <a:ea typeface="맑은 고딕"/>
              </a:rPr>
              <a:t> </a:t>
            </a:r>
            <a:r>
              <a:rPr lang="en-US" altLang="ko-KR" dirty="0" err="1">
                <a:ea typeface="맑은 고딕"/>
              </a:rPr>
              <a:t>기도해</a:t>
            </a:r>
            <a:r>
              <a:rPr lang="en-US" altLang="ko-KR" dirty="0">
                <a:ea typeface="맑은 고딕"/>
              </a:rPr>
              <a:t> </a:t>
            </a:r>
            <a:r>
              <a:rPr lang="en-US" altLang="ko-KR" dirty="0" err="1">
                <a:ea typeface="맑은 고딕"/>
              </a:rPr>
              <a:t>주세요</a:t>
            </a:r>
            <a:r>
              <a:rPr lang="en-US" altLang="ko-KR" dirty="0">
                <a:ea typeface="맑은 고딕"/>
              </a:rPr>
              <a:t>.</a:t>
            </a:r>
            <a:endParaRPr lang="en-US" altLang="ko-KR" sz="1800" dirty="0">
              <a:ea typeface="맑은 고딕"/>
            </a:endParaRPr>
          </a:p>
        </p:txBody>
      </p:sp>
      <p:sp>
        <p:nvSpPr>
          <p:cNvPr id="7" name="TextBox 6">
            <a:extLst>
              <a:ext uri="{FF2B5EF4-FFF2-40B4-BE49-F238E27FC236}">
                <a16:creationId xmlns:a16="http://schemas.microsoft.com/office/drawing/2014/main" id="{283B4DF8-3AB6-03F4-AA29-A8E3DB75B29A}"/>
              </a:ext>
            </a:extLst>
          </p:cNvPr>
          <p:cNvSpPr txBox="1"/>
          <p:nvPr/>
        </p:nvSpPr>
        <p:spPr>
          <a:xfrm>
            <a:off x="1213163" y="1625465"/>
            <a:ext cx="6249809" cy="600164"/>
          </a:xfrm>
          <a:prstGeom prst="rect">
            <a:avLst/>
          </a:prstGeom>
          <a:solidFill>
            <a:schemeClr val="bg1">
              <a:lumMod val="95000"/>
            </a:schemeClr>
          </a:solidFill>
        </p:spPr>
        <p:txBody>
          <a:bodyPr wrap="square" lIns="91440" tIns="45720" rIns="91440" bIns="45720" rtlCol="0" anchor="t">
            <a:spAutoFit/>
          </a:bodyPr>
          <a:lstStyle/>
          <a:p>
            <a:pPr algn="just"/>
            <a:r>
              <a:rPr lang="ko-KR" altLang="en-US" sz="1100" kern="100" dirty="0">
                <a:ea typeface="+mn-lt"/>
                <a:cs typeface="+mn-lt"/>
              </a:rPr>
              <a:t>야신은 자신의 신앙을 비밀로 간직할 수 밖에 없었습니다. 그 사실이 밝혀지면 큰 위험에 빠질 수 있기 때문입니다. 이제 야신은 이라크에서 예수님의 희망을 전하기 위해 우리의 기도가 절실히 필요합니다.  </a:t>
            </a:r>
            <a:endParaRPr lang="ko-KR" altLang="en-US" sz="1100" kern="100" dirty="0">
              <a:ea typeface="맑은 고딕"/>
            </a:endParaRPr>
          </a:p>
        </p:txBody>
      </p:sp>
      <p:pic>
        <p:nvPicPr>
          <p:cNvPr id="16" name="그림 15" descr="텍스트, 패션 액세서리, 사람, 편지이(가) 표시된 사진&#10;&#10;AI 생성 콘텐츠는 정확하지 않을 수 있습니다.">
            <a:extLst>
              <a:ext uri="{FF2B5EF4-FFF2-40B4-BE49-F238E27FC236}">
                <a16:creationId xmlns:a16="http://schemas.microsoft.com/office/drawing/2014/main" id="{3F8851AF-3C5B-00A5-0994-C33B0476DA93}"/>
              </a:ext>
            </a:extLst>
          </p:cNvPr>
          <p:cNvPicPr>
            <a:picLocks noChangeAspect="1"/>
          </p:cNvPicPr>
          <p:nvPr/>
        </p:nvPicPr>
        <p:blipFill>
          <a:blip r:embed="rId5"/>
          <a:stretch>
            <a:fillRect/>
          </a:stretch>
        </p:blipFill>
        <p:spPr>
          <a:xfrm>
            <a:off x="7717557" y="1625801"/>
            <a:ext cx="3743900" cy="2600784"/>
          </a:xfrm>
          <a:prstGeom prst="rect">
            <a:avLst/>
          </a:prstGeom>
        </p:spPr>
      </p:pic>
      <p:sp>
        <p:nvSpPr>
          <p:cNvPr id="17" name="TextBox 16">
            <a:extLst>
              <a:ext uri="{FF2B5EF4-FFF2-40B4-BE49-F238E27FC236}">
                <a16:creationId xmlns:a16="http://schemas.microsoft.com/office/drawing/2014/main" id="{7D133D1E-767B-AA5A-BDD2-3FA0F4E100F1}"/>
              </a:ext>
            </a:extLst>
          </p:cNvPr>
          <p:cNvSpPr txBox="1"/>
          <p:nvPr/>
        </p:nvSpPr>
        <p:spPr>
          <a:xfrm>
            <a:off x="7714105" y="4327597"/>
            <a:ext cx="3746175" cy="1954381"/>
          </a:xfrm>
          <a:prstGeom prst="rect">
            <a:avLst/>
          </a:prstGeom>
          <a:solidFill>
            <a:srgbClr val="0070C0"/>
          </a:solidFill>
        </p:spPr>
        <p:txBody>
          <a:bodyPr wrap="square" lIns="91440" tIns="45720" rIns="91440" bIns="45720" rtlCol="0" anchor="t">
            <a:spAutoFit/>
          </a:bodyPr>
          <a:lstStyle/>
          <a:p>
            <a:pPr marL="228600" indent="-228600" algn="just">
              <a:buFont typeface="Arial,Sans-Serif"/>
              <a:buChar char="•"/>
            </a:pPr>
            <a:r>
              <a:rPr lang="en-US" altLang="ko-KR" sz="1100" kern="100" dirty="0" err="1">
                <a:solidFill>
                  <a:schemeClr val="bg1"/>
                </a:solidFill>
                <a:ea typeface="+mn-lt"/>
                <a:cs typeface="+mn-lt"/>
              </a:rPr>
              <a:t>우리</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영혼은</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진토</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속에</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파묻히고</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우리</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몸은</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땅에</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붙었나이다</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일어나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우리를</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도우소서</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주의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인자하심으로</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말미암아</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우리를</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구원하소서</a:t>
            </a:r>
            <a:r>
              <a:rPr lang="en-US" altLang="ko-KR" sz="1100" kern="100" dirty="0">
                <a:solidFill>
                  <a:schemeClr val="bg1"/>
                </a:solidFill>
                <a:ea typeface="+mn-lt"/>
                <a:cs typeface="+mn-lt"/>
              </a:rPr>
              <a:t>(시44:25-26)</a:t>
            </a:r>
          </a:p>
          <a:p>
            <a:pPr marL="228600" indent="-228600" algn="just">
              <a:buFont typeface="Arial,Sans-Serif"/>
              <a:buChar char="•"/>
            </a:pPr>
            <a:r>
              <a:rPr lang="en-US" altLang="ko-KR" sz="1100" kern="100" dirty="0" err="1">
                <a:solidFill>
                  <a:schemeClr val="bg1"/>
                </a:solidFill>
                <a:ea typeface="+mn-lt"/>
                <a:cs typeface="+mn-lt"/>
              </a:rPr>
              <a:t>이라크에서</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예수님의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복음을</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전하는</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야신의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믿음을</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인하여</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감사를</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드립니다</a:t>
            </a:r>
            <a:r>
              <a:rPr lang="en-US" altLang="ko-KR" sz="1100" kern="100" dirty="0">
                <a:solidFill>
                  <a:schemeClr val="bg1"/>
                </a:solidFill>
                <a:ea typeface="+mn-lt"/>
                <a:cs typeface="+mn-lt"/>
              </a:rPr>
              <a:t>.</a:t>
            </a:r>
          </a:p>
          <a:p>
            <a:pPr marL="228600" indent="-228600" algn="just">
              <a:buFont typeface="Arial,Sans-Serif"/>
              <a:buChar char="•"/>
            </a:pPr>
            <a:r>
              <a:rPr lang="en-US" altLang="ko-KR" sz="1100" kern="100" dirty="0" err="1">
                <a:solidFill>
                  <a:schemeClr val="bg1"/>
                </a:solidFill>
                <a:ea typeface="+mn-lt"/>
                <a:cs typeface="+mn-lt"/>
              </a:rPr>
              <a:t>아내와</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자녀들이</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핍박속에서도</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흔들리지</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않고</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복음의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빛을</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비추게</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하시고</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날마다</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주님의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능력을</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힘입게</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하옵소서</a:t>
            </a:r>
            <a:endParaRPr lang="en-US" altLang="ko-KR" sz="1100" kern="100" dirty="0">
              <a:solidFill>
                <a:schemeClr val="bg1"/>
              </a:solidFill>
              <a:ea typeface="+mn-lt"/>
              <a:cs typeface="+mn-lt"/>
            </a:endParaRPr>
          </a:p>
          <a:p>
            <a:pPr marL="228600" indent="-228600" algn="just">
              <a:buFont typeface="Arial,Sans-Serif"/>
              <a:buChar char="•"/>
            </a:pPr>
            <a:r>
              <a:rPr lang="en-US" altLang="ko-KR" sz="1100" kern="100" dirty="0" err="1">
                <a:solidFill>
                  <a:schemeClr val="bg1"/>
                </a:solidFill>
                <a:ea typeface="+mn-lt"/>
                <a:cs typeface="+mn-lt"/>
              </a:rPr>
              <a:t>어머니와의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관계를</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회복시켜주시고</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복음의</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문을</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열어주셔서</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화해와</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용서와</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사랑으로</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하나되게</a:t>
            </a:r>
            <a:r>
              <a:rPr lang="en-US" altLang="ko-KR" sz="1100" kern="100" dirty="0">
                <a:solidFill>
                  <a:schemeClr val="bg1"/>
                </a:solidFill>
                <a:ea typeface="+mn-lt"/>
                <a:cs typeface="+mn-lt"/>
              </a:rPr>
              <a:t> </a:t>
            </a:r>
            <a:r>
              <a:rPr lang="en-US" altLang="ko-KR" sz="1100" kern="100" dirty="0" err="1">
                <a:solidFill>
                  <a:schemeClr val="bg1"/>
                </a:solidFill>
                <a:ea typeface="+mn-lt"/>
                <a:cs typeface="+mn-lt"/>
              </a:rPr>
              <a:t>하옵소서</a:t>
            </a:r>
            <a:r>
              <a:rPr lang="en-US" altLang="ko-KR" sz="1100" kern="100" dirty="0">
                <a:solidFill>
                  <a:schemeClr val="bg1"/>
                </a:solidFill>
                <a:ea typeface="+mn-lt"/>
                <a:cs typeface="+mn-lt"/>
              </a:rPr>
              <a:t>!</a:t>
            </a:r>
          </a:p>
          <a:p>
            <a:pPr marL="228600" indent="-228600" algn="just">
              <a:buFont typeface="Arial,Sans-Serif"/>
              <a:buChar char="•"/>
            </a:pPr>
            <a:endParaRPr lang="en-US" altLang="ko-KR" sz="1100" kern="100" dirty="0">
              <a:solidFill>
                <a:schemeClr val="bg1"/>
              </a:solidFill>
              <a:ea typeface="+mn-lt"/>
              <a:cs typeface="+mn-lt"/>
            </a:endParaRPr>
          </a:p>
        </p:txBody>
      </p:sp>
      <p:sp>
        <p:nvSpPr>
          <p:cNvPr id="14" name="TextBox 13">
            <a:extLst>
              <a:ext uri="{FF2B5EF4-FFF2-40B4-BE49-F238E27FC236}">
                <a16:creationId xmlns:a16="http://schemas.microsoft.com/office/drawing/2014/main" id="{F7E7E5A4-CD9B-28E7-6AE9-B71DAD503816}"/>
              </a:ext>
            </a:extLst>
          </p:cNvPr>
          <p:cNvSpPr txBox="1"/>
          <p:nvPr/>
        </p:nvSpPr>
        <p:spPr>
          <a:xfrm>
            <a:off x="1213162" y="2399696"/>
            <a:ext cx="6250524" cy="3477875"/>
          </a:xfrm>
          <a:prstGeom prst="rect">
            <a:avLst/>
          </a:prstGeom>
          <a:noFill/>
        </p:spPr>
        <p:txBody>
          <a:bodyPr wrap="square" lIns="91440" tIns="45720" rIns="91440" bIns="45720" rtlCol="0" anchor="t">
            <a:spAutoFit/>
          </a:bodyPr>
          <a:lstStyle/>
          <a:p>
            <a:pPr algn="just"/>
            <a:r>
              <a:rPr lang="ko-KR" altLang="en-US" sz="1100" dirty="0">
                <a:ea typeface="맑은 고딕"/>
              </a:rPr>
              <a:t>야신은 무슬림 가정에서 자랐지만, 이슬람 의식에 불만만 쌓여 갔습니다. 그래서 "신이 존재한다면 당신과 함께 살고 싶어요. 당신을 보여주세요."</a:t>
            </a:r>
            <a:r>
              <a:rPr lang="ko-KR" altLang="en-US" sz="1100" dirty="0" err="1">
                <a:ea typeface="맑은 고딕"/>
              </a:rPr>
              <a:t>라고</a:t>
            </a:r>
            <a:r>
              <a:rPr lang="ko-KR" altLang="en-US" sz="1100" dirty="0">
                <a:ea typeface="맑은 고딕"/>
              </a:rPr>
              <a:t> 말했습니다. </a:t>
            </a:r>
          </a:p>
          <a:p>
            <a:pPr algn="just"/>
            <a:r>
              <a:rPr lang="ko-KR" altLang="en-US" sz="1100" dirty="0" err="1">
                <a:ea typeface="맑은 고딕"/>
              </a:rPr>
              <a:t>어느날</a:t>
            </a:r>
            <a:r>
              <a:rPr lang="ko-KR" altLang="en-US" sz="1100" dirty="0">
                <a:ea typeface="맑은 고딕"/>
              </a:rPr>
              <a:t> 밤, 야신은 강렬한 꿈을 꾸었습니다. 아름답고 매력적인 한 남자가 야신에게 "너는 내 사랑하는 아들이다. 이것이 길이니, 나를 </a:t>
            </a:r>
            <a:r>
              <a:rPr lang="ko-KR" altLang="en-US" sz="1100" dirty="0" err="1">
                <a:ea typeface="맑은 고딕"/>
              </a:rPr>
              <a:t>따르라!"고</a:t>
            </a:r>
            <a:r>
              <a:rPr lang="ko-KR" altLang="en-US" sz="1100" dirty="0">
                <a:ea typeface="맑은 고딕"/>
              </a:rPr>
              <a:t> 말했습니다. 저는 "</a:t>
            </a:r>
            <a:r>
              <a:rPr lang="ko-KR" altLang="en-US" sz="1100" dirty="0" err="1">
                <a:ea typeface="맑은 고딕"/>
              </a:rPr>
              <a:t>신이시여</a:t>
            </a:r>
            <a:r>
              <a:rPr lang="ko-KR" altLang="en-US" sz="1100" dirty="0">
                <a:ea typeface="맑은 고딕"/>
              </a:rPr>
              <a:t>, 정말 계신다면, </a:t>
            </a:r>
            <a:r>
              <a:rPr lang="ko-KR" altLang="en-US" sz="1100" dirty="0" err="1">
                <a:ea typeface="맑은 고딕"/>
              </a:rPr>
              <a:t>제게</a:t>
            </a:r>
            <a:r>
              <a:rPr lang="ko-KR" altLang="en-US" sz="1100" dirty="0">
                <a:ea typeface="맑은 고딕"/>
              </a:rPr>
              <a:t> </a:t>
            </a:r>
            <a:r>
              <a:rPr lang="ko-KR" altLang="en-US" sz="1100" dirty="0" err="1">
                <a:ea typeface="맑은 고딕"/>
              </a:rPr>
              <a:t>보여주세요"라고</a:t>
            </a:r>
            <a:r>
              <a:rPr lang="ko-KR" altLang="en-US" sz="1100" dirty="0">
                <a:ea typeface="맑은 고딕"/>
              </a:rPr>
              <a:t> 말했습니다.</a:t>
            </a:r>
          </a:p>
          <a:p>
            <a:pPr algn="just"/>
            <a:endParaRPr lang="ko-KR" altLang="en-US" sz="1100" dirty="0">
              <a:ea typeface="맑은 고딕"/>
            </a:endParaRPr>
          </a:p>
          <a:p>
            <a:pPr algn="just"/>
            <a:r>
              <a:rPr lang="ko-KR" altLang="en-US" sz="1100" dirty="0">
                <a:ea typeface="맑은 고딕"/>
              </a:rPr>
              <a:t>야신은 같은 마을의 기독교인의 인도를 받아, 목사님을 알게 되었고, 성경을 읽는 가운데, 말씀에 감동을 받아 예수님을 믿게 되었습니다. </a:t>
            </a:r>
          </a:p>
          <a:p>
            <a:pPr algn="just"/>
            <a:r>
              <a:rPr lang="ko-KR" altLang="en-US" sz="1100" dirty="0">
                <a:ea typeface="맑은 고딕"/>
              </a:rPr>
              <a:t>그러나, 이라크는 예수님을 믿기에 가장 위험한 20개 국가중의 하나입니다. 이슬람에서 개종한 사람들은 극심한 박해에 직면합니다. 야신은 폭력, 투옥, 심지어 죽음까지 무릎 쓰고 교회에 출석하고 있습니다. 자신의 신앙을 계속 비밀로 하고 싶었지만, 성령의 역사를 속일 수는 없었습니다. 야신은 용기를 내어 가족들에게 예수님을 전하고 숨겨둔 성경을 공개했습니다. 얼마 지나지 않아 핍박이 시작되었습니다. </a:t>
            </a:r>
          </a:p>
          <a:p>
            <a:pPr algn="just"/>
            <a:r>
              <a:rPr lang="ko-KR" altLang="en-US" sz="1100" dirty="0">
                <a:ea typeface="맑은 고딕"/>
              </a:rPr>
              <a:t>형은 야신을 여러 번 죽이려고 했습니다. 한번은 코를 부러뜨릴 만큼 폭력을 가했습니다. 집에 화염병을 던지기도 했습니다. 야신은 직장을 잃었고, 양치기로 전락했습니다. 협박편지를 받기도 합니다. 어머니는 야신과 말도 하지 않고 있습니다. 하지만 야신은 여전히 예수님을 따르고 있습니다. </a:t>
            </a:r>
          </a:p>
          <a:p>
            <a:pPr algn="just"/>
            <a:r>
              <a:rPr lang="ko-KR" altLang="en-US" sz="1100" dirty="0">
                <a:ea typeface="맑은 고딕"/>
              </a:rPr>
              <a:t>현재 야신의 아내와 아이들은 예수를 믿게 되었고, 마을 주민 2명도 교회에 나오고 있습니다. 야신이 이라크의 희망을 전하는 사명을 잘 감당할 수 있도록 함께 기도합시다. </a:t>
            </a:r>
          </a:p>
          <a:p>
            <a:pPr algn="just"/>
            <a:endParaRPr lang="ko-KR" altLang="en-US" sz="1100" dirty="0">
              <a:ea typeface="맑은 고딕"/>
            </a:endParaRPr>
          </a:p>
        </p:txBody>
      </p:sp>
      <p:pic>
        <p:nvPicPr>
          <p:cNvPr id="2" name="온라인 미디어 1" title="한 밤 중의 부르심, 시작된 박해의 길 | 야신의 박해와 꿈의 여정 | 이라크">
            <a:hlinkClick r:id="" action="ppaction://media"/>
            <a:extLst>
              <a:ext uri="{FF2B5EF4-FFF2-40B4-BE49-F238E27FC236}">
                <a16:creationId xmlns:a16="http://schemas.microsoft.com/office/drawing/2014/main" id="{103044D0-9856-0355-243E-EE724A26E09D}"/>
              </a:ext>
            </a:extLst>
          </p:cNvPr>
          <p:cNvPicPr>
            <a:picLocks noRot="1" noChangeAspect="1"/>
          </p:cNvPicPr>
          <p:nvPr>
            <a:videoFile r:link="rId1"/>
          </p:nvPr>
        </p:nvPicPr>
        <p:blipFill>
          <a:blip r:embed="rId6"/>
          <a:stretch>
            <a:fillRect/>
          </a:stretch>
        </p:blipFill>
        <p:spPr>
          <a:xfrm flipV="1">
            <a:off x="1211345" y="978569"/>
            <a:ext cx="687054" cy="449177"/>
          </a:xfrm>
          <a:prstGeom prst="rect">
            <a:avLst/>
          </a:prstGeom>
        </p:spPr>
      </p:pic>
    </p:spTree>
    <p:extLst>
      <p:ext uri="{BB962C8B-B14F-4D97-AF65-F5344CB8AC3E}">
        <p14:creationId xmlns:p14="http://schemas.microsoft.com/office/powerpoint/2010/main" val="4116018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4417A-9393-4009-9A5F-3DF82A7B6220}"/>
            </a:ext>
          </a:extLst>
        </p:cNvPr>
        <p:cNvGrpSpPr/>
        <p:nvPr/>
      </p:nvGrpSpPr>
      <p:grpSpPr>
        <a:xfrm>
          <a:off x="0" y="0"/>
          <a:ext cx="0" cy="0"/>
          <a:chOff x="0" y="0"/>
          <a:chExt cx="0" cy="0"/>
        </a:xfrm>
      </p:grpSpPr>
      <p:grpSp>
        <p:nvGrpSpPr>
          <p:cNvPr id="8" name="그룹 7">
            <a:extLst>
              <a:ext uri="{FF2B5EF4-FFF2-40B4-BE49-F238E27FC236}">
                <a16:creationId xmlns:a16="http://schemas.microsoft.com/office/drawing/2014/main" id="{34210C16-36E4-8AD9-7172-F1D83FB3B7F7}"/>
              </a:ext>
            </a:extLst>
          </p:cNvPr>
          <p:cNvGrpSpPr/>
          <p:nvPr/>
        </p:nvGrpSpPr>
        <p:grpSpPr>
          <a:xfrm>
            <a:off x="157494" y="109414"/>
            <a:ext cx="11671587" cy="6428545"/>
            <a:chOff x="157494" y="109414"/>
            <a:chExt cx="11671587" cy="6428545"/>
          </a:xfrm>
        </p:grpSpPr>
        <p:pic>
          <p:nvPicPr>
            <p:cNvPr id="9" name="Google Shape;91;p18">
              <a:extLst>
                <a:ext uri="{FF2B5EF4-FFF2-40B4-BE49-F238E27FC236}">
                  <a16:creationId xmlns:a16="http://schemas.microsoft.com/office/drawing/2014/main" id="{6E5C203F-DF16-C6C5-940F-820786A7313C}"/>
                </a:ext>
              </a:extLst>
            </p:cNvPr>
            <p:cNvPicPr preferRelativeResize="0"/>
            <p:nvPr/>
          </p:nvPicPr>
          <p:blipFill>
            <a:blip r:embed="rId3">
              <a:alphaModFix/>
            </a:blip>
            <a:stretch>
              <a:fillRect/>
            </a:stretch>
          </p:blipFill>
          <p:spPr>
            <a:xfrm>
              <a:off x="157494" y="109414"/>
              <a:ext cx="1641224" cy="416900"/>
            </a:xfrm>
            <a:prstGeom prst="rect">
              <a:avLst/>
            </a:prstGeom>
            <a:noFill/>
            <a:ln>
              <a:noFill/>
            </a:ln>
          </p:spPr>
        </p:pic>
        <p:cxnSp>
          <p:nvCxnSpPr>
            <p:cNvPr id="10" name="직선 연결선 9">
              <a:extLst>
                <a:ext uri="{FF2B5EF4-FFF2-40B4-BE49-F238E27FC236}">
                  <a16:creationId xmlns:a16="http://schemas.microsoft.com/office/drawing/2014/main" id="{BD7F788A-CFC4-CE24-0E70-AB70249849FF}"/>
                </a:ext>
              </a:extLst>
            </p:cNvPr>
            <p:cNvCxnSpPr>
              <a:cxnSpLocks/>
            </p:cNvCxnSpPr>
            <p:nvPr/>
          </p:nvCxnSpPr>
          <p:spPr>
            <a:xfrm>
              <a:off x="1942011" y="317864"/>
              <a:ext cx="9884229"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1" name="직선 연결선 10">
              <a:extLst>
                <a:ext uri="{FF2B5EF4-FFF2-40B4-BE49-F238E27FC236}">
                  <a16:creationId xmlns:a16="http://schemas.microsoft.com/office/drawing/2014/main" id="{9596ECC9-7DAB-EC7F-8725-BEA11997CE52}"/>
                </a:ext>
              </a:extLst>
            </p:cNvPr>
            <p:cNvCxnSpPr>
              <a:cxnSpLocks/>
            </p:cNvCxnSpPr>
            <p:nvPr/>
          </p:nvCxnSpPr>
          <p:spPr>
            <a:xfrm>
              <a:off x="11795759" y="302623"/>
              <a:ext cx="0" cy="6235336"/>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2" name="직선 연결선 11">
              <a:extLst>
                <a:ext uri="{FF2B5EF4-FFF2-40B4-BE49-F238E27FC236}">
                  <a16:creationId xmlns:a16="http://schemas.microsoft.com/office/drawing/2014/main" id="{8ACFFA10-0FCE-8189-0BE9-315BC8A130E8}"/>
                </a:ext>
              </a:extLst>
            </p:cNvPr>
            <p:cNvCxnSpPr>
              <a:cxnSpLocks/>
            </p:cNvCxnSpPr>
            <p:nvPr/>
          </p:nvCxnSpPr>
          <p:spPr>
            <a:xfrm>
              <a:off x="345081" y="6503123"/>
              <a:ext cx="11484000" cy="0"/>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cxnSp>
          <p:nvCxnSpPr>
            <p:cNvPr id="13" name="직선 연결선 12">
              <a:extLst>
                <a:ext uri="{FF2B5EF4-FFF2-40B4-BE49-F238E27FC236}">
                  <a16:creationId xmlns:a16="http://schemas.microsoft.com/office/drawing/2014/main" id="{CAC29178-EE2D-1B93-16F8-7CBE3F2551E8}"/>
                </a:ext>
              </a:extLst>
            </p:cNvPr>
            <p:cNvCxnSpPr>
              <a:cxnSpLocks/>
            </p:cNvCxnSpPr>
            <p:nvPr/>
          </p:nvCxnSpPr>
          <p:spPr>
            <a:xfrm>
              <a:off x="383176" y="622664"/>
              <a:ext cx="0" cy="5915295"/>
            </a:xfrm>
            <a:prstGeom prst="line">
              <a:avLst/>
            </a:prstGeom>
            <a:ln w="76200">
              <a:solidFill>
                <a:srgbClr val="3F2175"/>
              </a:solidFill>
            </a:ln>
          </p:spPr>
          <p:style>
            <a:lnRef idx="2">
              <a:schemeClr val="accent1"/>
            </a:lnRef>
            <a:fillRef idx="0">
              <a:schemeClr val="accent1"/>
            </a:fillRef>
            <a:effectRef idx="1">
              <a:schemeClr val="accent1"/>
            </a:effectRef>
            <a:fontRef idx="minor">
              <a:schemeClr val="tx1"/>
            </a:fontRef>
          </p:style>
        </p:cxnSp>
      </p:grpSp>
      <p:cxnSp>
        <p:nvCxnSpPr>
          <p:cNvPr id="15" name="직선 연결선 14">
            <a:extLst>
              <a:ext uri="{FF2B5EF4-FFF2-40B4-BE49-F238E27FC236}">
                <a16:creationId xmlns:a16="http://schemas.microsoft.com/office/drawing/2014/main" id="{D01923EA-A8F3-E3ED-0991-FB46436333DD}"/>
              </a:ext>
            </a:extLst>
          </p:cNvPr>
          <p:cNvCxnSpPr>
            <a:cxnSpLocks/>
          </p:cNvCxnSpPr>
          <p:nvPr/>
        </p:nvCxnSpPr>
        <p:spPr>
          <a:xfrm>
            <a:off x="1213164" y="1466850"/>
            <a:ext cx="9454836" cy="0"/>
          </a:xfrm>
          <a:prstGeom prst="line">
            <a:avLst/>
          </a:prstGeom>
          <a:ln w="12700">
            <a:solidFill>
              <a:srgbClr val="3F2175"/>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26734F57-54FD-C4CB-BFFC-9CBF075FD94B}"/>
              </a:ext>
            </a:extLst>
          </p:cNvPr>
          <p:cNvSpPr txBox="1"/>
          <p:nvPr/>
        </p:nvSpPr>
        <p:spPr>
          <a:xfrm>
            <a:off x="1510936" y="977774"/>
            <a:ext cx="9157064" cy="369332"/>
          </a:xfrm>
          <a:prstGeom prst="rect">
            <a:avLst/>
          </a:prstGeom>
          <a:noFill/>
        </p:spPr>
        <p:txBody>
          <a:bodyPr wrap="square" lIns="91440" tIns="45720" rIns="91440" bIns="45720" rtlCol="0" anchor="t">
            <a:spAutoFit/>
          </a:bodyPr>
          <a:lstStyle/>
          <a:p>
            <a:r>
              <a:rPr lang="en-US" dirty="0">
                <a:solidFill>
                  <a:srgbClr val="0070C0"/>
                </a:solidFill>
                <a:latin typeface="Malgun Gothic"/>
                <a:ea typeface="+mn-lt"/>
              </a:rPr>
              <a:t>#</a:t>
            </a:r>
            <a:r>
              <a:rPr lang="ko-KR" altLang="en-US" dirty="0">
                <a:solidFill>
                  <a:srgbClr val="0070C0"/>
                </a:solidFill>
                <a:latin typeface="Malgun Gothic"/>
                <a:ea typeface="+mn-lt"/>
              </a:rPr>
              <a:t>차드</a:t>
            </a:r>
            <a:r>
              <a:rPr lang="en-US" dirty="0">
                <a:solidFill>
                  <a:srgbClr val="0070C0"/>
                </a:solidFill>
                <a:latin typeface="Malgun Gothic"/>
                <a:ea typeface="+mn-lt"/>
              </a:rPr>
              <a:t>| </a:t>
            </a:r>
            <a:r>
              <a:rPr lang="en-US" altLang="ko-KR" dirty="0">
                <a:ea typeface="+mn-lt"/>
                <a:cs typeface="+mn-lt"/>
              </a:rPr>
              <a:t>8</a:t>
            </a:r>
            <a:r>
              <a:rPr lang="ko-KR" altLang="en-US" dirty="0">
                <a:ea typeface="+mn-lt"/>
                <a:cs typeface="+mn-lt"/>
              </a:rPr>
              <a:t>명의</a:t>
            </a:r>
            <a:r>
              <a:rPr lang="en-US" dirty="0">
                <a:ea typeface="+mn-lt"/>
                <a:cs typeface="+mn-lt"/>
              </a:rPr>
              <a:t> </a:t>
            </a:r>
            <a:r>
              <a:rPr lang="ko-KR" altLang="en-US" dirty="0">
                <a:ea typeface="+mn-lt"/>
                <a:cs typeface="+mn-lt"/>
              </a:rPr>
              <a:t>학생</a:t>
            </a:r>
            <a:r>
              <a:rPr lang="en-US" dirty="0">
                <a:ea typeface="+mn-lt"/>
                <a:cs typeface="+mn-lt"/>
              </a:rPr>
              <a:t> </a:t>
            </a:r>
            <a:r>
              <a:rPr lang="ko-KR" altLang="en-US" dirty="0">
                <a:ea typeface="+mn-lt"/>
                <a:cs typeface="+mn-lt"/>
              </a:rPr>
              <a:t>석방</a:t>
            </a:r>
            <a:endParaRPr lang="en-US" altLang="ko-KR" sz="1800" dirty="0">
              <a:ea typeface="맑은 고딕"/>
            </a:endParaRPr>
          </a:p>
        </p:txBody>
      </p:sp>
      <p:sp>
        <p:nvSpPr>
          <p:cNvPr id="17" name="TextBox 16">
            <a:extLst>
              <a:ext uri="{FF2B5EF4-FFF2-40B4-BE49-F238E27FC236}">
                <a16:creationId xmlns:a16="http://schemas.microsoft.com/office/drawing/2014/main" id="{1205101D-7E0D-E25D-A05A-B117D577CD3B}"/>
              </a:ext>
            </a:extLst>
          </p:cNvPr>
          <p:cNvSpPr txBox="1"/>
          <p:nvPr/>
        </p:nvSpPr>
        <p:spPr>
          <a:xfrm>
            <a:off x="1217822" y="2385597"/>
            <a:ext cx="5013453" cy="3477875"/>
          </a:xfrm>
          <a:prstGeom prst="rect">
            <a:avLst/>
          </a:prstGeom>
          <a:noFill/>
        </p:spPr>
        <p:txBody>
          <a:bodyPr wrap="square" lIns="91440" tIns="45720" rIns="91440" bIns="45720" rtlCol="0" anchor="t">
            <a:spAutoFit/>
          </a:bodyPr>
          <a:lstStyle/>
          <a:p>
            <a:pPr algn="just"/>
            <a:r>
              <a:rPr lang="en-US" altLang="ko-KR" sz="1100" dirty="0">
                <a:solidFill>
                  <a:srgbClr val="000000"/>
                </a:solidFill>
                <a:ea typeface="+mn-lt"/>
                <a:cs typeface="+mn-lt"/>
              </a:rPr>
              <a:t>6</a:t>
            </a:r>
            <a:r>
              <a:rPr lang="ko-KR" altLang="en-US" sz="1100" dirty="0">
                <a:ea typeface="+mn-lt"/>
                <a:cs typeface="+mn-lt"/>
              </a:rPr>
              <a:t>월</a:t>
            </a:r>
            <a:r>
              <a:rPr lang="en-US" sz="1100" dirty="0">
                <a:ea typeface="+mn-lt"/>
                <a:cs typeface="+mn-lt"/>
              </a:rPr>
              <a:t> 21</a:t>
            </a:r>
            <a:r>
              <a:rPr lang="ko-KR" altLang="en-US" sz="1100" dirty="0">
                <a:ea typeface="+mn-lt"/>
                <a:cs typeface="+mn-lt"/>
              </a:rPr>
              <a:t>일</a:t>
            </a:r>
            <a:r>
              <a:rPr lang="en-US" sz="1100" dirty="0">
                <a:ea typeface="+mn-lt"/>
                <a:cs typeface="+mn-lt"/>
              </a:rPr>
              <a:t>,</a:t>
            </a:r>
            <a:r>
              <a:rPr lang="en-US" altLang="ko-KR" sz="1100" dirty="0">
                <a:ea typeface="+mn-lt"/>
                <a:cs typeface="+mn-lt"/>
              </a:rPr>
              <a:t> </a:t>
            </a:r>
            <a:r>
              <a:rPr lang="ko-KR" altLang="en-US" sz="1100" dirty="0">
                <a:ea typeface="+mn-lt"/>
                <a:cs typeface="+mn-lt"/>
              </a:rPr>
              <a:t>다양한</a:t>
            </a:r>
            <a:r>
              <a:rPr lang="en-US" altLang="ko-KR" sz="1100" dirty="0">
                <a:ea typeface="+mn-lt"/>
                <a:cs typeface="+mn-lt"/>
              </a:rPr>
              <a:t> </a:t>
            </a:r>
            <a:r>
              <a:rPr lang="ko-KR" altLang="en-US" sz="1100" dirty="0">
                <a:ea typeface="+mn-lt"/>
                <a:cs typeface="+mn-lt"/>
              </a:rPr>
              <a:t>교회에서</a:t>
            </a:r>
            <a:r>
              <a:rPr lang="en-US" altLang="ko-KR" sz="1100" dirty="0">
                <a:ea typeface="+mn-lt"/>
                <a:cs typeface="+mn-lt"/>
              </a:rPr>
              <a:t> </a:t>
            </a:r>
            <a:r>
              <a:rPr lang="ko-KR" altLang="en-US" sz="1100" dirty="0">
                <a:ea typeface="+mn-lt"/>
                <a:cs typeface="+mn-lt"/>
              </a:rPr>
              <a:t>온</a:t>
            </a:r>
            <a:r>
              <a:rPr lang="en-US" sz="1100" dirty="0">
                <a:ea typeface="+mn-lt"/>
                <a:cs typeface="+mn-lt"/>
              </a:rPr>
              <a:t> 8</a:t>
            </a:r>
            <a:r>
              <a:rPr lang="ko-KR" altLang="en-US" sz="1100" dirty="0">
                <a:ea typeface="+mn-lt"/>
                <a:cs typeface="+mn-lt"/>
              </a:rPr>
              <a:t>명의</a:t>
            </a:r>
            <a:r>
              <a:rPr lang="en-US" altLang="ko-KR" sz="1100" dirty="0">
                <a:ea typeface="+mn-lt"/>
                <a:cs typeface="+mn-lt"/>
              </a:rPr>
              <a:t> </a:t>
            </a:r>
            <a:r>
              <a:rPr lang="ko-KR" altLang="en-US" sz="1100" dirty="0">
                <a:ea typeface="+mn-lt"/>
                <a:cs typeface="+mn-lt"/>
              </a:rPr>
              <a:t>청년</a:t>
            </a:r>
            <a:r>
              <a:rPr lang="en-US" sz="1100" dirty="0">
                <a:ea typeface="+mn-lt"/>
                <a:cs typeface="+mn-lt"/>
              </a:rPr>
              <a:t>(</a:t>
            </a:r>
            <a:r>
              <a:rPr lang="ko-KR" altLang="en-US" sz="1100" dirty="0">
                <a:ea typeface="+mn-lt"/>
                <a:cs typeface="+mn-lt"/>
              </a:rPr>
              <a:t>남성</a:t>
            </a:r>
            <a:r>
              <a:rPr lang="en-US" sz="1100" dirty="0">
                <a:ea typeface="+mn-lt"/>
                <a:cs typeface="+mn-lt"/>
              </a:rPr>
              <a:t> 7</a:t>
            </a:r>
            <a:r>
              <a:rPr lang="ko-KR" altLang="en-US" sz="1100" dirty="0">
                <a:ea typeface="+mn-lt"/>
                <a:cs typeface="+mn-lt"/>
              </a:rPr>
              <a:t>명</a:t>
            </a:r>
            <a:r>
              <a:rPr lang="en-US" sz="1100" dirty="0">
                <a:ea typeface="+mn-lt"/>
                <a:cs typeface="+mn-lt"/>
              </a:rPr>
              <a:t>,</a:t>
            </a:r>
            <a:r>
              <a:rPr lang="en-US" altLang="ko-KR" sz="1100" dirty="0">
                <a:ea typeface="+mn-lt"/>
                <a:cs typeface="+mn-lt"/>
              </a:rPr>
              <a:t> </a:t>
            </a:r>
            <a:r>
              <a:rPr lang="ko-KR" altLang="en-US" sz="1100" dirty="0">
                <a:ea typeface="+mn-lt"/>
                <a:cs typeface="+mn-lt"/>
              </a:rPr>
              <a:t>여성</a:t>
            </a:r>
            <a:r>
              <a:rPr lang="en-US" sz="1100" dirty="0">
                <a:ea typeface="+mn-lt"/>
                <a:cs typeface="+mn-lt"/>
              </a:rPr>
              <a:t> 1</a:t>
            </a:r>
            <a:r>
              <a:rPr lang="ko-KR" altLang="en-US" sz="1100" dirty="0">
                <a:ea typeface="+mn-lt"/>
                <a:cs typeface="+mn-lt"/>
              </a:rPr>
              <a:t>명</a:t>
            </a:r>
            <a:r>
              <a:rPr lang="en-US" sz="1100" dirty="0">
                <a:ea typeface="+mn-lt"/>
                <a:cs typeface="+mn-lt"/>
              </a:rPr>
              <a:t>)</a:t>
            </a:r>
            <a:r>
              <a:rPr lang="ko-KR" altLang="en-US" sz="1100" dirty="0">
                <a:ea typeface="+mn-lt"/>
                <a:cs typeface="+mn-lt"/>
              </a:rPr>
              <a:t>은</a:t>
            </a:r>
            <a:r>
              <a:rPr lang="en-US" altLang="ko-KR" sz="1100" dirty="0">
                <a:ea typeface="+mn-lt"/>
                <a:cs typeface="+mn-lt"/>
              </a:rPr>
              <a:t> </a:t>
            </a:r>
            <a:r>
              <a:rPr lang="ko-KR" altLang="en-US" sz="1100" dirty="0" err="1">
                <a:ea typeface="+mn-lt"/>
                <a:cs typeface="+mn-lt"/>
              </a:rPr>
              <a:t>카마다</a:t>
            </a:r>
            <a:r>
              <a:rPr lang="en-US" sz="1100" dirty="0">
                <a:ea typeface="+mn-lt"/>
                <a:cs typeface="+mn-lt"/>
              </a:rPr>
              <a:t>,</a:t>
            </a:r>
            <a:r>
              <a:rPr lang="en-US" altLang="ko-KR" sz="1100" dirty="0">
                <a:ea typeface="+mn-lt"/>
                <a:cs typeface="+mn-lt"/>
              </a:rPr>
              <a:t> </a:t>
            </a:r>
            <a:r>
              <a:rPr lang="ko-KR" altLang="en-US" sz="1100" dirty="0" err="1">
                <a:ea typeface="+mn-lt"/>
                <a:cs typeface="+mn-lt"/>
              </a:rPr>
              <a:t>암투쿠인</a:t>
            </a:r>
            <a:r>
              <a:rPr lang="en-US" sz="1100" dirty="0">
                <a:solidFill>
                  <a:srgbClr val="000000"/>
                </a:solidFill>
                <a:ea typeface="+mn-lt"/>
                <a:cs typeface="+mn-lt"/>
              </a:rPr>
              <a:t>, </a:t>
            </a:r>
            <a:r>
              <a:rPr lang="ko-KR" altLang="en-US" sz="1100" dirty="0" err="1">
                <a:ea typeface="+mn-lt"/>
                <a:cs typeface="+mn-lt"/>
              </a:rPr>
              <a:t>사방갈리</a:t>
            </a:r>
            <a:r>
              <a:rPr lang="en-US" sz="1100" dirty="0">
                <a:ea typeface="+mn-lt"/>
                <a:cs typeface="+mn-lt"/>
              </a:rPr>
              <a:t> </a:t>
            </a:r>
            <a:r>
              <a:rPr lang="ko-KR" altLang="en-US" sz="1100" dirty="0">
                <a:ea typeface="+mn-lt"/>
                <a:cs typeface="+mn-lt"/>
              </a:rPr>
              <a:t>지역에서</a:t>
            </a:r>
            <a:r>
              <a:rPr lang="en-US" sz="1100" dirty="0">
                <a:ea typeface="+mn-lt"/>
                <a:cs typeface="+mn-lt"/>
              </a:rPr>
              <a:t> </a:t>
            </a:r>
            <a:r>
              <a:rPr lang="ko-KR" altLang="en-US" sz="1100" dirty="0">
                <a:ea typeface="+mn-lt"/>
                <a:cs typeface="+mn-lt"/>
              </a:rPr>
              <a:t>복음</a:t>
            </a:r>
            <a:r>
              <a:rPr lang="en-US" sz="1100" dirty="0">
                <a:ea typeface="+mn-lt"/>
                <a:cs typeface="+mn-lt"/>
              </a:rPr>
              <a:t> </a:t>
            </a:r>
            <a:r>
              <a:rPr lang="ko-KR" altLang="en-US" sz="1100" dirty="0">
                <a:ea typeface="+mn-lt"/>
                <a:cs typeface="+mn-lt"/>
              </a:rPr>
              <a:t>전도</a:t>
            </a:r>
            <a:r>
              <a:rPr lang="en-US" sz="1100" dirty="0">
                <a:ea typeface="+mn-lt"/>
                <a:cs typeface="+mn-lt"/>
              </a:rPr>
              <a:t> </a:t>
            </a:r>
            <a:r>
              <a:rPr lang="ko-KR" altLang="en-US" sz="1100" dirty="0">
                <a:ea typeface="+mn-lt"/>
                <a:cs typeface="+mn-lt"/>
              </a:rPr>
              <a:t>활동을</a:t>
            </a:r>
            <a:r>
              <a:rPr lang="en-US" sz="1100" dirty="0">
                <a:ea typeface="+mn-lt"/>
                <a:cs typeface="+mn-lt"/>
              </a:rPr>
              <a:t> </a:t>
            </a:r>
            <a:r>
              <a:rPr lang="ko-KR" altLang="en-US" sz="1100" dirty="0">
                <a:ea typeface="+mn-lt"/>
                <a:cs typeface="+mn-lt"/>
              </a:rPr>
              <a:t>진행했습니다</a:t>
            </a:r>
            <a:r>
              <a:rPr lang="en-US" sz="1100" dirty="0">
                <a:solidFill>
                  <a:srgbClr val="000000"/>
                </a:solidFill>
                <a:ea typeface="+mn-lt"/>
                <a:cs typeface="+mn-lt"/>
              </a:rPr>
              <a:t>. </a:t>
            </a:r>
            <a:r>
              <a:rPr lang="ko-KR" altLang="en-US" sz="1100" dirty="0">
                <a:ea typeface="+mn-lt"/>
                <a:cs typeface="+mn-lt"/>
              </a:rPr>
              <a:t>그들의</a:t>
            </a:r>
            <a:r>
              <a:rPr lang="en-US" sz="1100" dirty="0">
                <a:ea typeface="+mn-lt"/>
                <a:cs typeface="+mn-lt"/>
              </a:rPr>
              <a:t> </a:t>
            </a:r>
            <a:r>
              <a:rPr lang="ko-KR" altLang="en-US" sz="1100" dirty="0">
                <a:ea typeface="+mn-lt"/>
                <a:cs typeface="+mn-lt"/>
              </a:rPr>
              <a:t>사역이</a:t>
            </a:r>
            <a:r>
              <a:rPr lang="en-US" sz="1100" dirty="0">
                <a:ea typeface="+mn-lt"/>
                <a:cs typeface="+mn-lt"/>
              </a:rPr>
              <a:t> </a:t>
            </a:r>
            <a:r>
              <a:rPr lang="ko-KR" altLang="en-US" sz="1100" dirty="0">
                <a:ea typeface="+mn-lt"/>
                <a:cs typeface="+mn-lt"/>
              </a:rPr>
              <a:t>끝날</a:t>
            </a:r>
            <a:r>
              <a:rPr lang="en-US" sz="1100" dirty="0">
                <a:ea typeface="+mn-lt"/>
                <a:cs typeface="+mn-lt"/>
              </a:rPr>
              <a:t> </a:t>
            </a:r>
            <a:r>
              <a:rPr lang="ko-KR" altLang="en-US" sz="1100" dirty="0">
                <a:ea typeface="+mn-lt"/>
                <a:cs typeface="+mn-lt"/>
              </a:rPr>
              <a:t>무렵</a:t>
            </a:r>
            <a:r>
              <a:rPr lang="en-US" sz="1100" dirty="0">
                <a:solidFill>
                  <a:srgbClr val="000000"/>
                </a:solidFill>
                <a:ea typeface="+mn-lt"/>
                <a:cs typeface="+mn-lt"/>
              </a:rPr>
              <a:t>, </a:t>
            </a:r>
            <a:r>
              <a:rPr lang="ko-KR" altLang="en-US" sz="1100" dirty="0">
                <a:ea typeface="+mn-lt"/>
                <a:cs typeface="+mn-lt"/>
              </a:rPr>
              <a:t>그들은</a:t>
            </a:r>
            <a:r>
              <a:rPr lang="en-US" sz="1100" dirty="0">
                <a:ea typeface="+mn-lt"/>
                <a:cs typeface="+mn-lt"/>
              </a:rPr>
              <a:t> </a:t>
            </a:r>
            <a:r>
              <a:rPr lang="ko-KR" altLang="en-US" sz="1100" dirty="0">
                <a:ea typeface="+mn-lt"/>
                <a:cs typeface="+mn-lt"/>
              </a:rPr>
              <a:t>체포되어</a:t>
            </a:r>
            <a:r>
              <a:rPr lang="en-US" sz="1100" dirty="0">
                <a:ea typeface="+mn-lt"/>
                <a:cs typeface="+mn-lt"/>
              </a:rPr>
              <a:t> </a:t>
            </a:r>
            <a:r>
              <a:rPr lang="ko-KR" altLang="en-US" sz="1100" dirty="0">
                <a:ea typeface="+mn-lt"/>
                <a:cs typeface="+mn-lt"/>
              </a:rPr>
              <a:t>중앙</a:t>
            </a:r>
            <a:r>
              <a:rPr lang="en-US" sz="1100" dirty="0">
                <a:ea typeface="+mn-lt"/>
                <a:cs typeface="+mn-lt"/>
              </a:rPr>
              <a:t> </a:t>
            </a:r>
            <a:r>
              <a:rPr lang="ko-KR" altLang="en-US" sz="1100" dirty="0">
                <a:ea typeface="+mn-lt"/>
                <a:cs typeface="+mn-lt"/>
              </a:rPr>
              <a:t>경찰서로</a:t>
            </a:r>
            <a:r>
              <a:rPr lang="en-US" sz="1100" dirty="0">
                <a:ea typeface="+mn-lt"/>
                <a:cs typeface="+mn-lt"/>
              </a:rPr>
              <a:t> </a:t>
            </a:r>
            <a:r>
              <a:rPr lang="ko-KR" altLang="en-US" sz="1100" dirty="0">
                <a:ea typeface="+mn-lt"/>
                <a:cs typeface="+mn-lt"/>
              </a:rPr>
              <a:t>먼저</a:t>
            </a:r>
            <a:r>
              <a:rPr lang="en-US" sz="1100" dirty="0">
                <a:ea typeface="+mn-lt"/>
                <a:cs typeface="+mn-lt"/>
              </a:rPr>
              <a:t> </a:t>
            </a:r>
            <a:r>
              <a:rPr lang="ko-KR" altLang="en-US" sz="1100" dirty="0">
                <a:ea typeface="+mn-lt"/>
                <a:cs typeface="+mn-lt"/>
              </a:rPr>
              <a:t>옮겨졌고</a:t>
            </a:r>
            <a:r>
              <a:rPr lang="en-US" sz="1100" dirty="0">
                <a:solidFill>
                  <a:srgbClr val="000000"/>
                </a:solidFill>
                <a:ea typeface="+mn-lt"/>
                <a:cs typeface="+mn-lt"/>
              </a:rPr>
              <a:t>, </a:t>
            </a:r>
            <a:r>
              <a:rPr lang="ko-KR" altLang="en-US" sz="1100" dirty="0">
                <a:solidFill>
                  <a:srgbClr val="000000"/>
                </a:solidFill>
                <a:ea typeface="+mn-lt"/>
                <a:cs typeface="+mn-lt"/>
              </a:rPr>
              <a:t>이후</a:t>
            </a:r>
            <a:r>
              <a:rPr lang="en-US" altLang="ko-KR" sz="1100" dirty="0">
                <a:solidFill>
                  <a:srgbClr val="000000"/>
                </a:solidFill>
                <a:ea typeface="+mn-lt"/>
                <a:cs typeface="+mn-lt"/>
              </a:rPr>
              <a:t> </a:t>
            </a:r>
            <a:r>
              <a:rPr lang="ko-KR" altLang="en-US" sz="1100" dirty="0">
                <a:solidFill>
                  <a:srgbClr val="000000"/>
                </a:solidFill>
                <a:ea typeface="+mn-lt"/>
                <a:cs typeface="+mn-lt"/>
              </a:rPr>
              <a:t>알려지지</a:t>
            </a:r>
            <a:r>
              <a:rPr lang="en-US" altLang="ko-KR" sz="1100" dirty="0">
                <a:solidFill>
                  <a:srgbClr val="000000"/>
                </a:solidFill>
                <a:ea typeface="+mn-lt"/>
                <a:cs typeface="+mn-lt"/>
              </a:rPr>
              <a:t> </a:t>
            </a:r>
            <a:r>
              <a:rPr lang="ko-KR" altLang="en-US" sz="1100" dirty="0">
                <a:solidFill>
                  <a:srgbClr val="000000"/>
                </a:solidFill>
                <a:ea typeface="+mn-lt"/>
                <a:cs typeface="+mn-lt"/>
              </a:rPr>
              <a:t>않은</a:t>
            </a:r>
            <a:r>
              <a:rPr lang="en-US" altLang="ko-KR" sz="1100" dirty="0">
                <a:solidFill>
                  <a:srgbClr val="000000"/>
                </a:solidFill>
                <a:ea typeface="+mn-lt"/>
                <a:cs typeface="+mn-lt"/>
              </a:rPr>
              <a:t> </a:t>
            </a:r>
            <a:r>
              <a:rPr lang="ko-KR" altLang="en-US" sz="1100" dirty="0">
                <a:solidFill>
                  <a:srgbClr val="000000"/>
                </a:solidFill>
                <a:ea typeface="+mn-lt"/>
                <a:cs typeface="+mn-lt"/>
              </a:rPr>
              <a:t>장소로</a:t>
            </a:r>
            <a:r>
              <a:rPr lang="en-US" altLang="ko-KR" sz="1100" dirty="0">
                <a:solidFill>
                  <a:srgbClr val="000000"/>
                </a:solidFill>
                <a:ea typeface="+mn-lt"/>
                <a:cs typeface="+mn-lt"/>
              </a:rPr>
              <a:t> </a:t>
            </a:r>
            <a:r>
              <a:rPr lang="ko-KR" altLang="en-US" sz="1100" dirty="0">
                <a:solidFill>
                  <a:srgbClr val="000000"/>
                </a:solidFill>
                <a:ea typeface="+mn-lt"/>
                <a:cs typeface="+mn-lt"/>
              </a:rPr>
              <a:t>이동되었습니다</a:t>
            </a:r>
            <a:r>
              <a:rPr lang="en-US" sz="1100" dirty="0">
                <a:solidFill>
                  <a:srgbClr val="000000"/>
                </a:solidFill>
                <a:ea typeface="+mn-lt"/>
                <a:cs typeface="+mn-lt"/>
              </a:rPr>
              <a:t>.  </a:t>
            </a:r>
            <a:endParaRPr lang="ko-KR" altLang="en-US" dirty="0"/>
          </a:p>
          <a:p>
            <a:pPr algn="just"/>
            <a:endParaRPr lang="ko-KR" altLang="en-US" sz="1100" dirty="0">
              <a:ea typeface="+mn-lt"/>
              <a:cs typeface="+mn-lt"/>
            </a:endParaRPr>
          </a:p>
          <a:p>
            <a:pPr algn="just"/>
            <a:r>
              <a:rPr lang="ko-KR" altLang="en-US" sz="1100" dirty="0">
                <a:ea typeface="+mn-lt"/>
                <a:cs typeface="+mn-lt"/>
              </a:rPr>
              <a:t>학생들의</a:t>
            </a:r>
            <a:r>
              <a:rPr lang="en-US" altLang="ko-KR" sz="1100" dirty="0">
                <a:ea typeface="+mn-lt"/>
                <a:cs typeface="+mn-lt"/>
              </a:rPr>
              <a:t> </a:t>
            </a:r>
            <a:r>
              <a:rPr lang="en-US" altLang="ko-KR" sz="1100" dirty="0" err="1">
                <a:ea typeface="+mn-lt"/>
                <a:cs typeface="+mn-lt"/>
              </a:rPr>
              <a:t>체포</a:t>
            </a:r>
            <a:r>
              <a:rPr lang="en-US" altLang="ko-KR" sz="1100" dirty="0">
                <a:ea typeface="+mn-lt"/>
                <a:cs typeface="+mn-lt"/>
              </a:rPr>
              <a:t> </a:t>
            </a:r>
            <a:r>
              <a:rPr lang="en-US" altLang="ko-KR" sz="1100" dirty="0" err="1">
                <a:ea typeface="+mn-lt"/>
                <a:cs typeface="+mn-lt"/>
              </a:rPr>
              <a:t>소식을</a:t>
            </a:r>
            <a:r>
              <a:rPr lang="en-US" altLang="ko-KR" sz="1100" dirty="0">
                <a:ea typeface="+mn-lt"/>
                <a:cs typeface="+mn-lt"/>
              </a:rPr>
              <a:t> </a:t>
            </a:r>
            <a:r>
              <a:rPr lang="en-US" altLang="ko-KR" sz="1100" dirty="0" err="1">
                <a:ea typeface="+mn-lt"/>
                <a:cs typeface="+mn-lt"/>
              </a:rPr>
              <a:t>접한</a:t>
            </a:r>
            <a:r>
              <a:rPr lang="en-US" altLang="ko-KR" sz="1100" dirty="0">
                <a:ea typeface="+mn-lt"/>
                <a:cs typeface="+mn-lt"/>
              </a:rPr>
              <a:t> </a:t>
            </a:r>
            <a:r>
              <a:rPr lang="ko-KR" altLang="en-US" sz="1100" dirty="0">
                <a:ea typeface="+mn-lt"/>
                <a:cs typeface="+mn-lt"/>
              </a:rPr>
              <a:t>부모</a:t>
            </a:r>
            <a:r>
              <a:rPr lang="en-US" sz="1100" dirty="0">
                <a:ea typeface="+mn-lt"/>
                <a:cs typeface="+mn-lt"/>
              </a:rPr>
              <a:t>, </a:t>
            </a:r>
            <a:r>
              <a:rPr lang="ko-KR" altLang="en-US" sz="1100" dirty="0">
                <a:ea typeface="+mn-lt"/>
                <a:cs typeface="+mn-lt"/>
              </a:rPr>
              <a:t>종교</a:t>
            </a:r>
            <a:r>
              <a:rPr lang="en-US" sz="1100" dirty="0">
                <a:ea typeface="+mn-lt"/>
                <a:cs typeface="+mn-lt"/>
              </a:rPr>
              <a:t> </a:t>
            </a:r>
            <a:r>
              <a:rPr lang="ko-KR" altLang="en-US" sz="1100" dirty="0">
                <a:ea typeface="+mn-lt"/>
                <a:cs typeface="+mn-lt"/>
              </a:rPr>
              <a:t>지도자</a:t>
            </a:r>
            <a:r>
              <a:rPr lang="en-US" sz="1100" dirty="0">
                <a:ea typeface="+mn-lt"/>
                <a:cs typeface="+mn-lt"/>
              </a:rPr>
              <a:t> </a:t>
            </a:r>
            <a:r>
              <a:rPr lang="ko-KR" altLang="en-US" sz="1100" dirty="0">
                <a:ea typeface="+mn-lt"/>
                <a:cs typeface="+mn-lt"/>
              </a:rPr>
              <a:t>및</a:t>
            </a:r>
            <a:r>
              <a:rPr lang="en-US" sz="1100" dirty="0">
                <a:ea typeface="+mn-lt"/>
                <a:cs typeface="+mn-lt"/>
              </a:rPr>
              <a:t> </a:t>
            </a:r>
            <a:r>
              <a:rPr lang="ko-KR" altLang="en-US" sz="1100" dirty="0">
                <a:ea typeface="+mn-lt"/>
                <a:cs typeface="+mn-lt"/>
              </a:rPr>
              <a:t>차드</a:t>
            </a:r>
            <a:r>
              <a:rPr lang="en-US" sz="1100" dirty="0">
                <a:ea typeface="+mn-lt"/>
                <a:cs typeface="+mn-lt"/>
              </a:rPr>
              <a:t> </a:t>
            </a:r>
            <a:r>
              <a:rPr lang="ko-KR" altLang="en-US" sz="1100" dirty="0">
                <a:ea typeface="+mn-lt"/>
                <a:cs typeface="+mn-lt"/>
              </a:rPr>
              <a:t>복음주의</a:t>
            </a:r>
            <a:r>
              <a:rPr lang="en-US" sz="1100" dirty="0">
                <a:ea typeface="+mn-lt"/>
                <a:cs typeface="+mn-lt"/>
              </a:rPr>
              <a:t> </a:t>
            </a:r>
            <a:r>
              <a:rPr lang="ko-KR" altLang="en-US" sz="1100" dirty="0">
                <a:ea typeface="+mn-lt"/>
                <a:cs typeface="+mn-lt"/>
              </a:rPr>
              <a:t>교회와</a:t>
            </a:r>
            <a:r>
              <a:rPr lang="en-US" sz="1100" dirty="0">
                <a:ea typeface="+mn-lt"/>
                <a:cs typeface="+mn-lt"/>
              </a:rPr>
              <a:t> </a:t>
            </a:r>
            <a:r>
              <a:rPr lang="ko-KR" altLang="en-US" sz="1100" dirty="0">
                <a:ea typeface="+mn-lt"/>
                <a:cs typeface="+mn-lt"/>
              </a:rPr>
              <a:t>선교</a:t>
            </a:r>
            <a:r>
              <a:rPr lang="en-US" sz="1100" dirty="0">
                <a:ea typeface="+mn-lt"/>
                <a:cs typeface="+mn-lt"/>
              </a:rPr>
              <a:t> </a:t>
            </a:r>
            <a:r>
              <a:rPr lang="ko-KR" altLang="en-US" sz="1100" dirty="0">
                <a:ea typeface="+mn-lt"/>
                <a:cs typeface="+mn-lt"/>
              </a:rPr>
              <a:t>단체</a:t>
            </a:r>
            <a:r>
              <a:rPr lang="en-US" sz="1100" dirty="0">
                <a:ea typeface="+mn-lt"/>
                <a:cs typeface="+mn-lt"/>
              </a:rPr>
              <a:t> </a:t>
            </a:r>
            <a:r>
              <a:rPr lang="ko-KR" altLang="en-US" sz="1100" dirty="0">
                <a:ea typeface="+mn-lt"/>
                <a:cs typeface="+mn-lt"/>
              </a:rPr>
              <a:t>연합회</a:t>
            </a:r>
            <a:r>
              <a:rPr lang="en-US" sz="1100" dirty="0">
                <a:ea typeface="+mn-lt"/>
                <a:cs typeface="+mn-lt"/>
              </a:rPr>
              <a:t>(EEMET)</a:t>
            </a:r>
            <a:r>
              <a:rPr lang="ko-KR" altLang="en-US" sz="1100" dirty="0">
                <a:ea typeface="+mn-lt"/>
                <a:cs typeface="+mn-lt"/>
              </a:rPr>
              <a:t>는</a:t>
            </a:r>
            <a:r>
              <a:rPr lang="en-US" sz="1100" dirty="0">
                <a:ea typeface="+mn-lt"/>
                <a:cs typeface="+mn-lt"/>
              </a:rPr>
              <a:t> </a:t>
            </a:r>
            <a:r>
              <a:rPr lang="ko-KR" altLang="en-US" sz="1100" dirty="0">
                <a:ea typeface="+mn-lt"/>
                <a:cs typeface="+mn-lt"/>
              </a:rPr>
              <a:t>학생들의</a:t>
            </a:r>
            <a:r>
              <a:rPr lang="en-US" sz="1100" dirty="0">
                <a:ea typeface="+mn-lt"/>
                <a:cs typeface="+mn-lt"/>
              </a:rPr>
              <a:t> </a:t>
            </a:r>
            <a:r>
              <a:rPr lang="ko-KR" altLang="en-US" sz="1100" dirty="0">
                <a:ea typeface="+mn-lt"/>
                <a:cs typeface="+mn-lt"/>
              </a:rPr>
              <a:t>석방을</a:t>
            </a:r>
            <a:r>
              <a:rPr lang="en-US" sz="1100" dirty="0">
                <a:ea typeface="+mn-lt"/>
                <a:cs typeface="+mn-lt"/>
              </a:rPr>
              <a:t> </a:t>
            </a:r>
            <a:r>
              <a:rPr lang="ko-KR" altLang="en-US" sz="1100" dirty="0">
                <a:ea typeface="+mn-lt"/>
                <a:cs typeface="+mn-lt"/>
              </a:rPr>
              <a:t>요구해</a:t>
            </a:r>
            <a:r>
              <a:rPr lang="en-US" sz="1100" dirty="0">
                <a:ea typeface="+mn-lt"/>
                <a:cs typeface="+mn-lt"/>
              </a:rPr>
              <a:t> </a:t>
            </a:r>
            <a:r>
              <a:rPr lang="ko-KR" altLang="en-US" sz="1100" dirty="0">
                <a:ea typeface="+mn-lt"/>
                <a:cs typeface="+mn-lt"/>
              </a:rPr>
              <a:t>왔습니다</a:t>
            </a:r>
            <a:r>
              <a:rPr lang="en-US" sz="1100" dirty="0">
                <a:ea typeface="+mn-lt"/>
                <a:cs typeface="+mn-lt"/>
              </a:rPr>
              <a:t>.  </a:t>
            </a:r>
            <a:endParaRPr lang="en-US">
              <a:ea typeface="맑은 고딕"/>
            </a:endParaRPr>
          </a:p>
          <a:p>
            <a:pPr algn="just"/>
            <a:r>
              <a:rPr lang="en-US" altLang="ko-KR" sz="1100" dirty="0">
                <a:ea typeface="+mn-lt"/>
                <a:cs typeface="+mn-lt"/>
              </a:rPr>
              <a:t>OD </a:t>
            </a:r>
            <a:r>
              <a:rPr lang="ko-KR" altLang="en-US" sz="1100" dirty="0">
                <a:ea typeface="+mn-lt"/>
                <a:cs typeface="+mn-lt"/>
              </a:rPr>
              <a:t>현장</a:t>
            </a:r>
            <a:r>
              <a:rPr lang="en-US" altLang="ko-KR" sz="1100" dirty="0">
                <a:ea typeface="+mn-lt"/>
                <a:cs typeface="+mn-lt"/>
              </a:rPr>
              <a:t> </a:t>
            </a:r>
            <a:r>
              <a:rPr lang="ko-KR" altLang="en-US" sz="1100" dirty="0">
                <a:ea typeface="+mn-lt"/>
                <a:cs typeface="+mn-lt"/>
              </a:rPr>
              <a:t>소식통에</a:t>
            </a:r>
            <a:r>
              <a:rPr lang="en-US" altLang="ko-KR" sz="1100" dirty="0">
                <a:ea typeface="+mn-lt"/>
                <a:cs typeface="+mn-lt"/>
              </a:rPr>
              <a:t> </a:t>
            </a:r>
            <a:r>
              <a:rPr lang="ko-KR" altLang="en-US" sz="1100" dirty="0">
                <a:ea typeface="+mn-lt"/>
                <a:cs typeface="+mn-lt"/>
              </a:rPr>
              <a:t>따르면</a:t>
            </a:r>
            <a:r>
              <a:rPr lang="en-US" sz="1100" dirty="0">
                <a:ea typeface="+mn-lt"/>
                <a:cs typeface="+mn-lt"/>
              </a:rPr>
              <a:t>, </a:t>
            </a:r>
            <a:r>
              <a:rPr lang="ko-KR" altLang="en-US" sz="1100" dirty="0">
                <a:ea typeface="+mn-lt"/>
                <a:cs typeface="+mn-lt"/>
              </a:rPr>
              <a:t>검찰총장이</a:t>
            </a:r>
            <a:r>
              <a:rPr lang="en-US" altLang="ko-KR" sz="1100" dirty="0">
                <a:ea typeface="+mn-lt"/>
                <a:cs typeface="+mn-lt"/>
              </a:rPr>
              <a:t> </a:t>
            </a:r>
            <a:r>
              <a:rPr lang="ko-KR" altLang="en-US" sz="1100" dirty="0">
                <a:ea typeface="+mn-lt"/>
                <a:cs typeface="+mn-lt"/>
              </a:rPr>
              <a:t>그들을</a:t>
            </a:r>
            <a:r>
              <a:rPr lang="en-US" altLang="ko-KR" sz="1100" dirty="0">
                <a:ea typeface="+mn-lt"/>
                <a:cs typeface="+mn-lt"/>
              </a:rPr>
              <a:t> </a:t>
            </a:r>
            <a:r>
              <a:rPr lang="ko-KR" altLang="en-US" sz="1100" dirty="0">
                <a:ea typeface="+mn-lt"/>
                <a:cs typeface="+mn-lt"/>
              </a:rPr>
              <a:t>무죄로</a:t>
            </a:r>
            <a:r>
              <a:rPr lang="en-US" altLang="ko-KR" sz="1100" dirty="0">
                <a:ea typeface="+mn-lt"/>
                <a:cs typeface="+mn-lt"/>
              </a:rPr>
              <a:t> </a:t>
            </a:r>
            <a:r>
              <a:rPr lang="ko-KR" altLang="en-US" sz="1100" dirty="0">
                <a:ea typeface="+mn-lt"/>
                <a:cs typeface="+mn-lt"/>
              </a:rPr>
              <a:t>판단해</a:t>
            </a:r>
            <a:r>
              <a:rPr lang="en-US" altLang="ko-KR" sz="1100" dirty="0">
                <a:ea typeface="+mn-lt"/>
                <a:cs typeface="+mn-lt"/>
              </a:rPr>
              <a:t> </a:t>
            </a:r>
            <a:r>
              <a:rPr lang="ko-KR" altLang="en-US" sz="1100" dirty="0">
                <a:ea typeface="+mn-lt"/>
                <a:cs typeface="+mn-lt"/>
              </a:rPr>
              <a:t>석방했습니다</a:t>
            </a:r>
            <a:r>
              <a:rPr lang="en-US" altLang="ko-KR" sz="1100" dirty="0">
                <a:ea typeface="+mn-lt"/>
                <a:cs typeface="+mn-lt"/>
              </a:rPr>
              <a:t>. </a:t>
            </a:r>
            <a:r>
              <a:rPr lang="ko-KR" altLang="en-US" sz="1100" dirty="0">
                <a:ea typeface="+mn-lt"/>
                <a:cs typeface="+mn-lt"/>
              </a:rPr>
              <a:t>학생들은</a:t>
            </a:r>
            <a:r>
              <a:rPr lang="en-US" altLang="ko-KR" sz="1100" dirty="0">
                <a:ea typeface="+mn-lt"/>
                <a:cs typeface="+mn-lt"/>
              </a:rPr>
              <a:t> </a:t>
            </a:r>
            <a:r>
              <a:rPr lang="ko-KR" altLang="en-US" sz="1100" dirty="0">
                <a:ea typeface="+mn-lt"/>
                <a:cs typeface="+mn-lt"/>
              </a:rPr>
              <a:t>부모에게</a:t>
            </a:r>
            <a:r>
              <a:rPr lang="en-US" altLang="ko-KR" sz="1100" dirty="0">
                <a:ea typeface="+mn-lt"/>
                <a:cs typeface="+mn-lt"/>
              </a:rPr>
              <a:t> </a:t>
            </a:r>
            <a:r>
              <a:rPr lang="ko-KR" altLang="en-US" sz="1100" dirty="0">
                <a:ea typeface="+mn-lt"/>
                <a:cs typeface="+mn-lt"/>
              </a:rPr>
              <a:t>인계되어</a:t>
            </a:r>
            <a:r>
              <a:rPr lang="en-US" altLang="ko-KR" sz="1100" dirty="0">
                <a:ea typeface="+mn-lt"/>
                <a:cs typeface="+mn-lt"/>
              </a:rPr>
              <a:t> </a:t>
            </a:r>
            <a:r>
              <a:rPr lang="ko-KR" altLang="en-US" sz="1100" dirty="0">
                <a:ea typeface="+mn-lt"/>
                <a:cs typeface="+mn-lt"/>
              </a:rPr>
              <a:t>현재</a:t>
            </a:r>
            <a:r>
              <a:rPr lang="en-US" sz="1100" dirty="0">
                <a:ea typeface="+mn-lt"/>
                <a:cs typeface="+mn-lt"/>
              </a:rPr>
              <a:t> </a:t>
            </a:r>
            <a:r>
              <a:rPr lang="ko-KR" altLang="en-US" sz="1100" dirty="0">
                <a:ea typeface="+mn-lt"/>
                <a:cs typeface="+mn-lt"/>
              </a:rPr>
              <a:t>가족과</a:t>
            </a:r>
            <a:r>
              <a:rPr lang="en-US" altLang="ko-KR" sz="1100" dirty="0">
                <a:ea typeface="+mn-lt"/>
                <a:cs typeface="+mn-lt"/>
              </a:rPr>
              <a:t> </a:t>
            </a:r>
            <a:r>
              <a:rPr lang="ko-KR" altLang="en-US" sz="1100" dirty="0">
                <a:ea typeface="+mn-lt"/>
                <a:cs typeface="+mn-lt"/>
              </a:rPr>
              <a:t>함께</a:t>
            </a:r>
            <a:r>
              <a:rPr lang="en-US" altLang="ko-KR" sz="1100" dirty="0">
                <a:ea typeface="+mn-lt"/>
                <a:cs typeface="+mn-lt"/>
              </a:rPr>
              <a:t> </a:t>
            </a:r>
            <a:r>
              <a:rPr lang="ko-KR" altLang="en-US" sz="1100" dirty="0">
                <a:ea typeface="+mn-lt"/>
                <a:cs typeface="+mn-lt"/>
              </a:rPr>
              <a:t>있습니다</a:t>
            </a:r>
            <a:r>
              <a:rPr lang="en-US" sz="1100" dirty="0">
                <a:ea typeface="+mn-lt"/>
                <a:cs typeface="+mn-lt"/>
              </a:rPr>
              <a:t>.  </a:t>
            </a:r>
            <a:endParaRPr lang="en-US" dirty="0"/>
          </a:p>
          <a:p>
            <a:pPr algn="just"/>
            <a:r>
              <a:rPr lang="ko-KR" altLang="en-US" sz="1100" dirty="0">
                <a:ea typeface="+mn-lt"/>
                <a:cs typeface="+mn-lt"/>
              </a:rPr>
              <a:t>그러나, 사건 관련</a:t>
            </a:r>
            <a:r>
              <a:rPr lang="en-US" sz="1100" dirty="0">
                <a:ea typeface="+mn-lt"/>
                <a:cs typeface="+mn-lt"/>
              </a:rPr>
              <a:t> </a:t>
            </a:r>
            <a:r>
              <a:rPr lang="en-US" sz="1100" dirty="0" err="1">
                <a:ea typeface="+mn-lt"/>
                <a:cs typeface="+mn-lt"/>
              </a:rPr>
              <a:t>당사자</a:t>
            </a:r>
            <a:r>
              <a:rPr lang="en-US" sz="1100" dirty="0">
                <a:ea typeface="+mn-lt"/>
                <a:cs typeface="+mn-lt"/>
              </a:rPr>
              <a:t> 중 </a:t>
            </a:r>
            <a:r>
              <a:rPr lang="en-US" sz="1100" dirty="0" err="1">
                <a:ea typeface="+mn-lt"/>
                <a:cs typeface="+mn-lt"/>
              </a:rPr>
              <a:t>누구도</a:t>
            </a:r>
            <a:r>
              <a:rPr lang="en-US" sz="1100" dirty="0">
                <a:ea typeface="+mn-lt"/>
                <a:cs typeface="+mn-lt"/>
              </a:rPr>
              <a:t> </a:t>
            </a:r>
            <a:r>
              <a:rPr lang="en-US" sz="1100" dirty="0" err="1">
                <a:ea typeface="+mn-lt"/>
                <a:cs typeface="+mn-lt"/>
              </a:rPr>
              <a:t>그들의</a:t>
            </a:r>
            <a:r>
              <a:rPr lang="en-US" sz="1100" dirty="0">
                <a:ea typeface="+mn-lt"/>
                <a:cs typeface="+mn-lt"/>
              </a:rPr>
              <a:t> </a:t>
            </a:r>
            <a:r>
              <a:rPr lang="en-US" sz="1100" dirty="0" err="1">
                <a:ea typeface="+mn-lt"/>
                <a:cs typeface="+mn-lt"/>
              </a:rPr>
              <a:t>석방에</a:t>
            </a:r>
            <a:r>
              <a:rPr lang="en-US" sz="1100" dirty="0">
                <a:ea typeface="+mn-lt"/>
                <a:cs typeface="+mn-lt"/>
              </a:rPr>
              <a:t> </a:t>
            </a:r>
            <a:r>
              <a:rPr lang="en-US" sz="1100" dirty="0" err="1">
                <a:ea typeface="+mn-lt"/>
                <a:cs typeface="+mn-lt"/>
              </a:rPr>
              <a:t>대해</a:t>
            </a:r>
            <a:r>
              <a:rPr lang="en-US" sz="1100" dirty="0">
                <a:ea typeface="+mn-lt"/>
                <a:cs typeface="+mn-lt"/>
              </a:rPr>
              <a:t> </a:t>
            </a:r>
            <a:r>
              <a:rPr lang="en-US" sz="1100" dirty="0" err="1">
                <a:ea typeface="+mn-lt"/>
                <a:cs typeface="+mn-lt"/>
              </a:rPr>
              <a:t>공개</a:t>
            </a:r>
            <a:r>
              <a:rPr lang="en-US" sz="1100" dirty="0">
                <a:ea typeface="+mn-lt"/>
                <a:cs typeface="+mn-lt"/>
              </a:rPr>
              <a:t> </a:t>
            </a:r>
            <a:r>
              <a:rPr lang="en-US" sz="1100" dirty="0" err="1">
                <a:ea typeface="+mn-lt"/>
                <a:cs typeface="+mn-lt"/>
              </a:rPr>
              <a:t>성명을</a:t>
            </a:r>
            <a:r>
              <a:rPr lang="en-US" sz="1100" dirty="0">
                <a:ea typeface="+mn-lt"/>
                <a:cs typeface="+mn-lt"/>
              </a:rPr>
              <a:t> </a:t>
            </a:r>
            <a:r>
              <a:rPr lang="en-US" sz="1100" dirty="0" err="1">
                <a:ea typeface="+mn-lt"/>
                <a:cs typeface="+mn-lt"/>
              </a:rPr>
              <a:t>발표하지</a:t>
            </a:r>
            <a:r>
              <a:rPr lang="en-US" sz="1100" dirty="0">
                <a:ea typeface="+mn-lt"/>
                <a:cs typeface="+mn-lt"/>
              </a:rPr>
              <a:t> </a:t>
            </a:r>
            <a:r>
              <a:rPr lang="ko-KR" altLang="en-US" sz="1100" dirty="0">
                <a:ea typeface="+mn-lt"/>
                <a:cs typeface="+mn-lt"/>
              </a:rPr>
              <a:t>않고 있습니다</a:t>
            </a:r>
            <a:r>
              <a:rPr lang="en-US" sz="1100" dirty="0">
                <a:ea typeface="+mn-lt"/>
                <a:cs typeface="+mn-lt"/>
              </a:rPr>
              <a:t>.  </a:t>
            </a:r>
            <a:endParaRPr lang="en-US" dirty="0"/>
          </a:p>
          <a:p>
            <a:pPr algn="just"/>
            <a:endParaRPr lang="ko-KR" altLang="en-US" sz="1100" dirty="0">
              <a:ea typeface="+mn-lt"/>
              <a:cs typeface="+mn-lt"/>
            </a:endParaRPr>
          </a:p>
          <a:p>
            <a:pPr algn="just"/>
            <a:r>
              <a:rPr lang="ko-KR" altLang="en-US" sz="1100" dirty="0">
                <a:ea typeface="+mn-lt"/>
                <a:cs typeface="+mn-lt"/>
              </a:rPr>
              <a:t>현재 차드는 쿠데타로 인해 치안이 불안하고, 폭력이 난무하고 있습니다. 이러한 상황에서 기독교인들은</a:t>
            </a:r>
            <a:r>
              <a:rPr lang="en-US" altLang="ko-KR" sz="1100" dirty="0">
                <a:ea typeface="+mn-lt"/>
                <a:cs typeface="+mn-lt"/>
              </a:rPr>
              <a:t> </a:t>
            </a:r>
            <a:r>
              <a:rPr lang="ko-KR" altLang="en-US" sz="1100" dirty="0">
                <a:ea typeface="+mn-lt"/>
                <a:cs typeface="+mn-lt"/>
              </a:rPr>
              <a:t>종종</a:t>
            </a:r>
            <a:r>
              <a:rPr lang="en-US" sz="1100" dirty="0">
                <a:ea typeface="+mn-lt"/>
                <a:cs typeface="+mn-lt"/>
              </a:rPr>
              <a:t> '</a:t>
            </a:r>
            <a:r>
              <a:rPr lang="ko-KR" altLang="en-US" sz="1100" dirty="0">
                <a:ea typeface="+mn-lt"/>
                <a:cs typeface="+mn-lt"/>
              </a:rPr>
              <a:t>반대편</a:t>
            </a:r>
            <a:r>
              <a:rPr lang="en-US" sz="1100" dirty="0">
                <a:ea typeface="+mn-lt"/>
                <a:cs typeface="+mn-lt"/>
              </a:rPr>
              <a:t>'</a:t>
            </a:r>
            <a:r>
              <a:rPr lang="ko-KR" altLang="en-US" sz="1100" dirty="0" err="1">
                <a:ea typeface="+mn-lt"/>
                <a:cs typeface="+mn-lt"/>
              </a:rPr>
              <a:t>으로</a:t>
            </a:r>
            <a:r>
              <a:rPr lang="ko-KR" altLang="en-US" sz="1100" dirty="0">
                <a:ea typeface="+mn-lt"/>
                <a:cs typeface="+mn-lt"/>
              </a:rPr>
              <a:t> 오해 받거나</a:t>
            </a:r>
            <a:r>
              <a:rPr lang="en-US" sz="1100" dirty="0">
                <a:ea typeface="+mn-lt"/>
                <a:cs typeface="+mn-lt"/>
              </a:rPr>
              <a:t> '</a:t>
            </a:r>
            <a:r>
              <a:rPr lang="ko-KR" altLang="en-US" sz="1100" dirty="0">
                <a:ea typeface="+mn-lt"/>
                <a:cs typeface="+mn-lt"/>
              </a:rPr>
              <a:t>외국의</a:t>
            </a:r>
            <a:r>
              <a:rPr lang="en-US" altLang="ko-KR" sz="1100" dirty="0">
                <a:ea typeface="+mn-lt"/>
                <a:cs typeface="+mn-lt"/>
              </a:rPr>
              <a:t> </a:t>
            </a:r>
            <a:r>
              <a:rPr lang="ko-KR" altLang="en-US" sz="1100" dirty="0">
                <a:ea typeface="+mn-lt"/>
                <a:cs typeface="+mn-lt"/>
              </a:rPr>
              <a:t>간첩</a:t>
            </a:r>
            <a:r>
              <a:rPr lang="en-US" sz="1100" dirty="0">
                <a:ea typeface="+mn-lt"/>
                <a:cs typeface="+mn-lt"/>
              </a:rPr>
              <a:t>'</a:t>
            </a:r>
            <a:r>
              <a:rPr lang="ko-KR" altLang="en-US" sz="1100" dirty="0" err="1">
                <a:ea typeface="+mn-lt"/>
                <a:cs typeface="+mn-lt"/>
              </a:rPr>
              <a:t>으로</a:t>
            </a:r>
            <a:r>
              <a:rPr lang="en-US" altLang="ko-KR" sz="1100" dirty="0">
                <a:ea typeface="+mn-lt"/>
                <a:cs typeface="+mn-lt"/>
              </a:rPr>
              <a:t> </a:t>
            </a:r>
            <a:r>
              <a:rPr lang="ko-KR" altLang="en-US" sz="1100" dirty="0">
                <a:ea typeface="+mn-lt"/>
                <a:cs typeface="+mn-lt"/>
              </a:rPr>
              <a:t>여겨집니다</a:t>
            </a:r>
            <a:r>
              <a:rPr lang="en-US" sz="1100" dirty="0">
                <a:ea typeface="+mn-lt"/>
                <a:cs typeface="+mn-lt"/>
              </a:rPr>
              <a:t>.</a:t>
            </a:r>
            <a:endParaRPr lang="en-US" altLang="ko-KR">
              <a:ea typeface="맑은 고딕"/>
            </a:endParaRPr>
          </a:p>
          <a:p>
            <a:pPr algn="just"/>
            <a:r>
              <a:rPr lang="ko-KR" altLang="en-US" sz="1100" dirty="0">
                <a:ea typeface="+mn-lt"/>
                <a:cs typeface="+mn-lt"/>
              </a:rPr>
              <a:t>헌법은</a:t>
            </a:r>
            <a:r>
              <a:rPr lang="en-US" altLang="ko-KR" sz="1100" dirty="0">
                <a:ea typeface="+mn-lt"/>
                <a:cs typeface="+mn-lt"/>
              </a:rPr>
              <a:t> </a:t>
            </a:r>
            <a:r>
              <a:rPr lang="ko-KR" altLang="en-US" sz="1100" dirty="0">
                <a:ea typeface="+mn-lt"/>
                <a:cs typeface="+mn-lt"/>
              </a:rPr>
              <a:t>종교의</a:t>
            </a:r>
            <a:r>
              <a:rPr lang="en-US" altLang="ko-KR" sz="1100" dirty="0">
                <a:ea typeface="+mn-lt"/>
                <a:cs typeface="+mn-lt"/>
              </a:rPr>
              <a:t> </a:t>
            </a:r>
            <a:r>
              <a:rPr lang="ko-KR" altLang="en-US" sz="1100" dirty="0">
                <a:ea typeface="+mn-lt"/>
                <a:cs typeface="+mn-lt"/>
              </a:rPr>
              <a:t>자유를</a:t>
            </a:r>
            <a:r>
              <a:rPr lang="en-US" altLang="ko-KR" sz="1100" dirty="0">
                <a:ea typeface="+mn-lt"/>
                <a:cs typeface="+mn-lt"/>
              </a:rPr>
              <a:t> </a:t>
            </a:r>
            <a:r>
              <a:rPr lang="ko-KR" altLang="en-US" sz="1100" dirty="0">
                <a:ea typeface="+mn-lt"/>
                <a:cs typeface="+mn-lt"/>
              </a:rPr>
              <a:t>보장하지만</a:t>
            </a:r>
            <a:r>
              <a:rPr lang="en-US" sz="1100" dirty="0">
                <a:ea typeface="+mn-lt"/>
                <a:cs typeface="+mn-lt"/>
              </a:rPr>
              <a:t>,</a:t>
            </a:r>
            <a:r>
              <a:rPr lang="en-US" altLang="ko-KR" sz="1100" dirty="0">
                <a:ea typeface="+mn-lt"/>
                <a:cs typeface="+mn-lt"/>
              </a:rPr>
              <a:t> </a:t>
            </a:r>
            <a:r>
              <a:rPr lang="ko-KR" altLang="en-US" sz="1100" dirty="0">
                <a:ea typeface="+mn-lt"/>
                <a:cs typeface="+mn-lt"/>
              </a:rPr>
              <a:t>지방</a:t>
            </a:r>
            <a:r>
              <a:rPr lang="en-US" altLang="ko-KR" sz="1100" dirty="0">
                <a:ea typeface="+mn-lt"/>
                <a:cs typeface="+mn-lt"/>
              </a:rPr>
              <a:t> </a:t>
            </a:r>
            <a:r>
              <a:rPr lang="ko-KR" altLang="en-US" sz="1100" dirty="0">
                <a:ea typeface="+mn-lt"/>
                <a:cs typeface="+mn-lt"/>
              </a:rPr>
              <a:t>당국은</a:t>
            </a:r>
            <a:r>
              <a:rPr lang="en-US" altLang="ko-KR" sz="1100" dirty="0">
                <a:ea typeface="+mn-lt"/>
                <a:cs typeface="+mn-lt"/>
              </a:rPr>
              <a:t> </a:t>
            </a:r>
            <a:r>
              <a:rPr lang="ko-KR" altLang="en-US" sz="1100" dirty="0">
                <a:ea typeface="+mn-lt"/>
                <a:cs typeface="+mn-lt"/>
              </a:rPr>
              <a:t>무슬림에서</a:t>
            </a:r>
            <a:r>
              <a:rPr lang="en-US" altLang="ko-KR" sz="1100" dirty="0">
                <a:ea typeface="+mn-lt"/>
                <a:cs typeface="+mn-lt"/>
              </a:rPr>
              <a:t> </a:t>
            </a:r>
            <a:r>
              <a:rPr lang="ko-KR" altLang="en-US" sz="1100" dirty="0">
                <a:ea typeface="+mn-lt"/>
                <a:cs typeface="+mn-lt"/>
              </a:rPr>
              <a:t>기독교로</a:t>
            </a:r>
            <a:r>
              <a:rPr lang="en-US" altLang="ko-KR" sz="1100" dirty="0">
                <a:ea typeface="+mn-lt"/>
                <a:cs typeface="+mn-lt"/>
              </a:rPr>
              <a:t> </a:t>
            </a:r>
            <a:r>
              <a:rPr lang="ko-KR" altLang="en-US" sz="1100" dirty="0">
                <a:ea typeface="+mn-lt"/>
                <a:cs typeface="+mn-lt"/>
              </a:rPr>
              <a:t>개종을 인정하지</a:t>
            </a:r>
            <a:r>
              <a:rPr lang="en-US" altLang="ko-KR" sz="1100" dirty="0">
                <a:ea typeface="+mn-lt"/>
                <a:cs typeface="+mn-lt"/>
              </a:rPr>
              <a:t> </a:t>
            </a:r>
            <a:r>
              <a:rPr lang="ko-KR" altLang="en-US" sz="1100" dirty="0">
                <a:ea typeface="+mn-lt"/>
                <a:cs typeface="+mn-lt"/>
              </a:rPr>
              <a:t>않으며</a:t>
            </a:r>
            <a:r>
              <a:rPr lang="en-US" sz="1100" dirty="0">
                <a:ea typeface="+mn-lt"/>
                <a:cs typeface="+mn-lt"/>
              </a:rPr>
              <a:t>,</a:t>
            </a:r>
            <a:r>
              <a:rPr lang="en-US" altLang="ko-KR" sz="1100" dirty="0">
                <a:ea typeface="+mn-lt"/>
                <a:cs typeface="+mn-lt"/>
              </a:rPr>
              <a:t> </a:t>
            </a:r>
            <a:r>
              <a:rPr lang="ko-KR" altLang="en-US" sz="1100" dirty="0">
                <a:ea typeface="+mn-lt"/>
                <a:cs typeface="+mn-lt"/>
              </a:rPr>
              <a:t>교회</a:t>
            </a:r>
            <a:r>
              <a:rPr lang="en-US" altLang="ko-KR" sz="1100" dirty="0">
                <a:ea typeface="+mn-lt"/>
                <a:cs typeface="+mn-lt"/>
              </a:rPr>
              <a:t> </a:t>
            </a:r>
            <a:r>
              <a:rPr lang="ko-KR" altLang="en-US" sz="1100" dirty="0">
                <a:ea typeface="+mn-lt"/>
                <a:cs typeface="+mn-lt"/>
              </a:rPr>
              <a:t>등록</a:t>
            </a:r>
            <a:r>
              <a:rPr lang="en-US" altLang="ko-KR" sz="1100" dirty="0">
                <a:ea typeface="+mn-lt"/>
                <a:cs typeface="+mn-lt"/>
              </a:rPr>
              <a:t> </a:t>
            </a:r>
            <a:r>
              <a:rPr lang="ko-KR" altLang="en-US" sz="1100" dirty="0">
                <a:ea typeface="+mn-lt"/>
                <a:cs typeface="+mn-lt"/>
              </a:rPr>
              <a:t>의무화는</a:t>
            </a:r>
            <a:r>
              <a:rPr lang="en-US" altLang="ko-KR" sz="1100" dirty="0">
                <a:ea typeface="+mn-lt"/>
                <a:cs typeface="+mn-lt"/>
              </a:rPr>
              <a:t> </a:t>
            </a:r>
            <a:r>
              <a:rPr lang="ko-KR" altLang="en-US" sz="1100" dirty="0">
                <a:ea typeface="+mn-lt"/>
                <a:cs typeface="+mn-lt"/>
              </a:rPr>
              <a:t>또</a:t>
            </a:r>
            <a:r>
              <a:rPr lang="en-US" altLang="ko-KR" sz="1100" dirty="0">
                <a:ea typeface="+mn-lt"/>
                <a:cs typeface="+mn-lt"/>
              </a:rPr>
              <a:t> </a:t>
            </a:r>
            <a:r>
              <a:rPr lang="ko-KR" altLang="en-US" sz="1100" dirty="0">
                <a:ea typeface="+mn-lt"/>
                <a:cs typeface="+mn-lt"/>
              </a:rPr>
              <a:t>다른</a:t>
            </a:r>
            <a:r>
              <a:rPr lang="en-US" altLang="ko-KR" sz="1100" dirty="0">
                <a:ea typeface="+mn-lt"/>
                <a:cs typeface="+mn-lt"/>
              </a:rPr>
              <a:t> </a:t>
            </a:r>
            <a:r>
              <a:rPr lang="ko-KR" altLang="en-US" sz="1100" dirty="0">
                <a:ea typeface="+mn-lt"/>
                <a:cs typeface="+mn-lt"/>
              </a:rPr>
              <a:t>어려움을</a:t>
            </a:r>
            <a:r>
              <a:rPr lang="en-US" altLang="ko-KR" sz="1100" dirty="0">
                <a:ea typeface="+mn-lt"/>
                <a:cs typeface="+mn-lt"/>
              </a:rPr>
              <a:t> </a:t>
            </a:r>
            <a:r>
              <a:rPr lang="ko-KR" altLang="en-US" sz="1100" dirty="0">
                <a:ea typeface="+mn-lt"/>
                <a:cs typeface="+mn-lt"/>
              </a:rPr>
              <a:t>초래하고 있습니다</a:t>
            </a:r>
            <a:r>
              <a:rPr lang="en-US" sz="1100" dirty="0">
                <a:ea typeface="+mn-lt"/>
                <a:cs typeface="+mn-lt"/>
              </a:rPr>
              <a:t>. </a:t>
            </a:r>
            <a:endParaRPr lang="en-US" altLang="ko-KR" dirty="0"/>
          </a:p>
          <a:p>
            <a:pPr algn="just"/>
            <a:r>
              <a:rPr lang="ko-KR" altLang="en-US" sz="1100" dirty="0">
                <a:ea typeface="+mn-lt"/>
                <a:cs typeface="+mn-lt"/>
              </a:rPr>
              <a:t>차드는</a:t>
            </a:r>
            <a:r>
              <a:rPr lang="en-US" altLang="ko-KR" sz="1100" dirty="0">
                <a:ea typeface="+mn-lt"/>
                <a:cs typeface="+mn-lt"/>
              </a:rPr>
              <a:t> </a:t>
            </a:r>
            <a:r>
              <a:rPr lang="ko-KR" altLang="en-US" sz="1100" dirty="0">
                <a:ea typeface="+mn-lt"/>
                <a:cs typeface="+mn-lt"/>
              </a:rPr>
              <a:t>세속</a:t>
            </a:r>
            <a:r>
              <a:rPr lang="en-US" altLang="ko-KR" sz="1100" dirty="0">
                <a:ea typeface="+mn-lt"/>
                <a:cs typeface="+mn-lt"/>
              </a:rPr>
              <a:t> </a:t>
            </a:r>
            <a:r>
              <a:rPr lang="ko-KR" altLang="en-US" sz="1100" dirty="0">
                <a:ea typeface="+mn-lt"/>
                <a:cs typeface="+mn-lt"/>
              </a:rPr>
              <a:t>공화국이지만</a:t>
            </a:r>
            <a:r>
              <a:rPr lang="en-US" altLang="ko-KR" sz="1100" dirty="0">
                <a:ea typeface="+mn-lt"/>
                <a:cs typeface="+mn-lt"/>
              </a:rPr>
              <a:t> </a:t>
            </a:r>
            <a:r>
              <a:rPr lang="ko-KR" altLang="en-US" sz="1100" dirty="0">
                <a:ea typeface="+mn-lt"/>
                <a:cs typeface="+mn-lt"/>
              </a:rPr>
              <a:t>이슬람이</a:t>
            </a:r>
            <a:r>
              <a:rPr lang="en-US" altLang="ko-KR" sz="1100" dirty="0">
                <a:ea typeface="+mn-lt"/>
                <a:cs typeface="+mn-lt"/>
              </a:rPr>
              <a:t> </a:t>
            </a:r>
            <a:r>
              <a:rPr lang="ko-KR" altLang="en-US" sz="1100" dirty="0">
                <a:ea typeface="+mn-lt"/>
                <a:cs typeface="+mn-lt"/>
              </a:rPr>
              <a:t>다수</a:t>
            </a:r>
            <a:r>
              <a:rPr lang="en-US" altLang="ko-KR" sz="1100" dirty="0">
                <a:ea typeface="+mn-lt"/>
                <a:cs typeface="+mn-lt"/>
              </a:rPr>
              <a:t> </a:t>
            </a:r>
            <a:r>
              <a:rPr lang="ko-KR" altLang="en-US" sz="1100" dirty="0">
                <a:ea typeface="+mn-lt"/>
                <a:cs typeface="+mn-lt"/>
              </a:rPr>
              <a:t>종교로</a:t>
            </a:r>
            <a:r>
              <a:rPr lang="en-US" altLang="ko-KR" sz="1100" dirty="0">
                <a:ea typeface="+mn-lt"/>
                <a:cs typeface="+mn-lt"/>
              </a:rPr>
              <a:t> </a:t>
            </a:r>
            <a:r>
              <a:rPr lang="ko-KR" altLang="en-US" sz="1100" dirty="0">
                <a:ea typeface="+mn-lt"/>
                <a:cs typeface="+mn-lt"/>
              </a:rPr>
              <a:t>사회</a:t>
            </a:r>
            <a:r>
              <a:rPr lang="en-US" altLang="ko-KR" sz="1100" dirty="0">
                <a:ea typeface="+mn-lt"/>
                <a:cs typeface="+mn-lt"/>
              </a:rPr>
              <a:t> </a:t>
            </a:r>
            <a:r>
              <a:rPr lang="ko-KR" altLang="en-US" sz="1100" dirty="0">
                <a:ea typeface="+mn-lt"/>
                <a:cs typeface="+mn-lt"/>
              </a:rPr>
              <a:t>전반에</a:t>
            </a:r>
            <a:r>
              <a:rPr lang="en-US" altLang="ko-KR" sz="1100" dirty="0">
                <a:ea typeface="+mn-lt"/>
                <a:cs typeface="+mn-lt"/>
              </a:rPr>
              <a:t> </a:t>
            </a:r>
            <a:r>
              <a:rPr lang="ko-KR" altLang="en-US" sz="1100" dirty="0">
                <a:ea typeface="+mn-lt"/>
                <a:cs typeface="+mn-lt"/>
              </a:rPr>
              <a:t>퍼져</a:t>
            </a:r>
            <a:r>
              <a:rPr lang="en-US" altLang="ko-KR" sz="1100" dirty="0">
                <a:ea typeface="+mn-lt"/>
                <a:cs typeface="+mn-lt"/>
              </a:rPr>
              <a:t> </a:t>
            </a:r>
            <a:r>
              <a:rPr lang="ko-KR" altLang="en-US" sz="1100" dirty="0">
                <a:ea typeface="+mn-lt"/>
                <a:cs typeface="+mn-lt"/>
              </a:rPr>
              <a:t>있어</a:t>
            </a:r>
            <a:r>
              <a:rPr lang="en-US" altLang="ko-KR" sz="1100" dirty="0">
                <a:ea typeface="+mn-lt"/>
                <a:cs typeface="+mn-lt"/>
              </a:rPr>
              <a:t> </a:t>
            </a:r>
            <a:r>
              <a:rPr lang="ko-KR" altLang="en-US" sz="1100" dirty="0">
                <a:ea typeface="+mn-lt"/>
                <a:cs typeface="+mn-lt"/>
              </a:rPr>
              <a:t>일부</a:t>
            </a:r>
            <a:r>
              <a:rPr lang="en-US" altLang="ko-KR" sz="1100" dirty="0">
                <a:ea typeface="+mn-lt"/>
                <a:cs typeface="+mn-lt"/>
              </a:rPr>
              <a:t> </a:t>
            </a:r>
            <a:r>
              <a:rPr lang="ko-KR" altLang="en-US" sz="1100" dirty="0">
                <a:ea typeface="+mn-lt"/>
                <a:cs typeface="+mn-lt"/>
              </a:rPr>
              <a:t>차드인들이</a:t>
            </a:r>
            <a:r>
              <a:rPr lang="en-US" altLang="ko-KR" sz="1100" dirty="0">
                <a:ea typeface="+mn-lt"/>
                <a:cs typeface="+mn-lt"/>
              </a:rPr>
              <a:t> </a:t>
            </a:r>
            <a:r>
              <a:rPr lang="ko-KR" altLang="en-US" sz="1100" dirty="0">
                <a:ea typeface="+mn-lt"/>
                <a:cs typeface="+mn-lt"/>
              </a:rPr>
              <a:t>기독교인을</a:t>
            </a:r>
            <a:r>
              <a:rPr lang="en-US" sz="1100" dirty="0">
                <a:ea typeface="+mn-lt"/>
                <a:cs typeface="+mn-lt"/>
              </a:rPr>
              <a:t> '</a:t>
            </a:r>
            <a:r>
              <a:rPr lang="ko-KR" altLang="en-US" sz="1100" dirty="0">
                <a:ea typeface="+mn-lt"/>
                <a:cs typeface="+mn-lt"/>
              </a:rPr>
              <a:t>배교자</a:t>
            </a:r>
            <a:r>
              <a:rPr lang="en-US" sz="1100" dirty="0">
                <a:ea typeface="+mn-lt"/>
                <a:cs typeface="+mn-lt"/>
              </a:rPr>
              <a:t>'</a:t>
            </a:r>
            <a:r>
              <a:rPr lang="ko-KR" altLang="en-US" sz="1100" dirty="0">
                <a:ea typeface="+mn-lt"/>
                <a:cs typeface="+mn-lt"/>
              </a:rPr>
              <a:t>로</a:t>
            </a:r>
            <a:r>
              <a:rPr lang="en-US" altLang="ko-KR" sz="1100" dirty="0">
                <a:ea typeface="+mn-lt"/>
                <a:cs typeface="+mn-lt"/>
              </a:rPr>
              <a:t> </a:t>
            </a:r>
            <a:r>
              <a:rPr lang="ko-KR" altLang="en-US" sz="1100" dirty="0">
                <a:ea typeface="+mn-lt"/>
                <a:cs typeface="+mn-lt"/>
              </a:rPr>
              <a:t>여겨</a:t>
            </a:r>
            <a:r>
              <a:rPr lang="en-US" altLang="ko-KR" sz="1100" dirty="0">
                <a:ea typeface="+mn-lt"/>
                <a:cs typeface="+mn-lt"/>
              </a:rPr>
              <a:t> </a:t>
            </a:r>
            <a:r>
              <a:rPr lang="ko-KR" altLang="en-US" sz="1100" dirty="0">
                <a:ea typeface="+mn-lt"/>
                <a:cs typeface="+mn-lt"/>
              </a:rPr>
              <a:t>적대감과</a:t>
            </a:r>
            <a:r>
              <a:rPr lang="en-US" altLang="ko-KR" sz="1100" dirty="0">
                <a:ea typeface="+mn-lt"/>
                <a:cs typeface="+mn-lt"/>
              </a:rPr>
              <a:t> </a:t>
            </a:r>
            <a:r>
              <a:rPr lang="ko-KR" altLang="en-US" sz="1100" dirty="0">
                <a:ea typeface="+mn-lt"/>
                <a:cs typeface="+mn-lt"/>
              </a:rPr>
              <a:t>불관용을</a:t>
            </a:r>
            <a:r>
              <a:rPr lang="en-US" altLang="ko-KR" sz="1100" dirty="0">
                <a:ea typeface="+mn-lt"/>
                <a:cs typeface="+mn-lt"/>
              </a:rPr>
              <a:t> </a:t>
            </a:r>
            <a:r>
              <a:rPr lang="ko-KR" altLang="en-US" sz="1100" dirty="0">
                <a:ea typeface="+mn-lt"/>
                <a:cs typeface="+mn-lt"/>
              </a:rPr>
              <a:t>보입니다</a:t>
            </a:r>
            <a:r>
              <a:rPr lang="en-US" sz="1100" dirty="0">
                <a:ea typeface="+mn-lt"/>
                <a:cs typeface="+mn-lt"/>
              </a:rPr>
              <a:t>.</a:t>
            </a:r>
            <a:endParaRPr lang="en-US" dirty="0"/>
          </a:p>
          <a:p>
            <a:pPr algn="just"/>
            <a:endParaRPr lang="en-US" sz="1100" dirty="0">
              <a:ea typeface="맑은 고딕"/>
            </a:endParaRPr>
          </a:p>
        </p:txBody>
      </p:sp>
      <p:sp>
        <p:nvSpPr>
          <p:cNvPr id="16" name="TextBox 15">
            <a:extLst>
              <a:ext uri="{FF2B5EF4-FFF2-40B4-BE49-F238E27FC236}">
                <a16:creationId xmlns:a16="http://schemas.microsoft.com/office/drawing/2014/main" id="{6E45ABF4-8500-997D-53E7-575DE96480F4}"/>
              </a:ext>
            </a:extLst>
          </p:cNvPr>
          <p:cNvSpPr txBox="1"/>
          <p:nvPr/>
        </p:nvSpPr>
        <p:spPr>
          <a:xfrm>
            <a:off x="6553166" y="4287529"/>
            <a:ext cx="4932223" cy="1785104"/>
          </a:xfrm>
          <a:prstGeom prst="rect">
            <a:avLst/>
          </a:prstGeom>
          <a:solidFill>
            <a:srgbClr val="0070C0"/>
          </a:solidFill>
        </p:spPr>
        <p:txBody>
          <a:bodyPr wrap="square" lIns="91440" tIns="45720" rIns="91440" bIns="45720" rtlCol="0" anchor="t">
            <a:spAutoFit/>
          </a:bodyPr>
          <a:lstStyle/>
          <a:p>
            <a:pPr marL="171450" indent="-171450" algn="just">
              <a:buFont typeface="Arial"/>
              <a:buChar char="•"/>
            </a:pPr>
            <a:r>
              <a:rPr lang="en-US" altLang="ko-KR" sz="1100" dirty="0">
                <a:solidFill>
                  <a:schemeClr val="bg1"/>
                </a:solidFill>
                <a:latin typeface="Malgun Gothic"/>
                <a:ea typeface="+mn-lt"/>
                <a:cs typeface="+mn-lt"/>
              </a:rPr>
              <a:t>“</a:t>
            </a:r>
            <a:r>
              <a:rPr lang="ko-KR" altLang="en-US" sz="1100" dirty="0">
                <a:solidFill>
                  <a:schemeClr val="bg1"/>
                </a:solidFill>
                <a:latin typeface="Malgun Gothic"/>
                <a:ea typeface="Malgun Gothic"/>
                <a:cs typeface="+mn-lt"/>
              </a:rPr>
              <a:t>빛이</a:t>
            </a:r>
            <a:r>
              <a:rPr lang="en-US" altLang="ko-KR" sz="1100" dirty="0">
                <a:solidFill>
                  <a:schemeClr val="bg1"/>
                </a:solidFill>
                <a:latin typeface="Malgun Gothic"/>
                <a:ea typeface="+mn-lt"/>
                <a:cs typeface="+mn-lt"/>
              </a:rPr>
              <a:t> </a:t>
            </a:r>
            <a:r>
              <a:rPr lang="ko-KR" altLang="en-US" sz="1100" dirty="0">
                <a:solidFill>
                  <a:schemeClr val="bg1"/>
                </a:solidFill>
                <a:latin typeface="Malgun Gothic"/>
                <a:ea typeface="Malgun Gothic"/>
                <a:cs typeface="+mn-lt"/>
              </a:rPr>
              <a:t>어둠에</a:t>
            </a:r>
            <a:r>
              <a:rPr lang="en-US" altLang="ko-KR" sz="1100" dirty="0">
                <a:solidFill>
                  <a:schemeClr val="bg1"/>
                </a:solidFill>
                <a:latin typeface="Malgun Gothic"/>
                <a:ea typeface="+mn-lt"/>
                <a:cs typeface="+mn-lt"/>
              </a:rPr>
              <a:t> </a:t>
            </a:r>
            <a:r>
              <a:rPr lang="ko-KR" altLang="en-US" sz="1100" dirty="0">
                <a:solidFill>
                  <a:schemeClr val="bg1"/>
                </a:solidFill>
                <a:latin typeface="Malgun Gothic"/>
                <a:ea typeface="Malgun Gothic"/>
                <a:cs typeface="+mn-lt"/>
              </a:rPr>
              <a:t>비추되</a:t>
            </a:r>
            <a:r>
              <a:rPr lang="en-US" altLang="ko-KR" sz="1100" dirty="0">
                <a:solidFill>
                  <a:schemeClr val="bg1"/>
                </a:solidFill>
                <a:latin typeface="Malgun Gothic"/>
                <a:ea typeface="+mn-lt"/>
                <a:cs typeface="+mn-lt"/>
              </a:rPr>
              <a:t> </a:t>
            </a:r>
            <a:r>
              <a:rPr lang="ko-KR" altLang="en-US" sz="1100" dirty="0">
                <a:solidFill>
                  <a:schemeClr val="bg1"/>
                </a:solidFill>
                <a:latin typeface="Malgun Gothic"/>
                <a:ea typeface="Malgun Gothic"/>
                <a:cs typeface="+mn-lt"/>
              </a:rPr>
              <a:t>어둠이</a:t>
            </a:r>
            <a:r>
              <a:rPr lang="en-US" altLang="ko-KR" sz="1100" dirty="0">
                <a:solidFill>
                  <a:schemeClr val="bg1"/>
                </a:solidFill>
                <a:latin typeface="Malgun Gothic"/>
                <a:ea typeface="+mn-lt"/>
                <a:cs typeface="+mn-lt"/>
              </a:rPr>
              <a:t> </a:t>
            </a:r>
            <a:r>
              <a:rPr lang="ko-KR" altLang="en-US" sz="1100" dirty="0">
                <a:solidFill>
                  <a:schemeClr val="bg1"/>
                </a:solidFill>
                <a:latin typeface="Malgun Gothic"/>
                <a:ea typeface="Malgun Gothic"/>
                <a:cs typeface="+mn-lt"/>
              </a:rPr>
              <a:t>이기지</a:t>
            </a:r>
            <a:r>
              <a:rPr lang="en-US" altLang="ko-KR" sz="1100" dirty="0">
                <a:solidFill>
                  <a:schemeClr val="bg1"/>
                </a:solidFill>
                <a:latin typeface="Malgun Gothic"/>
                <a:ea typeface="+mn-lt"/>
                <a:cs typeface="+mn-lt"/>
              </a:rPr>
              <a:t> </a:t>
            </a:r>
            <a:r>
              <a:rPr lang="ko-KR" altLang="en-US" sz="1100" dirty="0">
                <a:solidFill>
                  <a:schemeClr val="bg1"/>
                </a:solidFill>
                <a:latin typeface="Malgun Gothic"/>
                <a:ea typeface="Malgun Gothic"/>
                <a:cs typeface="+mn-lt"/>
              </a:rPr>
              <a:t>못하더라</a:t>
            </a:r>
            <a:r>
              <a:rPr lang="en-US" altLang="ko-KR" sz="1100" dirty="0">
                <a:solidFill>
                  <a:schemeClr val="bg1"/>
                </a:solidFill>
                <a:latin typeface="Malgun Gothic"/>
                <a:ea typeface="+mn-lt"/>
                <a:cs typeface="+mn-lt"/>
              </a:rPr>
              <a:t>”(</a:t>
            </a:r>
            <a:r>
              <a:rPr lang="ko-KR" altLang="en-US" sz="1100" dirty="0">
                <a:solidFill>
                  <a:schemeClr val="bg1"/>
                </a:solidFill>
                <a:latin typeface="Malgun Gothic"/>
                <a:ea typeface="Malgun Gothic"/>
                <a:cs typeface="+mn-lt"/>
              </a:rPr>
              <a:t>요</a:t>
            </a:r>
            <a:r>
              <a:rPr lang="en-US" altLang="ko-KR" sz="1100" dirty="0">
                <a:solidFill>
                  <a:schemeClr val="bg1"/>
                </a:solidFill>
                <a:latin typeface="Malgun Gothic"/>
                <a:ea typeface="+mn-lt"/>
                <a:cs typeface="+mn-lt"/>
              </a:rPr>
              <a:t>1:5).</a:t>
            </a:r>
            <a:endParaRPr lang="ko-KR" altLang="en-US" sz="1100" dirty="0">
              <a:solidFill>
                <a:schemeClr val="bg1"/>
              </a:solidFill>
              <a:latin typeface="Malgun Gothic"/>
              <a:ea typeface="Malgun Gothic"/>
              <a:cs typeface="+mn-lt"/>
            </a:endParaRPr>
          </a:p>
          <a:p>
            <a:pPr marL="171450" indent="-171450" algn="just">
              <a:buFont typeface="Arial"/>
              <a:buChar char="•"/>
            </a:pPr>
            <a:endParaRPr lang="en-US" altLang="ko-KR" sz="1100" dirty="0">
              <a:solidFill>
                <a:schemeClr val="bg1"/>
              </a:solidFill>
              <a:latin typeface="맑은 고딕"/>
              <a:ea typeface="맑은 고딕"/>
              <a:cs typeface="+mn-lt"/>
            </a:endParaRPr>
          </a:p>
          <a:p>
            <a:pPr marL="171450" indent="-171450" algn="just">
              <a:buFont typeface="Arial"/>
              <a:buChar char="•"/>
            </a:pPr>
            <a:r>
              <a:rPr lang="ko-KR" sz="1100" dirty="0">
                <a:solidFill>
                  <a:schemeClr val="bg1"/>
                </a:solidFill>
                <a:ea typeface="+mn-lt"/>
                <a:cs typeface="+mn-lt"/>
              </a:rPr>
              <a:t>학생들의 석방을 인도하신 </a:t>
            </a:r>
            <a:r>
              <a:rPr lang="ko-KR" altLang="en-US" sz="1100" dirty="0">
                <a:solidFill>
                  <a:schemeClr val="bg1"/>
                </a:solidFill>
                <a:ea typeface="+mn-lt"/>
                <a:cs typeface="+mn-lt"/>
              </a:rPr>
              <a:t>하나님께 </a:t>
            </a:r>
            <a:r>
              <a:rPr lang="ko-KR" sz="1100" dirty="0">
                <a:solidFill>
                  <a:schemeClr val="bg1"/>
                </a:solidFill>
                <a:ea typeface="+mn-lt"/>
                <a:cs typeface="+mn-lt"/>
              </a:rPr>
              <a:t>감사드립니다.  </a:t>
            </a:r>
          </a:p>
          <a:p>
            <a:pPr marL="171450" indent="-171450" algn="just">
              <a:buFont typeface="Arial"/>
              <a:buChar char="•"/>
            </a:pPr>
            <a:r>
              <a:rPr lang="ko-KR" sz="1100" dirty="0">
                <a:solidFill>
                  <a:schemeClr val="bg1"/>
                </a:solidFill>
                <a:ea typeface="+mn-lt"/>
                <a:cs typeface="+mn-lt"/>
              </a:rPr>
              <a:t>주님께서 학생들 한사람 </a:t>
            </a:r>
            <a:r>
              <a:rPr lang="ko-KR" altLang="en-US" sz="1100" dirty="0">
                <a:solidFill>
                  <a:schemeClr val="bg1"/>
                </a:solidFill>
                <a:ea typeface="+mn-lt"/>
                <a:cs typeface="+mn-lt"/>
              </a:rPr>
              <a:t>한사람을 </a:t>
            </a:r>
            <a:r>
              <a:rPr lang="ko-KR" sz="1100" dirty="0">
                <a:solidFill>
                  <a:schemeClr val="bg1"/>
                </a:solidFill>
                <a:ea typeface="+mn-lt"/>
                <a:cs typeface="+mn-lt"/>
              </a:rPr>
              <a:t>격려하시고 구금 기간 동안 겪은 </a:t>
            </a:r>
            <a:r>
              <a:rPr lang="ko-KR" altLang="en-US" sz="1100" dirty="0">
                <a:solidFill>
                  <a:schemeClr val="bg1"/>
                </a:solidFill>
                <a:ea typeface="+mn-lt"/>
                <a:cs typeface="+mn-lt"/>
              </a:rPr>
              <a:t>트라우마를</a:t>
            </a:r>
            <a:r>
              <a:rPr lang="ko-KR" sz="1100" dirty="0">
                <a:solidFill>
                  <a:schemeClr val="bg1"/>
                </a:solidFill>
                <a:ea typeface="+mn-lt"/>
                <a:cs typeface="+mn-lt"/>
              </a:rPr>
              <a:t> 치유해 주시기를 </a:t>
            </a:r>
            <a:r>
              <a:rPr lang="ko-KR" altLang="en-US" sz="1100" dirty="0">
                <a:solidFill>
                  <a:schemeClr val="bg1"/>
                </a:solidFill>
                <a:ea typeface="+mn-lt"/>
                <a:cs typeface="+mn-lt"/>
              </a:rPr>
              <a:t>기도합니다</a:t>
            </a:r>
            <a:r>
              <a:rPr lang="en-US" altLang="ko-KR" sz="1100" dirty="0">
                <a:solidFill>
                  <a:schemeClr val="bg1"/>
                </a:solidFill>
                <a:ea typeface="+mn-lt"/>
                <a:cs typeface="+mn-lt"/>
              </a:rPr>
              <a:t>.</a:t>
            </a:r>
            <a:r>
              <a:rPr lang="ko-KR" sz="1100" dirty="0">
                <a:solidFill>
                  <a:schemeClr val="bg1"/>
                </a:solidFill>
                <a:ea typeface="+mn-lt"/>
                <a:cs typeface="+mn-lt"/>
              </a:rPr>
              <a:t> 믿음과 용기를 잃지 않고 복음을 전하는 </a:t>
            </a:r>
            <a:r>
              <a:rPr lang="ko-KR" altLang="en-US" sz="1100">
                <a:solidFill>
                  <a:schemeClr val="bg1"/>
                </a:solidFill>
                <a:ea typeface="+mn-lt"/>
                <a:cs typeface="+mn-lt"/>
              </a:rPr>
              <a:t>빛의 전사로서 훈련되어 차드교회의 기둥들로 세워 주시기를 기도합니다.</a:t>
            </a:r>
            <a:r>
              <a:rPr lang="ko-KR" sz="1100" dirty="0">
                <a:solidFill>
                  <a:schemeClr val="bg1"/>
                </a:solidFill>
                <a:ea typeface="+mn-lt"/>
                <a:cs typeface="+mn-lt"/>
              </a:rPr>
              <a:t> </a:t>
            </a:r>
          </a:p>
          <a:p>
            <a:pPr marL="171450" indent="-171450" algn="just">
              <a:buFont typeface="Arial"/>
              <a:buChar char="•"/>
            </a:pPr>
            <a:r>
              <a:rPr lang="ko-KR" sz="1100" dirty="0">
                <a:solidFill>
                  <a:schemeClr val="bg1"/>
                </a:solidFill>
                <a:ea typeface="+mn-lt"/>
                <a:cs typeface="+mn-lt"/>
              </a:rPr>
              <a:t>차드의 정치적 안정을 위해 계속 기도합니다</a:t>
            </a:r>
            <a:r>
              <a:rPr lang="en-US" altLang="ko-KR" sz="1100" dirty="0">
                <a:solidFill>
                  <a:schemeClr val="bg1"/>
                </a:solidFill>
                <a:ea typeface="+mn-lt"/>
                <a:cs typeface="+mn-lt"/>
              </a:rPr>
              <a:t>. </a:t>
            </a:r>
            <a:r>
              <a:rPr lang="ko-KR" altLang="en-US" sz="1100" dirty="0">
                <a:solidFill>
                  <a:schemeClr val="bg1"/>
                </a:solidFill>
                <a:ea typeface="+mn-lt"/>
                <a:cs typeface="+mn-lt"/>
              </a:rPr>
              <a:t>하나님께서 국가 지도자들의 마음을 감동시켜 모든 시민에게 유익한 조치, 공의와 정의가 강물같이 </a:t>
            </a:r>
            <a:r>
              <a:rPr lang="ko-KR" altLang="en-US" sz="1100">
                <a:solidFill>
                  <a:schemeClr val="bg1"/>
                </a:solidFill>
                <a:ea typeface="+mn-lt"/>
                <a:cs typeface="+mn-lt"/>
              </a:rPr>
              <a:t>흐르고, 긍휼과 사랑이 회복되기를 기도합니다. </a:t>
            </a:r>
            <a:endParaRPr lang="ko-KR" sz="1100">
              <a:solidFill>
                <a:schemeClr val="bg1"/>
              </a:solidFill>
              <a:ea typeface="+mn-lt"/>
              <a:cs typeface="+mn-lt"/>
            </a:endParaRPr>
          </a:p>
        </p:txBody>
      </p:sp>
      <p:sp>
        <p:nvSpPr>
          <p:cNvPr id="18" name="TextBox 17">
            <a:extLst>
              <a:ext uri="{FF2B5EF4-FFF2-40B4-BE49-F238E27FC236}">
                <a16:creationId xmlns:a16="http://schemas.microsoft.com/office/drawing/2014/main" id="{274D2355-6CA6-051B-DD2A-57B3FF52EE36}"/>
              </a:ext>
            </a:extLst>
          </p:cNvPr>
          <p:cNvSpPr txBox="1"/>
          <p:nvPr/>
        </p:nvSpPr>
        <p:spPr>
          <a:xfrm>
            <a:off x="1220172" y="1709695"/>
            <a:ext cx="5016196" cy="600164"/>
          </a:xfrm>
          <a:prstGeom prst="rect">
            <a:avLst/>
          </a:prstGeom>
          <a:solidFill>
            <a:schemeClr val="bg1">
              <a:lumMod val="95000"/>
            </a:schemeClr>
          </a:solidFill>
        </p:spPr>
        <p:txBody>
          <a:bodyPr wrap="square" lIns="91440" tIns="45720" rIns="91440" bIns="45720" rtlCol="0" anchor="t">
            <a:spAutoFit/>
          </a:bodyPr>
          <a:lstStyle/>
          <a:p>
            <a:r>
              <a:rPr lang="en-US" altLang="ko-KR" sz="1100" dirty="0">
                <a:ea typeface="+mn-lt"/>
                <a:cs typeface="+mn-lt"/>
              </a:rPr>
              <a:t>2025</a:t>
            </a:r>
            <a:r>
              <a:rPr lang="ko-KR" altLang="en-US" sz="1100" dirty="0">
                <a:ea typeface="+mn-lt"/>
                <a:cs typeface="+mn-lt"/>
              </a:rPr>
              <a:t>년</a:t>
            </a:r>
            <a:r>
              <a:rPr lang="en-US" sz="1100" dirty="0">
                <a:ea typeface="+mn-lt"/>
                <a:cs typeface="+mn-lt"/>
              </a:rPr>
              <a:t> </a:t>
            </a:r>
            <a:r>
              <a:rPr lang="en-US" altLang="ko-KR" sz="1100" dirty="0">
                <a:ea typeface="+mn-lt"/>
                <a:cs typeface="+mn-lt"/>
              </a:rPr>
              <a:t>8</a:t>
            </a:r>
            <a:r>
              <a:rPr lang="ko-KR" altLang="en-US" sz="1100" dirty="0">
                <a:ea typeface="+mn-lt"/>
                <a:cs typeface="+mn-lt"/>
              </a:rPr>
              <a:t>월</a:t>
            </a:r>
            <a:r>
              <a:rPr lang="en-US" altLang="ko-KR" sz="1100" dirty="0">
                <a:ea typeface="+mn-lt"/>
                <a:cs typeface="+mn-lt"/>
              </a:rPr>
              <a:t> </a:t>
            </a:r>
            <a:r>
              <a:rPr lang="en-US" sz="1100" dirty="0">
                <a:ea typeface="+mn-lt"/>
                <a:cs typeface="+mn-lt"/>
              </a:rPr>
              <a:t>8</a:t>
            </a:r>
            <a:r>
              <a:rPr lang="ko-KR" altLang="en-US" sz="1100" dirty="0">
                <a:ea typeface="+mn-lt"/>
                <a:cs typeface="+mn-lt"/>
              </a:rPr>
              <a:t>일</a:t>
            </a:r>
            <a:r>
              <a:rPr lang="en-US" altLang="ko-KR" sz="1100" dirty="0">
                <a:ea typeface="+mn-lt"/>
                <a:cs typeface="+mn-lt"/>
              </a:rPr>
              <a:t> </a:t>
            </a:r>
            <a:r>
              <a:rPr lang="ko-KR" altLang="en-US" sz="1100" dirty="0">
                <a:ea typeface="+mn-lt"/>
                <a:cs typeface="+mn-lt"/>
              </a:rPr>
              <a:t>금요일</a:t>
            </a:r>
            <a:r>
              <a:rPr lang="en-US" sz="1100" dirty="0">
                <a:ea typeface="+mn-lt"/>
                <a:cs typeface="+mn-lt"/>
              </a:rPr>
              <a:t>, </a:t>
            </a:r>
            <a:r>
              <a:rPr lang="ko-KR" altLang="en-US" sz="1100" dirty="0">
                <a:ea typeface="+mn-lt"/>
                <a:cs typeface="+mn-lt"/>
              </a:rPr>
              <a:t>차드</a:t>
            </a:r>
            <a:r>
              <a:rPr lang="en-US" altLang="ko-KR" sz="1100" dirty="0">
                <a:ea typeface="+mn-lt"/>
                <a:cs typeface="+mn-lt"/>
              </a:rPr>
              <a:t> </a:t>
            </a:r>
            <a:r>
              <a:rPr lang="ko-KR" altLang="en-US" sz="1100" dirty="0">
                <a:ea typeface="+mn-lt"/>
                <a:cs typeface="+mn-lt"/>
              </a:rPr>
              <a:t>정부는</a:t>
            </a:r>
            <a:r>
              <a:rPr lang="en-US" altLang="ko-KR" sz="1100" dirty="0">
                <a:ea typeface="+mn-lt"/>
                <a:cs typeface="+mn-lt"/>
              </a:rPr>
              <a:t> </a:t>
            </a:r>
            <a:r>
              <a:rPr lang="ko-KR" altLang="en-US" sz="1100" dirty="0">
                <a:ea typeface="+mn-lt"/>
                <a:cs typeface="+mn-lt"/>
              </a:rPr>
              <a:t>한</a:t>
            </a:r>
            <a:r>
              <a:rPr lang="en-US" altLang="ko-KR" sz="1100" dirty="0">
                <a:ea typeface="+mn-lt"/>
                <a:cs typeface="+mn-lt"/>
              </a:rPr>
              <a:t> </a:t>
            </a:r>
            <a:r>
              <a:rPr lang="ko-KR" altLang="en-US" sz="1100" dirty="0">
                <a:ea typeface="+mn-lt"/>
                <a:cs typeface="+mn-lt"/>
              </a:rPr>
              <a:t>달</a:t>
            </a:r>
            <a:r>
              <a:rPr lang="en-US" altLang="ko-KR" sz="1100" dirty="0">
                <a:ea typeface="+mn-lt"/>
                <a:cs typeface="+mn-lt"/>
              </a:rPr>
              <a:t> </a:t>
            </a:r>
            <a:r>
              <a:rPr lang="ko-KR" altLang="en-US" sz="1100" dirty="0">
                <a:ea typeface="+mn-lt"/>
                <a:cs typeface="+mn-lt"/>
              </a:rPr>
              <a:t>전</a:t>
            </a:r>
            <a:r>
              <a:rPr lang="en-US" altLang="ko-KR" sz="1100" dirty="0">
                <a:ea typeface="+mn-lt"/>
                <a:cs typeface="+mn-lt"/>
              </a:rPr>
              <a:t> </a:t>
            </a:r>
            <a:r>
              <a:rPr lang="ko-KR" altLang="en-US" sz="1100" dirty="0">
                <a:ea typeface="+mn-lt"/>
                <a:cs typeface="+mn-lt"/>
              </a:rPr>
              <a:t>차드</a:t>
            </a:r>
            <a:r>
              <a:rPr lang="en-US" altLang="ko-KR" sz="1100" dirty="0">
                <a:ea typeface="+mn-lt"/>
                <a:cs typeface="+mn-lt"/>
              </a:rPr>
              <a:t> </a:t>
            </a:r>
            <a:r>
              <a:rPr lang="ko-KR" altLang="en-US" sz="1100" dirty="0">
                <a:ea typeface="+mn-lt"/>
                <a:cs typeface="+mn-lt"/>
              </a:rPr>
              <a:t>수도</a:t>
            </a:r>
            <a:r>
              <a:rPr lang="en-US" altLang="ko-KR" sz="1100" dirty="0">
                <a:ea typeface="+mn-lt"/>
                <a:cs typeface="+mn-lt"/>
              </a:rPr>
              <a:t> </a:t>
            </a:r>
            <a:r>
              <a:rPr lang="ko-KR" altLang="en-US" sz="1100" err="1">
                <a:ea typeface="+mn-lt"/>
                <a:cs typeface="+mn-lt"/>
              </a:rPr>
              <a:t>뉘담나</a:t>
            </a:r>
            <a:r>
              <a:rPr lang="ko-KR" altLang="en-US" sz="1100" dirty="0">
                <a:ea typeface="+mn-lt"/>
                <a:cs typeface="+mn-lt"/>
              </a:rPr>
              <a:t>(</a:t>
            </a:r>
            <a:r>
              <a:rPr lang="ko-KR" sz="1100" err="1">
                <a:solidFill>
                  <a:srgbClr val="323130"/>
                </a:solidFill>
                <a:latin typeface="Segoe UI"/>
                <a:ea typeface="+mn-lt"/>
                <a:cs typeface="Segoe UI"/>
              </a:rPr>
              <a:t>N’Djamena</a:t>
            </a:r>
            <a:r>
              <a:rPr lang="ko-KR" altLang="en-US" sz="1100" dirty="0">
                <a:ea typeface="+mn-lt"/>
                <a:cs typeface="+mn-lt"/>
              </a:rPr>
              <a:t>)에서</a:t>
            </a:r>
            <a:r>
              <a:rPr lang="en-US" altLang="ko-KR" sz="1100" dirty="0">
                <a:ea typeface="+mn-lt"/>
                <a:cs typeface="+mn-lt"/>
              </a:rPr>
              <a:t> </a:t>
            </a:r>
            <a:r>
              <a:rPr lang="ko-KR" altLang="en-US" sz="1100" dirty="0">
                <a:ea typeface="+mn-lt"/>
                <a:cs typeface="+mn-lt"/>
              </a:rPr>
              <a:t>복음</a:t>
            </a:r>
            <a:r>
              <a:rPr lang="en-US" altLang="ko-KR" sz="1100" dirty="0">
                <a:ea typeface="+mn-lt"/>
                <a:cs typeface="+mn-lt"/>
              </a:rPr>
              <a:t> </a:t>
            </a:r>
            <a:r>
              <a:rPr lang="ko-KR" altLang="en-US" sz="1100" dirty="0">
                <a:ea typeface="+mn-lt"/>
                <a:cs typeface="+mn-lt"/>
              </a:rPr>
              <a:t>전도</a:t>
            </a:r>
            <a:r>
              <a:rPr lang="en-US" altLang="ko-KR" sz="1100" dirty="0">
                <a:ea typeface="+mn-lt"/>
                <a:cs typeface="+mn-lt"/>
              </a:rPr>
              <a:t> </a:t>
            </a:r>
            <a:r>
              <a:rPr lang="ko-KR" altLang="en-US" sz="1100" dirty="0">
                <a:ea typeface="+mn-lt"/>
                <a:cs typeface="+mn-lt"/>
              </a:rPr>
              <a:t>활동</a:t>
            </a:r>
            <a:r>
              <a:rPr lang="en-US" altLang="ko-KR" sz="1100" dirty="0">
                <a:ea typeface="+mn-lt"/>
                <a:cs typeface="+mn-lt"/>
              </a:rPr>
              <a:t> </a:t>
            </a:r>
            <a:r>
              <a:rPr lang="ko-KR" altLang="en-US" sz="1100" dirty="0">
                <a:ea typeface="+mn-lt"/>
                <a:cs typeface="+mn-lt"/>
              </a:rPr>
              <a:t>중</a:t>
            </a:r>
            <a:r>
              <a:rPr lang="en-US" altLang="ko-KR" sz="1100" dirty="0">
                <a:ea typeface="+mn-lt"/>
                <a:cs typeface="+mn-lt"/>
              </a:rPr>
              <a:t> </a:t>
            </a:r>
            <a:r>
              <a:rPr lang="ko-KR" altLang="en-US" sz="1100" dirty="0">
                <a:ea typeface="+mn-lt"/>
                <a:cs typeface="+mn-lt"/>
              </a:rPr>
              <a:t>체포된</a:t>
            </a:r>
            <a:r>
              <a:rPr lang="en-US" altLang="ko-KR" sz="1100" dirty="0">
                <a:ea typeface="+mn-lt"/>
                <a:cs typeface="+mn-lt"/>
              </a:rPr>
              <a:t> 8</a:t>
            </a:r>
            <a:r>
              <a:rPr lang="en-US" sz="1100" dirty="0">
                <a:ea typeface="+mn-lt"/>
                <a:cs typeface="+mn-lt"/>
              </a:rPr>
              <a:t>명의 </a:t>
            </a:r>
            <a:r>
              <a:rPr lang="ko-KR" altLang="en-US" sz="1100" dirty="0">
                <a:ea typeface="+mn-lt"/>
                <a:cs typeface="+mn-lt"/>
              </a:rPr>
              <a:t>기독교</a:t>
            </a:r>
            <a:r>
              <a:rPr lang="en-US" sz="1100" dirty="0">
                <a:ea typeface="+mn-lt"/>
                <a:cs typeface="+mn-lt"/>
              </a:rPr>
              <a:t> </a:t>
            </a:r>
            <a:r>
              <a:rPr lang="ko-KR" altLang="en-US" sz="1100" dirty="0">
                <a:ea typeface="+mn-lt"/>
                <a:cs typeface="+mn-lt"/>
              </a:rPr>
              <a:t>청년들을</a:t>
            </a:r>
            <a:r>
              <a:rPr lang="en-US" sz="1100" dirty="0">
                <a:ea typeface="+mn-lt"/>
                <a:cs typeface="+mn-lt"/>
              </a:rPr>
              <a:t> </a:t>
            </a:r>
            <a:r>
              <a:rPr lang="ko-KR" altLang="en-US" sz="1100" dirty="0">
                <a:ea typeface="+mn-lt"/>
                <a:cs typeface="+mn-lt"/>
              </a:rPr>
              <a:t>석방했습니다</a:t>
            </a:r>
            <a:r>
              <a:rPr lang="en-US" sz="1100" dirty="0">
                <a:ea typeface="+mn-lt"/>
                <a:cs typeface="+mn-lt"/>
              </a:rPr>
              <a:t>. </a:t>
            </a:r>
            <a:r>
              <a:rPr lang="ko-KR" altLang="en-US" sz="1100" dirty="0">
                <a:ea typeface="+mn-lt"/>
                <a:cs typeface="+mn-lt"/>
              </a:rPr>
              <a:t>우리의</a:t>
            </a:r>
            <a:r>
              <a:rPr lang="en-US" sz="1100" dirty="0">
                <a:ea typeface="+mn-lt"/>
                <a:cs typeface="+mn-lt"/>
              </a:rPr>
              <a:t> </a:t>
            </a:r>
            <a:r>
              <a:rPr lang="ko-KR" altLang="en-US" sz="1100" dirty="0">
                <a:ea typeface="+mn-lt"/>
                <a:cs typeface="+mn-lt"/>
              </a:rPr>
              <a:t>기도를</a:t>
            </a:r>
            <a:r>
              <a:rPr lang="en-US" sz="1100" dirty="0">
                <a:ea typeface="+mn-lt"/>
                <a:cs typeface="+mn-lt"/>
              </a:rPr>
              <a:t> </a:t>
            </a:r>
            <a:r>
              <a:rPr lang="ko-KR" altLang="en-US" sz="1100" dirty="0">
                <a:ea typeface="+mn-lt"/>
                <a:cs typeface="+mn-lt"/>
              </a:rPr>
              <a:t>들으시고</a:t>
            </a:r>
            <a:r>
              <a:rPr lang="en-US" sz="1100" dirty="0">
                <a:ea typeface="+mn-lt"/>
                <a:cs typeface="+mn-lt"/>
              </a:rPr>
              <a:t>, </a:t>
            </a:r>
            <a:r>
              <a:rPr lang="ko-KR" altLang="en-US" sz="1100" dirty="0">
                <a:ea typeface="+mn-lt"/>
                <a:cs typeface="+mn-lt"/>
              </a:rPr>
              <a:t>청년들에게</a:t>
            </a:r>
            <a:r>
              <a:rPr lang="en-US" sz="1100" dirty="0">
                <a:ea typeface="+mn-lt"/>
                <a:cs typeface="+mn-lt"/>
              </a:rPr>
              <a:t> </a:t>
            </a:r>
            <a:r>
              <a:rPr lang="ko-KR" altLang="en-US" sz="1100" dirty="0">
                <a:ea typeface="+mn-lt"/>
                <a:cs typeface="+mn-lt"/>
              </a:rPr>
              <a:t>자유를 주신 하나님을 찬양합니다.  </a:t>
            </a:r>
            <a:endParaRPr lang="en-US" sz="1100" dirty="0">
              <a:ea typeface="맑은 고딕"/>
            </a:endParaRPr>
          </a:p>
        </p:txBody>
      </p:sp>
      <p:pic>
        <p:nvPicPr>
          <p:cNvPr id="2" name="그림 1" descr="사람, 의류, 댄스, 인간의 얼굴이(가) 표시된 사진&#10;&#10;AI 생성 콘텐츠는 정확하지 않을 수 있습니다.">
            <a:extLst>
              <a:ext uri="{FF2B5EF4-FFF2-40B4-BE49-F238E27FC236}">
                <a16:creationId xmlns:a16="http://schemas.microsoft.com/office/drawing/2014/main" id="{6DDFC12F-1572-FE22-7D4D-77FC111B4412}"/>
              </a:ext>
            </a:extLst>
          </p:cNvPr>
          <p:cNvPicPr>
            <a:picLocks noChangeAspect="1"/>
          </p:cNvPicPr>
          <p:nvPr/>
        </p:nvPicPr>
        <p:blipFill>
          <a:blip r:embed="rId4"/>
          <a:srcRect t="3927" r="203" b="17523"/>
          <a:stretch>
            <a:fillRect/>
          </a:stretch>
        </p:blipFill>
        <p:spPr>
          <a:xfrm>
            <a:off x="6553166" y="1597192"/>
            <a:ext cx="4926965" cy="2606847"/>
          </a:xfrm>
          <a:prstGeom prst="rect">
            <a:avLst/>
          </a:prstGeom>
        </p:spPr>
      </p:pic>
    </p:spTree>
    <p:extLst>
      <p:ext uri="{BB962C8B-B14F-4D97-AF65-F5344CB8AC3E}">
        <p14:creationId xmlns:p14="http://schemas.microsoft.com/office/powerpoint/2010/main" val="1119045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358186F-C248-7A02-7996-968031A37549}"/>
              </a:ext>
            </a:extLst>
          </p:cNvPr>
          <p:cNvSpPr>
            <a:spLocks noGrp="1"/>
          </p:cNvSpPr>
          <p:nvPr>
            <p:ph type="title"/>
          </p:nvPr>
        </p:nvSpPr>
        <p:spPr>
          <a:solidFill>
            <a:srgbClr val="7030A0"/>
          </a:solidFill>
        </p:spPr>
        <p:txBody>
          <a:bodyPr/>
          <a:lstStyle/>
          <a:p>
            <a:r>
              <a:rPr lang="en-US" altLang="ko-KR" sz="2000" b="1" dirty="0">
                <a:solidFill>
                  <a:schemeClr val="bg1"/>
                </a:solidFill>
                <a:latin typeface="맑은 고딕"/>
                <a:ea typeface="맑은 고딕"/>
              </a:rPr>
              <a:t>#</a:t>
            </a:r>
            <a:r>
              <a:rPr lang="ko-KR" altLang="en-US" sz="2000" b="1" err="1">
                <a:solidFill>
                  <a:schemeClr val="bg1"/>
                </a:solidFill>
                <a:latin typeface="맑은 고딕"/>
                <a:ea typeface="맑은 고딕"/>
              </a:rPr>
              <a:t>기도월력</a:t>
            </a:r>
            <a:r>
              <a:rPr lang="en-US" altLang="ko-KR" sz="2000" b="1" dirty="0">
                <a:solidFill>
                  <a:schemeClr val="bg1"/>
                </a:solidFill>
                <a:latin typeface="맑은 고딕"/>
                <a:ea typeface="맑은 고딕"/>
              </a:rPr>
              <a:t> 2025</a:t>
            </a:r>
            <a:r>
              <a:rPr lang="ko-KR" altLang="en-US" sz="2000" b="1" dirty="0">
                <a:solidFill>
                  <a:schemeClr val="bg1"/>
                </a:solidFill>
                <a:latin typeface="맑은 고딕"/>
                <a:ea typeface="맑은 고딕"/>
              </a:rPr>
              <a:t>년</a:t>
            </a:r>
            <a:r>
              <a:rPr lang="en-US" altLang="ko-KR" sz="2000" b="1" dirty="0">
                <a:solidFill>
                  <a:schemeClr val="bg1"/>
                </a:solidFill>
                <a:latin typeface="맑은 고딕"/>
                <a:ea typeface="맑은 고딕"/>
              </a:rPr>
              <a:t> 8</a:t>
            </a:r>
            <a:r>
              <a:rPr lang="ko-KR" altLang="en-US" sz="2000" b="1" dirty="0">
                <a:solidFill>
                  <a:schemeClr val="bg1"/>
                </a:solidFill>
                <a:latin typeface="맑은 고딕"/>
                <a:ea typeface="맑은 고딕"/>
              </a:rPr>
              <a:t>월</a:t>
            </a:r>
            <a:r>
              <a:rPr lang="en-US" altLang="ko-KR" sz="2000" b="1" dirty="0">
                <a:solidFill>
                  <a:schemeClr val="bg1"/>
                </a:solidFill>
                <a:latin typeface="맑은 고딕"/>
                <a:ea typeface="맑은 고딕"/>
              </a:rPr>
              <a:t> 세</a:t>
            </a:r>
            <a:r>
              <a:rPr lang="ko-KR" altLang="en-US" sz="2000" b="1" err="1">
                <a:solidFill>
                  <a:schemeClr val="bg1"/>
                </a:solidFill>
                <a:latin typeface="맑은 고딕"/>
                <a:ea typeface="맑은 고딕"/>
              </a:rPr>
              <a:t>째주</a:t>
            </a:r>
            <a:endParaRPr lang="ko-KR" sz="2000" b="1">
              <a:solidFill>
                <a:schemeClr val="bg1"/>
              </a:solidFill>
              <a:ea typeface="맑은 고딕"/>
            </a:endParaRPr>
          </a:p>
        </p:txBody>
      </p:sp>
      <p:sp>
        <p:nvSpPr>
          <p:cNvPr id="3" name="텍스트 개체 틀 2">
            <a:extLst>
              <a:ext uri="{FF2B5EF4-FFF2-40B4-BE49-F238E27FC236}">
                <a16:creationId xmlns:a16="http://schemas.microsoft.com/office/drawing/2014/main" id="{72AF4C9D-C0A8-22A4-71FA-77CF72FF771C}"/>
              </a:ext>
            </a:extLst>
          </p:cNvPr>
          <p:cNvSpPr>
            <a:spLocks noGrp="1"/>
          </p:cNvSpPr>
          <p:nvPr>
            <p:ph type="body" sz="quarter" idx="15"/>
          </p:nvPr>
        </p:nvSpPr>
        <p:spPr>
          <a:xfrm>
            <a:off x="800101" y="2024231"/>
            <a:ext cx="3390161" cy="526756"/>
          </a:xfrm>
        </p:spPr>
        <p:txBody>
          <a:bodyPr vert="horz" lIns="91440" tIns="45720" rIns="91440" bIns="45720" rtlCol="0" anchor="t">
            <a:normAutofit/>
          </a:bodyPr>
          <a:lstStyle/>
          <a:p>
            <a:r>
              <a:rPr lang="ko-KR" altLang="en-US" sz="1800" dirty="0">
                <a:latin typeface="맑은 고딕"/>
                <a:ea typeface="맑은 고딕"/>
              </a:rPr>
              <a:t>8월17일 </a:t>
            </a:r>
            <a:r>
              <a:rPr lang="ko-KR" altLang="en-US" sz="1800" err="1">
                <a:latin typeface="맑은 고딕"/>
                <a:ea typeface="맑은 고딕"/>
              </a:rPr>
              <a:t>Arise</a:t>
            </a:r>
            <a:r>
              <a:rPr lang="ko-KR" altLang="en-US" sz="1800" dirty="0">
                <a:latin typeface="맑은 고딕"/>
                <a:ea typeface="맑은 고딕"/>
              </a:rPr>
              <a:t> </a:t>
            </a:r>
            <a:r>
              <a:rPr lang="ko-KR" altLang="en-US" sz="1800" err="1">
                <a:latin typeface="맑은 고딕"/>
                <a:ea typeface="맑은 고딕"/>
              </a:rPr>
              <a:t>Africa</a:t>
            </a:r>
            <a:endParaRPr lang="ko-KR" altLang="en-US" sz="1800"/>
          </a:p>
        </p:txBody>
      </p:sp>
      <p:sp>
        <p:nvSpPr>
          <p:cNvPr id="4" name="내용 개체 틀 3">
            <a:extLst>
              <a:ext uri="{FF2B5EF4-FFF2-40B4-BE49-F238E27FC236}">
                <a16:creationId xmlns:a16="http://schemas.microsoft.com/office/drawing/2014/main" id="{94679965-CC72-17D8-88BD-A711DC88A2E9}"/>
              </a:ext>
            </a:extLst>
          </p:cNvPr>
          <p:cNvSpPr>
            <a:spLocks noGrp="1"/>
          </p:cNvSpPr>
          <p:nvPr>
            <p:ph idx="1"/>
          </p:nvPr>
        </p:nvSpPr>
        <p:spPr/>
        <p:txBody>
          <a:bodyPr vert="horz" lIns="91440" tIns="45720" rIns="91440" bIns="45720" rtlCol="0" anchor="t">
            <a:normAutofit/>
          </a:bodyPr>
          <a:lstStyle/>
          <a:p>
            <a:pPr marL="0" indent="0" algn="just">
              <a:buNone/>
            </a:pPr>
            <a:r>
              <a:rPr lang="ko-KR" sz="1100" dirty="0">
                <a:solidFill>
                  <a:srgbClr val="424242"/>
                </a:solidFill>
                <a:latin typeface="맑은 고딕"/>
                <a:ea typeface="맑은 고딕"/>
              </a:rPr>
              <a:t>예수님을 믿는다는 이유로 극단주의자들의 표적이 되는 아프리카 국가들을 위해 기도합니다. 사하라 사막 이남 아프리카 전역에서 기독교인들은 생활 터전과 마을에서 공격받고 있습니다. 피해를 당한 우리 형제자매는 심각한 트라우마를 갖게 되며 이들은 치유가 필요합니다. 트라우마 센터에서 형제자매들이 </a:t>
            </a:r>
            <a:r>
              <a:rPr lang="ko-KR" sz="1100" err="1">
                <a:solidFill>
                  <a:srgbClr val="424242"/>
                </a:solidFill>
                <a:latin typeface="맑은 고딕"/>
                <a:ea typeface="맑은 고딕"/>
              </a:rPr>
              <a:t>치유받고</a:t>
            </a:r>
            <a:r>
              <a:rPr lang="ko-KR" sz="1100" dirty="0">
                <a:solidFill>
                  <a:srgbClr val="424242"/>
                </a:solidFill>
                <a:latin typeface="맑은 고딕"/>
                <a:ea typeface="맑은 고딕"/>
              </a:rPr>
              <a:t> 더욱 주님을 바라보기를 기도합니다.</a:t>
            </a:r>
            <a:endParaRPr lang="ko-KR" altLang="en-US" dirty="0">
              <a:latin typeface="맑은 고딕"/>
              <a:ea typeface="맑은 고딕"/>
            </a:endParaRPr>
          </a:p>
        </p:txBody>
      </p:sp>
      <p:sp>
        <p:nvSpPr>
          <p:cNvPr id="5" name="텍스트 개체 틀 4">
            <a:extLst>
              <a:ext uri="{FF2B5EF4-FFF2-40B4-BE49-F238E27FC236}">
                <a16:creationId xmlns:a16="http://schemas.microsoft.com/office/drawing/2014/main" id="{91A0FFB9-B7B5-2B33-79B8-00AB4C6DCD3A}"/>
              </a:ext>
            </a:extLst>
          </p:cNvPr>
          <p:cNvSpPr>
            <a:spLocks noGrp="1"/>
          </p:cNvSpPr>
          <p:nvPr>
            <p:ph type="body" sz="quarter" idx="16"/>
          </p:nvPr>
        </p:nvSpPr>
        <p:spPr>
          <a:xfrm>
            <a:off x="4437644" y="2005870"/>
            <a:ext cx="2719969" cy="526756"/>
          </a:xfrm>
        </p:spPr>
        <p:txBody>
          <a:bodyPr vert="horz" lIns="91440" tIns="45720" rIns="91440" bIns="45720" rtlCol="0" anchor="t">
            <a:noAutofit/>
          </a:bodyPr>
          <a:lstStyle/>
          <a:p>
            <a:r>
              <a:rPr lang="ko-KR" altLang="en-US" sz="1800" dirty="0">
                <a:latin typeface="맑은 고딕"/>
                <a:ea typeface="맑은 고딕"/>
              </a:rPr>
              <a:t>8월18일 </a:t>
            </a:r>
            <a:r>
              <a:rPr lang="ko-KR" sz="1800" err="1">
                <a:latin typeface="Malgun Gothic"/>
                <a:ea typeface="Malgun Gothic"/>
              </a:rPr>
              <a:t>Arise</a:t>
            </a:r>
            <a:r>
              <a:rPr lang="ko-KR" sz="1800" dirty="0">
                <a:latin typeface="Malgun Gothic"/>
                <a:ea typeface="Malgun Gothic"/>
              </a:rPr>
              <a:t> </a:t>
            </a:r>
            <a:r>
              <a:rPr lang="ko-KR" sz="1800" err="1">
                <a:latin typeface="Malgun Gothic"/>
                <a:ea typeface="Malgun Gothic"/>
              </a:rPr>
              <a:t>Africa</a:t>
            </a:r>
            <a:endParaRPr lang="ko-KR" altLang="en-US" sz="1800"/>
          </a:p>
        </p:txBody>
      </p:sp>
      <p:sp>
        <p:nvSpPr>
          <p:cNvPr id="6" name="내용 개체 틀 5">
            <a:extLst>
              <a:ext uri="{FF2B5EF4-FFF2-40B4-BE49-F238E27FC236}">
                <a16:creationId xmlns:a16="http://schemas.microsoft.com/office/drawing/2014/main" id="{A6212579-54A0-7AEE-9599-1CFB940F494B}"/>
              </a:ext>
            </a:extLst>
          </p:cNvPr>
          <p:cNvSpPr>
            <a:spLocks noGrp="1"/>
          </p:cNvSpPr>
          <p:nvPr>
            <p:ph idx="13"/>
          </p:nvPr>
        </p:nvSpPr>
        <p:spPr>
          <a:xfrm>
            <a:off x="4400921" y="2543165"/>
            <a:ext cx="2371102" cy="3281990"/>
          </a:xfrm>
        </p:spPr>
        <p:txBody>
          <a:bodyPr vert="horz" lIns="91440" tIns="45720" rIns="91440" bIns="45720" rtlCol="0" anchor="t">
            <a:normAutofit/>
          </a:bodyPr>
          <a:lstStyle/>
          <a:p>
            <a:pPr marL="0" indent="0" algn="just">
              <a:buNone/>
            </a:pPr>
            <a:r>
              <a:rPr lang="ko-KR" sz="1100" dirty="0">
                <a:solidFill>
                  <a:srgbClr val="424242"/>
                </a:solidFill>
                <a:latin typeface="맑은 고딕"/>
                <a:ea typeface="맑은 고딕"/>
              </a:rPr>
              <a:t>난민 캠프에서 생활하는 가족들이 안전하게 집으로 돌아가 삶과 </a:t>
            </a:r>
            <a:r>
              <a:rPr lang="ko-KR" altLang="en-US" sz="1100" dirty="0">
                <a:solidFill>
                  <a:srgbClr val="424242"/>
                </a:solidFill>
                <a:latin typeface="맑은 고딕"/>
                <a:ea typeface="맑은 고딕"/>
              </a:rPr>
              <a:t>공동체를</a:t>
            </a:r>
            <a:r>
              <a:rPr lang="ko-KR" sz="1100" dirty="0">
                <a:solidFill>
                  <a:srgbClr val="424242"/>
                </a:solidFill>
                <a:latin typeface="맑은 고딕"/>
                <a:ea typeface="맑은 고딕"/>
              </a:rPr>
              <a:t> 재건할 수 있기를 기도합니다. 더 이상의 공격으로부터 보호받고 폭력이 끝나기를 기도합니다. 실향민을 돌보는 모든 사람이 이 일을 계속할 수 있는 육체적, 정서적 힘 얻기를 기도합니다.</a:t>
            </a:r>
            <a:endParaRPr lang="ko-KR" altLang="en-US" dirty="0">
              <a:latin typeface="맑은 고딕"/>
              <a:ea typeface="맑은 고딕"/>
            </a:endParaRPr>
          </a:p>
        </p:txBody>
      </p:sp>
      <p:sp>
        <p:nvSpPr>
          <p:cNvPr id="7" name="텍스트 개체 틀 6">
            <a:extLst>
              <a:ext uri="{FF2B5EF4-FFF2-40B4-BE49-F238E27FC236}">
                <a16:creationId xmlns:a16="http://schemas.microsoft.com/office/drawing/2014/main" id="{E708E7B9-66BE-1F1D-A46B-D37383BF187D}"/>
              </a:ext>
            </a:extLst>
          </p:cNvPr>
          <p:cNvSpPr>
            <a:spLocks noGrp="1"/>
          </p:cNvSpPr>
          <p:nvPr>
            <p:ph type="body" sz="quarter" idx="17"/>
          </p:nvPr>
        </p:nvSpPr>
        <p:spPr>
          <a:xfrm>
            <a:off x="6936777" y="2024231"/>
            <a:ext cx="3390161" cy="526756"/>
          </a:xfrm>
        </p:spPr>
        <p:txBody>
          <a:bodyPr vert="horz" lIns="91440" tIns="45720" rIns="91440" bIns="45720" rtlCol="0" anchor="t">
            <a:normAutofit/>
          </a:bodyPr>
          <a:lstStyle/>
          <a:p>
            <a:r>
              <a:rPr lang="ko-KR" altLang="en-US" sz="1800" dirty="0">
                <a:latin typeface="맑은 고딕"/>
                <a:ea typeface="맑은 고딕"/>
              </a:rPr>
              <a:t>8월19일 베트남</a:t>
            </a:r>
            <a:endParaRPr lang="ko-KR" altLang="en-US" sz="1800"/>
          </a:p>
        </p:txBody>
      </p:sp>
      <p:sp>
        <p:nvSpPr>
          <p:cNvPr id="8" name="내용 개체 틀 7">
            <a:extLst>
              <a:ext uri="{FF2B5EF4-FFF2-40B4-BE49-F238E27FC236}">
                <a16:creationId xmlns:a16="http://schemas.microsoft.com/office/drawing/2014/main" id="{8C17EAA2-550D-8443-B7C4-F5B2872AEDA2}"/>
              </a:ext>
            </a:extLst>
          </p:cNvPr>
          <p:cNvSpPr>
            <a:spLocks noGrp="1"/>
          </p:cNvSpPr>
          <p:nvPr>
            <p:ph idx="14"/>
          </p:nvPr>
        </p:nvSpPr>
        <p:spPr>
          <a:xfrm>
            <a:off x="6936779" y="2543165"/>
            <a:ext cx="4464303" cy="3281990"/>
          </a:xfrm>
        </p:spPr>
        <p:txBody>
          <a:bodyPr vert="horz" lIns="91440" tIns="45720" rIns="91440" bIns="45720" rtlCol="0" anchor="t">
            <a:normAutofit/>
          </a:bodyPr>
          <a:lstStyle/>
          <a:p>
            <a:pPr marL="0" indent="0" algn="just">
              <a:buNone/>
            </a:pPr>
            <a:r>
              <a:rPr lang="ko-KR" sz="1100" dirty="0">
                <a:solidFill>
                  <a:srgbClr val="424242"/>
                </a:solidFill>
                <a:latin typeface="맑은 고딕"/>
                <a:ea typeface="맑은 고딕"/>
              </a:rPr>
              <a:t>공식적으로 승인된 종교 공간 밖에서 종교 활동을 하는 것은 여전히 어려운 일입니다. 성경 공부, 예배 모임 또는 훈련 프로그램은 종종 당국의 방해를 받습니다. 몇 달 전 해안 지역에서 청소년 여름 캠프가 열렸습니다. 사전 승인에도 불구하고 지역 당국은 교회 지도자인 </a:t>
            </a:r>
            <a:r>
              <a:rPr lang="ko-KR" sz="1100" err="1">
                <a:solidFill>
                  <a:srgbClr val="424242"/>
                </a:solidFill>
                <a:latin typeface="맑은 고딕"/>
                <a:ea typeface="맑은 고딕"/>
              </a:rPr>
              <a:t>쿠옥</a:t>
            </a:r>
            <a:r>
              <a:rPr lang="ko-KR" sz="1100" dirty="0">
                <a:solidFill>
                  <a:srgbClr val="424242"/>
                </a:solidFill>
                <a:latin typeface="맑은 고딕"/>
                <a:ea typeface="맑은 고딕"/>
              </a:rPr>
              <a:t> 목사*</a:t>
            </a:r>
            <a:r>
              <a:rPr lang="ko-KR" sz="1100" err="1">
                <a:solidFill>
                  <a:srgbClr val="424242"/>
                </a:solidFill>
                <a:latin typeface="맑은 고딕"/>
                <a:ea typeface="맑은 고딕"/>
              </a:rPr>
              <a:t>를</a:t>
            </a:r>
            <a:r>
              <a:rPr lang="ko-KR" sz="1100" dirty="0">
                <a:solidFill>
                  <a:srgbClr val="424242"/>
                </a:solidFill>
                <a:latin typeface="맑은 고딕"/>
                <a:ea typeface="맑은 고딕"/>
              </a:rPr>
              <a:t> 소환 하여 심문을 진행했습니다. 그 날 저녁, 강의를 맡은 다른 목사의 숙소에는 경찰관이 점검을 한다며 찾아왔습니다. 그리고 다음 날 훈련을 중단해야 했습니다. 하나님께서 신자들의 활동에 대한 지역 당국의 마음을 열어 주시도록 기도합니다.</a:t>
            </a:r>
            <a:endParaRPr lang="ko-KR" altLang="en-US" dirty="0">
              <a:latin typeface="맑은 고딕"/>
              <a:ea typeface="맑은 고딕"/>
            </a:endParaRPr>
          </a:p>
        </p:txBody>
      </p:sp>
      <p:pic>
        <p:nvPicPr>
          <p:cNvPr id="9" name="그림 8" descr="야외, 하늘, 나무, 거리이(가) 표시된 사진&#10;&#10;AI 생성 콘텐츠는 정확하지 않을 수 있습니다.">
            <a:extLst>
              <a:ext uri="{FF2B5EF4-FFF2-40B4-BE49-F238E27FC236}">
                <a16:creationId xmlns:a16="http://schemas.microsoft.com/office/drawing/2014/main" id="{CA08A1F8-1BFB-2657-1FE3-C6CB1A9F4457}"/>
              </a:ext>
            </a:extLst>
          </p:cNvPr>
          <p:cNvPicPr>
            <a:picLocks noChangeAspect="1"/>
          </p:cNvPicPr>
          <p:nvPr/>
        </p:nvPicPr>
        <p:blipFill>
          <a:blip r:embed="rId2"/>
          <a:stretch>
            <a:fillRect/>
          </a:stretch>
        </p:blipFill>
        <p:spPr>
          <a:xfrm>
            <a:off x="7836666" y="4156519"/>
            <a:ext cx="2669754" cy="1776577"/>
          </a:xfrm>
          <a:prstGeom prst="rect">
            <a:avLst/>
          </a:prstGeom>
        </p:spPr>
      </p:pic>
      <p:pic>
        <p:nvPicPr>
          <p:cNvPr id="10" name="그림 9" descr="야외, 하늘, 액세서리, 가방이(가) 표시된 사진&#10;&#10;AI 생성 콘텐츠는 정확하지 않을 수 있습니다.">
            <a:extLst>
              <a:ext uri="{FF2B5EF4-FFF2-40B4-BE49-F238E27FC236}">
                <a16:creationId xmlns:a16="http://schemas.microsoft.com/office/drawing/2014/main" id="{5F7F3D7C-0C9F-3FF3-E48E-7D85D5190D65}"/>
              </a:ext>
            </a:extLst>
          </p:cNvPr>
          <p:cNvPicPr>
            <a:picLocks noChangeAspect="1"/>
          </p:cNvPicPr>
          <p:nvPr/>
        </p:nvPicPr>
        <p:blipFill>
          <a:blip r:embed="rId3"/>
          <a:stretch>
            <a:fillRect/>
          </a:stretch>
        </p:blipFill>
        <p:spPr>
          <a:xfrm>
            <a:off x="4439798" y="4181560"/>
            <a:ext cx="2302527" cy="1763216"/>
          </a:xfrm>
          <a:prstGeom prst="rect">
            <a:avLst/>
          </a:prstGeom>
        </p:spPr>
      </p:pic>
      <p:pic>
        <p:nvPicPr>
          <p:cNvPr id="11" name="그림 10" descr="이미지">
            <a:extLst>
              <a:ext uri="{FF2B5EF4-FFF2-40B4-BE49-F238E27FC236}">
                <a16:creationId xmlns:a16="http://schemas.microsoft.com/office/drawing/2014/main" id="{EE0F9FA1-550A-332F-EAA5-F4785B1938A3}"/>
              </a:ext>
            </a:extLst>
          </p:cNvPr>
          <p:cNvPicPr>
            <a:picLocks noChangeAspect="1"/>
          </p:cNvPicPr>
          <p:nvPr/>
        </p:nvPicPr>
        <p:blipFill>
          <a:blip r:embed="rId4"/>
          <a:stretch>
            <a:fillRect/>
          </a:stretch>
        </p:blipFill>
        <p:spPr>
          <a:xfrm>
            <a:off x="1125557" y="4158564"/>
            <a:ext cx="2743199" cy="1772486"/>
          </a:xfrm>
          <a:prstGeom prst="rect">
            <a:avLst/>
          </a:prstGeom>
        </p:spPr>
      </p:pic>
    </p:spTree>
    <p:extLst>
      <p:ext uri="{BB962C8B-B14F-4D97-AF65-F5344CB8AC3E}">
        <p14:creationId xmlns:p14="http://schemas.microsoft.com/office/powerpoint/2010/main" val="3542504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a:t>박해 받는 교회를 위한 기도가 이 땅에 요원의 불길처럼 뜨겁게 일어나기를 기도합니다</a:t>
            </a:r>
            <a:r>
              <a:rPr lang="en-US" altLang="ko-KR" sz="1499"/>
              <a:t>.</a:t>
            </a:r>
            <a:endParaRPr lang="ko-KR" altLang="en-US" sz="1499"/>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1524000" y="1600845"/>
            <a:ext cx="3067109" cy="394964"/>
          </a:xfrm>
        </p:spPr>
        <p:txBody>
          <a:bodyPr rtlCol="0">
            <a:normAutofit/>
          </a:bodyPr>
          <a:lstStyle/>
          <a:p>
            <a:pPr rtl="0"/>
            <a:r>
              <a:rPr lang="ko-KR" altLang="en-US" sz="105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1524001" y="1948540"/>
            <a:ext cx="3067110" cy="1561696"/>
          </a:xfrm>
        </p:spPr>
        <p:txBody>
          <a:bodyPr rtlCol="0">
            <a:noAutofit/>
          </a:bodyPr>
          <a:lstStyle/>
          <a:p>
            <a:pPr marL="0" indent="0" algn="just">
              <a:buNone/>
            </a:pPr>
            <a:r>
              <a:rPr lang="ko-KR" altLang="en-US" sz="1000"/>
              <a:t>오픈도어 </a:t>
            </a:r>
            <a:r>
              <a:rPr lang="en-US" altLang="ko-KR" sz="1000"/>
              <a:t>1,300</a:t>
            </a:r>
            <a:r>
              <a:rPr lang="ko-KR" altLang="en-US" sz="1000"/>
              <a:t>여 명의 사역자들이 </a:t>
            </a:r>
            <a:r>
              <a:rPr lang="ko-KR" altLang="en-US" sz="1000" err="1"/>
              <a:t>브라더</a:t>
            </a:r>
            <a:r>
              <a:rPr lang="ko-KR" altLang="en-US" sz="1000"/>
              <a:t> </a:t>
            </a:r>
            <a:r>
              <a:rPr lang="ko-KR" altLang="en-US" sz="1000" err="1"/>
              <a:t>앤드류의</a:t>
            </a:r>
            <a:r>
              <a:rPr lang="ko-KR" altLang="en-US" sz="1000"/>
              <a:t> 길을 따라 믿음과 용기를 잃지 않고</a:t>
            </a:r>
            <a:r>
              <a:rPr lang="en-US" altLang="ko-KR" sz="1000"/>
              <a:t>, </a:t>
            </a:r>
            <a:r>
              <a:rPr lang="ko-KR" altLang="en-US" sz="1000"/>
              <a:t>겸손하게 박해 받는 교회를 잘 섬길 수 있게 </a:t>
            </a:r>
            <a:r>
              <a:rPr lang="ko-KR" altLang="en-US" sz="1000" err="1"/>
              <a:t>하옵소서</a:t>
            </a:r>
            <a:r>
              <a:rPr lang="en-US" altLang="ko-KR" sz="1000"/>
              <a:t>! </a:t>
            </a:r>
            <a:r>
              <a:rPr lang="ko-KR" altLang="en-US" sz="1000"/>
              <a:t>예수의 제자의 길을 끝까지 걸어가게 </a:t>
            </a:r>
            <a:r>
              <a:rPr lang="ko-KR" altLang="en-US" sz="1000" err="1"/>
              <a:t>하옵소서</a:t>
            </a:r>
            <a:r>
              <a:rPr lang="en-US" altLang="ko-KR" sz="1000"/>
              <a:t>!</a:t>
            </a:r>
          </a:p>
          <a:p>
            <a:pPr marL="0" indent="0" algn="just">
              <a:buNone/>
            </a:pPr>
            <a:r>
              <a:rPr lang="ko-KR" altLang="en-US" sz="1000" err="1"/>
              <a:t>화요기도모임을</a:t>
            </a:r>
            <a:r>
              <a:rPr lang="ko-KR" altLang="en-US" sz="1000"/>
              <a:t> 지키는 기도용사들을 축복하시고</a:t>
            </a:r>
            <a:r>
              <a:rPr lang="en-US" altLang="ko-KR" sz="1000"/>
              <a:t>, </a:t>
            </a:r>
            <a:r>
              <a:rPr lang="ko-KR" altLang="en-US" sz="1000"/>
              <a:t>각 가정마다</a:t>
            </a:r>
            <a:r>
              <a:rPr lang="en-US" altLang="ko-KR" sz="1000"/>
              <a:t> </a:t>
            </a:r>
            <a:r>
              <a:rPr lang="ko-KR" altLang="en-US" sz="1000"/>
              <a:t>하나님의 부르심의 소망이 밝게 빛나게 하시고</a:t>
            </a:r>
            <a:r>
              <a:rPr lang="en-US" altLang="ko-KR" sz="1000"/>
              <a:t>, </a:t>
            </a:r>
            <a:r>
              <a:rPr lang="ko-KR" altLang="en-US" sz="1000"/>
              <a:t>부르짖는 간구를 들으시며</a:t>
            </a:r>
            <a:r>
              <a:rPr lang="en-US" altLang="ko-KR" sz="1000"/>
              <a:t>, </a:t>
            </a:r>
            <a:r>
              <a:rPr lang="ko-KR" altLang="en-US" sz="1000"/>
              <a:t>일평생 주님을 영화롭게 하는 거룩한 삶이 되게 </a:t>
            </a:r>
            <a:r>
              <a:rPr lang="ko-KR" altLang="en-US" sz="1000" err="1"/>
              <a:t>하옵소서</a:t>
            </a:r>
            <a:endParaRPr lang="en-US" altLang="ko-KR" sz="100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635311" cy="394964"/>
          </a:xfrm>
        </p:spPr>
        <p:txBody>
          <a:bodyPr rtlCol="0">
            <a:noAutofit/>
          </a:bodyPr>
          <a:lstStyle/>
          <a:p>
            <a:r>
              <a:rPr lang="en-US" altLang="ko-KR" sz="1050" i="1">
                <a:solidFill>
                  <a:schemeClr val="tx1"/>
                </a:solidFill>
                <a:latin typeface="+mj-lt"/>
              </a:rPr>
              <a:t>WWL </a:t>
            </a:r>
            <a:r>
              <a:rPr lang="ko-KR" altLang="en-US" sz="1050" i="1">
                <a:solidFill>
                  <a:schemeClr val="tx1"/>
                </a:solidFill>
                <a:latin typeface="+mj-lt"/>
              </a:rPr>
              <a:t>지역설명회를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69791" y="1948540"/>
            <a:ext cx="2693194" cy="1710785"/>
          </a:xfrm>
        </p:spPr>
        <p:txBody>
          <a:bodyPr vert="horz" lIns="91440" tIns="45720" rIns="91440" bIns="45720" rtlCol="0" anchor="t">
            <a:noAutofit/>
          </a:bodyPr>
          <a:lstStyle/>
          <a:p>
            <a:pPr marL="0" indent="0" algn="just">
              <a:buNone/>
            </a:pPr>
            <a:r>
              <a:rPr lang="ko-KR" altLang="en-US" sz="1000">
                <a:latin typeface="맑은 고딕"/>
                <a:ea typeface="맑은 고딕"/>
              </a:rPr>
              <a:t>어린이 박해지도 세미나를 은혜가운데 인도하신 주님께 감사를 드립니다</a:t>
            </a:r>
            <a:r>
              <a:rPr lang="en-US" altLang="ko-KR" sz="1000">
                <a:latin typeface="맑은 고딕"/>
                <a:ea typeface="맑은 고딕"/>
              </a:rPr>
              <a:t>. </a:t>
            </a:r>
            <a:r>
              <a:rPr lang="en-US" altLang="ko-KR" sz="1000" err="1">
                <a:latin typeface="맑은 고딕"/>
                <a:ea typeface="맑은 고딕"/>
              </a:rPr>
              <a:t>다음세대</a:t>
            </a:r>
            <a:r>
              <a:rPr lang="en-US" altLang="ko-KR" sz="1000">
                <a:latin typeface="맑은 고딕"/>
                <a:ea typeface="맑은 고딕"/>
              </a:rPr>
              <a:t> </a:t>
            </a:r>
            <a:r>
              <a:rPr lang="en-US" altLang="ko-KR" sz="1000" err="1">
                <a:latin typeface="맑은 고딕"/>
                <a:ea typeface="맑은 고딕"/>
              </a:rPr>
              <a:t>어린이들이</a:t>
            </a:r>
            <a:r>
              <a:rPr lang="en-US" altLang="ko-KR" sz="1000">
                <a:latin typeface="맑은 고딕"/>
                <a:ea typeface="맑은 고딕"/>
              </a:rPr>
              <a:t> </a:t>
            </a:r>
            <a:r>
              <a:rPr lang="ko-KR" altLang="en-US" sz="1000">
                <a:latin typeface="맑은 고딕"/>
                <a:ea typeface="맑은 고딕"/>
              </a:rPr>
              <a:t>박해 받는 교회와 성도들을 위한 기도용사로 훈련되게 </a:t>
            </a:r>
            <a:r>
              <a:rPr lang="ko-KR" altLang="en-US" sz="1000" err="1">
                <a:latin typeface="맑은 고딕"/>
                <a:ea typeface="맑은 고딕"/>
              </a:rPr>
              <a:t>하옵소서</a:t>
            </a:r>
            <a:r>
              <a:rPr lang="ko-KR" altLang="en-US" sz="1000">
                <a:latin typeface="맑은 고딕"/>
                <a:ea typeface="맑은 고딕"/>
              </a:rPr>
              <a:t>! </a:t>
            </a:r>
            <a:endParaRPr lang="en-US" altLang="ko-KR" sz="1000">
              <a:latin typeface="맑은 고딕"/>
              <a:ea typeface="맑은 고딕"/>
            </a:endParaRPr>
          </a:p>
          <a:p>
            <a:pPr marL="0" indent="0" algn="just">
              <a:buNone/>
            </a:pPr>
            <a:r>
              <a:rPr lang="en-US" altLang="ko-KR" sz="1000">
                <a:latin typeface="맑은 고딕"/>
                <a:ea typeface="맑은 고딕"/>
              </a:rPr>
              <a:t>부산(8/28), </a:t>
            </a:r>
            <a:r>
              <a:rPr lang="ko-KR" altLang="en-US" sz="1000">
                <a:latin typeface="맑은 고딕"/>
                <a:ea typeface="맑은 고딕"/>
              </a:rPr>
              <a:t>원주</a:t>
            </a:r>
            <a:r>
              <a:rPr lang="en-US" altLang="ko-KR" sz="1000">
                <a:latin typeface="맑은 고딕"/>
                <a:ea typeface="맑은 고딕"/>
              </a:rPr>
              <a:t>(9/25)</a:t>
            </a:r>
            <a:r>
              <a:rPr lang="ko-KR" altLang="en-US" sz="1000">
                <a:latin typeface="맑은 고딕"/>
                <a:ea typeface="맑은 고딕"/>
              </a:rPr>
              <a:t> 등의 교회들과 협력할 수 있도록 길을 열어 </a:t>
            </a:r>
            <a:r>
              <a:rPr lang="ko-KR" altLang="en-US" sz="1000" err="1">
                <a:latin typeface="맑은 고딕"/>
                <a:ea typeface="맑은 고딕"/>
              </a:rPr>
              <a:t>주옵소서</a:t>
            </a:r>
            <a:r>
              <a:rPr lang="en-US" altLang="ko-KR" sz="1000">
                <a:latin typeface="맑은 고딕"/>
                <a:ea typeface="맑은 고딕"/>
              </a:rPr>
              <a:t>! </a:t>
            </a:r>
            <a:r>
              <a:rPr lang="ko-KR" altLang="en-US" sz="1000">
                <a:latin typeface="맑은 고딕"/>
                <a:ea typeface="맑은 고딕"/>
              </a:rPr>
              <a:t>하나님이 예비하신 교회들과 지역 목회자들과 함께 박해 받는 교회를 효과적으로 섬기며</a:t>
            </a:r>
            <a:r>
              <a:rPr lang="en-US" altLang="ko-KR" sz="1000">
                <a:latin typeface="맑은 고딕"/>
                <a:ea typeface="맑은 고딕"/>
              </a:rPr>
              <a:t>, </a:t>
            </a:r>
            <a:r>
              <a:rPr lang="ko-KR" altLang="en-US" sz="1000">
                <a:latin typeface="맑은 고딕"/>
                <a:ea typeface="맑은 고딕"/>
              </a:rPr>
              <a:t>함께 기도할 기도의 용사들을 붙여 주시기를 기도합니다</a:t>
            </a:r>
            <a:r>
              <a:rPr lang="en-US" altLang="ko-KR" sz="1000">
                <a:latin typeface="맑은 고딕"/>
                <a:ea typeface="맑은 고딕"/>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641670" y="1600845"/>
            <a:ext cx="3026328" cy="394964"/>
          </a:xfrm>
        </p:spPr>
        <p:txBody>
          <a:bodyPr rtlCol="0">
            <a:normAutofit/>
          </a:bodyPr>
          <a:lstStyle/>
          <a:p>
            <a:r>
              <a:rPr lang="ko-KR" altLang="en-US" sz="1050">
                <a:solidFill>
                  <a:schemeClr val="tx1"/>
                </a:solidFill>
              </a:rPr>
              <a:t>오픈도어 북한선교학교</a:t>
            </a:r>
            <a:r>
              <a:rPr lang="en-US" altLang="ko-KR" sz="1050">
                <a:solidFill>
                  <a:schemeClr val="tx1"/>
                </a:solidFill>
              </a:rPr>
              <a:t>, </a:t>
            </a:r>
            <a:r>
              <a:rPr lang="ko-KR" altLang="en-US" sz="1050">
                <a:solidFill>
                  <a:schemeClr val="tx1"/>
                </a:solidFill>
              </a:rPr>
              <a:t>기도학교를 위하여</a:t>
            </a:r>
          </a:p>
          <a:p>
            <a:pPr rtl="0"/>
            <a:endParaRPr lang="ko-KR" altLang="en-US" sz="1050" i="1">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577749" y="1948539"/>
            <a:ext cx="3090249" cy="1710785"/>
          </a:xfrm>
        </p:spPr>
        <p:txBody>
          <a:bodyPr vert="horz" lIns="91440" tIns="45720" rIns="91440" bIns="45720" rtlCol="0" anchor="t">
            <a:noAutofit/>
          </a:bodyPr>
          <a:lstStyle/>
          <a:p>
            <a:pPr marL="0" indent="0" algn="just">
              <a:buNone/>
            </a:pPr>
            <a:r>
              <a:rPr lang="en-US" altLang="ko-KR" sz="1000" err="1">
                <a:latin typeface="roboto"/>
                <a:ea typeface="맑은 고딕"/>
                <a:cs typeface="roboto"/>
              </a:rPr>
              <a:t>북한선교학교가</a:t>
            </a:r>
            <a:r>
              <a:rPr lang="en-US" altLang="ko-KR" sz="1000">
                <a:latin typeface="roboto"/>
                <a:ea typeface="맑은 고딕"/>
                <a:cs typeface="roboto"/>
              </a:rPr>
              <a:t> </a:t>
            </a:r>
            <a:r>
              <a:rPr lang="en-US" altLang="ko-KR" sz="1000" err="1">
                <a:latin typeface="roboto"/>
                <a:ea typeface="맑은 고딕"/>
                <a:cs typeface="roboto"/>
              </a:rPr>
              <a:t>은혜중에</a:t>
            </a:r>
            <a:r>
              <a:rPr lang="en-US" altLang="ko-KR" sz="1000">
                <a:latin typeface="roboto"/>
                <a:ea typeface="맑은 고딕"/>
                <a:cs typeface="roboto"/>
              </a:rPr>
              <a:t> 잘 </a:t>
            </a:r>
            <a:r>
              <a:rPr lang="en-US" altLang="ko-KR" sz="1000" err="1">
                <a:latin typeface="roboto"/>
                <a:ea typeface="맑은 고딕"/>
                <a:cs typeface="roboto"/>
              </a:rPr>
              <a:t>마무리</a:t>
            </a:r>
            <a:r>
              <a:rPr lang="en-US" altLang="ko-KR" sz="1000">
                <a:latin typeface="roboto"/>
                <a:ea typeface="맑은 고딕"/>
                <a:cs typeface="roboto"/>
              </a:rPr>
              <a:t> </a:t>
            </a:r>
            <a:r>
              <a:rPr lang="en-US" altLang="ko-KR" sz="1000" err="1">
                <a:latin typeface="roboto"/>
                <a:ea typeface="맑은 고딕"/>
                <a:cs typeface="roboto"/>
              </a:rPr>
              <a:t>되었습니다</a:t>
            </a:r>
            <a:r>
              <a:rPr lang="en-US" altLang="ko-KR" sz="1000">
                <a:latin typeface="roboto"/>
                <a:ea typeface="맑은 고딕"/>
                <a:cs typeface="roboto"/>
              </a:rPr>
              <a:t>. </a:t>
            </a:r>
            <a:r>
              <a:rPr lang="en-US" altLang="ko-KR" sz="1000" err="1">
                <a:latin typeface="roboto"/>
                <a:ea typeface="맑은 고딕"/>
                <a:cs typeface="roboto"/>
              </a:rPr>
              <a:t>현장방문도</a:t>
            </a:r>
            <a:r>
              <a:rPr lang="en-US" altLang="ko-KR" sz="1000">
                <a:latin typeface="roboto"/>
                <a:ea typeface="맑은 고딕"/>
                <a:cs typeface="roboto"/>
              </a:rPr>
              <a:t> </a:t>
            </a:r>
            <a:r>
              <a:rPr lang="en-US" altLang="ko-KR" sz="1000" err="1">
                <a:latin typeface="roboto"/>
                <a:ea typeface="맑은 고딕"/>
                <a:cs typeface="roboto"/>
              </a:rPr>
              <a:t>안전사고</a:t>
            </a:r>
            <a:r>
              <a:rPr lang="en-US" altLang="ko-KR" sz="1000">
                <a:latin typeface="roboto"/>
                <a:ea typeface="맑은 고딕"/>
                <a:cs typeface="roboto"/>
              </a:rPr>
              <a:t> </a:t>
            </a:r>
            <a:r>
              <a:rPr lang="en-US" altLang="ko-KR" sz="1000" err="1">
                <a:latin typeface="roboto"/>
                <a:ea typeface="맑은 고딕"/>
                <a:cs typeface="roboto"/>
              </a:rPr>
              <a:t>없이</a:t>
            </a:r>
            <a:r>
              <a:rPr lang="en-US" altLang="ko-KR" sz="1000">
                <a:latin typeface="roboto"/>
                <a:ea typeface="맑은 고딕"/>
                <a:cs typeface="roboto"/>
              </a:rPr>
              <a:t> 잘 </a:t>
            </a:r>
            <a:r>
              <a:rPr lang="en-US" altLang="ko-KR" sz="1000" err="1">
                <a:latin typeface="roboto"/>
                <a:ea typeface="맑은 고딕"/>
                <a:cs typeface="roboto"/>
              </a:rPr>
              <a:t>진행될</a:t>
            </a:r>
            <a:r>
              <a:rPr lang="en-US" altLang="ko-KR" sz="1000">
                <a:latin typeface="roboto"/>
                <a:ea typeface="맑은 고딕"/>
                <a:cs typeface="roboto"/>
              </a:rPr>
              <a:t> 수 </a:t>
            </a:r>
            <a:r>
              <a:rPr lang="en-US" altLang="ko-KR" sz="1000" err="1">
                <a:latin typeface="roboto"/>
                <a:ea typeface="맑은 고딕"/>
                <a:cs typeface="roboto"/>
              </a:rPr>
              <a:t>있도록</a:t>
            </a:r>
            <a:r>
              <a:rPr lang="en-US" altLang="ko-KR" sz="1000">
                <a:latin typeface="roboto"/>
                <a:ea typeface="맑은 고딕"/>
                <a:cs typeface="roboto"/>
              </a:rPr>
              <a:t> </a:t>
            </a:r>
            <a:r>
              <a:rPr lang="ko-KR" altLang="en-US" sz="1000">
                <a:latin typeface="roboto"/>
                <a:ea typeface="맑은 고딕"/>
                <a:cs typeface="roboto"/>
              </a:rPr>
              <a:t>계속 기도합니다</a:t>
            </a:r>
            <a:r>
              <a:rPr lang="en-US" altLang="ko-KR" sz="1000">
                <a:latin typeface="roboto"/>
                <a:ea typeface="맑은 고딕"/>
                <a:cs typeface="roboto"/>
              </a:rPr>
              <a:t>.</a:t>
            </a:r>
          </a:p>
          <a:p>
            <a:pPr marL="0" indent="0" algn="just">
              <a:buNone/>
            </a:pPr>
            <a:r>
              <a:rPr lang="en-US" altLang="ko-KR" sz="1000">
                <a:latin typeface="roboto"/>
                <a:ea typeface="맑은 고딕"/>
                <a:cs typeface="roboto"/>
              </a:rPr>
              <a:t>9</a:t>
            </a:r>
            <a:r>
              <a:rPr lang="ko-KR" altLang="en-US" sz="1000">
                <a:latin typeface="roboto"/>
                <a:ea typeface="맑은 고딕"/>
                <a:cs typeface="roboto"/>
              </a:rPr>
              <a:t>월9일부터 오픈도어 기도학교가 시작됩니다. </a:t>
            </a:r>
            <a:r>
              <a:rPr lang="ko-KR" altLang="en-US" sz="1000" err="1">
                <a:latin typeface="roboto"/>
                <a:ea typeface="맑은 고딕"/>
                <a:cs typeface="roboto"/>
              </a:rPr>
              <a:t>브라더</a:t>
            </a:r>
            <a:r>
              <a:rPr lang="ko-KR" altLang="en-US" sz="1000">
                <a:latin typeface="roboto"/>
                <a:ea typeface="맑은 고딕"/>
                <a:cs typeface="roboto"/>
              </a:rPr>
              <a:t> </a:t>
            </a:r>
            <a:r>
              <a:rPr lang="ko-KR" altLang="en-US" sz="1000" err="1">
                <a:latin typeface="roboto"/>
                <a:ea typeface="맑은 고딕"/>
                <a:cs typeface="roboto"/>
              </a:rPr>
              <a:t>앤드류와</a:t>
            </a:r>
            <a:r>
              <a:rPr lang="ko-KR" altLang="en-US" sz="1000">
                <a:latin typeface="roboto"/>
                <a:ea typeface="맑은 고딕"/>
                <a:cs typeface="roboto"/>
              </a:rPr>
              <a:t> 개척자들이 가졌던 신앙의 유산을 잘 배우고</a:t>
            </a:r>
            <a:r>
              <a:rPr lang="en-US" altLang="ko-KR" sz="1000">
                <a:latin typeface="roboto"/>
                <a:ea typeface="맑은 고딕"/>
                <a:cs typeface="roboto"/>
              </a:rPr>
              <a:t>, </a:t>
            </a:r>
            <a:r>
              <a:rPr lang="ko-KR" altLang="en-US" sz="1000">
                <a:latin typeface="roboto"/>
                <a:ea typeface="맑은 고딕"/>
                <a:cs typeface="roboto"/>
              </a:rPr>
              <a:t>오픈도어의 기도용사로 온전히 세워지는 학교가 될 수 있도록 기도합니다. 강사와 통역과 기도용사들이 잘 준비될 수 있도록 기도합니다</a:t>
            </a:r>
            <a:r>
              <a:rPr lang="en-US" altLang="ko-KR" sz="1000">
                <a:latin typeface="roboto"/>
                <a:ea typeface="맑은 고딕"/>
                <a:cs typeface="roboto"/>
              </a:rPr>
              <a:t>.</a:t>
            </a:r>
            <a:r>
              <a:rPr lang="ko-KR" altLang="en-US" sz="1000">
                <a:latin typeface="roboto"/>
                <a:ea typeface="맑은 고딕"/>
                <a:cs typeface="roboto"/>
              </a:rPr>
              <a:t> </a:t>
            </a:r>
            <a:endParaRPr lang="en-US" altLang="ko-KR" sz="1000">
              <a:latin typeface="roboto"/>
              <a:ea typeface="맑은 고딕"/>
              <a:cs typeface="roboto"/>
            </a:endParaRP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r>
              <a:rPr lang="en-US" altLang="ko-KR">
                <a:latin typeface="맑은 고딕" panose="020B0503020000020004" pitchFamily="50" charset="-127"/>
                <a:ea typeface="맑은 고딕" panose="020B0503020000020004" pitchFamily="50" charset="-127"/>
              </a:rPr>
              <a:t>29/4/2025</a:t>
            </a:r>
            <a:endParaRPr lang="ko-KR" altLang="en-US">
              <a:latin typeface="맑은 고딕" panose="020B0503020000020004" pitchFamily="50" charset="-127"/>
              <a:ea typeface="맑은 고딕" panose="020B0503020000020004" pitchFamily="50" charset="-127"/>
            </a:endParaRPr>
          </a:p>
        </p:txBody>
      </p:sp>
      <p:pic>
        <p:nvPicPr>
          <p:cNvPr id="4" name="그림 3">
            <a:hlinkClick r:id="rId3"/>
            <a:extLst>
              <a:ext uri="{FF2B5EF4-FFF2-40B4-BE49-F238E27FC236}">
                <a16:creationId xmlns:a16="http://schemas.microsoft.com/office/drawing/2014/main" id="{39785755-48D4-FFA8-0D86-3FFB1A0C16E2}"/>
              </a:ext>
            </a:extLst>
          </p:cNvPr>
          <p:cNvPicPr>
            <a:picLocks noChangeAspect="1"/>
          </p:cNvPicPr>
          <p:nvPr/>
        </p:nvPicPr>
        <p:blipFill>
          <a:blip r:embed="rId4">
            <a:extLst>
              <a:ext uri="{28A0092B-C50C-407E-A947-70E740481C1C}">
                <a14:useLocalDpi xmlns:a14="http://schemas.microsoft.com/office/drawing/2010/main" val="0"/>
              </a:ext>
            </a:extLst>
          </a:blip>
          <a:srcRect t="26059" b="26059"/>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773386" y="3840526"/>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와이드스크린</PresentationFormat>
  <Slides>15</Slides>
  <Notes>8</Notes>
  <HiddenSlides>0</HiddenSlides>
  <ScaleCrop>false</ScaleCrop>
  <HeadingPairs>
    <vt:vector size="4" baseType="variant">
      <vt:variant>
        <vt:lpstr>테마</vt:lpstr>
      </vt:variant>
      <vt:variant>
        <vt:i4>1</vt:i4>
      </vt:variant>
      <vt:variant>
        <vt:lpstr>슬라이드 제목</vt:lpstr>
      </vt:variant>
      <vt:variant>
        <vt:i4>15</vt:i4>
      </vt:variant>
    </vt:vector>
  </HeadingPairs>
  <TitlesOfParts>
    <vt:vector size="16" baseType="lpstr">
      <vt:lpstr>Office 테마</vt:lpstr>
      <vt:lpstr>Prayer Meeting  for Persecuted Church Worldwide 박해받는 교회를 위한 화요기도모임</vt:lpstr>
      <vt:lpstr>순서</vt:lpstr>
      <vt:lpstr>계 4:11</vt:lpstr>
      <vt:lpstr>OPEN DOORS CORE VALUE/핵심가치</vt:lpstr>
      <vt:lpstr>PowerPoint 프레젠테이션</vt:lpstr>
      <vt:lpstr>Arise Africa Campaign  아프리카여 일어나라 폭력적 박해에 맞서서</vt:lpstr>
      <vt:lpstr>PowerPoint 프레젠테이션</vt:lpstr>
      <vt:lpstr>PowerPoint 프레젠테이션</vt:lpstr>
      <vt:lpstr>PowerPoint 프레젠테이션</vt:lpstr>
      <vt:lpstr>Displacement camp in Makurdi, Benue State </vt:lpstr>
      <vt:lpstr>PowerPoint 프레젠테이션</vt:lpstr>
      <vt:lpstr>PowerPoint 프레젠테이션</vt:lpstr>
      <vt:lpstr>PowerPoint 프레젠테이션</vt:lpstr>
      <vt:lpstr>#기도월력 2025년 8월 세째주</vt:lpstr>
      <vt:lpstr>박해 받는 교회를 위한 기도가 이 땅에 요원의 불길처럼 뜨겁게 일어나기를 기도합니다.</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revision>856</cp:revision>
  <dcterms:created xsi:type="dcterms:W3CDTF">2024-07-08T04:53:18Z</dcterms:created>
  <dcterms:modified xsi:type="dcterms:W3CDTF">2025-08-20T06:18:05Z</dcterms:modified>
</cp:coreProperties>
</file>