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16" r:id="rId2"/>
  </p:sldMasterIdLst>
  <p:notesMasterIdLst>
    <p:notesMasterId r:id="rId26"/>
  </p:notesMasterIdLst>
  <p:sldIdLst>
    <p:sldId id="257" r:id="rId3"/>
    <p:sldId id="258" r:id="rId4"/>
    <p:sldId id="283" r:id="rId5"/>
    <p:sldId id="373" r:id="rId6"/>
    <p:sldId id="2514" r:id="rId7"/>
    <p:sldId id="2540" r:id="rId8"/>
    <p:sldId id="2519" r:id="rId9"/>
    <p:sldId id="2465" r:id="rId10"/>
    <p:sldId id="2528" r:id="rId11"/>
    <p:sldId id="2537" r:id="rId12"/>
    <p:sldId id="2492" r:id="rId13"/>
    <p:sldId id="2542" r:id="rId14"/>
    <p:sldId id="2543" r:id="rId15"/>
    <p:sldId id="2533" r:id="rId16"/>
    <p:sldId id="2544" r:id="rId17"/>
    <p:sldId id="2545" r:id="rId18"/>
    <p:sldId id="2546" r:id="rId19"/>
    <p:sldId id="2547" r:id="rId20"/>
    <p:sldId id="2539" r:id="rId21"/>
    <p:sldId id="2548" r:id="rId22"/>
    <p:sldId id="2541" r:id="rId23"/>
    <p:sldId id="2538" r:id="rId24"/>
    <p:sldId id="2462" r:id="rId25"/>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66"/>
    <a:srgbClr val="990000"/>
    <a:srgbClr val="CC0066"/>
    <a:srgbClr val="993366"/>
    <a:srgbClr val="E05B1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 Id="rId5" Type="http://schemas.openxmlformats.org/officeDocument/2006/relationships/image" Target="../media/image14.jpeg"/><Relationship Id="rId4" Type="http://schemas.openxmlformats.org/officeDocument/2006/relationships/image" Target="../media/image13.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 Id="rId5" Type="http://schemas.openxmlformats.org/officeDocument/2006/relationships/image" Target="../media/image14.jpeg"/><Relationship Id="rId4" Type="http://schemas.openxmlformats.org/officeDocument/2006/relationships/image" Target="../media/image13.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2EACF1-D03D-484F-9E4D-3AA89B5971DE}" type="doc">
      <dgm:prSet loTypeId="urn:microsoft.com/office/officeart/2005/8/layout/vList4" loCatId="list" qsTypeId="urn:microsoft.com/office/officeart/2005/8/quickstyle/simple1" qsCatId="simple" csTypeId="urn:microsoft.com/office/officeart/2005/8/colors/accent1_2" csCatId="accent1" phldr="1"/>
      <dgm:spPr/>
      <dgm:t>
        <a:bodyPr/>
        <a:lstStyle/>
        <a:p>
          <a:pPr latinLnBrk="1"/>
          <a:endParaRPr lang="ko-KR" altLang="en-US"/>
        </a:p>
      </dgm:t>
    </dgm:pt>
    <dgm:pt modelId="{F6D56412-121C-420B-920D-ED3CE4C07081}">
      <dgm:prSet phldrT="[텍스트]" custT="1"/>
      <dgm:spPr>
        <a:solidFill>
          <a:srgbClr val="C00000"/>
        </a:solidFill>
      </dgm:spPr>
      <dgm:t>
        <a:bodyPr/>
        <a:lstStyle/>
        <a:p>
          <a:pPr latinLnBrk="1">
            <a:buFont typeface="Arial" panose="020B0604020202020204" pitchFamily="34" charset="0"/>
            <a:buChar char="•"/>
          </a:pPr>
          <a:r>
            <a:rPr lang="en-US" altLang="ko-KR" sz="1000"/>
            <a:t> -</a:t>
          </a:r>
          <a:r>
            <a:rPr lang="ko-KR" altLang="en-US" sz="1000"/>
            <a:t>서아프리카</a:t>
          </a:r>
          <a:r>
            <a:rPr lang="en-US" altLang="ko-KR" sz="1000"/>
            <a:t>(</a:t>
          </a:r>
          <a:r>
            <a:rPr lang="ko-KR" altLang="en-US" sz="1000" err="1"/>
            <a:t>사헬</a:t>
          </a:r>
          <a:r>
            <a:rPr lang="ko-KR" altLang="en-US" sz="1000"/>
            <a:t> 지역</a:t>
          </a:r>
          <a:r>
            <a:rPr lang="en-US" altLang="ko-KR" sz="1000"/>
            <a:t>): </a:t>
          </a:r>
          <a:r>
            <a:rPr lang="ko-KR" altLang="en-US" sz="1000"/>
            <a:t>말리</a:t>
          </a:r>
          <a:r>
            <a:rPr lang="en-US" altLang="ko-KR" sz="1000"/>
            <a:t>, </a:t>
          </a:r>
          <a:r>
            <a:rPr lang="ko-KR" altLang="en-US" sz="1000"/>
            <a:t>니제르</a:t>
          </a:r>
          <a:r>
            <a:rPr lang="en-US" altLang="ko-KR" sz="1000"/>
            <a:t>, </a:t>
          </a:r>
          <a:r>
            <a:rPr lang="ko-KR" altLang="en-US" sz="1000"/>
            <a:t>부르키나파소</a:t>
          </a:r>
        </a:p>
      </dgm:t>
    </dgm:pt>
    <dgm:pt modelId="{99B47B0C-73B9-4CF6-B999-657C7E68ECBC}" type="parTrans" cxnId="{85135D9E-205B-4162-A82A-2C2BAA9A38F1}">
      <dgm:prSet/>
      <dgm:spPr/>
      <dgm:t>
        <a:bodyPr/>
        <a:lstStyle/>
        <a:p>
          <a:pPr latinLnBrk="1"/>
          <a:endParaRPr lang="ko-KR" altLang="en-US"/>
        </a:p>
      </dgm:t>
    </dgm:pt>
    <dgm:pt modelId="{77D019BC-7C2B-48C3-AAA8-836B3109EB24}" type="sibTrans" cxnId="{85135D9E-205B-4162-A82A-2C2BAA9A38F1}">
      <dgm:prSet/>
      <dgm:spPr/>
      <dgm:t>
        <a:bodyPr/>
        <a:lstStyle/>
        <a:p>
          <a:pPr latinLnBrk="1"/>
          <a:endParaRPr lang="ko-KR" altLang="en-US"/>
        </a:p>
      </dgm:t>
    </dgm:pt>
    <dgm:pt modelId="{FC7E0CCA-DBDE-4968-9F40-AE998E512B71}">
      <dgm:prSet phldrT="[텍스트]" custT="1"/>
      <dgm:spPr>
        <a:solidFill>
          <a:srgbClr val="C00000"/>
        </a:solidFill>
      </dgm:spPr>
      <dgm:t>
        <a:bodyPr/>
        <a:lstStyle/>
        <a:p>
          <a:pPr latinLnBrk="1"/>
          <a:r>
            <a:rPr lang="ko-KR" altLang="en-US" sz="1000"/>
            <a:t> 주요 단체는 </a:t>
          </a:r>
          <a:r>
            <a:rPr lang="en-US" altLang="ko-KR" sz="1000"/>
            <a:t>SGIM(</a:t>
          </a:r>
          <a:r>
            <a:rPr lang="ko-KR" altLang="en-US" sz="1000"/>
            <a:t>이슬람 지원 그룹</a:t>
          </a:r>
          <a:r>
            <a:rPr lang="en-US" altLang="ko-KR" sz="1000"/>
            <a:t>, </a:t>
          </a:r>
          <a:r>
            <a:rPr lang="ko-KR" altLang="en-US" sz="1000"/>
            <a:t>혹은</a:t>
          </a:r>
          <a:r>
            <a:rPr lang="en-US" altLang="ko-KR" sz="1000"/>
            <a:t> JMNL) </a:t>
          </a:r>
          <a:endParaRPr lang="ko-KR" altLang="en-US" sz="1000"/>
        </a:p>
      </dgm:t>
    </dgm:pt>
    <dgm:pt modelId="{F31F9507-E408-4782-BD1A-C5D79CD27A5E}" type="parTrans" cxnId="{5A5E78EB-E1B6-4C41-B37A-2AA406DA51E6}">
      <dgm:prSet/>
      <dgm:spPr/>
      <dgm:t>
        <a:bodyPr/>
        <a:lstStyle/>
        <a:p>
          <a:pPr latinLnBrk="1"/>
          <a:endParaRPr lang="ko-KR" altLang="en-US"/>
        </a:p>
      </dgm:t>
    </dgm:pt>
    <dgm:pt modelId="{CED30FC1-BCA2-4C60-9810-EFE913939356}" type="sibTrans" cxnId="{5A5E78EB-E1B6-4C41-B37A-2AA406DA51E6}">
      <dgm:prSet/>
      <dgm:spPr/>
      <dgm:t>
        <a:bodyPr/>
        <a:lstStyle/>
        <a:p>
          <a:pPr latinLnBrk="1"/>
          <a:endParaRPr lang="ko-KR" altLang="en-US"/>
        </a:p>
      </dgm:t>
    </dgm:pt>
    <dgm:pt modelId="{24254D62-39DB-42BE-946F-A33B5C458E37}">
      <dgm:prSet phldrT="[텍스트]" custT="1"/>
      <dgm:spPr>
        <a:solidFill>
          <a:srgbClr val="C00000"/>
        </a:solidFill>
      </dgm:spPr>
      <dgm:t>
        <a:bodyPr/>
        <a:lstStyle/>
        <a:p>
          <a:pPr latinLnBrk="1"/>
          <a:r>
            <a:rPr lang="ko-KR" altLang="en-US" sz="1000"/>
            <a:t> </a:t>
          </a:r>
          <a:r>
            <a:rPr lang="ko-KR" altLang="en-US" sz="1000" err="1"/>
            <a:t>알카에다와</a:t>
          </a:r>
          <a:r>
            <a:rPr lang="ko-KR" altLang="en-US" sz="1000"/>
            <a:t> </a:t>
          </a:r>
          <a:r>
            <a:rPr lang="en-US" altLang="ko-KR" sz="1000"/>
            <a:t>ISGS(Islamic State in Greater Sahara)</a:t>
          </a:r>
          <a:r>
            <a:rPr lang="ko-KR" altLang="en-US" sz="1000"/>
            <a:t>와 연계됨</a:t>
          </a:r>
          <a:r>
            <a:rPr lang="en-US" altLang="ko-KR" sz="1000"/>
            <a:t>.</a:t>
          </a:r>
          <a:endParaRPr lang="ko-KR" altLang="en-US" sz="1000"/>
        </a:p>
      </dgm:t>
    </dgm:pt>
    <dgm:pt modelId="{793E6DE5-37B0-4618-8BEB-C0E047A4E848}" type="parTrans" cxnId="{635B749A-C789-4441-A3C8-8C237F702B74}">
      <dgm:prSet/>
      <dgm:spPr/>
      <dgm:t>
        <a:bodyPr/>
        <a:lstStyle/>
        <a:p>
          <a:pPr latinLnBrk="1"/>
          <a:endParaRPr lang="ko-KR" altLang="en-US"/>
        </a:p>
      </dgm:t>
    </dgm:pt>
    <dgm:pt modelId="{836411C4-ED50-4C52-9B1B-9FD1C719E169}" type="sibTrans" cxnId="{635B749A-C789-4441-A3C8-8C237F702B74}">
      <dgm:prSet/>
      <dgm:spPr/>
      <dgm:t>
        <a:bodyPr/>
        <a:lstStyle/>
        <a:p>
          <a:pPr latinLnBrk="1"/>
          <a:endParaRPr lang="ko-KR" altLang="en-US"/>
        </a:p>
      </dgm:t>
    </dgm:pt>
    <dgm:pt modelId="{351A247F-3687-47BD-837D-243C0BEADE13}">
      <dgm:prSet phldrT="[텍스트]" custT="1"/>
      <dgm:spPr>
        <a:solidFill>
          <a:schemeClr val="accent1">
            <a:lumMod val="50000"/>
          </a:schemeClr>
        </a:solidFill>
      </dgm:spPr>
      <dgm:t>
        <a:bodyPr/>
        <a:lstStyle/>
        <a:p>
          <a:pPr latinLnBrk="1">
            <a:buFont typeface="Arial" panose="020B0604020202020204" pitchFamily="34" charset="0"/>
            <a:buChar char="•"/>
          </a:pPr>
          <a:r>
            <a:rPr lang="en-US" altLang="ko-KR" sz="1000"/>
            <a:t> -</a:t>
          </a:r>
          <a:r>
            <a:rPr lang="ko-KR" altLang="en-US" sz="1000"/>
            <a:t>차드 호수 유역</a:t>
          </a:r>
          <a:r>
            <a:rPr lang="en-US" altLang="ko-KR" sz="1000"/>
            <a:t>: </a:t>
          </a:r>
          <a:r>
            <a:rPr lang="ko-KR" altLang="en-US" sz="1000"/>
            <a:t>나이지리아</a:t>
          </a:r>
          <a:r>
            <a:rPr lang="en-US" altLang="ko-KR" sz="1000"/>
            <a:t>, </a:t>
          </a:r>
          <a:r>
            <a:rPr lang="ko-KR" altLang="en-US" sz="1000"/>
            <a:t>카메룬</a:t>
          </a:r>
          <a:r>
            <a:rPr lang="en-US" altLang="ko-KR" sz="1000"/>
            <a:t>, </a:t>
          </a:r>
          <a:r>
            <a:rPr lang="ko-KR" altLang="en-US" sz="1000"/>
            <a:t>차드</a:t>
          </a:r>
          <a:r>
            <a:rPr lang="en-US" altLang="ko-KR" sz="1000"/>
            <a:t>,</a:t>
          </a:r>
          <a:r>
            <a:rPr lang="ko-KR" altLang="en-US" sz="1000"/>
            <a:t>니제르</a:t>
          </a:r>
        </a:p>
      </dgm:t>
    </dgm:pt>
    <dgm:pt modelId="{D6499E9C-4883-49ED-B341-F21213305852}" type="parTrans" cxnId="{48AF9BFD-8A36-4EAD-9CFE-16AAD09A0657}">
      <dgm:prSet/>
      <dgm:spPr/>
      <dgm:t>
        <a:bodyPr/>
        <a:lstStyle/>
        <a:p>
          <a:pPr latinLnBrk="1"/>
          <a:endParaRPr lang="ko-KR" altLang="en-US"/>
        </a:p>
      </dgm:t>
    </dgm:pt>
    <dgm:pt modelId="{C4140FCC-244A-4B90-BC7D-39528E91563E}" type="sibTrans" cxnId="{48AF9BFD-8A36-4EAD-9CFE-16AAD09A0657}">
      <dgm:prSet/>
      <dgm:spPr/>
      <dgm:t>
        <a:bodyPr/>
        <a:lstStyle/>
        <a:p>
          <a:pPr latinLnBrk="1"/>
          <a:endParaRPr lang="ko-KR" altLang="en-US"/>
        </a:p>
      </dgm:t>
    </dgm:pt>
    <dgm:pt modelId="{139DA0D4-85E3-4B4A-B91B-1FE1065E3E4D}">
      <dgm:prSet phldrT="[텍스트]" custT="1"/>
      <dgm:spPr>
        <a:solidFill>
          <a:schemeClr val="accent1">
            <a:lumMod val="50000"/>
          </a:schemeClr>
        </a:solidFill>
      </dgm:spPr>
      <dgm:t>
        <a:bodyPr/>
        <a:lstStyle/>
        <a:p>
          <a:pPr latinLnBrk="1"/>
          <a:r>
            <a:rPr lang="en-US" altLang="ko-KR" sz="1000"/>
            <a:t> BOKOHARAM(2009) </a:t>
          </a:r>
          <a:endParaRPr lang="ko-KR" altLang="en-US" sz="1000"/>
        </a:p>
      </dgm:t>
    </dgm:pt>
    <dgm:pt modelId="{3B078BE3-9F13-44AF-AF63-9F934850270B}" type="parTrans" cxnId="{A18C94F5-0207-47C6-9BD8-9352D6AC0528}">
      <dgm:prSet/>
      <dgm:spPr/>
      <dgm:t>
        <a:bodyPr/>
        <a:lstStyle/>
        <a:p>
          <a:pPr latinLnBrk="1"/>
          <a:endParaRPr lang="ko-KR" altLang="en-US"/>
        </a:p>
      </dgm:t>
    </dgm:pt>
    <dgm:pt modelId="{805C22E1-CB0F-42BC-A55E-8294656E9588}" type="sibTrans" cxnId="{A18C94F5-0207-47C6-9BD8-9352D6AC0528}">
      <dgm:prSet/>
      <dgm:spPr/>
      <dgm:t>
        <a:bodyPr/>
        <a:lstStyle/>
        <a:p>
          <a:pPr latinLnBrk="1"/>
          <a:endParaRPr lang="ko-KR" altLang="en-US"/>
        </a:p>
      </dgm:t>
    </dgm:pt>
    <dgm:pt modelId="{8489A85F-84E2-4AAF-9FFD-D9932F75A6A6}">
      <dgm:prSet phldrT="[텍스트]" custT="1"/>
      <dgm:spPr>
        <a:solidFill>
          <a:schemeClr val="accent1">
            <a:lumMod val="50000"/>
          </a:schemeClr>
        </a:solidFill>
      </dgm:spPr>
      <dgm:t>
        <a:bodyPr/>
        <a:lstStyle/>
        <a:p>
          <a:pPr latinLnBrk="1"/>
          <a:r>
            <a:rPr lang="ko-KR" altLang="en-US" sz="1000"/>
            <a:t> 니제르</a:t>
          </a:r>
          <a:r>
            <a:rPr lang="en-US" altLang="ko-KR" sz="1000"/>
            <a:t> ISWAP(Islamic State West-Africa)</a:t>
          </a:r>
          <a:endParaRPr lang="ko-KR" altLang="en-US" sz="1000"/>
        </a:p>
      </dgm:t>
    </dgm:pt>
    <dgm:pt modelId="{B058A1CA-3952-4562-86B6-630F4F4B3D1C}" type="parTrans" cxnId="{BED1E8E0-8A70-41D7-8309-53F53523E38D}">
      <dgm:prSet/>
      <dgm:spPr/>
      <dgm:t>
        <a:bodyPr/>
        <a:lstStyle/>
        <a:p>
          <a:pPr latinLnBrk="1"/>
          <a:endParaRPr lang="ko-KR" altLang="en-US"/>
        </a:p>
      </dgm:t>
    </dgm:pt>
    <dgm:pt modelId="{6542A6E1-0D5E-49B3-981D-35AF3B609574}" type="sibTrans" cxnId="{BED1E8E0-8A70-41D7-8309-53F53523E38D}">
      <dgm:prSet/>
      <dgm:spPr/>
      <dgm:t>
        <a:bodyPr/>
        <a:lstStyle/>
        <a:p>
          <a:pPr latinLnBrk="1"/>
          <a:endParaRPr lang="ko-KR" altLang="en-US"/>
        </a:p>
      </dgm:t>
    </dgm:pt>
    <dgm:pt modelId="{9CFAA74D-11BF-4ECD-8FA0-BEA0C61DB393}">
      <dgm:prSet phldrT="[텍스트]" custT="1"/>
      <dgm:spPr>
        <a:solidFill>
          <a:srgbClr val="00B050"/>
        </a:solidFill>
      </dgm:spPr>
      <dgm:t>
        <a:bodyPr/>
        <a:lstStyle/>
        <a:p>
          <a:pPr latinLnBrk="1">
            <a:buFont typeface="Arial" panose="020B0604020202020204" pitchFamily="34" charset="0"/>
            <a:buChar char="•"/>
          </a:pPr>
          <a:r>
            <a:rPr lang="en-US" altLang="ko-KR" sz="1000"/>
            <a:t> -</a:t>
          </a:r>
          <a:r>
            <a:rPr lang="ko-KR" altLang="en-US" sz="1000"/>
            <a:t>동아프리카</a:t>
          </a:r>
          <a:r>
            <a:rPr lang="en-US" altLang="ko-KR" sz="1000"/>
            <a:t>: </a:t>
          </a:r>
          <a:r>
            <a:rPr lang="ko-KR" altLang="en-US" sz="1000"/>
            <a:t>소말리아</a:t>
          </a:r>
          <a:r>
            <a:rPr lang="en-US" altLang="ko-KR" sz="1000"/>
            <a:t>,</a:t>
          </a:r>
          <a:r>
            <a:rPr lang="ko-KR" altLang="en-US" sz="1000"/>
            <a:t>케냐</a:t>
          </a:r>
          <a:r>
            <a:rPr lang="en-US" altLang="ko-KR" sz="1000"/>
            <a:t>, </a:t>
          </a:r>
          <a:r>
            <a:rPr lang="ko-KR" altLang="en-US" sz="1000"/>
            <a:t>탄자니아</a:t>
          </a:r>
        </a:p>
      </dgm:t>
    </dgm:pt>
    <dgm:pt modelId="{C4F0A6D1-0434-4066-BCC2-53B865A6DF45}" type="parTrans" cxnId="{1F8ADF9E-5278-4292-82D1-6E12C4FE537B}">
      <dgm:prSet/>
      <dgm:spPr/>
      <dgm:t>
        <a:bodyPr/>
        <a:lstStyle/>
        <a:p>
          <a:pPr latinLnBrk="1"/>
          <a:endParaRPr lang="ko-KR" altLang="en-US"/>
        </a:p>
      </dgm:t>
    </dgm:pt>
    <dgm:pt modelId="{DB94D668-CD07-44A8-8AD7-78856DB06730}" type="sibTrans" cxnId="{1F8ADF9E-5278-4292-82D1-6E12C4FE537B}">
      <dgm:prSet/>
      <dgm:spPr/>
      <dgm:t>
        <a:bodyPr/>
        <a:lstStyle/>
        <a:p>
          <a:pPr latinLnBrk="1"/>
          <a:endParaRPr lang="ko-KR" altLang="en-US"/>
        </a:p>
      </dgm:t>
    </dgm:pt>
    <dgm:pt modelId="{D98DC317-26A0-4C11-B2BC-D4121F910608}">
      <dgm:prSet phldrT="[텍스트]" custT="1"/>
      <dgm:spPr>
        <a:solidFill>
          <a:srgbClr val="00B050"/>
        </a:solidFill>
      </dgm:spPr>
      <dgm:t>
        <a:bodyPr/>
        <a:lstStyle/>
        <a:p>
          <a:pPr latinLnBrk="1">
            <a:buFont typeface="Arial" panose="020B0604020202020204" pitchFamily="34" charset="0"/>
            <a:buChar char="•"/>
          </a:pPr>
          <a:r>
            <a:rPr lang="ko-KR" altLang="en-US" sz="1000"/>
            <a:t> 케냐와 탄자니아 등에서 활동</a:t>
          </a:r>
        </a:p>
      </dgm:t>
    </dgm:pt>
    <dgm:pt modelId="{21BAEF52-4991-49DE-9A79-2FB6321567A7}" type="parTrans" cxnId="{E7B4C1F7-6063-469A-A167-2C3D062A08FC}">
      <dgm:prSet/>
      <dgm:spPr/>
      <dgm:t>
        <a:bodyPr/>
        <a:lstStyle/>
        <a:p>
          <a:pPr latinLnBrk="1"/>
          <a:endParaRPr lang="ko-KR" altLang="en-US"/>
        </a:p>
      </dgm:t>
    </dgm:pt>
    <dgm:pt modelId="{691EE9DC-1B2E-47D6-BA7C-5B76577A8228}" type="sibTrans" cxnId="{E7B4C1F7-6063-469A-A167-2C3D062A08FC}">
      <dgm:prSet/>
      <dgm:spPr/>
      <dgm:t>
        <a:bodyPr/>
        <a:lstStyle/>
        <a:p>
          <a:pPr latinLnBrk="1"/>
          <a:endParaRPr lang="ko-KR" altLang="en-US"/>
        </a:p>
      </dgm:t>
    </dgm:pt>
    <dgm:pt modelId="{C8A7E7DA-0E4B-40BF-A5A2-FE92E8B7811F}">
      <dgm:prSet custT="1"/>
      <dgm:spPr>
        <a:solidFill>
          <a:srgbClr val="0070C0"/>
        </a:solidFill>
      </dgm:spPr>
      <dgm:t>
        <a:bodyPr/>
        <a:lstStyle/>
        <a:p>
          <a:pPr latinLnBrk="1">
            <a:spcAft>
              <a:spcPct val="35000"/>
            </a:spcAft>
          </a:pPr>
          <a:r>
            <a:rPr lang="en-US" altLang="ko-KR" sz="1000"/>
            <a:t> -</a:t>
          </a:r>
          <a:r>
            <a:rPr lang="ko-KR" altLang="en-US" sz="1000"/>
            <a:t>중앙 아프리카 지역</a:t>
          </a:r>
          <a:r>
            <a:rPr lang="en-US" altLang="ko-KR" sz="1000"/>
            <a:t>(</a:t>
          </a:r>
          <a:r>
            <a:rPr lang="ko-KR" altLang="en-US" sz="1000"/>
            <a:t>특히 오대호</a:t>
          </a:r>
          <a:r>
            <a:rPr lang="en-US" altLang="ko-KR" sz="1000"/>
            <a:t>)</a:t>
          </a:r>
          <a:r>
            <a:rPr lang="ko-KR" altLang="en-US" sz="1000"/>
            <a:t>지역</a:t>
          </a:r>
          <a:r>
            <a:rPr lang="en-US" altLang="ko-KR" sz="1000"/>
            <a:t>):</a:t>
          </a:r>
        </a:p>
        <a:p>
          <a:pPr latinLnBrk="1">
            <a:spcAft>
              <a:spcPts val="0"/>
            </a:spcAft>
          </a:pPr>
          <a:r>
            <a:rPr lang="en-US" altLang="ko-KR" sz="1000"/>
            <a:t> ADF(</a:t>
          </a:r>
          <a:r>
            <a:rPr lang="ko-KR" altLang="en-US" sz="1000"/>
            <a:t>연합민주군</a:t>
          </a:r>
          <a:r>
            <a:rPr lang="en-US" altLang="ko-KR" sz="1000"/>
            <a:t>)</a:t>
          </a:r>
          <a:r>
            <a:rPr lang="ko-KR" altLang="en-US" sz="1000"/>
            <a:t>이 콩고민주공화국 동부지역</a:t>
          </a:r>
          <a:endParaRPr lang="en-US" altLang="ko-KR" sz="1000"/>
        </a:p>
        <a:p>
          <a:pPr latinLnBrk="1">
            <a:spcAft>
              <a:spcPts val="0"/>
            </a:spcAft>
          </a:pPr>
          <a:r>
            <a:rPr lang="en-US" altLang="ko-KR" sz="1000"/>
            <a:t> ISCAP(Islamic State Central Africa Province)</a:t>
          </a:r>
          <a:r>
            <a:rPr lang="ko-KR" altLang="en-US" sz="1000"/>
            <a:t>로도 알려짐</a:t>
          </a:r>
        </a:p>
      </dgm:t>
    </dgm:pt>
    <dgm:pt modelId="{AA4D74AD-9B3E-4C70-9D95-8F5841B6247E}" type="parTrans" cxnId="{D022FC6F-86B9-46E1-A335-42B41A9FED2F}">
      <dgm:prSet/>
      <dgm:spPr/>
      <dgm:t>
        <a:bodyPr/>
        <a:lstStyle/>
        <a:p>
          <a:pPr latinLnBrk="1"/>
          <a:endParaRPr lang="ko-KR" altLang="en-US"/>
        </a:p>
      </dgm:t>
    </dgm:pt>
    <dgm:pt modelId="{10837FD1-5260-4EF9-BCBB-137459CBA5D2}" type="sibTrans" cxnId="{D022FC6F-86B9-46E1-A335-42B41A9FED2F}">
      <dgm:prSet/>
      <dgm:spPr/>
      <dgm:t>
        <a:bodyPr/>
        <a:lstStyle/>
        <a:p>
          <a:pPr latinLnBrk="1"/>
          <a:endParaRPr lang="ko-KR" altLang="en-US"/>
        </a:p>
      </dgm:t>
    </dgm:pt>
    <dgm:pt modelId="{EC961494-2067-4816-9B42-6251B3DD94F5}">
      <dgm:prSet custT="1"/>
      <dgm:spPr>
        <a:solidFill>
          <a:schemeClr val="accent4">
            <a:lumMod val="75000"/>
          </a:schemeClr>
        </a:solidFill>
      </dgm:spPr>
      <dgm:t>
        <a:bodyPr/>
        <a:lstStyle/>
        <a:p>
          <a:pPr latinLnBrk="1">
            <a:lnSpc>
              <a:spcPct val="90000"/>
            </a:lnSpc>
            <a:spcAft>
              <a:spcPct val="35000"/>
            </a:spcAft>
            <a:buFont typeface="Arial" panose="020B0604020202020204" pitchFamily="34" charset="0"/>
            <a:buChar char="•"/>
          </a:pPr>
          <a:r>
            <a:rPr lang="en-US" altLang="ko-KR" sz="1000"/>
            <a:t>-</a:t>
          </a:r>
          <a:r>
            <a:rPr lang="ko-KR" altLang="en-US" sz="1000"/>
            <a:t>남아프리카</a:t>
          </a:r>
          <a:r>
            <a:rPr lang="en-US" altLang="ko-KR" sz="1000"/>
            <a:t>: </a:t>
          </a:r>
          <a:r>
            <a:rPr lang="ko-KR" altLang="en-US" sz="1000"/>
            <a:t>모잠비크 북부 </a:t>
          </a:r>
          <a:r>
            <a:rPr lang="ko-KR" altLang="en-US" sz="1000" err="1"/>
            <a:t>카보</a:t>
          </a:r>
          <a:r>
            <a:rPr lang="ko-KR" altLang="en-US" sz="1000"/>
            <a:t> </a:t>
          </a:r>
          <a:r>
            <a:rPr lang="ko-KR" altLang="en-US" sz="1000" err="1"/>
            <a:t>델가도</a:t>
          </a:r>
          <a:r>
            <a:rPr lang="ko-KR" altLang="en-US" sz="1000"/>
            <a:t> 주</a:t>
          </a:r>
          <a:endParaRPr lang="en-US" altLang="ko-KR" sz="1000"/>
        </a:p>
        <a:p>
          <a:pPr latinLnBrk="1">
            <a:lnSpc>
              <a:spcPct val="100000"/>
            </a:lnSpc>
            <a:spcAft>
              <a:spcPts val="0"/>
            </a:spcAft>
            <a:buFont typeface="Arial" panose="020B0604020202020204" pitchFamily="34" charset="0"/>
            <a:buChar char="•"/>
          </a:pPr>
          <a:r>
            <a:rPr lang="ko-KR" altLang="en-US" sz="1000"/>
            <a:t> </a:t>
          </a:r>
          <a:r>
            <a:rPr lang="en-US" altLang="ko-KR" sz="1000"/>
            <a:t>ISCAP(</a:t>
          </a:r>
          <a:r>
            <a:rPr lang="en-US" altLang="ko-KR" sz="600"/>
            <a:t>Islamic State Central Africa Province</a:t>
          </a:r>
          <a:r>
            <a:rPr lang="en-US" altLang="ko-KR" sz="1000"/>
            <a:t>)</a:t>
          </a:r>
          <a:r>
            <a:rPr lang="ko-KR" altLang="en-US" sz="1000"/>
            <a:t> 계열의 </a:t>
          </a:r>
          <a:r>
            <a:rPr lang="en-US" altLang="ko-KR" sz="1000"/>
            <a:t>al </a:t>
          </a:r>
          <a:r>
            <a:rPr lang="en-US" altLang="ko-KR" sz="1000" err="1"/>
            <a:t>Shabaab</a:t>
          </a:r>
          <a:r>
            <a:rPr lang="en-US" altLang="ko-KR" sz="1000"/>
            <a:t>(</a:t>
          </a:r>
          <a:r>
            <a:rPr lang="ko-KR" altLang="en-US" sz="1000"/>
            <a:t>아랍 청소년</a:t>
          </a:r>
          <a:r>
            <a:rPr lang="en-US" altLang="ko-KR" sz="1000"/>
            <a:t>)</a:t>
          </a:r>
        </a:p>
        <a:p>
          <a:pPr latinLnBrk="1">
            <a:lnSpc>
              <a:spcPct val="100000"/>
            </a:lnSpc>
            <a:spcAft>
              <a:spcPts val="0"/>
            </a:spcAft>
            <a:buFont typeface="Arial" panose="020B0604020202020204" pitchFamily="34" charset="0"/>
            <a:buChar char="•"/>
          </a:pPr>
          <a:r>
            <a:rPr lang="ko-KR" altLang="en-US" sz="1000"/>
            <a:t>소말리아의 알 </a:t>
          </a:r>
          <a:r>
            <a:rPr lang="ko-KR" altLang="en-US" sz="1000" err="1"/>
            <a:t>샤바브와</a:t>
          </a:r>
          <a:r>
            <a:rPr lang="ko-KR" altLang="en-US" sz="1000"/>
            <a:t> 직접 연관이 없음</a:t>
          </a:r>
          <a:r>
            <a:rPr lang="en-US" altLang="ko-KR" sz="1000"/>
            <a:t>.</a:t>
          </a:r>
          <a:endParaRPr lang="ko-KR" altLang="en-US" sz="1000"/>
        </a:p>
      </dgm:t>
    </dgm:pt>
    <dgm:pt modelId="{00DD5900-CA2F-444B-920D-574A522D97D4}" type="parTrans" cxnId="{B71095BC-882A-40FE-ACBC-4DD0A7472F8A}">
      <dgm:prSet/>
      <dgm:spPr/>
      <dgm:t>
        <a:bodyPr/>
        <a:lstStyle/>
        <a:p>
          <a:pPr latinLnBrk="1"/>
          <a:endParaRPr lang="ko-KR" altLang="en-US"/>
        </a:p>
      </dgm:t>
    </dgm:pt>
    <dgm:pt modelId="{64426D94-E595-4C23-A83C-C17B3989C91A}" type="sibTrans" cxnId="{B71095BC-882A-40FE-ACBC-4DD0A7472F8A}">
      <dgm:prSet/>
      <dgm:spPr/>
      <dgm:t>
        <a:bodyPr/>
        <a:lstStyle/>
        <a:p>
          <a:pPr latinLnBrk="1"/>
          <a:endParaRPr lang="ko-KR" altLang="en-US"/>
        </a:p>
      </dgm:t>
    </dgm:pt>
    <dgm:pt modelId="{6B3A67EE-E676-47A1-AA01-FEF4F24104E0}">
      <dgm:prSet phldrT="[텍스트]" custT="1"/>
      <dgm:spPr>
        <a:solidFill>
          <a:srgbClr val="00B050"/>
        </a:solidFill>
      </dgm:spPr>
      <dgm:t>
        <a:bodyPr/>
        <a:lstStyle/>
        <a:p>
          <a:pPr latinLnBrk="1"/>
          <a:r>
            <a:rPr lang="en-US" altLang="ko-KR" sz="1000"/>
            <a:t> al-Shabaab(</a:t>
          </a:r>
          <a:r>
            <a:rPr lang="ko-KR" altLang="en-US" sz="1000"/>
            <a:t>소말리아</a:t>
          </a:r>
          <a:r>
            <a:rPr lang="en-US" altLang="ko-KR" sz="1000"/>
            <a:t>)</a:t>
          </a:r>
          <a:endParaRPr lang="ko-KR" altLang="en-US" sz="1000"/>
        </a:p>
      </dgm:t>
    </dgm:pt>
    <dgm:pt modelId="{0BFDA976-B6CF-4129-A6F6-BF0152EFA020}" type="sibTrans" cxnId="{D2B30E83-E3F2-48D6-A6C1-AFACD0486666}">
      <dgm:prSet/>
      <dgm:spPr/>
      <dgm:t>
        <a:bodyPr/>
        <a:lstStyle/>
        <a:p>
          <a:pPr latinLnBrk="1"/>
          <a:endParaRPr lang="ko-KR" altLang="en-US"/>
        </a:p>
      </dgm:t>
    </dgm:pt>
    <dgm:pt modelId="{AB9DB8FD-E2F8-4B94-BBA0-F07E4BC6F94E}" type="parTrans" cxnId="{D2B30E83-E3F2-48D6-A6C1-AFACD0486666}">
      <dgm:prSet/>
      <dgm:spPr/>
      <dgm:t>
        <a:bodyPr/>
        <a:lstStyle/>
        <a:p>
          <a:pPr latinLnBrk="1"/>
          <a:endParaRPr lang="ko-KR" altLang="en-US"/>
        </a:p>
      </dgm:t>
    </dgm:pt>
    <dgm:pt modelId="{3A46BCB6-1317-4D29-8600-76AAEDC24048}" type="pres">
      <dgm:prSet presAssocID="{EE2EACF1-D03D-484F-9E4D-3AA89B5971DE}" presName="linear" presStyleCnt="0">
        <dgm:presLayoutVars>
          <dgm:dir/>
          <dgm:resizeHandles val="exact"/>
        </dgm:presLayoutVars>
      </dgm:prSet>
      <dgm:spPr/>
    </dgm:pt>
    <dgm:pt modelId="{0852CFB0-8FFC-467C-A072-40A59BFECB18}" type="pres">
      <dgm:prSet presAssocID="{F6D56412-121C-420B-920D-ED3CE4C07081}" presName="comp" presStyleCnt="0"/>
      <dgm:spPr/>
    </dgm:pt>
    <dgm:pt modelId="{F0DB10A0-4E0E-47A6-9C49-6C6B0DC47478}" type="pres">
      <dgm:prSet presAssocID="{F6D56412-121C-420B-920D-ED3CE4C07081}" presName="box" presStyleLbl="node1" presStyleIdx="0" presStyleCnt="5" custLinFactNeighborX="-563" custLinFactNeighborY="3567"/>
      <dgm:spPr/>
    </dgm:pt>
    <dgm:pt modelId="{E0F14C18-0E4D-41F6-9F28-A6772F4D5E54}" type="pres">
      <dgm:prSet presAssocID="{F6D56412-121C-420B-920D-ED3CE4C07081}" presName="img"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7000" r="-7000"/>
          </a:stretch>
        </a:blipFill>
      </dgm:spPr>
    </dgm:pt>
    <dgm:pt modelId="{70371D7D-F63E-4B1E-B967-FD15200758F4}" type="pres">
      <dgm:prSet presAssocID="{F6D56412-121C-420B-920D-ED3CE4C07081}" presName="text" presStyleLbl="node1" presStyleIdx="0" presStyleCnt="5">
        <dgm:presLayoutVars>
          <dgm:bulletEnabled val="1"/>
        </dgm:presLayoutVars>
      </dgm:prSet>
      <dgm:spPr/>
    </dgm:pt>
    <dgm:pt modelId="{9F70AB0D-100B-46B0-9E0B-A47D5F32F9D5}" type="pres">
      <dgm:prSet presAssocID="{77D019BC-7C2B-48C3-AAA8-836B3109EB24}" presName="spacer" presStyleCnt="0"/>
      <dgm:spPr/>
    </dgm:pt>
    <dgm:pt modelId="{6FA62942-64D3-4FBD-B267-175C10ACD1F5}" type="pres">
      <dgm:prSet presAssocID="{351A247F-3687-47BD-837D-243C0BEADE13}" presName="comp" presStyleCnt="0"/>
      <dgm:spPr/>
    </dgm:pt>
    <dgm:pt modelId="{1EB57303-C0A7-4C97-8E09-E70CD7B8BF6F}" type="pres">
      <dgm:prSet presAssocID="{351A247F-3687-47BD-837D-243C0BEADE13}" presName="box" presStyleLbl="node1" presStyleIdx="1" presStyleCnt="5"/>
      <dgm:spPr/>
    </dgm:pt>
    <dgm:pt modelId="{F3295AB6-D9F0-4B9D-A111-5A40F030CAFC}" type="pres">
      <dgm:prSet presAssocID="{351A247F-3687-47BD-837D-243C0BEADE13}" presName="img" presStyleLbl="fgImgPlac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t="-3000" b="-3000"/>
          </a:stretch>
        </a:blipFill>
      </dgm:spPr>
    </dgm:pt>
    <dgm:pt modelId="{15E27414-82CC-485F-A358-543E6D770A64}" type="pres">
      <dgm:prSet presAssocID="{351A247F-3687-47BD-837D-243C0BEADE13}" presName="text" presStyleLbl="node1" presStyleIdx="1" presStyleCnt="5">
        <dgm:presLayoutVars>
          <dgm:bulletEnabled val="1"/>
        </dgm:presLayoutVars>
      </dgm:prSet>
      <dgm:spPr/>
    </dgm:pt>
    <dgm:pt modelId="{A7D397D2-8A45-4B65-8F7C-4AF2DFA6AD62}" type="pres">
      <dgm:prSet presAssocID="{C4140FCC-244A-4B90-BC7D-39528E91563E}" presName="spacer" presStyleCnt="0"/>
      <dgm:spPr/>
    </dgm:pt>
    <dgm:pt modelId="{1E33CDAB-0BCE-4F71-9329-BAC95CD91E87}" type="pres">
      <dgm:prSet presAssocID="{9CFAA74D-11BF-4ECD-8FA0-BEA0C61DB393}" presName="comp" presStyleCnt="0"/>
      <dgm:spPr/>
    </dgm:pt>
    <dgm:pt modelId="{833B895B-44B2-452F-AC3F-0DCFBF33659C}" type="pres">
      <dgm:prSet presAssocID="{9CFAA74D-11BF-4ECD-8FA0-BEA0C61DB393}" presName="box" presStyleLbl="node1" presStyleIdx="2" presStyleCnt="5"/>
      <dgm:spPr/>
    </dgm:pt>
    <dgm:pt modelId="{57016AC8-8D71-4103-9B53-1DF772FA03B0}" type="pres">
      <dgm:prSet presAssocID="{9CFAA74D-11BF-4ECD-8FA0-BEA0C61DB393}" presName="img" presStyleLbl="fgImgPlac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t="-9000" b="-9000"/>
          </a:stretch>
        </a:blipFill>
      </dgm:spPr>
    </dgm:pt>
    <dgm:pt modelId="{EC21503F-D291-4642-BD8F-53B8A98F7A37}" type="pres">
      <dgm:prSet presAssocID="{9CFAA74D-11BF-4ECD-8FA0-BEA0C61DB393}" presName="text" presStyleLbl="node1" presStyleIdx="2" presStyleCnt="5">
        <dgm:presLayoutVars>
          <dgm:bulletEnabled val="1"/>
        </dgm:presLayoutVars>
      </dgm:prSet>
      <dgm:spPr/>
    </dgm:pt>
    <dgm:pt modelId="{36359CA9-1960-4D1E-A972-060E348850BB}" type="pres">
      <dgm:prSet presAssocID="{DB94D668-CD07-44A8-8AD7-78856DB06730}" presName="spacer" presStyleCnt="0"/>
      <dgm:spPr/>
    </dgm:pt>
    <dgm:pt modelId="{D1A07FE8-442D-4442-BA7C-29E5B278C1AB}" type="pres">
      <dgm:prSet presAssocID="{C8A7E7DA-0E4B-40BF-A5A2-FE92E8B7811F}" presName="comp" presStyleCnt="0"/>
      <dgm:spPr/>
    </dgm:pt>
    <dgm:pt modelId="{91D3A1CD-4025-42EA-B647-2D7565AF426C}" type="pres">
      <dgm:prSet presAssocID="{C8A7E7DA-0E4B-40BF-A5A2-FE92E8B7811F}" presName="box" presStyleLbl="node1" presStyleIdx="3" presStyleCnt="5"/>
      <dgm:spPr/>
    </dgm:pt>
    <dgm:pt modelId="{97567532-B0A0-4E66-A920-BC76D0DF063C}" type="pres">
      <dgm:prSet presAssocID="{C8A7E7DA-0E4B-40BF-A5A2-FE92E8B7811F}" presName="img" presStyleLbl="fgImgPlac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t="-3000" b="-3000"/>
          </a:stretch>
        </a:blipFill>
      </dgm:spPr>
    </dgm:pt>
    <dgm:pt modelId="{95F0CB18-3E4A-42DD-8276-365BD8BBA5D7}" type="pres">
      <dgm:prSet presAssocID="{C8A7E7DA-0E4B-40BF-A5A2-FE92E8B7811F}" presName="text" presStyleLbl="node1" presStyleIdx="3" presStyleCnt="5">
        <dgm:presLayoutVars>
          <dgm:bulletEnabled val="1"/>
        </dgm:presLayoutVars>
      </dgm:prSet>
      <dgm:spPr/>
    </dgm:pt>
    <dgm:pt modelId="{C4DF0BDD-533D-4E25-9E8B-79088BE5A7CA}" type="pres">
      <dgm:prSet presAssocID="{10837FD1-5260-4EF9-BCBB-137459CBA5D2}" presName="spacer" presStyleCnt="0"/>
      <dgm:spPr/>
    </dgm:pt>
    <dgm:pt modelId="{FA7A61CE-DD51-490E-990B-51629CDD6FE1}" type="pres">
      <dgm:prSet presAssocID="{EC961494-2067-4816-9B42-6251B3DD94F5}" presName="comp" presStyleCnt="0"/>
      <dgm:spPr/>
    </dgm:pt>
    <dgm:pt modelId="{CFEA94B5-19AE-45F4-A619-63A4A4924ECA}" type="pres">
      <dgm:prSet presAssocID="{EC961494-2067-4816-9B42-6251B3DD94F5}" presName="box" presStyleLbl="node1" presStyleIdx="4" presStyleCnt="5"/>
      <dgm:spPr/>
    </dgm:pt>
    <dgm:pt modelId="{3714A830-198B-4DCA-9452-7A6D7ACBA798}" type="pres">
      <dgm:prSet presAssocID="{EC961494-2067-4816-9B42-6251B3DD94F5}" presName="img" presStyleLbl="fgImgPlac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t="-12000" b="-12000"/>
          </a:stretch>
        </a:blipFill>
      </dgm:spPr>
    </dgm:pt>
    <dgm:pt modelId="{1D17EB7F-572A-47AC-B02C-7974A27EB65C}" type="pres">
      <dgm:prSet presAssocID="{EC961494-2067-4816-9B42-6251B3DD94F5}" presName="text" presStyleLbl="node1" presStyleIdx="4" presStyleCnt="5">
        <dgm:presLayoutVars>
          <dgm:bulletEnabled val="1"/>
        </dgm:presLayoutVars>
      </dgm:prSet>
      <dgm:spPr/>
    </dgm:pt>
  </dgm:ptLst>
  <dgm:cxnLst>
    <dgm:cxn modelId="{B8945B02-3071-4F3B-A59C-05E5C0C7F337}" type="presOf" srcId="{6B3A67EE-E676-47A1-AA01-FEF4F24104E0}" destId="{833B895B-44B2-452F-AC3F-0DCFBF33659C}" srcOrd="0" destOrd="1" presId="urn:microsoft.com/office/officeart/2005/8/layout/vList4"/>
    <dgm:cxn modelId="{CAA47005-719D-4864-BD7A-A23A71690863}" type="presOf" srcId="{D98DC317-26A0-4C11-B2BC-D4121F910608}" destId="{833B895B-44B2-452F-AC3F-0DCFBF33659C}" srcOrd="0" destOrd="2" presId="urn:microsoft.com/office/officeart/2005/8/layout/vList4"/>
    <dgm:cxn modelId="{9FD9BA22-290F-46D8-9865-EEC2D173AA38}" type="presOf" srcId="{EC961494-2067-4816-9B42-6251B3DD94F5}" destId="{1D17EB7F-572A-47AC-B02C-7974A27EB65C}" srcOrd="1" destOrd="0" presId="urn:microsoft.com/office/officeart/2005/8/layout/vList4"/>
    <dgm:cxn modelId="{F6F06627-B2E2-4E26-83FB-D4F7908AF138}" type="presOf" srcId="{9CFAA74D-11BF-4ECD-8FA0-BEA0C61DB393}" destId="{833B895B-44B2-452F-AC3F-0DCFBF33659C}" srcOrd="0" destOrd="0" presId="urn:microsoft.com/office/officeart/2005/8/layout/vList4"/>
    <dgm:cxn modelId="{20F1D332-956E-4BC4-B801-A05403D7D115}" type="presOf" srcId="{F6D56412-121C-420B-920D-ED3CE4C07081}" destId="{F0DB10A0-4E0E-47A6-9C49-6C6B0DC47478}" srcOrd="0" destOrd="0" presId="urn:microsoft.com/office/officeart/2005/8/layout/vList4"/>
    <dgm:cxn modelId="{5AF8FA3D-84A6-4C86-B1EF-3B590CD120BB}" type="presOf" srcId="{D98DC317-26A0-4C11-B2BC-D4121F910608}" destId="{EC21503F-D291-4642-BD8F-53B8A98F7A37}" srcOrd="1" destOrd="2" presId="urn:microsoft.com/office/officeart/2005/8/layout/vList4"/>
    <dgm:cxn modelId="{DDDEAB40-96AA-4743-9787-E08BC800FC91}" type="presOf" srcId="{C8A7E7DA-0E4B-40BF-A5A2-FE92E8B7811F}" destId="{91D3A1CD-4025-42EA-B647-2D7565AF426C}" srcOrd="0" destOrd="0" presId="urn:microsoft.com/office/officeart/2005/8/layout/vList4"/>
    <dgm:cxn modelId="{574F1F6D-94DF-4D8A-A83D-AD990ECEFA60}" type="presOf" srcId="{C8A7E7DA-0E4B-40BF-A5A2-FE92E8B7811F}" destId="{95F0CB18-3E4A-42DD-8276-365BD8BBA5D7}" srcOrd="1" destOrd="0" presId="urn:microsoft.com/office/officeart/2005/8/layout/vList4"/>
    <dgm:cxn modelId="{012FB94F-62AE-40B2-BF45-A3F967C4365E}" type="presOf" srcId="{EC961494-2067-4816-9B42-6251B3DD94F5}" destId="{CFEA94B5-19AE-45F4-A619-63A4A4924ECA}" srcOrd="0" destOrd="0" presId="urn:microsoft.com/office/officeart/2005/8/layout/vList4"/>
    <dgm:cxn modelId="{D022FC6F-86B9-46E1-A335-42B41A9FED2F}" srcId="{EE2EACF1-D03D-484F-9E4D-3AA89B5971DE}" destId="{C8A7E7DA-0E4B-40BF-A5A2-FE92E8B7811F}" srcOrd="3" destOrd="0" parTransId="{AA4D74AD-9B3E-4C70-9D95-8F5841B6247E}" sibTransId="{10837FD1-5260-4EF9-BCBB-137459CBA5D2}"/>
    <dgm:cxn modelId="{FACC8B70-393A-45A7-A719-B20FAACB745C}" type="presOf" srcId="{139DA0D4-85E3-4B4A-B91B-1FE1065E3E4D}" destId="{1EB57303-C0A7-4C97-8E09-E70CD7B8BF6F}" srcOrd="0" destOrd="1" presId="urn:microsoft.com/office/officeart/2005/8/layout/vList4"/>
    <dgm:cxn modelId="{C7F9AD57-DBB3-4742-956F-A1F3FAF4FA0C}" type="presOf" srcId="{FC7E0CCA-DBDE-4968-9F40-AE998E512B71}" destId="{70371D7D-F63E-4B1E-B967-FD15200758F4}" srcOrd="1" destOrd="1" presId="urn:microsoft.com/office/officeart/2005/8/layout/vList4"/>
    <dgm:cxn modelId="{D2B30E83-E3F2-48D6-A6C1-AFACD0486666}" srcId="{9CFAA74D-11BF-4ECD-8FA0-BEA0C61DB393}" destId="{6B3A67EE-E676-47A1-AA01-FEF4F24104E0}" srcOrd="0" destOrd="0" parTransId="{AB9DB8FD-E2F8-4B94-BBA0-F07E4BC6F94E}" sibTransId="{0BFDA976-B6CF-4129-A6F6-BF0152EFA020}"/>
    <dgm:cxn modelId="{B9613283-3E92-4786-B9F0-D548D2473082}" type="presOf" srcId="{EE2EACF1-D03D-484F-9E4D-3AA89B5971DE}" destId="{3A46BCB6-1317-4D29-8600-76AAEDC24048}" srcOrd="0" destOrd="0" presId="urn:microsoft.com/office/officeart/2005/8/layout/vList4"/>
    <dgm:cxn modelId="{424C8A87-42BF-4F6C-A2B5-ADCA51F2D82A}" type="presOf" srcId="{9CFAA74D-11BF-4ECD-8FA0-BEA0C61DB393}" destId="{EC21503F-D291-4642-BD8F-53B8A98F7A37}" srcOrd="1" destOrd="0" presId="urn:microsoft.com/office/officeart/2005/8/layout/vList4"/>
    <dgm:cxn modelId="{075BFB89-CCC8-477B-A311-EB07679E4943}" type="presOf" srcId="{24254D62-39DB-42BE-946F-A33B5C458E37}" destId="{70371D7D-F63E-4B1E-B967-FD15200758F4}" srcOrd="1" destOrd="2" presId="urn:microsoft.com/office/officeart/2005/8/layout/vList4"/>
    <dgm:cxn modelId="{5AA2A199-A8AD-46D5-AB2F-E9C916AB6B66}" type="presOf" srcId="{24254D62-39DB-42BE-946F-A33B5C458E37}" destId="{F0DB10A0-4E0E-47A6-9C49-6C6B0DC47478}" srcOrd="0" destOrd="2" presId="urn:microsoft.com/office/officeart/2005/8/layout/vList4"/>
    <dgm:cxn modelId="{635B749A-C789-4441-A3C8-8C237F702B74}" srcId="{F6D56412-121C-420B-920D-ED3CE4C07081}" destId="{24254D62-39DB-42BE-946F-A33B5C458E37}" srcOrd="1" destOrd="0" parTransId="{793E6DE5-37B0-4618-8BEB-C0E047A4E848}" sibTransId="{836411C4-ED50-4C52-9B1B-9FD1C719E169}"/>
    <dgm:cxn modelId="{56FF9C9A-F080-4666-A77B-B48D30195E40}" type="presOf" srcId="{351A247F-3687-47BD-837D-243C0BEADE13}" destId="{1EB57303-C0A7-4C97-8E09-E70CD7B8BF6F}" srcOrd="0" destOrd="0" presId="urn:microsoft.com/office/officeart/2005/8/layout/vList4"/>
    <dgm:cxn modelId="{D636889D-DEA3-41A0-B556-028A94F97C1D}" type="presOf" srcId="{8489A85F-84E2-4AAF-9FFD-D9932F75A6A6}" destId="{1EB57303-C0A7-4C97-8E09-E70CD7B8BF6F}" srcOrd="0" destOrd="2" presId="urn:microsoft.com/office/officeart/2005/8/layout/vList4"/>
    <dgm:cxn modelId="{85135D9E-205B-4162-A82A-2C2BAA9A38F1}" srcId="{EE2EACF1-D03D-484F-9E4D-3AA89B5971DE}" destId="{F6D56412-121C-420B-920D-ED3CE4C07081}" srcOrd="0" destOrd="0" parTransId="{99B47B0C-73B9-4CF6-B999-657C7E68ECBC}" sibTransId="{77D019BC-7C2B-48C3-AAA8-836B3109EB24}"/>
    <dgm:cxn modelId="{1F8ADF9E-5278-4292-82D1-6E12C4FE537B}" srcId="{EE2EACF1-D03D-484F-9E4D-3AA89B5971DE}" destId="{9CFAA74D-11BF-4ECD-8FA0-BEA0C61DB393}" srcOrd="2" destOrd="0" parTransId="{C4F0A6D1-0434-4066-BCC2-53B865A6DF45}" sibTransId="{DB94D668-CD07-44A8-8AD7-78856DB06730}"/>
    <dgm:cxn modelId="{37F982A2-B187-45ED-AE3F-4662452CFF94}" type="presOf" srcId="{351A247F-3687-47BD-837D-243C0BEADE13}" destId="{15E27414-82CC-485F-A358-543E6D770A64}" srcOrd="1" destOrd="0" presId="urn:microsoft.com/office/officeart/2005/8/layout/vList4"/>
    <dgm:cxn modelId="{8F53A1B6-B966-4AB0-B319-E253BC493254}" type="presOf" srcId="{F6D56412-121C-420B-920D-ED3CE4C07081}" destId="{70371D7D-F63E-4B1E-B967-FD15200758F4}" srcOrd="1" destOrd="0" presId="urn:microsoft.com/office/officeart/2005/8/layout/vList4"/>
    <dgm:cxn modelId="{CE1D2AB9-9A0F-43D0-AF46-10D18AE0AA74}" type="presOf" srcId="{6B3A67EE-E676-47A1-AA01-FEF4F24104E0}" destId="{EC21503F-D291-4642-BD8F-53B8A98F7A37}" srcOrd="1" destOrd="1" presId="urn:microsoft.com/office/officeart/2005/8/layout/vList4"/>
    <dgm:cxn modelId="{B71095BC-882A-40FE-ACBC-4DD0A7472F8A}" srcId="{EE2EACF1-D03D-484F-9E4D-3AA89B5971DE}" destId="{EC961494-2067-4816-9B42-6251B3DD94F5}" srcOrd="4" destOrd="0" parTransId="{00DD5900-CA2F-444B-920D-574A522D97D4}" sibTransId="{64426D94-E595-4C23-A83C-C17B3989C91A}"/>
    <dgm:cxn modelId="{BED1E8E0-8A70-41D7-8309-53F53523E38D}" srcId="{351A247F-3687-47BD-837D-243C0BEADE13}" destId="{8489A85F-84E2-4AAF-9FFD-D9932F75A6A6}" srcOrd="1" destOrd="0" parTransId="{B058A1CA-3952-4562-86B6-630F4F4B3D1C}" sibTransId="{6542A6E1-0D5E-49B3-981D-35AF3B609574}"/>
    <dgm:cxn modelId="{4C2C74E5-CC87-4042-8FDC-94020A0A0D8E}" type="presOf" srcId="{8489A85F-84E2-4AAF-9FFD-D9932F75A6A6}" destId="{15E27414-82CC-485F-A358-543E6D770A64}" srcOrd="1" destOrd="2" presId="urn:microsoft.com/office/officeart/2005/8/layout/vList4"/>
    <dgm:cxn modelId="{6161EEE7-30F4-4668-8D2A-D986E8410161}" type="presOf" srcId="{139DA0D4-85E3-4B4A-B91B-1FE1065E3E4D}" destId="{15E27414-82CC-485F-A358-543E6D770A64}" srcOrd="1" destOrd="1" presId="urn:microsoft.com/office/officeart/2005/8/layout/vList4"/>
    <dgm:cxn modelId="{5A5E78EB-E1B6-4C41-B37A-2AA406DA51E6}" srcId="{F6D56412-121C-420B-920D-ED3CE4C07081}" destId="{FC7E0CCA-DBDE-4968-9F40-AE998E512B71}" srcOrd="0" destOrd="0" parTransId="{F31F9507-E408-4782-BD1A-C5D79CD27A5E}" sibTransId="{CED30FC1-BCA2-4C60-9810-EFE913939356}"/>
    <dgm:cxn modelId="{A18C94F5-0207-47C6-9BD8-9352D6AC0528}" srcId="{351A247F-3687-47BD-837D-243C0BEADE13}" destId="{139DA0D4-85E3-4B4A-B91B-1FE1065E3E4D}" srcOrd="0" destOrd="0" parTransId="{3B078BE3-9F13-44AF-AF63-9F934850270B}" sibTransId="{805C22E1-CB0F-42BC-A55E-8294656E9588}"/>
    <dgm:cxn modelId="{E7B4C1F7-6063-469A-A167-2C3D062A08FC}" srcId="{9CFAA74D-11BF-4ECD-8FA0-BEA0C61DB393}" destId="{D98DC317-26A0-4C11-B2BC-D4121F910608}" srcOrd="1" destOrd="0" parTransId="{21BAEF52-4991-49DE-9A79-2FB6321567A7}" sibTransId="{691EE9DC-1B2E-47D6-BA7C-5B76577A8228}"/>
    <dgm:cxn modelId="{AAC503FC-0605-4A9B-A110-F066A697AF96}" type="presOf" srcId="{FC7E0CCA-DBDE-4968-9F40-AE998E512B71}" destId="{F0DB10A0-4E0E-47A6-9C49-6C6B0DC47478}" srcOrd="0" destOrd="1" presId="urn:microsoft.com/office/officeart/2005/8/layout/vList4"/>
    <dgm:cxn modelId="{48AF9BFD-8A36-4EAD-9CFE-16AAD09A0657}" srcId="{EE2EACF1-D03D-484F-9E4D-3AA89B5971DE}" destId="{351A247F-3687-47BD-837D-243C0BEADE13}" srcOrd="1" destOrd="0" parTransId="{D6499E9C-4883-49ED-B341-F21213305852}" sibTransId="{C4140FCC-244A-4B90-BC7D-39528E91563E}"/>
    <dgm:cxn modelId="{EAF462A6-9BC1-4CFE-BADC-CD913B480086}" type="presParOf" srcId="{3A46BCB6-1317-4D29-8600-76AAEDC24048}" destId="{0852CFB0-8FFC-467C-A072-40A59BFECB18}" srcOrd="0" destOrd="0" presId="urn:microsoft.com/office/officeart/2005/8/layout/vList4"/>
    <dgm:cxn modelId="{2195BB06-B897-44E5-AC5D-A8A09CE54FD2}" type="presParOf" srcId="{0852CFB0-8FFC-467C-A072-40A59BFECB18}" destId="{F0DB10A0-4E0E-47A6-9C49-6C6B0DC47478}" srcOrd="0" destOrd="0" presId="urn:microsoft.com/office/officeart/2005/8/layout/vList4"/>
    <dgm:cxn modelId="{FA2C2483-9ED7-40B0-A722-6C15F8086732}" type="presParOf" srcId="{0852CFB0-8FFC-467C-A072-40A59BFECB18}" destId="{E0F14C18-0E4D-41F6-9F28-A6772F4D5E54}" srcOrd="1" destOrd="0" presId="urn:microsoft.com/office/officeart/2005/8/layout/vList4"/>
    <dgm:cxn modelId="{96C02F84-BA79-4CB5-AC88-FDDA443BED03}" type="presParOf" srcId="{0852CFB0-8FFC-467C-A072-40A59BFECB18}" destId="{70371D7D-F63E-4B1E-B967-FD15200758F4}" srcOrd="2" destOrd="0" presId="urn:microsoft.com/office/officeart/2005/8/layout/vList4"/>
    <dgm:cxn modelId="{E4D39577-02CA-451C-9841-B100F9800C33}" type="presParOf" srcId="{3A46BCB6-1317-4D29-8600-76AAEDC24048}" destId="{9F70AB0D-100B-46B0-9E0B-A47D5F32F9D5}" srcOrd="1" destOrd="0" presId="urn:microsoft.com/office/officeart/2005/8/layout/vList4"/>
    <dgm:cxn modelId="{7AC8CE45-FA8D-4004-8210-FCC28E62D265}" type="presParOf" srcId="{3A46BCB6-1317-4D29-8600-76AAEDC24048}" destId="{6FA62942-64D3-4FBD-B267-175C10ACD1F5}" srcOrd="2" destOrd="0" presId="urn:microsoft.com/office/officeart/2005/8/layout/vList4"/>
    <dgm:cxn modelId="{8208070A-7B38-4810-8CC2-21F78702C1A5}" type="presParOf" srcId="{6FA62942-64D3-4FBD-B267-175C10ACD1F5}" destId="{1EB57303-C0A7-4C97-8E09-E70CD7B8BF6F}" srcOrd="0" destOrd="0" presId="urn:microsoft.com/office/officeart/2005/8/layout/vList4"/>
    <dgm:cxn modelId="{5C0AADEC-94C0-4F36-BAA1-477ECC18AFD8}" type="presParOf" srcId="{6FA62942-64D3-4FBD-B267-175C10ACD1F5}" destId="{F3295AB6-D9F0-4B9D-A111-5A40F030CAFC}" srcOrd="1" destOrd="0" presId="urn:microsoft.com/office/officeart/2005/8/layout/vList4"/>
    <dgm:cxn modelId="{F1AAD25E-649A-4282-8ACD-11A4D8BD0A97}" type="presParOf" srcId="{6FA62942-64D3-4FBD-B267-175C10ACD1F5}" destId="{15E27414-82CC-485F-A358-543E6D770A64}" srcOrd="2" destOrd="0" presId="urn:microsoft.com/office/officeart/2005/8/layout/vList4"/>
    <dgm:cxn modelId="{37383405-5F82-44C2-8F5B-0FCC24698D8C}" type="presParOf" srcId="{3A46BCB6-1317-4D29-8600-76AAEDC24048}" destId="{A7D397D2-8A45-4B65-8F7C-4AF2DFA6AD62}" srcOrd="3" destOrd="0" presId="urn:microsoft.com/office/officeart/2005/8/layout/vList4"/>
    <dgm:cxn modelId="{D1A4A8C2-0985-4DC3-922A-E53F5C3760F6}" type="presParOf" srcId="{3A46BCB6-1317-4D29-8600-76AAEDC24048}" destId="{1E33CDAB-0BCE-4F71-9329-BAC95CD91E87}" srcOrd="4" destOrd="0" presId="urn:microsoft.com/office/officeart/2005/8/layout/vList4"/>
    <dgm:cxn modelId="{11319CA8-6798-4A80-9078-84D0B17465B7}" type="presParOf" srcId="{1E33CDAB-0BCE-4F71-9329-BAC95CD91E87}" destId="{833B895B-44B2-452F-AC3F-0DCFBF33659C}" srcOrd="0" destOrd="0" presId="urn:microsoft.com/office/officeart/2005/8/layout/vList4"/>
    <dgm:cxn modelId="{9A7C26EC-9C1A-4EB1-BEB8-72E9C07C5D1B}" type="presParOf" srcId="{1E33CDAB-0BCE-4F71-9329-BAC95CD91E87}" destId="{57016AC8-8D71-4103-9B53-1DF772FA03B0}" srcOrd="1" destOrd="0" presId="urn:microsoft.com/office/officeart/2005/8/layout/vList4"/>
    <dgm:cxn modelId="{25E09FF9-A2A2-4F37-8348-29663B458E57}" type="presParOf" srcId="{1E33CDAB-0BCE-4F71-9329-BAC95CD91E87}" destId="{EC21503F-D291-4642-BD8F-53B8A98F7A37}" srcOrd="2" destOrd="0" presId="urn:microsoft.com/office/officeart/2005/8/layout/vList4"/>
    <dgm:cxn modelId="{A11EC720-3C30-4CD8-BFA1-14E796B26935}" type="presParOf" srcId="{3A46BCB6-1317-4D29-8600-76AAEDC24048}" destId="{36359CA9-1960-4D1E-A972-060E348850BB}" srcOrd="5" destOrd="0" presId="urn:microsoft.com/office/officeart/2005/8/layout/vList4"/>
    <dgm:cxn modelId="{AAFFA6D0-7DA4-4152-A95A-A4BF3F2B7115}" type="presParOf" srcId="{3A46BCB6-1317-4D29-8600-76AAEDC24048}" destId="{D1A07FE8-442D-4442-BA7C-29E5B278C1AB}" srcOrd="6" destOrd="0" presId="urn:microsoft.com/office/officeart/2005/8/layout/vList4"/>
    <dgm:cxn modelId="{A14526F4-7840-4D7F-AF4A-3E9253EAC0AE}" type="presParOf" srcId="{D1A07FE8-442D-4442-BA7C-29E5B278C1AB}" destId="{91D3A1CD-4025-42EA-B647-2D7565AF426C}" srcOrd="0" destOrd="0" presId="urn:microsoft.com/office/officeart/2005/8/layout/vList4"/>
    <dgm:cxn modelId="{EA83868B-6ABD-42D5-8D56-470DE7244A6D}" type="presParOf" srcId="{D1A07FE8-442D-4442-BA7C-29E5B278C1AB}" destId="{97567532-B0A0-4E66-A920-BC76D0DF063C}" srcOrd="1" destOrd="0" presId="urn:microsoft.com/office/officeart/2005/8/layout/vList4"/>
    <dgm:cxn modelId="{99A44685-DA4C-4067-92A4-714016354D6D}" type="presParOf" srcId="{D1A07FE8-442D-4442-BA7C-29E5B278C1AB}" destId="{95F0CB18-3E4A-42DD-8276-365BD8BBA5D7}" srcOrd="2" destOrd="0" presId="urn:microsoft.com/office/officeart/2005/8/layout/vList4"/>
    <dgm:cxn modelId="{2F8FA695-B9E5-4326-9913-D4EDA221FE11}" type="presParOf" srcId="{3A46BCB6-1317-4D29-8600-76AAEDC24048}" destId="{C4DF0BDD-533D-4E25-9E8B-79088BE5A7CA}" srcOrd="7" destOrd="0" presId="urn:microsoft.com/office/officeart/2005/8/layout/vList4"/>
    <dgm:cxn modelId="{20DEF856-0A03-4C92-B1BA-F7219C091584}" type="presParOf" srcId="{3A46BCB6-1317-4D29-8600-76AAEDC24048}" destId="{FA7A61CE-DD51-490E-990B-51629CDD6FE1}" srcOrd="8" destOrd="0" presId="urn:microsoft.com/office/officeart/2005/8/layout/vList4"/>
    <dgm:cxn modelId="{DABA1733-1327-43DB-AB66-F207BA0449DE}" type="presParOf" srcId="{FA7A61CE-DD51-490E-990B-51629CDD6FE1}" destId="{CFEA94B5-19AE-45F4-A619-63A4A4924ECA}" srcOrd="0" destOrd="0" presId="urn:microsoft.com/office/officeart/2005/8/layout/vList4"/>
    <dgm:cxn modelId="{1896E3DA-5609-4415-AD5C-D9F7934AFF3E}" type="presParOf" srcId="{FA7A61CE-DD51-490E-990B-51629CDD6FE1}" destId="{3714A830-198B-4DCA-9452-7A6D7ACBA798}" srcOrd="1" destOrd="0" presId="urn:microsoft.com/office/officeart/2005/8/layout/vList4"/>
    <dgm:cxn modelId="{A4B80309-B348-43FB-AFBF-27A44C8D9437}" type="presParOf" srcId="{FA7A61CE-DD51-490E-990B-51629CDD6FE1}" destId="{1D17EB7F-572A-47AC-B02C-7974A27EB65C}"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DB10A0-4E0E-47A6-9C49-6C6B0DC47478}">
      <dsp:nvSpPr>
        <dsp:cNvPr id="0" name=""/>
        <dsp:cNvSpPr/>
      </dsp:nvSpPr>
      <dsp:spPr>
        <a:xfrm>
          <a:off x="0" y="27443"/>
          <a:ext cx="6267245" cy="769375"/>
        </a:xfrm>
        <a:prstGeom prst="roundRect">
          <a:avLst>
            <a:gd name="adj" fmla="val 10000"/>
          </a:avLst>
        </a:prstGeom>
        <a:solidFill>
          <a:srgbClr val="C0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t" anchorCtr="0">
          <a:noAutofit/>
        </a:bodyPr>
        <a:lstStyle/>
        <a:p>
          <a:pPr marL="0" lvl="0" indent="0" algn="l" defTabSz="444500" latinLnBrk="1">
            <a:lnSpc>
              <a:spcPct val="90000"/>
            </a:lnSpc>
            <a:spcBef>
              <a:spcPct val="0"/>
            </a:spcBef>
            <a:spcAft>
              <a:spcPct val="35000"/>
            </a:spcAft>
            <a:buFont typeface="Arial" panose="020B0604020202020204" pitchFamily="34" charset="0"/>
            <a:buNone/>
          </a:pPr>
          <a:r>
            <a:rPr lang="en-US" altLang="ko-KR" sz="1000" kern="1200"/>
            <a:t> -</a:t>
          </a:r>
          <a:r>
            <a:rPr lang="ko-KR" altLang="en-US" sz="1000" kern="1200"/>
            <a:t>서아프리카</a:t>
          </a:r>
          <a:r>
            <a:rPr lang="en-US" altLang="ko-KR" sz="1000" kern="1200"/>
            <a:t>(</a:t>
          </a:r>
          <a:r>
            <a:rPr lang="ko-KR" altLang="en-US" sz="1000" kern="1200" err="1"/>
            <a:t>사헬</a:t>
          </a:r>
          <a:r>
            <a:rPr lang="ko-KR" altLang="en-US" sz="1000" kern="1200"/>
            <a:t> 지역</a:t>
          </a:r>
          <a:r>
            <a:rPr lang="en-US" altLang="ko-KR" sz="1000" kern="1200"/>
            <a:t>): </a:t>
          </a:r>
          <a:r>
            <a:rPr lang="ko-KR" altLang="en-US" sz="1000" kern="1200"/>
            <a:t>말리</a:t>
          </a:r>
          <a:r>
            <a:rPr lang="en-US" altLang="ko-KR" sz="1000" kern="1200"/>
            <a:t>, </a:t>
          </a:r>
          <a:r>
            <a:rPr lang="ko-KR" altLang="en-US" sz="1000" kern="1200"/>
            <a:t>니제르</a:t>
          </a:r>
          <a:r>
            <a:rPr lang="en-US" altLang="ko-KR" sz="1000" kern="1200"/>
            <a:t>, </a:t>
          </a:r>
          <a:r>
            <a:rPr lang="ko-KR" altLang="en-US" sz="1000" kern="1200"/>
            <a:t>부르키나파소</a:t>
          </a:r>
        </a:p>
        <a:p>
          <a:pPr marL="57150" lvl="1" indent="-57150" algn="l" defTabSz="444500" latinLnBrk="1">
            <a:lnSpc>
              <a:spcPct val="90000"/>
            </a:lnSpc>
            <a:spcBef>
              <a:spcPct val="0"/>
            </a:spcBef>
            <a:spcAft>
              <a:spcPct val="15000"/>
            </a:spcAft>
            <a:buChar char="•"/>
          </a:pPr>
          <a:r>
            <a:rPr lang="ko-KR" altLang="en-US" sz="1000" kern="1200"/>
            <a:t> 주요 단체는 </a:t>
          </a:r>
          <a:r>
            <a:rPr lang="en-US" altLang="ko-KR" sz="1000" kern="1200"/>
            <a:t>SGIM(</a:t>
          </a:r>
          <a:r>
            <a:rPr lang="ko-KR" altLang="en-US" sz="1000" kern="1200"/>
            <a:t>이슬람 지원 그룹</a:t>
          </a:r>
          <a:r>
            <a:rPr lang="en-US" altLang="ko-KR" sz="1000" kern="1200"/>
            <a:t>, </a:t>
          </a:r>
          <a:r>
            <a:rPr lang="ko-KR" altLang="en-US" sz="1000" kern="1200"/>
            <a:t>혹은</a:t>
          </a:r>
          <a:r>
            <a:rPr lang="en-US" altLang="ko-KR" sz="1000" kern="1200"/>
            <a:t> JMNL) </a:t>
          </a:r>
          <a:endParaRPr lang="ko-KR" altLang="en-US" sz="1000" kern="1200"/>
        </a:p>
        <a:p>
          <a:pPr marL="57150" lvl="1" indent="-57150" algn="l" defTabSz="444500" latinLnBrk="1">
            <a:lnSpc>
              <a:spcPct val="90000"/>
            </a:lnSpc>
            <a:spcBef>
              <a:spcPct val="0"/>
            </a:spcBef>
            <a:spcAft>
              <a:spcPct val="15000"/>
            </a:spcAft>
            <a:buChar char="•"/>
          </a:pPr>
          <a:r>
            <a:rPr lang="ko-KR" altLang="en-US" sz="1000" kern="1200"/>
            <a:t> </a:t>
          </a:r>
          <a:r>
            <a:rPr lang="ko-KR" altLang="en-US" sz="1000" kern="1200" err="1"/>
            <a:t>알카에다와</a:t>
          </a:r>
          <a:r>
            <a:rPr lang="ko-KR" altLang="en-US" sz="1000" kern="1200"/>
            <a:t> </a:t>
          </a:r>
          <a:r>
            <a:rPr lang="en-US" altLang="ko-KR" sz="1000" kern="1200"/>
            <a:t>ISGS(Islamic State in Greater Sahara)</a:t>
          </a:r>
          <a:r>
            <a:rPr lang="ko-KR" altLang="en-US" sz="1000" kern="1200"/>
            <a:t>와 연계됨</a:t>
          </a:r>
          <a:r>
            <a:rPr lang="en-US" altLang="ko-KR" sz="1000" kern="1200"/>
            <a:t>.</a:t>
          </a:r>
          <a:endParaRPr lang="ko-KR" altLang="en-US" sz="1000" kern="1200"/>
        </a:p>
      </dsp:txBody>
      <dsp:txXfrm>
        <a:off x="1330386" y="27443"/>
        <a:ext cx="4936858" cy="769375"/>
      </dsp:txXfrm>
    </dsp:sp>
    <dsp:sp modelId="{E0F14C18-0E4D-41F6-9F28-A6772F4D5E54}">
      <dsp:nvSpPr>
        <dsp:cNvPr id="0" name=""/>
        <dsp:cNvSpPr/>
      </dsp:nvSpPr>
      <dsp:spPr>
        <a:xfrm>
          <a:off x="76937" y="76937"/>
          <a:ext cx="1253449" cy="615500"/>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7000" r="-7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EB57303-C0A7-4C97-8E09-E70CD7B8BF6F}">
      <dsp:nvSpPr>
        <dsp:cNvPr id="0" name=""/>
        <dsp:cNvSpPr/>
      </dsp:nvSpPr>
      <dsp:spPr>
        <a:xfrm>
          <a:off x="0" y="846313"/>
          <a:ext cx="6267245" cy="769375"/>
        </a:xfrm>
        <a:prstGeom prst="roundRect">
          <a:avLst>
            <a:gd name="adj" fmla="val 10000"/>
          </a:avLst>
        </a:prstGeom>
        <a:solidFill>
          <a:schemeClr val="accent1">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t" anchorCtr="0">
          <a:noAutofit/>
        </a:bodyPr>
        <a:lstStyle/>
        <a:p>
          <a:pPr marL="0" lvl="0" indent="0" algn="l" defTabSz="444500" latinLnBrk="1">
            <a:lnSpc>
              <a:spcPct val="90000"/>
            </a:lnSpc>
            <a:spcBef>
              <a:spcPct val="0"/>
            </a:spcBef>
            <a:spcAft>
              <a:spcPct val="35000"/>
            </a:spcAft>
            <a:buFont typeface="Arial" panose="020B0604020202020204" pitchFamily="34" charset="0"/>
            <a:buNone/>
          </a:pPr>
          <a:r>
            <a:rPr lang="en-US" altLang="ko-KR" sz="1000" kern="1200"/>
            <a:t> -</a:t>
          </a:r>
          <a:r>
            <a:rPr lang="ko-KR" altLang="en-US" sz="1000" kern="1200"/>
            <a:t>차드 호수 유역</a:t>
          </a:r>
          <a:r>
            <a:rPr lang="en-US" altLang="ko-KR" sz="1000" kern="1200"/>
            <a:t>: </a:t>
          </a:r>
          <a:r>
            <a:rPr lang="ko-KR" altLang="en-US" sz="1000" kern="1200"/>
            <a:t>나이지리아</a:t>
          </a:r>
          <a:r>
            <a:rPr lang="en-US" altLang="ko-KR" sz="1000" kern="1200"/>
            <a:t>, </a:t>
          </a:r>
          <a:r>
            <a:rPr lang="ko-KR" altLang="en-US" sz="1000" kern="1200"/>
            <a:t>카메룬</a:t>
          </a:r>
          <a:r>
            <a:rPr lang="en-US" altLang="ko-KR" sz="1000" kern="1200"/>
            <a:t>, </a:t>
          </a:r>
          <a:r>
            <a:rPr lang="ko-KR" altLang="en-US" sz="1000" kern="1200"/>
            <a:t>차드</a:t>
          </a:r>
          <a:r>
            <a:rPr lang="en-US" altLang="ko-KR" sz="1000" kern="1200"/>
            <a:t>,</a:t>
          </a:r>
          <a:r>
            <a:rPr lang="ko-KR" altLang="en-US" sz="1000" kern="1200"/>
            <a:t>니제르</a:t>
          </a:r>
        </a:p>
        <a:p>
          <a:pPr marL="57150" lvl="1" indent="-57150" algn="l" defTabSz="444500" latinLnBrk="1">
            <a:lnSpc>
              <a:spcPct val="90000"/>
            </a:lnSpc>
            <a:spcBef>
              <a:spcPct val="0"/>
            </a:spcBef>
            <a:spcAft>
              <a:spcPct val="15000"/>
            </a:spcAft>
            <a:buChar char="•"/>
          </a:pPr>
          <a:r>
            <a:rPr lang="en-US" altLang="ko-KR" sz="1000" kern="1200"/>
            <a:t> BOKOHARAM(2009) </a:t>
          </a:r>
          <a:endParaRPr lang="ko-KR" altLang="en-US" sz="1000" kern="1200"/>
        </a:p>
        <a:p>
          <a:pPr marL="57150" lvl="1" indent="-57150" algn="l" defTabSz="444500" latinLnBrk="1">
            <a:lnSpc>
              <a:spcPct val="90000"/>
            </a:lnSpc>
            <a:spcBef>
              <a:spcPct val="0"/>
            </a:spcBef>
            <a:spcAft>
              <a:spcPct val="15000"/>
            </a:spcAft>
            <a:buChar char="•"/>
          </a:pPr>
          <a:r>
            <a:rPr lang="ko-KR" altLang="en-US" sz="1000" kern="1200"/>
            <a:t> 니제르</a:t>
          </a:r>
          <a:r>
            <a:rPr lang="en-US" altLang="ko-KR" sz="1000" kern="1200"/>
            <a:t> ISWAP(Islamic State West-Africa)</a:t>
          </a:r>
          <a:endParaRPr lang="ko-KR" altLang="en-US" sz="1000" kern="1200"/>
        </a:p>
      </dsp:txBody>
      <dsp:txXfrm>
        <a:off x="1330386" y="846313"/>
        <a:ext cx="4936858" cy="769375"/>
      </dsp:txXfrm>
    </dsp:sp>
    <dsp:sp modelId="{F3295AB6-D9F0-4B9D-A111-5A40F030CAFC}">
      <dsp:nvSpPr>
        <dsp:cNvPr id="0" name=""/>
        <dsp:cNvSpPr/>
      </dsp:nvSpPr>
      <dsp:spPr>
        <a:xfrm>
          <a:off x="76937" y="923251"/>
          <a:ext cx="1253449" cy="615500"/>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3000" b="-3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3B895B-44B2-452F-AC3F-0DCFBF33659C}">
      <dsp:nvSpPr>
        <dsp:cNvPr id="0" name=""/>
        <dsp:cNvSpPr/>
      </dsp:nvSpPr>
      <dsp:spPr>
        <a:xfrm>
          <a:off x="0" y="1692627"/>
          <a:ext cx="6267245" cy="769375"/>
        </a:xfrm>
        <a:prstGeom prst="roundRect">
          <a:avLst>
            <a:gd name="adj" fmla="val 10000"/>
          </a:avLst>
        </a:prstGeom>
        <a:solidFill>
          <a:srgbClr val="00B05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t" anchorCtr="0">
          <a:noAutofit/>
        </a:bodyPr>
        <a:lstStyle/>
        <a:p>
          <a:pPr marL="0" lvl="0" indent="0" algn="l" defTabSz="444500" latinLnBrk="1">
            <a:lnSpc>
              <a:spcPct val="90000"/>
            </a:lnSpc>
            <a:spcBef>
              <a:spcPct val="0"/>
            </a:spcBef>
            <a:spcAft>
              <a:spcPct val="35000"/>
            </a:spcAft>
            <a:buFont typeface="Arial" panose="020B0604020202020204" pitchFamily="34" charset="0"/>
            <a:buNone/>
          </a:pPr>
          <a:r>
            <a:rPr lang="en-US" altLang="ko-KR" sz="1000" kern="1200"/>
            <a:t> -</a:t>
          </a:r>
          <a:r>
            <a:rPr lang="ko-KR" altLang="en-US" sz="1000" kern="1200"/>
            <a:t>동아프리카</a:t>
          </a:r>
          <a:r>
            <a:rPr lang="en-US" altLang="ko-KR" sz="1000" kern="1200"/>
            <a:t>: </a:t>
          </a:r>
          <a:r>
            <a:rPr lang="ko-KR" altLang="en-US" sz="1000" kern="1200"/>
            <a:t>소말리아</a:t>
          </a:r>
          <a:r>
            <a:rPr lang="en-US" altLang="ko-KR" sz="1000" kern="1200"/>
            <a:t>,</a:t>
          </a:r>
          <a:r>
            <a:rPr lang="ko-KR" altLang="en-US" sz="1000" kern="1200"/>
            <a:t>케냐</a:t>
          </a:r>
          <a:r>
            <a:rPr lang="en-US" altLang="ko-KR" sz="1000" kern="1200"/>
            <a:t>, </a:t>
          </a:r>
          <a:r>
            <a:rPr lang="ko-KR" altLang="en-US" sz="1000" kern="1200"/>
            <a:t>탄자니아</a:t>
          </a:r>
        </a:p>
        <a:p>
          <a:pPr marL="57150" lvl="1" indent="-57150" algn="l" defTabSz="444500" latinLnBrk="1">
            <a:lnSpc>
              <a:spcPct val="90000"/>
            </a:lnSpc>
            <a:spcBef>
              <a:spcPct val="0"/>
            </a:spcBef>
            <a:spcAft>
              <a:spcPct val="15000"/>
            </a:spcAft>
            <a:buChar char="•"/>
          </a:pPr>
          <a:r>
            <a:rPr lang="en-US" altLang="ko-KR" sz="1000" kern="1200"/>
            <a:t> al-Shabaab(</a:t>
          </a:r>
          <a:r>
            <a:rPr lang="ko-KR" altLang="en-US" sz="1000" kern="1200"/>
            <a:t>소말리아</a:t>
          </a:r>
          <a:r>
            <a:rPr lang="en-US" altLang="ko-KR" sz="1000" kern="1200"/>
            <a:t>)</a:t>
          </a:r>
          <a:endParaRPr lang="ko-KR" altLang="en-US" sz="1000" kern="1200"/>
        </a:p>
        <a:p>
          <a:pPr marL="57150" lvl="1" indent="-57150" algn="l" defTabSz="444500" latinLnBrk="1">
            <a:lnSpc>
              <a:spcPct val="90000"/>
            </a:lnSpc>
            <a:spcBef>
              <a:spcPct val="0"/>
            </a:spcBef>
            <a:spcAft>
              <a:spcPct val="15000"/>
            </a:spcAft>
            <a:buFont typeface="Arial" panose="020B0604020202020204" pitchFamily="34" charset="0"/>
            <a:buChar char="•"/>
          </a:pPr>
          <a:r>
            <a:rPr lang="ko-KR" altLang="en-US" sz="1000" kern="1200"/>
            <a:t> 케냐와 탄자니아 등에서 활동</a:t>
          </a:r>
        </a:p>
      </dsp:txBody>
      <dsp:txXfrm>
        <a:off x="1330386" y="1692627"/>
        <a:ext cx="4936858" cy="769375"/>
      </dsp:txXfrm>
    </dsp:sp>
    <dsp:sp modelId="{57016AC8-8D71-4103-9B53-1DF772FA03B0}">
      <dsp:nvSpPr>
        <dsp:cNvPr id="0" name=""/>
        <dsp:cNvSpPr/>
      </dsp:nvSpPr>
      <dsp:spPr>
        <a:xfrm>
          <a:off x="76937" y="1769564"/>
          <a:ext cx="1253449" cy="615500"/>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9000" b="-9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1D3A1CD-4025-42EA-B647-2D7565AF426C}">
      <dsp:nvSpPr>
        <dsp:cNvPr id="0" name=""/>
        <dsp:cNvSpPr/>
      </dsp:nvSpPr>
      <dsp:spPr>
        <a:xfrm>
          <a:off x="0" y="2538940"/>
          <a:ext cx="6267245" cy="769375"/>
        </a:xfrm>
        <a:prstGeom prst="roundRect">
          <a:avLst>
            <a:gd name="adj" fmla="val 10000"/>
          </a:avLst>
        </a:prstGeom>
        <a:solidFill>
          <a:srgbClr val="0070C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latinLnBrk="1">
            <a:lnSpc>
              <a:spcPct val="90000"/>
            </a:lnSpc>
            <a:spcBef>
              <a:spcPct val="0"/>
            </a:spcBef>
            <a:spcAft>
              <a:spcPct val="35000"/>
            </a:spcAft>
            <a:buNone/>
          </a:pPr>
          <a:r>
            <a:rPr lang="en-US" altLang="ko-KR" sz="1000" kern="1200"/>
            <a:t> -</a:t>
          </a:r>
          <a:r>
            <a:rPr lang="ko-KR" altLang="en-US" sz="1000" kern="1200"/>
            <a:t>중앙 아프리카 지역</a:t>
          </a:r>
          <a:r>
            <a:rPr lang="en-US" altLang="ko-KR" sz="1000" kern="1200"/>
            <a:t>(</a:t>
          </a:r>
          <a:r>
            <a:rPr lang="ko-KR" altLang="en-US" sz="1000" kern="1200"/>
            <a:t>특히 오대호</a:t>
          </a:r>
          <a:r>
            <a:rPr lang="en-US" altLang="ko-KR" sz="1000" kern="1200"/>
            <a:t>)</a:t>
          </a:r>
          <a:r>
            <a:rPr lang="ko-KR" altLang="en-US" sz="1000" kern="1200"/>
            <a:t>지역</a:t>
          </a:r>
          <a:r>
            <a:rPr lang="en-US" altLang="ko-KR" sz="1000" kern="1200"/>
            <a:t>):</a:t>
          </a:r>
        </a:p>
        <a:p>
          <a:pPr marL="0" lvl="0" indent="0" algn="l" defTabSz="444500" latinLnBrk="1">
            <a:lnSpc>
              <a:spcPct val="90000"/>
            </a:lnSpc>
            <a:spcBef>
              <a:spcPct val="0"/>
            </a:spcBef>
            <a:spcAft>
              <a:spcPts val="0"/>
            </a:spcAft>
            <a:buNone/>
          </a:pPr>
          <a:r>
            <a:rPr lang="en-US" altLang="ko-KR" sz="1000" kern="1200"/>
            <a:t> ADF(</a:t>
          </a:r>
          <a:r>
            <a:rPr lang="ko-KR" altLang="en-US" sz="1000" kern="1200"/>
            <a:t>연합민주군</a:t>
          </a:r>
          <a:r>
            <a:rPr lang="en-US" altLang="ko-KR" sz="1000" kern="1200"/>
            <a:t>)</a:t>
          </a:r>
          <a:r>
            <a:rPr lang="ko-KR" altLang="en-US" sz="1000" kern="1200"/>
            <a:t>이 콩고민주공화국 동부지역</a:t>
          </a:r>
          <a:endParaRPr lang="en-US" altLang="ko-KR" sz="1000" kern="1200"/>
        </a:p>
        <a:p>
          <a:pPr marL="0" lvl="0" indent="0" algn="l" defTabSz="444500" latinLnBrk="1">
            <a:lnSpc>
              <a:spcPct val="90000"/>
            </a:lnSpc>
            <a:spcBef>
              <a:spcPct val="0"/>
            </a:spcBef>
            <a:spcAft>
              <a:spcPts val="0"/>
            </a:spcAft>
            <a:buNone/>
          </a:pPr>
          <a:r>
            <a:rPr lang="en-US" altLang="ko-KR" sz="1000" kern="1200"/>
            <a:t> ISCAP(Islamic State Central Africa Province)</a:t>
          </a:r>
          <a:r>
            <a:rPr lang="ko-KR" altLang="en-US" sz="1000" kern="1200"/>
            <a:t>로도 알려짐</a:t>
          </a:r>
        </a:p>
      </dsp:txBody>
      <dsp:txXfrm>
        <a:off x="1330386" y="2538940"/>
        <a:ext cx="4936858" cy="769375"/>
      </dsp:txXfrm>
    </dsp:sp>
    <dsp:sp modelId="{97567532-B0A0-4E66-A920-BC76D0DF063C}">
      <dsp:nvSpPr>
        <dsp:cNvPr id="0" name=""/>
        <dsp:cNvSpPr/>
      </dsp:nvSpPr>
      <dsp:spPr>
        <a:xfrm>
          <a:off x="76937" y="2615878"/>
          <a:ext cx="1253449" cy="615500"/>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3000" b="-3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EA94B5-19AE-45F4-A619-63A4A4924ECA}">
      <dsp:nvSpPr>
        <dsp:cNvPr id="0" name=""/>
        <dsp:cNvSpPr/>
      </dsp:nvSpPr>
      <dsp:spPr>
        <a:xfrm>
          <a:off x="0" y="3385254"/>
          <a:ext cx="6267245" cy="769375"/>
        </a:xfrm>
        <a:prstGeom prst="roundRect">
          <a:avLst>
            <a:gd name="adj" fmla="val 10000"/>
          </a:avLst>
        </a:prstGeom>
        <a:solidFill>
          <a:schemeClr val="accent4">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latinLnBrk="1">
            <a:lnSpc>
              <a:spcPct val="90000"/>
            </a:lnSpc>
            <a:spcBef>
              <a:spcPct val="0"/>
            </a:spcBef>
            <a:spcAft>
              <a:spcPct val="35000"/>
            </a:spcAft>
            <a:buFont typeface="Arial" panose="020B0604020202020204" pitchFamily="34" charset="0"/>
            <a:buNone/>
          </a:pPr>
          <a:r>
            <a:rPr lang="en-US" altLang="ko-KR" sz="1000" kern="1200"/>
            <a:t>-</a:t>
          </a:r>
          <a:r>
            <a:rPr lang="ko-KR" altLang="en-US" sz="1000" kern="1200"/>
            <a:t>남아프리카</a:t>
          </a:r>
          <a:r>
            <a:rPr lang="en-US" altLang="ko-KR" sz="1000" kern="1200"/>
            <a:t>: </a:t>
          </a:r>
          <a:r>
            <a:rPr lang="ko-KR" altLang="en-US" sz="1000" kern="1200"/>
            <a:t>모잠비크 북부 </a:t>
          </a:r>
          <a:r>
            <a:rPr lang="ko-KR" altLang="en-US" sz="1000" kern="1200" err="1"/>
            <a:t>카보</a:t>
          </a:r>
          <a:r>
            <a:rPr lang="ko-KR" altLang="en-US" sz="1000" kern="1200"/>
            <a:t> </a:t>
          </a:r>
          <a:r>
            <a:rPr lang="ko-KR" altLang="en-US" sz="1000" kern="1200" err="1"/>
            <a:t>델가도</a:t>
          </a:r>
          <a:r>
            <a:rPr lang="ko-KR" altLang="en-US" sz="1000" kern="1200"/>
            <a:t> 주</a:t>
          </a:r>
          <a:endParaRPr lang="en-US" altLang="ko-KR" sz="1000" kern="1200"/>
        </a:p>
        <a:p>
          <a:pPr marL="0" lvl="0" indent="0" algn="l" defTabSz="444500" latinLnBrk="1">
            <a:lnSpc>
              <a:spcPct val="100000"/>
            </a:lnSpc>
            <a:spcBef>
              <a:spcPct val="0"/>
            </a:spcBef>
            <a:spcAft>
              <a:spcPts val="0"/>
            </a:spcAft>
            <a:buFont typeface="Arial" panose="020B0604020202020204" pitchFamily="34" charset="0"/>
            <a:buNone/>
          </a:pPr>
          <a:r>
            <a:rPr lang="ko-KR" altLang="en-US" sz="1000" kern="1200"/>
            <a:t> </a:t>
          </a:r>
          <a:r>
            <a:rPr lang="en-US" altLang="ko-KR" sz="1000" kern="1200"/>
            <a:t>ISCAP(</a:t>
          </a:r>
          <a:r>
            <a:rPr lang="en-US" altLang="ko-KR" sz="600" kern="1200"/>
            <a:t>Islamic State Central Africa Province</a:t>
          </a:r>
          <a:r>
            <a:rPr lang="en-US" altLang="ko-KR" sz="1000" kern="1200"/>
            <a:t>)</a:t>
          </a:r>
          <a:r>
            <a:rPr lang="ko-KR" altLang="en-US" sz="1000" kern="1200"/>
            <a:t> 계열의 </a:t>
          </a:r>
          <a:r>
            <a:rPr lang="en-US" altLang="ko-KR" sz="1000" kern="1200"/>
            <a:t>al </a:t>
          </a:r>
          <a:r>
            <a:rPr lang="en-US" altLang="ko-KR" sz="1000" kern="1200" err="1"/>
            <a:t>Shabaab</a:t>
          </a:r>
          <a:r>
            <a:rPr lang="en-US" altLang="ko-KR" sz="1000" kern="1200"/>
            <a:t>(</a:t>
          </a:r>
          <a:r>
            <a:rPr lang="ko-KR" altLang="en-US" sz="1000" kern="1200"/>
            <a:t>아랍 청소년</a:t>
          </a:r>
          <a:r>
            <a:rPr lang="en-US" altLang="ko-KR" sz="1000" kern="1200"/>
            <a:t>)</a:t>
          </a:r>
        </a:p>
        <a:p>
          <a:pPr marL="0" lvl="0" indent="0" algn="l" defTabSz="444500" latinLnBrk="1">
            <a:lnSpc>
              <a:spcPct val="100000"/>
            </a:lnSpc>
            <a:spcBef>
              <a:spcPct val="0"/>
            </a:spcBef>
            <a:spcAft>
              <a:spcPts val="0"/>
            </a:spcAft>
            <a:buFont typeface="Arial" panose="020B0604020202020204" pitchFamily="34" charset="0"/>
            <a:buNone/>
          </a:pPr>
          <a:r>
            <a:rPr lang="ko-KR" altLang="en-US" sz="1000" kern="1200"/>
            <a:t>소말리아의 알 </a:t>
          </a:r>
          <a:r>
            <a:rPr lang="ko-KR" altLang="en-US" sz="1000" kern="1200" err="1"/>
            <a:t>샤바브와</a:t>
          </a:r>
          <a:r>
            <a:rPr lang="ko-KR" altLang="en-US" sz="1000" kern="1200"/>
            <a:t> 직접 연관이 없음</a:t>
          </a:r>
          <a:r>
            <a:rPr lang="en-US" altLang="ko-KR" sz="1000" kern="1200"/>
            <a:t>.</a:t>
          </a:r>
          <a:endParaRPr lang="ko-KR" altLang="en-US" sz="1000" kern="1200"/>
        </a:p>
      </dsp:txBody>
      <dsp:txXfrm>
        <a:off x="1330386" y="3385254"/>
        <a:ext cx="4936858" cy="769375"/>
      </dsp:txXfrm>
    </dsp:sp>
    <dsp:sp modelId="{3714A830-198B-4DCA-9452-7A6D7ACBA798}">
      <dsp:nvSpPr>
        <dsp:cNvPr id="0" name=""/>
        <dsp:cNvSpPr/>
      </dsp:nvSpPr>
      <dsp:spPr>
        <a:xfrm>
          <a:off x="76937" y="3462191"/>
          <a:ext cx="1253449" cy="615500"/>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t="-12000" b="-12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5E6AFB-63E3-48C6-894D-5A50D99EC086}" type="datetimeFigureOut">
              <a:rPr lang="ko-KR" altLang="en-US" smtClean="0"/>
              <a:t>2025-09-04</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6F5BE8-6970-450C-A342-D9D94ABB3E83}" type="slidenum">
              <a:rPr lang="ko-KR" altLang="en-US" smtClean="0"/>
              <a:t>‹#›</a:t>
            </a:fld>
            <a:endParaRPr lang="ko-KR" altLang="en-US"/>
          </a:p>
        </p:txBody>
      </p:sp>
    </p:spTree>
    <p:extLst>
      <p:ext uri="{BB962C8B-B14F-4D97-AF65-F5344CB8AC3E}">
        <p14:creationId xmlns:p14="http://schemas.microsoft.com/office/powerpoint/2010/main" val="2242388016"/>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p>
        </p:txBody>
      </p:sp>
      <p:sp>
        <p:nvSpPr>
          <p:cNvPr id="4" name="슬라이드 번호 개체 틀 3"/>
          <p:cNvSpPr>
            <a:spLocks noGrp="1"/>
          </p:cNvSpPr>
          <p:nvPr>
            <p:ph type="sldNum" sz="quarter" idx="5"/>
          </p:nvPr>
        </p:nvSpPr>
        <p:spPr/>
        <p:txBody>
          <a:bodyPr/>
          <a:lstStyle/>
          <a:p>
            <a:pPr rtl="0">
              <a:defRPr/>
            </a:pPr>
            <a:fld id="{DE16D162-4C84-44AD-8086-359F141C9DD6}" type="slidenum">
              <a:rPr lang="en-US"/>
              <a:pPr rtl="0">
                <a:defRPr/>
              </a:pPr>
              <a:t>4</a:t>
            </a:fld>
            <a:endParaRPr lang="en-US"/>
          </a:p>
        </p:txBody>
      </p:sp>
      <p:sp>
        <p:nvSpPr>
          <p:cNvPr id="5" name="날짜 개체 틀 4"/>
          <p:cNvSpPr>
            <a:spLocks noGrp="1"/>
          </p:cNvSpPr>
          <p:nvPr>
            <p:ph type="dt" idx="1"/>
          </p:nvPr>
        </p:nvSpPr>
        <p:spPr/>
        <p:txBody>
          <a:bodyPr/>
          <a:lstStyle/>
          <a:p>
            <a:pPr rtl="0">
              <a:defRPr/>
            </a:pPr>
            <a:fld id="{1358A3CE-A790-4A0D-9FF6-7F7A1AC38C05}" type="datetime1">
              <a:rPr lang="ko-KR" altLang="ko-KR"/>
              <a:pPr rtl="0">
                <a:defRPr/>
              </a:pPr>
              <a:t>2025-09-04</a:t>
            </a:fld>
            <a:endParaRPr lang="ko-K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13FAA-0B1F-565A-CDF0-5F888CD2B36F}"/>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F518A8C4-1D05-07A6-BDB0-0AA37810D2BA}"/>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849B6D59-238F-3452-5731-14C16316D0AC}"/>
              </a:ext>
            </a:extLst>
          </p:cNvPr>
          <p:cNvSpPr>
            <a:spLocks noGrp="1"/>
          </p:cNvSpPr>
          <p:nvPr>
            <p:ph type="body" idx="1"/>
          </p:nvPr>
        </p:nvSpPr>
        <p:spPr/>
        <p:txBody>
          <a:bodyPr/>
          <a:lstStyle/>
          <a:p>
            <a:endParaRPr lang="ko-KR" altLang="en-US"/>
          </a:p>
        </p:txBody>
      </p:sp>
      <p:sp>
        <p:nvSpPr>
          <p:cNvPr id="4" name="슬라이드 번호 개체 틀 3">
            <a:extLst>
              <a:ext uri="{FF2B5EF4-FFF2-40B4-BE49-F238E27FC236}">
                <a16:creationId xmlns:a16="http://schemas.microsoft.com/office/drawing/2014/main" id="{E170E3ED-E843-AFF6-AF9B-4E891EA39D3D}"/>
              </a:ext>
            </a:extLst>
          </p:cNvPr>
          <p:cNvSpPr>
            <a:spLocks noGrp="1"/>
          </p:cNvSpPr>
          <p:nvPr>
            <p:ph type="sldNum" sz="quarter" idx="5"/>
          </p:nvPr>
        </p:nvSpPr>
        <p:spPr/>
        <p:txBody>
          <a:bodyPr/>
          <a:lstStyle/>
          <a:p>
            <a:fld id="{036F5BE8-6970-450C-A342-D9D94ABB3E83}" type="slidenum">
              <a:rPr lang="ko-KR" altLang="en-US" smtClean="0"/>
              <a:t>10</a:t>
            </a:fld>
            <a:endParaRPr lang="ko-KR" altLang="en-US"/>
          </a:p>
        </p:txBody>
      </p:sp>
    </p:spTree>
    <p:extLst>
      <p:ext uri="{BB962C8B-B14F-4D97-AF65-F5344CB8AC3E}">
        <p14:creationId xmlns:p14="http://schemas.microsoft.com/office/powerpoint/2010/main" val="3615477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381000" y="685800"/>
            <a:ext cx="6096000" cy="3429000"/>
          </a:xfrm>
        </p:spPr>
      </p:sp>
      <p:sp>
        <p:nvSpPr>
          <p:cNvPr id="3" name="슬라이드 노트 개체 틀 2"/>
          <p:cNvSpPr>
            <a:spLocks noGrp="1"/>
          </p:cNvSpPr>
          <p:nvPr>
            <p:ph type="body" idx="1"/>
          </p:nvPr>
        </p:nvSpPr>
        <p:spPr/>
        <p:txBody>
          <a:bodyPr/>
          <a:lstStyle/>
          <a:p>
            <a:pPr marL="0" marR="0" lvl="0" indent="0" algn="just" defTabSz="914400" rtl="0" eaLnBrk="1" fontAlgn="auto" latinLnBrk="0" hangingPunct="1">
              <a:lnSpc>
                <a:spcPct val="120000"/>
              </a:lnSpc>
              <a:spcBef>
                <a:spcPts val="0"/>
              </a:spcBef>
              <a:spcAft>
                <a:spcPts val="0"/>
              </a:spcAft>
              <a:buClr>
                <a:srgbClr val="000000"/>
              </a:buClr>
              <a:buSzPts val="1100"/>
              <a:buFont typeface="Arial"/>
              <a:buNone/>
              <a:tabLst/>
              <a:defRPr/>
            </a:pPr>
            <a:r>
              <a:rPr lang="ko-KR" altLang="en-US" sz="1100" b="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본 캠페인은 사하라 이남 아프리카의 폭력적인 기독교 박해 속에서 고통받고 있는 그리스도 안의 형제</a:t>
            </a:r>
            <a:r>
              <a:rPr lang="en-US" altLang="ko-KR" sz="1100" b="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 </a:t>
            </a:r>
            <a:r>
              <a:rPr lang="ko-KR" altLang="en-US" sz="1100" b="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자매들을 기억하고 함께 연합하며 폭력적인 박해에 함께 맞서기 위한 사역입니다</a:t>
            </a:r>
            <a:r>
              <a:rPr lang="en-US" altLang="ko-KR" sz="1100" b="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 </a:t>
            </a:r>
          </a:p>
          <a:p>
            <a:pPr marL="0" indent="0" algn="just">
              <a:lnSpc>
                <a:spcPct val="120000"/>
              </a:lnSpc>
              <a:buNone/>
            </a:pPr>
            <a:endParaRPr lang="en-US" altLang="ko-KR" sz="1100">
              <a:cs typeface="함초롬바탕" panose="02030604000101010101" pitchFamily="18" charset="-127"/>
            </a:endParaRPr>
          </a:p>
          <a:p>
            <a:pPr marL="0" indent="0" algn="just">
              <a:lnSpc>
                <a:spcPct val="120000"/>
              </a:lnSpc>
              <a:buNone/>
            </a:pPr>
            <a:r>
              <a:rPr lang="ko-KR" altLang="en-US" sz="1100">
                <a:cs typeface="함초롬바탕" panose="02030604000101010101" pitchFamily="18" charset="-127"/>
              </a:rPr>
              <a:t>저희가 함께하지 않으면 이 곳의 교회들은 미래를 잃어버릴 수도 있습니다</a:t>
            </a:r>
            <a:r>
              <a:rPr lang="en-US" altLang="ko-KR" sz="1100">
                <a:cs typeface="함초롬바탕" panose="02030604000101010101" pitchFamily="18" charset="-127"/>
              </a:rPr>
              <a:t>. </a:t>
            </a:r>
            <a:r>
              <a:rPr lang="ko-KR" altLang="en-US" sz="1100">
                <a:cs typeface="함초롬바탕" panose="02030604000101010101" pitchFamily="18" charset="-127"/>
              </a:rPr>
              <a:t>오픈도어는 </a:t>
            </a:r>
            <a:r>
              <a:rPr lang="en-US" altLang="ko-KR" sz="1100">
                <a:cs typeface="함초롬바탕" panose="02030604000101010101" pitchFamily="18" charset="-127"/>
              </a:rPr>
              <a:t>2026</a:t>
            </a:r>
            <a:r>
              <a:rPr lang="ko-KR" altLang="en-US" sz="1100">
                <a:cs typeface="함초롬바탕" panose="02030604000101010101" pitchFamily="18" charset="-127"/>
              </a:rPr>
              <a:t>년까지 이 캠페인을 진행하며 전세계 교회들이 이 폭력적인 박해에 맞서 함께 일어서기를 기대합니다</a:t>
            </a:r>
            <a:r>
              <a:rPr lang="en-US" altLang="ko-KR" sz="1100">
                <a:cs typeface="함초롬바탕" panose="02030604000101010101" pitchFamily="18" charset="-127"/>
              </a:rPr>
              <a:t>. </a:t>
            </a:r>
            <a:r>
              <a:rPr lang="ko-KR" altLang="en-US" sz="1100">
                <a:cs typeface="함초롬바탕" panose="02030604000101010101" pitchFamily="18" charset="-127"/>
              </a:rPr>
              <a:t>깨어 간절히 기도해주시고 지원해주시고</a:t>
            </a:r>
            <a:r>
              <a:rPr lang="en-US" altLang="ko-KR" sz="1100">
                <a:cs typeface="함초롬바탕" panose="02030604000101010101" pitchFamily="18" charset="-127"/>
              </a:rPr>
              <a:t>, </a:t>
            </a:r>
            <a:r>
              <a:rPr lang="ko-KR" altLang="en-US" sz="1100">
                <a:cs typeface="함초롬바탕" panose="02030604000101010101" pitchFamily="18" charset="-127"/>
              </a:rPr>
              <a:t>현재 아프리카에서 일어나고 있는 일들에 대해서 함께 나눠주세요</a:t>
            </a:r>
            <a:r>
              <a:rPr lang="en-US" altLang="ko-KR" sz="1100">
                <a:cs typeface="함초롬바탕" panose="02030604000101010101" pitchFamily="18" charset="-127"/>
              </a:rPr>
              <a:t>. </a:t>
            </a:r>
            <a:endParaRPr lang="ko-KR" altLang="en-US"/>
          </a:p>
          <a:p>
            <a:pPr marL="0" indent="0" algn="just">
              <a:lnSpc>
                <a:spcPct val="120000"/>
              </a:lnSpc>
              <a:buNone/>
            </a:pPr>
            <a:r>
              <a:rPr lang="ko-KR" altLang="en-US" sz="1100">
                <a:cs typeface="함초롬바탕" panose="02030604000101010101" pitchFamily="18" charset="-127"/>
              </a:rPr>
              <a:t>오픈도어는 극단주의 이데올로기와 만연해 있는 폭력에 맞서기 위해 캠페인활동을 하며 변화를 만들어 낼 것입니다</a:t>
            </a:r>
            <a:r>
              <a:rPr lang="en-US" altLang="ko-KR" sz="1100">
                <a:cs typeface="함초롬바탕" panose="02030604000101010101" pitchFamily="18" charset="-127"/>
              </a:rPr>
              <a:t>. </a:t>
            </a:r>
            <a:r>
              <a:rPr lang="ko-KR" altLang="en-US" sz="1100">
                <a:cs typeface="함초롬바탕" panose="02030604000101010101" pitchFamily="18" charset="-127"/>
              </a:rPr>
              <a:t>그리고 향후 </a:t>
            </a:r>
            <a:r>
              <a:rPr lang="en-US" altLang="ko-KR" sz="1100">
                <a:cs typeface="함초롬바탕" panose="02030604000101010101" pitchFamily="18" charset="-127"/>
              </a:rPr>
              <a:t>4</a:t>
            </a:r>
            <a:r>
              <a:rPr lang="ko-KR" altLang="en-US" sz="1100">
                <a:cs typeface="함초롬바탕" panose="02030604000101010101" pitchFamily="18" charset="-127"/>
              </a:rPr>
              <a:t>년 동안 사하라 사막 이남 아프리카의 </a:t>
            </a:r>
            <a:r>
              <a:rPr lang="en-US" altLang="ko-KR" sz="1100">
                <a:cs typeface="함초롬바탕" panose="02030604000101010101" pitchFamily="18" charset="-127"/>
              </a:rPr>
              <a:t>400</a:t>
            </a:r>
            <a:r>
              <a:rPr lang="ko-KR" altLang="en-US" sz="1100">
                <a:cs typeface="함초롬바탕" panose="02030604000101010101" pitchFamily="18" charset="-127"/>
              </a:rPr>
              <a:t>만 명의 기독교인들을 접촉하고 이들에게 영적</a:t>
            </a:r>
            <a:r>
              <a:rPr lang="en-US" altLang="ko-KR" sz="1100">
                <a:cs typeface="함초롬바탕" panose="02030604000101010101" pitchFamily="18" charset="-127"/>
              </a:rPr>
              <a:t>, </a:t>
            </a:r>
            <a:r>
              <a:rPr lang="ko-KR" altLang="en-US" sz="1100">
                <a:cs typeface="함초롬바탕" panose="02030604000101010101" pitchFamily="18" charset="-127"/>
              </a:rPr>
              <a:t>물질적</a:t>
            </a:r>
            <a:r>
              <a:rPr lang="en-US" altLang="ko-KR" sz="1100">
                <a:cs typeface="함초롬바탕" panose="02030604000101010101" pitchFamily="18" charset="-127"/>
              </a:rPr>
              <a:t>, </a:t>
            </a:r>
            <a:r>
              <a:rPr lang="ko-KR" altLang="en-US" sz="1100">
                <a:cs typeface="함초롬바탕" panose="02030604000101010101" pitchFamily="18" charset="-127"/>
              </a:rPr>
              <a:t>그리고 정신적 지원을 제공할 계획입니다</a:t>
            </a:r>
            <a:r>
              <a:rPr lang="en-US" altLang="ko-KR" sz="1100">
                <a:cs typeface="함초롬바탕" panose="02030604000101010101" pitchFamily="18" charset="-127"/>
              </a:rPr>
              <a:t>. </a:t>
            </a:r>
          </a:p>
          <a:p>
            <a:pPr marL="0" indent="0" algn="just">
              <a:lnSpc>
                <a:spcPct val="120000"/>
              </a:lnSpc>
              <a:buNone/>
            </a:pPr>
            <a:r>
              <a:rPr lang="ko-KR" altLang="en-US" sz="1100">
                <a:cs typeface="함초롬바탕" panose="02030604000101010101" pitchFamily="18" charset="-127"/>
              </a:rPr>
              <a:t>하나님께서 돕고 계십니다</a:t>
            </a:r>
            <a:r>
              <a:rPr lang="en-US" altLang="ko-KR" sz="1100">
                <a:cs typeface="함초롬바탕" panose="02030604000101010101" pitchFamily="18" charset="-127"/>
              </a:rPr>
              <a:t>. </a:t>
            </a:r>
            <a:r>
              <a:rPr lang="ko-KR" altLang="en-US" sz="1100">
                <a:cs typeface="함초롬바탕" panose="02030604000101010101" pitchFamily="18" charset="-127"/>
              </a:rPr>
              <a:t>여러분도 아프리카의 폭력적인 기독교 박해에 함께 맞서 기도해 주세요</a:t>
            </a:r>
            <a:r>
              <a:rPr lang="en-US" altLang="ko-KR" sz="1100">
                <a:cs typeface="함초롬바탕" panose="02030604000101010101" pitchFamily="18" charset="-127"/>
              </a:rPr>
              <a:t>.</a:t>
            </a:r>
            <a:endParaRPr lang="ko-KR" altLang="en-US" sz="1100">
              <a:cs typeface="함초롬바탕" panose="02030604000101010101" pitchFamily="18" charset="-127"/>
            </a:endParaRPr>
          </a:p>
          <a:p>
            <a:endParaRPr lang="ko-KR" altLang="en-US"/>
          </a:p>
        </p:txBody>
      </p:sp>
    </p:spTree>
    <p:extLst>
      <p:ext uri="{BB962C8B-B14F-4D97-AF65-F5344CB8AC3E}">
        <p14:creationId xmlns:p14="http://schemas.microsoft.com/office/powerpoint/2010/main" val="1308195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a:extLst>
            <a:ext uri="{FF2B5EF4-FFF2-40B4-BE49-F238E27FC236}">
              <a16:creationId xmlns:a16="http://schemas.microsoft.com/office/drawing/2014/main" id="{A09882A4-3B36-3768-5985-A21B1E8A3DAA}"/>
            </a:ext>
          </a:extLst>
        </p:cNvPr>
        <p:cNvGrpSpPr/>
        <p:nvPr/>
      </p:nvGrpSpPr>
      <p:grpSpPr>
        <a:xfrm>
          <a:off x="0" y="0"/>
          <a:ext cx="0" cy="0"/>
          <a:chOff x="0" y="0"/>
          <a:chExt cx="0" cy="0"/>
        </a:xfrm>
      </p:grpSpPr>
      <p:sp>
        <p:nvSpPr>
          <p:cNvPr id="166" name="Google Shape;166;g1d60a252021_0_15:notes">
            <a:extLst>
              <a:ext uri="{FF2B5EF4-FFF2-40B4-BE49-F238E27FC236}">
                <a16:creationId xmlns:a16="http://schemas.microsoft.com/office/drawing/2014/main" id="{9E66F6C4-69B4-BB37-37AF-A05EE6FAFEF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1d60a252021_0_15:notes">
            <a:extLst>
              <a:ext uri="{FF2B5EF4-FFF2-40B4-BE49-F238E27FC236}">
                <a16:creationId xmlns:a16="http://schemas.microsoft.com/office/drawing/2014/main" id="{DF5C25E6-FC65-843B-0B1C-3753B2558DC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ko-KR" altLang="en-US" dirty="0"/>
              <a:t>추가적으로 오픈도어는 사하라 이남 아프리카에 위치한 각 나라를 위해 세부적인 기도제목을 작성하고 있습니다</a:t>
            </a:r>
            <a:r>
              <a:rPr lang="en-US" altLang="ko-KR" dirty="0"/>
              <a:t>.</a:t>
            </a:r>
          </a:p>
          <a:p>
            <a:pPr marL="0" lvl="0" indent="0" algn="l" rtl="0">
              <a:spcBef>
                <a:spcPts val="0"/>
              </a:spcBef>
              <a:spcAft>
                <a:spcPts val="0"/>
              </a:spcAft>
              <a:buNone/>
            </a:pPr>
            <a:endParaRPr lang="en-US" dirty="0"/>
          </a:p>
          <a:p>
            <a:pPr marL="0" lvl="0" indent="0" algn="l" rtl="0">
              <a:spcBef>
                <a:spcPts val="0"/>
              </a:spcBef>
              <a:spcAft>
                <a:spcPts val="0"/>
              </a:spcAft>
              <a:buNone/>
            </a:pPr>
            <a:r>
              <a:rPr lang="ko-KR" altLang="en-US" dirty="0"/>
              <a:t>현재까지 박해가 심한 </a:t>
            </a:r>
            <a:r>
              <a:rPr lang="en-US" altLang="ko-KR" dirty="0"/>
              <a:t>3</a:t>
            </a:r>
            <a:r>
              <a:rPr lang="ko-KR" altLang="en-US" dirty="0"/>
              <a:t>개국 나이지리아</a:t>
            </a:r>
            <a:r>
              <a:rPr lang="en-US" altLang="ko-KR" dirty="0"/>
              <a:t>,</a:t>
            </a:r>
            <a:r>
              <a:rPr lang="ko-KR" altLang="en-US" dirty="0"/>
              <a:t> 니제르</a:t>
            </a:r>
            <a:r>
              <a:rPr lang="en-US" altLang="ko-KR" dirty="0"/>
              <a:t>,</a:t>
            </a:r>
            <a:r>
              <a:rPr lang="ko-KR" altLang="en-US" dirty="0"/>
              <a:t> 에티오피아에 대한 기도제목이 작성되었습니다</a:t>
            </a:r>
            <a:r>
              <a:rPr lang="en-US" altLang="ko-KR" dirty="0"/>
              <a:t>.</a:t>
            </a:r>
            <a:r>
              <a:rPr lang="ko-KR" altLang="en-US" dirty="0"/>
              <a:t> 기도제목은 계속해서 추가될 예정입니다</a:t>
            </a:r>
            <a:r>
              <a:rPr lang="en-US" altLang="ko-KR" dirty="0"/>
              <a:t>.</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465456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a:extLst>
            <a:ext uri="{FF2B5EF4-FFF2-40B4-BE49-F238E27FC236}">
              <a16:creationId xmlns:a16="http://schemas.microsoft.com/office/drawing/2014/main" id="{F425F85E-252D-23FE-0CD0-95F4F8207547}"/>
            </a:ext>
          </a:extLst>
        </p:cNvPr>
        <p:cNvGrpSpPr/>
        <p:nvPr/>
      </p:nvGrpSpPr>
      <p:grpSpPr>
        <a:xfrm>
          <a:off x="0" y="0"/>
          <a:ext cx="0" cy="0"/>
          <a:chOff x="0" y="0"/>
          <a:chExt cx="0" cy="0"/>
        </a:xfrm>
      </p:grpSpPr>
      <p:sp>
        <p:nvSpPr>
          <p:cNvPr id="166" name="Google Shape;166;g1d60a252021_0_15:notes">
            <a:extLst>
              <a:ext uri="{FF2B5EF4-FFF2-40B4-BE49-F238E27FC236}">
                <a16:creationId xmlns:a16="http://schemas.microsoft.com/office/drawing/2014/main" id="{7C3CDBAF-27C8-F9A4-D0A0-8F00B094B05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1d60a252021_0_15:notes">
            <a:extLst>
              <a:ext uri="{FF2B5EF4-FFF2-40B4-BE49-F238E27FC236}">
                <a16:creationId xmlns:a16="http://schemas.microsoft.com/office/drawing/2014/main" id="{E6D825B2-4E1C-915A-88D2-1A173E5E28B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6458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a:extLst>
            <a:ext uri="{FF2B5EF4-FFF2-40B4-BE49-F238E27FC236}">
              <a16:creationId xmlns:a16="http://schemas.microsoft.com/office/drawing/2014/main" id="{5C66F664-9C86-ED42-6077-3FCE7E42B523}"/>
            </a:ext>
          </a:extLst>
        </p:cNvPr>
        <p:cNvGrpSpPr/>
        <p:nvPr/>
      </p:nvGrpSpPr>
      <p:grpSpPr>
        <a:xfrm>
          <a:off x="0" y="0"/>
          <a:ext cx="0" cy="0"/>
          <a:chOff x="0" y="0"/>
          <a:chExt cx="0" cy="0"/>
        </a:xfrm>
      </p:grpSpPr>
      <p:sp>
        <p:nvSpPr>
          <p:cNvPr id="166" name="Google Shape;166;g1d60a252021_0_15:notes">
            <a:extLst>
              <a:ext uri="{FF2B5EF4-FFF2-40B4-BE49-F238E27FC236}">
                <a16:creationId xmlns:a16="http://schemas.microsoft.com/office/drawing/2014/main" id="{A314A8FD-4F56-B7FA-A4B4-D0A3C27BFE8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1d60a252021_0_15:notes">
            <a:extLst>
              <a:ext uri="{FF2B5EF4-FFF2-40B4-BE49-F238E27FC236}">
                <a16:creationId xmlns:a16="http://schemas.microsoft.com/office/drawing/2014/main" id="{82972801-A9EB-5696-479E-1DDB9D8EE86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86247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a:extLst>
            <a:ext uri="{FF2B5EF4-FFF2-40B4-BE49-F238E27FC236}">
              <a16:creationId xmlns:a16="http://schemas.microsoft.com/office/drawing/2014/main" id="{FDEFD6A6-4BC3-147E-13A4-ECE17AA2E09E}"/>
            </a:ext>
          </a:extLst>
        </p:cNvPr>
        <p:cNvGrpSpPr/>
        <p:nvPr/>
      </p:nvGrpSpPr>
      <p:grpSpPr>
        <a:xfrm>
          <a:off x="0" y="0"/>
          <a:ext cx="0" cy="0"/>
          <a:chOff x="0" y="0"/>
          <a:chExt cx="0" cy="0"/>
        </a:xfrm>
      </p:grpSpPr>
      <p:sp>
        <p:nvSpPr>
          <p:cNvPr id="166" name="Google Shape;166;g1d60a252021_0_15:notes">
            <a:extLst>
              <a:ext uri="{FF2B5EF4-FFF2-40B4-BE49-F238E27FC236}">
                <a16:creationId xmlns:a16="http://schemas.microsoft.com/office/drawing/2014/main" id="{60E5B008-4FD7-AB1D-CAD8-A19A9CE364B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1d60a252021_0_15:notes">
            <a:extLst>
              <a:ext uri="{FF2B5EF4-FFF2-40B4-BE49-F238E27FC236}">
                <a16:creationId xmlns:a16="http://schemas.microsoft.com/office/drawing/2014/main" id="{E95099BA-E02E-222D-AFFA-B3B573A98D7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7948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a:extLst>
            <a:ext uri="{FF2B5EF4-FFF2-40B4-BE49-F238E27FC236}">
              <a16:creationId xmlns:a16="http://schemas.microsoft.com/office/drawing/2014/main" id="{0DF0187D-30C7-945B-2978-E6D805D208C3}"/>
            </a:ext>
          </a:extLst>
        </p:cNvPr>
        <p:cNvGrpSpPr/>
        <p:nvPr/>
      </p:nvGrpSpPr>
      <p:grpSpPr>
        <a:xfrm>
          <a:off x="0" y="0"/>
          <a:ext cx="0" cy="0"/>
          <a:chOff x="0" y="0"/>
          <a:chExt cx="0" cy="0"/>
        </a:xfrm>
      </p:grpSpPr>
      <p:sp>
        <p:nvSpPr>
          <p:cNvPr id="166" name="Google Shape;166;g1d60a252021_0_15:notes">
            <a:extLst>
              <a:ext uri="{FF2B5EF4-FFF2-40B4-BE49-F238E27FC236}">
                <a16:creationId xmlns:a16="http://schemas.microsoft.com/office/drawing/2014/main" id="{0D88170F-00ED-E059-4DD0-A622BA9D64A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1d60a252021_0_15:notes">
            <a:extLst>
              <a:ext uri="{FF2B5EF4-FFF2-40B4-BE49-F238E27FC236}">
                <a16:creationId xmlns:a16="http://schemas.microsoft.com/office/drawing/2014/main" id="{21B2E7C3-D244-C870-97BC-FBA6F32A29B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968403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a:extLst>
            <a:ext uri="{FF2B5EF4-FFF2-40B4-BE49-F238E27FC236}">
              <a16:creationId xmlns:a16="http://schemas.microsoft.com/office/drawing/2014/main" id="{CBB6082F-3EC7-5884-5FD8-12B9939689F9}"/>
            </a:ext>
          </a:extLst>
        </p:cNvPr>
        <p:cNvGrpSpPr/>
        <p:nvPr/>
      </p:nvGrpSpPr>
      <p:grpSpPr>
        <a:xfrm>
          <a:off x="0" y="0"/>
          <a:ext cx="0" cy="0"/>
          <a:chOff x="0" y="0"/>
          <a:chExt cx="0" cy="0"/>
        </a:xfrm>
      </p:grpSpPr>
      <p:sp>
        <p:nvSpPr>
          <p:cNvPr id="166" name="Google Shape;166;g1d60a252021_0_15:notes">
            <a:extLst>
              <a:ext uri="{FF2B5EF4-FFF2-40B4-BE49-F238E27FC236}">
                <a16:creationId xmlns:a16="http://schemas.microsoft.com/office/drawing/2014/main" id="{2AB7105C-6930-9872-B8BC-BEAE861760F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1d60a252021_0_15:notes">
            <a:extLst>
              <a:ext uri="{FF2B5EF4-FFF2-40B4-BE49-F238E27FC236}">
                <a16:creationId xmlns:a16="http://schemas.microsoft.com/office/drawing/2014/main" id="{2E451700-EDA8-A834-E2EA-C8BB255C629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70353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a:extLst>
            <a:ext uri="{FF2B5EF4-FFF2-40B4-BE49-F238E27FC236}">
              <a16:creationId xmlns:a16="http://schemas.microsoft.com/office/drawing/2014/main" id="{0AE7FBFE-767B-1466-CADA-C37D8FEAFAAF}"/>
            </a:ext>
          </a:extLst>
        </p:cNvPr>
        <p:cNvGrpSpPr/>
        <p:nvPr/>
      </p:nvGrpSpPr>
      <p:grpSpPr>
        <a:xfrm>
          <a:off x="0" y="0"/>
          <a:ext cx="0" cy="0"/>
          <a:chOff x="0" y="0"/>
          <a:chExt cx="0" cy="0"/>
        </a:xfrm>
      </p:grpSpPr>
      <p:sp>
        <p:nvSpPr>
          <p:cNvPr id="166" name="Google Shape;166;g1d60a252021_0_15:notes">
            <a:extLst>
              <a:ext uri="{FF2B5EF4-FFF2-40B4-BE49-F238E27FC236}">
                <a16:creationId xmlns:a16="http://schemas.microsoft.com/office/drawing/2014/main" id="{29A6A1A8-B0DE-CCC4-C861-1DF6852FCE1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1d60a252021_0_15:notes">
            <a:extLst>
              <a:ext uri="{FF2B5EF4-FFF2-40B4-BE49-F238E27FC236}">
                <a16:creationId xmlns:a16="http://schemas.microsoft.com/office/drawing/2014/main" id="{D89160DF-E5F4-6D54-FAF1-C1432C28B5F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65685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a:extLst>
            <a:ext uri="{FF2B5EF4-FFF2-40B4-BE49-F238E27FC236}">
              <a16:creationId xmlns:a16="http://schemas.microsoft.com/office/drawing/2014/main" id="{68B4CB75-3408-DFE0-B393-76E4D59CC379}"/>
            </a:ext>
          </a:extLst>
        </p:cNvPr>
        <p:cNvGrpSpPr/>
        <p:nvPr/>
      </p:nvGrpSpPr>
      <p:grpSpPr>
        <a:xfrm>
          <a:off x="0" y="0"/>
          <a:ext cx="0" cy="0"/>
          <a:chOff x="0" y="0"/>
          <a:chExt cx="0" cy="0"/>
        </a:xfrm>
      </p:grpSpPr>
      <p:sp>
        <p:nvSpPr>
          <p:cNvPr id="166" name="Google Shape;166;g1d60a252021_0_15:notes">
            <a:extLst>
              <a:ext uri="{FF2B5EF4-FFF2-40B4-BE49-F238E27FC236}">
                <a16:creationId xmlns:a16="http://schemas.microsoft.com/office/drawing/2014/main" id="{0E736F0D-2305-7E84-37D9-829B772244F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1d60a252021_0_15:notes">
            <a:extLst>
              <a:ext uri="{FF2B5EF4-FFF2-40B4-BE49-F238E27FC236}">
                <a16:creationId xmlns:a16="http://schemas.microsoft.com/office/drawing/2014/main" id="{CF7363AE-E323-15FB-D222-E416F8607EC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08683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a:extLst>
            <a:ext uri="{FF2B5EF4-FFF2-40B4-BE49-F238E27FC236}">
              <a16:creationId xmlns:a16="http://schemas.microsoft.com/office/drawing/2014/main" id="{A5805BDB-D30B-9710-B68B-7AF00E0FE191}"/>
            </a:ext>
          </a:extLst>
        </p:cNvPr>
        <p:cNvGrpSpPr/>
        <p:nvPr/>
      </p:nvGrpSpPr>
      <p:grpSpPr>
        <a:xfrm>
          <a:off x="0" y="0"/>
          <a:ext cx="0" cy="0"/>
          <a:chOff x="0" y="0"/>
          <a:chExt cx="0" cy="0"/>
        </a:xfrm>
      </p:grpSpPr>
      <p:sp>
        <p:nvSpPr>
          <p:cNvPr id="166" name="Google Shape;166;g1d60a252021_0_15:notes">
            <a:extLst>
              <a:ext uri="{FF2B5EF4-FFF2-40B4-BE49-F238E27FC236}">
                <a16:creationId xmlns:a16="http://schemas.microsoft.com/office/drawing/2014/main" id="{8ABAFAB7-3E40-BF16-161F-3CDF12FD5AC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1d60a252021_0_15:notes">
            <a:extLst>
              <a:ext uri="{FF2B5EF4-FFF2-40B4-BE49-F238E27FC236}">
                <a16:creationId xmlns:a16="http://schemas.microsoft.com/office/drawing/2014/main" id="{D8672712-7AC6-06F5-BD8D-3BA6FD92C94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58335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a:extLst>
            <a:ext uri="{FF2B5EF4-FFF2-40B4-BE49-F238E27FC236}">
              <a16:creationId xmlns:a16="http://schemas.microsoft.com/office/drawing/2014/main" id="{BBA5D91B-D109-7685-FCB0-50CBB28B16CD}"/>
            </a:ext>
          </a:extLst>
        </p:cNvPr>
        <p:cNvGrpSpPr/>
        <p:nvPr/>
      </p:nvGrpSpPr>
      <p:grpSpPr>
        <a:xfrm>
          <a:off x="0" y="0"/>
          <a:ext cx="0" cy="0"/>
          <a:chOff x="0" y="0"/>
          <a:chExt cx="0" cy="0"/>
        </a:xfrm>
      </p:grpSpPr>
      <p:sp>
        <p:nvSpPr>
          <p:cNvPr id="166" name="Google Shape;166;g1d60a252021_0_15:notes">
            <a:extLst>
              <a:ext uri="{FF2B5EF4-FFF2-40B4-BE49-F238E27FC236}">
                <a16:creationId xmlns:a16="http://schemas.microsoft.com/office/drawing/2014/main" id="{BAF6B2DF-65C5-0122-B415-6DA4F0CB63A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1d60a252021_0_15:notes">
            <a:extLst>
              <a:ext uri="{FF2B5EF4-FFF2-40B4-BE49-F238E27FC236}">
                <a16:creationId xmlns:a16="http://schemas.microsoft.com/office/drawing/2014/main" id="{C8F10FB4-ED7D-D906-2651-4D0EEBDE5D9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566164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115A580F-E35D-42E1-AF82-E41CC201EA91}" type="slidenum">
              <a:rPr lang="en-US" altLang="ko-KR"/>
              <a:pPr rtl="0">
                <a:defRPr/>
              </a:pPr>
              <a:t>23</a:t>
            </a:fld>
            <a:endParaRPr lang="en-US" altLang="ko-K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A811E91-0338-D37E-FBD4-8F153CB2FB43}"/>
              </a:ext>
            </a:extLst>
          </p:cNvPr>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a:extLst>
              <a:ext uri="{FF2B5EF4-FFF2-40B4-BE49-F238E27FC236}">
                <a16:creationId xmlns:a16="http://schemas.microsoft.com/office/drawing/2014/main" id="{31BD17A3-F597-6C5E-91DD-63AC8F209A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a:extLst>
              <a:ext uri="{FF2B5EF4-FFF2-40B4-BE49-F238E27FC236}">
                <a16:creationId xmlns:a16="http://schemas.microsoft.com/office/drawing/2014/main" id="{8EC90727-0B99-8C11-DDC2-B420FE463BB2}"/>
              </a:ext>
            </a:extLst>
          </p:cNvPr>
          <p:cNvSpPr>
            <a:spLocks noGrp="1"/>
          </p:cNvSpPr>
          <p:nvPr>
            <p:ph type="dt" sz="half" idx="10"/>
          </p:nvPr>
        </p:nvSpPr>
        <p:spPr/>
        <p:txBody>
          <a:bodyPr/>
          <a:lstStyle/>
          <a:p>
            <a:fld id="{CF581DCF-FA60-45E2-A948-30B8BF1A7E4B}" type="datetimeFigureOut">
              <a:rPr lang="ko-KR" altLang="en-US" smtClean="0"/>
              <a:t>2025-09-04</a:t>
            </a:fld>
            <a:endParaRPr lang="ko-KR" altLang="en-US"/>
          </a:p>
        </p:txBody>
      </p:sp>
      <p:sp>
        <p:nvSpPr>
          <p:cNvPr id="5" name="바닥글 개체 틀 4">
            <a:extLst>
              <a:ext uri="{FF2B5EF4-FFF2-40B4-BE49-F238E27FC236}">
                <a16:creationId xmlns:a16="http://schemas.microsoft.com/office/drawing/2014/main" id="{EAB4C7F0-3532-FE68-533E-5575521327BC}"/>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9BC22918-0558-7F2E-7215-C6C43E6F30DF}"/>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649972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95BAE7C-6835-6955-D95D-411F73CCE47D}"/>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C2334C33-FDA4-065C-15CD-3E67842F1D75}"/>
              </a:ext>
            </a:extLst>
          </p:cNvPr>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437EBCC7-B198-03A4-B006-4EF29A444A08}"/>
              </a:ext>
            </a:extLst>
          </p:cNvPr>
          <p:cNvSpPr>
            <a:spLocks noGrp="1"/>
          </p:cNvSpPr>
          <p:nvPr>
            <p:ph type="dt" sz="half" idx="10"/>
          </p:nvPr>
        </p:nvSpPr>
        <p:spPr/>
        <p:txBody>
          <a:bodyPr/>
          <a:lstStyle/>
          <a:p>
            <a:fld id="{CF581DCF-FA60-45E2-A948-30B8BF1A7E4B}" type="datetimeFigureOut">
              <a:rPr lang="ko-KR" altLang="en-US" smtClean="0"/>
              <a:t>2025-09-04</a:t>
            </a:fld>
            <a:endParaRPr lang="ko-KR" altLang="en-US"/>
          </a:p>
        </p:txBody>
      </p:sp>
      <p:sp>
        <p:nvSpPr>
          <p:cNvPr id="5" name="바닥글 개체 틀 4">
            <a:extLst>
              <a:ext uri="{FF2B5EF4-FFF2-40B4-BE49-F238E27FC236}">
                <a16:creationId xmlns:a16="http://schemas.microsoft.com/office/drawing/2014/main" id="{C30B757C-E871-A27B-4135-739B40DFCB90}"/>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410DE359-C5C9-8A25-9BAF-8A7927C60E04}"/>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97353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A96F582-4000-6700-ECBA-FBDB1B927D3D}"/>
              </a:ext>
            </a:extLst>
          </p:cNvPr>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a:extLst>
              <a:ext uri="{FF2B5EF4-FFF2-40B4-BE49-F238E27FC236}">
                <a16:creationId xmlns:a16="http://schemas.microsoft.com/office/drawing/2014/main" id="{F6AFF086-CE53-07AF-7508-F68EC565259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ko-KR" altLang="en-US"/>
              <a:t>마스터 텍스트 스타일을 편집하려면 클릭</a:t>
            </a:r>
          </a:p>
        </p:txBody>
      </p:sp>
      <p:sp>
        <p:nvSpPr>
          <p:cNvPr id="4" name="날짜 개체 틀 3">
            <a:extLst>
              <a:ext uri="{FF2B5EF4-FFF2-40B4-BE49-F238E27FC236}">
                <a16:creationId xmlns:a16="http://schemas.microsoft.com/office/drawing/2014/main" id="{CEE48DA0-9A41-A4C1-62C7-09405F374886}"/>
              </a:ext>
            </a:extLst>
          </p:cNvPr>
          <p:cNvSpPr>
            <a:spLocks noGrp="1"/>
          </p:cNvSpPr>
          <p:nvPr>
            <p:ph type="dt" sz="half" idx="10"/>
          </p:nvPr>
        </p:nvSpPr>
        <p:spPr/>
        <p:txBody>
          <a:bodyPr/>
          <a:lstStyle/>
          <a:p>
            <a:fld id="{CF581DCF-FA60-45E2-A948-30B8BF1A7E4B}" type="datetimeFigureOut">
              <a:rPr lang="ko-KR" altLang="en-US" smtClean="0"/>
              <a:t>2025-09-04</a:t>
            </a:fld>
            <a:endParaRPr lang="ko-KR" altLang="en-US"/>
          </a:p>
        </p:txBody>
      </p:sp>
      <p:sp>
        <p:nvSpPr>
          <p:cNvPr id="5" name="바닥글 개체 틀 4">
            <a:extLst>
              <a:ext uri="{FF2B5EF4-FFF2-40B4-BE49-F238E27FC236}">
                <a16:creationId xmlns:a16="http://schemas.microsoft.com/office/drawing/2014/main" id="{7858330D-E49E-E117-981C-513FE2D3E604}"/>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99E2FDB4-D5E4-12CC-A8DF-2C1B53F7903C}"/>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918251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D5DDE79-BEB3-649A-F5F9-8F1AA171C2D6}"/>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8E583AC9-2444-5571-B039-DCD08EA19FD2}"/>
              </a:ext>
            </a:extLst>
          </p:cNvPr>
          <p:cNvSpPr>
            <a:spLocks noGrp="1"/>
          </p:cNvSpPr>
          <p:nvPr>
            <p:ph sz="half" idx="1"/>
          </p:nvPr>
        </p:nvSpPr>
        <p:spPr>
          <a:xfrm>
            <a:off x="838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내용 개체 틀 3">
            <a:extLst>
              <a:ext uri="{FF2B5EF4-FFF2-40B4-BE49-F238E27FC236}">
                <a16:creationId xmlns:a16="http://schemas.microsoft.com/office/drawing/2014/main" id="{89674FAF-A572-FB8A-78A1-AE3C8A911E31}"/>
              </a:ext>
            </a:extLst>
          </p:cNvPr>
          <p:cNvSpPr>
            <a:spLocks noGrp="1"/>
          </p:cNvSpPr>
          <p:nvPr>
            <p:ph sz="half" idx="2"/>
          </p:nvPr>
        </p:nvSpPr>
        <p:spPr>
          <a:xfrm>
            <a:off x="6172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날짜 개체 틀 4">
            <a:extLst>
              <a:ext uri="{FF2B5EF4-FFF2-40B4-BE49-F238E27FC236}">
                <a16:creationId xmlns:a16="http://schemas.microsoft.com/office/drawing/2014/main" id="{5E3DC379-61B9-5DC3-FD3B-53012E0A49B7}"/>
              </a:ext>
            </a:extLst>
          </p:cNvPr>
          <p:cNvSpPr>
            <a:spLocks noGrp="1"/>
          </p:cNvSpPr>
          <p:nvPr>
            <p:ph type="dt" sz="half" idx="10"/>
          </p:nvPr>
        </p:nvSpPr>
        <p:spPr/>
        <p:txBody>
          <a:bodyPr/>
          <a:lstStyle/>
          <a:p>
            <a:fld id="{CF581DCF-FA60-45E2-A948-30B8BF1A7E4B}" type="datetimeFigureOut">
              <a:rPr lang="ko-KR" altLang="en-US" smtClean="0"/>
              <a:t>2025-09-04</a:t>
            </a:fld>
            <a:endParaRPr lang="ko-KR" altLang="en-US"/>
          </a:p>
        </p:txBody>
      </p:sp>
      <p:sp>
        <p:nvSpPr>
          <p:cNvPr id="6" name="바닥글 개체 틀 5">
            <a:extLst>
              <a:ext uri="{FF2B5EF4-FFF2-40B4-BE49-F238E27FC236}">
                <a16:creationId xmlns:a16="http://schemas.microsoft.com/office/drawing/2014/main" id="{F19C0DE9-4F02-6F38-094E-0F8A62E0BCD0}"/>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CAE39414-B190-C7F8-E7AF-6B6CF9DF3F74}"/>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557944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190DDAB-3EAF-0F88-3724-04611F97882C}"/>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54573A81-D046-3D50-BAD3-88995699BE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내용 개체 틀 3">
            <a:extLst>
              <a:ext uri="{FF2B5EF4-FFF2-40B4-BE49-F238E27FC236}">
                <a16:creationId xmlns:a16="http://schemas.microsoft.com/office/drawing/2014/main" id="{A5D69430-B21D-7C2C-534C-AB3E9A3397BF}"/>
              </a:ext>
            </a:extLst>
          </p:cNvPr>
          <p:cNvSpPr>
            <a:spLocks noGrp="1"/>
          </p:cNvSpPr>
          <p:nvPr>
            <p:ph sz="half" idx="2"/>
          </p:nvPr>
        </p:nvSpPr>
        <p:spPr>
          <a:xfrm>
            <a:off x="839788"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텍스트 개체 틀 4">
            <a:extLst>
              <a:ext uri="{FF2B5EF4-FFF2-40B4-BE49-F238E27FC236}">
                <a16:creationId xmlns:a16="http://schemas.microsoft.com/office/drawing/2014/main" id="{4BFDF863-B63E-43E9-57B0-342CB0A3C7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내용 개체 틀 5">
            <a:extLst>
              <a:ext uri="{FF2B5EF4-FFF2-40B4-BE49-F238E27FC236}">
                <a16:creationId xmlns:a16="http://schemas.microsoft.com/office/drawing/2014/main" id="{7E396735-9F8A-0F09-B7F4-8B9B03960BB8}"/>
              </a:ext>
            </a:extLst>
          </p:cNvPr>
          <p:cNvSpPr>
            <a:spLocks noGrp="1"/>
          </p:cNvSpPr>
          <p:nvPr>
            <p:ph sz="quarter" idx="4"/>
          </p:nvPr>
        </p:nvSpPr>
        <p:spPr>
          <a:xfrm>
            <a:off x="6172200"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7" name="날짜 개체 틀 6">
            <a:extLst>
              <a:ext uri="{FF2B5EF4-FFF2-40B4-BE49-F238E27FC236}">
                <a16:creationId xmlns:a16="http://schemas.microsoft.com/office/drawing/2014/main" id="{1E2F7BF8-51AC-D86B-FAB1-2FD13EB2576D}"/>
              </a:ext>
            </a:extLst>
          </p:cNvPr>
          <p:cNvSpPr>
            <a:spLocks noGrp="1"/>
          </p:cNvSpPr>
          <p:nvPr>
            <p:ph type="dt" sz="half" idx="10"/>
          </p:nvPr>
        </p:nvSpPr>
        <p:spPr/>
        <p:txBody>
          <a:bodyPr/>
          <a:lstStyle/>
          <a:p>
            <a:fld id="{CF581DCF-FA60-45E2-A948-30B8BF1A7E4B}" type="datetimeFigureOut">
              <a:rPr lang="ko-KR" altLang="en-US" smtClean="0"/>
              <a:t>2025-09-04</a:t>
            </a:fld>
            <a:endParaRPr lang="ko-KR" altLang="en-US"/>
          </a:p>
        </p:txBody>
      </p:sp>
      <p:sp>
        <p:nvSpPr>
          <p:cNvPr id="8" name="바닥글 개체 틀 7">
            <a:extLst>
              <a:ext uri="{FF2B5EF4-FFF2-40B4-BE49-F238E27FC236}">
                <a16:creationId xmlns:a16="http://schemas.microsoft.com/office/drawing/2014/main" id="{59F51635-60F3-4F2E-EFA2-024FD346CD7C}"/>
              </a:ext>
            </a:extLst>
          </p:cNvPr>
          <p:cNvSpPr>
            <a:spLocks noGrp="1"/>
          </p:cNvSpPr>
          <p:nvPr>
            <p:ph type="ftr" sz="quarter" idx="11"/>
          </p:nvPr>
        </p:nvSpPr>
        <p:spPr/>
        <p:txBody>
          <a:bodyPr/>
          <a:lstStyle/>
          <a:p>
            <a:endParaRPr lang="ko-KR" altLang="en-US"/>
          </a:p>
        </p:txBody>
      </p:sp>
      <p:sp>
        <p:nvSpPr>
          <p:cNvPr id="9" name="슬라이드 번호 개체 틀 8">
            <a:extLst>
              <a:ext uri="{FF2B5EF4-FFF2-40B4-BE49-F238E27FC236}">
                <a16:creationId xmlns:a16="http://schemas.microsoft.com/office/drawing/2014/main" id="{D8931986-C231-29B3-D7E0-8A3312FD1B4A}"/>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753763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5309A55-9013-2AD5-1CF4-EC89776F5C45}"/>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3C8327B1-7652-A519-F769-8DD1EBCBEDF6}"/>
              </a:ext>
            </a:extLst>
          </p:cNvPr>
          <p:cNvSpPr>
            <a:spLocks noGrp="1"/>
          </p:cNvSpPr>
          <p:nvPr>
            <p:ph type="dt" sz="half" idx="10"/>
          </p:nvPr>
        </p:nvSpPr>
        <p:spPr/>
        <p:txBody>
          <a:bodyPr/>
          <a:lstStyle/>
          <a:p>
            <a:fld id="{CF581DCF-FA60-45E2-A948-30B8BF1A7E4B}" type="datetimeFigureOut">
              <a:rPr lang="ko-KR" altLang="en-US" smtClean="0"/>
              <a:t>2025-09-04</a:t>
            </a:fld>
            <a:endParaRPr lang="ko-KR" altLang="en-US"/>
          </a:p>
        </p:txBody>
      </p:sp>
      <p:sp>
        <p:nvSpPr>
          <p:cNvPr id="4" name="바닥글 개체 틀 3">
            <a:extLst>
              <a:ext uri="{FF2B5EF4-FFF2-40B4-BE49-F238E27FC236}">
                <a16:creationId xmlns:a16="http://schemas.microsoft.com/office/drawing/2014/main" id="{2CFEE993-CE04-8A88-5D25-45B31C69F3E2}"/>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id="{88160253-9B14-5E0E-7E9A-D4C3E7446792}"/>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30586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5DC04C6F-9874-BF9B-6ED0-40274A3F892C}"/>
              </a:ext>
            </a:extLst>
          </p:cNvPr>
          <p:cNvSpPr>
            <a:spLocks noGrp="1"/>
          </p:cNvSpPr>
          <p:nvPr>
            <p:ph type="dt" sz="half" idx="10"/>
          </p:nvPr>
        </p:nvSpPr>
        <p:spPr/>
        <p:txBody>
          <a:bodyPr/>
          <a:lstStyle/>
          <a:p>
            <a:fld id="{CF581DCF-FA60-45E2-A948-30B8BF1A7E4B}" type="datetimeFigureOut">
              <a:rPr lang="ko-KR" altLang="en-US" smtClean="0"/>
              <a:t>2025-09-04</a:t>
            </a:fld>
            <a:endParaRPr lang="ko-KR" altLang="en-US"/>
          </a:p>
        </p:txBody>
      </p:sp>
      <p:sp>
        <p:nvSpPr>
          <p:cNvPr id="3" name="바닥글 개체 틀 2">
            <a:extLst>
              <a:ext uri="{FF2B5EF4-FFF2-40B4-BE49-F238E27FC236}">
                <a16:creationId xmlns:a16="http://schemas.microsoft.com/office/drawing/2014/main" id="{BE8EFC64-3E74-027A-ADE7-3BBDBAD359D7}"/>
              </a:ext>
            </a:extLst>
          </p:cNvPr>
          <p:cNvSpPr>
            <a:spLocks noGrp="1"/>
          </p:cNvSpPr>
          <p:nvPr>
            <p:ph type="ftr" sz="quarter" idx="11"/>
          </p:nvPr>
        </p:nvSpPr>
        <p:spPr/>
        <p:txBody>
          <a:bodyPr/>
          <a:lstStyle/>
          <a:p>
            <a:endParaRPr lang="ko-KR" altLang="en-US"/>
          </a:p>
        </p:txBody>
      </p:sp>
      <p:sp>
        <p:nvSpPr>
          <p:cNvPr id="4" name="슬라이드 번호 개체 틀 3">
            <a:extLst>
              <a:ext uri="{FF2B5EF4-FFF2-40B4-BE49-F238E27FC236}">
                <a16:creationId xmlns:a16="http://schemas.microsoft.com/office/drawing/2014/main" id="{6BC01288-0E33-C578-5B70-603711C4431F}"/>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223851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18A4ECD-A4C4-F919-2328-3FE5C03EF52C}"/>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7205594C-B34E-B34D-8E83-FBC2B964FB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텍스트 개체 틀 3">
            <a:extLst>
              <a:ext uri="{FF2B5EF4-FFF2-40B4-BE49-F238E27FC236}">
                <a16:creationId xmlns:a16="http://schemas.microsoft.com/office/drawing/2014/main" id="{F4164569-4C97-B16A-2818-9B1D4791A4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9EBE309D-5227-D045-AA62-0E991EF33AFB}"/>
              </a:ext>
            </a:extLst>
          </p:cNvPr>
          <p:cNvSpPr>
            <a:spLocks noGrp="1"/>
          </p:cNvSpPr>
          <p:nvPr>
            <p:ph type="dt" sz="half" idx="10"/>
          </p:nvPr>
        </p:nvSpPr>
        <p:spPr/>
        <p:txBody>
          <a:bodyPr/>
          <a:lstStyle/>
          <a:p>
            <a:fld id="{CF581DCF-FA60-45E2-A948-30B8BF1A7E4B}" type="datetimeFigureOut">
              <a:rPr lang="ko-KR" altLang="en-US" smtClean="0"/>
              <a:t>2025-09-04</a:t>
            </a:fld>
            <a:endParaRPr lang="ko-KR" altLang="en-US"/>
          </a:p>
        </p:txBody>
      </p:sp>
      <p:sp>
        <p:nvSpPr>
          <p:cNvPr id="6" name="바닥글 개체 틀 5">
            <a:extLst>
              <a:ext uri="{FF2B5EF4-FFF2-40B4-BE49-F238E27FC236}">
                <a16:creationId xmlns:a16="http://schemas.microsoft.com/office/drawing/2014/main" id="{A018F77B-33EA-E599-C16E-FDB91C077490}"/>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42316A75-DF03-C55B-E931-472150EC94CD}"/>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62194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F6BCE25-0C0F-5725-58E9-CA0D185439E6}"/>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48CBF2CF-C995-E6A5-2D54-4FC52865A0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a:extLst>
              <a:ext uri="{FF2B5EF4-FFF2-40B4-BE49-F238E27FC236}">
                <a16:creationId xmlns:a16="http://schemas.microsoft.com/office/drawing/2014/main" id="{AEA7664A-06A3-AE40-312D-BB30B1E28E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A8390079-747D-5C5C-1436-C45453A9C874}"/>
              </a:ext>
            </a:extLst>
          </p:cNvPr>
          <p:cNvSpPr>
            <a:spLocks noGrp="1"/>
          </p:cNvSpPr>
          <p:nvPr>
            <p:ph type="dt" sz="half" idx="10"/>
          </p:nvPr>
        </p:nvSpPr>
        <p:spPr/>
        <p:txBody>
          <a:bodyPr/>
          <a:lstStyle/>
          <a:p>
            <a:fld id="{CF581DCF-FA60-45E2-A948-30B8BF1A7E4B}" type="datetimeFigureOut">
              <a:rPr lang="ko-KR" altLang="en-US" smtClean="0"/>
              <a:t>2025-09-04</a:t>
            </a:fld>
            <a:endParaRPr lang="ko-KR" altLang="en-US"/>
          </a:p>
        </p:txBody>
      </p:sp>
      <p:sp>
        <p:nvSpPr>
          <p:cNvPr id="6" name="바닥글 개체 틀 5">
            <a:extLst>
              <a:ext uri="{FF2B5EF4-FFF2-40B4-BE49-F238E27FC236}">
                <a16:creationId xmlns:a16="http://schemas.microsoft.com/office/drawing/2014/main" id="{747BAA16-3167-483E-6612-5FC814550D73}"/>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47E6EC1F-F822-8A24-0771-0BDB6ADD6CE4}"/>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3292876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7AE22A0-844B-542A-3120-7D9BBFC8E325}"/>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EE085B8C-86F0-0A4E-91D8-B716CBA65C88}"/>
              </a:ext>
            </a:extLst>
          </p:cNvPr>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9C14BF03-58EA-CF71-F447-66042550EF6F}"/>
              </a:ext>
            </a:extLst>
          </p:cNvPr>
          <p:cNvSpPr>
            <a:spLocks noGrp="1"/>
          </p:cNvSpPr>
          <p:nvPr>
            <p:ph type="dt" sz="half" idx="10"/>
          </p:nvPr>
        </p:nvSpPr>
        <p:spPr/>
        <p:txBody>
          <a:bodyPr/>
          <a:lstStyle/>
          <a:p>
            <a:fld id="{CF581DCF-FA60-45E2-A948-30B8BF1A7E4B}" type="datetimeFigureOut">
              <a:rPr lang="ko-KR" altLang="en-US" smtClean="0"/>
              <a:t>2025-09-04</a:t>
            </a:fld>
            <a:endParaRPr lang="ko-KR" altLang="en-US"/>
          </a:p>
        </p:txBody>
      </p:sp>
      <p:sp>
        <p:nvSpPr>
          <p:cNvPr id="5" name="바닥글 개체 틀 4">
            <a:extLst>
              <a:ext uri="{FF2B5EF4-FFF2-40B4-BE49-F238E27FC236}">
                <a16:creationId xmlns:a16="http://schemas.microsoft.com/office/drawing/2014/main" id="{93234761-2D7D-93BD-E25B-8A88409413D4}"/>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5F55B4D6-B3DF-50CA-16D7-E8969C8EF306}"/>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769218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EF38BC75-D289-7379-6C79-7D51875EE70A}"/>
              </a:ext>
            </a:extLst>
          </p:cNvPr>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7F7CAB46-7662-2475-8345-A644646084E9}"/>
              </a:ext>
            </a:extLst>
          </p:cNvPr>
          <p:cNvSpPr>
            <a:spLocks noGrp="1"/>
          </p:cNvSpPr>
          <p:nvPr>
            <p:ph type="body" orient="vert" idx="1"/>
          </p:nvPr>
        </p:nvSpPr>
        <p:spPr>
          <a:xfrm>
            <a:off x="838200" y="365125"/>
            <a:ext cx="7734300" cy="581183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B26990DF-43CE-28EF-4171-21724F446EF5}"/>
              </a:ext>
            </a:extLst>
          </p:cNvPr>
          <p:cNvSpPr>
            <a:spLocks noGrp="1"/>
          </p:cNvSpPr>
          <p:nvPr>
            <p:ph type="dt" sz="half" idx="10"/>
          </p:nvPr>
        </p:nvSpPr>
        <p:spPr/>
        <p:txBody>
          <a:bodyPr/>
          <a:lstStyle/>
          <a:p>
            <a:fld id="{CF581DCF-FA60-45E2-A948-30B8BF1A7E4B}" type="datetimeFigureOut">
              <a:rPr lang="ko-KR" altLang="en-US" smtClean="0"/>
              <a:t>2025-09-04</a:t>
            </a:fld>
            <a:endParaRPr lang="ko-KR" altLang="en-US"/>
          </a:p>
        </p:txBody>
      </p:sp>
      <p:sp>
        <p:nvSpPr>
          <p:cNvPr id="5" name="바닥글 개체 틀 4">
            <a:extLst>
              <a:ext uri="{FF2B5EF4-FFF2-40B4-BE49-F238E27FC236}">
                <a16:creationId xmlns:a16="http://schemas.microsoft.com/office/drawing/2014/main" id="{05238555-556F-0E47-F9C2-33AF9969BACB}"/>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27E707F3-6B22-C654-4981-0A4BA79273BC}"/>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5035221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4_결론">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29C97D6C-07B7-434E-BBAE-19379570CC2E}"/>
              </a:ext>
            </a:extLst>
          </p:cNvPr>
          <p:cNvSpPr>
            <a:spLocks noGrp="1"/>
          </p:cNvSpPr>
          <p:nvPr>
            <p:ph type="title"/>
          </p:nvPr>
        </p:nvSpPr>
        <p:spPr>
          <a:xfrm>
            <a:off x="8643195" y="457205"/>
            <a:ext cx="3091607" cy="1727643"/>
          </a:xfrm>
        </p:spPr>
        <p:txBody>
          <a:bodyPr rtlCol="0" anchor="b">
            <a:normAutofit/>
          </a:bodyPr>
          <a:lstStyle/>
          <a:p>
            <a:pPr rtl="0"/>
            <a:r>
              <a:rPr lang="ko-KR" altLang="en-US" sz="2099"/>
              <a:t>마스터 제목 스타일 편집</a:t>
            </a:r>
          </a:p>
        </p:txBody>
      </p:sp>
      <p:sp>
        <p:nvSpPr>
          <p:cNvPr id="9" name="그림 개체 틀 8">
            <a:extLst>
              <a:ext uri="{FF2B5EF4-FFF2-40B4-BE49-F238E27FC236}">
                <a16:creationId xmlns:a16="http://schemas.microsoft.com/office/drawing/2014/main" id="{DA2D2C88-FFBE-4F25-871F-68A09C5F530F}"/>
              </a:ext>
            </a:extLst>
          </p:cNvPr>
          <p:cNvSpPr>
            <a:spLocks noGrp="1"/>
          </p:cNvSpPr>
          <p:nvPr>
            <p:ph type="pic" sz="quarter" idx="13"/>
          </p:nvPr>
        </p:nvSpPr>
        <p:spPr>
          <a:xfrm>
            <a:off x="0" y="0"/>
            <a:ext cx="8119872" cy="6409944"/>
          </a:xfrm>
          <a:solidFill>
            <a:schemeClr val="accent6"/>
          </a:solidFill>
        </p:spPr>
        <p:txBody>
          <a:bodyPr rtlCol="0" anchor="ctr"/>
          <a:lstStyle>
            <a:lvl1pPr algn="ctr">
              <a:defRPr/>
            </a:lvl1pPr>
          </a:lstStyle>
          <a:p>
            <a:pPr rtl="0"/>
            <a:r>
              <a:rPr lang="ko-KR" altLang="en-US"/>
              <a:t>그림을 추가하려면 아이콘을 클릭하십시오</a:t>
            </a:r>
            <a:endParaRPr lang="ko-KR"/>
          </a:p>
        </p:txBody>
      </p:sp>
      <p:sp>
        <p:nvSpPr>
          <p:cNvPr id="3" name="바닥글 개체 틀 2">
            <a:extLst>
              <a:ext uri="{FF2B5EF4-FFF2-40B4-BE49-F238E27FC236}">
                <a16:creationId xmlns:a16="http://schemas.microsoft.com/office/drawing/2014/main" id="{BFCF6B08-1984-4F7C-9F6E-A4F47BDBA215}"/>
              </a:ext>
            </a:extLst>
          </p:cNvPr>
          <p:cNvSpPr>
            <a:spLocks noGrp="1"/>
          </p:cNvSpPr>
          <p:nvPr>
            <p:ph type="ftr" sz="quarter" idx="11"/>
          </p:nvPr>
        </p:nvSpPr>
        <p:spPr/>
        <p:txBody>
          <a:bodyPr rtlCol="0"/>
          <a:lstStyle>
            <a:lvl1pPr>
              <a:defRPr>
                <a:solidFill>
                  <a:schemeClr val="bg1"/>
                </a:solidFill>
              </a:defRPr>
            </a:lvl1pPr>
          </a:lstStyle>
          <a:p>
            <a:pPr rtl="0"/>
            <a:r>
              <a:rPr lang="ko-KR">
                <a:solidFill>
                  <a:schemeClr val="bg1"/>
                </a:solidFill>
              </a:rPr>
              <a:t>샘플 바닥글 텍스트</a:t>
            </a:r>
          </a:p>
        </p:txBody>
      </p:sp>
      <p:sp>
        <p:nvSpPr>
          <p:cNvPr id="8" name="내용 개체 틀 7">
            <a:extLst>
              <a:ext uri="{FF2B5EF4-FFF2-40B4-BE49-F238E27FC236}">
                <a16:creationId xmlns:a16="http://schemas.microsoft.com/office/drawing/2014/main" id="{8D0529A2-5928-42C4-B397-6AEE7520D2C9}"/>
              </a:ext>
            </a:extLst>
          </p:cNvPr>
          <p:cNvSpPr>
            <a:spLocks noGrp="1"/>
          </p:cNvSpPr>
          <p:nvPr>
            <p:ph sz="quarter" idx="14" hasCustomPrompt="1"/>
          </p:nvPr>
        </p:nvSpPr>
        <p:spPr>
          <a:xfrm>
            <a:off x="8643939" y="2530479"/>
            <a:ext cx="3023807" cy="3427413"/>
          </a:xfrm>
        </p:spPr>
        <p:txBody>
          <a:bodyPr rtlCol="0"/>
          <a:lstStyle>
            <a:lvl1pPr>
              <a:buNone/>
              <a:defRPr sz="1499"/>
            </a:lvl1pPr>
            <a:lvl2pPr>
              <a:buNone/>
              <a:defRPr sz="1499"/>
            </a:lvl2pPr>
            <a:lvl3pPr>
              <a:buNone/>
              <a:defRPr sz="1499"/>
            </a:lvl3pPr>
            <a:lvl4pPr>
              <a:buNone/>
              <a:defRPr sz="1499"/>
            </a:lvl4pPr>
            <a:lvl5pPr>
              <a:buNone/>
              <a:defRPr sz="1499"/>
            </a:lvl5pPr>
          </a:lstStyle>
          <a:p>
            <a:pPr lvl="0" rtl="0"/>
            <a:r>
              <a:rPr lang="ko-KR"/>
              <a:t>개체</a:t>
            </a:r>
          </a:p>
        </p:txBody>
      </p:sp>
      <p:sp>
        <p:nvSpPr>
          <p:cNvPr id="2" name="날짜 개체 틀 1">
            <a:extLst>
              <a:ext uri="{FF2B5EF4-FFF2-40B4-BE49-F238E27FC236}">
                <a16:creationId xmlns:a16="http://schemas.microsoft.com/office/drawing/2014/main" id="{B8C9E28E-1389-47AF-B3EB-22571417ACBE}"/>
              </a:ext>
            </a:extLst>
          </p:cNvPr>
          <p:cNvSpPr>
            <a:spLocks noGrp="1"/>
          </p:cNvSpPr>
          <p:nvPr>
            <p:ph type="dt" sz="half" idx="10"/>
          </p:nvPr>
        </p:nvSpPr>
        <p:spPr/>
        <p:txBody>
          <a:bodyPr rtlCol="0"/>
          <a:lstStyle/>
          <a:p>
            <a:pPr rtl="0"/>
            <a:r>
              <a:rPr lang="ko-KR"/>
              <a:t>20XX년 2월 1일 월요일</a:t>
            </a:r>
          </a:p>
        </p:txBody>
      </p:sp>
      <p:sp>
        <p:nvSpPr>
          <p:cNvPr id="4" name="슬라이드 번호 개체 틀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rtlCol="0"/>
          <a:lstStyle/>
          <a:p>
            <a:pPr rtl="0"/>
            <a:fld id="{C01389E6-C847-4AD0-B56D-D205B2EAB1EE}" type="slidenum">
              <a:rPr lang="en-US" altLang="ko-KR" smtClean="0"/>
              <a:t>‹#›</a:t>
            </a:fld>
            <a:endParaRPr lang="ko-KR"/>
          </a:p>
        </p:txBody>
      </p:sp>
    </p:spTree>
    <p:extLst>
      <p:ext uri="{BB962C8B-B14F-4D97-AF65-F5344CB8AC3E}">
        <p14:creationId xmlns:p14="http://schemas.microsoft.com/office/powerpoint/2010/main" val="11529221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콘텐츠 3 열">
    <p:spTree>
      <p:nvGrpSpPr>
        <p:cNvPr id="1" name=""/>
        <p:cNvGrpSpPr/>
        <p:nvPr/>
      </p:nvGrpSpPr>
      <p:grpSpPr>
        <a:xfrm>
          <a:off x="0" y="0"/>
          <a:ext cx="0" cy="0"/>
          <a:chOff x="0" y="0"/>
          <a:chExt cx="0" cy="0"/>
        </a:xfrm>
      </p:grpSpPr>
      <p:cxnSp>
        <p:nvCxnSpPr>
          <p:cNvPr id="8" name="직선 연결선(S) 7">
            <a:extLst>
              <a:ext uri="{FF2B5EF4-FFF2-40B4-BE49-F238E27FC236}">
                <a16:creationId xmlns:a16="http://schemas.microsoft.com/office/drawing/2014/main" id="{DCC332FB-CD3F-4398-958A-CBE45129A19A}"/>
              </a:ext>
              <a:ext uri="{C183D7F6-B498-43B3-948B-1728B52AA6E4}">
                <adec:decorative xmlns:adec="http://schemas.microsoft.com/office/drawing/2017/decorative" val="1"/>
              </a:ext>
            </a:extLst>
          </p:cNvPr>
          <p:cNvCxnSpPr>
            <a:cxnSpLocks/>
          </p:cNvCxnSpPr>
          <p:nvPr userDrawn="1"/>
        </p:nvCxnSpPr>
        <p:spPr>
          <a:xfrm>
            <a:off x="800101"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제목 9">
            <a:extLst>
              <a:ext uri="{FF2B5EF4-FFF2-40B4-BE49-F238E27FC236}">
                <a16:creationId xmlns:a16="http://schemas.microsoft.com/office/drawing/2014/main" id="{E566CA14-5018-43EE-BB8F-E12209B2C3BD}"/>
              </a:ext>
            </a:extLst>
          </p:cNvPr>
          <p:cNvSpPr>
            <a:spLocks noGrp="1"/>
          </p:cNvSpPr>
          <p:nvPr>
            <p:ph type="title"/>
          </p:nvPr>
        </p:nvSpPr>
        <p:spPr>
          <a:xfrm>
            <a:off x="700088" y="909638"/>
            <a:ext cx="10691813" cy="810192"/>
          </a:xfrm>
          <a:prstGeom prst="rect">
            <a:avLst/>
          </a:prstGeo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14" name="텍스트 개체 틀 2">
            <a:extLst>
              <a:ext uri="{FF2B5EF4-FFF2-40B4-BE49-F238E27FC236}">
                <a16:creationId xmlns:a16="http://schemas.microsoft.com/office/drawing/2014/main" id="{1A76201F-C7C2-400C-BE9B-F185A832CC24}"/>
              </a:ext>
            </a:extLst>
          </p:cNvPr>
          <p:cNvSpPr>
            <a:spLocks noGrp="1"/>
          </p:cNvSpPr>
          <p:nvPr>
            <p:ph type="body" sz="quarter" idx="15" hasCustomPrompt="1"/>
          </p:nvPr>
        </p:nvSpPr>
        <p:spPr>
          <a:xfrm>
            <a:off x="80010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9" name="내용 개체 틀 10">
            <a:extLst>
              <a:ext uri="{FF2B5EF4-FFF2-40B4-BE49-F238E27FC236}">
                <a16:creationId xmlns:a16="http://schemas.microsoft.com/office/drawing/2014/main" id="{A742F7E8-0787-4D2C-B53F-B62C309ED6D6}"/>
              </a:ext>
            </a:extLst>
          </p:cNvPr>
          <p:cNvSpPr>
            <a:spLocks noGrp="1"/>
          </p:cNvSpPr>
          <p:nvPr>
            <p:ph idx="1" hasCustomPrompt="1"/>
          </p:nvPr>
        </p:nvSpPr>
        <p:spPr>
          <a:xfrm>
            <a:off x="80010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7" name="텍스트 개체 틀 2">
            <a:extLst>
              <a:ext uri="{FF2B5EF4-FFF2-40B4-BE49-F238E27FC236}">
                <a16:creationId xmlns:a16="http://schemas.microsoft.com/office/drawing/2014/main" id="{ED178B9A-B987-49A0-B73F-70B855C42403}"/>
              </a:ext>
            </a:extLst>
          </p:cNvPr>
          <p:cNvSpPr>
            <a:spLocks noGrp="1"/>
          </p:cNvSpPr>
          <p:nvPr>
            <p:ph type="body" sz="quarter" idx="16" hasCustomPrompt="1"/>
          </p:nvPr>
        </p:nvSpPr>
        <p:spPr>
          <a:xfrm>
            <a:off x="440092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5" name="내용 개체 틀 10">
            <a:extLst>
              <a:ext uri="{FF2B5EF4-FFF2-40B4-BE49-F238E27FC236}">
                <a16:creationId xmlns:a16="http://schemas.microsoft.com/office/drawing/2014/main" id="{407D5990-6E05-4ECC-B930-EA5CF0774CFB}"/>
              </a:ext>
            </a:extLst>
          </p:cNvPr>
          <p:cNvSpPr>
            <a:spLocks noGrp="1"/>
          </p:cNvSpPr>
          <p:nvPr>
            <p:ph idx="13" hasCustomPrompt="1"/>
          </p:nvPr>
        </p:nvSpPr>
        <p:spPr>
          <a:xfrm>
            <a:off x="440092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8" name="텍스트 개체 틀 2">
            <a:extLst>
              <a:ext uri="{FF2B5EF4-FFF2-40B4-BE49-F238E27FC236}">
                <a16:creationId xmlns:a16="http://schemas.microsoft.com/office/drawing/2014/main" id="{C6A58550-98E5-4548-82F6-EE971733A79D}"/>
              </a:ext>
            </a:extLst>
          </p:cNvPr>
          <p:cNvSpPr>
            <a:spLocks noGrp="1"/>
          </p:cNvSpPr>
          <p:nvPr>
            <p:ph type="body" sz="quarter" idx="17" hasCustomPrompt="1"/>
          </p:nvPr>
        </p:nvSpPr>
        <p:spPr>
          <a:xfrm>
            <a:off x="800174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6" name="내용 개체 틀 10">
            <a:extLst>
              <a:ext uri="{FF2B5EF4-FFF2-40B4-BE49-F238E27FC236}">
                <a16:creationId xmlns:a16="http://schemas.microsoft.com/office/drawing/2014/main" id="{6B90AFA0-EDA3-4F21-A480-F56AA1D0BEB6}"/>
              </a:ext>
            </a:extLst>
          </p:cNvPr>
          <p:cNvSpPr>
            <a:spLocks noGrp="1"/>
          </p:cNvSpPr>
          <p:nvPr>
            <p:ph idx="14" hasCustomPrompt="1"/>
          </p:nvPr>
        </p:nvSpPr>
        <p:spPr>
          <a:xfrm>
            <a:off x="800174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cxnSp>
        <p:nvCxnSpPr>
          <p:cNvPr id="10" name="직선 연결선(S) 9">
            <a:extLst>
              <a:ext uri="{FF2B5EF4-FFF2-40B4-BE49-F238E27FC236}">
                <a16:creationId xmlns:a16="http://schemas.microsoft.com/office/drawing/2014/main" id="{9346E7C8-F905-4B13-8FD6-185A0418404C}"/>
              </a:ext>
              <a:ext uri="{C183D7F6-B498-43B3-948B-1728B52AA6E4}">
                <adec:decorative xmlns:adec="http://schemas.microsoft.com/office/drawing/2017/decorative" val="1"/>
              </a:ext>
            </a:extLst>
          </p:cNvPr>
          <p:cNvCxnSpPr>
            <a:cxnSpLocks/>
          </p:cNvCxnSpPr>
          <p:nvPr userDrawn="1"/>
        </p:nvCxnSpPr>
        <p:spPr>
          <a:xfrm>
            <a:off x="800101"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바닥글 개체 틀 7">
            <a:extLst>
              <a:ext uri="{FF2B5EF4-FFF2-40B4-BE49-F238E27FC236}">
                <a16:creationId xmlns:a16="http://schemas.microsoft.com/office/drawing/2014/main" id="{A0E3EE3A-87F3-4F60-90D8-938E4BBC2B4D}"/>
              </a:ext>
            </a:extLst>
          </p:cNvPr>
          <p:cNvSpPr>
            <a:spLocks noGrp="1"/>
          </p:cNvSpPr>
          <p:nvPr>
            <p:ph type="ftr" sz="quarter" idx="11"/>
          </p:nvPr>
        </p:nvSpPr>
        <p:spPr>
          <a:xfrm>
            <a:off x="715386" y="6461970"/>
            <a:ext cx="4539727" cy="153888"/>
          </a:xfrm>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p>
        </p:txBody>
      </p:sp>
      <p:sp>
        <p:nvSpPr>
          <p:cNvPr id="12" name="날짜 개체 틀 6">
            <a:extLst>
              <a:ext uri="{FF2B5EF4-FFF2-40B4-BE49-F238E27FC236}">
                <a16:creationId xmlns:a16="http://schemas.microsoft.com/office/drawing/2014/main" id="{F1449B0C-8214-4186-9666-E63CCA09094E}"/>
              </a:ext>
            </a:extLst>
          </p:cNvPr>
          <p:cNvSpPr>
            <a:spLocks noGrp="1"/>
          </p:cNvSpPr>
          <p:nvPr>
            <p:ph type="dt" sz="half" idx="10"/>
          </p:nvPr>
        </p:nvSpPr>
        <p:spPr>
          <a:xfrm>
            <a:off x="8369448" y="6461970"/>
            <a:ext cx="2592595" cy="153888"/>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20XX/2/11</a:t>
            </a:r>
            <a:endParaRPr lang="ko-KR" altLang="en-US"/>
          </a:p>
        </p:txBody>
      </p:sp>
      <p:sp>
        <p:nvSpPr>
          <p:cNvPr id="13" name="슬라이드 번호 개체 틀 8">
            <a:extLst>
              <a:ext uri="{FF2B5EF4-FFF2-40B4-BE49-F238E27FC236}">
                <a16:creationId xmlns:a16="http://schemas.microsoft.com/office/drawing/2014/main" id="{F5DDBFC0-CC80-4B03-B5F5-3C57166DCA88}"/>
              </a:ext>
            </a:extLst>
          </p:cNvPr>
          <p:cNvSpPr>
            <a:spLocks noGrp="1"/>
          </p:cNvSpPr>
          <p:nvPr>
            <p:ph type="sldNum" sz="quarter" idx="12"/>
          </p:nvPr>
        </p:nvSpPr>
        <p:spPr>
          <a:xfrm>
            <a:off x="10919012" y="6461970"/>
            <a:ext cx="672355" cy="153888"/>
          </a:xfrm>
        </p:spPr>
        <p:txBody>
          <a:bodyPr rtlCol="0"/>
          <a:lstStyle>
            <a:lvl1pPr>
              <a:defRPr>
                <a:latin typeface="맑은 고딕" panose="020B0503020000020004" pitchFamily="50" charset="-127"/>
                <a:ea typeface="맑은 고딕" panose="020B0503020000020004" pitchFamily="50" charset="-127"/>
              </a:defRPr>
            </a:lvl1pPr>
          </a:lstStyle>
          <a:p>
            <a:fld id="{E30AF5A0-43BB-4336-8627-9123B9144D80}" type="slidenum">
              <a:rPr lang="en-US" altLang="ko-KR" smtClean="0"/>
              <a:pPr/>
              <a:t>‹#›</a:t>
            </a:fld>
            <a:endParaRPr lang="ko-KR" altLang="en-US"/>
          </a:p>
        </p:txBody>
      </p:sp>
    </p:spTree>
    <p:extLst>
      <p:ext uri="{BB962C8B-B14F-4D97-AF65-F5344CB8AC3E}">
        <p14:creationId xmlns:p14="http://schemas.microsoft.com/office/powerpoint/2010/main" val="13243198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altLang="ko" smtClean="0"/>
              <a:pPr/>
              <a:t>‹#›</a:t>
            </a:fld>
            <a:endParaRPr lang="ko" altLang="en-US"/>
          </a:p>
        </p:txBody>
      </p:sp>
    </p:spTree>
    <p:extLst>
      <p:ext uri="{BB962C8B-B14F-4D97-AF65-F5344CB8AC3E}">
        <p14:creationId xmlns:p14="http://schemas.microsoft.com/office/powerpoint/2010/main" val="33794851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요약">
    <p:spTree>
      <p:nvGrpSpPr>
        <p:cNvPr id="1" name=""/>
        <p:cNvGrpSpPr/>
        <p:nvPr/>
      </p:nvGrpSpPr>
      <p:grpSpPr>
        <a:xfrm>
          <a:off x="0" y="0"/>
          <a:ext cx="0" cy="0"/>
          <a:chOff x="0" y="0"/>
          <a:chExt cx="0" cy="0"/>
        </a:xfrm>
      </p:grpSpPr>
      <p:sp>
        <p:nvSpPr>
          <p:cNvPr id="22" name="직사각형 21">
            <a:extLst>
              <a:ext uri="{FF2B5EF4-FFF2-40B4-BE49-F238E27FC236}">
                <a16:creationId xmlns:a16="http://schemas.microsoft.com/office/drawing/2014/main" id="{CE62CE4B-3BFB-4501-B59A-0ED68CF6127A}"/>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8" rIns="91428" bIns="45718"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4" name="제목 1">
            <a:extLst>
              <a:ext uri="{FF2B5EF4-FFF2-40B4-BE49-F238E27FC236}">
                <a16:creationId xmlns:a16="http://schemas.microsoft.com/office/drawing/2014/main" id="{DF608493-BDCD-43BD-A3CC-24E7502763F3}"/>
              </a:ext>
            </a:extLst>
          </p:cNvPr>
          <p:cNvSpPr>
            <a:spLocks noGrp="1"/>
          </p:cNvSpPr>
          <p:nvPr>
            <p:ph type="title"/>
          </p:nvPr>
        </p:nvSpPr>
        <p:spPr>
          <a:xfrm>
            <a:off x="838202" y="393192"/>
            <a:ext cx="4524956" cy="2130552"/>
          </a:xfrm>
        </p:spPr>
        <p:txBody>
          <a:bodyPr rtlCol="0">
            <a:noAutofit/>
          </a:bodyPr>
          <a:lstStyle>
            <a:lvl1pPr>
              <a:defRPr>
                <a:latin typeface="맑은 고딕" panose="020B0503020000020004" pitchFamily="50" charset="-127"/>
                <a:ea typeface="맑은 고딕" panose="020B0503020000020004" pitchFamily="50" charset="-127"/>
              </a:defRPr>
            </a:lvl1pPr>
          </a:lstStyle>
          <a:p>
            <a:pPr rtl="0">
              <a:lnSpc>
                <a:spcPct val="100000"/>
              </a:lnSpc>
            </a:pPr>
            <a:r>
              <a:rPr lang="ko-KR" altLang="en-US" spc="120" noProof="0">
                <a:cs typeface="Posterama" panose="020B0504020200020000" pitchFamily="34" charset="0"/>
              </a:rPr>
              <a:t>마스터 제목 스타일 편집</a:t>
            </a:r>
          </a:p>
        </p:txBody>
      </p:sp>
      <p:sp>
        <p:nvSpPr>
          <p:cNvPr id="15" name="내용 개체 틀 2">
            <a:extLst>
              <a:ext uri="{FF2B5EF4-FFF2-40B4-BE49-F238E27FC236}">
                <a16:creationId xmlns:a16="http://schemas.microsoft.com/office/drawing/2014/main" id="{F3B9F353-002B-4A4D-A316-70D952EDAE7E}"/>
              </a:ext>
            </a:extLst>
          </p:cNvPr>
          <p:cNvSpPr>
            <a:spLocks noGrp="1"/>
          </p:cNvSpPr>
          <p:nvPr>
            <p:ph idx="1"/>
          </p:nvPr>
        </p:nvSpPr>
        <p:spPr>
          <a:xfrm>
            <a:off x="838200" y="2727305"/>
            <a:ext cx="4524664" cy="3412969"/>
          </a:xfrm>
        </p:spPr>
        <p:txBody>
          <a:bodyPr rtlCol="0" anchor="ctr" anchorCtr="0">
            <a:normAutofit/>
          </a:bodyPr>
          <a:lstStyle>
            <a:lvl1pPr marL="0" indent="0">
              <a:lnSpc>
                <a:spcPct val="100000"/>
              </a:lnSpc>
              <a:buNone/>
              <a:defRPr sz="1900">
                <a:latin typeface="맑은 고딕" panose="020B0503020000020004" pitchFamily="50" charset="-127"/>
                <a:ea typeface="맑은 고딕" panose="020B0503020000020004" pitchFamily="50" charset="-127"/>
              </a:defRPr>
            </a:lvl1pPr>
          </a:lstStyle>
          <a:p>
            <a:pPr lvl="0" rtl="0">
              <a:lnSpc>
                <a:spcPct val="110000"/>
              </a:lnSpc>
            </a:pPr>
            <a:r>
              <a:rPr lang="ko-KR" altLang="en-US" sz="1900" noProof="0"/>
              <a:t>마스터 텍스트 스타일을 편집하려면 클릭</a:t>
            </a:r>
          </a:p>
        </p:txBody>
      </p:sp>
      <p:pic>
        <p:nvPicPr>
          <p:cNvPr id="16" name="그림 15">
            <a:extLst>
              <a:ext uri="{FF2B5EF4-FFF2-40B4-BE49-F238E27FC236}">
                <a16:creationId xmlns:a16="http://schemas.microsoft.com/office/drawing/2014/main" id="{F9890B2B-FFC6-4C7C-A617-67144F1E3C51}"/>
              </a:ext>
              <a:ext uri="{C183D7F6-B498-43B3-948B-1728B52AA6E4}">
                <adec:decorative xmlns:adec="http://schemas.microsoft.com/office/drawing/2017/decorative" val="1"/>
              </a:ext>
            </a:extLst>
          </p:cNvPr>
          <p:cNvPicPr>
            <a:picLocks noChangeAspect="1"/>
          </p:cNvPicPr>
          <p:nvPr userDrawn="1"/>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9" y="0"/>
            <a:ext cx="5115697" cy="6858000"/>
          </a:xfrm>
          <a:prstGeom prst="rect">
            <a:avLst/>
          </a:prstGeom>
        </p:spPr>
      </p:pic>
      <p:sp>
        <p:nvSpPr>
          <p:cNvPr id="24" name="그림 개체 틀 23">
            <a:extLst>
              <a:ext uri="{FF2B5EF4-FFF2-40B4-BE49-F238E27FC236}">
                <a16:creationId xmlns:a16="http://schemas.microsoft.com/office/drawing/2014/main" id="{8CD8768C-8806-4DE0-82CC-275A2EC6D47D}"/>
              </a:ext>
            </a:extLst>
          </p:cNvPr>
          <p:cNvSpPr>
            <a:spLocks noGrp="1"/>
          </p:cNvSpPr>
          <p:nvPr>
            <p:ph type="pic" sz="quarter" idx="13"/>
          </p:nvPr>
        </p:nvSpPr>
        <p:spPr>
          <a:xfrm>
            <a:off x="5879592" y="74066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5" name="그림 개체 틀 23">
            <a:extLst>
              <a:ext uri="{FF2B5EF4-FFF2-40B4-BE49-F238E27FC236}">
                <a16:creationId xmlns:a16="http://schemas.microsoft.com/office/drawing/2014/main" id="{68CB9DF9-86EB-48CF-B212-F2B290C56FFF}"/>
              </a:ext>
            </a:extLst>
          </p:cNvPr>
          <p:cNvSpPr>
            <a:spLocks noGrp="1"/>
          </p:cNvSpPr>
          <p:nvPr>
            <p:ph type="pic" sz="quarter" idx="14"/>
          </p:nvPr>
        </p:nvSpPr>
        <p:spPr>
          <a:xfrm>
            <a:off x="8878825" y="74066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6" name="그림 개체 틀 23">
            <a:extLst>
              <a:ext uri="{FF2B5EF4-FFF2-40B4-BE49-F238E27FC236}">
                <a16:creationId xmlns:a16="http://schemas.microsoft.com/office/drawing/2014/main" id="{554B2207-3993-41B6-AF63-EBB48DACAB8F}"/>
              </a:ext>
            </a:extLst>
          </p:cNvPr>
          <p:cNvSpPr>
            <a:spLocks noGrp="1"/>
          </p:cNvSpPr>
          <p:nvPr>
            <p:ph type="pic" sz="quarter" idx="15"/>
          </p:nvPr>
        </p:nvSpPr>
        <p:spPr>
          <a:xfrm>
            <a:off x="5879592" y="352958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7" name="그림 개체 틀 23">
            <a:extLst>
              <a:ext uri="{FF2B5EF4-FFF2-40B4-BE49-F238E27FC236}">
                <a16:creationId xmlns:a16="http://schemas.microsoft.com/office/drawing/2014/main" id="{DE0340D8-BC7E-4431-A7A7-8D634C8A19F6}"/>
              </a:ext>
            </a:extLst>
          </p:cNvPr>
          <p:cNvSpPr>
            <a:spLocks noGrp="1"/>
          </p:cNvSpPr>
          <p:nvPr>
            <p:ph type="pic" sz="quarter" idx="16"/>
          </p:nvPr>
        </p:nvSpPr>
        <p:spPr>
          <a:xfrm>
            <a:off x="8869681" y="352958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2088694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A811E91-0338-D37E-FBD4-8F153CB2FB43}"/>
              </a:ext>
            </a:extLst>
          </p:cNvPr>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a:extLst>
              <a:ext uri="{FF2B5EF4-FFF2-40B4-BE49-F238E27FC236}">
                <a16:creationId xmlns:a16="http://schemas.microsoft.com/office/drawing/2014/main" id="{31BD17A3-F597-6C5E-91DD-63AC8F209A79}"/>
              </a:ext>
            </a:extLst>
          </p:cNvPr>
          <p:cNvSpPr>
            <a:spLocks noGrp="1"/>
          </p:cNvSpPr>
          <p:nvPr>
            <p:ph type="subTitle" idx="1"/>
          </p:nvPr>
        </p:nvSpPr>
        <p:spPr>
          <a:xfrm>
            <a:off x="1524000" y="3602037"/>
            <a:ext cx="9144000" cy="1655763"/>
          </a:xfrm>
        </p:spPr>
        <p:txBody>
          <a:bodyPr/>
          <a:lstStyle>
            <a:lvl1pPr marL="0" indent="0" algn="ctr">
              <a:buNone/>
              <a:defRPr sz="2400"/>
            </a:lvl1pPr>
            <a:lvl2pPr marL="457167" indent="0" algn="ctr">
              <a:buNone/>
              <a:defRPr sz="2000"/>
            </a:lvl2pPr>
            <a:lvl3pPr marL="914332" indent="0" algn="ctr">
              <a:buNone/>
              <a:defRPr sz="19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ko-KR" altLang="en-US"/>
              <a:t>클릭하여 마스터 부제목 스타일 편집</a:t>
            </a:r>
          </a:p>
        </p:txBody>
      </p:sp>
      <p:sp>
        <p:nvSpPr>
          <p:cNvPr id="4" name="날짜 개체 틀 3">
            <a:extLst>
              <a:ext uri="{FF2B5EF4-FFF2-40B4-BE49-F238E27FC236}">
                <a16:creationId xmlns:a16="http://schemas.microsoft.com/office/drawing/2014/main" id="{8EC90727-0B99-8C11-DDC2-B420FE463BB2}"/>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2025-09-04</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EAB4C7F0-3532-FE68-533E-5575521327BC}"/>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9BC22918-0558-7F2E-7215-C6C43E6F30DF}"/>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16330857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95BAE7C-6835-6955-D95D-411F73CCE47D}"/>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C2334C33-FDA4-065C-15CD-3E67842F1D75}"/>
              </a:ext>
            </a:extLst>
          </p:cNvPr>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437EBCC7-B198-03A4-B006-4EF29A444A08}"/>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2025-09-04</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C30B757C-E871-A27B-4135-739B40DFCB90}"/>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410DE359-C5C9-8A25-9BAF-8A7927C60E04}"/>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7140259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A96F582-4000-6700-ECBA-FBDB1B927D3D}"/>
              </a:ext>
            </a:extLst>
          </p:cNvPr>
          <p:cNvSpPr>
            <a:spLocks noGrp="1"/>
          </p:cNvSpPr>
          <p:nvPr>
            <p:ph type="title"/>
          </p:nvPr>
        </p:nvSpPr>
        <p:spPr>
          <a:xfrm>
            <a:off x="831849" y="1709742"/>
            <a:ext cx="10515600" cy="2852737"/>
          </a:xfrm>
        </p:spPr>
        <p:txBody>
          <a:bodyPr anchor="b"/>
          <a:lstStyle>
            <a:lvl1pPr>
              <a:defRPr sz="6000"/>
            </a:lvl1pPr>
          </a:lstStyle>
          <a:p>
            <a:r>
              <a:rPr lang="ko-KR" altLang="en-US"/>
              <a:t>마스터 제목 스타일 편집</a:t>
            </a:r>
          </a:p>
        </p:txBody>
      </p:sp>
      <p:sp>
        <p:nvSpPr>
          <p:cNvPr id="3" name="텍스트 개체 틀 2">
            <a:extLst>
              <a:ext uri="{FF2B5EF4-FFF2-40B4-BE49-F238E27FC236}">
                <a16:creationId xmlns:a16="http://schemas.microsoft.com/office/drawing/2014/main" id="{F6AFF086-CE53-07AF-7508-F68EC5652593}"/>
              </a:ext>
            </a:extLst>
          </p:cNvPr>
          <p:cNvSpPr>
            <a:spLocks noGrp="1"/>
          </p:cNvSpPr>
          <p:nvPr>
            <p:ph type="body" idx="1"/>
          </p:nvPr>
        </p:nvSpPr>
        <p:spPr>
          <a:xfrm>
            <a:off x="831849" y="4589465"/>
            <a:ext cx="10515600" cy="1500187"/>
          </a:xfrm>
        </p:spPr>
        <p:txBody>
          <a:bodyPr/>
          <a:lstStyle>
            <a:lvl1pPr marL="0" indent="0">
              <a:buNone/>
              <a:defRPr sz="2400">
                <a:solidFill>
                  <a:schemeClr val="tx1">
                    <a:tint val="82000"/>
                  </a:schemeClr>
                </a:solidFill>
              </a:defRPr>
            </a:lvl1pPr>
            <a:lvl2pPr marL="457167" indent="0">
              <a:buNone/>
              <a:defRPr sz="2000">
                <a:solidFill>
                  <a:schemeClr val="tx1">
                    <a:tint val="82000"/>
                  </a:schemeClr>
                </a:solidFill>
              </a:defRPr>
            </a:lvl2pPr>
            <a:lvl3pPr marL="914332" indent="0">
              <a:buNone/>
              <a:defRPr sz="1900">
                <a:solidFill>
                  <a:schemeClr val="tx1">
                    <a:tint val="82000"/>
                  </a:schemeClr>
                </a:solidFill>
              </a:defRPr>
            </a:lvl3pPr>
            <a:lvl4pPr marL="1371498" indent="0">
              <a:buNone/>
              <a:defRPr sz="1600">
                <a:solidFill>
                  <a:schemeClr val="tx1">
                    <a:tint val="82000"/>
                  </a:schemeClr>
                </a:solidFill>
              </a:defRPr>
            </a:lvl4pPr>
            <a:lvl5pPr marL="1828664" indent="0">
              <a:buNone/>
              <a:defRPr sz="1600">
                <a:solidFill>
                  <a:schemeClr val="tx1">
                    <a:tint val="82000"/>
                  </a:schemeClr>
                </a:solidFill>
              </a:defRPr>
            </a:lvl5pPr>
            <a:lvl6pPr marL="2285830" indent="0">
              <a:buNone/>
              <a:defRPr sz="1600">
                <a:solidFill>
                  <a:schemeClr val="tx1">
                    <a:tint val="82000"/>
                  </a:schemeClr>
                </a:solidFill>
              </a:defRPr>
            </a:lvl6pPr>
            <a:lvl7pPr marL="2742994" indent="0">
              <a:buNone/>
              <a:defRPr sz="1600">
                <a:solidFill>
                  <a:schemeClr val="tx1">
                    <a:tint val="82000"/>
                  </a:schemeClr>
                </a:solidFill>
              </a:defRPr>
            </a:lvl7pPr>
            <a:lvl8pPr marL="3200160" indent="0">
              <a:buNone/>
              <a:defRPr sz="1600">
                <a:solidFill>
                  <a:schemeClr val="tx1">
                    <a:tint val="82000"/>
                  </a:schemeClr>
                </a:solidFill>
              </a:defRPr>
            </a:lvl8pPr>
            <a:lvl9pPr marL="3657327" indent="0">
              <a:buNone/>
              <a:defRPr sz="1600">
                <a:solidFill>
                  <a:schemeClr val="tx1">
                    <a:tint val="82000"/>
                  </a:schemeClr>
                </a:solidFill>
              </a:defRPr>
            </a:lvl9pPr>
          </a:lstStyle>
          <a:p>
            <a:pPr lvl="0"/>
            <a:r>
              <a:rPr lang="ko-KR" altLang="en-US"/>
              <a:t>마스터 텍스트 스타일을 편집하려면 클릭</a:t>
            </a:r>
          </a:p>
        </p:txBody>
      </p:sp>
      <p:sp>
        <p:nvSpPr>
          <p:cNvPr id="4" name="날짜 개체 틀 3">
            <a:extLst>
              <a:ext uri="{FF2B5EF4-FFF2-40B4-BE49-F238E27FC236}">
                <a16:creationId xmlns:a16="http://schemas.microsoft.com/office/drawing/2014/main" id="{CEE48DA0-9A41-A4C1-62C7-09405F374886}"/>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2025-09-04</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7858330D-E49E-E117-981C-513FE2D3E604}"/>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99E2FDB4-D5E4-12CC-A8DF-2C1B53F7903C}"/>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8348106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D5DDE79-BEB3-649A-F5F9-8F1AA171C2D6}"/>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8E583AC9-2444-5571-B039-DCD08EA19FD2}"/>
              </a:ext>
            </a:extLst>
          </p:cNvPr>
          <p:cNvSpPr>
            <a:spLocks noGrp="1"/>
          </p:cNvSpPr>
          <p:nvPr>
            <p:ph sz="half" idx="1"/>
          </p:nvPr>
        </p:nvSpPr>
        <p:spPr>
          <a:xfrm>
            <a:off x="838200" y="1825624"/>
            <a:ext cx="5181600" cy="4351339"/>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내용 개체 틀 3">
            <a:extLst>
              <a:ext uri="{FF2B5EF4-FFF2-40B4-BE49-F238E27FC236}">
                <a16:creationId xmlns:a16="http://schemas.microsoft.com/office/drawing/2014/main" id="{89674FAF-A572-FB8A-78A1-AE3C8A911E31}"/>
              </a:ext>
            </a:extLst>
          </p:cNvPr>
          <p:cNvSpPr>
            <a:spLocks noGrp="1"/>
          </p:cNvSpPr>
          <p:nvPr>
            <p:ph sz="half" idx="2"/>
          </p:nvPr>
        </p:nvSpPr>
        <p:spPr>
          <a:xfrm>
            <a:off x="6172200" y="1825624"/>
            <a:ext cx="5181600" cy="4351339"/>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날짜 개체 틀 4">
            <a:extLst>
              <a:ext uri="{FF2B5EF4-FFF2-40B4-BE49-F238E27FC236}">
                <a16:creationId xmlns:a16="http://schemas.microsoft.com/office/drawing/2014/main" id="{5E3DC379-61B9-5DC3-FD3B-53012E0A49B7}"/>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2025-09-04</a:t>
            </a:fld>
            <a:endParaRPr lang="ko-KR" altLang="en-US">
              <a:solidFill>
                <a:prstClr val="black">
                  <a:tint val="82000"/>
                </a:prstClr>
              </a:solidFill>
            </a:endParaRPr>
          </a:p>
        </p:txBody>
      </p:sp>
      <p:sp>
        <p:nvSpPr>
          <p:cNvPr id="6" name="바닥글 개체 틀 5">
            <a:extLst>
              <a:ext uri="{FF2B5EF4-FFF2-40B4-BE49-F238E27FC236}">
                <a16:creationId xmlns:a16="http://schemas.microsoft.com/office/drawing/2014/main" id="{F19C0DE9-4F02-6F38-094E-0F8A62E0BCD0}"/>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7" name="슬라이드 번호 개체 틀 6">
            <a:extLst>
              <a:ext uri="{FF2B5EF4-FFF2-40B4-BE49-F238E27FC236}">
                <a16:creationId xmlns:a16="http://schemas.microsoft.com/office/drawing/2014/main" id="{CAE39414-B190-C7F8-E7AF-6B6CF9DF3F74}"/>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36327521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190DDAB-3EAF-0F88-3724-04611F97882C}"/>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54573A81-D046-3D50-BAD3-88995699BE70}"/>
              </a:ext>
            </a:extLst>
          </p:cNvPr>
          <p:cNvSpPr>
            <a:spLocks noGrp="1"/>
          </p:cNvSpPr>
          <p:nvPr>
            <p:ph type="body" idx="1"/>
          </p:nvPr>
        </p:nvSpPr>
        <p:spPr>
          <a:xfrm>
            <a:off x="839789" y="1681163"/>
            <a:ext cx="5157787" cy="823912"/>
          </a:xfrm>
        </p:spPr>
        <p:txBody>
          <a:bodyPr anchor="b"/>
          <a:lstStyle>
            <a:lvl1pPr marL="0" indent="0">
              <a:buNone/>
              <a:defRPr sz="2400" b="1"/>
            </a:lvl1pPr>
            <a:lvl2pPr marL="457167" indent="0">
              <a:buNone/>
              <a:defRPr sz="2000" b="1"/>
            </a:lvl2pPr>
            <a:lvl3pPr marL="914332" indent="0">
              <a:buNone/>
              <a:defRPr sz="19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ko-KR" altLang="en-US"/>
              <a:t>마스터 텍스트 스타일을 편집하려면 클릭</a:t>
            </a:r>
          </a:p>
        </p:txBody>
      </p:sp>
      <p:sp>
        <p:nvSpPr>
          <p:cNvPr id="4" name="내용 개체 틀 3">
            <a:extLst>
              <a:ext uri="{FF2B5EF4-FFF2-40B4-BE49-F238E27FC236}">
                <a16:creationId xmlns:a16="http://schemas.microsoft.com/office/drawing/2014/main" id="{A5D69430-B21D-7C2C-534C-AB3E9A3397BF}"/>
              </a:ext>
            </a:extLst>
          </p:cNvPr>
          <p:cNvSpPr>
            <a:spLocks noGrp="1"/>
          </p:cNvSpPr>
          <p:nvPr>
            <p:ph sz="half" idx="2"/>
          </p:nvPr>
        </p:nvSpPr>
        <p:spPr>
          <a:xfrm>
            <a:off x="839789"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텍스트 개체 틀 4">
            <a:extLst>
              <a:ext uri="{FF2B5EF4-FFF2-40B4-BE49-F238E27FC236}">
                <a16:creationId xmlns:a16="http://schemas.microsoft.com/office/drawing/2014/main" id="{4BFDF863-B63E-43E9-57B0-342CB0A3C782}"/>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7167" indent="0">
              <a:buNone/>
              <a:defRPr sz="2000" b="1"/>
            </a:lvl2pPr>
            <a:lvl3pPr marL="914332" indent="0">
              <a:buNone/>
              <a:defRPr sz="19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ko-KR" altLang="en-US"/>
              <a:t>마스터 텍스트 스타일을 편집하려면 클릭</a:t>
            </a:r>
          </a:p>
        </p:txBody>
      </p:sp>
      <p:sp>
        <p:nvSpPr>
          <p:cNvPr id="6" name="내용 개체 틀 5">
            <a:extLst>
              <a:ext uri="{FF2B5EF4-FFF2-40B4-BE49-F238E27FC236}">
                <a16:creationId xmlns:a16="http://schemas.microsoft.com/office/drawing/2014/main" id="{7E396735-9F8A-0F09-B7F4-8B9B03960BB8}"/>
              </a:ext>
            </a:extLst>
          </p:cNvPr>
          <p:cNvSpPr>
            <a:spLocks noGrp="1"/>
          </p:cNvSpPr>
          <p:nvPr>
            <p:ph sz="quarter" idx="4"/>
          </p:nvPr>
        </p:nvSpPr>
        <p:spPr>
          <a:xfrm>
            <a:off x="6172203"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7" name="날짜 개체 틀 6">
            <a:extLst>
              <a:ext uri="{FF2B5EF4-FFF2-40B4-BE49-F238E27FC236}">
                <a16:creationId xmlns:a16="http://schemas.microsoft.com/office/drawing/2014/main" id="{1E2F7BF8-51AC-D86B-FAB1-2FD13EB2576D}"/>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2025-09-04</a:t>
            </a:fld>
            <a:endParaRPr lang="ko-KR" altLang="en-US">
              <a:solidFill>
                <a:prstClr val="black">
                  <a:tint val="82000"/>
                </a:prstClr>
              </a:solidFill>
            </a:endParaRPr>
          </a:p>
        </p:txBody>
      </p:sp>
      <p:sp>
        <p:nvSpPr>
          <p:cNvPr id="8" name="바닥글 개체 틀 7">
            <a:extLst>
              <a:ext uri="{FF2B5EF4-FFF2-40B4-BE49-F238E27FC236}">
                <a16:creationId xmlns:a16="http://schemas.microsoft.com/office/drawing/2014/main" id="{59F51635-60F3-4F2E-EFA2-024FD346CD7C}"/>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9" name="슬라이드 번호 개체 틀 8">
            <a:extLst>
              <a:ext uri="{FF2B5EF4-FFF2-40B4-BE49-F238E27FC236}">
                <a16:creationId xmlns:a16="http://schemas.microsoft.com/office/drawing/2014/main" id="{D8931986-C231-29B3-D7E0-8A3312FD1B4A}"/>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42115424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5309A55-9013-2AD5-1CF4-EC89776F5C45}"/>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3C8327B1-7652-A519-F769-8DD1EBCBEDF6}"/>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2025-09-04</a:t>
            </a:fld>
            <a:endParaRPr lang="ko-KR" altLang="en-US">
              <a:solidFill>
                <a:prstClr val="black">
                  <a:tint val="82000"/>
                </a:prstClr>
              </a:solidFill>
            </a:endParaRPr>
          </a:p>
        </p:txBody>
      </p:sp>
      <p:sp>
        <p:nvSpPr>
          <p:cNvPr id="4" name="바닥글 개체 틀 3">
            <a:extLst>
              <a:ext uri="{FF2B5EF4-FFF2-40B4-BE49-F238E27FC236}">
                <a16:creationId xmlns:a16="http://schemas.microsoft.com/office/drawing/2014/main" id="{2CFEE993-CE04-8A88-5D25-45B31C69F3E2}"/>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5" name="슬라이드 번호 개체 틀 4">
            <a:extLst>
              <a:ext uri="{FF2B5EF4-FFF2-40B4-BE49-F238E27FC236}">
                <a16:creationId xmlns:a16="http://schemas.microsoft.com/office/drawing/2014/main" id="{88160253-9B14-5E0E-7E9A-D4C3E7446792}"/>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29265042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5DC04C6F-9874-BF9B-6ED0-40274A3F892C}"/>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2025-09-04</a:t>
            </a:fld>
            <a:endParaRPr lang="ko-KR" altLang="en-US">
              <a:solidFill>
                <a:prstClr val="black">
                  <a:tint val="82000"/>
                </a:prstClr>
              </a:solidFill>
            </a:endParaRPr>
          </a:p>
        </p:txBody>
      </p:sp>
      <p:sp>
        <p:nvSpPr>
          <p:cNvPr id="3" name="바닥글 개체 틀 2">
            <a:extLst>
              <a:ext uri="{FF2B5EF4-FFF2-40B4-BE49-F238E27FC236}">
                <a16:creationId xmlns:a16="http://schemas.microsoft.com/office/drawing/2014/main" id="{BE8EFC64-3E74-027A-ADE7-3BBDBAD359D7}"/>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4" name="슬라이드 번호 개체 틀 3">
            <a:extLst>
              <a:ext uri="{FF2B5EF4-FFF2-40B4-BE49-F238E27FC236}">
                <a16:creationId xmlns:a16="http://schemas.microsoft.com/office/drawing/2014/main" id="{6BC01288-0E33-C578-5B70-603711C4431F}"/>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23560865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18A4ECD-A4C4-F919-2328-3FE5C03EF52C}"/>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7205594C-B34E-B34D-8E83-FBC2B964FB6D}"/>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텍스트 개체 틀 3">
            <a:extLst>
              <a:ext uri="{FF2B5EF4-FFF2-40B4-BE49-F238E27FC236}">
                <a16:creationId xmlns:a16="http://schemas.microsoft.com/office/drawing/2014/main" id="{F4164569-4C97-B16A-2818-9B1D4791A492}"/>
              </a:ext>
            </a:extLst>
          </p:cNvPr>
          <p:cNvSpPr>
            <a:spLocks noGrp="1"/>
          </p:cNvSpPr>
          <p:nvPr>
            <p:ph type="body" sz="half" idx="2"/>
          </p:nvPr>
        </p:nvSpPr>
        <p:spPr>
          <a:xfrm>
            <a:off x="839788" y="2057402"/>
            <a:ext cx="3932237" cy="3811588"/>
          </a:xfrm>
        </p:spPr>
        <p:txBody>
          <a:bodyPr/>
          <a:lstStyle>
            <a:lvl1pPr marL="0" indent="0">
              <a:buNone/>
              <a:defRPr sz="1600"/>
            </a:lvl1pPr>
            <a:lvl2pPr marL="457167" indent="0">
              <a:buNone/>
              <a:defRPr sz="1500"/>
            </a:lvl2pPr>
            <a:lvl3pPr marL="914332" indent="0">
              <a:buNone/>
              <a:defRPr sz="1200"/>
            </a:lvl3pPr>
            <a:lvl4pPr marL="1371498" indent="0">
              <a:buNone/>
              <a:defRPr sz="1100"/>
            </a:lvl4pPr>
            <a:lvl5pPr marL="1828664" indent="0">
              <a:buNone/>
              <a:defRPr sz="1100"/>
            </a:lvl5pPr>
            <a:lvl6pPr marL="2285830" indent="0">
              <a:buNone/>
              <a:defRPr sz="1100"/>
            </a:lvl6pPr>
            <a:lvl7pPr marL="2742994" indent="0">
              <a:buNone/>
              <a:defRPr sz="1100"/>
            </a:lvl7pPr>
            <a:lvl8pPr marL="3200160" indent="0">
              <a:buNone/>
              <a:defRPr sz="1100"/>
            </a:lvl8pPr>
            <a:lvl9pPr marL="3657327" indent="0">
              <a:buNone/>
              <a:defRPr sz="11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9EBE309D-5227-D045-AA62-0E991EF33AFB}"/>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2025-09-04</a:t>
            </a:fld>
            <a:endParaRPr lang="ko-KR" altLang="en-US">
              <a:solidFill>
                <a:prstClr val="black">
                  <a:tint val="82000"/>
                </a:prstClr>
              </a:solidFill>
            </a:endParaRPr>
          </a:p>
        </p:txBody>
      </p:sp>
      <p:sp>
        <p:nvSpPr>
          <p:cNvPr id="6" name="바닥글 개체 틀 5">
            <a:extLst>
              <a:ext uri="{FF2B5EF4-FFF2-40B4-BE49-F238E27FC236}">
                <a16:creationId xmlns:a16="http://schemas.microsoft.com/office/drawing/2014/main" id="{A018F77B-33EA-E599-C16E-FDB91C077490}"/>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7" name="슬라이드 번호 개체 틀 6">
            <a:extLst>
              <a:ext uri="{FF2B5EF4-FFF2-40B4-BE49-F238E27FC236}">
                <a16:creationId xmlns:a16="http://schemas.microsoft.com/office/drawing/2014/main" id="{42316A75-DF03-C55B-E931-472150EC94CD}"/>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27673158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F6BCE25-0C0F-5725-58E9-CA0D185439E6}"/>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48CBF2CF-C995-E6A5-2D54-4FC52865A0DA}"/>
              </a:ext>
            </a:extLst>
          </p:cNvPr>
          <p:cNvSpPr>
            <a:spLocks noGrp="1"/>
          </p:cNvSpPr>
          <p:nvPr>
            <p:ph type="pic" idx="1"/>
          </p:nvPr>
        </p:nvSpPr>
        <p:spPr>
          <a:xfrm>
            <a:off x="5183188" y="987427"/>
            <a:ext cx="6172200" cy="4873625"/>
          </a:xfrm>
        </p:spPr>
        <p:txBody>
          <a:bodyPr/>
          <a:lstStyle>
            <a:lvl1pPr marL="0" indent="0">
              <a:buNone/>
              <a:defRPr sz="3200"/>
            </a:lvl1pPr>
            <a:lvl2pPr marL="457167" indent="0">
              <a:buNone/>
              <a:defRPr sz="2800"/>
            </a:lvl2pPr>
            <a:lvl3pPr marL="914332" indent="0">
              <a:buNone/>
              <a:defRPr sz="2400"/>
            </a:lvl3pPr>
            <a:lvl4pPr marL="1371498" indent="0">
              <a:buNone/>
              <a:defRPr sz="2000"/>
            </a:lvl4pPr>
            <a:lvl5pPr marL="1828664" indent="0">
              <a:buNone/>
              <a:defRPr sz="2000"/>
            </a:lvl5pPr>
            <a:lvl6pPr marL="2285830" indent="0">
              <a:buNone/>
              <a:defRPr sz="2000"/>
            </a:lvl6pPr>
            <a:lvl7pPr marL="2742994" indent="0">
              <a:buNone/>
              <a:defRPr sz="2000"/>
            </a:lvl7pPr>
            <a:lvl8pPr marL="3200160" indent="0">
              <a:buNone/>
              <a:defRPr sz="2000"/>
            </a:lvl8pPr>
            <a:lvl9pPr marL="3657327" indent="0">
              <a:buNone/>
              <a:defRPr sz="2000"/>
            </a:lvl9pPr>
          </a:lstStyle>
          <a:p>
            <a:endParaRPr lang="ko-KR" altLang="en-US"/>
          </a:p>
        </p:txBody>
      </p:sp>
      <p:sp>
        <p:nvSpPr>
          <p:cNvPr id="4" name="텍스트 개체 틀 3">
            <a:extLst>
              <a:ext uri="{FF2B5EF4-FFF2-40B4-BE49-F238E27FC236}">
                <a16:creationId xmlns:a16="http://schemas.microsoft.com/office/drawing/2014/main" id="{AEA7664A-06A3-AE40-312D-BB30B1E28E6E}"/>
              </a:ext>
            </a:extLst>
          </p:cNvPr>
          <p:cNvSpPr>
            <a:spLocks noGrp="1"/>
          </p:cNvSpPr>
          <p:nvPr>
            <p:ph type="body" sz="half" idx="2"/>
          </p:nvPr>
        </p:nvSpPr>
        <p:spPr>
          <a:xfrm>
            <a:off x="839788" y="2057402"/>
            <a:ext cx="3932237" cy="3811588"/>
          </a:xfrm>
        </p:spPr>
        <p:txBody>
          <a:bodyPr/>
          <a:lstStyle>
            <a:lvl1pPr marL="0" indent="0">
              <a:buNone/>
              <a:defRPr sz="1600"/>
            </a:lvl1pPr>
            <a:lvl2pPr marL="457167" indent="0">
              <a:buNone/>
              <a:defRPr sz="1500"/>
            </a:lvl2pPr>
            <a:lvl3pPr marL="914332" indent="0">
              <a:buNone/>
              <a:defRPr sz="1200"/>
            </a:lvl3pPr>
            <a:lvl4pPr marL="1371498" indent="0">
              <a:buNone/>
              <a:defRPr sz="1100"/>
            </a:lvl4pPr>
            <a:lvl5pPr marL="1828664" indent="0">
              <a:buNone/>
              <a:defRPr sz="1100"/>
            </a:lvl5pPr>
            <a:lvl6pPr marL="2285830" indent="0">
              <a:buNone/>
              <a:defRPr sz="1100"/>
            </a:lvl6pPr>
            <a:lvl7pPr marL="2742994" indent="0">
              <a:buNone/>
              <a:defRPr sz="1100"/>
            </a:lvl7pPr>
            <a:lvl8pPr marL="3200160" indent="0">
              <a:buNone/>
              <a:defRPr sz="1100"/>
            </a:lvl8pPr>
            <a:lvl9pPr marL="3657327" indent="0">
              <a:buNone/>
              <a:defRPr sz="11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A8390079-747D-5C5C-1436-C45453A9C874}"/>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2025-09-04</a:t>
            </a:fld>
            <a:endParaRPr lang="ko-KR" altLang="en-US">
              <a:solidFill>
                <a:prstClr val="black">
                  <a:tint val="82000"/>
                </a:prstClr>
              </a:solidFill>
            </a:endParaRPr>
          </a:p>
        </p:txBody>
      </p:sp>
      <p:sp>
        <p:nvSpPr>
          <p:cNvPr id="6" name="바닥글 개체 틀 5">
            <a:extLst>
              <a:ext uri="{FF2B5EF4-FFF2-40B4-BE49-F238E27FC236}">
                <a16:creationId xmlns:a16="http://schemas.microsoft.com/office/drawing/2014/main" id="{747BAA16-3167-483E-6612-5FC814550D73}"/>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7" name="슬라이드 번호 개체 틀 6">
            <a:extLst>
              <a:ext uri="{FF2B5EF4-FFF2-40B4-BE49-F238E27FC236}">
                <a16:creationId xmlns:a16="http://schemas.microsoft.com/office/drawing/2014/main" id="{47E6EC1F-F822-8A24-0771-0BDB6ADD6CE4}"/>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38716280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7AE22A0-844B-542A-3120-7D9BBFC8E325}"/>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EE085B8C-86F0-0A4E-91D8-B716CBA65C88}"/>
              </a:ext>
            </a:extLst>
          </p:cNvPr>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9C14BF03-58EA-CF71-F447-66042550EF6F}"/>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2025-09-04</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93234761-2D7D-93BD-E25B-8A88409413D4}"/>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5F55B4D6-B3DF-50CA-16D7-E8969C8EF306}"/>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2957117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EF38BC75-D289-7379-6C79-7D51875EE70A}"/>
              </a:ext>
            </a:extLst>
          </p:cNvPr>
          <p:cNvSpPr>
            <a:spLocks noGrp="1"/>
          </p:cNvSpPr>
          <p:nvPr>
            <p:ph type="title" orient="vert"/>
          </p:nvPr>
        </p:nvSpPr>
        <p:spPr>
          <a:xfrm>
            <a:off x="8724902" y="365124"/>
            <a:ext cx="2628900" cy="5811839"/>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7F7CAB46-7662-2475-8345-A644646084E9}"/>
              </a:ext>
            </a:extLst>
          </p:cNvPr>
          <p:cNvSpPr>
            <a:spLocks noGrp="1"/>
          </p:cNvSpPr>
          <p:nvPr>
            <p:ph type="body" orient="vert" idx="1"/>
          </p:nvPr>
        </p:nvSpPr>
        <p:spPr>
          <a:xfrm>
            <a:off x="838203" y="365124"/>
            <a:ext cx="7734300" cy="5811839"/>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B26990DF-43CE-28EF-4171-21724F446EF5}"/>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2025-09-04</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05238555-556F-0E47-F9C2-33AF9969BACB}"/>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27E707F3-6B22-C654-4981-0A4BA79273BC}"/>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39585049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4_결론">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29C97D6C-07B7-434E-BBAE-19379570CC2E}"/>
              </a:ext>
            </a:extLst>
          </p:cNvPr>
          <p:cNvSpPr>
            <a:spLocks noGrp="1"/>
          </p:cNvSpPr>
          <p:nvPr>
            <p:ph type="title"/>
          </p:nvPr>
        </p:nvSpPr>
        <p:spPr>
          <a:xfrm>
            <a:off x="8643199" y="457205"/>
            <a:ext cx="3091607" cy="1727643"/>
          </a:xfrm>
        </p:spPr>
        <p:txBody>
          <a:bodyPr rtlCol="0" anchor="b">
            <a:normAutofit/>
          </a:bodyPr>
          <a:lstStyle/>
          <a:p>
            <a:pPr rtl="0"/>
            <a:r>
              <a:rPr lang="ko-KR" altLang="en-US" sz="2100"/>
              <a:t>마스터 제목 스타일 편집</a:t>
            </a:r>
          </a:p>
        </p:txBody>
      </p:sp>
      <p:sp>
        <p:nvSpPr>
          <p:cNvPr id="9" name="그림 개체 틀 8">
            <a:extLst>
              <a:ext uri="{FF2B5EF4-FFF2-40B4-BE49-F238E27FC236}">
                <a16:creationId xmlns:a16="http://schemas.microsoft.com/office/drawing/2014/main" id="{DA2D2C88-FFBE-4F25-871F-68A09C5F530F}"/>
              </a:ext>
            </a:extLst>
          </p:cNvPr>
          <p:cNvSpPr>
            <a:spLocks noGrp="1"/>
          </p:cNvSpPr>
          <p:nvPr>
            <p:ph type="pic" sz="quarter" idx="13"/>
          </p:nvPr>
        </p:nvSpPr>
        <p:spPr>
          <a:xfrm>
            <a:off x="0" y="0"/>
            <a:ext cx="8119872" cy="6409944"/>
          </a:xfrm>
          <a:solidFill>
            <a:schemeClr val="accent6"/>
          </a:solidFill>
        </p:spPr>
        <p:txBody>
          <a:bodyPr rtlCol="0" anchor="ctr"/>
          <a:lstStyle>
            <a:lvl1pPr algn="ctr">
              <a:defRPr/>
            </a:lvl1pPr>
          </a:lstStyle>
          <a:p>
            <a:pPr rtl="0"/>
            <a:r>
              <a:rPr lang="ko-KR" altLang="en-US"/>
              <a:t>그림을 추가하려면 아이콘을 클릭하십시오</a:t>
            </a:r>
            <a:endParaRPr lang="ko-KR"/>
          </a:p>
        </p:txBody>
      </p:sp>
      <p:sp>
        <p:nvSpPr>
          <p:cNvPr id="3" name="바닥글 개체 틀 2">
            <a:extLst>
              <a:ext uri="{FF2B5EF4-FFF2-40B4-BE49-F238E27FC236}">
                <a16:creationId xmlns:a16="http://schemas.microsoft.com/office/drawing/2014/main" id="{BFCF6B08-1984-4F7C-9F6E-A4F47BDBA215}"/>
              </a:ext>
            </a:extLst>
          </p:cNvPr>
          <p:cNvSpPr>
            <a:spLocks noGrp="1"/>
          </p:cNvSpPr>
          <p:nvPr>
            <p:ph type="ftr" sz="quarter" idx="11"/>
          </p:nvPr>
        </p:nvSpPr>
        <p:spPr/>
        <p:txBody>
          <a:bodyPr rtlCol="0"/>
          <a:lstStyle>
            <a:lvl1pPr>
              <a:defRPr>
                <a:solidFill>
                  <a:schemeClr val="bg1"/>
                </a:solidFill>
              </a:defRPr>
            </a:lvl1pPr>
          </a:lstStyle>
          <a:p>
            <a:r>
              <a:rPr lang="ko-KR" altLang="en-US">
                <a:solidFill>
                  <a:prstClr val="white"/>
                </a:solidFill>
              </a:rPr>
              <a:t>샘플 바닥글 텍스트</a:t>
            </a:r>
          </a:p>
        </p:txBody>
      </p:sp>
      <p:sp>
        <p:nvSpPr>
          <p:cNvPr id="8" name="내용 개체 틀 7">
            <a:extLst>
              <a:ext uri="{FF2B5EF4-FFF2-40B4-BE49-F238E27FC236}">
                <a16:creationId xmlns:a16="http://schemas.microsoft.com/office/drawing/2014/main" id="{8D0529A2-5928-42C4-B397-6AEE7520D2C9}"/>
              </a:ext>
            </a:extLst>
          </p:cNvPr>
          <p:cNvSpPr>
            <a:spLocks noGrp="1"/>
          </p:cNvSpPr>
          <p:nvPr>
            <p:ph sz="quarter" idx="14" hasCustomPrompt="1"/>
          </p:nvPr>
        </p:nvSpPr>
        <p:spPr>
          <a:xfrm>
            <a:off x="8643943" y="2530480"/>
            <a:ext cx="3023807" cy="3427413"/>
          </a:xfrm>
        </p:spPr>
        <p:txBody>
          <a:bodyPr rtlCol="0"/>
          <a:lstStyle>
            <a:lvl1pPr>
              <a:buNone/>
              <a:defRPr sz="1500"/>
            </a:lvl1pPr>
            <a:lvl2pPr>
              <a:buNone/>
              <a:defRPr sz="1500"/>
            </a:lvl2pPr>
            <a:lvl3pPr>
              <a:buNone/>
              <a:defRPr sz="1500"/>
            </a:lvl3pPr>
            <a:lvl4pPr>
              <a:buNone/>
              <a:defRPr sz="1500"/>
            </a:lvl4pPr>
            <a:lvl5pPr>
              <a:buNone/>
              <a:defRPr sz="1500"/>
            </a:lvl5pPr>
          </a:lstStyle>
          <a:p>
            <a:pPr lvl="0" rtl="0"/>
            <a:r>
              <a:rPr lang="ko-KR"/>
              <a:t>개체</a:t>
            </a:r>
          </a:p>
        </p:txBody>
      </p:sp>
      <p:sp>
        <p:nvSpPr>
          <p:cNvPr id="2" name="날짜 개체 틀 1">
            <a:extLst>
              <a:ext uri="{FF2B5EF4-FFF2-40B4-BE49-F238E27FC236}">
                <a16:creationId xmlns:a16="http://schemas.microsoft.com/office/drawing/2014/main" id="{B8C9E28E-1389-47AF-B3EB-22571417ACBE}"/>
              </a:ext>
            </a:extLst>
          </p:cNvPr>
          <p:cNvSpPr>
            <a:spLocks noGrp="1"/>
          </p:cNvSpPr>
          <p:nvPr>
            <p:ph type="dt" sz="half" idx="10"/>
          </p:nvPr>
        </p:nvSpPr>
        <p:spPr/>
        <p:txBody>
          <a:bodyPr rtlCol="0"/>
          <a:lstStyle/>
          <a:p>
            <a:r>
              <a:rPr lang="en-US" altLang="ko-KR">
                <a:solidFill>
                  <a:prstClr val="black">
                    <a:tint val="82000"/>
                  </a:prstClr>
                </a:solidFill>
              </a:rPr>
              <a:t>20XX</a:t>
            </a:r>
            <a:r>
              <a:rPr lang="ko-KR" altLang="en-US">
                <a:solidFill>
                  <a:prstClr val="black">
                    <a:tint val="82000"/>
                  </a:prstClr>
                </a:solidFill>
              </a:rPr>
              <a:t>년 </a:t>
            </a:r>
            <a:r>
              <a:rPr lang="en-US" altLang="ko-KR">
                <a:solidFill>
                  <a:prstClr val="black">
                    <a:tint val="82000"/>
                  </a:prstClr>
                </a:solidFill>
              </a:rPr>
              <a:t>2</a:t>
            </a:r>
            <a:r>
              <a:rPr lang="ko-KR" altLang="en-US">
                <a:solidFill>
                  <a:prstClr val="black">
                    <a:tint val="82000"/>
                  </a:prstClr>
                </a:solidFill>
              </a:rPr>
              <a:t>월 </a:t>
            </a:r>
            <a:r>
              <a:rPr lang="en-US" altLang="ko-KR">
                <a:solidFill>
                  <a:prstClr val="black">
                    <a:tint val="82000"/>
                  </a:prstClr>
                </a:solidFill>
              </a:rPr>
              <a:t>1</a:t>
            </a:r>
            <a:r>
              <a:rPr lang="ko-KR" altLang="en-US">
                <a:solidFill>
                  <a:prstClr val="black">
                    <a:tint val="82000"/>
                  </a:prstClr>
                </a:solidFill>
              </a:rPr>
              <a:t>일 월요일</a:t>
            </a:r>
          </a:p>
        </p:txBody>
      </p:sp>
      <p:sp>
        <p:nvSpPr>
          <p:cNvPr id="4" name="슬라이드 번호 개체 틀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rtlCol="0"/>
          <a:lstStyle/>
          <a:p>
            <a:fld id="{C01389E6-C847-4AD0-B56D-D205B2EAB1EE}" type="slidenum">
              <a:rPr lang="en-US" altLang="ko-KR"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33645007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Numbers – Purple">
    <p:bg>
      <p:bgPr>
        <a:solidFill>
          <a:srgbClr val="6B3267"/>
        </a:solidFill>
        <a:effectLst/>
      </p:bgPr>
    </p:bg>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D0BABA20-CB8C-E344-A3F1-23CDC9ACE5E9}"/>
              </a:ext>
            </a:extLst>
          </p:cNvPr>
          <p:cNvSpPr>
            <a:spLocks noGrp="1"/>
          </p:cNvSpPr>
          <p:nvPr>
            <p:ph type="body" sz="quarter" idx="11" hasCustomPrompt="1"/>
          </p:nvPr>
        </p:nvSpPr>
        <p:spPr>
          <a:xfrm>
            <a:off x="851633" y="2197649"/>
            <a:ext cx="10190163" cy="410072"/>
          </a:xfrm>
          <a:prstGeom prst="rect">
            <a:avLst/>
          </a:prstGeom>
        </p:spPr>
        <p:txBody>
          <a:bodyPr/>
          <a:lstStyle>
            <a:lvl1pPr marL="289207" indent="-289207">
              <a:buClr>
                <a:schemeClr val="bg1"/>
              </a:buClr>
              <a:buSzPct val="100000"/>
              <a:buFont typeface="+mj-lt"/>
              <a:buAutoNum type="arabicPeriod"/>
              <a:defRPr sz="800" b="0" i="0" u="none" spc="0" baseline="0">
                <a:solidFill>
                  <a:schemeClr val="bg1"/>
                </a:solidFill>
                <a:uFill>
                  <a:solidFill>
                    <a:srgbClr val="87BCD2"/>
                  </a:solidFill>
                </a:u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lvl="0"/>
            <a:r>
              <a:rPr lang="en-GB"/>
              <a:t>Numbers no smaller than 14pt</a:t>
            </a:r>
          </a:p>
        </p:txBody>
      </p:sp>
      <p:sp>
        <p:nvSpPr>
          <p:cNvPr id="9" name="Text Placeholder 9">
            <a:extLst>
              <a:ext uri="{FF2B5EF4-FFF2-40B4-BE49-F238E27FC236}">
                <a16:creationId xmlns:a16="http://schemas.microsoft.com/office/drawing/2014/main" id="{C21B768F-79E5-7348-9236-316BBAE8786E}"/>
              </a:ext>
            </a:extLst>
          </p:cNvPr>
          <p:cNvSpPr>
            <a:spLocks noGrp="1"/>
          </p:cNvSpPr>
          <p:nvPr>
            <p:ph type="body" sz="quarter" idx="10" hasCustomPrompt="1"/>
          </p:nvPr>
        </p:nvSpPr>
        <p:spPr>
          <a:xfrm>
            <a:off x="851633" y="1338925"/>
            <a:ext cx="10190163" cy="560831"/>
          </a:xfrm>
          <a:prstGeom prst="rect">
            <a:avLst/>
          </a:prstGeom>
        </p:spPr>
        <p:txBody>
          <a:bodyPr/>
          <a:lstStyle>
            <a:lvl1pPr marL="0" indent="0">
              <a:buNone/>
              <a:defRPr sz="2300" b="1" i="0" u="none" spc="0" baseline="0">
                <a:solidFill>
                  <a:schemeClr val="bg1"/>
                </a:solidFill>
                <a:uFill>
                  <a:solidFill>
                    <a:srgbClr val="87BCD2"/>
                  </a:solidFill>
                </a:uFill>
                <a:latin typeface="Futura" panose="020B0602020204020303" pitchFamily="34" charset="-79"/>
                <a:cs typeface="Futura" panose="020B0602020204020303" pitchFamily="34" charset="-79"/>
              </a:defRPr>
            </a:lvl1pPr>
          </a:lstStyle>
          <a:p>
            <a:pPr lvl="0"/>
            <a:r>
              <a:rPr lang="en-GB"/>
              <a:t>TITLE IN ALL CAPS</a:t>
            </a:r>
          </a:p>
        </p:txBody>
      </p:sp>
      <p:pic>
        <p:nvPicPr>
          <p:cNvPr id="5" name="Picture 4">
            <a:extLst>
              <a:ext uri="{FF2B5EF4-FFF2-40B4-BE49-F238E27FC236}">
                <a16:creationId xmlns:a16="http://schemas.microsoft.com/office/drawing/2014/main" id="{9DDD1CC6-C847-A04B-AFC9-DAAADC322B31}"/>
              </a:ext>
            </a:extLst>
          </p:cNvPr>
          <p:cNvPicPr>
            <a:picLocks noChangeAspect="1"/>
          </p:cNvPicPr>
          <p:nvPr userDrawn="1"/>
        </p:nvPicPr>
        <p:blipFill>
          <a:blip r:embed="rId2"/>
          <a:stretch>
            <a:fillRect/>
          </a:stretch>
        </p:blipFill>
        <p:spPr>
          <a:xfrm>
            <a:off x="672780" y="532763"/>
            <a:ext cx="2267045" cy="370876"/>
          </a:xfrm>
          <a:prstGeom prst="rect">
            <a:avLst/>
          </a:prstGeom>
        </p:spPr>
      </p:pic>
    </p:spTree>
    <p:extLst>
      <p:ext uri="{BB962C8B-B14F-4D97-AF65-F5344CB8AC3E}">
        <p14:creationId xmlns:p14="http://schemas.microsoft.com/office/powerpoint/2010/main" val="280888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3_마무리">
    <p:spTree>
      <p:nvGrpSpPr>
        <p:cNvPr id="1" name=""/>
        <p:cNvGrpSpPr/>
        <p:nvPr/>
      </p:nvGrpSpPr>
      <p:grpSpPr>
        <a:xfrm>
          <a:off x="0" y="0"/>
          <a:ext cx="0" cy="0"/>
          <a:chOff x="0" y="0"/>
          <a:chExt cx="0" cy="0"/>
        </a:xfrm>
      </p:grpSpPr>
      <p:sp useBgFill="1">
        <p:nvSpPr>
          <p:cNvPr id="5" name="직사각형 4">
            <a:extLst>
              <a:ext uri="{FF2B5EF4-FFF2-40B4-BE49-F238E27FC236}">
                <a16:creationId xmlns:a16="http://schemas.microsoft.com/office/drawing/2014/main" id="{1B790A3A-BB22-4913-82C1-244AB60D4F73}"/>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91428" tIns="45718" rIns="91428" bIns="45718"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7" name="직사각형 6">
            <a:extLst>
              <a:ext uri="{FF2B5EF4-FFF2-40B4-BE49-F238E27FC236}">
                <a16:creationId xmlns:a16="http://schemas.microsoft.com/office/drawing/2014/main" id="{FCB442BF-22B6-4E92-9705-3D98F33A7E29}"/>
              </a:ext>
              <a:ext uri="{C183D7F6-B498-43B3-948B-1728B52AA6E4}">
                <adec:decorative xmlns:adec="http://schemas.microsoft.com/office/drawing/2017/decorative" val="1"/>
              </a:ext>
            </a:extLst>
          </p:cNvPr>
          <p:cNvSpPr/>
          <p:nvPr userDrawn="1"/>
        </p:nvSpPr>
        <p:spPr>
          <a:xfrm>
            <a:off x="7589" y="1874829"/>
            <a:ext cx="12175432" cy="4114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8" rIns="91428" bIns="45718" rtlCol="0" anchor="ctr"/>
          <a:lstStyle/>
          <a:p>
            <a:pPr algn="ctr" rtl="0"/>
            <a:endParaRPr lang="ko-KR" altLang="en-US" noProof="0">
              <a:latin typeface="맑은 고딕" panose="020B0503020000020004" pitchFamily="50" charset="-127"/>
              <a:ea typeface="맑은 고딕" panose="020B0503020000020004" pitchFamily="50" charset="-127"/>
            </a:endParaRPr>
          </a:p>
        </p:txBody>
      </p:sp>
      <p:grpSp>
        <p:nvGrpSpPr>
          <p:cNvPr id="9" name="그룹 8">
            <a:extLst>
              <a:ext uri="{FF2B5EF4-FFF2-40B4-BE49-F238E27FC236}">
                <a16:creationId xmlns:a16="http://schemas.microsoft.com/office/drawing/2014/main" id="{D3BC034B-2980-4E5D-8E27-59D647D3EE0F}"/>
              </a:ext>
              <a:ext uri="{C183D7F6-B498-43B3-948B-1728B52AA6E4}">
                <adec:decorative xmlns:adec="http://schemas.microsoft.com/office/drawing/2017/decorative" val="1"/>
              </a:ext>
            </a:extLst>
          </p:cNvPr>
          <p:cNvGrpSpPr/>
          <p:nvPr userDrawn="1"/>
        </p:nvGrpSpPr>
        <p:grpSpPr>
          <a:xfrm>
            <a:off x="10357380" y="-18788"/>
            <a:ext cx="1238945" cy="1919799"/>
            <a:chOff x="10357372" y="-18787"/>
            <a:chExt cx="1238945" cy="1919798"/>
          </a:xfrm>
        </p:grpSpPr>
        <p:sp>
          <p:nvSpPr>
            <p:cNvPr id="10" name="자유형(F) 57">
              <a:extLst>
                <a:ext uri="{FF2B5EF4-FFF2-40B4-BE49-F238E27FC236}">
                  <a16:creationId xmlns:a16="http://schemas.microsoft.com/office/drawing/2014/main" id="{B13826CC-0B1F-4325-A610-3C370548EA1E}"/>
                </a:ext>
              </a:extLst>
            </p:cNvPr>
            <p:cNvSpPr>
              <a:spLocks/>
            </p:cNvSpPr>
            <p:nvPr/>
          </p:nvSpPr>
          <p:spPr bwMode="auto">
            <a:xfrm rot="5400000">
              <a:off x="10615372" y="140636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1" name="자유형(F) 78">
              <a:extLst>
                <a:ext uri="{FF2B5EF4-FFF2-40B4-BE49-F238E27FC236}">
                  <a16:creationId xmlns:a16="http://schemas.microsoft.com/office/drawing/2014/main" id="{A757EEA6-D9C5-44B9-822F-8E1C28ED0FB3}"/>
                </a:ext>
              </a:extLst>
            </p:cNvPr>
            <p:cNvSpPr>
              <a:spLocks/>
            </p:cNvSpPr>
            <p:nvPr/>
          </p:nvSpPr>
          <p:spPr bwMode="auto">
            <a:xfrm rot="5400000">
              <a:off x="11481520" y="755028"/>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2" name="자유형(F) 79">
              <a:extLst>
                <a:ext uri="{FF2B5EF4-FFF2-40B4-BE49-F238E27FC236}">
                  <a16:creationId xmlns:a16="http://schemas.microsoft.com/office/drawing/2014/main" id="{705A1774-E9E4-4CAF-8C17-BC19181B5391}"/>
                </a:ext>
              </a:extLst>
            </p:cNvPr>
            <p:cNvSpPr>
              <a:spLocks/>
            </p:cNvSpPr>
            <p:nvPr/>
          </p:nvSpPr>
          <p:spPr bwMode="auto">
            <a:xfrm rot="5400000">
              <a:off x="11493892" y="986073"/>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3" name="자유형(F) 80">
              <a:extLst>
                <a:ext uri="{FF2B5EF4-FFF2-40B4-BE49-F238E27FC236}">
                  <a16:creationId xmlns:a16="http://schemas.microsoft.com/office/drawing/2014/main" id="{D6DAEF1F-DBD9-4C65-B24D-BB5B681FF59B}"/>
                </a:ext>
              </a:extLst>
            </p:cNvPr>
            <p:cNvSpPr>
              <a:spLocks/>
            </p:cNvSpPr>
            <p:nvPr/>
          </p:nvSpPr>
          <p:spPr bwMode="auto">
            <a:xfrm rot="5400000">
              <a:off x="11488551" y="1223868"/>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4" name="자유형(F) 83">
              <a:extLst>
                <a:ext uri="{FF2B5EF4-FFF2-40B4-BE49-F238E27FC236}">
                  <a16:creationId xmlns:a16="http://schemas.microsoft.com/office/drawing/2014/main" id="{6B0A76DC-93FF-4C37-A6AE-395E3A511EBE}"/>
                </a:ext>
              </a:extLst>
            </p:cNvPr>
            <p:cNvSpPr>
              <a:spLocks/>
            </p:cNvSpPr>
            <p:nvPr/>
          </p:nvSpPr>
          <p:spPr bwMode="auto">
            <a:xfrm rot="5400000">
              <a:off x="11451994" y="1699681"/>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5" name="자유형(F) 84">
              <a:extLst>
                <a:ext uri="{FF2B5EF4-FFF2-40B4-BE49-F238E27FC236}">
                  <a16:creationId xmlns:a16="http://schemas.microsoft.com/office/drawing/2014/main" id="{FEAF8485-C1C7-4627-A57F-D5F97228883A}"/>
                </a:ext>
              </a:extLst>
            </p:cNvPr>
            <p:cNvSpPr>
              <a:spLocks/>
            </p:cNvSpPr>
            <p:nvPr/>
          </p:nvSpPr>
          <p:spPr bwMode="auto">
            <a:xfrm rot="5400000">
              <a:off x="11463010" y="550442"/>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6" name="자유형(F) 86">
              <a:extLst>
                <a:ext uri="{FF2B5EF4-FFF2-40B4-BE49-F238E27FC236}">
                  <a16:creationId xmlns:a16="http://schemas.microsoft.com/office/drawing/2014/main" id="{E1613688-6F45-4E1F-976D-BA11A0D34E3D}"/>
                </a:ext>
              </a:extLst>
            </p:cNvPr>
            <p:cNvSpPr>
              <a:spLocks/>
            </p:cNvSpPr>
            <p:nvPr/>
          </p:nvSpPr>
          <p:spPr bwMode="auto">
            <a:xfrm rot="5400000">
              <a:off x="11472979" y="204433"/>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7" name="자유형(F) 89">
              <a:extLst>
                <a:ext uri="{FF2B5EF4-FFF2-40B4-BE49-F238E27FC236}">
                  <a16:creationId xmlns:a16="http://schemas.microsoft.com/office/drawing/2014/main" id="{DF47AA7A-3CC0-4C18-8A07-9CA97728762A}"/>
                </a:ext>
              </a:extLst>
            </p:cNvPr>
            <p:cNvSpPr>
              <a:spLocks/>
            </p:cNvSpPr>
            <p:nvPr/>
          </p:nvSpPr>
          <p:spPr bwMode="auto">
            <a:xfrm rot="5400000">
              <a:off x="11427782" y="1487330"/>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8" name="자유형(F) 106">
              <a:extLst>
                <a:ext uri="{FF2B5EF4-FFF2-40B4-BE49-F238E27FC236}">
                  <a16:creationId xmlns:a16="http://schemas.microsoft.com/office/drawing/2014/main" id="{D5DA27B8-E66A-441C-825A-F058D68F30F6}"/>
                </a:ext>
              </a:extLst>
            </p:cNvPr>
            <p:cNvSpPr>
              <a:spLocks/>
            </p:cNvSpPr>
            <p:nvPr/>
          </p:nvSpPr>
          <p:spPr bwMode="auto">
            <a:xfrm rot="5400000">
              <a:off x="11208678" y="59914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9" name="자유형(F) 107">
              <a:extLst>
                <a:ext uri="{FF2B5EF4-FFF2-40B4-BE49-F238E27FC236}">
                  <a16:creationId xmlns:a16="http://schemas.microsoft.com/office/drawing/2014/main" id="{88D72A2A-70F0-4C13-9A24-89E1C7C3DD52}"/>
                </a:ext>
              </a:extLst>
            </p:cNvPr>
            <p:cNvSpPr>
              <a:spLocks/>
            </p:cNvSpPr>
            <p:nvPr/>
          </p:nvSpPr>
          <p:spPr bwMode="auto">
            <a:xfrm rot="5400000">
              <a:off x="10920666" y="1240267"/>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0" name="자유형(F) 108">
              <a:extLst>
                <a:ext uri="{FF2B5EF4-FFF2-40B4-BE49-F238E27FC236}">
                  <a16:creationId xmlns:a16="http://schemas.microsoft.com/office/drawing/2014/main" id="{97E5AAD5-3BD9-4232-9436-B9003FDCED79}"/>
                </a:ext>
              </a:extLst>
            </p:cNvPr>
            <p:cNvSpPr>
              <a:spLocks/>
            </p:cNvSpPr>
            <p:nvPr/>
          </p:nvSpPr>
          <p:spPr bwMode="auto">
            <a:xfrm rot="5400000">
              <a:off x="11206349" y="1208992"/>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1" name="자유형(F) 109">
              <a:extLst>
                <a:ext uri="{FF2B5EF4-FFF2-40B4-BE49-F238E27FC236}">
                  <a16:creationId xmlns:a16="http://schemas.microsoft.com/office/drawing/2014/main" id="{083C346B-4791-41FC-BF27-575B8D55DFE1}"/>
                </a:ext>
              </a:extLst>
            </p:cNvPr>
            <p:cNvSpPr>
              <a:spLocks/>
            </p:cNvSpPr>
            <p:nvPr/>
          </p:nvSpPr>
          <p:spPr bwMode="auto">
            <a:xfrm rot="5400000">
              <a:off x="11189546" y="1710317"/>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2" name="자유형(F) 110">
              <a:extLst>
                <a:ext uri="{FF2B5EF4-FFF2-40B4-BE49-F238E27FC236}">
                  <a16:creationId xmlns:a16="http://schemas.microsoft.com/office/drawing/2014/main" id="{1D767D20-E06A-4615-8633-D6CB606B54DF}"/>
                </a:ext>
              </a:extLst>
            </p:cNvPr>
            <p:cNvSpPr>
              <a:spLocks/>
            </p:cNvSpPr>
            <p:nvPr/>
          </p:nvSpPr>
          <p:spPr bwMode="auto">
            <a:xfrm rot="5400000">
              <a:off x="11186402" y="35131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3" name="자유형(F) 111">
              <a:extLst>
                <a:ext uri="{FF2B5EF4-FFF2-40B4-BE49-F238E27FC236}">
                  <a16:creationId xmlns:a16="http://schemas.microsoft.com/office/drawing/2014/main" id="{BB27F7C0-E336-47E0-BDE4-E79F270D1D5B}"/>
                </a:ext>
              </a:extLst>
            </p:cNvPr>
            <p:cNvSpPr>
              <a:spLocks/>
            </p:cNvSpPr>
            <p:nvPr/>
          </p:nvSpPr>
          <p:spPr bwMode="auto">
            <a:xfrm rot="5400000">
              <a:off x="11187601" y="1438812"/>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4" name="자유형(F) 112">
              <a:extLst>
                <a:ext uri="{FF2B5EF4-FFF2-40B4-BE49-F238E27FC236}">
                  <a16:creationId xmlns:a16="http://schemas.microsoft.com/office/drawing/2014/main" id="{7417EA03-FFD8-492C-9CFC-829C56B55E67}"/>
                </a:ext>
              </a:extLst>
            </p:cNvPr>
            <p:cNvSpPr>
              <a:spLocks/>
            </p:cNvSpPr>
            <p:nvPr/>
          </p:nvSpPr>
          <p:spPr bwMode="auto">
            <a:xfrm rot="5400000">
              <a:off x="11197104" y="92015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5" name="자유형(F) 122">
              <a:extLst>
                <a:ext uri="{FF2B5EF4-FFF2-40B4-BE49-F238E27FC236}">
                  <a16:creationId xmlns:a16="http://schemas.microsoft.com/office/drawing/2014/main" id="{F39B8E01-BE49-4895-A47D-BBFAC42C7E3F}"/>
                </a:ext>
              </a:extLst>
            </p:cNvPr>
            <p:cNvSpPr>
              <a:spLocks/>
            </p:cNvSpPr>
            <p:nvPr/>
          </p:nvSpPr>
          <p:spPr bwMode="auto">
            <a:xfrm rot="5400000">
              <a:off x="10952607" y="1741989"/>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6" name="자유형(F) 123">
              <a:extLst>
                <a:ext uri="{FF2B5EF4-FFF2-40B4-BE49-F238E27FC236}">
                  <a16:creationId xmlns:a16="http://schemas.microsoft.com/office/drawing/2014/main" id="{3AC42E13-CD03-4AC0-BDA0-D25A164E6EA5}"/>
                </a:ext>
              </a:extLst>
            </p:cNvPr>
            <p:cNvSpPr>
              <a:spLocks/>
            </p:cNvSpPr>
            <p:nvPr/>
          </p:nvSpPr>
          <p:spPr bwMode="auto">
            <a:xfrm rot="5400000">
              <a:off x="10968114" y="205787"/>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7" name="자유형(F) 130">
              <a:extLst>
                <a:ext uri="{FF2B5EF4-FFF2-40B4-BE49-F238E27FC236}">
                  <a16:creationId xmlns:a16="http://schemas.microsoft.com/office/drawing/2014/main" id="{9CA66680-5F88-4840-8E43-7DB643D4A563}"/>
                </a:ext>
              </a:extLst>
            </p:cNvPr>
            <p:cNvSpPr>
              <a:spLocks/>
            </p:cNvSpPr>
            <p:nvPr/>
          </p:nvSpPr>
          <p:spPr bwMode="auto">
            <a:xfrm rot="5400000">
              <a:off x="10941335" y="495036"/>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8" name="자유형(F) 131">
              <a:extLst>
                <a:ext uri="{FF2B5EF4-FFF2-40B4-BE49-F238E27FC236}">
                  <a16:creationId xmlns:a16="http://schemas.microsoft.com/office/drawing/2014/main" id="{5AB1501F-8B2F-4BEB-9852-DE3FC889EAF8}"/>
                </a:ext>
              </a:extLst>
            </p:cNvPr>
            <p:cNvSpPr>
              <a:spLocks/>
            </p:cNvSpPr>
            <p:nvPr/>
          </p:nvSpPr>
          <p:spPr bwMode="auto">
            <a:xfrm rot="5400000">
              <a:off x="10955153" y="1050023"/>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9" name="자유형(F) 135">
              <a:extLst>
                <a:ext uri="{FF2B5EF4-FFF2-40B4-BE49-F238E27FC236}">
                  <a16:creationId xmlns:a16="http://schemas.microsoft.com/office/drawing/2014/main" id="{2D18FB4E-ED06-4964-9018-A5BDA3638543}"/>
                </a:ext>
              </a:extLst>
            </p:cNvPr>
            <p:cNvSpPr>
              <a:spLocks/>
            </p:cNvSpPr>
            <p:nvPr/>
          </p:nvSpPr>
          <p:spPr bwMode="auto">
            <a:xfrm rot="5400000">
              <a:off x="10942492" y="820365"/>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0" name="자유형(F) 141">
              <a:extLst>
                <a:ext uri="{FF2B5EF4-FFF2-40B4-BE49-F238E27FC236}">
                  <a16:creationId xmlns:a16="http://schemas.microsoft.com/office/drawing/2014/main" id="{4BD95177-532C-411F-BCC7-097F2C66BB40}"/>
                </a:ext>
              </a:extLst>
            </p:cNvPr>
            <p:cNvSpPr>
              <a:spLocks/>
            </p:cNvSpPr>
            <p:nvPr/>
          </p:nvSpPr>
          <p:spPr bwMode="auto">
            <a:xfrm rot="5400000">
              <a:off x="10881044" y="1422049"/>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1" name="자유형(F) 77">
              <a:extLst>
                <a:ext uri="{FF2B5EF4-FFF2-40B4-BE49-F238E27FC236}">
                  <a16:creationId xmlns:a16="http://schemas.microsoft.com/office/drawing/2014/main" id="{83EE8058-8858-4A9E-97C2-60289778AD19}"/>
                </a:ext>
              </a:extLst>
            </p:cNvPr>
            <p:cNvSpPr>
              <a:spLocks/>
            </p:cNvSpPr>
            <p:nvPr/>
          </p:nvSpPr>
          <p:spPr bwMode="auto">
            <a:xfrm rot="5400000">
              <a:off x="11479747" y="19557"/>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2" name="자유형(F) 121">
              <a:extLst>
                <a:ext uri="{FF2B5EF4-FFF2-40B4-BE49-F238E27FC236}">
                  <a16:creationId xmlns:a16="http://schemas.microsoft.com/office/drawing/2014/main" id="{B448B448-216D-48AC-8BE5-9C6828781AE4}"/>
                </a:ext>
              </a:extLst>
            </p:cNvPr>
            <p:cNvSpPr>
              <a:spLocks/>
            </p:cNvSpPr>
            <p:nvPr/>
          </p:nvSpPr>
          <p:spPr bwMode="auto">
            <a:xfrm rot="5400000">
              <a:off x="10960727" y="5686"/>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3" name="자유형(F) 8">
              <a:extLst>
                <a:ext uri="{FF2B5EF4-FFF2-40B4-BE49-F238E27FC236}">
                  <a16:creationId xmlns:a16="http://schemas.microsoft.com/office/drawing/2014/main" id="{3C316618-509A-464F-B084-13C41225622A}"/>
                </a:ext>
              </a:extLst>
            </p:cNvPr>
            <p:cNvSpPr>
              <a:spLocks/>
            </p:cNvSpPr>
            <p:nvPr/>
          </p:nvSpPr>
          <p:spPr bwMode="auto">
            <a:xfrm rot="5400000">
              <a:off x="11222159" y="10719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4" name="자유형(F) 87">
              <a:extLst>
                <a:ext uri="{FF2B5EF4-FFF2-40B4-BE49-F238E27FC236}">
                  <a16:creationId xmlns:a16="http://schemas.microsoft.com/office/drawing/2014/main" id="{45BCD625-5D45-4836-A40E-E4649F4AFED9}"/>
                </a:ext>
              </a:extLst>
            </p:cNvPr>
            <p:cNvSpPr>
              <a:spLocks/>
            </p:cNvSpPr>
            <p:nvPr/>
          </p:nvSpPr>
          <p:spPr bwMode="auto">
            <a:xfrm rot="16200000">
              <a:off x="10386315" y="67225"/>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5" name="자유형(F) 94">
              <a:extLst>
                <a:ext uri="{FF2B5EF4-FFF2-40B4-BE49-F238E27FC236}">
                  <a16:creationId xmlns:a16="http://schemas.microsoft.com/office/drawing/2014/main" id="{2889E9E9-F166-47B1-8263-829F16956CA8}"/>
                </a:ext>
              </a:extLst>
            </p:cNvPr>
            <p:cNvSpPr>
              <a:spLocks/>
            </p:cNvSpPr>
            <p:nvPr/>
          </p:nvSpPr>
          <p:spPr bwMode="auto">
            <a:xfrm rot="16200000">
              <a:off x="10339661" y="1306068"/>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6" name="자유형(F) 97">
              <a:extLst>
                <a:ext uri="{FF2B5EF4-FFF2-40B4-BE49-F238E27FC236}">
                  <a16:creationId xmlns:a16="http://schemas.microsoft.com/office/drawing/2014/main" id="{CDE9D6D7-0A2C-4930-9BD0-8F8840C49EAC}"/>
                </a:ext>
              </a:extLst>
            </p:cNvPr>
            <p:cNvSpPr>
              <a:spLocks/>
            </p:cNvSpPr>
            <p:nvPr/>
          </p:nvSpPr>
          <p:spPr bwMode="auto">
            <a:xfrm rot="16200000">
              <a:off x="10368751" y="1744954"/>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7" name="자유형(F) 101">
              <a:extLst>
                <a:ext uri="{FF2B5EF4-FFF2-40B4-BE49-F238E27FC236}">
                  <a16:creationId xmlns:a16="http://schemas.microsoft.com/office/drawing/2014/main" id="{2BCDC3F9-E20C-4EF3-8BCA-6D2483B6BC84}"/>
                </a:ext>
              </a:extLst>
            </p:cNvPr>
            <p:cNvSpPr>
              <a:spLocks/>
            </p:cNvSpPr>
            <p:nvPr/>
          </p:nvSpPr>
          <p:spPr bwMode="auto">
            <a:xfrm rot="16200000">
              <a:off x="10347006" y="1478722"/>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8" name="자유형(F) 102">
              <a:extLst>
                <a:ext uri="{FF2B5EF4-FFF2-40B4-BE49-F238E27FC236}">
                  <a16:creationId xmlns:a16="http://schemas.microsoft.com/office/drawing/2014/main" id="{71C342EF-BB4D-4558-8D9D-4280D204B3C5}"/>
                </a:ext>
              </a:extLst>
            </p:cNvPr>
            <p:cNvSpPr>
              <a:spLocks/>
            </p:cNvSpPr>
            <p:nvPr/>
          </p:nvSpPr>
          <p:spPr bwMode="auto">
            <a:xfrm rot="16200000">
              <a:off x="10367663" y="1109557"/>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9" name="자유형(F) 103">
              <a:extLst>
                <a:ext uri="{FF2B5EF4-FFF2-40B4-BE49-F238E27FC236}">
                  <a16:creationId xmlns:a16="http://schemas.microsoft.com/office/drawing/2014/main" id="{50E3CD78-38A2-4EB5-B527-7B880B03C997}"/>
                </a:ext>
              </a:extLst>
            </p:cNvPr>
            <p:cNvSpPr>
              <a:spLocks/>
            </p:cNvSpPr>
            <p:nvPr/>
          </p:nvSpPr>
          <p:spPr bwMode="auto">
            <a:xfrm rot="16200000">
              <a:off x="10365260" y="83587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0" name="자유형(F) 117">
              <a:extLst>
                <a:ext uri="{FF2B5EF4-FFF2-40B4-BE49-F238E27FC236}">
                  <a16:creationId xmlns:a16="http://schemas.microsoft.com/office/drawing/2014/main" id="{47262569-9918-4A95-B541-26835BF16438}"/>
                </a:ext>
              </a:extLst>
            </p:cNvPr>
            <p:cNvSpPr>
              <a:spLocks/>
            </p:cNvSpPr>
            <p:nvPr/>
          </p:nvSpPr>
          <p:spPr bwMode="auto">
            <a:xfrm rot="16200000">
              <a:off x="10447263" y="889298"/>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1" name="자유형(F) 118">
              <a:extLst>
                <a:ext uri="{FF2B5EF4-FFF2-40B4-BE49-F238E27FC236}">
                  <a16:creationId xmlns:a16="http://schemas.microsoft.com/office/drawing/2014/main" id="{AD130C9C-C602-4C89-9E0C-D779566A6FE0}"/>
                </a:ext>
              </a:extLst>
            </p:cNvPr>
            <p:cNvSpPr>
              <a:spLocks/>
            </p:cNvSpPr>
            <p:nvPr/>
          </p:nvSpPr>
          <p:spPr bwMode="auto">
            <a:xfrm rot="16200000">
              <a:off x="10433783" y="22103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2" name="자유형(F) 119">
              <a:extLst>
                <a:ext uri="{FF2B5EF4-FFF2-40B4-BE49-F238E27FC236}">
                  <a16:creationId xmlns:a16="http://schemas.microsoft.com/office/drawing/2014/main" id="{712DE876-3B57-4F83-8281-9DCD82F4AE84}"/>
                </a:ext>
              </a:extLst>
            </p:cNvPr>
            <p:cNvSpPr>
              <a:spLocks/>
            </p:cNvSpPr>
            <p:nvPr/>
          </p:nvSpPr>
          <p:spPr bwMode="auto">
            <a:xfrm rot="16200000">
              <a:off x="10414899" y="45851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3" name="자유형(F) 136">
              <a:extLst>
                <a:ext uri="{FF2B5EF4-FFF2-40B4-BE49-F238E27FC236}">
                  <a16:creationId xmlns:a16="http://schemas.microsoft.com/office/drawing/2014/main" id="{EBB31173-73F3-4CB9-A3AF-66AE99C2989E}"/>
                </a:ext>
              </a:extLst>
            </p:cNvPr>
            <p:cNvSpPr>
              <a:spLocks/>
            </p:cNvSpPr>
            <p:nvPr/>
          </p:nvSpPr>
          <p:spPr bwMode="auto">
            <a:xfrm rot="16200000">
              <a:off x="10642418" y="1263253"/>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4" name="자유형(F) 137">
              <a:extLst>
                <a:ext uri="{FF2B5EF4-FFF2-40B4-BE49-F238E27FC236}">
                  <a16:creationId xmlns:a16="http://schemas.microsoft.com/office/drawing/2014/main" id="{F3C9A209-644F-4C27-AA0F-E1241B0071AE}"/>
                </a:ext>
              </a:extLst>
            </p:cNvPr>
            <p:cNvSpPr>
              <a:spLocks/>
            </p:cNvSpPr>
            <p:nvPr/>
          </p:nvSpPr>
          <p:spPr bwMode="auto">
            <a:xfrm rot="16200000">
              <a:off x="10657923" y="1656413"/>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5" name="자유형(F) 139">
              <a:extLst>
                <a:ext uri="{FF2B5EF4-FFF2-40B4-BE49-F238E27FC236}">
                  <a16:creationId xmlns:a16="http://schemas.microsoft.com/office/drawing/2014/main" id="{DF6A4E0E-5D22-4664-9673-5002705FCA78}"/>
                </a:ext>
              </a:extLst>
            </p:cNvPr>
            <p:cNvSpPr>
              <a:spLocks/>
            </p:cNvSpPr>
            <p:nvPr/>
          </p:nvSpPr>
          <p:spPr bwMode="auto">
            <a:xfrm rot="16200000">
              <a:off x="10661863" y="321142"/>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6" name="자유형(F) 143">
              <a:extLst>
                <a:ext uri="{FF2B5EF4-FFF2-40B4-BE49-F238E27FC236}">
                  <a16:creationId xmlns:a16="http://schemas.microsoft.com/office/drawing/2014/main" id="{820AE3A4-06FC-4164-99A5-4C09071007E6}"/>
                </a:ext>
              </a:extLst>
            </p:cNvPr>
            <p:cNvSpPr>
              <a:spLocks/>
            </p:cNvSpPr>
            <p:nvPr/>
          </p:nvSpPr>
          <p:spPr bwMode="auto">
            <a:xfrm rot="16200000">
              <a:off x="10672041" y="1015660"/>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7" name="자유형(F) 144">
              <a:extLst>
                <a:ext uri="{FF2B5EF4-FFF2-40B4-BE49-F238E27FC236}">
                  <a16:creationId xmlns:a16="http://schemas.microsoft.com/office/drawing/2014/main" id="{7A2B2DE9-323F-45D3-AB52-B9AAB76948EC}"/>
                </a:ext>
              </a:extLst>
            </p:cNvPr>
            <p:cNvSpPr>
              <a:spLocks/>
            </p:cNvSpPr>
            <p:nvPr/>
          </p:nvSpPr>
          <p:spPr bwMode="auto">
            <a:xfrm rot="16200000">
              <a:off x="10688371" y="790064"/>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8" name="자유형(F) 145">
              <a:extLst>
                <a:ext uri="{FF2B5EF4-FFF2-40B4-BE49-F238E27FC236}">
                  <a16:creationId xmlns:a16="http://schemas.microsoft.com/office/drawing/2014/main" id="{FF8AF84B-0A49-4339-8306-84C8E9C4C9C3}"/>
                </a:ext>
              </a:extLst>
            </p:cNvPr>
            <p:cNvSpPr>
              <a:spLocks/>
            </p:cNvSpPr>
            <p:nvPr/>
          </p:nvSpPr>
          <p:spPr bwMode="auto">
            <a:xfrm rot="16200000">
              <a:off x="10692441" y="602066"/>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9" name="자유형(F) 8">
              <a:extLst>
                <a:ext uri="{FF2B5EF4-FFF2-40B4-BE49-F238E27FC236}">
                  <a16:creationId xmlns:a16="http://schemas.microsoft.com/office/drawing/2014/main" id="{EE4B8904-6199-4996-8AB1-E413F1F30ED0}"/>
                </a:ext>
              </a:extLst>
            </p:cNvPr>
            <p:cNvSpPr>
              <a:spLocks/>
            </p:cNvSpPr>
            <p:nvPr/>
          </p:nvSpPr>
          <p:spPr bwMode="auto">
            <a:xfrm rot="16200000">
              <a:off x="10656151" y="131093"/>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grpSp>
      <p:sp>
        <p:nvSpPr>
          <p:cNvPr id="50" name="자유형(F) 113">
            <a:extLst>
              <a:ext uri="{FF2B5EF4-FFF2-40B4-BE49-F238E27FC236}">
                <a16:creationId xmlns:a16="http://schemas.microsoft.com/office/drawing/2014/main" id="{B9A4215B-568D-42A7-B578-FA0E3137E49F}"/>
              </a:ext>
              <a:ext uri="{C183D7F6-B498-43B3-948B-1728B52AA6E4}">
                <adec:decorative xmlns:adec="http://schemas.microsoft.com/office/drawing/2017/decorative" val="1"/>
              </a:ext>
            </a:extLst>
          </p:cNvPr>
          <p:cNvSpPr>
            <a:spLocks/>
          </p:cNvSpPr>
          <p:nvPr userDrawn="1"/>
        </p:nvSpPr>
        <p:spPr bwMode="auto">
          <a:xfrm rot="16200000">
            <a:off x="10429615" y="2010883"/>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28" tIns="45718" rIns="91428" bIns="45718"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7" name="제목 76">
            <a:extLst>
              <a:ext uri="{FF2B5EF4-FFF2-40B4-BE49-F238E27FC236}">
                <a16:creationId xmlns:a16="http://schemas.microsoft.com/office/drawing/2014/main" id="{564C578C-DA56-4A62-8C03-736536002652}"/>
              </a:ext>
            </a:extLst>
          </p:cNvPr>
          <p:cNvSpPr>
            <a:spLocks noGrp="1"/>
          </p:cNvSpPr>
          <p:nvPr>
            <p:ph type="title" hasCustomPrompt="1"/>
          </p:nvPr>
        </p:nvSpPr>
        <p:spPr>
          <a:xfrm>
            <a:off x="1069848" y="694944"/>
            <a:ext cx="8677656" cy="978408"/>
          </a:xfr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제목을 추가하려면 클릭하세요</a:t>
            </a:r>
            <a:r>
              <a:rPr lang="en-US" altLang="ko-KR" noProof="0"/>
              <a:t>.</a:t>
            </a:r>
          </a:p>
        </p:txBody>
      </p:sp>
      <p:sp>
        <p:nvSpPr>
          <p:cNvPr id="80" name="바닥글 개체 틀 79">
            <a:extLst>
              <a:ext uri="{FF2B5EF4-FFF2-40B4-BE49-F238E27FC236}">
                <a16:creationId xmlns:a16="http://schemas.microsoft.com/office/drawing/2014/main" id="{D8C09EEF-C84A-4EA6-965F-1C9B4C6855F6}"/>
              </a:ext>
            </a:extLst>
          </p:cNvPr>
          <p:cNvSpPr>
            <a:spLocks noGrp="1"/>
          </p:cNvSpPr>
          <p:nvPr>
            <p:ph type="ftr" sz="quarter" idx="15"/>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noProof="0"/>
              <a:t>샘플 바닥글 텍스트</a:t>
            </a:r>
          </a:p>
        </p:txBody>
      </p:sp>
      <p:sp>
        <p:nvSpPr>
          <p:cNvPr id="51" name="내용 개체 틀 2">
            <a:extLst>
              <a:ext uri="{FF2B5EF4-FFF2-40B4-BE49-F238E27FC236}">
                <a16:creationId xmlns:a16="http://schemas.microsoft.com/office/drawing/2014/main" id="{05B3F33F-3AD6-4313-9CA7-E996A89B50B4}"/>
              </a:ext>
            </a:extLst>
          </p:cNvPr>
          <p:cNvSpPr>
            <a:spLocks noGrp="1"/>
          </p:cNvSpPr>
          <p:nvPr>
            <p:ph idx="1"/>
          </p:nvPr>
        </p:nvSpPr>
        <p:spPr>
          <a:xfrm>
            <a:off x="1086357" y="2342776"/>
            <a:ext cx="5009643" cy="3197413"/>
          </a:xfrm>
        </p:spPr>
        <p:txBody>
          <a:bodyPr rtlCol="0">
            <a:normAutofit/>
          </a:bodyPr>
          <a:lstStyle>
            <a:lvl1pPr marL="0" indent="0">
              <a:buNone/>
              <a:defRPr>
                <a:latin typeface="맑은 고딕" panose="020B0503020000020004" pitchFamily="50" charset="-127"/>
                <a:ea typeface="맑은 고딕" panose="020B0503020000020004" pitchFamily="50" charset="-127"/>
              </a:defRPr>
            </a:lvl1pPr>
          </a:lstStyle>
          <a:p>
            <a:pPr lvl="0" rtl="0"/>
            <a:r>
              <a:rPr lang="ko-KR" altLang="en-US" noProof="0"/>
              <a:t>마스터 텍스트 스타일을 편집하려면 클릭</a:t>
            </a:r>
          </a:p>
        </p:txBody>
      </p:sp>
      <p:grpSp>
        <p:nvGrpSpPr>
          <p:cNvPr id="54" name="그룹 53">
            <a:extLst>
              <a:ext uri="{FF2B5EF4-FFF2-40B4-BE49-F238E27FC236}">
                <a16:creationId xmlns:a16="http://schemas.microsoft.com/office/drawing/2014/main" id="{1BB45679-7051-4D32-9587-EAB42283176E}"/>
              </a:ext>
              <a:ext uri="{C183D7F6-B498-43B3-948B-1728B52AA6E4}">
                <adec:decorative xmlns:adec="http://schemas.microsoft.com/office/drawing/2017/decorative" val="1"/>
              </a:ext>
            </a:extLst>
          </p:cNvPr>
          <p:cNvGrpSpPr/>
          <p:nvPr userDrawn="1"/>
        </p:nvGrpSpPr>
        <p:grpSpPr>
          <a:xfrm>
            <a:off x="10372525" y="5987712"/>
            <a:ext cx="1274531" cy="932361"/>
            <a:chOff x="10372524" y="5987703"/>
            <a:chExt cx="1274531" cy="932361"/>
          </a:xfrm>
        </p:grpSpPr>
        <p:sp>
          <p:nvSpPr>
            <p:cNvPr id="55" name="자유형(F) 82">
              <a:extLst>
                <a:ext uri="{FF2B5EF4-FFF2-40B4-BE49-F238E27FC236}">
                  <a16:creationId xmlns:a16="http://schemas.microsoft.com/office/drawing/2014/main" id="{63FA0962-A041-493D-872A-AA0EDD75DF8C}"/>
                </a:ext>
              </a:extLst>
            </p:cNvPr>
            <p:cNvSpPr>
              <a:spLocks/>
            </p:cNvSpPr>
            <p:nvPr/>
          </p:nvSpPr>
          <p:spPr bwMode="auto">
            <a:xfrm rot="5400000">
              <a:off x="11194161" y="601894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56" name="자유형(F) 70">
              <a:extLst>
                <a:ext uri="{FF2B5EF4-FFF2-40B4-BE49-F238E27FC236}">
                  <a16:creationId xmlns:a16="http://schemas.microsoft.com/office/drawing/2014/main" id="{4B27E9BC-65A4-4974-9550-8244328541D6}"/>
                </a:ext>
              </a:extLst>
            </p:cNvPr>
            <p:cNvSpPr>
              <a:spLocks/>
            </p:cNvSpPr>
            <p:nvPr/>
          </p:nvSpPr>
          <p:spPr bwMode="auto">
            <a:xfrm rot="5400000">
              <a:off x="11543533" y="6280908"/>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57" name="자유형(F) 85">
              <a:extLst>
                <a:ext uri="{FF2B5EF4-FFF2-40B4-BE49-F238E27FC236}">
                  <a16:creationId xmlns:a16="http://schemas.microsoft.com/office/drawing/2014/main" id="{57E44524-8458-4E78-8887-4F9C72D6DD7D}"/>
                </a:ext>
              </a:extLst>
            </p:cNvPr>
            <p:cNvSpPr>
              <a:spLocks/>
            </p:cNvSpPr>
            <p:nvPr/>
          </p:nvSpPr>
          <p:spPr bwMode="auto">
            <a:xfrm rot="5400000">
              <a:off x="11520975" y="6503581"/>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58" name="자유형(F) 87">
              <a:extLst>
                <a:ext uri="{FF2B5EF4-FFF2-40B4-BE49-F238E27FC236}">
                  <a16:creationId xmlns:a16="http://schemas.microsoft.com/office/drawing/2014/main" id="{8212FB21-2BD8-48FA-B541-1D3EFD21B7F0}"/>
                </a:ext>
              </a:extLst>
            </p:cNvPr>
            <p:cNvSpPr>
              <a:spLocks/>
            </p:cNvSpPr>
            <p:nvPr/>
          </p:nvSpPr>
          <p:spPr bwMode="auto">
            <a:xfrm rot="5400000">
              <a:off x="11222215" y="6733978"/>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59" name="자유형(F) 94">
              <a:extLst>
                <a:ext uri="{FF2B5EF4-FFF2-40B4-BE49-F238E27FC236}">
                  <a16:creationId xmlns:a16="http://schemas.microsoft.com/office/drawing/2014/main" id="{C93B1D9C-4D72-436B-876D-E8CD257DB330}"/>
                </a:ext>
              </a:extLst>
            </p:cNvPr>
            <p:cNvSpPr>
              <a:spLocks/>
            </p:cNvSpPr>
            <p:nvPr/>
          </p:nvSpPr>
          <p:spPr bwMode="auto">
            <a:xfrm rot="5400000">
              <a:off x="11506680" y="6716732"/>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0" name="자유형(F) 118">
              <a:extLst>
                <a:ext uri="{FF2B5EF4-FFF2-40B4-BE49-F238E27FC236}">
                  <a16:creationId xmlns:a16="http://schemas.microsoft.com/office/drawing/2014/main" id="{DB8C16CB-3D96-4854-AE8A-28572877EC87}"/>
                </a:ext>
              </a:extLst>
            </p:cNvPr>
            <p:cNvSpPr>
              <a:spLocks/>
            </p:cNvSpPr>
            <p:nvPr/>
          </p:nvSpPr>
          <p:spPr bwMode="auto">
            <a:xfrm rot="5400000">
              <a:off x="11203570" y="660050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1" name="자유형(F) 119">
              <a:extLst>
                <a:ext uri="{FF2B5EF4-FFF2-40B4-BE49-F238E27FC236}">
                  <a16:creationId xmlns:a16="http://schemas.microsoft.com/office/drawing/2014/main" id="{25C46F14-5908-4A57-A896-570860F81939}"/>
                </a:ext>
              </a:extLst>
            </p:cNvPr>
            <p:cNvSpPr>
              <a:spLocks/>
            </p:cNvSpPr>
            <p:nvPr/>
          </p:nvSpPr>
          <p:spPr bwMode="auto">
            <a:xfrm rot="5400000">
              <a:off x="11189260" y="6415578"/>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2" name="자유형(F) 139">
              <a:extLst>
                <a:ext uri="{FF2B5EF4-FFF2-40B4-BE49-F238E27FC236}">
                  <a16:creationId xmlns:a16="http://schemas.microsoft.com/office/drawing/2014/main" id="{15519F9D-4BE0-4888-BED4-6B184E2FD462}"/>
                </a:ext>
              </a:extLst>
            </p:cNvPr>
            <p:cNvSpPr>
              <a:spLocks/>
            </p:cNvSpPr>
            <p:nvPr/>
          </p:nvSpPr>
          <p:spPr bwMode="auto">
            <a:xfrm rot="5400000">
              <a:off x="10904088" y="6551279"/>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3" name="자유형(F) 144">
              <a:extLst>
                <a:ext uri="{FF2B5EF4-FFF2-40B4-BE49-F238E27FC236}">
                  <a16:creationId xmlns:a16="http://schemas.microsoft.com/office/drawing/2014/main" id="{C531764F-C5F2-47E0-99BD-C6E7DC3AC9CE}"/>
                </a:ext>
              </a:extLst>
            </p:cNvPr>
            <p:cNvSpPr>
              <a:spLocks/>
            </p:cNvSpPr>
            <p:nvPr/>
          </p:nvSpPr>
          <p:spPr bwMode="auto">
            <a:xfrm rot="5400000">
              <a:off x="10641775" y="6182738"/>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4" name="자유형(F) 145">
              <a:extLst>
                <a:ext uri="{FF2B5EF4-FFF2-40B4-BE49-F238E27FC236}">
                  <a16:creationId xmlns:a16="http://schemas.microsoft.com/office/drawing/2014/main" id="{1392E6DF-8EA1-4FF0-8412-66D9473F7999}"/>
                </a:ext>
              </a:extLst>
            </p:cNvPr>
            <p:cNvSpPr>
              <a:spLocks/>
            </p:cNvSpPr>
            <p:nvPr/>
          </p:nvSpPr>
          <p:spPr bwMode="auto">
            <a:xfrm rot="5400000">
              <a:off x="10883257" y="6290757"/>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5" name="자유형(F) 8">
              <a:extLst>
                <a:ext uri="{FF2B5EF4-FFF2-40B4-BE49-F238E27FC236}">
                  <a16:creationId xmlns:a16="http://schemas.microsoft.com/office/drawing/2014/main" id="{B05CA170-8119-4069-A0D0-39CC9D6AD5B5}"/>
                </a:ext>
              </a:extLst>
            </p:cNvPr>
            <p:cNvSpPr>
              <a:spLocks/>
            </p:cNvSpPr>
            <p:nvPr/>
          </p:nvSpPr>
          <p:spPr bwMode="auto">
            <a:xfrm rot="5400000">
              <a:off x="10909800" y="675246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6" name="자유형(F) 51">
              <a:extLst>
                <a:ext uri="{FF2B5EF4-FFF2-40B4-BE49-F238E27FC236}">
                  <a16:creationId xmlns:a16="http://schemas.microsoft.com/office/drawing/2014/main" id="{728D021B-7B62-482C-9AA4-EB9DB90BB2BD}"/>
                </a:ext>
              </a:extLst>
            </p:cNvPr>
            <p:cNvSpPr>
              <a:spLocks/>
            </p:cNvSpPr>
            <p:nvPr/>
          </p:nvSpPr>
          <p:spPr bwMode="auto">
            <a:xfrm rot="16200000">
              <a:off x="11219682" y="6196029"/>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7" name="자유형(F) 78">
              <a:extLst>
                <a:ext uri="{FF2B5EF4-FFF2-40B4-BE49-F238E27FC236}">
                  <a16:creationId xmlns:a16="http://schemas.microsoft.com/office/drawing/2014/main" id="{05D9BA55-3B11-4FA1-8A5F-7B5EF952F80C}"/>
                </a:ext>
              </a:extLst>
            </p:cNvPr>
            <p:cNvSpPr>
              <a:spLocks/>
            </p:cNvSpPr>
            <p:nvPr/>
          </p:nvSpPr>
          <p:spPr bwMode="auto">
            <a:xfrm rot="16200000">
              <a:off x="10353319" y="6028606"/>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8" name="자유형(F) 84">
              <a:extLst>
                <a:ext uri="{FF2B5EF4-FFF2-40B4-BE49-F238E27FC236}">
                  <a16:creationId xmlns:a16="http://schemas.microsoft.com/office/drawing/2014/main" id="{E468EB5B-F485-4132-94EA-4C1DD50D93C7}"/>
                </a:ext>
              </a:extLst>
            </p:cNvPr>
            <p:cNvSpPr>
              <a:spLocks/>
            </p:cNvSpPr>
            <p:nvPr/>
          </p:nvSpPr>
          <p:spPr bwMode="auto">
            <a:xfrm rot="16200000">
              <a:off x="11487085" y="6029984"/>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9" name="자유형(F) 86">
              <a:extLst>
                <a:ext uri="{FF2B5EF4-FFF2-40B4-BE49-F238E27FC236}">
                  <a16:creationId xmlns:a16="http://schemas.microsoft.com/office/drawing/2014/main" id="{A152A24C-8147-442C-B1F7-863E1014F70F}"/>
                </a:ext>
              </a:extLst>
            </p:cNvPr>
            <p:cNvSpPr>
              <a:spLocks/>
            </p:cNvSpPr>
            <p:nvPr/>
          </p:nvSpPr>
          <p:spPr bwMode="auto">
            <a:xfrm rot="16200000">
              <a:off x="10918273" y="6040831"/>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0" name="자유형(F) 106">
              <a:extLst>
                <a:ext uri="{FF2B5EF4-FFF2-40B4-BE49-F238E27FC236}">
                  <a16:creationId xmlns:a16="http://schemas.microsoft.com/office/drawing/2014/main" id="{75084CBF-9239-45DC-950B-5EB13F82F52B}"/>
                </a:ext>
              </a:extLst>
            </p:cNvPr>
            <p:cNvSpPr>
              <a:spLocks/>
            </p:cNvSpPr>
            <p:nvPr/>
          </p:nvSpPr>
          <p:spPr bwMode="auto">
            <a:xfrm rot="16200000">
              <a:off x="10353729" y="628141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1" name="자유형(F) 110">
              <a:extLst>
                <a:ext uri="{FF2B5EF4-FFF2-40B4-BE49-F238E27FC236}">
                  <a16:creationId xmlns:a16="http://schemas.microsoft.com/office/drawing/2014/main" id="{63D01BE8-9F6B-4095-AA07-6160EACE7EA7}"/>
                </a:ext>
              </a:extLst>
            </p:cNvPr>
            <p:cNvSpPr>
              <a:spLocks/>
            </p:cNvSpPr>
            <p:nvPr/>
          </p:nvSpPr>
          <p:spPr bwMode="auto">
            <a:xfrm rot="16200000">
              <a:off x="10383094" y="6512109"/>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2" name="자유형(F) 123">
              <a:extLst>
                <a:ext uri="{FF2B5EF4-FFF2-40B4-BE49-F238E27FC236}">
                  <a16:creationId xmlns:a16="http://schemas.microsoft.com/office/drawing/2014/main" id="{62F157AD-BA3C-4813-B769-1FD288010955}"/>
                </a:ext>
              </a:extLst>
            </p:cNvPr>
            <p:cNvSpPr>
              <a:spLocks/>
            </p:cNvSpPr>
            <p:nvPr/>
          </p:nvSpPr>
          <p:spPr bwMode="auto">
            <a:xfrm rot="16200000">
              <a:off x="10611803" y="6599947"/>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3" name="자유형(F) 130">
              <a:extLst>
                <a:ext uri="{FF2B5EF4-FFF2-40B4-BE49-F238E27FC236}">
                  <a16:creationId xmlns:a16="http://schemas.microsoft.com/office/drawing/2014/main" id="{A8F5B334-5B64-4C42-846C-596DDE94B093}"/>
                </a:ext>
              </a:extLst>
            </p:cNvPr>
            <p:cNvSpPr>
              <a:spLocks/>
            </p:cNvSpPr>
            <p:nvPr/>
          </p:nvSpPr>
          <p:spPr bwMode="auto">
            <a:xfrm rot="16200000">
              <a:off x="10598032" y="6383097"/>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4" name="자유형(F) 141">
              <a:extLst>
                <a:ext uri="{FF2B5EF4-FFF2-40B4-BE49-F238E27FC236}">
                  <a16:creationId xmlns:a16="http://schemas.microsoft.com/office/drawing/2014/main" id="{7BF29887-0595-4B44-B474-2ECDE2E66AE0}"/>
                </a:ext>
              </a:extLst>
            </p:cNvPr>
            <p:cNvSpPr>
              <a:spLocks/>
            </p:cNvSpPr>
            <p:nvPr/>
          </p:nvSpPr>
          <p:spPr bwMode="auto">
            <a:xfrm rot="16200000">
              <a:off x="10656888" y="6756491"/>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5" name="자유형(F) 99">
              <a:extLst>
                <a:ext uri="{FF2B5EF4-FFF2-40B4-BE49-F238E27FC236}">
                  <a16:creationId xmlns:a16="http://schemas.microsoft.com/office/drawing/2014/main" id="{FF425D4C-5E51-4B6D-A4D2-F6551F6F9D46}"/>
                </a:ext>
              </a:extLst>
            </p:cNvPr>
            <p:cNvSpPr>
              <a:spLocks/>
            </p:cNvSpPr>
            <p:nvPr/>
          </p:nvSpPr>
          <p:spPr bwMode="auto">
            <a:xfrm rot="16200000">
              <a:off x="10619290" y="603679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6" name="자유형(F) 8">
              <a:extLst>
                <a:ext uri="{FF2B5EF4-FFF2-40B4-BE49-F238E27FC236}">
                  <a16:creationId xmlns:a16="http://schemas.microsoft.com/office/drawing/2014/main" id="{8E09BF7D-7E2E-4793-B236-3258917E77EC}"/>
                </a:ext>
              </a:extLst>
            </p:cNvPr>
            <p:cNvSpPr>
              <a:spLocks/>
            </p:cNvSpPr>
            <p:nvPr/>
          </p:nvSpPr>
          <p:spPr bwMode="auto">
            <a:xfrm rot="16200000">
              <a:off x="10368502" y="675929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grpSp>
      <p:sp>
        <p:nvSpPr>
          <p:cNvPr id="79" name="그림 개체 틀 78">
            <a:extLst>
              <a:ext uri="{FF2B5EF4-FFF2-40B4-BE49-F238E27FC236}">
                <a16:creationId xmlns:a16="http://schemas.microsoft.com/office/drawing/2014/main" id="{8EB3CE2D-5374-4EEA-9CB1-4A9F970BA190}"/>
              </a:ext>
            </a:extLst>
          </p:cNvPr>
          <p:cNvSpPr>
            <a:spLocks noGrp="1"/>
          </p:cNvSpPr>
          <p:nvPr>
            <p:ph type="pic" sz="quarter" idx="13"/>
          </p:nvPr>
        </p:nvSpPr>
        <p:spPr>
          <a:xfrm>
            <a:off x="6583680" y="1883664"/>
            <a:ext cx="5614416" cy="4114800"/>
          </a:xfrm>
          <a:solidFill>
            <a:schemeClr val="accent5">
              <a:lumMod val="60000"/>
              <a:lumOff val="40000"/>
            </a:schemeClr>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78" name="날짜 개체 틀 77">
            <a:extLst>
              <a:ext uri="{FF2B5EF4-FFF2-40B4-BE49-F238E27FC236}">
                <a16:creationId xmlns:a16="http://schemas.microsoft.com/office/drawing/2014/main" id="{95A5B930-F903-41AC-A3CB-51E620277400}"/>
              </a:ext>
            </a:extLst>
          </p:cNvPr>
          <p:cNvSpPr>
            <a:spLocks noGrp="1"/>
          </p:cNvSpPr>
          <p:nvPr>
            <p:ph type="dt" sz="half" idx="14"/>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noProof="0"/>
              <a:t>20XX</a:t>
            </a:r>
            <a:r>
              <a:rPr lang="ko-KR" altLang="en-US" noProof="0"/>
              <a:t>년</a:t>
            </a:r>
          </a:p>
        </p:txBody>
      </p:sp>
      <p:sp>
        <p:nvSpPr>
          <p:cNvPr id="81" name="슬라이드 번호 개체 틀 80">
            <a:extLst>
              <a:ext uri="{FF2B5EF4-FFF2-40B4-BE49-F238E27FC236}">
                <a16:creationId xmlns:a16="http://schemas.microsoft.com/office/drawing/2014/main" id="{76B46ED5-BFFF-421C-80FC-2988A6DBF7B9}"/>
              </a:ext>
            </a:extLst>
          </p:cNvPr>
          <p:cNvSpPr>
            <a:spLocks noGrp="1"/>
          </p:cNvSpPr>
          <p:nvPr>
            <p:ph type="sldNum" sz="quarter" idx="16"/>
          </p:nvPr>
        </p:nvSpPr>
        <p:spPr/>
        <p:txBody>
          <a:bodyPr rtlCol="0"/>
          <a:lstStyle>
            <a:lvl1pPr>
              <a:defRPr>
                <a:latin typeface="맑은 고딕" panose="020B0503020000020004" pitchFamily="50" charset="-127"/>
                <a:ea typeface="맑은 고딕" panose="020B0503020000020004" pitchFamily="50" charset="-127"/>
              </a:defRPr>
            </a:lvl1pPr>
          </a:lstStyle>
          <a:p>
            <a:fld id="{4C8B8A27-DF03-4546-BA93-21C967D57E5C}" type="slidenum">
              <a:rPr lang="en-US" altLang="ko-KR" noProof="0" smtClean="0"/>
              <a:pPr/>
              <a:t>‹#›</a:t>
            </a:fld>
            <a:endParaRPr lang="ko-KR" altLang="en-US" noProof="0"/>
          </a:p>
        </p:txBody>
      </p:sp>
    </p:spTree>
    <p:extLst>
      <p:ext uri="{BB962C8B-B14F-4D97-AF65-F5344CB8AC3E}">
        <p14:creationId xmlns:p14="http://schemas.microsoft.com/office/powerpoint/2010/main" val="3470482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theme" Target="../theme/theme2.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5CF3A5EA-94D0-AEE4-1D28-784C5412F7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a:extLst>
              <a:ext uri="{FF2B5EF4-FFF2-40B4-BE49-F238E27FC236}">
                <a16:creationId xmlns:a16="http://schemas.microsoft.com/office/drawing/2014/main" id="{8A5D7470-CAC2-678E-1259-59881A50AB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036A8A29-E67F-EB5D-D14E-93F1A5C8B0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F581DCF-FA60-45E2-A948-30B8BF1A7E4B}" type="datetimeFigureOut">
              <a:rPr lang="ko-KR" altLang="en-US" smtClean="0"/>
              <a:t>2025-09-04</a:t>
            </a:fld>
            <a:endParaRPr lang="ko-KR" altLang="en-US"/>
          </a:p>
        </p:txBody>
      </p:sp>
      <p:sp>
        <p:nvSpPr>
          <p:cNvPr id="5" name="바닥글 개체 틀 4">
            <a:extLst>
              <a:ext uri="{FF2B5EF4-FFF2-40B4-BE49-F238E27FC236}">
                <a16:creationId xmlns:a16="http://schemas.microsoft.com/office/drawing/2014/main" id="{02FF9DFE-D605-52BC-486E-6146BA83B1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ko-KR" altLang="en-US"/>
          </a:p>
        </p:txBody>
      </p:sp>
      <p:sp>
        <p:nvSpPr>
          <p:cNvPr id="6" name="슬라이드 번호 개체 틀 5">
            <a:extLst>
              <a:ext uri="{FF2B5EF4-FFF2-40B4-BE49-F238E27FC236}">
                <a16:creationId xmlns:a16="http://schemas.microsoft.com/office/drawing/2014/main" id="{741FB005-725B-4F6F-754D-1429C22E5C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0792228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3" r:id="rId13"/>
    <p:sldLayoutId id="2147483664" r:id="rId14"/>
    <p:sldLayoutId id="2147483665" r:id="rId15"/>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5CF3A5EA-94D0-AEE4-1D28-784C5412F71A}"/>
              </a:ext>
            </a:extLst>
          </p:cNvPr>
          <p:cNvSpPr>
            <a:spLocks noGrp="1"/>
          </p:cNvSpPr>
          <p:nvPr>
            <p:ph type="title"/>
          </p:nvPr>
        </p:nvSpPr>
        <p:spPr>
          <a:xfrm>
            <a:off x="838200" y="365125"/>
            <a:ext cx="10515600" cy="1325563"/>
          </a:xfrm>
          <a:prstGeom prst="rect">
            <a:avLst/>
          </a:prstGeom>
        </p:spPr>
        <p:txBody>
          <a:bodyPr vert="horz" lIns="91434" tIns="45718" rIns="91434" bIns="45718" rtlCol="0" anchor="ctr">
            <a:normAutofit/>
          </a:bodyPr>
          <a:lstStyle/>
          <a:p>
            <a:r>
              <a:rPr lang="ko-KR" altLang="en-US"/>
              <a:t>마스터 제목 스타일 편집</a:t>
            </a:r>
          </a:p>
        </p:txBody>
      </p:sp>
      <p:sp>
        <p:nvSpPr>
          <p:cNvPr id="3" name="텍스트 개체 틀 2">
            <a:extLst>
              <a:ext uri="{FF2B5EF4-FFF2-40B4-BE49-F238E27FC236}">
                <a16:creationId xmlns:a16="http://schemas.microsoft.com/office/drawing/2014/main" id="{8A5D7470-CAC2-678E-1259-59881A50AB96}"/>
              </a:ext>
            </a:extLst>
          </p:cNvPr>
          <p:cNvSpPr>
            <a:spLocks noGrp="1"/>
          </p:cNvSpPr>
          <p:nvPr>
            <p:ph type="body" idx="1"/>
          </p:nvPr>
        </p:nvSpPr>
        <p:spPr>
          <a:xfrm>
            <a:off x="838200" y="1825624"/>
            <a:ext cx="10515600" cy="4351339"/>
          </a:xfrm>
          <a:prstGeom prst="rect">
            <a:avLst/>
          </a:prstGeom>
        </p:spPr>
        <p:txBody>
          <a:bodyPr vert="horz" lIns="91434" tIns="45718" rIns="91434" bIns="45718"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036A8A29-E67F-EB5D-D14E-93F1A5C8B04F}"/>
              </a:ext>
            </a:extLst>
          </p:cNvPr>
          <p:cNvSpPr>
            <a:spLocks noGrp="1"/>
          </p:cNvSpPr>
          <p:nvPr>
            <p:ph type="dt" sz="half" idx="2"/>
          </p:nvPr>
        </p:nvSpPr>
        <p:spPr>
          <a:xfrm>
            <a:off x="838200" y="6356352"/>
            <a:ext cx="2743200" cy="365125"/>
          </a:xfrm>
          <a:prstGeom prst="rect">
            <a:avLst/>
          </a:prstGeom>
        </p:spPr>
        <p:txBody>
          <a:bodyPr vert="horz" lIns="91434" tIns="45718" rIns="91434" bIns="45718" rtlCol="0" anchor="ctr"/>
          <a:lstStyle>
            <a:lvl1pPr algn="l">
              <a:defRPr sz="1200">
                <a:solidFill>
                  <a:schemeClr val="tx1">
                    <a:tint val="82000"/>
                  </a:schemeClr>
                </a:solidFill>
              </a:defRPr>
            </a:lvl1pPr>
          </a:lstStyle>
          <a:p>
            <a:pPr defTabSz="914332" latinLnBrk="1"/>
            <a:fld id="{CF581DCF-FA60-45E2-A948-30B8BF1A7E4B}" type="datetimeFigureOut">
              <a:rPr lang="ko-KR" altLang="en-US" smtClean="0">
                <a:solidFill>
                  <a:prstClr val="black">
                    <a:tint val="82000"/>
                  </a:prstClr>
                </a:solidFill>
              </a:rPr>
              <a:pPr defTabSz="914332" latinLnBrk="1"/>
              <a:t>2025-09-04</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02FF9DFE-D605-52BC-486E-6146BA83B126}"/>
              </a:ext>
            </a:extLst>
          </p:cNvPr>
          <p:cNvSpPr>
            <a:spLocks noGrp="1"/>
          </p:cNvSpPr>
          <p:nvPr>
            <p:ph type="ftr" sz="quarter" idx="3"/>
          </p:nvPr>
        </p:nvSpPr>
        <p:spPr>
          <a:xfrm>
            <a:off x="4038600" y="6356352"/>
            <a:ext cx="4114800" cy="365125"/>
          </a:xfrm>
          <a:prstGeom prst="rect">
            <a:avLst/>
          </a:prstGeom>
        </p:spPr>
        <p:txBody>
          <a:bodyPr vert="horz" lIns="91434" tIns="45718" rIns="91434" bIns="45718" rtlCol="0" anchor="ctr"/>
          <a:lstStyle>
            <a:lvl1pPr algn="ctr">
              <a:defRPr sz="1200">
                <a:solidFill>
                  <a:schemeClr val="tx1">
                    <a:tint val="82000"/>
                  </a:schemeClr>
                </a:solidFill>
              </a:defRPr>
            </a:lvl1pPr>
          </a:lstStyle>
          <a:p>
            <a:pPr defTabSz="914332" latinLnBrk="1"/>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741FB005-725B-4F6F-754D-1429C22E5CF0}"/>
              </a:ext>
            </a:extLst>
          </p:cNvPr>
          <p:cNvSpPr>
            <a:spLocks noGrp="1"/>
          </p:cNvSpPr>
          <p:nvPr>
            <p:ph type="sldNum" sz="quarter" idx="4"/>
          </p:nvPr>
        </p:nvSpPr>
        <p:spPr>
          <a:xfrm>
            <a:off x="8610600" y="6356352"/>
            <a:ext cx="2743200" cy="365125"/>
          </a:xfrm>
          <a:prstGeom prst="rect">
            <a:avLst/>
          </a:prstGeom>
        </p:spPr>
        <p:txBody>
          <a:bodyPr vert="horz" lIns="91434" tIns="45718" rIns="91434" bIns="45718" rtlCol="0" anchor="ctr"/>
          <a:lstStyle>
            <a:lvl1pPr algn="r">
              <a:defRPr sz="1200">
                <a:solidFill>
                  <a:schemeClr val="tx1">
                    <a:tint val="82000"/>
                  </a:schemeClr>
                </a:solidFill>
              </a:defRPr>
            </a:lvl1pPr>
          </a:lstStyle>
          <a:p>
            <a:pPr defTabSz="914332" latinLnBrk="1"/>
            <a:fld id="{9FE3D2C2-AA75-47E1-8126-F89316376AEB}" type="slidenum">
              <a:rPr lang="ko-KR" altLang="en-US" smtClean="0">
                <a:solidFill>
                  <a:prstClr val="black">
                    <a:tint val="82000"/>
                  </a:prstClr>
                </a:solidFill>
              </a:rPr>
              <a:pPr defTabSz="914332" latinLnBrk="1"/>
              <a:t>‹#›</a:t>
            </a:fld>
            <a:endParaRPr lang="ko-KR" altLang="en-US">
              <a:solidFill>
                <a:prstClr val="black">
                  <a:tint val="82000"/>
                </a:prstClr>
              </a:solidFill>
            </a:endParaRPr>
          </a:p>
        </p:txBody>
      </p:sp>
    </p:spTree>
    <p:extLst>
      <p:ext uri="{BB962C8B-B14F-4D97-AF65-F5344CB8AC3E}">
        <p14:creationId xmlns:p14="http://schemas.microsoft.com/office/powerpoint/2010/main" val="2380533629"/>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Lst>
  <p:txStyles>
    <p:titleStyle>
      <a:lvl1pPr algn="l" defTabSz="914332"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584" indent="-228584" algn="l" defTabSz="914332"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50" indent="-228584" algn="l" defTabSz="914332"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247"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412"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578"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744"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5910"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ko-KR"/>
      </a:defPPr>
      <a:lvl1pPr marL="0" algn="l" defTabSz="914332" rtl="0" eaLnBrk="1" latinLnBrk="1" hangingPunct="1">
        <a:defRPr sz="1900" kern="1200">
          <a:solidFill>
            <a:schemeClr val="tx1"/>
          </a:solidFill>
          <a:latin typeface="+mn-lt"/>
          <a:ea typeface="+mn-ea"/>
          <a:cs typeface="+mn-cs"/>
        </a:defRPr>
      </a:lvl1pPr>
      <a:lvl2pPr marL="457167" algn="l" defTabSz="914332" rtl="0" eaLnBrk="1" latinLnBrk="1" hangingPunct="1">
        <a:defRPr sz="1900" kern="1200">
          <a:solidFill>
            <a:schemeClr val="tx1"/>
          </a:solidFill>
          <a:latin typeface="+mn-lt"/>
          <a:ea typeface="+mn-ea"/>
          <a:cs typeface="+mn-cs"/>
        </a:defRPr>
      </a:lvl2pPr>
      <a:lvl3pPr marL="914332" algn="l" defTabSz="914332" rtl="0" eaLnBrk="1" latinLnBrk="1" hangingPunct="1">
        <a:defRPr sz="1900" kern="1200">
          <a:solidFill>
            <a:schemeClr val="tx1"/>
          </a:solidFill>
          <a:latin typeface="+mn-lt"/>
          <a:ea typeface="+mn-ea"/>
          <a:cs typeface="+mn-cs"/>
        </a:defRPr>
      </a:lvl3pPr>
      <a:lvl4pPr marL="1371498" algn="l" defTabSz="914332" rtl="0" eaLnBrk="1" latinLnBrk="1" hangingPunct="1">
        <a:defRPr sz="1900" kern="1200">
          <a:solidFill>
            <a:schemeClr val="tx1"/>
          </a:solidFill>
          <a:latin typeface="+mn-lt"/>
          <a:ea typeface="+mn-ea"/>
          <a:cs typeface="+mn-cs"/>
        </a:defRPr>
      </a:lvl4pPr>
      <a:lvl5pPr marL="1828664" algn="l" defTabSz="914332" rtl="0" eaLnBrk="1" latinLnBrk="1" hangingPunct="1">
        <a:defRPr sz="1900" kern="1200">
          <a:solidFill>
            <a:schemeClr val="tx1"/>
          </a:solidFill>
          <a:latin typeface="+mn-lt"/>
          <a:ea typeface="+mn-ea"/>
          <a:cs typeface="+mn-cs"/>
        </a:defRPr>
      </a:lvl5pPr>
      <a:lvl6pPr marL="2285830" algn="l" defTabSz="914332" rtl="0" eaLnBrk="1" latinLnBrk="1" hangingPunct="1">
        <a:defRPr sz="1900" kern="1200">
          <a:solidFill>
            <a:schemeClr val="tx1"/>
          </a:solidFill>
          <a:latin typeface="+mn-lt"/>
          <a:ea typeface="+mn-ea"/>
          <a:cs typeface="+mn-cs"/>
        </a:defRPr>
      </a:lvl6pPr>
      <a:lvl7pPr marL="2742994" algn="l" defTabSz="914332" rtl="0" eaLnBrk="1" latinLnBrk="1" hangingPunct="1">
        <a:defRPr sz="1900" kern="1200">
          <a:solidFill>
            <a:schemeClr val="tx1"/>
          </a:solidFill>
          <a:latin typeface="+mn-lt"/>
          <a:ea typeface="+mn-ea"/>
          <a:cs typeface="+mn-cs"/>
        </a:defRPr>
      </a:lvl7pPr>
      <a:lvl8pPr marL="3200160" algn="l" defTabSz="914332" rtl="0" eaLnBrk="1" latinLnBrk="1" hangingPunct="1">
        <a:defRPr sz="1900" kern="1200">
          <a:solidFill>
            <a:schemeClr val="tx1"/>
          </a:solidFill>
          <a:latin typeface="+mn-lt"/>
          <a:ea typeface="+mn-ea"/>
          <a:cs typeface="+mn-cs"/>
        </a:defRPr>
      </a:lvl8pPr>
      <a:lvl9pPr marL="3657327" algn="l" defTabSz="914332" rtl="0" eaLnBrk="1" latinLnBrk="1"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jpeg"/><Relationship Id="rId1" Type="http://schemas.openxmlformats.org/officeDocument/2006/relationships/slideLayout" Target="../slideLayouts/slideLayout2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3.xml"/><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hyperlink" Target="https://www.makehopelast.org/"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그룹 14">
            <a:extLst>
              <a:ext uri="{FF2B5EF4-FFF2-40B4-BE49-F238E27FC236}">
                <a16:creationId xmlns:a16="http://schemas.microsoft.com/office/drawing/2014/main" id="{5AA97964-CAEB-5290-ABA0-B5556D5C6D31}"/>
              </a:ext>
            </a:extLst>
          </p:cNvPr>
          <p:cNvGrpSpPr/>
          <p:nvPr/>
        </p:nvGrpSpPr>
        <p:grpSpPr>
          <a:xfrm>
            <a:off x="157494" y="109414"/>
            <a:ext cx="11671587" cy="6428545"/>
            <a:chOff x="157494" y="109414"/>
            <a:chExt cx="11671587" cy="6428545"/>
          </a:xfrm>
        </p:grpSpPr>
        <p:pic>
          <p:nvPicPr>
            <p:cNvPr id="5" name="Google Shape;91;p18">
              <a:extLst>
                <a:ext uri="{FF2B5EF4-FFF2-40B4-BE49-F238E27FC236}">
                  <a16:creationId xmlns:a16="http://schemas.microsoft.com/office/drawing/2014/main" id="{E72E89A4-6902-FE3E-162C-0638C3B2A5E6}"/>
                </a:ext>
              </a:extLst>
            </p:cNvPr>
            <p:cNvPicPr preferRelativeResize="0"/>
            <p:nvPr/>
          </p:nvPicPr>
          <p:blipFill>
            <a:blip r:embed="rId2">
              <a:alphaModFix/>
            </a:blip>
            <a:stretch>
              <a:fillRect/>
            </a:stretch>
          </p:blipFill>
          <p:spPr>
            <a:xfrm>
              <a:off x="157494" y="109414"/>
              <a:ext cx="1641224" cy="416900"/>
            </a:xfrm>
            <a:prstGeom prst="rect">
              <a:avLst/>
            </a:prstGeom>
            <a:noFill/>
            <a:ln>
              <a:noFill/>
            </a:ln>
          </p:spPr>
        </p:pic>
        <p:cxnSp>
          <p:nvCxnSpPr>
            <p:cNvPr id="6" name="직선 연결선 5">
              <a:extLst>
                <a:ext uri="{FF2B5EF4-FFF2-40B4-BE49-F238E27FC236}">
                  <a16:creationId xmlns:a16="http://schemas.microsoft.com/office/drawing/2014/main" id="{7D7BE089-B6F7-E329-9927-CE926D0F5F76}"/>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8" name="직선 연결선 7">
              <a:extLst>
                <a:ext uri="{FF2B5EF4-FFF2-40B4-BE49-F238E27FC236}">
                  <a16:creationId xmlns:a16="http://schemas.microsoft.com/office/drawing/2014/main" id="{45D97F54-F71C-6D52-AB9E-1EFA984B58ED}"/>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0" name="직선 연결선 9">
              <a:extLst>
                <a:ext uri="{FF2B5EF4-FFF2-40B4-BE49-F238E27FC236}">
                  <a16:creationId xmlns:a16="http://schemas.microsoft.com/office/drawing/2014/main" id="{680E8EF9-24D8-D7D8-C6EB-BF26E11475F3}"/>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BFB1D043-DC60-5543-048A-9A80AD264065}"/>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sp>
        <p:nvSpPr>
          <p:cNvPr id="18" name="제목 1">
            <a:extLst>
              <a:ext uri="{FF2B5EF4-FFF2-40B4-BE49-F238E27FC236}">
                <a16:creationId xmlns:a16="http://schemas.microsoft.com/office/drawing/2014/main" id="{1A0A1F98-9523-568E-578C-EBB55B0CDA01}"/>
              </a:ext>
            </a:extLst>
          </p:cNvPr>
          <p:cNvSpPr>
            <a:spLocks noGrp="1"/>
          </p:cNvSpPr>
          <p:nvPr>
            <p:ph type="ctrTitle"/>
          </p:nvPr>
        </p:nvSpPr>
        <p:spPr>
          <a:xfrm>
            <a:off x="1524000" y="1122363"/>
            <a:ext cx="9144000" cy="2569740"/>
          </a:xfrm>
        </p:spPr>
        <p:txBody>
          <a:bodyPr anchor="ctr">
            <a:noAutofit/>
          </a:bodyPr>
          <a:lstStyle/>
          <a:p>
            <a:r>
              <a:rPr lang="en-US" altLang="ko-KR" sz="4400" b="1"/>
              <a:t>Prayer</a:t>
            </a:r>
            <a:r>
              <a:rPr lang="ko-KR" altLang="en-US" sz="4400" b="1"/>
              <a:t> </a:t>
            </a:r>
            <a:r>
              <a:rPr lang="en-US" altLang="ko-KR" sz="4400" b="1"/>
              <a:t>Meeting </a:t>
            </a:r>
            <a:br>
              <a:rPr lang="en-US" altLang="ko-KR" sz="4400" b="1"/>
            </a:br>
            <a:r>
              <a:rPr lang="en-US" altLang="ko-KR" sz="4400" b="1"/>
              <a:t>for Persecuted Church Worldwide</a:t>
            </a:r>
            <a:br>
              <a:rPr lang="en-US" altLang="ko-KR" sz="4400" b="1"/>
            </a:br>
            <a:r>
              <a:rPr lang="ko-KR" altLang="en-US" sz="2400" b="1" spc="100" err="1">
                <a:effectLst>
                  <a:reflection blurRad="6350" stA="60000" endA="900" endPos="58000" dir="5400000" sy="-100000" algn="bl" rotWithShape="0"/>
                </a:effectLst>
                <a:latin typeface="Gulim" pitchFamily="34" charset="-127"/>
                <a:ea typeface="Gulim" pitchFamily="34" charset="-127"/>
              </a:rPr>
              <a:t>박해받는</a:t>
            </a:r>
            <a:r>
              <a:rPr lang="ko-KR" altLang="en-US" sz="2400" b="1" spc="100">
                <a:effectLst>
                  <a:reflection blurRad="6350" stA="60000" endA="900" endPos="58000" dir="5400000" sy="-100000" algn="bl" rotWithShape="0"/>
                </a:effectLst>
                <a:latin typeface="Gulim" pitchFamily="34" charset="-127"/>
                <a:ea typeface="Gulim" pitchFamily="34" charset="-127"/>
              </a:rPr>
              <a:t> 교회를 위한 </a:t>
            </a:r>
            <a:r>
              <a:rPr lang="ko-KR" altLang="en-US" sz="2400" b="1" spc="100" err="1">
                <a:effectLst>
                  <a:reflection blurRad="6350" stA="60000" endA="900" endPos="58000" dir="5400000" sy="-100000" algn="bl" rotWithShape="0"/>
                </a:effectLst>
                <a:latin typeface="Gulim" pitchFamily="34" charset="-127"/>
                <a:ea typeface="Gulim" pitchFamily="34" charset="-127"/>
              </a:rPr>
              <a:t>화요기도모임</a:t>
            </a:r>
            <a:endParaRPr lang="ko-KR" altLang="en-US" sz="4400">
              <a:effectLst>
                <a:outerShdw blurRad="38100" dist="38100" dir="2700000" algn="tl">
                  <a:srgbClr val="000000">
                    <a:alpha val="43137"/>
                  </a:srgbClr>
                </a:outerShdw>
              </a:effectLst>
              <a:latin typeface="NanumGothicExtraBold" panose="020D0904000000000000" pitchFamily="50" charset="-127"/>
              <a:ea typeface="NanumGothicExtraBold" panose="020D0904000000000000" pitchFamily="50" charset="-127"/>
            </a:endParaRPr>
          </a:p>
        </p:txBody>
      </p:sp>
      <p:sp>
        <p:nvSpPr>
          <p:cNvPr id="21" name="부제목 2">
            <a:extLst>
              <a:ext uri="{FF2B5EF4-FFF2-40B4-BE49-F238E27FC236}">
                <a16:creationId xmlns:a16="http://schemas.microsoft.com/office/drawing/2014/main" id="{B0AB8AEB-7C8F-F90D-6F0A-54CF3D515AA4}"/>
              </a:ext>
            </a:extLst>
          </p:cNvPr>
          <p:cNvSpPr>
            <a:spLocks noGrp="1"/>
          </p:cNvSpPr>
          <p:nvPr>
            <p:ph type="subTitle" idx="1"/>
          </p:nvPr>
        </p:nvSpPr>
        <p:spPr>
          <a:xfrm>
            <a:off x="1524000" y="4684142"/>
            <a:ext cx="9144000" cy="573657"/>
          </a:xfrm>
        </p:spPr>
        <p:txBody>
          <a:bodyPr anchor="ctr">
            <a:normAutofit fontScale="70000" lnSpcReduction="20000"/>
          </a:bodyPr>
          <a:lstStyle/>
          <a:p>
            <a:pPr marL="285750" indent="-285750">
              <a:lnSpc>
                <a:spcPct val="100000"/>
              </a:lnSpc>
              <a:buFont typeface="Arial" panose="020B0604020202020204" pitchFamily="34" charset="0"/>
              <a:buChar char="•"/>
            </a:pPr>
            <a:r>
              <a:rPr lang="en-US" altLang="ko-KR" sz="2000" dirty="0">
                <a:latin typeface="맑은 고딕"/>
                <a:ea typeface="맑은 고딕"/>
              </a:rPr>
              <a:t>2025</a:t>
            </a:r>
            <a:r>
              <a:rPr lang="ko-KR" altLang="en-US" sz="2000" dirty="0">
                <a:latin typeface="맑은 고딕"/>
                <a:ea typeface="맑은 고딕"/>
              </a:rPr>
              <a:t>년 9월 2일</a:t>
            </a:r>
            <a:r>
              <a:rPr lang="en-US" altLang="ko-KR" sz="2000" dirty="0">
                <a:latin typeface="맑은 고딕"/>
                <a:ea typeface="맑은 고딕"/>
              </a:rPr>
              <a:t>(</a:t>
            </a:r>
            <a:r>
              <a:rPr lang="ko-KR" altLang="en-US" sz="2000" dirty="0">
                <a:latin typeface="맑은 고딕"/>
                <a:ea typeface="맑은 고딕"/>
              </a:rPr>
              <a:t>화</a:t>
            </a:r>
            <a:r>
              <a:rPr lang="en-US" altLang="ko-KR" sz="2000" dirty="0">
                <a:latin typeface="맑은 고딕"/>
                <a:ea typeface="맑은 고딕"/>
              </a:rPr>
              <a:t>) pm7:30-9:00/Zoom </a:t>
            </a:r>
            <a:endParaRPr lang="en-US" altLang="ko-KR" sz="2000" dirty="0"/>
          </a:p>
          <a:p>
            <a:pPr marL="285750" indent="-285750">
              <a:lnSpc>
                <a:spcPct val="100000"/>
              </a:lnSpc>
              <a:buFont typeface="Arial" panose="020B0604020202020204" pitchFamily="34" charset="0"/>
              <a:buChar char="•"/>
            </a:pPr>
            <a:r>
              <a:rPr lang="ko-KR" altLang="en-US" sz="2000" dirty="0">
                <a:ea typeface="맑은 고딕"/>
              </a:rPr>
              <a:t>회의 </a:t>
            </a:r>
            <a:r>
              <a:rPr lang="en-US" altLang="ko-KR" sz="2000" dirty="0">
                <a:ea typeface="맑은 고딕"/>
              </a:rPr>
              <a:t>ID 4286956103</a:t>
            </a:r>
            <a:endParaRPr lang="ko-KR" altLang="en-US" sz="2000" dirty="0">
              <a:ea typeface="맑은 고딕"/>
            </a:endParaRPr>
          </a:p>
        </p:txBody>
      </p:sp>
      <p:cxnSp>
        <p:nvCxnSpPr>
          <p:cNvPr id="22" name="직선 연결선 21">
            <a:extLst>
              <a:ext uri="{FF2B5EF4-FFF2-40B4-BE49-F238E27FC236}">
                <a16:creationId xmlns:a16="http://schemas.microsoft.com/office/drawing/2014/main" id="{00092CB0-496E-91AD-4259-2D1F9F45520D}"/>
              </a:ext>
            </a:extLst>
          </p:cNvPr>
          <p:cNvCxnSpPr/>
          <p:nvPr/>
        </p:nvCxnSpPr>
        <p:spPr>
          <a:xfrm>
            <a:off x="5016000" y="3848542"/>
            <a:ext cx="2160000"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3180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4417A-9393-4009-9A5F-3DF82A7B6220}"/>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34210C16-36E4-8AD9-7172-F1D83FB3B7F7}"/>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6E5C203F-DF16-C6C5-940F-820786A7313C}"/>
                </a:ext>
              </a:extLst>
            </p:cNvPr>
            <p:cNvPicPr preferRelativeResize="0"/>
            <p:nvPr/>
          </p:nvPicPr>
          <p:blipFill>
            <a:blip r:embed="rId2">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BD7F788A-CFC4-CE24-0E70-AB70249849FF}"/>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9596ECC9-7DAB-EC7F-8725-BEA11997CE52}"/>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8ACFFA10-0FCE-8189-0BE9-315BC8A130E8}"/>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CAC29178-EE2D-1B93-16F8-7CBE3F2551E8}"/>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D01923EA-A8F3-E3ED-0991-FB46436333DD}"/>
              </a:ext>
            </a:extLst>
          </p:cNvPr>
          <p:cNvCxnSpPr/>
          <p:nvPr/>
        </p:nvCxnSpPr>
        <p:spPr>
          <a:xfrm>
            <a:off x="5210175" y="1466850"/>
            <a:ext cx="1800000"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18" name="제목 1">
            <a:extLst>
              <a:ext uri="{FF2B5EF4-FFF2-40B4-BE49-F238E27FC236}">
                <a16:creationId xmlns:a16="http://schemas.microsoft.com/office/drawing/2014/main" id="{4FF26603-6BF7-6E31-8399-C36B52F6AE3A}"/>
              </a:ext>
            </a:extLst>
          </p:cNvPr>
          <p:cNvSpPr>
            <a:spLocks noGrp="1"/>
          </p:cNvSpPr>
          <p:nvPr>
            <p:ph type="ctrTitle"/>
          </p:nvPr>
        </p:nvSpPr>
        <p:spPr>
          <a:xfrm>
            <a:off x="1510936" y="622664"/>
            <a:ext cx="9144000" cy="701311"/>
          </a:xfrm>
        </p:spPr>
        <p:txBody>
          <a:bodyPr anchor="ctr">
            <a:noAutofit/>
          </a:bodyPr>
          <a:lstStyle/>
          <a:p>
            <a:pPr>
              <a:lnSpc>
                <a:spcPct val="150000"/>
              </a:lnSpc>
            </a:pPr>
            <a:r>
              <a:rPr lang="ko-KR" altLang="en-US" sz="2400">
                <a:latin typeface="NanumGothicExtraBold" panose="020D0904000000000000" pitchFamily="50" charset="-127"/>
                <a:ea typeface="NanumGothicExtraBold" panose="020D0904000000000000" pitchFamily="50" charset="-127"/>
              </a:rPr>
              <a:t>순서</a:t>
            </a:r>
          </a:p>
        </p:txBody>
      </p:sp>
      <p:sp>
        <p:nvSpPr>
          <p:cNvPr id="21" name="부제목 2">
            <a:extLst>
              <a:ext uri="{FF2B5EF4-FFF2-40B4-BE49-F238E27FC236}">
                <a16:creationId xmlns:a16="http://schemas.microsoft.com/office/drawing/2014/main" id="{482519BC-875B-9673-7DFC-5B93A2BAD9FE}"/>
              </a:ext>
            </a:extLst>
          </p:cNvPr>
          <p:cNvSpPr>
            <a:spLocks noGrp="1"/>
          </p:cNvSpPr>
          <p:nvPr>
            <p:ph type="subTitle" idx="1"/>
          </p:nvPr>
        </p:nvSpPr>
        <p:spPr>
          <a:xfrm>
            <a:off x="1524000" y="1797232"/>
            <a:ext cx="9144000" cy="4316489"/>
          </a:xfrm>
        </p:spPr>
        <p:txBody>
          <a:bodyPr anchor="ctr">
            <a:noAutofit/>
          </a:bodyPr>
          <a:lstStyle/>
          <a:p>
            <a:pPr marL="257175" indent="-257175">
              <a:buFont typeface="Arial" panose="020B0604020202020204" pitchFamily="34" charset="0"/>
              <a:buChar char="•"/>
            </a:pPr>
            <a:r>
              <a:rPr lang="ko-KR" altLang="ko-KR" sz="1600">
                <a:ea typeface="맑은 고딕"/>
              </a:rPr>
              <a:t>찬양 </a:t>
            </a:r>
            <a:r>
              <a:rPr lang="en-US" altLang="ko-KR" sz="1600">
                <a:ea typeface="맑은 고딕"/>
              </a:rPr>
              <a:t>5’</a:t>
            </a:r>
            <a:r>
              <a:rPr lang="ko-KR" altLang="ko-KR" sz="1600">
                <a:ea typeface="맑은 고딕"/>
              </a:rPr>
              <a:t> </a:t>
            </a:r>
            <a:r>
              <a:rPr lang="en-US" altLang="ko-KR" sz="1600">
                <a:ea typeface="맑은 고딕"/>
              </a:rPr>
              <a:t> </a:t>
            </a:r>
            <a:endParaRPr lang="en-US" altLang="ko-KR" sz="1600">
              <a:solidFill>
                <a:schemeClr val="tx1"/>
              </a:solidFill>
              <a:ea typeface="맑은 고딕"/>
            </a:endParaRPr>
          </a:p>
          <a:p>
            <a:pPr marL="257175" indent="-257175">
              <a:buFont typeface="Arial" panose="020B0604020202020204" pitchFamily="34" charset="0"/>
              <a:buChar char="•"/>
            </a:pPr>
            <a:r>
              <a:rPr lang="en-US" altLang="ko-KR" sz="1600">
                <a:ea typeface="맑은 고딕"/>
              </a:rPr>
              <a:t>OPENDOORS CORE VALUE(5’)</a:t>
            </a:r>
          </a:p>
          <a:p>
            <a:pPr marL="257175" indent="-257175">
              <a:buFont typeface="Arial" panose="020B0604020202020204" pitchFamily="34" charset="0"/>
              <a:buChar char="•"/>
            </a:pPr>
            <a:r>
              <a:rPr lang="ko-KR" altLang="en-US" sz="1600">
                <a:ea typeface="맑은 고딕"/>
              </a:rPr>
              <a:t>오늘의 말씀</a:t>
            </a:r>
            <a:r>
              <a:rPr lang="ko-KR" altLang="ko-KR" sz="1600">
                <a:ea typeface="맑은 고딕"/>
              </a:rPr>
              <a:t> </a:t>
            </a:r>
            <a:r>
              <a:rPr lang="en-US" altLang="ko-KR" sz="1600">
                <a:ea typeface="맑은 고딕"/>
              </a:rPr>
              <a:t>15’</a:t>
            </a:r>
          </a:p>
          <a:p>
            <a:pPr marL="257175" indent="-257175">
              <a:buFont typeface="Arial" panose="020B0604020202020204" pitchFamily="34" charset="0"/>
              <a:buChar char="•"/>
            </a:pPr>
            <a:r>
              <a:rPr lang="ko-KR" altLang="en-US" sz="1600">
                <a:ea typeface="맑은 고딕"/>
              </a:rPr>
              <a:t>전세계 박해 받는 교회를 </a:t>
            </a:r>
            <a:r>
              <a:rPr lang="ko-KR" altLang="ko-KR" sz="1600">
                <a:ea typeface="맑은 고딕"/>
              </a:rPr>
              <a:t>위한 기도</a:t>
            </a:r>
            <a:r>
              <a:rPr lang="en-US" altLang="ko-KR" sz="1600">
                <a:ea typeface="맑은 고딕"/>
              </a:rPr>
              <a:t>(30’)</a:t>
            </a:r>
            <a:endParaRPr lang="ko-KR" altLang="en-US" sz="1600">
              <a:solidFill>
                <a:schemeClr val="tx1"/>
              </a:solidFill>
              <a:latin typeface="맑은 고딕"/>
              <a:ea typeface="맑은 고딕"/>
            </a:endParaRPr>
          </a:p>
        </p:txBody>
      </p:sp>
    </p:spTree>
    <p:extLst>
      <p:ext uri="{BB962C8B-B14F-4D97-AF65-F5344CB8AC3E}">
        <p14:creationId xmlns:p14="http://schemas.microsoft.com/office/powerpoint/2010/main" val="3141228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7DF28-9144-1722-5AD6-3984767E00C6}"/>
            </a:ext>
          </a:extLst>
        </p:cNvPr>
        <p:cNvGrpSpPr/>
        <p:nvPr/>
      </p:nvGrpSpPr>
      <p:grpSpPr>
        <a:xfrm>
          <a:off x="0" y="0"/>
          <a:ext cx="0" cy="0"/>
          <a:chOff x="0" y="0"/>
          <a:chExt cx="0" cy="0"/>
        </a:xfrm>
      </p:grpSpPr>
      <p:grpSp>
        <p:nvGrpSpPr>
          <p:cNvPr id="15" name="그룹 14">
            <a:extLst>
              <a:ext uri="{FF2B5EF4-FFF2-40B4-BE49-F238E27FC236}">
                <a16:creationId xmlns:a16="http://schemas.microsoft.com/office/drawing/2014/main" id="{64F36B03-8D4D-B2DE-7DF8-9578AE3C729E}"/>
              </a:ext>
            </a:extLst>
          </p:cNvPr>
          <p:cNvGrpSpPr/>
          <p:nvPr/>
        </p:nvGrpSpPr>
        <p:grpSpPr>
          <a:xfrm>
            <a:off x="157494" y="109414"/>
            <a:ext cx="11671587" cy="6428545"/>
            <a:chOff x="157494" y="109414"/>
            <a:chExt cx="11671587" cy="6428545"/>
          </a:xfrm>
        </p:grpSpPr>
        <p:pic>
          <p:nvPicPr>
            <p:cNvPr id="5" name="Google Shape;91;p18">
              <a:extLst>
                <a:ext uri="{FF2B5EF4-FFF2-40B4-BE49-F238E27FC236}">
                  <a16:creationId xmlns:a16="http://schemas.microsoft.com/office/drawing/2014/main" id="{0BFBD0EB-07E2-ADDE-8BA4-7C6CD5E82F8D}"/>
                </a:ext>
              </a:extLst>
            </p:cNvPr>
            <p:cNvPicPr preferRelativeResize="0"/>
            <p:nvPr/>
          </p:nvPicPr>
          <p:blipFill>
            <a:blip r:embed="rId2">
              <a:alphaModFix/>
            </a:blip>
            <a:stretch>
              <a:fillRect/>
            </a:stretch>
          </p:blipFill>
          <p:spPr>
            <a:xfrm>
              <a:off x="157494" y="109414"/>
              <a:ext cx="1641224" cy="416900"/>
            </a:xfrm>
            <a:prstGeom prst="rect">
              <a:avLst/>
            </a:prstGeom>
            <a:noFill/>
            <a:ln>
              <a:noFill/>
            </a:ln>
          </p:spPr>
        </p:pic>
        <p:cxnSp>
          <p:nvCxnSpPr>
            <p:cNvPr id="6" name="직선 연결선 5">
              <a:extLst>
                <a:ext uri="{FF2B5EF4-FFF2-40B4-BE49-F238E27FC236}">
                  <a16:creationId xmlns:a16="http://schemas.microsoft.com/office/drawing/2014/main" id="{4783A041-23E8-7571-A76F-0B17C023DD61}"/>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8" name="직선 연결선 7">
              <a:extLst>
                <a:ext uri="{FF2B5EF4-FFF2-40B4-BE49-F238E27FC236}">
                  <a16:creationId xmlns:a16="http://schemas.microsoft.com/office/drawing/2014/main" id="{F26C3B53-4D66-A48C-D032-50CB13003A4B}"/>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0" name="직선 연결선 9">
              <a:extLst>
                <a:ext uri="{FF2B5EF4-FFF2-40B4-BE49-F238E27FC236}">
                  <a16:creationId xmlns:a16="http://schemas.microsoft.com/office/drawing/2014/main" id="{B62C8F07-A8C4-06A5-F46A-8E22CFA6DA11}"/>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0EBC9FCA-DE11-B379-C8D8-8D935960EA74}"/>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sp>
        <p:nvSpPr>
          <p:cNvPr id="18" name="제목 1">
            <a:extLst>
              <a:ext uri="{FF2B5EF4-FFF2-40B4-BE49-F238E27FC236}">
                <a16:creationId xmlns:a16="http://schemas.microsoft.com/office/drawing/2014/main" id="{2058803B-F527-FFBA-BB59-E73F86B44136}"/>
              </a:ext>
            </a:extLst>
          </p:cNvPr>
          <p:cNvSpPr>
            <a:spLocks noGrp="1"/>
          </p:cNvSpPr>
          <p:nvPr>
            <p:ph type="ctrTitle"/>
          </p:nvPr>
        </p:nvSpPr>
        <p:spPr>
          <a:xfrm>
            <a:off x="1524000" y="845261"/>
            <a:ext cx="9144000" cy="820121"/>
          </a:xfrm>
        </p:spPr>
        <p:txBody>
          <a:bodyPr anchor="ctr">
            <a:noAutofit/>
          </a:bodyPr>
          <a:lstStyle/>
          <a:p>
            <a:pPr>
              <a:lnSpc>
                <a:spcPct val="150000"/>
              </a:lnSpc>
            </a:pPr>
            <a:r>
              <a:rPr lang="en-US" altLang="ko-KR" sz="4400" dirty="0">
                <a:effectLst>
                  <a:outerShdw blurRad="38100" dist="38100" dir="2700000" algn="tl">
                    <a:srgbClr val="000000">
                      <a:alpha val="43137"/>
                    </a:srgbClr>
                  </a:outerShdw>
                </a:effectLst>
                <a:latin typeface="NanumGothicExtraBold"/>
                <a:ea typeface="NanumGothicExtraBold"/>
              </a:rPr>
              <a:t>행 9:4</a:t>
            </a:r>
            <a:endParaRPr lang="ko-KR" altLang="en-US" sz="4400" dirty="0">
              <a:effectLst>
                <a:outerShdw blurRad="38100" dist="38100" dir="2700000" algn="tl">
                  <a:srgbClr val="000000">
                    <a:alpha val="43137"/>
                  </a:srgbClr>
                </a:outerShdw>
              </a:effectLst>
              <a:latin typeface="NanumGothicExtraBold"/>
              <a:ea typeface="NanumGothicExtraBold"/>
            </a:endParaRPr>
          </a:p>
        </p:txBody>
      </p:sp>
      <p:sp>
        <p:nvSpPr>
          <p:cNvPr id="21" name="부제목 2">
            <a:extLst>
              <a:ext uri="{FF2B5EF4-FFF2-40B4-BE49-F238E27FC236}">
                <a16:creationId xmlns:a16="http://schemas.microsoft.com/office/drawing/2014/main" id="{C2245411-C629-2699-08F5-8CC1F31E00F8}"/>
              </a:ext>
            </a:extLst>
          </p:cNvPr>
          <p:cNvSpPr>
            <a:spLocks noGrp="1"/>
          </p:cNvSpPr>
          <p:nvPr>
            <p:ph type="subTitle" idx="1"/>
          </p:nvPr>
        </p:nvSpPr>
        <p:spPr>
          <a:xfrm>
            <a:off x="1524000" y="1873833"/>
            <a:ext cx="9144000" cy="1655762"/>
          </a:xfrm>
        </p:spPr>
        <p:txBody>
          <a:bodyPr anchor="ctr">
            <a:normAutofit/>
          </a:bodyPr>
          <a:lstStyle/>
          <a:p>
            <a:pPr>
              <a:lnSpc>
                <a:spcPct val="150000"/>
              </a:lnSpc>
            </a:pPr>
            <a:r>
              <a:rPr lang="en-US" altLang="ko-KR" sz="1100" dirty="0">
                <a:effectLst>
                  <a:outerShdw blurRad="38100" dist="38100" dir="2700000" algn="tl">
                    <a:srgbClr val="000000">
                      <a:alpha val="43137"/>
                    </a:srgbClr>
                  </a:outerShdw>
                </a:effectLst>
                <a:latin typeface="NanumGothicExtraBold"/>
                <a:ea typeface="NanumGothicExtraBold"/>
              </a:rPr>
              <a:t>4 ...</a:t>
            </a:r>
            <a:r>
              <a:rPr lang="ko-KR" altLang="en-US" sz="2000" dirty="0">
                <a:effectLst>
                  <a:outerShdw blurRad="38100" dist="38100" dir="2700000" algn="tl">
                    <a:srgbClr val="000000">
                      <a:alpha val="43137"/>
                    </a:srgbClr>
                  </a:outerShdw>
                </a:effectLst>
                <a:latin typeface="NanumGothicExtraBold"/>
                <a:ea typeface="NanumGothicExtraBold"/>
              </a:rPr>
              <a:t>홀연히 하늘로부터 빛이 그를 둘러 비추는지라. 땅에 엎드러져 </a:t>
            </a:r>
            <a:r>
              <a:rPr lang="ko-KR" altLang="en-US" sz="2000" dirty="0" err="1">
                <a:effectLst>
                  <a:outerShdw blurRad="38100" dist="38100" dir="2700000" algn="tl">
                    <a:srgbClr val="000000">
                      <a:alpha val="43137"/>
                    </a:srgbClr>
                  </a:outerShdw>
                </a:effectLst>
                <a:latin typeface="NanumGothicExtraBold"/>
                <a:ea typeface="NanumGothicExtraBold"/>
              </a:rPr>
              <a:t>들으매</a:t>
            </a:r>
            <a:r>
              <a:rPr lang="ko-KR" altLang="en-US" sz="2000" dirty="0">
                <a:effectLst>
                  <a:outerShdw blurRad="38100" dist="38100" dir="2700000" algn="tl">
                    <a:srgbClr val="000000">
                      <a:alpha val="43137"/>
                    </a:srgbClr>
                  </a:outerShdw>
                </a:effectLst>
                <a:latin typeface="NanumGothicExtraBold"/>
                <a:ea typeface="NanumGothicExtraBold"/>
              </a:rPr>
              <a:t> 소리가 있어... </a:t>
            </a:r>
          </a:p>
        </p:txBody>
      </p:sp>
      <p:cxnSp>
        <p:nvCxnSpPr>
          <p:cNvPr id="22" name="직선 연결선 21">
            <a:extLst>
              <a:ext uri="{FF2B5EF4-FFF2-40B4-BE49-F238E27FC236}">
                <a16:creationId xmlns:a16="http://schemas.microsoft.com/office/drawing/2014/main" id="{6B9D2C34-FA72-821E-7DA3-28ED475EB770}"/>
              </a:ext>
            </a:extLst>
          </p:cNvPr>
          <p:cNvCxnSpPr/>
          <p:nvPr/>
        </p:nvCxnSpPr>
        <p:spPr>
          <a:xfrm>
            <a:off x="5016000" y="3848542"/>
            <a:ext cx="2160000"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6654D409-2FCD-710A-4EE1-267CD9C19F37}"/>
              </a:ext>
            </a:extLst>
          </p:cNvPr>
          <p:cNvSpPr txBox="1"/>
          <p:nvPr/>
        </p:nvSpPr>
        <p:spPr>
          <a:xfrm>
            <a:off x="1729212" y="4472412"/>
            <a:ext cx="8938784" cy="646331"/>
          </a:xfrm>
          <a:prstGeom prst="rect">
            <a:avLst/>
          </a:prstGeom>
          <a:noFill/>
        </p:spPr>
        <p:txBody>
          <a:bodyPr wrap="square" lIns="91440" tIns="45720" rIns="91440" bIns="45720" rtlCol="0" anchor="t">
            <a:spAutoFit/>
          </a:bodyPr>
          <a:lstStyle/>
          <a:p>
            <a:pPr algn="ctr"/>
            <a:r>
              <a:rPr lang="en-US" altLang="ko-KR" sz="1100" dirty="0">
                <a:ea typeface="맑은 고딕"/>
              </a:rPr>
              <a:t>4</a:t>
            </a:r>
            <a:r>
              <a:rPr lang="en-US" altLang="ko-KR" dirty="0">
                <a:ea typeface="맑은 고딕"/>
              </a:rPr>
              <a:t> Suddenly a light from heaven flashed around him. He fell to the ground and heard a voice say to him...</a:t>
            </a:r>
          </a:p>
        </p:txBody>
      </p:sp>
    </p:spTree>
    <p:extLst>
      <p:ext uri="{BB962C8B-B14F-4D97-AF65-F5344CB8AC3E}">
        <p14:creationId xmlns:p14="http://schemas.microsoft.com/office/powerpoint/2010/main" val="421650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제목 24">
            <a:extLst>
              <a:ext uri="{FF2B5EF4-FFF2-40B4-BE49-F238E27FC236}">
                <a16:creationId xmlns:a16="http://schemas.microsoft.com/office/drawing/2014/main" id="{53401F44-74D7-4B28-92EE-E4B15C74DEC0}"/>
              </a:ext>
            </a:extLst>
          </p:cNvPr>
          <p:cNvSpPr>
            <a:spLocks noGrp="1"/>
          </p:cNvSpPr>
          <p:nvPr>
            <p:ph type="title"/>
          </p:nvPr>
        </p:nvSpPr>
        <p:spPr>
          <a:xfrm>
            <a:off x="6675918" y="606928"/>
            <a:ext cx="4511552" cy="612903"/>
          </a:xfrm>
        </p:spPr>
        <p:txBody>
          <a:bodyPr vert="horz" lIns="68544" tIns="34272" rIns="68544" bIns="34272" rtlCol="0" anchor="b" anchorCtr="0">
            <a:normAutofit fontScale="90000"/>
          </a:bodyPr>
          <a:lstStyle/>
          <a:p>
            <a:pPr latinLnBrk="0">
              <a:lnSpc>
                <a:spcPct val="90000"/>
              </a:lnSpc>
            </a:pPr>
            <a:r>
              <a:rPr lang="en-US" altLang="ko-KR" sz="2200">
                <a:solidFill>
                  <a:schemeClr val="tx1">
                    <a:alpha val="75000"/>
                  </a:schemeClr>
                </a:solidFill>
                <a:latin typeface="Aharoni" panose="02010803020104030203" pitchFamily="2" charset="-79"/>
                <a:cs typeface="Aharoni" panose="02010803020104030203" pitchFamily="2" charset="-79"/>
              </a:rPr>
              <a:t>OPEN DOORS CORE VALUE</a:t>
            </a:r>
            <a:r>
              <a:rPr lang="en-US" altLang="ko-KR" sz="1499">
                <a:solidFill>
                  <a:schemeClr val="tx1">
                    <a:alpha val="75000"/>
                  </a:schemeClr>
                </a:solidFill>
                <a:latin typeface="Aharoni" panose="02010803020104030203" pitchFamily="2" charset="-79"/>
                <a:cs typeface="Aharoni" panose="02010803020104030203" pitchFamily="2" charset="-79"/>
              </a:rPr>
              <a:t>/</a:t>
            </a:r>
            <a:r>
              <a:rPr lang="ko-KR" altLang="en-US" sz="1499">
                <a:solidFill>
                  <a:schemeClr val="tx1">
                    <a:alpha val="75000"/>
                  </a:schemeClr>
                </a:solidFill>
                <a:latin typeface="Aharoni" panose="02010803020104030203" pitchFamily="2" charset="-79"/>
                <a:cs typeface="Aharoni" panose="02010803020104030203" pitchFamily="2" charset="-79"/>
              </a:rPr>
              <a:t>핵심가치</a:t>
            </a:r>
            <a:endParaRPr lang="en-US" altLang="ko-KR" sz="1499">
              <a:solidFill>
                <a:schemeClr val="tx1">
                  <a:alpha val="75000"/>
                </a:schemeClr>
              </a:solidFill>
              <a:latin typeface="Aharoni" panose="02010803020104030203" pitchFamily="2" charset="-79"/>
              <a:cs typeface="Aharoni" panose="02010803020104030203" pitchFamily="2" charset="-79"/>
            </a:endParaRPr>
          </a:p>
        </p:txBody>
      </p:sp>
      <p:pic>
        <p:nvPicPr>
          <p:cNvPr id="12" name="그림 개체 틀 11">
            <a:extLst>
              <a:ext uri="{FF2B5EF4-FFF2-40B4-BE49-F238E27FC236}">
                <a16:creationId xmlns:a16="http://schemas.microsoft.com/office/drawing/2014/main" id="{A8403F14-8761-4309-9481-294D1CB6A7B8}"/>
              </a:ext>
            </a:extLst>
          </p:cNvPr>
          <p:cNvPicPr>
            <a:picLocks noGrp="1" noChangeAspect="1"/>
          </p:cNvPicPr>
          <p:nvPr>
            <p:ph type="pic" sz="quarter" idx="13"/>
          </p:nvPr>
        </p:nvPicPr>
        <p:blipFill>
          <a:blip r:embed="rId3"/>
          <a:srcRect/>
          <a:stretch/>
        </p:blipFill>
        <p:spPr>
          <a:xfrm>
            <a:off x="1104523" y="1219831"/>
            <a:ext cx="5150728" cy="5198529"/>
          </a:xfrm>
          <a:prstGeom prst="rect">
            <a:avLst/>
          </a:prstGeom>
          <a:noFill/>
        </p:spPr>
      </p:pic>
      <p:sp>
        <p:nvSpPr>
          <p:cNvPr id="7" name="텍스트 개체 틀 6">
            <a:extLst>
              <a:ext uri="{FF2B5EF4-FFF2-40B4-BE49-F238E27FC236}">
                <a16:creationId xmlns:a16="http://schemas.microsoft.com/office/drawing/2014/main" id="{1197CAAD-0FF9-406B-BB56-000079790FC1}"/>
              </a:ext>
            </a:extLst>
          </p:cNvPr>
          <p:cNvSpPr>
            <a:spLocks noGrp="1"/>
          </p:cNvSpPr>
          <p:nvPr>
            <p:ph sz="quarter" idx="14"/>
          </p:nvPr>
        </p:nvSpPr>
        <p:spPr>
          <a:xfrm>
            <a:off x="6725293" y="1457608"/>
            <a:ext cx="4663966" cy="4809842"/>
          </a:xfrm>
        </p:spPr>
        <p:txBody>
          <a:bodyPr vert="horz" lIns="68544" tIns="34272" rIns="68544" bIns="34272" rtlCol="0">
            <a:noAutofit/>
          </a:bodyPr>
          <a:lstStyle/>
          <a:p>
            <a:pPr marL="0" indent="0" latinLnBrk="0">
              <a:lnSpc>
                <a:spcPct val="160000"/>
              </a:lnSpc>
            </a:pPr>
            <a:r>
              <a:rPr lang="en-US" altLang="ko-KR" sz="1200" b="1">
                <a:solidFill>
                  <a:schemeClr val="tx1">
                    <a:alpha val="85000"/>
                  </a:schemeClr>
                </a:solidFill>
              </a:rPr>
              <a:t>1. </a:t>
            </a:r>
            <a:r>
              <a:rPr lang="ko-KR" altLang="en-US" sz="1200" b="1">
                <a:solidFill>
                  <a:schemeClr val="tx1">
                    <a:alpha val="85000"/>
                  </a:schemeClr>
                </a:solidFill>
              </a:rPr>
              <a:t>우리는 그리스도의 몸의 지체이다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are part of the Body of Christ.</a:t>
            </a:r>
            <a:br>
              <a:rPr lang="en-US" altLang="ko-KR" sz="1200" b="1">
                <a:solidFill>
                  <a:schemeClr val="tx1">
                    <a:alpha val="85000"/>
                  </a:schemeClr>
                </a:solidFill>
              </a:rPr>
            </a:br>
            <a:r>
              <a:rPr lang="en-US" altLang="ko-KR" sz="1200" b="1">
                <a:solidFill>
                  <a:schemeClr val="tx1">
                    <a:alpha val="85000"/>
                  </a:schemeClr>
                </a:solidFill>
              </a:rPr>
              <a:t>2. </a:t>
            </a:r>
            <a:r>
              <a:rPr lang="ko-KR" altLang="en-US" sz="1200" b="1">
                <a:solidFill>
                  <a:schemeClr val="tx1">
                    <a:alpha val="85000"/>
                  </a:schemeClr>
                </a:solidFill>
              </a:rPr>
              <a:t>우리는 박해 받는 교회를 섬긴다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are Persecuted Church driven.</a:t>
            </a:r>
            <a:br>
              <a:rPr lang="en-US" altLang="ko-KR" sz="1200" b="1">
                <a:solidFill>
                  <a:schemeClr val="tx1">
                    <a:alpha val="85000"/>
                  </a:schemeClr>
                </a:solidFill>
              </a:rPr>
            </a:br>
            <a:r>
              <a:rPr lang="en-US" altLang="ko-KR" sz="1200" b="1">
                <a:solidFill>
                  <a:schemeClr val="tx1">
                    <a:alpha val="85000"/>
                  </a:schemeClr>
                </a:solidFill>
              </a:rPr>
              <a:t>3. </a:t>
            </a:r>
            <a:r>
              <a:rPr lang="ko-KR" altLang="en-US" sz="1200" b="1">
                <a:solidFill>
                  <a:schemeClr val="tx1">
                    <a:alpha val="85000"/>
                  </a:schemeClr>
                </a:solidFill>
              </a:rPr>
              <a:t>우리는 성경의 사람이다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are people of the Bible. </a:t>
            </a:r>
            <a:br>
              <a:rPr lang="en-US" altLang="ko-KR" sz="1200" b="1">
                <a:solidFill>
                  <a:schemeClr val="tx1">
                    <a:alpha val="85000"/>
                  </a:schemeClr>
                </a:solidFill>
              </a:rPr>
            </a:br>
            <a:r>
              <a:rPr lang="en-US" altLang="ko-KR" sz="1200" b="1">
                <a:solidFill>
                  <a:schemeClr val="tx1">
                    <a:alpha val="85000"/>
                  </a:schemeClr>
                </a:solidFill>
              </a:rPr>
              <a:t>4. </a:t>
            </a:r>
            <a:r>
              <a:rPr lang="ko-KR" altLang="en-US" sz="1200" b="1">
                <a:solidFill>
                  <a:schemeClr val="tx1">
                    <a:alpha val="85000"/>
                  </a:schemeClr>
                </a:solidFill>
              </a:rPr>
              <a:t>우리는 기도의 사람이다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are people of prayer.</a:t>
            </a:r>
            <a:br>
              <a:rPr lang="en-US" altLang="ko-KR" sz="1200" b="1">
                <a:solidFill>
                  <a:schemeClr val="tx1">
                    <a:alpha val="85000"/>
                  </a:schemeClr>
                </a:solidFill>
              </a:rPr>
            </a:br>
            <a:r>
              <a:rPr lang="en-US" altLang="ko-KR" sz="1200" b="1">
                <a:solidFill>
                  <a:schemeClr val="tx1">
                    <a:alpha val="85000"/>
                  </a:schemeClr>
                </a:solidFill>
              </a:rPr>
              <a:t>5. </a:t>
            </a:r>
            <a:r>
              <a:rPr lang="ko-KR" altLang="en-US" sz="1200" b="1">
                <a:solidFill>
                  <a:schemeClr val="tx1">
                    <a:alpha val="85000"/>
                  </a:schemeClr>
                </a:solidFill>
              </a:rPr>
              <a:t>우리는 믿음으로 살며 사역한다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live and work by faith.</a:t>
            </a:r>
            <a:br>
              <a:rPr lang="en-US" altLang="ko-KR" sz="1200" b="1">
                <a:solidFill>
                  <a:schemeClr val="tx1">
                    <a:alpha val="85000"/>
                  </a:schemeClr>
                </a:solidFill>
              </a:rPr>
            </a:br>
            <a:r>
              <a:rPr lang="en-US" altLang="ko-KR" sz="1200" b="1">
                <a:solidFill>
                  <a:schemeClr val="tx1">
                    <a:alpha val="85000"/>
                  </a:schemeClr>
                </a:solidFill>
              </a:rPr>
              <a:t>6. </a:t>
            </a:r>
            <a:r>
              <a:rPr lang="ko-KR" altLang="en-US" sz="1200" b="1">
                <a:solidFill>
                  <a:schemeClr val="tx1">
                    <a:alpha val="85000"/>
                  </a:schemeClr>
                </a:solidFill>
              </a:rPr>
              <a:t>우리는 예수 그리스도와 그의 지상명령에 헌신한다</a:t>
            </a:r>
            <a:r>
              <a:rPr lang="en-US" altLang="ko-KR" sz="1200" b="1">
                <a:solidFill>
                  <a:schemeClr val="tx1">
                    <a:alpha val="85000"/>
                  </a:schemeClr>
                </a:solidFill>
              </a:rPr>
              <a:t>.</a:t>
            </a:r>
            <a:br>
              <a:rPr lang="en-US" altLang="ko-KR" sz="1200" b="1">
                <a:solidFill>
                  <a:schemeClr val="tx1">
                    <a:alpha val="85000"/>
                  </a:schemeClr>
                </a:solidFill>
              </a:rPr>
            </a:br>
            <a:r>
              <a:rPr lang="en-US" altLang="ko-KR" sz="1200" b="1">
                <a:solidFill>
                  <a:schemeClr val="tx1">
                    <a:alpha val="85000"/>
                  </a:schemeClr>
                </a:solidFill>
              </a:rPr>
              <a:t>    We are devoted to Jesus Christ and His commission.</a:t>
            </a:r>
            <a:br>
              <a:rPr lang="en-US" altLang="ko-KR" sz="1200" b="1">
                <a:solidFill>
                  <a:schemeClr val="tx1">
                    <a:alpha val="85000"/>
                  </a:schemeClr>
                </a:solidFill>
              </a:rPr>
            </a:br>
            <a:r>
              <a:rPr lang="en-US" altLang="ko-KR" sz="1200" b="1">
                <a:solidFill>
                  <a:schemeClr val="tx1">
                    <a:alpha val="85000"/>
                  </a:schemeClr>
                </a:solidFill>
              </a:rPr>
              <a:t>7. </a:t>
            </a:r>
            <a:r>
              <a:rPr lang="ko-KR" altLang="en-US" sz="1200" b="1">
                <a:solidFill>
                  <a:schemeClr val="tx1">
                    <a:alpha val="85000"/>
                  </a:schemeClr>
                </a:solidFill>
              </a:rPr>
              <a:t>우리는 오직 하나님의 영광을 위해 사역한다</a:t>
            </a:r>
            <a:r>
              <a:rPr lang="en-US" altLang="ko-KR" sz="1200" b="1">
                <a:solidFill>
                  <a:schemeClr val="tx1">
                    <a:alpha val="85000"/>
                  </a:schemeClr>
                </a:solidFill>
              </a:rPr>
              <a:t>.</a:t>
            </a:r>
            <a:br>
              <a:rPr lang="en-US" altLang="ko-KR" sz="1200" b="1">
                <a:solidFill>
                  <a:schemeClr val="tx1">
                    <a:alpha val="85000"/>
                  </a:schemeClr>
                </a:solidFill>
              </a:rPr>
            </a:br>
            <a:r>
              <a:rPr lang="en-US" altLang="ko-KR" sz="1200" b="1">
                <a:solidFill>
                  <a:schemeClr val="tx1">
                    <a:alpha val="85000"/>
                  </a:schemeClr>
                </a:solidFill>
              </a:rPr>
              <a:t>    We are motivated solely for the glory of God.</a:t>
            </a:r>
          </a:p>
        </p:txBody>
      </p:sp>
      <p:sp>
        <p:nvSpPr>
          <p:cNvPr id="34" name="Slide Number Placeholder 6">
            <a:extLst>
              <a:ext uri="{FF2B5EF4-FFF2-40B4-BE49-F238E27FC236}">
                <a16:creationId xmlns:a16="http://schemas.microsoft.com/office/drawing/2014/main" id="{059CB489-F2D3-C5F5-51EE-BF6546B67925}"/>
              </a:ext>
            </a:extLst>
          </p:cNvPr>
          <p:cNvSpPr>
            <a:spLocks noGrp="1"/>
          </p:cNvSpPr>
          <p:nvPr>
            <p:ph type="sldNum" sz="quarter" idx="12"/>
          </p:nvPr>
        </p:nvSpPr>
        <p:spPr>
          <a:xfrm>
            <a:off x="10273721" y="5664127"/>
            <a:ext cx="329099" cy="335954"/>
          </a:xfrm>
        </p:spPr>
        <p:txBody>
          <a:bodyPr anchor="ctr">
            <a:normAutofit/>
          </a:bodyPr>
          <a:lstStyle/>
          <a:p>
            <a:pPr>
              <a:spcAft>
                <a:spcPts val="450"/>
              </a:spcAft>
            </a:pPr>
            <a:fld id="{C01389E6-C847-4AD0-B56D-D205B2EAB1EE}" type="slidenum">
              <a:rPr lang="en-US" altLang="ko-KR" smtClean="0"/>
              <a:pPr>
                <a:spcAft>
                  <a:spcPts val="450"/>
                </a:spcAft>
              </a:pPr>
              <a:t>4</a:t>
            </a:fld>
            <a:endParaRPr lang="ko-KR"/>
          </a:p>
        </p:txBody>
      </p:sp>
    </p:spTree>
    <p:extLst>
      <p:ext uri="{BB962C8B-B14F-4D97-AF65-F5344CB8AC3E}">
        <p14:creationId xmlns:p14="http://schemas.microsoft.com/office/powerpoint/2010/main" val="1321138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60CD84F-05AC-49C7-D9CD-C1424B46BFAD}"/>
            </a:ext>
          </a:extLst>
        </p:cNvPr>
        <p:cNvGrpSpPr/>
        <p:nvPr/>
      </p:nvGrpSpPr>
      <p:grpSpPr>
        <a:xfrm>
          <a:off x="0" y="0"/>
          <a:ext cx="0" cy="0"/>
          <a:chOff x="0" y="0"/>
          <a:chExt cx="0" cy="0"/>
        </a:xfrm>
      </p:grpSpPr>
      <p:pic>
        <p:nvPicPr>
          <p:cNvPr id="6" name="내용 개체 틀 5" descr="인간의 얼굴, 사람, 의류, 이마이(가) 표시된 사진&#10;&#10;AI 생성 콘텐츠는 정확하지 않을 수 있습니다.">
            <a:extLst>
              <a:ext uri="{FF2B5EF4-FFF2-40B4-BE49-F238E27FC236}">
                <a16:creationId xmlns:a16="http://schemas.microsoft.com/office/drawing/2014/main" id="{2A8C4636-8BC5-3E92-2168-D8352B7ADE53}"/>
              </a:ext>
            </a:extLst>
          </p:cNvPr>
          <p:cNvPicPr>
            <a:picLocks noGrp="1" noChangeAspect="1"/>
          </p:cNvPicPr>
          <p:nvPr>
            <p:ph type="pic" sz="quarter" idx="13"/>
          </p:nvPr>
        </p:nvPicPr>
        <p:blipFill>
          <a:blip r:embed="rId2"/>
          <a:srcRect l="2995" r="2995"/>
          <a:stretch>
            <a:fillRect/>
          </a:stretch>
        </p:blipFill>
        <p:spPr>
          <a:xfrm>
            <a:off x="2915455" y="10"/>
            <a:ext cx="9276545" cy="6857990"/>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p:spPr>
      </p:pic>
      <p:sp>
        <p:nvSpPr>
          <p:cNvPr id="7" name="TextBox 6">
            <a:extLst>
              <a:ext uri="{FF2B5EF4-FFF2-40B4-BE49-F238E27FC236}">
                <a16:creationId xmlns:a16="http://schemas.microsoft.com/office/drawing/2014/main" id="{7EFFD116-9AD3-AD2F-07EE-259F5A25BFEB}"/>
              </a:ext>
            </a:extLst>
          </p:cNvPr>
          <p:cNvSpPr txBox="1"/>
          <p:nvPr/>
        </p:nvSpPr>
        <p:spPr>
          <a:xfrm>
            <a:off x="184519" y="704092"/>
            <a:ext cx="3538270" cy="5596439"/>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altLang="ko-KR" sz="2400" err="1">
                <a:solidFill>
                  <a:schemeClr val="tx2">
                    <a:lumMod val="76000"/>
                    <a:lumOff val="24000"/>
                  </a:schemeClr>
                </a:solidFill>
                <a:ea typeface="맑은 고딕"/>
              </a:rPr>
              <a:t>만약</a:t>
            </a:r>
            <a:r>
              <a:rPr lang="en-US" altLang="ko-KR" sz="2400">
                <a:solidFill>
                  <a:schemeClr val="tx2">
                    <a:lumMod val="76000"/>
                    <a:lumOff val="24000"/>
                  </a:schemeClr>
                </a:solidFill>
                <a:ea typeface="맑은 고딕"/>
              </a:rPr>
              <a:t> </a:t>
            </a:r>
            <a:r>
              <a:rPr lang="en-US" altLang="ko-KR" sz="2400" err="1">
                <a:solidFill>
                  <a:schemeClr val="tx2">
                    <a:lumMod val="76000"/>
                    <a:lumOff val="24000"/>
                  </a:schemeClr>
                </a:solidFill>
                <a:ea typeface="맑은 고딕"/>
              </a:rPr>
              <a:t>우리가</a:t>
            </a:r>
            <a:r>
              <a:rPr lang="en-US" altLang="ko-KR" sz="2400">
                <a:solidFill>
                  <a:schemeClr val="tx2">
                    <a:lumMod val="76000"/>
                    <a:lumOff val="24000"/>
                  </a:schemeClr>
                </a:solidFill>
                <a:ea typeface="맑은 고딕"/>
              </a:rPr>
              <a:t> </a:t>
            </a:r>
            <a:r>
              <a:rPr lang="en-US" altLang="ko-KR" sz="2400" err="1">
                <a:solidFill>
                  <a:schemeClr val="tx2">
                    <a:lumMod val="76000"/>
                    <a:lumOff val="24000"/>
                  </a:schemeClr>
                </a:solidFill>
                <a:ea typeface="맑은 고딕"/>
              </a:rPr>
              <a:t>복음을</a:t>
            </a:r>
            <a:r>
              <a:rPr lang="en-US" altLang="ko-KR" sz="2400">
                <a:solidFill>
                  <a:schemeClr val="tx2">
                    <a:lumMod val="76000"/>
                    <a:lumOff val="24000"/>
                  </a:schemeClr>
                </a:solidFill>
                <a:ea typeface="맑은 고딕"/>
              </a:rPr>
              <a:t> </a:t>
            </a:r>
            <a:r>
              <a:rPr lang="en-US" altLang="ko-KR" sz="2400" err="1">
                <a:solidFill>
                  <a:schemeClr val="tx2">
                    <a:lumMod val="76000"/>
                    <a:lumOff val="24000"/>
                  </a:schemeClr>
                </a:solidFill>
                <a:ea typeface="맑은 고딕"/>
              </a:rPr>
              <a:t>들고</a:t>
            </a:r>
            <a:r>
              <a:rPr lang="en-US" altLang="ko-KR" sz="2400">
                <a:solidFill>
                  <a:schemeClr val="tx2">
                    <a:lumMod val="76000"/>
                    <a:lumOff val="24000"/>
                  </a:schemeClr>
                </a:solidFill>
                <a:ea typeface="맑은 고딕"/>
              </a:rPr>
              <a:t> </a:t>
            </a:r>
            <a:r>
              <a:rPr lang="en-US" altLang="ko-KR" sz="2400" err="1">
                <a:solidFill>
                  <a:schemeClr val="tx2">
                    <a:lumMod val="76000"/>
                    <a:lumOff val="24000"/>
                  </a:schemeClr>
                </a:solidFill>
                <a:ea typeface="맑은 고딕"/>
              </a:rPr>
              <a:t>이방인을</a:t>
            </a:r>
            <a:r>
              <a:rPr lang="en-US" altLang="ko-KR" sz="2400">
                <a:solidFill>
                  <a:schemeClr val="tx2">
                    <a:lumMod val="76000"/>
                    <a:lumOff val="24000"/>
                  </a:schemeClr>
                </a:solidFill>
                <a:ea typeface="맑은 고딕"/>
              </a:rPr>
              <a:t> </a:t>
            </a:r>
            <a:r>
              <a:rPr lang="en-US" altLang="ko-KR" sz="2400" err="1">
                <a:solidFill>
                  <a:schemeClr val="tx2">
                    <a:lumMod val="76000"/>
                    <a:lumOff val="24000"/>
                  </a:schemeClr>
                </a:solidFill>
                <a:ea typeface="맑은 고딕"/>
              </a:rPr>
              <a:t>찾아가지</a:t>
            </a:r>
            <a:r>
              <a:rPr lang="en-US" altLang="ko-KR" sz="2400">
                <a:solidFill>
                  <a:schemeClr val="tx2">
                    <a:lumMod val="76000"/>
                    <a:lumOff val="24000"/>
                  </a:schemeClr>
                </a:solidFill>
                <a:ea typeface="맑은 고딕"/>
              </a:rPr>
              <a:t> </a:t>
            </a:r>
            <a:r>
              <a:rPr lang="en-US" altLang="ko-KR" sz="2400" err="1">
                <a:solidFill>
                  <a:schemeClr val="tx2">
                    <a:lumMod val="76000"/>
                    <a:lumOff val="24000"/>
                  </a:schemeClr>
                </a:solidFill>
                <a:ea typeface="맑은 고딕"/>
              </a:rPr>
              <a:t>않는다면</a:t>
            </a:r>
            <a:r>
              <a:rPr lang="en-US" altLang="ko-KR" sz="2400">
                <a:solidFill>
                  <a:schemeClr val="tx2">
                    <a:lumMod val="76000"/>
                    <a:lumOff val="24000"/>
                  </a:schemeClr>
                </a:solidFill>
                <a:ea typeface="맑은 고딕"/>
              </a:rPr>
              <a:t>,</a:t>
            </a:r>
          </a:p>
          <a:p>
            <a:pPr defTabSz="914400">
              <a:lnSpc>
                <a:spcPct val="90000"/>
              </a:lnSpc>
              <a:spcBef>
                <a:spcPct val="0"/>
              </a:spcBef>
              <a:spcAft>
                <a:spcPts val="600"/>
              </a:spcAft>
            </a:pPr>
            <a:r>
              <a:rPr lang="en-US" altLang="ko-KR" sz="2400" err="1">
                <a:solidFill>
                  <a:schemeClr val="tx2">
                    <a:lumMod val="76000"/>
                    <a:lumOff val="24000"/>
                  </a:schemeClr>
                </a:solidFill>
                <a:latin typeface="+mj-lt"/>
                <a:ea typeface="맑은 고딕"/>
                <a:cs typeface="+mj-cs"/>
              </a:rPr>
              <a:t>그들이</a:t>
            </a:r>
            <a:r>
              <a:rPr lang="en-US" altLang="ko-KR" sz="2400">
                <a:solidFill>
                  <a:schemeClr val="tx2">
                    <a:lumMod val="76000"/>
                    <a:lumOff val="24000"/>
                  </a:schemeClr>
                </a:solidFill>
                <a:latin typeface="+mj-lt"/>
                <a:ea typeface="맑은 고딕"/>
                <a:cs typeface="+mj-cs"/>
              </a:rPr>
              <a:t> </a:t>
            </a:r>
            <a:r>
              <a:rPr lang="en-US" altLang="ko-KR" sz="2400" err="1">
                <a:solidFill>
                  <a:schemeClr val="tx2">
                    <a:lumMod val="76000"/>
                    <a:lumOff val="24000"/>
                  </a:schemeClr>
                </a:solidFill>
                <a:latin typeface="+mj-lt"/>
                <a:ea typeface="맑은 고딕"/>
                <a:cs typeface="+mj-cs"/>
              </a:rPr>
              <a:t>혁명전사와</a:t>
            </a:r>
            <a:r>
              <a:rPr lang="en-US" altLang="ko-KR" sz="2400">
                <a:solidFill>
                  <a:schemeClr val="tx2">
                    <a:lumMod val="76000"/>
                    <a:lumOff val="24000"/>
                  </a:schemeClr>
                </a:solidFill>
                <a:latin typeface="+mj-lt"/>
                <a:ea typeface="맑은 고딕"/>
                <a:cs typeface="+mj-cs"/>
              </a:rPr>
              <a:t> </a:t>
            </a:r>
            <a:r>
              <a:rPr lang="en-US" altLang="ko-KR" sz="2400" err="1">
                <a:solidFill>
                  <a:schemeClr val="tx2">
                    <a:lumMod val="76000"/>
                    <a:lumOff val="24000"/>
                  </a:schemeClr>
                </a:solidFill>
                <a:latin typeface="+mj-lt"/>
                <a:ea typeface="맑은 고딕"/>
                <a:cs typeface="+mj-cs"/>
              </a:rPr>
              <a:t>점령군이</a:t>
            </a:r>
            <a:r>
              <a:rPr lang="en-US" altLang="ko-KR" sz="2400">
                <a:solidFill>
                  <a:schemeClr val="tx2">
                    <a:lumMod val="76000"/>
                    <a:lumOff val="24000"/>
                  </a:schemeClr>
                </a:solidFill>
                <a:latin typeface="+mj-lt"/>
                <a:ea typeface="맑은 고딕"/>
                <a:cs typeface="+mj-cs"/>
              </a:rPr>
              <a:t> </a:t>
            </a:r>
            <a:r>
              <a:rPr lang="en-US" altLang="ko-KR" sz="2400" err="1">
                <a:solidFill>
                  <a:schemeClr val="tx2">
                    <a:lumMod val="76000"/>
                    <a:lumOff val="24000"/>
                  </a:schemeClr>
                </a:solidFill>
                <a:latin typeface="+mj-lt"/>
                <a:ea typeface="맑은 고딕"/>
                <a:cs typeface="+mj-cs"/>
              </a:rPr>
              <a:t>되어</a:t>
            </a:r>
            <a:r>
              <a:rPr lang="en-US" altLang="ko-KR" sz="2400">
                <a:solidFill>
                  <a:schemeClr val="tx2">
                    <a:lumMod val="76000"/>
                    <a:lumOff val="24000"/>
                  </a:schemeClr>
                </a:solidFill>
                <a:latin typeface="+mj-lt"/>
                <a:ea typeface="맑은 고딕"/>
                <a:cs typeface="+mj-cs"/>
              </a:rPr>
              <a:t> </a:t>
            </a:r>
            <a:r>
              <a:rPr lang="en-US" altLang="ko-KR" sz="2400" err="1">
                <a:solidFill>
                  <a:schemeClr val="tx2">
                    <a:lumMod val="76000"/>
                    <a:lumOff val="24000"/>
                  </a:schemeClr>
                </a:solidFill>
                <a:latin typeface="+mj-lt"/>
                <a:ea typeface="맑은 고딕"/>
                <a:cs typeface="+mj-cs"/>
              </a:rPr>
              <a:t>우리를</a:t>
            </a:r>
            <a:r>
              <a:rPr lang="en-US" altLang="ko-KR" sz="2400">
                <a:solidFill>
                  <a:schemeClr val="tx2">
                    <a:lumMod val="76000"/>
                    <a:lumOff val="24000"/>
                  </a:schemeClr>
                </a:solidFill>
                <a:latin typeface="+mj-lt"/>
                <a:ea typeface="맑은 고딕"/>
                <a:cs typeface="+mj-cs"/>
              </a:rPr>
              <a:t> </a:t>
            </a:r>
            <a:r>
              <a:rPr lang="en-US" altLang="ko-KR" sz="2400" err="1">
                <a:solidFill>
                  <a:schemeClr val="tx2">
                    <a:lumMod val="76000"/>
                    <a:lumOff val="24000"/>
                  </a:schemeClr>
                </a:solidFill>
                <a:latin typeface="+mj-lt"/>
                <a:ea typeface="맑은 고딕"/>
                <a:cs typeface="+mj-cs"/>
              </a:rPr>
              <a:t>찾아올</a:t>
            </a:r>
            <a:r>
              <a:rPr lang="en-US" altLang="ko-KR" sz="2400">
                <a:solidFill>
                  <a:schemeClr val="tx2">
                    <a:lumMod val="76000"/>
                    <a:lumOff val="24000"/>
                  </a:schemeClr>
                </a:solidFill>
                <a:latin typeface="+mj-lt"/>
                <a:ea typeface="맑은 고딕"/>
                <a:cs typeface="+mj-cs"/>
              </a:rPr>
              <a:t> </a:t>
            </a:r>
            <a:r>
              <a:rPr lang="en-US" altLang="ko-KR" sz="2400" err="1">
                <a:solidFill>
                  <a:schemeClr val="tx2">
                    <a:lumMod val="76000"/>
                    <a:lumOff val="24000"/>
                  </a:schemeClr>
                </a:solidFill>
                <a:latin typeface="+mj-lt"/>
                <a:ea typeface="맑은 고딕"/>
                <a:cs typeface="+mj-cs"/>
              </a:rPr>
              <a:t>것입니다</a:t>
            </a:r>
            <a:r>
              <a:rPr lang="en-US" altLang="ko-KR" sz="2400">
                <a:solidFill>
                  <a:schemeClr val="tx2">
                    <a:lumMod val="76000"/>
                    <a:lumOff val="24000"/>
                  </a:schemeClr>
                </a:solidFill>
                <a:latin typeface="+mj-lt"/>
                <a:ea typeface="맑은 고딕"/>
                <a:cs typeface="+mj-cs"/>
              </a:rPr>
              <a:t>. </a:t>
            </a:r>
          </a:p>
          <a:p>
            <a:pPr defTabSz="914400">
              <a:lnSpc>
                <a:spcPct val="90000"/>
              </a:lnSpc>
              <a:spcBef>
                <a:spcPct val="0"/>
              </a:spcBef>
              <a:spcAft>
                <a:spcPts val="600"/>
              </a:spcAft>
            </a:pPr>
            <a:r>
              <a:rPr lang="en-US" altLang="ko-KR" sz="2400">
                <a:solidFill>
                  <a:schemeClr val="tx2">
                    <a:lumMod val="76000"/>
                    <a:lumOff val="24000"/>
                  </a:schemeClr>
                </a:solidFill>
                <a:latin typeface="+mj-lt"/>
                <a:ea typeface="맑은 고딕"/>
                <a:cs typeface="+mj-cs"/>
              </a:rPr>
              <a:t>(1968.8) </a:t>
            </a:r>
            <a:r>
              <a:rPr lang="en-US" altLang="ko-KR" sz="2400" err="1">
                <a:solidFill>
                  <a:schemeClr val="tx2">
                    <a:lumMod val="76000"/>
                    <a:lumOff val="24000"/>
                  </a:schemeClr>
                </a:solidFill>
                <a:latin typeface="+mj-lt"/>
                <a:ea typeface="맑은 고딕"/>
                <a:cs typeface="+mj-cs"/>
              </a:rPr>
              <a:t>프라하</a:t>
            </a:r>
            <a:endParaRPr lang="en-US" sz="2400">
              <a:solidFill>
                <a:schemeClr val="tx2">
                  <a:lumMod val="76000"/>
                  <a:lumOff val="24000"/>
                </a:schemeClr>
              </a:solidFill>
              <a:ea typeface="맑은 고딕"/>
              <a:cs typeface="+mj-cs"/>
            </a:endParaRPr>
          </a:p>
        </p:txBody>
      </p:sp>
    </p:spTree>
    <p:extLst>
      <p:ext uri="{BB962C8B-B14F-4D97-AF65-F5344CB8AC3E}">
        <p14:creationId xmlns:p14="http://schemas.microsoft.com/office/powerpoint/2010/main" val="3480943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31">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제목 1">
            <a:extLst>
              <a:ext uri="{FF2B5EF4-FFF2-40B4-BE49-F238E27FC236}">
                <a16:creationId xmlns:a16="http://schemas.microsoft.com/office/drawing/2014/main" id="{6A541EA3-C0D6-FB61-334D-B55DDCB05B35}"/>
              </a:ext>
            </a:extLst>
          </p:cNvPr>
          <p:cNvSpPr>
            <a:spLocks noGrp="1"/>
          </p:cNvSpPr>
          <p:nvPr>
            <p:ph type="title"/>
          </p:nvPr>
        </p:nvSpPr>
        <p:spPr>
          <a:xfrm>
            <a:off x="838201" y="365125"/>
            <a:ext cx="5251316" cy="1807305"/>
          </a:xfrm>
        </p:spPr>
        <p:txBody>
          <a:bodyPr vert="horz" lIns="91440" tIns="45720" rIns="91440" bIns="45720" rtlCol="0" anchor="ctr">
            <a:normAutofit/>
          </a:bodyPr>
          <a:lstStyle/>
          <a:p>
            <a:pPr defTabSz="914400" latinLnBrk="0"/>
            <a:r>
              <a:rPr lang="en-US" altLang="ko-KR" dirty="0"/>
              <a:t>1997</a:t>
            </a:r>
            <a:r>
              <a:rPr lang="ko-KR" altLang="en-US" dirty="0"/>
              <a:t>년 </a:t>
            </a:r>
            <a:r>
              <a:rPr lang="en-US" altLang="ko-KR" dirty="0"/>
              <a:t>9</a:t>
            </a:r>
            <a:r>
              <a:rPr lang="ko-KR" altLang="en-US" dirty="0"/>
              <a:t>월 </a:t>
            </a:r>
            <a:r>
              <a:rPr lang="en-US" altLang="ko-KR" dirty="0"/>
              <a:t>4</a:t>
            </a:r>
            <a:r>
              <a:rPr lang="ko-KR" altLang="en-US" dirty="0"/>
              <a:t>일 </a:t>
            </a:r>
            <a:br>
              <a:rPr lang="ko-KR" altLang="en-US"/>
            </a:br>
            <a:r>
              <a:rPr lang="ko-KR" altLang="en-US" dirty="0"/>
              <a:t>예루살렘</a:t>
            </a:r>
            <a:endParaRPr lang="en-US" altLang="ko-KR" dirty="0"/>
          </a:p>
        </p:txBody>
      </p:sp>
      <p:sp>
        <p:nvSpPr>
          <p:cNvPr id="3" name="내용 개체 틀 2">
            <a:extLst>
              <a:ext uri="{FF2B5EF4-FFF2-40B4-BE49-F238E27FC236}">
                <a16:creationId xmlns:a16="http://schemas.microsoft.com/office/drawing/2014/main" id="{AD482369-5EF4-D7EC-D99D-98334E11DCD3}"/>
              </a:ext>
            </a:extLst>
          </p:cNvPr>
          <p:cNvSpPr>
            <a:spLocks noGrp="1"/>
          </p:cNvSpPr>
          <p:nvPr>
            <p:ph sz="half" idx="1"/>
          </p:nvPr>
        </p:nvSpPr>
        <p:spPr>
          <a:xfrm>
            <a:off x="838200" y="2333297"/>
            <a:ext cx="4619621" cy="3843666"/>
          </a:xfrm>
        </p:spPr>
        <p:txBody>
          <a:bodyPr vert="horz" lIns="91440" tIns="45720" rIns="91440" bIns="45720" rtlCol="0">
            <a:normAutofit/>
          </a:bodyPr>
          <a:lstStyle/>
          <a:p>
            <a:pPr marL="227965" indent="-228600" defTabSz="914400" latinLnBrk="0"/>
            <a:r>
              <a:rPr lang="ko-KR" altLang="en-US" sz="1700" dirty="0"/>
              <a:t>스스로 사지를 날려버린 저 청년에게 복음을 전한 사람이 있었을까</a:t>
            </a:r>
            <a:r>
              <a:rPr lang="en-US" altLang="ko-KR" sz="1700" dirty="0"/>
              <a:t>?</a:t>
            </a:r>
          </a:p>
          <a:p>
            <a:pPr marL="227965" indent="-228600" defTabSz="914400" latinLnBrk="0"/>
            <a:r>
              <a:rPr lang="ko-KR" altLang="en-US" sz="1700" dirty="0"/>
              <a:t>누가 찾아가기라도 했을까</a:t>
            </a:r>
            <a:r>
              <a:rPr lang="en-US" altLang="ko-KR" sz="1700" dirty="0"/>
              <a:t>?</a:t>
            </a:r>
          </a:p>
          <a:p>
            <a:pPr marL="227965" indent="-228600" defTabSz="914400" latinLnBrk="0"/>
            <a:r>
              <a:rPr lang="ko-KR" altLang="en-US" sz="1700" dirty="0"/>
              <a:t>목숨을 버리는 것보다 살아야 할 이유가 더 크다는 사실을 그들에게 말해주기 위해</a:t>
            </a:r>
            <a:r>
              <a:rPr lang="en-US" altLang="ko-KR" sz="1700" dirty="0"/>
              <a:t> </a:t>
            </a:r>
            <a:r>
              <a:rPr lang="ko-KR" altLang="en-US" sz="1700" dirty="0"/>
              <a:t>싸울 각오로 찾아가려고 한 사람이 있었을까</a:t>
            </a:r>
            <a:r>
              <a:rPr lang="en-US" altLang="ko-KR" sz="1700" dirty="0"/>
              <a:t>?</a:t>
            </a:r>
          </a:p>
          <a:p>
            <a:pPr marL="227965" indent="-228600" defTabSz="914400" latinLnBrk="0"/>
            <a:r>
              <a:rPr lang="ko-KR" altLang="en-US" sz="1700" dirty="0"/>
              <a:t>그들을 찾아가 복음을 전하는 사람이 아무도 없다면 그들이 어떻게 평화의 왕 예수님을 만날 수 있을까</a:t>
            </a:r>
            <a:r>
              <a:rPr lang="en-US" altLang="ko-KR" sz="1700" dirty="0"/>
              <a:t>?</a:t>
            </a:r>
          </a:p>
          <a:p>
            <a:pPr marL="227965" indent="-228600" defTabSz="914400" latinLnBrk="0"/>
            <a:r>
              <a:rPr lang="ko-KR" altLang="en-US" sz="1700" dirty="0"/>
              <a:t>그렇지만 이스라엘을 파괴하기 위해 목숨까지 내놓는 이슬람 근본주의자들이 과연 복음에 귀를 기울일까</a:t>
            </a:r>
            <a:r>
              <a:rPr lang="en-US" altLang="ko-KR" sz="1700" dirty="0"/>
              <a:t>?</a:t>
            </a:r>
          </a:p>
        </p:txBody>
      </p:sp>
      <p:pic>
        <p:nvPicPr>
          <p:cNvPr id="5" name="내용 개체 틀 4" descr="의류, 사람, 인간의 얼굴, 지상이(가) 표시된 사진&#10;&#10;AI 생성 콘텐츠는 정확하지 않을 수 있습니다.">
            <a:extLst>
              <a:ext uri="{FF2B5EF4-FFF2-40B4-BE49-F238E27FC236}">
                <a16:creationId xmlns:a16="http://schemas.microsoft.com/office/drawing/2014/main" id="{493D1FAA-7B14-4622-10E3-99288FCC5BBC}"/>
              </a:ext>
            </a:extLst>
          </p:cNvPr>
          <p:cNvPicPr>
            <a:picLocks noGrp="1" noChangeAspect="1"/>
          </p:cNvPicPr>
          <p:nvPr>
            <p:ph sz="half" idx="2"/>
          </p:nvPr>
        </p:nvPicPr>
        <p:blipFill>
          <a:blip r:embed="rId2"/>
          <a:srcRect l="13909" r="21315" b="-2"/>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815774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98EE3-A160-CBCE-D590-798C3750107C}"/>
            </a:ext>
          </a:extLst>
        </p:cNvPr>
        <p:cNvGrpSpPr/>
        <p:nvPr/>
      </p:nvGrpSpPr>
      <p:grpSpPr>
        <a:xfrm>
          <a:off x="0" y="0"/>
          <a:ext cx="0" cy="0"/>
          <a:chOff x="0" y="0"/>
          <a:chExt cx="0" cy="0"/>
        </a:xfrm>
      </p:grpSpPr>
      <p:sp>
        <p:nvSpPr>
          <p:cNvPr id="3" name="제목 2">
            <a:extLst>
              <a:ext uri="{FF2B5EF4-FFF2-40B4-BE49-F238E27FC236}">
                <a16:creationId xmlns:a16="http://schemas.microsoft.com/office/drawing/2014/main" id="{1B6C0628-222E-2982-E7D0-A7890A8007D2}"/>
              </a:ext>
            </a:extLst>
          </p:cNvPr>
          <p:cNvSpPr>
            <a:spLocks noGrp="1"/>
          </p:cNvSpPr>
          <p:nvPr>
            <p:ph type="title"/>
          </p:nvPr>
        </p:nvSpPr>
        <p:spPr/>
        <p:txBody>
          <a:bodyPr>
            <a:normAutofit/>
          </a:bodyPr>
          <a:lstStyle/>
          <a:p>
            <a:endParaRPr lang="ko-KR" altLang="en-US"/>
          </a:p>
        </p:txBody>
      </p:sp>
      <p:pic>
        <p:nvPicPr>
          <p:cNvPr id="5" name="그림 4" descr="텍스트, 폰트, 그래픽 디자인, 지도이(가) 표시된 사진&#10;&#10;AI 생성 콘텐츠는 정확하지 않을 수 있습니다.">
            <a:extLst>
              <a:ext uri="{FF2B5EF4-FFF2-40B4-BE49-F238E27FC236}">
                <a16:creationId xmlns:a16="http://schemas.microsoft.com/office/drawing/2014/main" id="{4FE051A7-65BA-C4DA-9BA3-31542AB50E80}"/>
              </a:ext>
            </a:extLst>
          </p:cNvPr>
          <p:cNvPicPr>
            <a:picLocks noChangeAspect="1"/>
          </p:cNvPicPr>
          <p:nvPr/>
        </p:nvPicPr>
        <p:blipFill>
          <a:blip r:embed="rId2"/>
          <a:srcRect/>
          <a:stretch/>
        </p:blipFill>
        <p:spPr>
          <a:xfrm>
            <a:off x="896529" y="-4508"/>
            <a:ext cx="4941033" cy="6940304"/>
          </a:xfrm>
          <a:prstGeom prst="rect">
            <a:avLst/>
          </a:prstGeom>
        </p:spPr>
      </p:pic>
      <p:pic>
        <p:nvPicPr>
          <p:cNvPr id="2" name="그림 1" descr="텍스트, 지도, 폰트이(가) 표시된 사진&#10;&#10;AI 생성 콘텐츠는 정확하지 않을 수 있습니다.">
            <a:extLst>
              <a:ext uri="{FF2B5EF4-FFF2-40B4-BE49-F238E27FC236}">
                <a16:creationId xmlns:a16="http://schemas.microsoft.com/office/drawing/2014/main" id="{E354E57D-9247-560E-479D-A1F58B512EFB}"/>
              </a:ext>
            </a:extLst>
          </p:cNvPr>
          <p:cNvPicPr>
            <a:picLocks noChangeAspect="1"/>
          </p:cNvPicPr>
          <p:nvPr/>
        </p:nvPicPr>
        <p:blipFill>
          <a:blip r:embed="rId3"/>
          <a:srcRect l="1449" t="1025" b="-81"/>
          <a:stretch>
            <a:fillRect/>
          </a:stretch>
        </p:blipFill>
        <p:spPr>
          <a:xfrm>
            <a:off x="5837909" y="-9180"/>
            <a:ext cx="4939374" cy="6941225"/>
          </a:xfrm>
          <a:prstGeom prst="rect">
            <a:avLst/>
          </a:prstGeom>
        </p:spPr>
      </p:pic>
    </p:spTree>
    <p:extLst>
      <p:ext uri="{BB962C8B-B14F-4D97-AF65-F5344CB8AC3E}">
        <p14:creationId xmlns:p14="http://schemas.microsoft.com/office/powerpoint/2010/main" val="1741147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5F2F28AD-0D84-1948-0ECF-FC9EA0A60DE5}"/>
              </a:ext>
            </a:extLst>
          </p:cNvPr>
          <p:cNvSpPr>
            <a:spLocks noGrp="1"/>
          </p:cNvSpPr>
          <p:nvPr>
            <p:ph type="title"/>
          </p:nvPr>
        </p:nvSpPr>
        <p:spPr>
          <a:xfrm>
            <a:off x="1069848" y="694944"/>
            <a:ext cx="8677656" cy="978408"/>
          </a:xfrm>
        </p:spPr>
        <p:txBody>
          <a:bodyPr/>
          <a:lstStyle/>
          <a:p>
            <a:r>
              <a:rPr lang="ko-KR" altLang="en-US">
                <a:solidFill>
                  <a:schemeClr val="tx2"/>
                </a:solidFill>
                <a:latin typeface="나눔고딕 ExtraBold" panose="020D0904000000000000" pitchFamily="50" charset="-127"/>
                <a:ea typeface="나눔고딕 ExtraBold" panose="020D0904000000000000" pitchFamily="50" charset="-127"/>
              </a:rPr>
              <a:t>사하라 사막 이남 아프리카의 폭력</a:t>
            </a:r>
            <a:endParaRPr lang="en-US">
              <a:solidFill>
                <a:schemeClr val="tx2"/>
              </a:solidFill>
              <a:latin typeface="나눔고딕 ExtraBold" panose="020D0904000000000000" pitchFamily="50" charset="-127"/>
              <a:ea typeface="나눔고딕 ExtraBold" panose="020D0904000000000000" pitchFamily="50" charset="-127"/>
            </a:endParaRPr>
          </a:p>
        </p:txBody>
      </p:sp>
      <p:sp>
        <p:nvSpPr>
          <p:cNvPr id="3" name="바닥글 개체 틀 2">
            <a:extLst>
              <a:ext uri="{FF2B5EF4-FFF2-40B4-BE49-F238E27FC236}">
                <a16:creationId xmlns:a16="http://schemas.microsoft.com/office/drawing/2014/main" id="{073230C1-AFAD-1C86-312C-4364E9E1F3D0}"/>
              </a:ext>
            </a:extLst>
          </p:cNvPr>
          <p:cNvSpPr>
            <a:spLocks noGrp="1"/>
          </p:cNvSpPr>
          <p:nvPr>
            <p:ph type="ftr" sz="quarter" idx="15"/>
          </p:nvPr>
        </p:nvSpPr>
        <p:spPr>
          <a:xfrm rot="5400000">
            <a:off x="-1754871" y="2093200"/>
            <a:ext cx="4157472" cy="416083"/>
          </a:xfrm>
        </p:spPr>
        <p:txBody>
          <a:bodyPr anchor="ctr">
            <a:normAutofit/>
          </a:bodyPr>
          <a:lstStyle/>
          <a:p>
            <a:pPr>
              <a:spcAft>
                <a:spcPts val="600"/>
              </a:spcAft>
            </a:pPr>
            <a:r>
              <a:rPr lang="ko-KR" altLang="en-US" noProof="0"/>
              <a:t>샘플 바닥글 텍스트</a:t>
            </a:r>
          </a:p>
        </p:txBody>
      </p:sp>
      <p:sp>
        <p:nvSpPr>
          <p:cNvPr id="5" name="내용 개체 틀 4">
            <a:extLst>
              <a:ext uri="{FF2B5EF4-FFF2-40B4-BE49-F238E27FC236}">
                <a16:creationId xmlns:a16="http://schemas.microsoft.com/office/drawing/2014/main" id="{30EC5B29-9BC5-DC7C-B430-E6CD9C39089A}"/>
              </a:ext>
            </a:extLst>
          </p:cNvPr>
          <p:cNvSpPr>
            <a:spLocks noGrp="1"/>
          </p:cNvSpPr>
          <p:nvPr>
            <p:ph idx="1"/>
          </p:nvPr>
        </p:nvSpPr>
        <p:spPr>
          <a:xfrm>
            <a:off x="1086357" y="2342776"/>
            <a:ext cx="5009643" cy="3197413"/>
          </a:xfrm>
        </p:spPr>
        <p:txBody>
          <a:bodyPr>
            <a:normAutofit/>
          </a:bodyPr>
          <a:lstStyle/>
          <a:p>
            <a:pPr marL="285710" indent="-285710">
              <a:lnSpc>
                <a:spcPct val="140000"/>
              </a:lnSpc>
              <a:buFont typeface="Arial" panose="020B0604020202020204" pitchFamily="34" charset="0"/>
              <a:buChar char="•"/>
            </a:pPr>
            <a:endParaRPr lang="en-US" altLang="ko-KR" sz="1300"/>
          </a:p>
          <a:p>
            <a:pPr>
              <a:lnSpc>
                <a:spcPct val="140000"/>
              </a:lnSpc>
            </a:pPr>
            <a:endParaRPr lang="en-US" altLang="ko-KR" sz="1300"/>
          </a:p>
        </p:txBody>
      </p:sp>
      <p:pic>
        <p:nvPicPr>
          <p:cNvPr id="11" name="내용 개체 틀 10" descr="지도, 아틀라스, 텍스트, 도표이(가) 표시된 사진&#10;&#10;자동 생성된 설명">
            <a:extLst>
              <a:ext uri="{FF2B5EF4-FFF2-40B4-BE49-F238E27FC236}">
                <a16:creationId xmlns:a16="http://schemas.microsoft.com/office/drawing/2014/main" id="{8758194F-D317-EE5D-FB24-E4659CE198C1}"/>
              </a:ext>
            </a:extLst>
          </p:cNvPr>
          <p:cNvPicPr>
            <a:picLocks noGrp="1" noChangeAspect="1"/>
          </p:cNvPicPr>
          <p:nvPr>
            <p:ph type="pic" sz="quarter" idx="13"/>
          </p:nvPr>
        </p:nvPicPr>
        <p:blipFill>
          <a:blip r:embed="rId2"/>
          <a:stretch/>
        </p:blipFill>
        <p:spPr>
          <a:xfrm>
            <a:off x="7343777" y="1883664"/>
            <a:ext cx="4094227" cy="4114800"/>
          </a:xfrm>
          <a:noFill/>
        </p:spPr>
      </p:pic>
      <p:sp>
        <p:nvSpPr>
          <p:cNvPr id="8" name="날짜 개체 틀 7">
            <a:extLst>
              <a:ext uri="{FF2B5EF4-FFF2-40B4-BE49-F238E27FC236}">
                <a16:creationId xmlns:a16="http://schemas.microsoft.com/office/drawing/2014/main" id="{8FB9AAC8-F7DB-C432-D6B7-ACEDCA23872A}"/>
              </a:ext>
            </a:extLst>
          </p:cNvPr>
          <p:cNvSpPr>
            <a:spLocks noGrp="1"/>
          </p:cNvSpPr>
          <p:nvPr>
            <p:ph type="dt" sz="half" idx="14"/>
          </p:nvPr>
        </p:nvSpPr>
        <p:spPr>
          <a:xfrm>
            <a:off x="173736" y="6382512"/>
            <a:ext cx="2845901" cy="365125"/>
          </a:xfrm>
        </p:spPr>
        <p:txBody>
          <a:bodyPr anchor="ctr">
            <a:normAutofit/>
          </a:bodyPr>
          <a:lstStyle/>
          <a:p>
            <a:pPr rtl="0"/>
            <a:r>
              <a:rPr lang="en-US" altLang="ko-KR">
                <a:latin typeface="맑은 고딕" panose="020B0503020000020004" pitchFamily="50" charset="-127"/>
                <a:ea typeface="맑은 고딕" panose="020B0503020000020004" pitchFamily="50" charset="-127"/>
              </a:rPr>
              <a:t>2025-02-21</a:t>
            </a:r>
            <a:endParaRPr lang="ko-KR" altLang="en-US">
              <a:latin typeface="맑은 고딕" panose="020B0503020000020004" pitchFamily="50" charset="-127"/>
              <a:ea typeface="맑은 고딕" panose="020B0503020000020004" pitchFamily="50" charset="-127"/>
            </a:endParaRPr>
          </a:p>
        </p:txBody>
      </p:sp>
      <p:sp>
        <p:nvSpPr>
          <p:cNvPr id="9" name="슬라이드 번호 개체 틀 8">
            <a:extLst>
              <a:ext uri="{FF2B5EF4-FFF2-40B4-BE49-F238E27FC236}">
                <a16:creationId xmlns:a16="http://schemas.microsoft.com/office/drawing/2014/main" id="{941596CB-EA40-67CF-EFBA-2F3F01C0A797}"/>
              </a:ext>
            </a:extLst>
          </p:cNvPr>
          <p:cNvSpPr>
            <a:spLocks noGrp="1"/>
          </p:cNvSpPr>
          <p:nvPr>
            <p:ph type="sldNum" sz="quarter" idx="16"/>
          </p:nvPr>
        </p:nvSpPr>
        <p:spPr>
          <a:xfrm>
            <a:off x="11457920" y="6382512"/>
            <a:ext cx="500997" cy="365125"/>
          </a:xfrm>
        </p:spPr>
        <p:txBody>
          <a:bodyPr anchor="ctr">
            <a:normAutofit fontScale="77500" lnSpcReduction="20000"/>
          </a:bodyPr>
          <a:lstStyle/>
          <a:p>
            <a:pPr>
              <a:spcAft>
                <a:spcPts val="600"/>
              </a:spcAft>
            </a:pPr>
            <a:fld id="{4C8B8A27-DF03-4546-BA93-21C967D57E5C}" type="slidenum">
              <a:rPr lang="en-US" altLang="ko-KR" noProof="0" smtClean="0"/>
              <a:pPr>
                <a:spcAft>
                  <a:spcPts val="600"/>
                </a:spcAft>
              </a:pPr>
              <a:t>8</a:t>
            </a:fld>
            <a:endParaRPr lang="ko-KR" altLang="en-US" noProof="0"/>
          </a:p>
        </p:txBody>
      </p:sp>
      <p:graphicFrame>
        <p:nvGraphicFramePr>
          <p:cNvPr id="2" name="다이어그램 1">
            <a:extLst>
              <a:ext uri="{FF2B5EF4-FFF2-40B4-BE49-F238E27FC236}">
                <a16:creationId xmlns:a16="http://schemas.microsoft.com/office/drawing/2014/main" id="{64F972C6-18E6-05CB-E1D0-5EC5EC79B593}"/>
              </a:ext>
            </a:extLst>
          </p:cNvPr>
          <p:cNvGraphicFramePr/>
          <p:nvPr/>
        </p:nvGraphicFramePr>
        <p:xfrm>
          <a:off x="531907" y="1840992"/>
          <a:ext cx="6267245" cy="4157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63537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B2B030-4738-4359-9E46-144B7C8BFF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 y="8300"/>
            <a:ext cx="12193117" cy="68497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E722B2DD-E14D-4972-9D98-5D6E61B1B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14431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descr="조각상, 벽, 댄스, 실내이(가) 표시된 사진&#10;&#10;AI 생성 콘텐츠는 정확하지 않을 수 있습니다.">
            <a:extLst>
              <a:ext uri="{FF2B5EF4-FFF2-40B4-BE49-F238E27FC236}">
                <a16:creationId xmlns:a16="http://schemas.microsoft.com/office/drawing/2014/main" id="{35085234-5E6A-7C84-3904-0E3A1FD15936}"/>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r="121" b="1"/>
          <a:stretch>
            <a:fillRect/>
          </a:stretch>
        </p:blipFill>
        <p:spPr bwMode="auto">
          <a:xfrm>
            <a:off x="20" y="10"/>
            <a:ext cx="12191980" cy="6866290"/>
          </a:xfrm>
          <a:prstGeom prst="rect">
            <a:avLst/>
          </a:prstGeom>
          <a:noFill/>
          <a:extLst>
            <a:ext uri="{909E8E84-426E-40DD-AFC4-6F175D3DCCD1}">
              <a14:hiddenFill xmlns:a14="http://schemas.microsoft.com/office/drawing/2010/main">
                <a:solidFill>
                  <a:srgbClr val="FFFFFF"/>
                </a:solidFill>
              </a14:hiddenFill>
            </a:ext>
          </a:extLst>
        </p:spPr>
      </p:pic>
      <p:sp>
        <p:nvSpPr>
          <p:cNvPr id="7" name="부제목 2">
            <a:extLst>
              <a:ext uri="{FF2B5EF4-FFF2-40B4-BE49-F238E27FC236}">
                <a16:creationId xmlns:a16="http://schemas.microsoft.com/office/drawing/2014/main" id="{D43D8862-4308-6648-D3C4-FE24AA651933}"/>
              </a:ext>
            </a:extLst>
          </p:cNvPr>
          <p:cNvSpPr txBox="1">
            <a:spLocks/>
          </p:cNvSpPr>
          <p:nvPr/>
        </p:nvSpPr>
        <p:spPr>
          <a:xfrm>
            <a:off x="6484972" y="1722615"/>
            <a:ext cx="5461010" cy="2967935"/>
          </a:xfrm>
          <a:prstGeom prst="rect">
            <a:avLst/>
          </a:prstGeom>
        </p:spPr>
        <p:txBody>
          <a:bodyPr vert="horz" lIns="91440" tIns="45720" rIns="91440" bIns="45720" rtlCol="0" anchor="ctr">
            <a:no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ko-KR" altLang="en-US" sz="3200" b="1">
                <a:solidFill>
                  <a:schemeClr val="bg1"/>
                </a:solidFill>
                <a:effectLst>
                  <a:outerShdw blurRad="38100" dist="38100" dir="2700000" algn="tl">
                    <a:srgbClr val="000000">
                      <a:alpha val="43137"/>
                    </a:srgbClr>
                  </a:outerShdw>
                </a:effectLst>
                <a:ea typeface="맑은 고딕"/>
              </a:rPr>
              <a:t>박해 받는 교회를 위한 기도</a:t>
            </a:r>
            <a:endParaRPr lang="en-US" altLang="ko-KR" sz="3200">
              <a:solidFill>
                <a:schemeClr val="bg1"/>
              </a:solidFill>
              <a:ea typeface="맑은 고딕"/>
            </a:endParaRPr>
          </a:p>
          <a:p>
            <a:pPr algn="ctr"/>
            <a:endParaRPr lang="ko-KR" altLang="en-US" sz="3200">
              <a:solidFill>
                <a:schemeClr val="bg1"/>
              </a:solidFill>
              <a:latin typeface="맑은 고딕" panose="020B0503020000020004" pitchFamily="50" charset="-127"/>
              <a:ea typeface="맑은 고딕" panose="020B0503020000020004" pitchFamily="50" charset="-127"/>
            </a:endParaRPr>
          </a:p>
          <a:p>
            <a:pPr marL="0" indent="0" algn="ctr">
              <a:buNone/>
            </a:pPr>
            <a:r>
              <a:rPr lang="en-US" altLang="ko-KR">
                <a:solidFill>
                  <a:schemeClr val="bg1"/>
                </a:solidFill>
                <a:ea typeface="맑은 고딕"/>
              </a:rPr>
              <a:t>Prayer for Persecuted Church</a:t>
            </a:r>
            <a:endParaRPr lang="ko-KR" altLang="en-US">
              <a:solidFill>
                <a:schemeClr val="bg1"/>
              </a:solidFill>
              <a:ea typeface="맑은 고딕"/>
            </a:endParaRPr>
          </a:p>
        </p:txBody>
      </p:sp>
      <p:cxnSp>
        <p:nvCxnSpPr>
          <p:cNvPr id="8" name="직선 화살표 연결선 7">
            <a:extLst>
              <a:ext uri="{FF2B5EF4-FFF2-40B4-BE49-F238E27FC236}">
                <a16:creationId xmlns:a16="http://schemas.microsoft.com/office/drawing/2014/main" id="{ED481285-A0C1-24B8-0ACC-B8730A910984}"/>
              </a:ext>
            </a:extLst>
          </p:cNvPr>
          <p:cNvCxnSpPr/>
          <p:nvPr/>
        </p:nvCxnSpPr>
        <p:spPr>
          <a:xfrm>
            <a:off x="6754584" y="3205841"/>
            <a:ext cx="4920343" cy="8166"/>
          </a:xfrm>
          <a:prstGeom prst="straightConnector1">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8078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D3B1C-B793-A356-C2C9-1AACB14822D5}"/>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2A1ACEDB-49D3-7440-9DBA-F37F458E97F4}"/>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FBD5D2BA-6DE9-6B9E-15CD-6554A41A5B72}"/>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5B729F76-F5E9-5B8C-77BE-C1DFF548536C}"/>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35089EF6-995C-9B08-2352-7917BDEB4DB1}"/>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F444FC7C-6946-C6EE-4A8C-B8191CF2F314}"/>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5812E006-ACCA-DB02-2FE7-424137A5E12D}"/>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7C6ADBD5-11A3-4E08-4C72-23E3F14EFDD0}"/>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30372C68-2778-765E-C1D6-BA87F561F03D}"/>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altLang="ko-KR" dirty="0">
                <a:solidFill>
                  <a:srgbClr val="0070C0"/>
                </a:solidFill>
                <a:ea typeface="맑은 고딕"/>
              </a:rPr>
              <a:t>#토고 </a:t>
            </a:r>
            <a:r>
              <a:rPr lang="en-US" altLang="ko-KR" sz="1800" dirty="0">
                <a:solidFill>
                  <a:srgbClr val="0070C0"/>
                </a:solidFill>
                <a:ea typeface="맑은 고딕"/>
              </a:rPr>
              <a:t>| </a:t>
            </a:r>
            <a:r>
              <a:rPr lang="en-US" dirty="0" err="1">
                <a:solidFill>
                  <a:srgbClr val="0070C0"/>
                </a:solidFill>
                <a:ea typeface="+mn-lt"/>
                <a:cs typeface="+mn-lt"/>
              </a:rPr>
              <a:t>삶에</a:t>
            </a:r>
            <a:r>
              <a:rPr lang="en-US" dirty="0">
                <a:solidFill>
                  <a:srgbClr val="0070C0"/>
                </a:solidFill>
                <a:ea typeface="+mn-lt"/>
                <a:cs typeface="+mn-lt"/>
              </a:rPr>
              <a:t> </a:t>
            </a:r>
            <a:r>
              <a:rPr lang="en-US" dirty="0" err="1">
                <a:solidFill>
                  <a:srgbClr val="0070C0"/>
                </a:solidFill>
                <a:ea typeface="+mn-lt"/>
                <a:cs typeface="+mn-lt"/>
              </a:rPr>
              <a:t>새로운</a:t>
            </a:r>
            <a:r>
              <a:rPr lang="en-US" dirty="0">
                <a:solidFill>
                  <a:srgbClr val="0070C0"/>
                </a:solidFill>
                <a:ea typeface="+mn-lt"/>
                <a:cs typeface="+mn-lt"/>
              </a:rPr>
              <a:t> </a:t>
            </a:r>
            <a:r>
              <a:rPr lang="en-US" dirty="0" err="1">
                <a:solidFill>
                  <a:srgbClr val="0070C0"/>
                </a:solidFill>
                <a:ea typeface="+mn-lt"/>
                <a:cs typeface="+mn-lt"/>
              </a:rPr>
              <a:t>희망을</a:t>
            </a:r>
            <a:r>
              <a:rPr lang="en-US" dirty="0">
                <a:solidFill>
                  <a:srgbClr val="0070C0"/>
                </a:solidFill>
                <a:ea typeface="+mn-lt"/>
                <a:cs typeface="+mn-lt"/>
              </a:rPr>
              <a:t> </a:t>
            </a:r>
            <a:r>
              <a:rPr lang="ko-KR" altLang="en-US" dirty="0">
                <a:solidFill>
                  <a:srgbClr val="0070C0"/>
                </a:solidFill>
                <a:ea typeface="+mn-lt"/>
                <a:cs typeface="+mn-lt"/>
              </a:rPr>
              <a:t>열어가는</a:t>
            </a:r>
            <a:r>
              <a:rPr lang="en-US" altLang="ko-KR" dirty="0">
                <a:solidFill>
                  <a:srgbClr val="0070C0"/>
                </a:solidFill>
                <a:ea typeface="+mn-lt"/>
                <a:cs typeface="+mn-lt"/>
              </a:rPr>
              <a:t> </a:t>
            </a:r>
            <a:r>
              <a:rPr lang="en-US" altLang="ko-KR" dirty="0" err="1">
                <a:solidFill>
                  <a:srgbClr val="0070C0"/>
                </a:solidFill>
                <a:ea typeface="+mn-lt"/>
                <a:cs typeface="+mn-lt"/>
              </a:rPr>
              <a:t>테사크베</a:t>
            </a:r>
            <a:endParaRPr lang="ko-KR" altLang="en-US" sz="1800" dirty="0" err="1">
              <a:solidFill>
                <a:srgbClr val="0070C0"/>
              </a:solidFill>
              <a:ea typeface="맑은 고딕"/>
            </a:endParaRPr>
          </a:p>
        </p:txBody>
      </p:sp>
      <p:sp>
        <p:nvSpPr>
          <p:cNvPr id="7" name="TextBox 6">
            <a:extLst>
              <a:ext uri="{FF2B5EF4-FFF2-40B4-BE49-F238E27FC236}">
                <a16:creationId xmlns:a16="http://schemas.microsoft.com/office/drawing/2014/main" id="{E64BFFF6-DE40-5CB0-5763-83F3B1065AB6}"/>
              </a:ext>
            </a:extLst>
          </p:cNvPr>
          <p:cNvSpPr txBox="1"/>
          <p:nvPr/>
        </p:nvSpPr>
        <p:spPr>
          <a:xfrm>
            <a:off x="1213163" y="1625465"/>
            <a:ext cx="6350798" cy="769441"/>
          </a:xfrm>
          <a:prstGeom prst="rect">
            <a:avLst/>
          </a:prstGeom>
          <a:solidFill>
            <a:schemeClr val="bg1">
              <a:lumMod val="95000"/>
            </a:schemeClr>
          </a:solidFill>
        </p:spPr>
        <p:txBody>
          <a:bodyPr wrap="square" lIns="91440" tIns="45720" rIns="91440" bIns="45720" rtlCol="0" anchor="t">
            <a:spAutoFit/>
          </a:bodyPr>
          <a:lstStyle/>
          <a:p>
            <a:pPr algn="just"/>
            <a:r>
              <a:rPr lang="ko-KR" altLang="en-US" sz="1100" kern="100" dirty="0" err="1">
                <a:ea typeface="+mn-lt"/>
                <a:cs typeface="+mn-lt"/>
              </a:rPr>
              <a:t>테사크페</a:t>
            </a:r>
            <a:r>
              <a:rPr lang="en-US" sz="1100" kern="100" dirty="0">
                <a:ea typeface="+mn-lt"/>
                <a:cs typeface="+mn-lt"/>
              </a:rPr>
              <a:t>*는 </a:t>
            </a:r>
            <a:r>
              <a:rPr lang="en-US" sz="1100" kern="100" dirty="0" err="1">
                <a:ea typeface="+mn-lt"/>
                <a:cs typeface="+mn-lt"/>
              </a:rPr>
              <a:t>토고</a:t>
            </a:r>
            <a:r>
              <a:rPr lang="en-US" sz="1100" kern="100" dirty="0">
                <a:ea typeface="+mn-lt"/>
                <a:cs typeface="+mn-lt"/>
              </a:rPr>
              <a:t> </a:t>
            </a:r>
            <a:r>
              <a:rPr lang="ko-KR" altLang="en-US" sz="1100" kern="100" dirty="0">
                <a:ea typeface="+mn-lt"/>
                <a:cs typeface="+mn-lt"/>
              </a:rPr>
              <a:t>북부의</a:t>
            </a:r>
            <a:r>
              <a:rPr lang="en-US" altLang="ko-KR" sz="1100" kern="100" dirty="0">
                <a:ea typeface="+mn-lt"/>
                <a:cs typeface="+mn-lt"/>
              </a:rPr>
              <a:t> </a:t>
            </a:r>
            <a:r>
              <a:rPr lang="ko-KR" altLang="en-US" sz="1100" kern="100" dirty="0">
                <a:ea typeface="+mn-lt"/>
                <a:cs typeface="+mn-lt"/>
              </a:rPr>
              <a:t>불안정한</a:t>
            </a:r>
            <a:r>
              <a:rPr lang="en-US" altLang="ko-KR" sz="1100" kern="100" dirty="0">
                <a:ea typeface="+mn-lt"/>
                <a:cs typeface="+mn-lt"/>
              </a:rPr>
              <a:t> </a:t>
            </a:r>
            <a:r>
              <a:rPr lang="ko-KR" altLang="en-US" sz="1100" kern="100" dirty="0">
                <a:ea typeface="+mn-lt"/>
                <a:cs typeface="+mn-lt"/>
              </a:rPr>
              <a:t>정세를</a:t>
            </a:r>
            <a:r>
              <a:rPr lang="en-US" altLang="ko-KR" sz="1100" kern="100" dirty="0">
                <a:ea typeface="+mn-lt"/>
                <a:cs typeface="+mn-lt"/>
              </a:rPr>
              <a:t> </a:t>
            </a:r>
            <a:r>
              <a:rPr lang="ko-KR" altLang="en-US" sz="1100" kern="100" dirty="0">
                <a:ea typeface="+mn-lt"/>
                <a:cs typeface="+mn-lt"/>
              </a:rPr>
              <a:t>피해</a:t>
            </a:r>
            <a:r>
              <a:rPr lang="en-US" sz="1100" kern="100" dirty="0">
                <a:ea typeface="+mn-lt"/>
                <a:cs typeface="+mn-lt"/>
              </a:rPr>
              <a:t> </a:t>
            </a:r>
            <a:r>
              <a:rPr lang="en-US" sz="1100" kern="100" dirty="0" err="1">
                <a:ea typeface="+mn-lt"/>
                <a:cs typeface="+mn-lt"/>
              </a:rPr>
              <a:t>아내와</a:t>
            </a:r>
            <a:r>
              <a:rPr lang="en-US" altLang="ko-KR" sz="1100" kern="100" dirty="0">
                <a:ea typeface="+mn-lt"/>
                <a:cs typeface="+mn-lt"/>
              </a:rPr>
              <a:t> </a:t>
            </a:r>
            <a:r>
              <a:rPr lang="ko-KR" altLang="en-US" sz="1100" kern="100" dirty="0">
                <a:ea typeface="+mn-lt"/>
                <a:cs typeface="+mn-lt"/>
              </a:rPr>
              <a:t>아이를</a:t>
            </a:r>
            <a:r>
              <a:rPr lang="en-US" altLang="ko-KR" sz="1100" kern="100" dirty="0">
                <a:ea typeface="+mn-lt"/>
                <a:cs typeface="+mn-lt"/>
              </a:rPr>
              <a:t> </a:t>
            </a:r>
            <a:r>
              <a:rPr lang="ko-KR" altLang="en-US" sz="1100" kern="100" dirty="0">
                <a:ea typeface="+mn-lt"/>
                <a:cs typeface="+mn-lt"/>
              </a:rPr>
              <a:t>데리고</a:t>
            </a:r>
            <a:r>
              <a:rPr lang="en-US" altLang="ko-KR" sz="1100" kern="100" dirty="0">
                <a:ea typeface="+mn-lt"/>
                <a:cs typeface="+mn-lt"/>
              </a:rPr>
              <a:t> </a:t>
            </a:r>
            <a:r>
              <a:rPr lang="ko-KR" altLang="en-US" sz="1100" kern="100" dirty="0">
                <a:ea typeface="+mn-lt"/>
                <a:cs typeface="+mn-lt"/>
              </a:rPr>
              <a:t>도망쳤지만</a:t>
            </a:r>
            <a:r>
              <a:rPr lang="en-US" altLang="ko-KR" sz="1100" kern="100" dirty="0">
                <a:ea typeface="+mn-lt"/>
                <a:cs typeface="+mn-lt"/>
              </a:rPr>
              <a:t>, </a:t>
            </a:r>
            <a:r>
              <a:rPr lang="ko-KR" altLang="en-US" sz="1100" kern="100" dirty="0">
                <a:ea typeface="+mn-lt"/>
                <a:cs typeface="+mn-lt"/>
              </a:rPr>
              <a:t>예수님을</a:t>
            </a:r>
            <a:r>
              <a:rPr lang="en-US" altLang="ko-KR" sz="1100" kern="100" dirty="0">
                <a:ea typeface="+mn-lt"/>
                <a:cs typeface="+mn-lt"/>
              </a:rPr>
              <a:t> </a:t>
            </a:r>
            <a:r>
              <a:rPr lang="ko-KR" altLang="en-US" sz="1100" kern="100" dirty="0">
                <a:ea typeface="+mn-lt"/>
                <a:cs typeface="+mn-lt"/>
              </a:rPr>
              <a:t>믿는</a:t>
            </a:r>
            <a:r>
              <a:rPr lang="en-US" altLang="ko-KR" sz="1100" kern="100" dirty="0">
                <a:ea typeface="+mn-lt"/>
                <a:cs typeface="+mn-lt"/>
              </a:rPr>
              <a:t> </a:t>
            </a:r>
            <a:r>
              <a:rPr lang="en-US" altLang="ko-KR" sz="1100" kern="100" dirty="0" err="1">
                <a:ea typeface="+mn-lt"/>
                <a:cs typeface="+mn-lt"/>
              </a:rPr>
              <a:t>다는</a:t>
            </a:r>
            <a:r>
              <a:rPr lang="en-US" altLang="ko-KR" sz="1100" kern="100" dirty="0">
                <a:ea typeface="+mn-lt"/>
                <a:cs typeface="+mn-lt"/>
              </a:rPr>
              <a:t> </a:t>
            </a:r>
            <a:r>
              <a:rPr lang="en-US" altLang="ko-KR" sz="1100" kern="100" dirty="0" err="1">
                <a:ea typeface="+mn-lt"/>
                <a:cs typeface="+mn-lt"/>
              </a:rPr>
              <a:t>이유로</a:t>
            </a:r>
            <a:r>
              <a:rPr lang="en-US" altLang="ko-KR" sz="1100" kern="100" dirty="0">
                <a:ea typeface="+mn-lt"/>
                <a:cs typeface="+mn-lt"/>
              </a:rPr>
              <a:t> </a:t>
            </a:r>
            <a:r>
              <a:rPr lang="en-US" altLang="ko-KR" sz="1100" kern="100" dirty="0" err="1">
                <a:ea typeface="+mn-lt"/>
                <a:cs typeface="+mn-lt"/>
              </a:rPr>
              <a:t>문전박대를</a:t>
            </a:r>
            <a:r>
              <a:rPr lang="en-US" altLang="ko-KR" sz="1100" kern="100" dirty="0">
                <a:ea typeface="+mn-lt"/>
                <a:cs typeface="+mn-lt"/>
              </a:rPr>
              <a:t> </a:t>
            </a:r>
            <a:r>
              <a:rPr lang="ko-KR" altLang="en-US" sz="1100" kern="100" dirty="0">
                <a:ea typeface="+mn-lt"/>
                <a:cs typeface="+mn-lt"/>
              </a:rPr>
              <a:t>당하고 있습니다</a:t>
            </a:r>
            <a:r>
              <a:rPr lang="en-US" sz="1100" kern="100" dirty="0">
                <a:ea typeface="+mn-lt"/>
                <a:cs typeface="+mn-lt"/>
              </a:rPr>
              <a:t>. </a:t>
            </a:r>
            <a:r>
              <a:rPr lang="ko-KR" altLang="en-US" sz="1100" kern="100" dirty="0">
                <a:ea typeface="+mn-lt"/>
                <a:cs typeface="+mn-lt"/>
              </a:rPr>
              <a:t>여러분의</a:t>
            </a:r>
            <a:r>
              <a:rPr lang="en-US" altLang="ko-KR" sz="1100" kern="100" dirty="0">
                <a:ea typeface="+mn-lt"/>
                <a:cs typeface="+mn-lt"/>
              </a:rPr>
              <a:t> </a:t>
            </a:r>
            <a:r>
              <a:rPr lang="ko-KR" altLang="en-US" sz="1100" kern="100" dirty="0">
                <a:ea typeface="+mn-lt"/>
                <a:cs typeface="+mn-lt"/>
              </a:rPr>
              <a:t>지속적인</a:t>
            </a:r>
            <a:r>
              <a:rPr lang="en-US" altLang="ko-KR" sz="1100" kern="100" dirty="0">
                <a:ea typeface="+mn-lt"/>
                <a:cs typeface="+mn-lt"/>
              </a:rPr>
              <a:t> </a:t>
            </a:r>
            <a:r>
              <a:rPr lang="ko-KR" altLang="en-US" sz="1100" kern="100" dirty="0">
                <a:ea typeface="+mn-lt"/>
                <a:cs typeface="+mn-lt"/>
              </a:rPr>
              <a:t>지원</a:t>
            </a:r>
            <a:r>
              <a:rPr lang="en-US" altLang="ko-KR" sz="1100" kern="100" dirty="0">
                <a:ea typeface="+mn-lt"/>
                <a:cs typeface="+mn-lt"/>
              </a:rPr>
              <a:t> </a:t>
            </a:r>
            <a:r>
              <a:rPr lang="ko-KR" altLang="en-US" sz="1100" kern="100" dirty="0">
                <a:ea typeface="+mn-lt"/>
                <a:cs typeface="+mn-lt"/>
              </a:rPr>
              <a:t>덕분에</a:t>
            </a:r>
            <a:r>
              <a:rPr lang="en-US" altLang="ko-KR" sz="1100" kern="100" dirty="0">
                <a:ea typeface="+mn-lt"/>
                <a:cs typeface="+mn-lt"/>
              </a:rPr>
              <a:t> </a:t>
            </a:r>
            <a:r>
              <a:rPr lang="ko-KR" altLang="en-US" sz="1100" kern="100" dirty="0">
                <a:ea typeface="+mn-lt"/>
                <a:cs typeface="+mn-lt"/>
              </a:rPr>
              <a:t>우리는</a:t>
            </a:r>
            <a:r>
              <a:rPr lang="en-US" altLang="ko-KR" sz="1100" kern="100" dirty="0">
                <a:ea typeface="+mn-lt"/>
                <a:cs typeface="+mn-lt"/>
              </a:rPr>
              <a:t> </a:t>
            </a:r>
            <a:r>
              <a:rPr lang="ko-KR" altLang="en-US" sz="1100" kern="100" dirty="0" err="1">
                <a:ea typeface="+mn-lt"/>
                <a:cs typeface="+mn-lt"/>
              </a:rPr>
              <a:t>테사크페</a:t>
            </a:r>
            <a:r>
              <a:rPr lang="en-US" altLang="ko-KR" sz="1100" kern="100" dirty="0">
                <a:ea typeface="+mn-lt"/>
                <a:cs typeface="+mn-lt"/>
              </a:rPr>
              <a:t>*</a:t>
            </a:r>
            <a:r>
              <a:rPr lang="ko-KR" altLang="en-US" sz="1100" kern="100" dirty="0">
                <a:ea typeface="+mn-lt"/>
                <a:cs typeface="+mn-lt"/>
              </a:rPr>
              <a:t>와</a:t>
            </a:r>
            <a:r>
              <a:rPr lang="en-US" altLang="ko-KR" sz="1100" kern="100" dirty="0">
                <a:ea typeface="+mn-lt"/>
                <a:cs typeface="+mn-lt"/>
              </a:rPr>
              <a:t> </a:t>
            </a:r>
            <a:r>
              <a:rPr lang="ko-KR" altLang="en-US" sz="1100" kern="100" dirty="0">
                <a:ea typeface="+mn-lt"/>
                <a:cs typeface="+mn-lt"/>
              </a:rPr>
              <a:t>같은</a:t>
            </a:r>
            <a:r>
              <a:rPr lang="en-US" altLang="ko-KR" sz="1100" kern="100" dirty="0">
                <a:ea typeface="+mn-lt"/>
                <a:cs typeface="+mn-lt"/>
              </a:rPr>
              <a:t> </a:t>
            </a:r>
            <a:r>
              <a:rPr lang="ko-KR" altLang="en-US" sz="1100" kern="100" dirty="0">
                <a:ea typeface="+mn-lt"/>
                <a:cs typeface="+mn-lt"/>
              </a:rPr>
              <a:t>신자들이</a:t>
            </a:r>
            <a:r>
              <a:rPr lang="en-US" altLang="ko-KR" sz="1100" kern="100" dirty="0">
                <a:ea typeface="+mn-lt"/>
                <a:cs typeface="+mn-lt"/>
              </a:rPr>
              <a:t> </a:t>
            </a:r>
            <a:r>
              <a:rPr lang="ko-KR" altLang="en-US" sz="1100" kern="100" dirty="0">
                <a:ea typeface="+mn-lt"/>
                <a:cs typeface="+mn-lt"/>
              </a:rPr>
              <a:t>폭력적인</a:t>
            </a:r>
            <a:r>
              <a:rPr lang="en-US" altLang="ko-KR" sz="1100" kern="100" dirty="0">
                <a:ea typeface="+mn-lt"/>
                <a:cs typeface="+mn-lt"/>
              </a:rPr>
              <a:t> </a:t>
            </a:r>
            <a:r>
              <a:rPr lang="ko-KR" altLang="en-US" sz="1100" kern="100" dirty="0">
                <a:ea typeface="+mn-lt"/>
                <a:cs typeface="+mn-lt"/>
              </a:rPr>
              <a:t>박해와</a:t>
            </a:r>
            <a:r>
              <a:rPr lang="en-US" altLang="ko-KR" sz="1100" kern="100" dirty="0">
                <a:ea typeface="+mn-lt"/>
                <a:cs typeface="+mn-lt"/>
              </a:rPr>
              <a:t> </a:t>
            </a:r>
            <a:r>
              <a:rPr lang="ko-KR" altLang="en-US" sz="1100" kern="100" dirty="0">
                <a:ea typeface="+mn-lt"/>
                <a:cs typeface="+mn-lt"/>
              </a:rPr>
              <a:t>소외</a:t>
            </a:r>
            <a:r>
              <a:rPr lang="en-US" sz="1100" kern="100" dirty="0">
                <a:ea typeface="+mn-lt"/>
                <a:cs typeface="+mn-lt"/>
              </a:rPr>
              <a:t> </a:t>
            </a:r>
            <a:r>
              <a:rPr lang="ko-KR" altLang="en-US" sz="1100" kern="100" dirty="0">
                <a:ea typeface="+mn-lt"/>
                <a:cs typeface="+mn-lt"/>
              </a:rPr>
              <a:t>속에서도</a:t>
            </a:r>
            <a:r>
              <a:rPr lang="en-US" altLang="ko-KR" sz="1100" kern="100" dirty="0">
                <a:ea typeface="+mn-lt"/>
                <a:cs typeface="+mn-lt"/>
              </a:rPr>
              <a:t> </a:t>
            </a:r>
            <a:r>
              <a:rPr lang="ko-KR" altLang="en-US" sz="1100" kern="100" dirty="0">
                <a:ea typeface="+mn-lt"/>
                <a:cs typeface="+mn-lt"/>
              </a:rPr>
              <a:t>그리스도를</a:t>
            </a:r>
            <a:r>
              <a:rPr lang="en-US" sz="1100" kern="100" dirty="0">
                <a:ea typeface="+mn-lt"/>
                <a:cs typeface="+mn-lt"/>
              </a:rPr>
              <a:t> </a:t>
            </a:r>
            <a:r>
              <a:rPr lang="ko-KR" altLang="en-US" sz="1100" kern="100" dirty="0">
                <a:ea typeface="+mn-lt"/>
                <a:cs typeface="+mn-lt"/>
              </a:rPr>
              <a:t>위한</a:t>
            </a:r>
            <a:r>
              <a:rPr lang="en-US" altLang="ko-KR" sz="1100" kern="100" dirty="0">
                <a:ea typeface="+mn-lt"/>
                <a:cs typeface="+mn-lt"/>
              </a:rPr>
              <a:t> </a:t>
            </a:r>
            <a:r>
              <a:rPr lang="ko-KR" altLang="en-US" sz="1100" kern="100" dirty="0">
                <a:ea typeface="+mn-lt"/>
                <a:cs typeface="+mn-lt"/>
              </a:rPr>
              <a:t>신실한</a:t>
            </a:r>
            <a:r>
              <a:rPr lang="en-US" altLang="ko-KR" sz="1100" kern="100" dirty="0">
                <a:ea typeface="+mn-lt"/>
                <a:cs typeface="+mn-lt"/>
              </a:rPr>
              <a:t> </a:t>
            </a:r>
            <a:r>
              <a:rPr lang="ko-KR" altLang="en-US" sz="1100" kern="100" dirty="0">
                <a:ea typeface="+mn-lt"/>
                <a:cs typeface="+mn-lt"/>
              </a:rPr>
              <a:t>증인으로</a:t>
            </a:r>
            <a:r>
              <a:rPr lang="en-US" altLang="ko-KR" sz="1100" kern="100" dirty="0">
                <a:ea typeface="+mn-lt"/>
                <a:cs typeface="+mn-lt"/>
              </a:rPr>
              <a:t> </a:t>
            </a:r>
            <a:r>
              <a:rPr lang="ko-KR" altLang="en-US" sz="1100" kern="100" dirty="0">
                <a:ea typeface="+mn-lt"/>
                <a:cs typeface="+mn-lt"/>
              </a:rPr>
              <a:t>서서</a:t>
            </a:r>
            <a:r>
              <a:rPr lang="en-US" altLang="ko-KR" sz="1100" kern="100" dirty="0">
                <a:ea typeface="+mn-lt"/>
                <a:cs typeface="+mn-lt"/>
              </a:rPr>
              <a:t> </a:t>
            </a:r>
            <a:r>
              <a:rPr lang="ko-KR" altLang="en-US" sz="1100" kern="100" dirty="0">
                <a:ea typeface="+mn-lt"/>
                <a:cs typeface="+mn-lt"/>
              </a:rPr>
              <a:t>견딜</a:t>
            </a:r>
            <a:r>
              <a:rPr lang="en-US" altLang="ko-KR" sz="1100" kern="100" dirty="0">
                <a:ea typeface="+mn-lt"/>
                <a:cs typeface="+mn-lt"/>
              </a:rPr>
              <a:t> </a:t>
            </a:r>
            <a:r>
              <a:rPr lang="ko-KR" altLang="en-US" sz="1100" kern="100" dirty="0">
                <a:ea typeface="+mn-lt"/>
                <a:cs typeface="+mn-lt"/>
              </a:rPr>
              <a:t>수</a:t>
            </a:r>
            <a:r>
              <a:rPr lang="en-US" altLang="ko-KR" sz="1100" kern="100" dirty="0">
                <a:ea typeface="+mn-lt"/>
                <a:cs typeface="+mn-lt"/>
              </a:rPr>
              <a:t> </a:t>
            </a:r>
            <a:r>
              <a:rPr lang="ko-KR" altLang="en-US" sz="1100" kern="100" dirty="0">
                <a:ea typeface="+mn-lt"/>
                <a:cs typeface="+mn-lt"/>
              </a:rPr>
              <a:t>있도록</a:t>
            </a:r>
            <a:r>
              <a:rPr lang="en-US" altLang="ko-KR" sz="1100" kern="100" dirty="0">
                <a:ea typeface="+mn-lt"/>
                <a:cs typeface="+mn-lt"/>
              </a:rPr>
              <a:t> </a:t>
            </a:r>
            <a:r>
              <a:rPr lang="ko-KR" altLang="en-US" sz="1100" kern="100" dirty="0">
                <a:ea typeface="+mn-lt"/>
                <a:cs typeface="+mn-lt"/>
              </a:rPr>
              <a:t>도울</a:t>
            </a:r>
            <a:r>
              <a:rPr lang="en-US" sz="1100" kern="100" dirty="0">
                <a:ea typeface="+mn-lt"/>
                <a:cs typeface="+mn-lt"/>
              </a:rPr>
              <a:t> </a:t>
            </a:r>
            <a:r>
              <a:rPr lang="ko-KR" altLang="en-US" sz="1100" kern="100" dirty="0">
                <a:ea typeface="+mn-lt"/>
                <a:cs typeface="+mn-lt"/>
              </a:rPr>
              <a:t>수</a:t>
            </a:r>
            <a:r>
              <a:rPr lang="en-US" altLang="ko-KR" sz="1100" kern="100" dirty="0">
                <a:ea typeface="+mn-lt"/>
                <a:cs typeface="+mn-lt"/>
              </a:rPr>
              <a:t> </a:t>
            </a:r>
            <a:r>
              <a:rPr lang="ko-KR" altLang="en-US" sz="1100" kern="100" dirty="0">
                <a:ea typeface="+mn-lt"/>
                <a:cs typeface="+mn-lt"/>
              </a:rPr>
              <a:t>있었습니다</a:t>
            </a:r>
            <a:r>
              <a:rPr lang="en-US" sz="1100" kern="100" dirty="0">
                <a:ea typeface="+mn-lt"/>
                <a:cs typeface="+mn-lt"/>
              </a:rPr>
              <a:t>. </a:t>
            </a:r>
            <a:endParaRPr lang="ko-KR" dirty="0">
              <a:ea typeface="+mn-lt"/>
              <a:cs typeface="+mn-lt"/>
            </a:endParaRPr>
          </a:p>
        </p:txBody>
      </p:sp>
      <p:pic>
        <p:nvPicPr>
          <p:cNvPr id="16" name="그림 15" descr="사람, 의류, 공구, 재봉틀이(가) 표시된 사진&#10;&#10;AI 생성 콘텐츠는 정확하지 않을 수 있습니다.">
            <a:extLst>
              <a:ext uri="{FF2B5EF4-FFF2-40B4-BE49-F238E27FC236}">
                <a16:creationId xmlns:a16="http://schemas.microsoft.com/office/drawing/2014/main" id="{07B1CA4F-25EF-6323-CB77-0694BC9C1FD3}"/>
              </a:ext>
            </a:extLst>
          </p:cNvPr>
          <p:cNvPicPr>
            <a:picLocks noChangeAspect="1"/>
          </p:cNvPicPr>
          <p:nvPr/>
        </p:nvPicPr>
        <p:blipFill>
          <a:blip r:embed="rId4"/>
          <a:srcRect t="17798" b="17798"/>
          <a:stretch>
            <a:fillRect/>
          </a:stretch>
        </p:blipFill>
        <p:spPr>
          <a:xfrm>
            <a:off x="7985649" y="1624465"/>
            <a:ext cx="3505647" cy="1697766"/>
          </a:xfrm>
          <a:prstGeom prst="rect">
            <a:avLst/>
          </a:prstGeom>
        </p:spPr>
      </p:pic>
      <p:sp>
        <p:nvSpPr>
          <p:cNvPr id="17" name="TextBox 16">
            <a:extLst>
              <a:ext uri="{FF2B5EF4-FFF2-40B4-BE49-F238E27FC236}">
                <a16:creationId xmlns:a16="http://schemas.microsoft.com/office/drawing/2014/main" id="{6E08BC3F-4680-41D5-CC8C-5B8F67F2E839}"/>
              </a:ext>
            </a:extLst>
          </p:cNvPr>
          <p:cNvSpPr txBox="1"/>
          <p:nvPr/>
        </p:nvSpPr>
        <p:spPr>
          <a:xfrm>
            <a:off x="7989527" y="3429722"/>
            <a:ext cx="3507476" cy="2631490"/>
          </a:xfrm>
          <a:prstGeom prst="rect">
            <a:avLst/>
          </a:prstGeom>
          <a:solidFill>
            <a:srgbClr val="0070C0"/>
          </a:solidFill>
        </p:spPr>
        <p:txBody>
          <a:bodyPr wrap="square" lIns="91440" tIns="45720" rIns="91440" bIns="45720" rtlCol="0" anchor="t">
            <a:spAutoFit/>
          </a:bodyPr>
          <a:lstStyle/>
          <a:p>
            <a:pPr algn="just"/>
            <a:r>
              <a:rPr lang="ko-KR" altLang="en-US" sz="1100" kern="100" dirty="0">
                <a:solidFill>
                  <a:schemeClr val="bg1"/>
                </a:solidFill>
                <a:ea typeface="+mn-lt"/>
                <a:cs typeface="+mn-lt"/>
              </a:rPr>
              <a:t>세상에서는 너희가 환난을 당하나 </a:t>
            </a:r>
            <a:r>
              <a:rPr lang="ko-KR" altLang="en-US" sz="1100" kern="100" err="1">
                <a:solidFill>
                  <a:schemeClr val="bg1"/>
                </a:solidFill>
                <a:ea typeface="+mn-lt"/>
                <a:cs typeface="+mn-lt"/>
              </a:rPr>
              <a:t>담대하라</a:t>
            </a:r>
            <a:r>
              <a:rPr lang="ko-KR" altLang="en-US" sz="1100" kern="100" dirty="0">
                <a:solidFill>
                  <a:schemeClr val="bg1"/>
                </a:solidFill>
                <a:ea typeface="+mn-lt"/>
                <a:cs typeface="+mn-lt"/>
              </a:rPr>
              <a:t> 내가 세상을 </a:t>
            </a:r>
            <a:r>
              <a:rPr lang="ko-KR" altLang="en-US" sz="1100" kern="100" err="1">
                <a:solidFill>
                  <a:schemeClr val="bg1"/>
                </a:solidFill>
                <a:ea typeface="+mn-lt"/>
                <a:cs typeface="+mn-lt"/>
              </a:rPr>
              <a:t>이기었노라</a:t>
            </a:r>
            <a:r>
              <a:rPr lang="ko-KR" altLang="en-US" sz="1100" kern="100" dirty="0">
                <a:solidFill>
                  <a:schemeClr val="bg1"/>
                </a:solidFill>
                <a:ea typeface="+mn-lt"/>
                <a:cs typeface="+mn-lt"/>
              </a:rPr>
              <a:t>(요16:33)</a:t>
            </a:r>
            <a:endParaRPr lang="ko-KR">
              <a:solidFill>
                <a:schemeClr val="bg1"/>
              </a:solidFill>
            </a:endParaRPr>
          </a:p>
          <a:p>
            <a:pPr marL="171450" indent="-171450" algn="just">
              <a:buFont typeface="Arial"/>
              <a:buChar char="•"/>
            </a:pPr>
            <a:r>
              <a:rPr lang="ko-KR" sz="1100" kern="100" err="1">
                <a:solidFill>
                  <a:schemeClr val="bg1"/>
                </a:solidFill>
                <a:ea typeface="+mn-lt"/>
                <a:cs typeface="+mn-lt"/>
              </a:rPr>
              <a:t>테사크페와</a:t>
            </a:r>
            <a:r>
              <a:rPr lang="ko-KR" sz="1100" kern="100" dirty="0">
                <a:solidFill>
                  <a:schemeClr val="bg1"/>
                </a:solidFill>
                <a:ea typeface="+mn-lt"/>
                <a:cs typeface="+mn-lt"/>
              </a:rPr>
              <a:t> 그의 가족을 지탱해 주시고 사업 시작을 허락하신 하나님께 감사드립니다.</a:t>
            </a:r>
          </a:p>
          <a:p>
            <a:pPr marL="171450" indent="-171450" algn="just">
              <a:buFont typeface="Arial"/>
              <a:buChar char="•"/>
            </a:pPr>
            <a:r>
              <a:rPr lang="ko-KR" sz="1100" kern="100" dirty="0">
                <a:solidFill>
                  <a:schemeClr val="bg1"/>
                </a:solidFill>
                <a:ea typeface="+mn-lt"/>
                <a:cs typeface="+mn-lt"/>
              </a:rPr>
              <a:t>가족의 믿음을 계속 </a:t>
            </a:r>
            <a:r>
              <a:rPr lang="ko-KR" sz="1100" kern="100" dirty="0" err="1">
                <a:solidFill>
                  <a:schemeClr val="bg1"/>
                </a:solidFill>
                <a:ea typeface="+mn-lt"/>
                <a:cs typeface="+mn-lt"/>
              </a:rPr>
              <a:t>지켜주시고</a:t>
            </a:r>
            <a:r>
              <a:rPr lang="ko-KR" sz="1100" kern="100" dirty="0">
                <a:solidFill>
                  <a:schemeClr val="bg1"/>
                </a:solidFill>
                <a:ea typeface="+mn-lt"/>
                <a:cs typeface="+mn-lt"/>
              </a:rPr>
              <a:t>, 앞으로 닥칠 어려움 속에서도 </a:t>
            </a:r>
            <a:r>
              <a:rPr lang="ko-KR" altLang="en-US" sz="1100" kern="100" dirty="0">
                <a:solidFill>
                  <a:schemeClr val="bg1"/>
                </a:solidFill>
                <a:ea typeface="+mn-lt"/>
                <a:cs typeface="+mn-lt"/>
              </a:rPr>
              <a:t>그리스도인으로서</a:t>
            </a:r>
            <a:r>
              <a:rPr lang="ko-KR" sz="1100" kern="100" dirty="0">
                <a:solidFill>
                  <a:schemeClr val="bg1"/>
                </a:solidFill>
                <a:ea typeface="+mn-lt"/>
                <a:cs typeface="+mn-lt"/>
              </a:rPr>
              <a:t> 증인의 삶을 굳게 지켜 갈수 </a:t>
            </a:r>
            <a:r>
              <a:rPr lang="ko-KR" altLang="en-US" sz="1100" kern="100" dirty="0">
                <a:solidFill>
                  <a:schemeClr val="bg1"/>
                </a:solidFill>
                <a:ea typeface="+mn-lt"/>
                <a:cs typeface="+mn-lt"/>
              </a:rPr>
              <a:t>있도록 기도합니다. </a:t>
            </a:r>
            <a:endParaRPr lang="ko-KR" sz="1100" kern="100" dirty="0">
              <a:solidFill>
                <a:schemeClr val="bg1"/>
              </a:solidFill>
              <a:ea typeface="+mn-lt"/>
              <a:cs typeface="+mn-lt"/>
            </a:endParaRPr>
          </a:p>
          <a:p>
            <a:pPr marL="171450" indent="-171450" algn="just">
              <a:buFont typeface="Arial"/>
              <a:buChar char="•"/>
            </a:pPr>
            <a:r>
              <a:rPr lang="ko-KR" sz="1100" kern="100" dirty="0" err="1">
                <a:solidFill>
                  <a:schemeClr val="bg1"/>
                </a:solidFill>
                <a:ea typeface="+mn-lt"/>
                <a:cs typeface="+mn-lt"/>
              </a:rPr>
              <a:t>테사크페의</a:t>
            </a:r>
            <a:r>
              <a:rPr lang="ko-KR" sz="1100" kern="100" dirty="0">
                <a:solidFill>
                  <a:schemeClr val="bg1"/>
                </a:solidFill>
                <a:ea typeface="+mn-lt"/>
                <a:cs typeface="+mn-lt"/>
              </a:rPr>
              <a:t> 가구 장식품 사업이 번창하여 하나님의 공급하심을 증거하는 사업이 되도록 기도합니다. </a:t>
            </a:r>
            <a:endParaRPr lang="ko-KR" dirty="0">
              <a:solidFill>
                <a:schemeClr val="bg1"/>
              </a:solidFill>
            </a:endParaRPr>
          </a:p>
          <a:p>
            <a:pPr marL="171450" indent="-171450" algn="just">
              <a:buFont typeface="Arial"/>
              <a:buChar char="•"/>
            </a:pPr>
            <a:r>
              <a:rPr lang="ko-KR" sz="1100" kern="100" dirty="0">
                <a:solidFill>
                  <a:schemeClr val="bg1"/>
                </a:solidFill>
                <a:ea typeface="+mn-lt"/>
                <a:cs typeface="+mn-lt"/>
              </a:rPr>
              <a:t>토고 북부 지역의 불안정성이 커지고 있습니다. 교회가 증가하는 공격 속에서도 굳건히 서서 복음을 전하는 데 충실할 수 있도록 기도합니다</a:t>
            </a:r>
            <a:r>
              <a:rPr lang="en-US" altLang="ko-KR" sz="1100" kern="100" dirty="0">
                <a:solidFill>
                  <a:schemeClr val="bg1"/>
                </a:solidFill>
                <a:ea typeface="+mn-lt"/>
                <a:cs typeface="+mn-lt"/>
              </a:rPr>
              <a:t>.</a:t>
            </a:r>
            <a:endParaRPr lang="ko-KR" altLang="en-US" dirty="0">
              <a:solidFill>
                <a:schemeClr val="bg1"/>
              </a:solidFill>
              <a:ea typeface="맑은 고딕" panose="020B0503020000020004" pitchFamily="34" charset="-127"/>
              <a:cs typeface="+mn-lt"/>
            </a:endParaRPr>
          </a:p>
          <a:p>
            <a:pPr marL="171450" indent="-171450" algn="just">
              <a:buFont typeface="Arial"/>
              <a:buChar char="•"/>
            </a:pPr>
            <a:r>
              <a:rPr lang="ko-KR" sz="1100" kern="100" dirty="0">
                <a:solidFill>
                  <a:schemeClr val="bg1"/>
                </a:solidFill>
                <a:ea typeface="+mn-lt"/>
                <a:cs typeface="+mn-lt"/>
              </a:rPr>
              <a:t>토고 정부가 국경 근처 취약 계층을 보호하기 위해 </a:t>
            </a:r>
            <a:r>
              <a:rPr lang="ko-KR" altLang="en-US" sz="1100" kern="100" dirty="0">
                <a:solidFill>
                  <a:schemeClr val="bg1"/>
                </a:solidFill>
                <a:ea typeface="+mn-lt"/>
                <a:cs typeface="+mn-lt"/>
              </a:rPr>
              <a:t>공정하고</a:t>
            </a:r>
            <a:r>
              <a:rPr lang="ko-KR" sz="1100" kern="100" dirty="0">
                <a:solidFill>
                  <a:schemeClr val="bg1"/>
                </a:solidFill>
                <a:ea typeface="+mn-lt"/>
                <a:cs typeface="+mn-lt"/>
              </a:rPr>
              <a:t> 성실하게 노력할 수 있도록 기도합니다. </a:t>
            </a:r>
            <a:endParaRPr lang="ko-KR" sz="1100" kern="100" dirty="0">
              <a:solidFill>
                <a:schemeClr val="bg1"/>
              </a:solidFill>
              <a:ea typeface="맑은 고딕"/>
            </a:endParaRPr>
          </a:p>
        </p:txBody>
      </p:sp>
      <p:sp>
        <p:nvSpPr>
          <p:cNvPr id="14" name="TextBox 13">
            <a:extLst>
              <a:ext uri="{FF2B5EF4-FFF2-40B4-BE49-F238E27FC236}">
                <a16:creationId xmlns:a16="http://schemas.microsoft.com/office/drawing/2014/main" id="{912E7787-FB87-C819-1B04-A6E1A2194D2C}"/>
              </a:ext>
            </a:extLst>
          </p:cNvPr>
          <p:cNvSpPr txBox="1"/>
          <p:nvPr/>
        </p:nvSpPr>
        <p:spPr>
          <a:xfrm>
            <a:off x="1213162" y="2431333"/>
            <a:ext cx="6354055" cy="3477875"/>
          </a:xfrm>
          <a:prstGeom prst="rect">
            <a:avLst/>
          </a:prstGeom>
          <a:noFill/>
        </p:spPr>
        <p:txBody>
          <a:bodyPr wrap="square" lIns="91440" tIns="45720" rIns="91440" bIns="45720" rtlCol="0" anchor="t">
            <a:spAutoFit/>
          </a:bodyPr>
          <a:lstStyle/>
          <a:p>
            <a:pPr algn="just"/>
            <a:r>
              <a:rPr lang="ko-KR" altLang="en-US" sz="1100" dirty="0" err="1">
                <a:ea typeface="+mn-lt"/>
                <a:cs typeface="+mn-lt"/>
              </a:rPr>
              <a:t>테사크페</a:t>
            </a:r>
            <a:r>
              <a:rPr lang="en-US" sz="1100" dirty="0">
                <a:ea typeface="+mn-lt"/>
                <a:cs typeface="+mn-lt"/>
              </a:rPr>
              <a:t>*(28)</a:t>
            </a:r>
            <a:r>
              <a:rPr lang="ko-KR" altLang="en-US" sz="1100" dirty="0">
                <a:ea typeface="+mn-lt"/>
                <a:cs typeface="+mn-lt"/>
              </a:rPr>
              <a:t>는</a:t>
            </a:r>
            <a:r>
              <a:rPr lang="en-US" altLang="ko-KR" sz="1100" dirty="0">
                <a:ea typeface="+mn-lt"/>
                <a:cs typeface="+mn-lt"/>
              </a:rPr>
              <a:t> </a:t>
            </a:r>
            <a:r>
              <a:rPr lang="ko-KR" altLang="en-US" sz="1100" dirty="0">
                <a:ea typeface="+mn-lt"/>
                <a:cs typeface="+mn-lt"/>
              </a:rPr>
              <a:t>토고</a:t>
            </a:r>
            <a:r>
              <a:rPr lang="en-US" altLang="ko-KR" sz="1100" dirty="0">
                <a:ea typeface="+mn-lt"/>
                <a:cs typeface="+mn-lt"/>
              </a:rPr>
              <a:t> </a:t>
            </a:r>
            <a:r>
              <a:rPr lang="ko-KR" altLang="en-US" sz="1100" dirty="0">
                <a:ea typeface="+mn-lt"/>
                <a:cs typeface="+mn-lt"/>
              </a:rPr>
              <a:t>북부에서</a:t>
            </a:r>
            <a:r>
              <a:rPr lang="en-US" sz="1100" dirty="0">
                <a:ea typeface="+mn-lt"/>
                <a:cs typeface="+mn-lt"/>
              </a:rPr>
              <a:t> </a:t>
            </a:r>
            <a:r>
              <a:rPr lang="ko-KR" altLang="en-US" sz="1100" dirty="0">
                <a:ea typeface="+mn-lt"/>
                <a:cs typeface="+mn-lt"/>
              </a:rPr>
              <a:t>발생한</a:t>
            </a:r>
            <a:r>
              <a:rPr lang="en-US" sz="1100" dirty="0">
                <a:ea typeface="+mn-lt"/>
                <a:cs typeface="+mn-lt"/>
              </a:rPr>
              <a:t> </a:t>
            </a:r>
            <a:r>
              <a:rPr lang="ko-KR" altLang="en-US" sz="1100" dirty="0" err="1">
                <a:ea typeface="+mn-lt"/>
                <a:cs typeface="+mn-lt"/>
              </a:rPr>
              <a:t>지하디스트</a:t>
            </a:r>
            <a:r>
              <a:rPr lang="en-US" altLang="ko-KR" sz="1100" dirty="0">
                <a:ea typeface="+mn-lt"/>
                <a:cs typeface="+mn-lt"/>
              </a:rPr>
              <a:t> </a:t>
            </a:r>
            <a:r>
              <a:rPr lang="ko-KR" altLang="en-US" sz="1100" dirty="0">
                <a:ea typeface="+mn-lt"/>
                <a:cs typeface="+mn-lt"/>
              </a:rPr>
              <a:t>공격으로</a:t>
            </a:r>
            <a:r>
              <a:rPr lang="en-US" altLang="ko-KR" sz="1100" dirty="0">
                <a:ea typeface="+mn-lt"/>
                <a:cs typeface="+mn-lt"/>
              </a:rPr>
              <a:t> </a:t>
            </a:r>
            <a:r>
              <a:rPr lang="ko-KR" altLang="en-US" sz="1100" dirty="0">
                <a:ea typeface="+mn-lt"/>
                <a:cs typeface="+mn-lt"/>
              </a:rPr>
              <a:t>가족과</a:t>
            </a:r>
            <a:r>
              <a:rPr lang="en-US" altLang="ko-KR" sz="1100" dirty="0">
                <a:ea typeface="+mn-lt"/>
                <a:cs typeface="+mn-lt"/>
              </a:rPr>
              <a:t> </a:t>
            </a:r>
            <a:r>
              <a:rPr lang="ko-KR" altLang="en-US" sz="1100" dirty="0">
                <a:ea typeface="+mn-lt"/>
                <a:cs typeface="+mn-lt"/>
              </a:rPr>
              <a:t>함께</a:t>
            </a:r>
            <a:r>
              <a:rPr lang="en-US" altLang="ko-KR" sz="1100" dirty="0">
                <a:ea typeface="+mn-lt"/>
                <a:cs typeface="+mn-lt"/>
              </a:rPr>
              <a:t> </a:t>
            </a:r>
            <a:r>
              <a:rPr lang="ko-KR" altLang="en-US" sz="1100" dirty="0">
                <a:ea typeface="+mn-lt"/>
                <a:cs typeface="+mn-lt"/>
              </a:rPr>
              <a:t>남부로</a:t>
            </a:r>
            <a:r>
              <a:rPr lang="en-US" altLang="ko-KR" sz="1100" dirty="0">
                <a:ea typeface="+mn-lt"/>
                <a:cs typeface="+mn-lt"/>
              </a:rPr>
              <a:t> </a:t>
            </a:r>
            <a:r>
              <a:rPr lang="ko-KR" altLang="en-US" sz="1100" dirty="0">
                <a:ea typeface="+mn-lt"/>
                <a:cs typeface="+mn-lt"/>
              </a:rPr>
              <a:t>피난을</a:t>
            </a:r>
            <a:r>
              <a:rPr lang="en-US" altLang="ko-KR" sz="1100" dirty="0">
                <a:ea typeface="+mn-lt"/>
                <a:cs typeface="+mn-lt"/>
              </a:rPr>
              <a:t> </a:t>
            </a:r>
            <a:r>
              <a:rPr lang="ko-KR" altLang="en-US" sz="1100" dirty="0">
                <a:ea typeface="+mn-lt"/>
                <a:cs typeface="+mn-lt"/>
              </a:rPr>
              <a:t>가야</a:t>
            </a:r>
            <a:r>
              <a:rPr lang="en-US" altLang="ko-KR" sz="1100" dirty="0">
                <a:ea typeface="+mn-lt"/>
                <a:cs typeface="+mn-lt"/>
              </a:rPr>
              <a:t> </a:t>
            </a:r>
            <a:r>
              <a:rPr lang="ko-KR" altLang="en-US" sz="1100" dirty="0">
                <a:ea typeface="+mn-lt"/>
                <a:cs typeface="+mn-lt"/>
              </a:rPr>
              <a:t>했습니다</a:t>
            </a:r>
            <a:r>
              <a:rPr lang="en-US" sz="1100" dirty="0">
                <a:ea typeface="+mn-lt"/>
                <a:cs typeface="+mn-lt"/>
              </a:rPr>
              <a:t>. </a:t>
            </a:r>
            <a:r>
              <a:rPr lang="en-US" sz="1100" dirty="0" err="1">
                <a:ea typeface="+mn-lt"/>
                <a:cs typeface="+mn-lt"/>
              </a:rPr>
              <a:t>테사크페는</a:t>
            </a:r>
            <a:r>
              <a:rPr lang="en-US" sz="1100" dirty="0">
                <a:ea typeface="+mn-lt"/>
                <a:cs typeface="+mn-lt"/>
              </a:rPr>
              <a:t> </a:t>
            </a:r>
            <a:r>
              <a:rPr lang="en-US" sz="1100" dirty="0" err="1">
                <a:ea typeface="+mn-lt"/>
                <a:cs typeface="+mn-lt"/>
              </a:rPr>
              <a:t>가족을</a:t>
            </a:r>
            <a:r>
              <a:rPr lang="en-US" sz="1100" dirty="0">
                <a:ea typeface="+mn-lt"/>
                <a:cs typeface="+mn-lt"/>
              </a:rPr>
              <a:t> </a:t>
            </a:r>
            <a:r>
              <a:rPr lang="en-US" sz="1100" dirty="0" err="1">
                <a:ea typeface="+mn-lt"/>
                <a:cs typeface="+mn-lt"/>
              </a:rPr>
              <a:t>부양해야</a:t>
            </a:r>
            <a:r>
              <a:rPr lang="en-US" sz="1100" dirty="0">
                <a:ea typeface="+mn-lt"/>
                <a:cs typeface="+mn-lt"/>
              </a:rPr>
              <a:t> </a:t>
            </a:r>
            <a:r>
              <a:rPr lang="en-US" sz="1100" dirty="0" err="1">
                <a:ea typeface="+mn-lt"/>
                <a:cs typeface="+mn-lt"/>
              </a:rPr>
              <a:t>했지만</a:t>
            </a:r>
            <a:r>
              <a:rPr lang="en-US" sz="1100" dirty="0">
                <a:ea typeface="+mn-lt"/>
                <a:cs typeface="+mn-lt"/>
              </a:rPr>
              <a:t>, </a:t>
            </a:r>
            <a:r>
              <a:rPr lang="ko-KR" altLang="en-US" sz="1100" dirty="0">
                <a:ea typeface="+mn-lt"/>
                <a:cs typeface="+mn-lt"/>
              </a:rPr>
              <a:t>일자리를</a:t>
            </a:r>
            <a:r>
              <a:rPr lang="en-US" sz="1100" dirty="0">
                <a:ea typeface="+mn-lt"/>
                <a:cs typeface="+mn-lt"/>
              </a:rPr>
              <a:t> </a:t>
            </a:r>
            <a:r>
              <a:rPr lang="ko-KR" altLang="en-US" sz="1100" dirty="0">
                <a:ea typeface="+mn-lt"/>
                <a:cs typeface="+mn-lt"/>
              </a:rPr>
              <a:t>구하려</a:t>
            </a:r>
            <a:r>
              <a:rPr lang="en-US" sz="1100" dirty="0">
                <a:ea typeface="+mn-lt"/>
                <a:cs typeface="+mn-lt"/>
              </a:rPr>
              <a:t> </a:t>
            </a:r>
            <a:r>
              <a:rPr lang="ko-KR" altLang="en-US" sz="1100" dirty="0">
                <a:ea typeface="+mn-lt"/>
                <a:cs typeface="+mn-lt"/>
              </a:rPr>
              <a:t>할</a:t>
            </a:r>
            <a:r>
              <a:rPr lang="en-US" sz="1100" dirty="0">
                <a:ea typeface="+mn-lt"/>
                <a:cs typeface="+mn-lt"/>
              </a:rPr>
              <a:t> </a:t>
            </a:r>
            <a:r>
              <a:rPr lang="ko-KR" altLang="en-US" sz="1100" dirty="0">
                <a:ea typeface="+mn-lt"/>
                <a:cs typeface="+mn-lt"/>
              </a:rPr>
              <a:t>때마다</a:t>
            </a:r>
            <a:r>
              <a:rPr lang="en-US" sz="1100" dirty="0">
                <a:ea typeface="+mn-lt"/>
                <a:cs typeface="+mn-lt"/>
              </a:rPr>
              <a:t> </a:t>
            </a:r>
            <a:r>
              <a:rPr lang="ko-KR" altLang="en-US" sz="1100" dirty="0">
                <a:ea typeface="+mn-lt"/>
                <a:cs typeface="+mn-lt"/>
              </a:rPr>
              <a:t>신앙</a:t>
            </a:r>
            <a:r>
              <a:rPr lang="en-US" sz="1100" dirty="0">
                <a:ea typeface="+mn-lt"/>
                <a:cs typeface="+mn-lt"/>
              </a:rPr>
              <a:t> </a:t>
            </a:r>
            <a:r>
              <a:rPr lang="ko-KR" altLang="en-US" sz="1100" dirty="0">
                <a:ea typeface="+mn-lt"/>
                <a:cs typeface="+mn-lt"/>
              </a:rPr>
              <a:t>때문에</a:t>
            </a:r>
            <a:r>
              <a:rPr lang="en-US" sz="1100" dirty="0">
                <a:ea typeface="+mn-lt"/>
                <a:cs typeface="+mn-lt"/>
              </a:rPr>
              <a:t> </a:t>
            </a:r>
            <a:r>
              <a:rPr lang="ko-KR" altLang="en-US" sz="1100" dirty="0">
                <a:ea typeface="+mn-lt"/>
                <a:cs typeface="+mn-lt"/>
              </a:rPr>
              <a:t>거절되었습니다</a:t>
            </a:r>
            <a:r>
              <a:rPr lang="en-US" sz="1100" dirty="0">
                <a:ea typeface="+mn-lt"/>
                <a:cs typeface="+mn-lt"/>
              </a:rPr>
              <a:t>. </a:t>
            </a:r>
            <a:r>
              <a:rPr lang="ko-KR" altLang="en-US" sz="1100" dirty="0">
                <a:ea typeface="+mn-lt"/>
                <a:cs typeface="+mn-lt"/>
              </a:rPr>
              <a:t>이주한</a:t>
            </a:r>
            <a:r>
              <a:rPr lang="en-US" sz="1100" dirty="0">
                <a:ea typeface="+mn-lt"/>
                <a:cs typeface="+mn-lt"/>
              </a:rPr>
              <a:t> </a:t>
            </a:r>
            <a:r>
              <a:rPr lang="ko-KR" altLang="en-US" sz="1100" dirty="0" err="1">
                <a:ea typeface="+mn-lt"/>
                <a:cs typeface="+mn-lt"/>
              </a:rPr>
              <a:t>테삭페와</a:t>
            </a:r>
            <a:r>
              <a:rPr lang="en-US" sz="1100" dirty="0">
                <a:ea typeface="+mn-lt"/>
                <a:cs typeface="+mn-lt"/>
              </a:rPr>
              <a:t> </a:t>
            </a:r>
            <a:r>
              <a:rPr lang="ko-KR" altLang="en-US" sz="1100" dirty="0">
                <a:ea typeface="+mn-lt"/>
                <a:cs typeface="+mn-lt"/>
              </a:rPr>
              <a:t>가족은</a:t>
            </a:r>
            <a:r>
              <a:rPr lang="en-US" sz="1100" dirty="0">
                <a:ea typeface="+mn-lt"/>
                <a:cs typeface="+mn-lt"/>
              </a:rPr>
              <a:t> </a:t>
            </a:r>
            <a:r>
              <a:rPr lang="ko-KR" altLang="en-US" sz="1100" dirty="0">
                <a:ea typeface="+mn-lt"/>
                <a:cs typeface="+mn-lt"/>
              </a:rPr>
              <a:t>불안정한</a:t>
            </a:r>
            <a:r>
              <a:rPr lang="en-US" sz="1100" dirty="0">
                <a:ea typeface="+mn-lt"/>
                <a:cs typeface="+mn-lt"/>
              </a:rPr>
              <a:t> </a:t>
            </a:r>
            <a:r>
              <a:rPr lang="ko-KR" altLang="en-US" sz="1100" dirty="0">
                <a:ea typeface="+mn-lt"/>
                <a:cs typeface="+mn-lt"/>
              </a:rPr>
              <a:t>생활을</a:t>
            </a:r>
            <a:r>
              <a:rPr lang="en-US" sz="1100" dirty="0">
                <a:ea typeface="+mn-lt"/>
                <a:cs typeface="+mn-lt"/>
              </a:rPr>
              <a:t> </a:t>
            </a:r>
            <a:r>
              <a:rPr lang="ko-KR" altLang="en-US" sz="1100" dirty="0">
                <a:ea typeface="+mn-lt"/>
                <a:cs typeface="+mn-lt"/>
              </a:rPr>
              <a:t>이어갔습니다</a:t>
            </a:r>
            <a:r>
              <a:rPr lang="en-US" sz="1100" dirty="0">
                <a:ea typeface="+mn-lt"/>
                <a:cs typeface="+mn-lt"/>
              </a:rPr>
              <a:t>. </a:t>
            </a:r>
            <a:r>
              <a:rPr lang="ko-KR" altLang="en-US" sz="1100" dirty="0">
                <a:ea typeface="+mn-lt"/>
                <a:cs typeface="+mn-lt"/>
              </a:rPr>
              <a:t>장애를</a:t>
            </a:r>
            <a:r>
              <a:rPr lang="en-US" sz="1100" dirty="0">
                <a:ea typeface="+mn-lt"/>
                <a:cs typeface="+mn-lt"/>
              </a:rPr>
              <a:t> </a:t>
            </a:r>
            <a:r>
              <a:rPr lang="ko-KR" altLang="en-US" sz="1100" dirty="0">
                <a:ea typeface="+mn-lt"/>
                <a:cs typeface="+mn-lt"/>
              </a:rPr>
              <a:t>가진</a:t>
            </a:r>
            <a:r>
              <a:rPr lang="en-US" sz="1100" dirty="0">
                <a:ea typeface="+mn-lt"/>
                <a:cs typeface="+mn-lt"/>
              </a:rPr>
              <a:t> </a:t>
            </a:r>
            <a:r>
              <a:rPr lang="ko-KR" altLang="en-US" sz="1100" dirty="0">
                <a:ea typeface="+mn-lt"/>
                <a:cs typeface="+mn-lt"/>
              </a:rPr>
              <a:t>그는</a:t>
            </a:r>
            <a:r>
              <a:rPr lang="en-US" sz="1100" dirty="0">
                <a:ea typeface="+mn-lt"/>
                <a:cs typeface="+mn-lt"/>
              </a:rPr>
              <a:t> </a:t>
            </a:r>
            <a:r>
              <a:rPr lang="ko-KR" altLang="en-US" sz="1100" dirty="0">
                <a:ea typeface="+mn-lt"/>
                <a:cs typeface="+mn-lt"/>
              </a:rPr>
              <a:t>마침내</a:t>
            </a:r>
            <a:r>
              <a:rPr lang="en-US" altLang="ko-KR" sz="1100" dirty="0">
                <a:ea typeface="+mn-lt"/>
                <a:cs typeface="+mn-lt"/>
              </a:rPr>
              <a:t> </a:t>
            </a:r>
            <a:r>
              <a:rPr lang="ko-KR" altLang="en-US" sz="1100" dirty="0">
                <a:ea typeface="+mn-lt"/>
                <a:cs typeface="+mn-lt"/>
              </a:rPr>
              <a:t>국제</a:t>
            </a:r>
            <a:r>
              <a:rPr lang="en-US" sz="1100" dirty="0">
                <a:ea typeface="+mn-lt"/>
                <a:cs typeface="+mn-lt"/>
              </a:rPr>
              <a:t> </a:t>
            </a:r>
            <a:r>
              <a:rPr lang="ko-KR" altLang="en-US" sz="1100" dirty="0">
                <a:ea typeface="+mn-lt"/>
                <a:cs typeface="+mn-lt"/>
              </a:rPr>
              <a:t>장애인</a:t>
            </a:r>
            <a:r>
              <a:rPr lang="en-US" sz="1100" dirty="0">
                <a:ea typeface="+mn-lt"/>
                <a:cs typeface="+mn-lt"/>
              </a:rPr>
              <a:t> </a:t>
            </a:r>
            <a:r>
              <a:rPr lang="ko-KR" altLang="en-US" sz="1100" dirty="0">
                <a:ea typeface="+mn-lt"/>
                <a:cs typeface="+mn-lt"/>
              </a:rPr>
              <a:t>자선단체로부터</a:t>
            </a:r>
            <a:r>
              <a:rPr lang="en-US" sz="1100" dirty="0">
                <a:ea typeface="+mn-lt"/>
                <a:cs typeface="+mn-lt"/>
              </a:rPr>
              <a:t> </a:t>
            </a:r>
            <a:r>
              <a:rPr lang="ko-KR" altLang="en-US" sz="1100" dirty="0">
                <a:ea typeface="+mn-lt"/>
                <a:cs typeface="+mn-lt"/>
              </a:rPr>
              <a:t>직물</a:t>
            </a:r>
            <a:r>
              <a:rPr lang="en-US" sz="1100" dirty="0">
                <a:ea typeface="+mn-lt"/>
                <a:cs typeface="+mn-lt"/>
              </a:rPr>
              <a:t> </a:t>
            </a:r>
            <a:r>
              <a:rPr lang="ko-KR" altLang="en-US" sz="1100" dirty="0">
                <a:ea typeface="+mn-lt"/>
                <a:cs typeface="+mn-lt"/>
              </a:rPr>
              <a:t>및</a:t>
            </a:r>
            <a:r>
              <a:rPr lang="en-US" sz="1100" dirty="0">
                <a:ea typeface="+mn-lt"/>
                <a:cs typeface="+mn-lt"/>
              </a:rPr>
              <a:t> </a:t>
            </a:r>
            <a:r>
              <a:rPr lang="ko-KR" altLang="en-US" sz="1100" dirty="0">
                <a:ea typeface="+mn-lt"/>
                <a:cs typeface="+mn-lt"/>
              </a:rPr>
              <a:t>실내</a:t>
            </a:r>
            <a:r>
              <a:rPr lang="en-US" sz="1100" dirty="0">
                <a:ea typeface="+mn-lt"/>
                <a:cs typeface="+mn-lt"/>
              </a:rPr>
              <a:t> </a:t>
            </a:r>
            <a:r>
              <a:rPr lang="ko-KR" altLang="en-US" sz="1100" dirty="0">
                <a:ea typeface="+mn-lt"/>
                <a:cs typeface="+mn-lt"/>
              </a:rPr>
              <a:t>장식</a:t>
            </a:r>
            <a:r>
              <a:rPr lang="en-US" sz="1100" dirty="0">
                <a:ea typeface="+mn-lt"/>
                <a:cs typeface="+mn-lt"/>
              </a:rPr>
              <a:t> </a:t>
            </a:r>
            <a:r>
              <a:rPr lang="ko-KR" altLang="en-US" sz="1100" dirty="0">
                <a:ea typeface="+mn-lt"/>
                <a:cs typeface="+mn-lt"/>
              </a:rPr>
              <a:t>견습</a:t>
            </a:r>
            <a:r>
              <a:rPr lang="en-US" sz="1100" dirty="0">
                <a:ea typeface="+mn-lt"/>
                <a:cs typeface="+mn-lt"/>
              </a:rPr>
              <a:t> </a:t>
            </a:r>
            <a:r>
              <a:rPr lang="ko-KR" altLang="en-US" sz="1100" dirty="0">
                <a:ea typeface="+mn-lt"/>
                <a:cs typeface="+mn-lt"/>
              </a:rPr>
              <a:t>기회를</a:t>
            </a:r>
            <a:r>
              <a:rPr lang="en-US" sz="1100" dirty="0">
                <a:ea typeface="+mn-lt"/>
                <a:cs typeface="+mn-lt"/>
              </a:rPr>
              <a:t> </a:t>
            </a:r>
            <a:r>
              <a:rPr lang="ko-KR" altLang="en-US" sz="1100" dirty="0">
                <a:ea typeface="+mn-lt"/>
                <a:cs typeface="+mn-lt"/>
              </a:rPr>
              <a:t>제공받게 되었습니다</a:t>
            </a:r>
            <a:r>
              <a:rPr lang="en-US" sz="1100" dirty="0">
                <a:ea typeface="+mn-lt"/>
                <a:cs typeface="+mn-lt"/>
              </a:rPr>
              <a:t>. </a:t>
            </a:r>
            <a:r>
              <a:rPr lang="ko-KR" altLang="en-US" sz="1100" dirty="0">
                <a:ea typeface="+mn-lt"/>
                <a:cs typeface="+mn-lt"/>
              </a:rPr>
              <a:t>그러나</a:t>
            </a:r>
            <a:r>
              <a:rPr lang="en-US" sz="1100" dirty="0">
                <a:ea typeface="+mn-lt"/>
                <a:cs typeface="+mn-lt"/>
              </a:rPr>
              <a:t> </a:t>
            </a:r>
            <a:r>
              <a:rPr lang="ko-KR" altLang="en-US" sz="1100" dirty="0">
                <a:ea typeface="+mn-lt"/>
                <a:cs typeface="+mn-lt"/>
              </a:rPr>
              <a:t>견습을</a:t>
            </a:r>
            <a:r>
              <a:rPr lang="en-US" sz="1100" dirty="0">
                <a:ea typeface="+mn-lt"/>
                <a:cs typeface="+mn-lt"/>
              </a:rPr>
              <a:t> </a:t>
            </a:r>
            <a:r>
              <a:rPr lang="ko-KR" altLang="en-US" sz="1100" dirty="0">
                <a:ea typeface="+mn-lt"/>
                <a:cs typeface="+mn-lt"/>
              </a:rPr>
              <a:t>진행한</a:t>
            </a:r>
            <a:r>
              <a:rPr lang="en-US" sz="1100" dirty="0">
                <a:ea typeface="+mn-lt"/>
                <a:cs typeface="+mn-lt"/>
              </a:rPr>
              <a:t> </a:t>
            </a:r>
            <a:r>
              <a:rPr lang="ko-KR" altLang="en-US" sz="1100" dirty="0">
                <a:ea typeface="+mn-lt"/>
                <a:cs typeface="+mn-lt"/>
              </a:rPr>
              <a:t>사업주는</a:t>
            </a:r>
            <a:r>
              <a:rPr lang="en-US" sz="1100" dirty="0">
                <a:ea typeface="+mn-lt"/>
                <a:cs typeface="+mn-lt"/>
              </a:rPr>
              <a:t> </a:t>
            </a:r>
            <a:r>
              <a:rPr lang="ko-KR" altLang="en-US" sz="1100" dirty="0">
                <a:ea typeface="+mn-lt"/>
                <a:cs typeface="+mn-lt"/>
              </a:rPr>
              <a:t>무슬림이었고</a:t>
            </a:r>
            <a:r>
              <a:rPr lang="en-US" sz="1100" dirty="0">
                <a:ea typeface="+mn-lt"/>
                <a:cs typeface="+mn-lt"/>
              </a:rPr>
              <a:t>, </a:t>
            </a:r>
            <a:r>
              <a:rPr lang="ko-KR" altLang="en-US" sz="1100" dirty="0">
                <a:ea typeface="+mn-lt"/>
                <a:cs typeface="+mn-lt"/>
              </a:rPr>
              <a:t>일요일</a:t>
            </a:r>
            <a:r>
              <a:rPr lang="en-US" sz="1100" dirty="0">
                <a:ea typeface="+mn-lt"/>
                <a:cs typeface="+mn-lt"/>
              </a:rPr>
              <a:t> </a:t>
            </a:r>
            <a:r>
              <a:rPr lang="ko-KR" altLang="en-US" sz="1100" dirty="0">
                <a:ea typeface="+mn-lt"/>
                <a:cs typeface="+mn-lt"/>
              </a:rPr>
              <a:t>교회</a:t>
            </a:r>
            <a:r>
              <a:rPr lang="en-US" sz="1100" dirty="0">
                <a:ea typeface="+mn-lt"/>
                <a:cs typeface="+mn-lt"/>
              </a:rPr>
              <a:t> </a:t>
            </a:r>
            <a:r>
              <a:rPr lang="ko-KR" altLang="en-US" sz="1100" dirty="0">
                <a:ea typeface="+mn-lt"/>
                <a:cs typeface="+mn-lt"/>
              </a:rPr>
              <a:t>출석을</a:t>
            </a:r>
            <a:r>
              <a:rPr lang="en-US" sz="1100" dirty="0">
                <a:ea typeface="+mn-lt"/>
                <a:cs typeface="+mn-lt"/>
              </a:rPr>
              <a:t> </a:t>
            </a:r>
            <a:r>
              <a:rPr lang="ko-KR" altLang="en-US" sz="1100" dirty="0">
                <a:ea typeface="+mn-lt"/>
                <a:cs typeface="+mn-lt"/>
              </a:rPr>
              <a:t>금지했으며, 사업장 마련도 거부당했습니다</a:t>
            </a:r>
            <a:r>
              <a:rPr lang="en-US" sz="1100" dirty="0">
                <a:ea typeface="+mn-lt"/>
                <a:cs typeface="+mn-lt"/>
              </a:rPr>
              <a:t>. </a:t>
            </a:r>
            <a:endParaRPr lang="ko-KR" altLang="en-US" dirty="0">
              <a:ea typeface="+mn-lt"/>
              <a:cs typeface="+mn-lt"/>
            </a:endParaRPr>
          </a:p>
          <a:p>
            <a:pPr algn="just"/>
            <a:endParaRPr lang="en-US" altLang="ko-KR" sz="1100" dirty="0">
              <a:ea typeface="+mn-lt"/>
              <a:cs typeface="+mn-lt"/>
            </a:endParaRPr>
          </a:p>
          <a:p>
            <a:pPr algn="just"/>
            <a:r>
              <a:rPr lang="ko-KR" altLang="en-US" sz="1100" dirty="0" err="1">
                <a:ea typeface="+mn-lt"/>
                <a:cs typeface="+mn-lt"/>
              </a:rPr>
              <a:t>테사크페는</a:t>
            </a:r>
            <a:r>
              <a:rPr lang="en-US" sz="1100" dirty="0">
                <a:ea typeface="+mn-lt"/>
                <a:cs typeface="+mn-lt"/>
              </a:rPr>
              <a:t> </a:t>
            </a:r>
            <a:r>
              <a:rPr lang="en-US" altLang="ko-KR" sz="1100" dirty="0">
                <a:ea typeface="+mn-lt"/>
                <a:cs typeface="+mn-lt"/>
              </a:rPr>
              <a:t>“</a:t>
            </a:r>
            <a:r>
              <a:rPr lang="ko-KR" altLang="en-US" sz="1100" dirty="0" err="1">
                <a:ea typeface="+mn-lt"/>
                <a:cs typeface="+mn-lt"/>
              </a:rPr>
              <a:t>태피스트리</a:t>
            </a:r>
            <a:r>
              <a:rPr lang="en-US" sz="1100" dirty="0">
                <a:ea typeface="+mn-lt"/>
                <a:cs typeface="+mn-lt"/>
              </a:rPr>
              <a:t>(</a:t>
            </a:r>
            <a:r>
              <a:rPr lang="ko-KR" altLang="en-US" sz="1100" dirty="0">
                <a:ea typeface="+mn-lt"/>
                <a:cs typeface="+mn-lt"/>
              </a:rPr>
              <a:t>및</a:t>
            </a:r>
            <a:r>
              <a:rPr lang="en-US" altLang="ko-KR" sz="1100" dirty="0">
                <a:ea typeface="+mn-lt"/>
                <a:cs typeface="+mn-lt"/>
              </a:rPr>
              <a:t> </a:t>
            </a:r>
            <a:r>
              <a:rPr lang="ko-KR" altLang="en-US" sz="1100" dirty="0">
                <a:ea typeface="+mn-lt"/>
                <a:cs typeface="+mn-lt"/>
              </a:rPr>
              <a:t>실내</a:t>
            </a:r>
            <a:r>
              <a:rPr lang="en-US" altLang="ko-KR" sz="1100" dirty="0">
                <a:ea typeface="+mn-lt"/>
                <a:cs typeface="+mn-lt"/>
              </a:rPr>
              <a:t> </a:t>
            </a:r>
            <a:r>
              <a:rPr lang="ko-KR" altLang="en-US" sz="1100" dirty="0">
                <a:ea typeface="+mn-lt"/>
                <a:cs typeface="+mn-lt"/>
              </a:rPr>
              <a:t>장식</a:t>
            </a:r>
            <a:r>
              <a:rPr lang="en-US" sz="1100" dirty="0">
                <a:ea typeface="+mn-lt"/>
                <a:cs typeface="+mn-lt"/>
              </a:rPr>
              <a:t>)</a:t>
            </a:r>
            <a:r>
              <a:rPr lang="en-US" altLang="ko-KR" sz="1100" dirty="0">
                <a:ea typeface="+mn-lt"/>
                <a:cs typeface="+mn-lt"/>
              </a:rPr>
              <a:t> </a:t>
            </a:r>
            <a:r>
              <a:rPr lang="ko-KR" altLang="en-US" sz="1100" dirty="0">
                <a:ea typeface="+mn-lt"/>
                <a:cs typeface="+mn-lt"/>
              </a:rPr>
              <a:t>견습을</a:t>
            </a:r>
            <a:r>
              <a:rPr lang="en-US" altLang="ko-KR" sz="1100" dirty="0">
                <a:ea typeface="+mn-lt"/>
                <a:cs typeface="+mn-lt"/>
              </a:rPr>
              <a:t> </a:t>
            </a:r>
            <a:r>
              <a:rPr lang="ko-KR" altLang="en-US" sz="1100" dirty="0">
                <a:ea typeface="+mn-lt"/>
                <a:cs typeface="+mn-lt"/>
              </a:rPr>
              <a:t>마친</a:t>
            </a:r>
            <a:r>
              <a:rPr lang="en-US" altLang="ko-KR" sz="1100" dirty="0">
                <a:ea typeface="+mn-lt"/>
                <a:cs typeface="+mn-lt"/>
              </a:rPr>
              <a:t> </a:t>
            </a:r>
            <a:r>
              <a:rPr lang="ko-KR" altLang="en-US" sz="1100" dirty="0">
                <a:ea typeface="+mn-lt"/>
                <a:cs typeface="+mn-lt"/>
              </a:rPr>
              <a:t>후</a:t>
            </a:r>
            <a:r>
              <a:rPr lang="en-US" altLang="ko-KR" sz="1100" dirty="0">
                <a:ea typeface="+mn-lt"/>
                <a:cs typeface="+mn-lt"/>
              </a:rPr>
              <a:t> </a:t>
            </a:r>
            <a:r>
              <a:rPr lang="ko-KR" altLang="en-US" sz="1100" dirty="0">
                <a:ea typeface="+mn-lt"/>
                <a:cs typeface="+mn-lt"/>
              </a:rPr>
              <a:t>내</a:t>
            </a:r>
            <a:r>
              <a:rPr lang="en-US" altLang="ko-KR" sz="1100" dirty="0">
                <a:ea typeface="+mn-lt"/>
                <a:cs typeface="+mn-lt"/>
              </a:rPr>
              <a:t> </a:t>
            </a:r>
            <a:r>
              <a:rPr lang="ko-KR" altLang="en-US" sz="1100" dirty="0">
                <a:ea typeface="+mn-lt"/>
                <a:cs typeface="+mn-lt"/>
              </a:rPr>
              <a:t>작업장을</a:t>
            </a:r>
            <a:r>
              <a:rPr lang="en-US" altLang="ko-KR" sz="1100" dirty="0">
                <a:ea typeface="+mn-lt"/>
                <a:cs typeface="+mn-lt"/>
              </a:rPr>
              <a:t> </a:t>
            </a:r>
            <a:r>
              <a:rPr lang="ko-KR" altLang="en-US" sz="1100" dirty="0">
                <a:ea typeface="+mn-lt"/>
                <a:cs typeface="+mn-lt"/>
              </a:rPr>
              <a:t>열기</a:t>
            </a:r>
            <a:r>
              <a:rPr lang="en-US" altLang="ko-KR" sz="1100" dirty="0">
                <a:ea typeface="+mn-lt"/>
                <a:cs typeface="+mn-lt"/>
              </a:rPr>
              <a:t> </a:t>
            </a:r>
            <a:r>
              <a:rPr lang="ko-KR" altLang="en-US" sz="1100" dirty="0">
                <a:ea typeface="+mn-lt"/>
                <a:cs typeface="+mn-lt"/>
              </a:rPr>
              <a:t>위해</a:t>
            </a:r>
            <a:r>
              <a:rPr lang="en-US" altLang="ko-KR" sz="1100" dirty="0">
                <a:ea typeface="+mn-lt"/>
                <a:cs typeface="+mn-lt"/>
              </a:rPr>
              <a:t> </a:t>
            </a:r>
            <a:r>
              <a:rPr lang="ko-KR" altLang="en-US" sz="1100" dirty="0">
                <a:ea typeface="+mn-lt"/>
                <a:cs typeface="+mn-lt"/>
              </a:rPr>
              <a:t>고군분투했다</a:t>
            </a:r>
            <a:r>
              <a:rPr lang="en-US" altLang="ko-KR" sz="1100" dirty="0">
                <a:ea typeface="+mn-lt"/>
                <a:cs typeface="+mn-lt"/>
              </a:rPr>
              <a:t>”</a:t>
            </a:r>
            <a:r>
              <a:rPr lang="ko-KR" altLang="en-US" sz="1100" dirty="0">
                <a:ea typeface="+mn-lt"/>
                <a:cs typeface="+mn-lt"/>
              </a:rPr>
              <a:t>며</a:t>
            </a:r>
            <a:r>
              <a:rPr lang="en-US" sz="1100" dirty="0">
                <a:ea typeface="+mn-lt"/>
                <a:cs typeface="+mn-lt"/>
              </a:rPr>
              <a:t> </a:t>
            </a:r>
            <a:r>
              <a:rPr lang="en-US" altLang="ko-KR" sz="1100" dirty="0">
                <a:ea typeface="+mn-lt"/>
                <a:cs typeface="+mn-lt"/>
              </a:rPr>
              <a:t>“</a:t>
            </a:r>
            <a:r>
              <a:rPr lang="ko-KR" altLang="en-US" sz="1100" dirty="0">
                <a:ea typeface="+mn-lt"/>
                <a:cs typeface="+mn-lt"/>
              </a:rPr>
              <a:t>많은</a:t>
            </a:r>
            <a:r>
              <a:rPr lang="en-US" altLang="ko-KR" sz="1100" dirty="0">
                <a:ea typeface="+mn-lt"/>
                <a:cs typeface="+mn-lt"/>
              </a:rPr>
              <a:t> </a:t>
            </a:r>
            <a:r>
              <a:rPr lang="ko-KR" altLang="en-US" sz="1100" dirty="0">
                <a:ea typeface="+mn-lt"/>
                <a:cs typeface="+mn-lt"/>
              </a:rPr>
              <a:t>기관들이</a:t>
            </a:r>
            <a:r>
              <a:rPr lang="en-US" altLang="ko-KR" sz="1100" dirty="0">
                <a:ea typeface="+mn-lt"/>
                <a:cs typeface="+mn-lt"/>
              </a:rPr>
              <a:t> </a:t>
            </a:r>
            <a:r>
              <a:rPr lang="ko-KR" altLang="en-US" sz="1100" dirty="0">
                <a:ea typeface="+mn-lt"/>
                <a:cs typeface="+mn-lt"/>
              </a:rPr>
              <a:t>신앙</a:t>
            </a:r>
            <a:r>
              <a:rPr lang="en-US" altLang="ko-KR" sz="1100" dirty="0">
                <a:ea typeface="+mn-lt"/>
                <a:cs typeface="+mn-lt"/>
              </a:rPr>
              <a:t> </a:t>
            </a:r>
            <a:r>
              <a:rPr lang="ko-KR" altLang="en-US" sz="1100" dirty="0">
                <a:ea typeface="+mn-lt"/>
                <a:cs typeface="+mn-lt"/>
              </a:rPr>
              <a:t>때문에</a:t>
            </a:r>
            <a:r>
              <a:rPr lang="en-US" altLang="ko-KR" sz="1100" dirty="0">
                <a:ea typeface="+mn-lt"/>
                <a:cs typeface="+mn-lt"/>
              </a:rPr>
              <a:t> </a:t>
            </a:r>
            <a:r>
              <a:rPr lang="ko-KR" altLang="en-US" sz="1100" dirty="0">
                <a:ea typeface="+mn-lt"/>
                <a:cs typeface="+mn-lt"/>
              </a:rPr>
              <a:t>나를</a:t>
            </a:r>
            <a:r>
              <a:rPr lang="en-US" altLang="ko-KR" sz="1100" dirty="0">
                <a:ea typeface="+mn-lt"/>
                <a:cs typeface="+mn-lt"/>
              </a:rPr>
              <a:t> </a:t>
            </a:r>
            <a:r>
              <a:rPr lang="ko-KR" altLang="en-US" sz="1100" dirty="0">
                <a:ea typeface="+mn-lt"/>
                <a:cs typeface="+mn-lt"/>
              </a:rPr>
              <a:t>지원하지</a:t>
            </a:r>
            <a:r>
              <a:rPr lang="en-US" altLang="ko-KR" sz="1100" dirty="0">
                <a:ea typeface="+mn-lt"/>
                <a:cs typeface="+mn-lt"/>
              </a:rPr>
              <a:t> </a:t>
            </a:r>
            <a:r>
              <a:rPr lang="ko-KR" altLang="en-US" sz="1100" dirty="0">
                <a:ea typeface="+mn-lt"/>
                <a:cs typeface="+mn-lt"/>
              </a:rPr>
              <a:t>않았다</a:t>
            </a:r>
            <a:r>
              <a:rPr lang="en-US" altLang="ko-KR" sz="1100" dirty="0">
                <a:ea typeface="+mn-lt"/>
                <a:cs typeface="+mn-lt"/>
              </a:rPr>
              <a:t>”</a:t>
            </a:r>
            <a:r>
              <a:rPr lang="ko-KR" altLang="en-US" sz="1100" dirty="0">
                <a:ea typeface="+mn-lt"/>
                <a:cs typeface="+mn-lt"/>
              </a:rPr>
              <a:t>고</a:t>
            </a:r>
            <a:r>
              <a:rPr lang="en-US" altLang="ko-KR" sz="1100" dirty="0">
                <a:ea typeface="+mn-lt"/>
                <a:cs typeface="+mn-lt"/>
              </a:rPr>
              <a:t> </a:t>
            </a:r>
            <a:r>
              <a:rPr lang="ko-KR" altLang="en-US" sz="1100" dirty="0">
                <a:ea typeface="+mn-lt"/>
                <a:cs typeface="+mn-lt"/>
              </a:rPr>
              <a:t>말했습니다</a:t>
            </a:r>
            <a:r>
              <a:rPr lang="en-US" sz="1100" dirty="0">
                <a:ea typeface="+mn-lt"/>
                <a:cs typeface="+mn-lt"/>
              </a:rPr>
              <a:t>.</a:t>
            </a:r>
            <a:endParaRPr lang="en-US" dirty="0"/>
          </a:p>
          <a:p>
            <a:pPr algn="just"/>
            <a:endParaRPr lang="en-US" altLang="ko-KR" sz="1100" dirty="0">
              <a:ea typeface="맑은 고딕"/>
            </a:endParaRPr>
          </a:p>
          <a:p>
            <a:pPr algn="just"/>
            <a:r>
              <a:rPr lang="ko-KR" altLang="en-US" sz="1100" dirty="0">
                <a:ea typeface="+mn-lt"/>
                <a:cs typeface="+mn-lt"/>
              </a:rPr>
              <a:t>지난해</a:t>
            </a:r>
            <a:r>
              <a:rPr lang="en-US" sz="1100" dirty="0">
                <a:ea typeface="+mn-lt"/>
                <a:cs typeface="+mn-lt"/>
              </a:rPr>
              <a:t> 6</a:t>
            </a:r>
            <a:r>
              <a:rPr lang="ko-KR" altLang="en-US" sz="1100" dirty="0">
                <a:ea typeface="+mn-lt"/>
                <a:cs typeface="+mn-lt"/>
              </a:rPr>
              <a:t>월</a:t>
            </a:r>
            <a:r>
              <a:rPr lang="en-US" sz="1100" dirty="0">
                <a:ea typeface="+mn-lt"/>
                <a:cs typeface="+mn-lt"/>
              </a:rPr>
              <a:t>,</a:t>
            </a:r>
            <a:r>
              <a:rPr lang="en-US" altLang="ko-KR" sz="1100" dirty="0">
                <a:ea typeface="+mn-lt"/>
                <a:cs typeface="+mn-lt"/>
              </a:rPr>
              <a:t> </a:t>
            </a:r>
            <a:r>
              <a:rPr lang="ko-KR" altLang="en-US" sz="1100" dirty="0" err="1">
                <a:ea typeface="+mn-lt"/>
                <a:cs typeface="+mn-lt"/>
              </a:rPr>
              <a:t>오픈도어스</a:t>
            </a:r>
            <a:r>
              <a:rPr lang="en-US" altLang="ko-KR" sz="1100" dirty="0">
                <a:ea typeface="+mn-lt"/>
                <a:cs typeface="+mn-lt"/>
              </a:rPr>
              <a:t> </a:t>
            </a:r>
            <a:r>
              <a:rPr lang="ko-KR" altLang="en-US" sz="1100" dirty="0">
                <a:ea typeface="+mn-lt"/>
                <a:cs typeface="+mn-lt"/>
              </a:rPr>
              <a:t>현지</a:t>
            </a:r>
            <a:r>
              <a:rPr lang="en-US" altLang="ko-KR" sz="1100" dirty="0">
                <a:ea typeface="+mn-lt"/>
                <a:cs typeface="+mn-lt"/>
              </a:rPr>
              <a:t> </a:t>
            </a:r>
            <a:r>
              <a:rPr lang="ko-KR" altLang="en-US" sz="1100" dirty="0">
                <a:ea typeface="+mn-lt"/>
                <a:cs typeface="+mn-lt"/>
              </a:rPr>
              <a:t>파트너들이</a:t>
            </a:r>
            <a:r>
              <a:rPr lang="en-US" altLang="ko-KR" sz="1100" dirty="0">
                <a:ea typeface="+mn-lt"/>
                <a:cs typeface="+mn-lt"/>
              </a:rPr>
              <a:t> </a:t>
            </a:r>
            <a:r>
              <a:rPr lang="ko-KR" altLang="en-US" sz="1100" dirty="0" err="1">
                <a:ea typeface="+mn-lt"/>
                <a:cs typeface="+mn-lt"/>
              </a:rPr>
              <a:t>테사크페를</a:t>
            </a:r>
            <a:r>
              <a:rPr lang="en-US" altLang="ko-KR" sz="1100" dirty="0">
                <a:ea typeface="+mn-lt"/>
                <a:cs typeface="+mn-lt"/>
              </a:rPr>
              <a:t> </a:t>
            </a:r>
            <a:r>
              <a:rPr lang="ko-KR" altLang="en-US" sz="1100" dirty="0">
                <a:ea typeface="+mn-lt"/>
                <a:cs typeface="+mn-lt"/>
              </a:rPr>
              <a:t>지원하며</a:t>
            </a:r>
            <a:r>
              <a:rPr lang="en-US" altLang="ko-KR" sz="1100" dirty="0">
                <a:ea typeface="+mn-lt"/>
                <a:cs typeface="+mn-lt"/>
              </a:rPr>
              <a:t> </a:t>
            </a:r>
            <a:r>
              <a:rPr lang="ko-KR" altLang="en-US" sz="1100" dirty="0">
                <a:ea typeface="+mn-lt"/>
                <a:cs typeface="+mn-lt"/>
              </a:rPr>
              <a:t>창업</a:t>
            </a:r>
            <a:r>
              <a:rPr lang="en-US" altLang="ko-KR" sz="1100" dirty="0">
                <a:ea typeface="+mn-lt"/>
                <a:cs typeface="+mn-lt"/>
              </a:rPr>
              <a:t> </a:t>
            </a:r>
            <a:r>
              <a:rPr lang="ko-KR" altLang="en-US" sz="1100" dirty="0">
                <a:ea typeface="+mn-lt"/>
                <a:cs typeface="+mn-lt"/>
              </a:rPr>
              <a:t>자금을</a:t>
            </a:r>
            <a:r>
              <a:rPr lang="en-US" altLang="ko-KR" sz="1100" dirty="0">
                <a:ea typeface="+mn-lt"/>
                <a:cs typeface="+mn-lt"/>
              </a:rPr>
              <a:t> </a:t>
            </a:r>
            <a:r>
              <a:rPr lang="ko-KR" altLang="en-US" sz="1100" dirty="0">
                <a:ea typeface="+mn-lt"/>
                <a:cs typeface="+mn-lt"/>
              </a:rPr>
              <a:t>제공했습니다</a:t>
            </a:r>
            <a:r>
              <a:rPr lang="en-US" sz="1100" dirty="0">
                <a:ea typeface="+mn-lt"/>
                <a:cs typeface="+mn-lt"/>
              </a:rPr>
              <a:t>.</a:t>
            </a:r>
            <a:r>
              <a:rPr lang="en-US" altLang="ko-KR" sz="1100" dirty="0">
                <a:ea typeface="+mn-lt"/>
                <a:cs typeface="+mn-lt"/>
              </a:rPr>
              <a:t> </a:t>
            </a:r>
            <a:r>
              <a:rPr lang="ko-KR" altLang="en-US" sz="1100" dirty="0">
                <a:ea typeface="+mn-lt"/>
                <a:cs typeface="+mn-lt"/>
              </a:rPr>
              <a:t>이</a:t>
            </a:r>
            <a:r>
              <a:rPr lang="en-US" altLang="ko-KR" sz="1100" dirty="0">
                <a:ea typeface="+mn-lt"/>
                <a:cs typeface="+mn-lt"/>
              </a:rPr>
              <a:t> </a:t>
            </a:r>
            <a:r>
              <a:rPr lang="ko-KR" altLang="en-US" sz="1100" dirty="0">
                <a:ea typeface="+mn-lt"/>
                <a:cs typeface="+mn-lt"/>
              </a:rPr>
              <a:t>지원으로</a:t>
            </a:r>
            <a:r>
              <a:rPr lang="en-US" altLang="ko-KR" sz="1100" dirty="0">
                <a:ea typeface="+mn-lt"/>
                <a:cs typeface="+mn-lt"/>
              </a:rPr>
              <a:t> </a:t>
            </a:r>
            <a:r>
              <a:rPr lang="ko-KR" altLang="en-US" sz="1100" dirty="0">
                <a:ea typeface="+mn-lt"/>
                <a:cs typeface="+mn-lt"/>
              </a:rPr>
              <a:t>그는</a:t>
            </a:r>
            <a:r>
              <a:rPr lang="en-US" altLang="ko-KR" sz="1100" dirty="0">
                <a:ea typeface="+mn-lt"/>
                <a:cs typeface="+mn-lt"/>
              </a:rPr>
              <a:t> </a:t>
            </a:r>
            <a:r>
              <a:rPr lang="ko-KR" altLang="en-US" sz="1100" dirty="0">
                <a:ea typeface="+mn-lt"/>
                <a:cs typeface="+mn-lt"/>
              </a:rPr>
              <a:t>필요한</a:t>
            </a:r>
            <a:r>
              <a:rPr lang="en-US" altLang="ko-KR" sz="1100" dirty="0">
                <a:ea typeface="+mn-lt"/>
                <a:cs typeface="+mn-lt"/>
              </a:rPr>
              <a:t> </a:t>
            </a:r>
            <a:r>
              <a:rPr lang="ko-KR" altLang="en-US" sz="1100" dirty="0">
                <a:ea typeface="+mn-lt"/>
                <a:cs typeface="+mn-lt"/>
              </a:rPr>
              <a:t>장비를</a:t>
            </a:r>
            <a:r>
              <a:rPr lang="en-US" altLang="ko-KR" sz="1100" dirty="0">
                <a:ea typeface="+mn-lt"/>
                <a:cs typeface="+mn-lt"/>
              </a:rPr>
              <a:t> </a:t>
            </a:r>
            <a:r>
              <a:rPr lang="ko-KR" altLang="en-US" sz="1100" dirty="0">
                <a:ea typeface="+mn-lt"/>
                <a:cs typeface="+mn-lt"/>
              </a:rPr>
              <a:t>구입하고</a:t>
            </a:r>
            <a:r>
              <a:rPr lang="en-US" altLang="ko-KR" sz="1100" dirty="0">
                <a:ea typeface="+mn-lt"/>
                <a:cs typeface="+mn-lt"/>
              </a:rPr>
              <a:t> </a:t>
            </a:r>
            <a:r>
              <a:rPr lang="ko-KR" altLang="en-US" sz="1100" dirty="0">
                <a:ea typeface="+mn-lt"/>
                <a:cs typeface="+mn-lt"/>
              </a:rPr>
              <a:t>작업장을</a:t>
            </a:r>
            <a:r>
              <a:rPr lang="en-US" altLang="ko-KR" sz="1100" dirty="0">
                <a:ea typeface="+mn-lt"/>
                <a:cs typeface="+mn-lt"/>
              </a:rPr>
              <a:t> </a:t>
            </a:r>
            <a:r>
              <a:rPr lang="ko-KR" altLang="en-US" sz="1100" dirty="0">
                <a:ea typeface="+mn-lt"/>
                <a:cs typeface="+mn-lt"/>
              </a:rPr>
              <a:t>열</a:t>
            </a:r>
            <a:r>
              <a:rPr lang="en-US" altLang="ko-KR" sz="1100" dirty="0">
                <a:ea typeface="+mn-lt"/>
                <a:cs typeface="+mn-lt"/>
              </a:rPr>
              <a:t> </a:t>
            </a:r>
            <a:r>
              <a:rPr lang="ko-KR" altLang="en-US" sz="1100" dirty="0">
                <a:ea typeface="+mn-lt"/>
                <a:cs typeface="+mn-lt"/>
              </a:rPr>
              <a:t>수</a:t>
            </a:r>
            <a:r>
              <a:rPr lang="en-US" altLang="ko-KR" sz="1100" dirty="0">
                <a:ea typeface="+mn-lt"/>
                <a:cs typeface="+mn-lt"/>
              </a:rPr>
              <a:t> </a:t>
            </a:r>
            <a:r>
              <a:rPr lang="ko-KR" altLang="en-US" sz="1100" dirty="0">
                <a:ea typeface="+mn-lt"/>
                <a:cs typeface="+mn-lt"/>
              </a:rPr>
              <a:t>있었습니다</a:t>
            </a:r>
            <a:r>
              <a:rPr lang="en-US" sz="1100" dirty="0">
                <a:ea typeface="+mn-lt"/>
                <a:cs typeface="+mn-lt"/>
              </a:rPr>
              <a:t>.</a:t>
            </a:r>
            <a:r>
              <a:rPr lang="en-US" altLang="ko-KR" sz="1100" dirty="0">
                <a:ea typeface="+mn-lt"/>
                <a:cs typeface="+mn-lt"/>
              </a:rPr>
              <a:t> </a:t>
            </a:r>
            <a:r>
              <a:rPr lang="ko-KR" altLang="en-US" sz="1100" dirty="0">
                <a:ea typeface="+mn-lt"/>
                <a:cs typeface="+mn-lt"/>
              </a:rPr>
              <a:t>그와</a:t>
            </a:r>
            <a:r>
              <a:rPr lang="en-US" altLang="ko-KR" sz="1100" dirty="0">
                <a:ea typeface="+mn-lt"/>
                <a:cs typeface="+mn-lt"/>
              </a:rPr>
              <a:t> </a:t>
            </a:r>
            <a:r>
              <a:rPr lang="ko-KR" altLang="en-US" sz="1100" dirty="0">
                <a:ea typeface="+mn-lt"/>
                <a:cs typeface="+mn-lt"/>
              </a:rPr>
              <a:t>가족은</a:t>
            </a:r>
            <a:r>
              <a:rPr lang="en-US" altLang="ko-KR" sz="1100" dirty="0">
                <a:ea typeface="+mn-lt"/>
                <a:cs typeface="+mn-lt"/>
              </a:rPr>
              <a:t> </a:t>
            </a:r>
            <a:r>
              <a:rPr lang="ko-KR" altLang="en-US" sz="1100" dirty="0">
                <a:ea typeface="+mn-lt"/>
                <a:cs typeface="+mn-lt"/>
              </a:rPr>
              <a:t>식료품과</a:t>
            </a:r>
            <a:r>
              <a:rPr lang="en-US" altLang="ko-KR" sz="1100" dirty="0">
                <a:ea typeface="+mn-lt"/>
                <a:cs typeface="+mn-lt"/>
              </a:rPr>
              <a:t> </a:t>
            </a:r>
            <a:r>
              <a:rPr lang="ko-KR" altLang="en-US" sz="1100" dirty="0">
                <a:ea typeface="+mn-lt"/>
                <a:cs typeface="+mn-lt"/>
              </a:rPr>
              <a:t>의류를</a:t>
            </a:r>
            <a:r>
              <a:rPr lang="en-US" altLang="ko-KR" sz="1100" dirty="0">
                <a:ea typeface="+mn-lt"/>
                <a:cs typeface="+mn-lt"/>
              </a:rPr>
              <a:t> </a:t>
            </a:r>
            <a:r>
              <a:rPr lang="ko-KR" altLang="en-US" sz="1100" dirty="0">
                <a:ea typeface="+mn-lt"/>
                <a:cs typeface="+mn-lt"/>
              </a:rPr>
              <a:t>구입할</a:t>
            </a:r>
            <a:r>
              <a:rPr lang="en-US" altLang="ko-KR" sz="1100" dirty="0">
                <a:ea typeface="+mn-lt"/>
                <a:cs typeface="+mn-lt"/>
              </a:rPr>
              <a:t> </a:t>
            </a:r>
            <a:r>
              <a:rPr lang="ko-KR" altLang="en-US" sz="1100" dirty="0">
                <a:ea typeface="+mn-lt"/>
                <a:cs typeface="+mn-lt"/>
              </a:rPr>
              <a:t>수</a:t>
            </a:r>
            <a:r>
              <a:rPr lang="en-US" altLang="ko-KR" sz="1100" dirty="0">
                <a:ea typeface="+mn-lt"/>
                <a:cs typeface="+mn-lt"/>
              </a:rPr>
              <a:t> </a:t>
            </a:r>
            <a:r>
              <a:rPr lang="ko-KR" altLang="en-US" sz="1100" dirty="0">
                <a:ea typeface="+mn-lt"/>
                <a:cs typeface="+mn-lt"/>
              </a:rPr>
              <a:t>있는</a:t>
            </a:r>
            <a:r>
              <a:rPr lang="en-US" altLang="ko-KR" sz="1100" dirty="0">
                <a:ea typeface="+mn-lt"/>
                <a:cs typeface="+mn-lt"/>
              </a:rPr>
              <a:t> </a:t>
            </a:r>
            <a:r>
              <a:rPr lang="ko-KR" altLang="en-US" sz="1100" dirty="0">
                <a:ea typeface="+mn-lt"/>
                <a:cs typeface="+mn-lt"/>
              </a:rPr>
              <a:t>재정적</a:t>
            </a:r>
            <a:r>
              <a:rPr lang="en-US" altLang="ko-KR" sz="1100" dirty="0">
                <a:ea typeface="+mn-lt"/>
                <a:cs typeface="+mn-lt"/>
              </a:rPr>
              <a:t> </a:t>
            </a:r>
            <a:r>
              <a:rPr lang="ko-KR" altLang="en-US" sz="1100" dirty="0">
                <a:ea typeface="+mn-lt"/>
                <a:cs typeface="+mn-lt"/>
              </a:rPr>
              <a:t>지원도</a:t>
            </a:r>
            <a:r>
              <a:rPr lang="en-US" altLang="ko-KR" sz="1100" dirty="0">
                <a:ea typeface="+mn-lt"/>
                <a:cs typeface="+mn-lt"/>
              </a:rPr>
              <a:t> </a:t>
            </a:r>
            <a:r>
              <a:rPr lang="ko-KR" altLang="en-US" sz="1100" dirty="0">
                <a:ea typeface="+mn-lt"/>
                <a:cs typeface="+mn-lt"/>
              </a:rPr>
              <a:t>받았습니다</a:t>
            </a:r>
            <a:r>
              <a:rPr lang="en-US" sz="1100" dirty="0">
                <a:ea typeface="+mn-lt"/>
                <a:cs typeface="+mn-lt"/>
              </a:rPr>
              <a:t>.  </a:t>
            </a:r>
            <a:endParaRPr lang="en-US" dirty="0"/>
          </a:p>
          <a:p>
            <a:pPr algn="just"/>
            <a:endParaRPr lang="en-US" altLang="ko-KR" sz="1100" dirty="0">
              <a:ea typeface="맑은 고딕"/>
            </a:endParaRPr>
          </a:p>
          <a:p>
            <a:pPr algn="just"/>
            <a:r>
              <a:rPr lang="ko-KR" altLang="en-US" sz="1100" dirty="0">
                <a:ea typeface="+mn-lt"/>
                <a:cs typeface="+mn-lt"/>
              </a:rPr>
              <a:t>재정적</a:t>
            </a:r>
            <a:r>
              <a:rPr lang="en-US" altLang="ko-KR" sz="1100" dirty="0">
                <a:ea typeface="+mn-lt"/>
                <a:cs typeface="+mn-lt"/>
              </a:rPr>
              <a:t> </a:t>
            </a:r>
            <a:r>
              <a:rPr lang="ko-KR" altLang="en-US" sz="1100" dirty="0">
                <a:ea typeface="+mn-lt"/>
                <a:cs typeface="+mn-lt"/>
              </a:rPr>
              <a:t>지원</a:t>
            </a:r>
            <a:r>
              <a:rPr lang="en-US" altLang="ko-KR" sz="1100" dirty="0">
                <a:ea typeface="+mn-lt"/>
                <a:cs typeface="+mn-lt"/>
              </a:rPr>
              <a:t> </a:t>
            </a:r>
            <a:r>
              <a:rPr lang="ko-KR" altLang="en-US" sz="1100" dirty="0">
                <a:ea typeface="+mn-lt"/>
                <a:cs typeface="+mn-lt"/>
              </a:rPr>
              <a:t>덕분에</a:t>
            </a:r>
            <a:r>
              <a:rPr lang="en-US" altLang="ko-KR" sz="1100" dirty="0">
                <a:ea typeface="+mn-lt"/>
                <a:cs typeface="+mn-lt"/>
              </a:rPr>
              <a:t> </a:t>
            </a:r>
            <a:r>
              <a:rPr lang="ko-KR" altLang="en-US" sz="1100" err="1">
                <a:ea typeface="+mn-lt"/>
                <a:cs typeface="+mn-lt"/>
              </a:rPr>
              <a:t>테사크페는</a:t>
            </a:r>
            <a:r>
              <a:rPr lang="en-US" altLang="ko-KR" sz="1100" dirty="0">
                <a:ea typeface="+mn-lt"/>
                <a:cs typeface="+mn-lt"/>
              </a:rPr>
              <a:t> </a:t>
            </a:r>
            <a:r>
              <a:rPr lang="ko-KR" altLang="en-US" sz="1100" dirty="0">
                <a:ea typeface="+mn-lt"/>
                <a:cs typeface="+mn-lt"/>
              </a:rPr>
              <a:t>장애물에도</a:t>
            </a:r>
            <a:r>
              <a:rPr lang="en-US" altLang="ko-KR" sz="1100" dirty="0">
                <a:ea typeface="+mn-lt"/>
                <a:cs typeface="+mn-lt"/>
              </a:rPr>
              <a:t> </a:t>
            </a:r>
            <a:r>
              <a:rPr lang="ko-KR" altLang="en-US" sz="1100" dirty="0">
                <a:ea typeface="+mn-lt"/>
                <a:cs typeface="+mn-lt"/>
              </a:rPr>
              <a:t>불구하고</a:t>
            </a:r>
            <a:r>
              <a:rPr lang="en-US" altLang="ko-KR" sz="1100" dirty="0">
                <a:ea typeface="+mn-lt"/>
                <a:cs typeface="+mn-lt"/>
              </a:rPr>
              <a:t> </a:t>
            </a:r>
            <a:r>
              <a:rPr lang="ko-KR" altLang="en-US" sz="1100" dirty="0">
                <a:ea typeface="+mn-lt"/>
                <a:cs typeface="+mn-lt"/>
              </a:rPr>
              <a:t>필요한</a:t>
            </a:r>
            <a:r>
              <a:rPr lang="en-US" altLang="ko-KR" sz="1100" dirty="0">
                <a:ea typeface="+mn-lt"/>
                <a:cs typeface="+mn-lt"/>
              </a:rPr>
              <a:t> </a:t>
            </a:r>
            <a:r>
              <a:rPr lang="ko-KR" altLang="en-US" sz="1100" dirty="0">
                <a:ea typeface="+mn-lt"/>
                <a:cs typeface="+mn-lt"/>
              </a:rPr>
              <a:t>자재를</a:t>
            </a:r>
            <a:r>
              <a:rPr lang="en-US" altLang="ko-KR" sz="1100" dirty="0">
                <a:ea typeface="+mn-lt"/>
                <a:cs typeface="+mn-lt"/>
              </a:rPr>
              <a:t> </a:t>
            </a:r>
            <a:r>
              <a:rPr lang="ko-KR" altLang="en-US" sz="1100" dirty="0">
                <a:ea typeface="+mn-lt"/>
                <a:cs typeface="+mn-lt"/>
              </a:rPr>
              <a:t>구하고</a:t>
            </a:r>
            <a:r>
              <a:rPr lang="en-US" altLang="ko-KR" sz="1100" dirty="0">
                <a:ea typeface="+mn-lt"/>
                <a:cs typeface="+mn-lt"/>
              </a:rPr>
              <a:t> </a:t>
            </a:r>
            <a:r>
              <a:rPr lang="ko-KR" altLang="en-US" sz="1100" dirty="0">
                <a:ea typeface="+mn-lt"/>
                <a:cs typeface="+mn-lt"/>
              </a:rPr>
              <a:t>작업을</a:t>
            </a:r>
            <a:r>
              <a:rPr lang="en-US" altLang="ko-KR" sz="1100" dirty="0">
                <a:ea typeface="+mn-lt"/>
                <a:cs typeface="+mn-lt"/>
              </a:rPr>
              <a:t> </a:t>
            </a:r>
            <a:r>
              <a:rPr lang="ko-KR" altLang="en-US" sz="1100" dirty="0">
                <a:ea typeface="+mn-lt"/>
                <a:cs typeface="+mn-lt"/>
              </a:rPr>
              <a:t>시작할</a:t>
            </a:r>
            <a:r>
              <a:rPr lang="en-US" altLang="ko-KR" sz="1100" dirty="0">
                <a:ea typeface="+mn-lt"/>
                <a:cs typeface="+mn-lt"/>
              </a:rPr>
              <a:t> </a:t>
            </a:r>
            <a:r>
              <a:rPr lang="ko-KR" altLang="en-US" sz="1100" dirty="0">
                <a:ea typeface="+mn-lt"/>
                <a:cs typeface="+mn-lt"/>
              </a:rPr>
              <a:t>수</a:t>
            </a:r>
            <a:r>
              <a:rPr lang="en-US" altLang="ko-KR" sz="1100" dirty="0">
                <a:ea typeface="+mn-lt"/>
                <a:cs typeface="+mn-lt"/>
              </a:rPr>
              <a:t> </a:t>
            </a:r>
            <a:r>
              <a:rPr lang="ko-KR" altLang="en-US" sz="1100" dirty="0">
                <a:ea typeface="+mn-lt"/>
                <a:cs typeface="+mn-lt"/>
              </a:rPr>
              <a:t>있었습니다</a:t>
            </a:r>
            <a:r>
              <a:rPr lang="en-US" sz="1100" dirty="0">
                <a:ea typeface="+mn-lt"/>
                <a:cs typeface="+mn-lt"/>
              </a:rPr>
              <a:t>.</a:t>
            </a:r>
            <a:r>
              <a:rPr lang="en-US" altLang="ko-KR" sz="1100" dirty="0">
                <a:ea typeface="+mn-lt"/>
                <a:cs typeface="+mn-lt"/>
              </a:rPr>
              <a:t> </a:t>
            </a:r>
            <a:r>
              <a:rPr lang="ko-KR" altLang="en-US" sz="1100" dirty="0">
                <a:ea typeface="+mn-lt"/>
                <a:cs typeface="+mn-lt"/>
              </a:rPr>
              <a:t>현재</a:t>
            </a:r>
            <a:r>
              <a:rPr lang="en-US" altLang="ko-KR" sz="1100" dirty="0">
                <a:ea typeface="+mn-lt"/>
                <a:cs typeface="+mn-lt"/>
              </a:rPr>
              <a:t> </a:t>
            </a:r>
            <a:r>
              <a:rPr lang="ko-KR" altLang="en-US" sz="1100" dirty="0">
                <a:ea typeface="+mn-lt"/>
                <a:cs typeface="+mn-lt"/>
              </a:rPr>
              <a:t>그는</a:t>
            </a:r>
            <a:r>
              <a:rPr lang="en-US" altLang="ko-KR" sz="1100" dirty="0">
                <a:ea typeface="+mn-lt"/>
                <a:cs typeface="+mn-lt"/>
              </a:rPr>
              <a:t> </a:t>
            </a:r>
            <a:r>
              <a:rPr lang="ko-KR" altLang="en-US" sz="1100" dirty="0">
                <a:ea typeface="+mn-lt"/>
                <a:cs typeface="+mn-lt"/>
              </a:rPr>
              <a:t>가구</a:t>
            </a:r>
            <a:r>
              <a:rPr lang="en-US" altLang="ko-KR" sz="1100" dirty="0">
                <a:ea typeface="+mn-lt"/>
                <a:cs typeface="+mn-lt"/>
              </a:rPr>
              <a:t> </a:t>
            </a:r>
            <a:r>
              <a:rPr lang="ko-KR" altLang="en-US" sz="1100" dirty="0">
                <a:ea typeface="+mn-lt"/>
                <a:cs typeface="+mn-lt"/>
              </a:rPr>
              <a:t>장식품</a:t>
            </a:r>
            <a:r>
              <a:rPr lang="en-US" altLang="ko-KR" sz="1100" dirty="0">
                <a:ea typeface="+mn-lt"/>
                <a:cs typeface="+mn-lt"/>
              </a:rPr>
              <a:t> </a:t>
            </a:r>
            <a:r>
              <a:rPr lang="ko-KR" altLang="en-US" sz="1100" dirty="0">
                <a:ea typeface="+mn-lt"/>
                <a:cs typeface="+mn-lt"/>
              </a:rPr>
              <a:t>사업을</a:t>
            </a:r>
            <a:r>
              <a:rPr lang="en-US" altLang="ko-KR" sz="1100" dirty="0">
                <a:ea typeface="+mn-lt"/>
                <a:cs typeface="+mn-lt"/>
              </a:rPr>
              <a:t> </a:t>
            </a:r>
            <a:r>
              <a:rPr lang="ko-KR" altLang="en-US" sz="1100" dirty="0">
                <a:ea typeface="+mn-lt"/>
                <a:cs typeface="+mn-lt"/>
              </a:rPr>
              <a:t>운영하며</a:t>
            </a:r>
            <a:r>
              <a:rPr lang="en-US" altLang="ko-KR" sz="1100" dirty="0">
                <a:ea typeface="+mn-lt"/>
                <a:cs typeface="+mn-lt"/>
              </a:rPr>
              <a:t> </a:t>
            </a:r>
            <a:r>
              <a:rPr lang="ko-KR" altLang="en-US" sz="1100" dirty="0">
                <a:ea typeface="+mn-lt"/>
                <a:cs typeface="+mn-lt"/>
              </a:rPr>
              <a:t>수입을</a:t>
            </a:r>
            <a:r>
              <a:rPr lang="en-US" altLang="ko-KR" sz="1100" dirty="0">
                <a:ea typeface="+mn-lt"/>
                <a:cs typeface="+mn-lt"/>
              </a:rPr>
              <a:t> </a:t>
            </a:r>
            <a:r>
              <a:rPr lang="ko-KR" altLang="en-US" sz="1100" dirty="0">
                <a:ea typeface="+mn-lt"/>
                <a:cs typeface="+mn-lt"/>
              </a:rPr>
              <a:t>창출하고</a:t>
            </a:r>
            <a:r>
              <a:rPr lang="en-US" altLang="ko-KR" sz="1100" dirty="0">
                <a:ea typeface="+mn-lt"/>
                <a:cs typeface="+mn-lt"/>
              </a:rPr>
              <a:t> </a:t>
            </a:r>
            <a:r>
              <a:rPr lang="ko-KR" altLang="en-US" sz="1100" dirty="0">
                <a:ea typeface="+mn-lt"/>
                <a:cs typeface="+mn-lt"/>
              </a:rPr>
              <a:t>가족을</a:t>
            </a:r>
            <a:r>
              <a:rPr lang="en-US" altLang="ko-KR" sz="1100" dirty="0">
                <a:ea typeface="+mn-lt"/>
                <a:cs typeface="+mn-lt"/>
              </a:rPr>
              <a:t> </a:t>
            </a:r>
            <a:r>
              <a:rPr lang="ko-KR" altLang="en-US" sz="1100" dirty="0">
                <a:ea typeface="+mn-lt"/>
                <a:cs typeface="+mn-lt"/>
              </a:rPr>
              <a:t>부양하고</a:t>
            </a:r>
            <a:r>
              <a:rPr lang="en-US" altLang="ko-KR" sz="1100" dirty="0">
                <a:ea typeface="+mn-lt"/>
                <a:cs typeface="+mn-lt"/>
              </a:rPr>
              <a:t> </a:t>
            </a:r>
            <a:r>
              <a:rPr lang="ko-KR" altLang="en-US" sz="1100" dirty="0">
                <a:ea typeface="+mn-lt"/>
                <a:cs typeface="+mn-lt"/>
              </a:rPr>
              <a:t>있습니다</a:t>
            </a:r>
            <a:r>
              <a:rPr lang="en-US" sz="1100" dirty="0">
                <a:ea typeface="+mn-lt"/>
                <a:cs typeface="+mn-lt"/>
              </a:rPr>
              <a:t>. </a:t>
            </a:r>
            <a:endParaRPr lang="en-US" dirty="0"/>
          </a:p>
          <a:p>
            <a:pPr algn="just"/>
            <a:endParaRPr lang="en-US" sz="1100" dirty="0">
              <a:ea typeface="+mn-lt"/>
              <a:cs typeface="+mn-lt"/>
            </a:endParaRPr>
          </a:p>
          <a:p>
            <a:pPr algn="just"/>
            <a:r>
              <a:rPr lang="en-US" altLang="ko-KR" sz="1100" dirty="0">
                <a:ea typeface="+mn-lt"/>
                <a:cs typeface="+mn-lt"/>
              </a:rPr>
              <a:t>“이 </a:t>
            </a:r>
            <a:r>
              <a:rPr lang="en-US" altLang="ko-KR" sz="1100" dirty="0" err="1">
                <a:ea typeface="+mn-lt"/>
                <a:cs typeface="+mn-lt"/>
              </a:rPr>
              <a:t>일을</a:t>
            </a:r>
            <a:r>
              <a:rPr lang="en-US" altLang="ko-KR" sz="1100" dirty="0">
                <a:ea typeface="+mn-lt"/>
                <a:cs typeface="+mn-lt"/>
              </a:rPr>
              <a:t> 할 수 </a:t>
            </a:r>
            <a:r>
              <a:rPr lang="en-US" altLang="ko-KR" sz="1100" dirty="0" err="1">
                <a:ea typeface="+mn-lt"/>
                <a:cs typeface="+mn-lt"/>
              </a:rPr>
              <a:t>있도록</a:t>
            </a:r>
            <a:r>
              <a:rPr lang="en-US" altLang="ko-KR" sz="1100" dirty="0">
                <a:ea typeface="+mn-lt"/>
                <a:cs typeface="+mn-lt"/>
              </a:rPr>
              <a:t> </a:t>
            </a:r>
            <a:r>
              <a:rPr lang="ko-KR" altLang="en-US" sz="1100" dirty="0">
                <a:ea typeface="+mn-lt"/>
                <a:cs typeface="+mn-lt"/>
              </a:rPr>
              <a:t>형제자매들이</a:t>
            </a:r>
            <a:r>
              <a:rPr lang="en-US" altLang="ko-KR" sz="1100" dirty="0">
                <a:ea typeface="+mn-lt"/>
                <a:cs typeface="+mn-lt"/>
              </a:rPr>
              <a:t> </a:t>
            </a:r>
            <a:r>
              <a:rPr lang="ko-KR" altLang="en-US" sz="1100" dirty="0">
                <a:ea typeface="+mn-lt"/>
                <a:cs typeface="+mn-lt"/>
              </a:rPr>
              <a:t>큰</a:t>
            </a:r>
            <a:r>
              <a:rPr lang="en-US" altLang="ko-KR" sz="1100" dirty="0">
                <a:ea typeface="+mn-lt"/>
                <a:cs typeface="+mn-lt"/>
              </a:rPr>
              <a:t> </a:t>
            </a:r>
            <a:r>
              <a:rPr lang="ko-KR" altLang="en-US" sz="1100" dirty="0">
                <a:ea typeface="+mn-lt"/>
                <a:cs typeface="+mn-lt"/>
              </a:rPr>
              <a:t>도움을</a:t>
            </a:r>
            <a:r>
              <a:rPr lang="en-US" altLang="ko-KR" sz="1100" dirty="0">
                <a:ea typeface="+mn-lt"/>
                <a:cs typeface="+mn-lt"/>
              </a:rPr>
              <a:t> </a:t>
            </a:r>
            <a:r>
              <a:rPr lang="ko-KR" altLang="en-US" sz="1100" dirty="0">
                <a:ea typeface="+mn-lt"/>
                <a:cs typeface="+mn-lt"/>
              </a:rPr>
              <a:t>주셨습니다</a:t>
            </a:r>
            <a:r>
              <a:rPr lang="en-US" sz="1100" dirty="0">
                <a:ea typeface="+mn-lt"/>
                <a:cs typeface="+mn-lt"/>
              </a:rPr>
              <a:t>.</a:t>
            </a:r>
            <a:r>
              <a:rPr lang="en-US" altLang="ko-KR" sz="1100" dirty="0">
                <a:ea typeface="+mn-lt"/>
                <a:cs typeface="+mn-lt"/>
              </a:rPr>
              <a:t> </a:t>
            </a:r>
            <a:r>
              <a:rPr lang="ko-KR" altLang="en-US" sz="1100" dirty="0">
                <a:ea typeface="+mn-lt"/>
                <a:cs typeface="+mn-lt"/>
              </a:rPr>
              <a:t>정말</a:t>
            </a:r>
            <a:r>
              <a:rPr lang="en-US" altLang="ko-KR" sz="1100" dirty="0">
                <a:ea typeface="+mn-lt"/>
                <a:cs typeface="+mn-lt"/>
              </a:rPr>
              <a:t> </a:t>
            </a:r>
            <a:r>
              <a:rPr lang="ko-KR" altLang="en-US" sz="1100" dirty="0">
                <a:ea typeface="+mn-lt"/>
                <a:cs typeface="+mn-lt"/>
              </a:rPr>
              <a:t>감사드립니다</a:t>
            </a:r>
            <a:r>
              <a:rPr lang="en-US" sz="1100" dirty="0">
                <a:ea typeface="+mn-lt"/>
                <a:cs typeface="+mn-lt"/>
              </a:rPr>
              <a:t>.</a:t>
            </a:r>
            <a:r>
              <a:rPr lang="en-US" altLang="ko-KR" sz="1100" dirty="0">
                <a:ea typeface="+mn-lt"/>
                <a:cs typeface="+mn-lt"/>
              </a:rPr>
              <a:t> </a:t>
            </a:r>
            <a:r>
              <a:rPr lang="ko-KR" altLang="en-US" sz="1100" dirty="0">
                <a:ea typeface="+mn-lt"/>
                <a:cs typeface="+mn-lt"/>
              </a:rPr>
              <a:t>그리스도</a:t>
            </a:r>
            <a:r>
              <a:rPr lang="en-US" altLang="ko-KR" sz="1100" dirty="0">
                <a:ea typeface="+mn-lt"/>
                <a:cs typeface="+mn-lt"/>
              </a:rPr>
              <a:t> </a:t>
            </a:r>
            <a:r>
              <a:rPr lang="ko-KR" altLang="en-US" sz="1100" dirty="0">
                <a:ea typeface="+mn-lt"/>
                <a:cs typeface="+mn-lt"/>
              </a:rPr>
              <a:t>안에서</a:t>
            </a:r>
            <a:r>
              <a:rPr lang="en-US" altLang="ko-KR" sz="1100" dirty="0">
                <a:ea typeface="+mn-lt"/>
                <a:cs typeface="+mn-lt"/>
              </a:rPr>
              <a:t> </a:t>
            </a:r>
            <a:r>
              <a:rPr lang="ko-KR" altLang="en-US" sz="1100" dirty="0">
                <a:ea typeface="+mn-lt"/>
                <a:cs typeface="+mn-lt"/>
              </a:rPr>
              <a:t>형제자매들을</a:t>
            </a:r>
            <a:r>
              <a:rPr lang="en-US" altLang="ko-KR" sz="1100" dirty="0">
                <a:ea typeface="+mn-lt"/>
                <a:cs typeface="+mn-lt"/>
              </a:rPr>
              <a:t> </a:t>
            </a:r>
            <a:r>
              <a:rPr lang="ko-KR" altLang="en-US" sz="1100" dirty="0">
                <a:ea typeface="+mn-lt"/>
                <a:cs typeface="+mn-lt"/>
              </a:rPr>
              <a:t>만나</a:t>
            </a:r>
            <a:r>
              <a:rPr lang="en-US" altLang="ko-KR" sz="1100" dirty="0">
                <a:ea typeface="+mn-lt"/>
                <a:cs typeface="+mn-lt"/>
              </a:rPr>
              <a:t> </a:t>
            </a:r>
            <a:r>
              <a:rPr lang="ko-KR" altLang="en-US" sz="1100" dirty="0">
                <a:ea typeface="+mn-lt"/>
                <a:cs typeface="+mn-lt"/>
              </a:rPr>
              <a:t>도움을</a:t>
            </a:r>
            <a:r>
              <a:rPr lang="en-US" altLang="ko-KR" sz="1100" dirty="0">
                <a:ea typeface="+mn-lt"/>
                <a:cs typeface="+mn-lt"/>
              </a:rPr>
              <a:t> </a:t>
            </a:r>
            <a:r>
              <a:rPr lang="ko-KR" altLang="en-US" sz="1100" dirty="0">
                <a:ea typeface="+mn-lt"/>
                <a:cs typeface="+mn-lt"/>
              </a:rPr>
              <a:t>받기</a:t>
            </a:r>
            <a:r>
              <a:rPr lang="en-US" altLang="ko-KR" sz="1100" dirty="0">
                <a:ea typeface="+mn-lt"/>
                <a:cs typeface="+mn-lt"/>
              </a:rPr>
              <a:t> </a:t>
            </a:r>
            <a:r>
              <a:rPr lang="ko-KR" altLang="en-US" sz="1100" dirty="0">
                <a:ea typeface="+mn-lt"/>
                <a:cs typeface="+mn-lt"/>
              </a:rPr>
              <a:t>전까지는</a:t>
            </a:r>
            <a:r>
              <a:rPr lang="en-US" altLang="ko-KR" sz="1100" dirty="0">
                <a:ea typeface="+mn-lt"/>
                <a:cs typeface="+mn-lt"/>
              </a:rPr>
              <a:t> </a:t>
            </a:r>
            <a:r>
              <a:rPr lang="ko-KR" altLang="en-US" sz="1100" dirty="0">
                <a:ea typeface="+mn-lt"/>
                <a:cs typeface="+mn-lt"/>
              </a:rPr>
              <a:t>아무런</a:t>
            </a:r>
            <a:r>
              <a:rPr lang="en-US" altLang="ko-KR" sz="1100" dirty="0">
                <a:ea typeface="+mn-lt"/>
                <a:cs typeface="+mn-lt"/>
              </a:rPr>
              <a:t> </a:t>
            </a:r>
            <a:r>
              <a:rPr lang="ko-KR" altLang="en-US" sz="1100" dirty="0">
                <a:ea typeface="+mn-lt"/>
                <a:cs typeface="+mn-lt"/>
              </a:rPr>
              <a:t>도움도</a:t>
            </a:r>
            <a:r>
              <a:rPr lang="en-US" altLang="ko-KR" sz="1100" dirty="0">
                <a:ea typeface="+mn-lt"/>
                <a:cs typeface="+mn-lt"/>
              </a:rPr>
              <a:t> </a:t>
            </a:r>
            <a:r>
              <a:rPr lang="ko-KR" altLang="en-US" sz="1100" dirty="0">
                <a:ea typeface="+mn-lt"/>
                <a:cs typeface="+mn-lt"/>
              </a:rPr>
              <a:t>받지</a:t>
            </a:r>
            <a:r>
              <a:rPr lang="en-US" altLang="ko-KR" sz="1100" dirty="0">
                <a:ea typeface="+mn-lt"/>
                <a:cs typeface="+mn-lt"/>
              </a:rPr>
              <a:t> </a:t>
            </a:r>
            <a:r>
              <a:rPr lang="ko-KR" altLang="en-US" sz="1100" dirty="0">
                <a:ea typeface="+mn-lt"/>
                <a:cs typeface="+mn-lt"/>
              </a:rPr>
              <a:t>못했습니다</a:t>
            </a:r>
            <a:r>
              <a:rPr lang="en-US" sz="1100" dirty="0">
                <a:ea typeface="+mn-lt"/>
                <a:cs typeface="+mn-lt"/>
              </a:rPr>
              <a:t>.</a:t>
            </a:r>
            <a:r>
              <a:rPr lang="en-US" altLang="ko-KR" sz="1100" dirty="0">
                <a:ea typeface="+mn-lt"/>
                <a:cs typeface="+mn-lt"/>
              </a:rPr>
              <a:t> </a:t>
            </a:r>
            <a:r>
              <a:rPr lang="ko-KR" altLang="en-US" sz="1100" dirty="0">
                <a:ea typeface="+mn-lt"/>
                <a:cs typeface="+mn-lt"/>
              </a:rPr>
              <a:t>그래서</a:t>
            </a:r>
            <a:r>
              <a:rPr lang="en-US" altLang="ko-KR" sz="1100" dirty="0">
                <a:ea typeface="+mn-lt"/>
                <a:cs typeface="+mn-lt"/>
              </a:rPr>
              <a:t> </a:t>
            </a:r>
            <a:r>
              <a:rPr lang="ko-KR" altLang="en-US" sz="1100" dirty="0">
                <a:ea typeface="+mn-lt"/>
                <a:cs typeface="+mn-lt"/>
              </a:rPr>
              <a:t>그들에게</a:t>
            </a:r>
            <a:r>
              <a:rPr lang="en-US" altLang="ko-KR" sz="1100" dirty="0">
                <a:ea typeface="+mn-lt"/>
                <a:cs typeface="+mn-lt"/>
              </a:rPr>
              <a:t> </a:t>
            </a:r>
            <a:r>
              <a:rPr lang="ko-KR" altLang="en-US" sz="1100" dirty="0">
                <a:ea typeface="+mn-lt"/>
                <a:cs typeface="+mn-lt"/>
              </a:rPr>
              <a:t>깊이</a:t>
            </a:r>
            <a:r>
              <a:rPr lang="en-US" altLang="ko-KR" sz="1100" dirty="0">
                <a:ea typeface="+mn-lt"/>
                <a:cs typeface="+mn-lt"/>
              </a:rPr>
              <a:t> </a:t>
            </a:r>
            <a:r>
              <a:rPr lang="ko-KR" altLang="en-US" sz="1100" dirty="0">
                <a:ea typeface="+mn-lt"/>
                <a:cs typeface="+mn-lt"/>
              </a:rPr>
              <a:t>감사드립니다</a:t>
            </a:r>
            <a:r>
              <a:rPr lang="en-US" sz="1100" dirty="0">
                <a:ea typeface="+mn-lt"/>
                <a:cs typeface="+mn-lt"/>
              </a:rPr>
              <a:t>.</a:t>
            </a:r>
            <a:r>
              <a:rPr lang="en-US" altLang="ko-KR" sz="1100" dirty="0">
                <a:ea typeface="+mn-lt"/>
                <a:cs typeface="+mn-lt"/>
              </a:rPr>
              <a:t> </a:t>
            </a:r>
            <a:r>
              <a:rPr lang="ko-KR" altLang="en-US" sz="1100" dirty="0">
                <a:ea typeface="+mn-lt"/>
                <a:cs typeface="+mn-lt"/>
              </a:rPr>
              <a:t>그들은</a:t>
            </a:r>
            <a:r>
              <a:rPr lang="en-US" altLang="ko-KR" sz="1100" dirty="0">
                <a:ea typeface="+mn-lt"/>
                <a:cs typeface="+mn-lt"/>
              </a:rPr>
              <a:t> </a:t>
            </a:r>
            <a:r>
              <a:rPr lang="ko-KR" altLang="en-US" sz="1100" dirty="0">
                <a:ea typeface="+mn-lt"/>
                <a:cs typeface="+mn-lt"/>
              </a:rPr>
              <a:t>저를</a:t>
            </a:r>
            <a:r>
              <a:rPr lang="en-US" altLang="ko-KR" sz="1100" dirty="0">
                <a:ea typeface="+mn-lt"/>
                <a:cs typeface="+mn-lt"/>
              </a:rPr>
              <a:t> </a:t>
            </a:r>
            <a:r>
              <a:rPr lang="ko-KR" altLang="en-US" sz="1100" dirty="0">
                <a:ea typeface="+mn-lt"/>
                <a:cs typeface="+mn-lt"/>
              </a:rPr>
              <a:t>많이</a:t>
            </a:r>
            <a:r>
              <a:rPr lang="en-US" altLang="ko-KR" sz="1100" dirty="0">
                <a:ea typeface="+mn-lt"/>
                <a:cs typeface="+mn-lt"/>
              </a:rPr>
              <a:t> </a:t>
            </a:r>
            <a:r>
              <a:rPr lang="ko-KR" altLang="en-US" sz="1100" dirty="0">
                <a:ea typeface="+mn-lt"/>
                <a:cs typeface="+mn-lt"/>
              </a:rPr>
              <a:t>도왔고</a:t>
            </a:r>
            <a:r>
              <a:rPr lang="en-US" altLang="ko-KR" sz="1100" dirty="0">
                <a:ea typeface="+mn-lt"/>
                <a:cs typeface="+mn-lt"/>
              </a:rPr>
              <a:t> </a:t>
            </a:r>
            <a:r>
              <a:rPr lang="ko-KR" altLang="en-US" sz="1100" dirty="0">
                <a:ea typeface="+mn-lt"/>
                <a:cs typeface="+mn-lt"/>
              </a:rPr>
              <a:t>재료도</a:t>
            </a:r>
            <a:r>
              <a:rPr lang="en-US" altLang="ko-KR" sz="1100" dirty="0">
                <a:ea typeface="+mn-lt"/>
                <a:cs typeface="+mn-lt"/>
              </a:rPr>
              <a:t> </a:t>
            </a:r>
            <a:r>
              <a:rPr lang="ko-KR" altLang="en-US" sz="1100" dirty="0">
                <a:ea typeface="+mn-lt"/>
                <a:cs typeface="+mn-lt"/>
              </a:rPr>
              <a:t>지원해</a:t>
            </a:r>
            <a:r>
              <a:rPr lang="en-US" altLang="ko-KR" sz="1100" dirty="0">
                <a:ea typeface="+mn-lt"/>
                <a:cs typeface="+mn-lt"/>
              </a:rPr>
              <a:t> </a:t>
            </a:r>
            <a:r>
              <a:rPr lang="ko-KR" altLang="en-US" sz="1100" dirty="0">
                <a:ea typeface="+mn-lt"/>
                <a:cs typeface="+mn-lt"/>
              </a:rPr>
              <a:t>주셨습니다</a:t>
            </a:r>
            <a:r>
              <a:rPr lang="en-US" sz="1100" dirty="0">
                <a:ea typeface="+mn-lt"/>
                <a:cs typeface="+mn-lt"/>
              </a:rPr>
              <a:t>.</a:t>
            </a:r>
            <a:r>
              <a:rPr lang="en-US" altLang="ko-KR" sz="1100" dirty="0">
                <a:ea typeface="+mn-lt"/>
                <a:cs typeface="+mn-lt"/>
              </a:rPr>
              <a:t> </a:t>
            </a:r>
            <a:r>
              <a:rPr lang="ko-KR" altLang="en-US" sz="1100" dirty="0">
                <a:ea typeface="+mn-lt"/>
                <a:cs typeface="+mn-lt"/>
              </a:rPr>
              <a:t>덕분에</a:t>
            </a:r>
            <a:r>
              <a:rPr lang="en-US" altLang="ko-KR" sz="1100" dirty="0">
                <a:ea typeface="+mn-lt"/>
                <a:cs typeface="+mn-lt"/>
              </a:rPr>
              <a:t> </a:t>
            </a:r>
            <a:r>
              <a:rPr lang="ko-KR" altLang="en-US" sz="1100" dirty="0">
                <a:ea typeface="+mn-lt"/>
                <a:cs typeface="+mn-lt"/>
              </a:rPr>
              <a:t>지금은</a:t>
            </a:r>
            <a:r>
              <a:rPr lang="en-US" altLang="ko-KR" sz="1100" dirty="0">
                <a:ea typeface="+mn-lt"/>
                <a:cs typeface="+mn-lt"/>
              </a:rPr>
              <a:t> </a:t>
            </a:r>
            <a:r>
              <a:rPr lang="ko-KR" altLang="en-US" sz="1100" dirty="0">
                <a:ea typeface="+mn-lt"/>
                <a:cs typeface="+mn-lt"/>
              </a:rPr>
              <a:t>일하며</a:t>
            </a:r>
            <a:r>
              <a:rPr lang="en-US" altLang="ko-KR" sz="1100" dirty="0">
                <a:ea typeface="+mn-lt"/>
                <a:cs typeface="+mn-lt"/>
              </a:rPr>
              <a:t> </a:t>
            </a:r>
            <a:r>
              <a:rPr lang="ko-KR" altLang="en-US" sz="1100" dirty="0">
                <a:ea typeface="+mn-lt"/>
                <a:cs typeface="+mn-lt"/>
              </a:rPr>
              <a:t>가족을</a:t>
            </a:r>
            <a:r>
              <a:rPr lang="en-US" altLang="ko-KR" sz="1100" dirty="0">
                <a:ea typeface="+mn-lt"/>
                <a:cs typeface="+mn-lt"/>
              </a:rPr>
              <a:t> </a:t>
            </a:r>
            <a:r>
              <a:rPr lang="ko-KR" altLang="en-US" sz="1100" dirty="0">
                <a:ea typeface="+mn-lt"/>
                <a:cs typeface="+mn-lt"/>
              </a:rPr>
              <a:t>부양할</a:t>
            </a:r>
            <a:r>
              <a:rPr lang="en-US" altLang="ko-KR" sz="1100" dirty="0">
                <a:ea typeface="+mn-lt"/>
                <a:cs typeface="+mn-lt"/>
              </a:rPr>
              <a:t> </a:t>
            </a:r>
            <a:r>
              <a:rPr lang="ko-KR" altLang="en-US" sz="1100" dirty="0">
                <a:ea typeface="+mn-lt"/>
                <a:cs typeface="+mn-lt"/>
              </a:rPr>
              <a:t>수</a:t>
            </a:r>
            <a:r>
              <a:rPr lang="en-US" altLang="ko-KR" sz="1100" dirty="0">
                <a:ea typeface="+mn-lt"/>
                <a:cs typeface="+mn-lt"/>
              </a:rPr>
              <a:t> </a:t>
            </a:r>
            <a:r>
              <a:rPr lang="ko-KR" altLang="en-US" sz="1100" dirty="0">
                <a:ea typeface="+mn-lt"/>
                <a:cs typeface="+mn-lt"/>
              </a:rPr>
              <a:t>있게</a:t>
            </a:r>
            <a:r>
              <a:rPr lang="en-US" altLang="ko-KR" sz="1100" dirty="0">
                <a:ea typeface="+mn-lt"/>
                <a:cs typeface="+mn-lt"/>
              </a:rPr>
              <a:t> </a:t>
            </a:r>
            <a:r>
              <a:rPr lang="ko-KR" altLang="en-US" sz="1100" dirty="0">
                <a:ea typeface="+mn-lt"/>
                <a:cs typeface="+mn-lt"/>
              </a:rPr>
              <a:t>되었습니다</a:t>
            </a:r>
            <a:r>
              <a:rPr lang="en-US" sz="1100" dirty="0">
                <a:ea typeface="+mn-lt"/>
                <a:cs typeface="+mn-lt"/>
              </a:rPr>
              <a:t>.</a:t>
            </a:r>
            <a:r>
              <a:rPr lang="en-US" altLang="ko-KR" sz="1100" dirty="0">
                <a:ea typeface="+mn-lt"/>
                <a:cs typeface="+mn-lt"/>
              </a:rPr>
              <a:t> </a:t>
            </a:r>
            <a:r>
              <a:rPr lang="ko-KR" altLang="en-US" sz="1100" dirty="0">
                <a:ea typeface="+mn-lt"/>
                <a:cs typeface="+mn-lt"/>
              </a:rPr>
              <a:t>하나님께서</a:t>
            </a:r>
            <a:r>
              <a:rPr lang="en-US" altLang="ko-KR" sz="1100" dirty="0">
                <a:ea typeface="+mn-lt"/>
                <a:cs typeface="+mn-lt"/>
              </a:rPr>
              <a:t> </a:t>
            </a:r>
            <a:r>
              <a:rPr lang="ko-KR" altLang="en-US" sz="1100" dirty="0">
                <a:ea typeface="+mn-lt"/>
                <a:cs typeface="+mn-lt"/>
              </a:rPr>
              <a:t>그들을</a:t>
            </a:r>
            <a:r>
              <a:rPr lang="en-US" altLang="ko-KR" sz="1100" dirty="0">
                <a:ea typeface="+mn-lt"/>
                <a:cs typeface="+mn-lt"/>
              </a:rPr>
              <a:t> </a:t>
            </a:r>
            <a:r>
              <a:rPr lang="ko-KR" altLang="en-US" sz="1100" dirty="0">
                <a:ea typeface="+mn-lt"/>
                <a:cs typeface="+mn-lt"/>
              </a:rPr>
              <a:t>축복하시길</a:t>
            </a:r>
            <a:r>
              <a:rPr lang="en-US" altLang="ko-KR" sz="1100" dirty="0">
                <a:ea typeface="+mn-lt"/>
                <a:cs typeface="+mn-lt"/>
              </a:rPr>
              <a:t> </a:t>
            </a:r>
            <a:r>
              <a:rPr lang="ko-KR" altLang="en-US" sz="1100" dirty="0">
                <a:ea typeface="+mn-lt"/>
                <a:cs typeface="+mn-lt"/>
              </a:rPr>
              <a:t>바랍니다</a:t>
            </a:r>
            <a:r>
              <a:rPr lang="en-US" altLang="ko-KR" sz="1100" dirty="0">
                <a:ea typeface="+mn-lt"/>
                <a:cs typeface="+mn-lt"/>
              </a:rPr>
              <a:t>”</a:t>
            </a:r>
            <a:r>
              <a:rPr lang="ko-KR" altLang="en-US" sz="1100" dirty="0" err="1">
                <a:ea typeface="+mn-lt"/>
                <a:cs typeface="+mn-lt"/>
              </a:rPr>
              <a:t>라고</a:t>
            </a:r>
            <a:r>
              <a:rPr lang="en-US" altLang="ko-KR" sz="1100" dirty="0">
                <a:ea typeface="+mn-lt"/>
                <a:cs typeface="+mn-lt"/>
              </a:rPr>
              <a:t> </a:t>
            </a:r>
            <a:r>
              <a:rPr lang="ko-KR" altLang="en-US" sz="1100" dirty="0">
                <a:ea typeface="+mn-lt"/>
                <a:cs typeface="+mn-lt"/>
              </a:rPr>
              <a:t>그는</a:t>
            </a:r>
            <a:r>
              <a:rPr lang="en-US" altLang="ko-KR" sz="1100" dirty="0">
                <a:ea typeface="+mn-lt"/>
                <a:cs typeface="+mn-lt"/>
              </a:rPr>
              <a:t> </a:t>
            </a:r>
            <a:r>
              <a:rPr lang="ko-KR" altLang="en-US" sz="1100" dirty="0">
                <a:ea typeface="+mn-lt"/>
                <a:cs typeface="+mn-lt"/>
              </a:rPr>
              <a:t>전합니다</a:t>
            </a:r>
            <a:r>
              <a:rPr lang="en-US" sz="1100" dirty="0">
                <a:ea typeface="+mn-lt"/>
                <a:cs typeface="+mn-lt"/>
              </a:rPr>
              <a:t>.  </a:t>
            </a:r>
            <a:endParaRPr lang="en-US" sz="1100" dirty="0">
              <a:ea typeface="맑은 고딕"/>
            </a:endParaRPr>
          </a:p>
        </p:txBody>
      </p:sp>
    </p:spTree>
    <p:extLst>
      <p:ext uri="{BB962C8B-B14F-4D97-AF65-F5344CB8AC3E}">
        <p14:creationId xmlns:p14="http://schemas.microsoft.com/office/powerpoint/2010/main" val="4023655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11">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제목 1">
            <a:extLst>
              <a:ext uri="{FF2B5EF4-FFF2-40B4-BE49-F238E27FC236}">
                <a16:creationId xmlns:a16="http://schemas.microsoft.com/office/drawing/2014/main" id="{565C65D6-41EF-855D-3056-371E84A1C90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latinLnBrk="0">
              <a:spcBef>
                <a:spcPct val="0"/>
              </a:spcBef>
            </a:pPr>
            <a:r>
              <a:rPr lang="en-US" altLang="ko-KR" sz="2200" kern="1200">
                <a:solidFill>
                  <a:schemeClr val="bg1"/>
                </a:solidFill>
                <a:latin typeface="+mj-lt"/>
                <a:ea typeface="+mj-ea"/>
                <a:cs typeface="+mj-cs"/>
              </a:rPr>
              <a:t>Arise Africa Campaign </a:t>
            </a:r>
            <a:br>
              <a:rPr lang="en-US" altLang="ko-KR" sz="2200" kern="1200">
                <a:solidFill>
                  <a:schemeClr val="bg1"/>
                </a:solidFill>
                <a:latin typeface="+mj-lt"/>
                <a:ea typeface="+mj-ea"/>
                <a:cs typeface="+mj-cs"/>
              </a:rPr>
            </a:br>
            <a:r>
              <a:rPr lang="ko-KR" altLang="en-US" sz="2200" kern="1200">
                <a:solidFill>
                  <a:schemeClr val="bg1"/>
                </a:solidFill>
                <a:latin typeface="+mj-lt"/>
                <a:ea typeface="+mj-ea"/>
                <a:cs typeface="+mj-cs"/>
              </a:rPr>
              <a:t>아프리카여 일어나라 폭력적 박해에 맞서서</a:t>
            </a:r>
            <a:endParaRPr lang="en-US" altLang="ko-KR" sz="2200" kern="1200">
              <a:solidFill>
                <a:schemeClr val="bg1"/>
              </a:solidFill>
              <a:latin typeface="+mj-lt"/>
              <a:ea typeface="+mj-ea"/>
              <a:cs typeface="+mj-cs"/>
            </a:endParaRPr>
          </a:p>
        </p:txBody>
      </p:sp>
      <p:pic>
        <p:nvPicPr>
          <p:cNvPr id="7" name="그림 6" descr="텍스트, 폰트, 그래픽, 그래픽 디자인이(가) 표시된 사진&#10;&#10;자동 생성된 설명">
            <a:extLst>
              <a:ext uri="{FF2B5EF4-FFF2-40B4-BE49-F238E27FC236}">
                <a16:creationId xmlns:a16="http://schemas.microsoft.com/office/drawing/2014/main" id="{23E36009-D4B1-5A63-7370-E4751B7BAD72}"/>
              </a:ext>
            </a:extLst>
          </p:cNvPr>
          <p:cNvPicPr>
            <a:picLocks noChangeAspect="1"/>
          </p:cNvPicPr>
          <p:nvPr/>
        </p:nvPicPr>
        <p:blipFill>
          <a:blip r:embed="rId3"/>
          <a:stretch>
            <a:fillRect/>
          </a:stretch>
        </p:blipFill>
        <p:spPr>
          <a:xfrm>
            <a:off x="643467" y="3040815"/>
            <a:ext cx="10905066" cy="1663022"/>
          </a:xfrm>
          <a:prstGeom prst="rect">
            <a:avLst/>
          </a:prstGeom>
        </p:spPr>
      </p:pic>
    </p:spTree>
    <p:extLst>
      <p:ext uri="{BB962C8B-B14F-4D97-AF65-F5344CB8AC3E}">
        <p14:creationId xmlns:p14="http://schemas.microsoft.com/office/powerpoint/2010/main" val="484284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8">
          <a:extLst>
            <a:ext uri="{FF2B5EF4-FFF2-40B4-BE49-F238E27FC236}">
              <a16:creationId xmlns:a16="http://schemas.microsoft.com/office/drawing/2014/main" id="{91FC301E-F1D7-8C16-1F7F-C9903CA32F32}"/>
            </a:ext>
          </a:extLst>
        </p:cNvPr>
        <p:cNvGrpSpPr/>
        <p:nvPr/>
      </p:nvGrpSpPr>
      <p:grpSpPr>
        <a:xfrm>
          <a:off x="0" y="0"/>
          <a:ext cx="0" cy="0"/>
          <a:chOff x="0" y="0"/>
          <a:chExt cx="0" cy="0"/>
        </a:xfrm>
      </p:grpSpPr>
      <p:sp>
        <p:nvSpPr>
          <p:cNvPr id="3" name="Google Shape;89;p18">
            <a:extLst>
              <a:ext uri="{FF2B5EF4-FFF2-40B4-BE49-F238E27FC236}">
                <a16:creationId xmlns:a16="http://schemas.microsoft.com/office/drawing/2014/main" id="{B29A464E-ABB9-FC13-B009-73DB91C538AB}"/>
              </a:ext>
            </a:extLst>
          </p:cNvPr>
          <p:cNvSpPr txBox="1">
            <a:spLocks/>
          </p:cNvSpPr>
          <p:nvPr/>
        </p:nvSpPr>
        <p:spPr>
          <a:xfrm>
            <a:off x="433018" y="741420"/>
            <a:ext cx="11360800" cy="763600"/>
          </a:xfrm>
          <a:prstGeom prst="rect">
            <a:avLst/>
          </a:prstGeom>
        </p:spPr>
        <p:txBody>
          <a:bodyPr spcFirstLastPara="1" vert="horz" wrap="square" lIns="121900" tIns="121900" rIns="121900" bIns="121900" rtlCol="0" anchor="t" anchorCtr="0">
            <a:noAutofit/>
          </a:bodyPr>
          <a:lstStyle>
            <a:lvl1pPr lvl="0" algn="l" defTabSz="914400" rtl="0" eaLnBrk="1" latinLnBrk="1"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buClr>
                <a:schemeClr val="dk1"/>
              </a:buClr>
              <a:buSzPct val="39285"/>
            </a:pPr>
            <a:r>
              <a:rPr lang="ko-KR" altLang="en-US" sz="3200" dirty="0" err="1">
                <a:solidFill>
                  <a:srgbClr val="3F2175"/>
                </a:solidFill>
                <a:latin typeface="NanumGothicExtraBold"/>
                <a:ea typeface="NanumGothicExtraBold"/>
                <a:cs typeface="NanumGothicExtraBold"/>
                <a:sym typeface="NanumGothicExtraBold"/>
              </a:rPr>
              <a:t>어라이즈</a:t>
            </a:r>
            <a:r>
              <a:rPr lang="ko-KR" altLang="en-US" sz="3200" dirty="0">
                <a:solidFill>
                  <a:srgbClr val="3F2175"/>
                </a:solidFill>
                <a:latin typeface="NanumGothicExtraBold"/>
                <a:ea typeface="NanumGothicExtraBold"/>
                <a:cs typeface="NanumGothicExtraBold"/>
                <a:sym typeface="NanumGothicExtraBold"/>
              </a:rPr>
              <a:t> 아프리카 </a:t>
            </a:r>
            <a:r>
              <a:rPr lang="en-US" altLang="ko-KR" sz="3200" dirty="0">
                <a:solidFill>
                  <a:srgbClr val="3F2175"/>
                </a:solidFill>
                <a:latin typeface="NanumGothicExtraBold"/>
                <a:ea typeface="NanumGothicExtraBold"/>
                <a:cs typeface="NanumGothicExtraBold"/>
                <a:sym typeface="NanumGothicExtraBold"/>
              </a:rPr>
              <a:t>2025</a:t>
            </a:r>
            <a:r>
              <a:rPr lang="ko-KR" altLang="en-US" sz="3200" dirty="0">
                <a:solidFill>
                  <a:srgbClr val="3F2175"/>
                </a:solidFill>
                <a:latin typeface="NanumGothicExtraBold"/>
                <a:ea typeface="NanumGothicExtraBold"/>
                <a:cs typeface="NanumGothicExtraBold"/>
                <a:sym typeface="NanumGothicExtraBold"/>
              </a:rPr>
              <a:t> 기도제목</a:t>
            </a:r>
          </a:p>
        </p:txBody>
      </p:sp>
      <p:sp>
        <p:nvSpPr>
          <p:cNvPr id="4" name="Google Shape;92;p18">
            <a:extLst>
              <a:ext uri="{FF2B5EF4-FFF2-40B4-BE49-F238E27FC236}">
                <a16:creationId xmlns:a16="http://schemas.microsoft.com/office/drawing/2014/main" id="{91B3F8F6-9339-6065-CBCC-D93A0553E66D}"/>
              </a:ext>
            </a:extLst>
          </p:cNvPr>
          <p:cNvSpPr/>
          <p:nvPr/>
        </p:nvSpPr>
        <p:spPr>
          <a:xfrm rot="10800000" flipH="1">
            <a:off x="6613451" y="998467"/>
            <a:ext cx="5578782" cy="191200"/>
          </a:xfrm>
          <a:prstGeom prst="rect">
            <a:avLst/>
          </a:prstGeom>
          <a:solidFill>
            <a:srgbClr val="3F2175"/>
          </a:solidFill>
          <a:ln>
            <a:noFill/>
          </a:ln>
        </p:spPr>
        <p:txBody>
          <a:bodyPr spcFirstLastPara="1" wrap="square" lIns="121900" tIns="121900" rIns="121900" bIns="121900" anchor="ctr" anchorCtr="0">
            <a:noAutofit/>
          </a:bodyPr>
          <a:lstStyle/>
          <a:p>
            <a:endParaRPr sz="2400"/>
          </a:p>
        </p:txBody>
      </p:sp>
      <p:sp>
        <p:nvSpPr>
          <p:cNvPr id="5" name="Google Shape;93;p18">
            <a:extLst>
              <a:ext uri="{FF2B5EF4-FFF2-40B4-BE49-F238E27FC236}">
                <a16:creationId xmlns:a16="http://schemas.microsoft.com/office/drawing/2014/main" id="{2F01D024-37AD-129D-4A89-3511BA066501}"/>
              </a:ext>
            </a:extLst>
          </p:cNvPr>
          <p:cNvSpPr/>
          <p:nvPr/>
        </p:nvSpPr>
        <p:spPr>
          <a:xfrm rot="10800000" flipH="1">
            <a:off x="-10400" y="998467"/>
            <a:ext cx="384000" cy="191200"/>
          </a:xfrm>
          <a:prstGeom prst="rect">
            <a:avLst/>
          </a:prstGeom>
          <a:solidFill>
            <a:srgbClr val="3F2175"/>
          </a:solidFill>
          <a:ln>
            <a:noFill/>
          </a:ln>
        </p:spPr>
        <p:txBody>
          <a:bodyPr spcFirstLastPara="1" wrap="square" lIns="121900" tIns="121900" rIns="121900" bIns="121900" anchor="ctr" anchorCtr="0">
            <a:noAutofit/>
          </a:bodyPr>
          <a:lstStyle/>
          <a:p>
            <a:endParaRPr sz="2400"/>
          </a:p>
        </p:txBody>
      </p:sp>
      <p:pic>
        <p:nvPicPr>
          <p:cNvPr id="9" name="Google Shape;91;p18">
            <a:extLst>
              <a:ext uri="{FF2B5EF4-FFF2-40B4-BE49-F238E27FC236}">
                <a16:creationId xmlns:a16="http://schemas.microsoft.com/office/drawing/2014/main" id="{2B65EDF6-4EA5-A0E0-A648-53A32129A063}"/>
              </a:ext>
            </a:extLst>
          </p:cNvPr>
          <p:cNvPicPr preferRelativeResize="0">
            <a:picLocks noChangeAspect="1"/>
          </p:cNvPicPr>
          <p:nvPr/>
        </p:nvPicPr>
        <p:blipFill>
          <a:blip r:embed="rId3">
            <a:alphaModFix/>
          </a:blip>
          <a:stretch>
            <a:fillRect/>
          </a:stretch>
        </p:blipFill>
        <p:spPr>
          <a:xfrm>
            <a:off x="10899994" y="6517801"/>
            <a:ext cx="1275503" cy="324000"/>
          </a:xfrm>
          <a:prstGeom prst="rect">
            <a:avLst/>
          </a:prstGeom>
          <a:noFill/>
          <a:ln>
            <a:noFill/>
          </a:ln>
        </p:spPr>
      </p:pic>
      <p:sp>
        <p:nvSpPr>
          <p:cNvPr id="171" name="Google Shape;171;p25">
            <a:extLst>
              <a:ext uri="{FF2B5EF4-FFF2-40B4-BE49-F238E27FC236}">
                <a16:creationId xmlns:a16="http://schemas.microsoft.com/office/drawing/2014/main" id="{48B71B3A-A8B3-83DB-5DE6-6C8BE1CDDBF0}"/>
              </a:ext>
            </a:extLst>
          </p:cNvPr>
          <p:cNvSpPr txBox="1"/>
          <p:nvPr/>
        </p:nvSpPr>
        <p:spPr>
          <a:xfrm>
            <a:off x="458032" y="1505020"/>
            <a:ext cx="11079713" cy="4924385"/>
          </a:xfrm>
          <a:prstGeom prst="rect">
            <a:avLst/>
          </a:prstGeom>
          <a:noFill/>
          <a:ln>
            <a:noFill/>
          </a:ln>
        </p:spPr>
        <p:txBody>
          <a:bodyPr spcFirstLastPara="1" wrap="square" lIns="121900" tIns="121900" rIns="121900" bIns="121900" numCol="1" anchor="t" anchorCtr="0">
            <a:spAutoFit/>
          </a:bodyPr>
          <a:lstStyle/>
          <a:p>
            <a:pPr marL="285750" lvl="0" indent="-285750">
              <a:buFont typeface="Wingdings" pitchFamily="2" charset="2"/>
              <a:buChar char="Ø"/>
            </a:pPr>
            <a:r>
              <a:rPr lang="ko-KR" altLang="ko-KR" sz="1600" dirty="0">
                <a:latin typeface="+mj-lt"/>
                <a:ea typeface="BM JUA OTF"/>
              </a:rPr>
              <a:t>사하라 이남 아프리카</a:t>
            </a:r>
            <a:r>
              <a:rPr lang="en-US" altLang="ko-KR" sz="1600" dirty="0">
                <a:latin typeface="+mj-lt"/>
                <a:ea typeface="BM JUA OTF"/>
              </a:rPr>
              <a:t>(SSA) </a:t>
            </a:r>
            <a:r>
              <a:rPr lang="ko-KR" altLang="ko-KR" sz="1600" dirty="0">
                <a:latin typeface="+mj-lt"/>
                <a:ea typeface="BM JUA OTF"/>
              </a:rPr>
              <a:t>여러 지역에서 </a:t>
            </a:r>
            <a:r>
              <a:rPr lang="ko-KR" altLang="ko-KR" sz="1600" err="1">
                <a:latin typeface="+mj-lt"/>
                <a:ea typeface="BM JUA OTF"/>
              </a:rPr>
              <a:t>표적화된</a:t>
            </a:r>
            <a:r>
              <a:rPr lang="ko-KR" altLang="ko-KR" sz="1600" dirty="0">
                <a:latin typeface="+mj-lt"/>
                <a:ea typeface="BM JUA OTF"/>
              </a:rPr>
              <a:t> 폭력을 겪고 있는 기독교인들의 현실이 전 세계에 더 널리 알려지도록 기도해 주십시오</a:t>
            </a:r>
            <a:r>
              <a:rPr lang="en-US" altLang="ko-KR" sz="1600" dirty="0">
                <a:latin typeface="+mj-lt"/>
                <a:ea typeface="BM JUA OTF"/>
              </a:rPr>
              <a:t>. </a:t>
            </a:r>
            <a:r>
              <a:rPr lang="ko-KR" altLang="ko-KR" sz="1600" dirty="0">
                <a:latin typeface="+mj-lt"/>
                <a:ea typeface="BM JUA OTF"/>
              </a:rPr>
              <a:t>우리가 다양한 방법을 통해 각국 정부</a:t>
            </a:r>
            <a:r>
              <a:rPr lang="en-US" altLang="ko-KR" sz="1600" dirty="0">
                <a:latin typeface="+mj-lt"/>
                <a:ea typeface="BM JUA OTF"/>
              </a:rPr>
              <a:t>, </a:t>
            </a:r>
            <a:r>
              <a:rPr lang="ko-KR" altLang="ko-KR" sz="1600" dirty="0">
                <a:latin typeface="+mj-lt"/>
                <a:ea typeface="BM JUA OTF"/>
              </a:rPr>
              <a:t>언론</a:t>
            </a:r>
            <a:r>
              <a:rPr lang="en-US" altLang="ko-KR" sz="1600" dirty="0">
                <a:latin typeface="+mj-lt"/>
                <a:ea typeface="BM JUA OTF"/>
              </a:rPr>
              <a:t>, </a:t>
            </a:r>
            <a:r>
              <a:rPr lang="ko-KR" altLang="ko-KR" sz="1600" dirty="0">
                <a:latin typeface="+mj-lt"/>
                <a:ea typeface="BM JUA OTF"/>
              </a:rPr>
              <a:t>교회에 이 폭력이 얼마나 심각한지 명확하고 힘 있게 알릴 수 있도록 기도해 주십시오</a:t>
            </a:r>
            <a:r>
              <a:rPr lang="en-US" altLang="ko-KR" sz="1600" dirty="0">
                <a:latin typeface="+mj-lt"/>
                <a:ea typeface="BM JUA OTF"/>
              </a:rPr>
              <a:t>.</a:t>
            </a:r>
          </a:p>
          <a:p>
            <a:pPr lvl="0"/>
            <a:endParaRPr lang="ko-KR" altLang="ko-KR" sz="1600" dirty="0">
              <a:latin typeface="+mj-lt"/>
              <a:ea typeface="BM JUA OTF" panose="02020603020101020101" pitchFamily="18" charset="-127"/>
            </a:endParaRPr>
          </a:p>
          <a:p>
            <a:pPr marL="285750" lvl="0" indent="-285750">
              <a:buFont typeface="Wingdings" pitchFamily="2" charset="2"/>
              <a:buChar char="Ø"/>
            </a:pPr>
            <a:r>
              <a:rPr lang="ko-KR" altLang="ko-KR" sz="1600" dirty="0">
                <a:latin typeface="+mj-lt"/>
                <a:ea typeface="BM JUA OTF"/>
              </a:rPr>
              <a:t>오픈도어는 아프리카 대륙 내 기독교인들 사이에서 더 큰 인식을 일으키고자 노력하고 있습니다</a:t>
            </a:r>
            <a:r>
              <a:rPr lang="en-US" altLang="ko-KR" sz="1600" dirty="0">
                <a:latin typeface="+mj-lt"/>
                <a:ea typeface="BM JUA OTF"/>
              </a:rPr>
              <a:t>. </a:t>
            </a:r>
            <a:r>
              <a:rPr lang="ko-KR" altLang="ko-KR" sz="1600" dirty="0">
                <a:latin typeface="+mj-lt"/>
                <a:ea typeface="BM JUA OTF"/>
              </a:rPr>
              <a:t>주님의 지혜와 인도하심을 경험할 수 있도록</a:t>
            </a:r>
            <a:r>
              <a:rPr lang="en-US" altLang="ko-KR" sz="1600" dirty="0">
                <a:latin typeface="+mj-lt"/>
                <a:ea typeface="BM JUA OTF"/>
              </a:rPr>
              <a:t>, </a:t>
            </a:r>
            <a:r>
              <a:rPr lang="ko-KR" altLang="ko-KR" sz="1600" dirty="0">
                <a:latin typeface="+mj-lt"/>
                <a:ea typeface="BM JUA OTF"/>
              </a:rPr>
              <a:t>그리고 현실과 해결책을 분명하게 전할 충분한 기회와 역량이 주어지도록 기도해 주십시오</a:t>
            </a:r>
            <a:r>
              <a:rPr lang="en-US" altLang="ko-KR" sz="1600" dirty="0">
                <a:latin typeface="+mj-lt"/>
                <a:ea typeface="BM JUA OTF"/>
              </a:rPr>
              <a:t>.</a:t>
            </a:r>
          </a:p>
          <a:p>
            <a:pPr lvl="0"/>
            <a:endParaRPr lang="ko-KR" altLang="ko-KR" sz="1600" dirty="0">
              <a:latin typeface="+mj-lt"/>
              <a:ea typeface="BM JUA OTF" panose="02020603020101020101" pitchFamily="18" charset="-127"/>
            </a:endParaRPr>
          </a:p>
          <a:p>
            <a:pPr marL="285750" lvl="0" indent="-285750">
              <a:buFont typeface="Wingdings" pitchFamily="2" charset="2"/>
              <a:buChar char="Ø"/>
            </a:pPr>
            <a:r>
              <a:rPr lang="ko-KR" altLang="ko-KR" sz="1600" dirty="0">
                <a:latin typeface="+mj-lt"/>
                <a:ea typeface="BM JUA OTF"/>
              </a:rPr>
              <a:t>언론 보도는 종종 기독교인에 대한 폭력을 단순화하거나 충분히 다루지 않습니다</a:t>
            </a:r>
            <a:r>
              <a:rPr lang="en-US" altLang="ko-KR" sz="1600" dirty="0">
                <a:latin typeface="+mj-lt"/>
                <a:ea typeface="BM JUA OTF"/>
              </a:rPr>
              <a:t>. </a:t>
            </a:r>
            <a:r>
              <a:rPr lang="ko-KR" altLang="ko-KR" sz="1600" dirty="0">
                <a:latin typeface="+mj-lt"/>
                <a:ea typeface="BM JUA OTF"/>
              </a:rPr>
              <a:t>우리가 이 문제에 대해 더 많이 말할 수 있는 기회가 열리도록</a:t>
            </a:r>
            <a:r>
              <a:rPr lang="en-US" altLang="ko-KR" sz="1600" dirty="0">
                <a:latin typeface="+mj-lt"/>
                <a:ea typeface="BM JUA OTF"/>
              </a:rPr>
              <a:t>, </a:t>
            </a:r>
            <a:r>
              <a:rPr lang="ko-KR" altLang="ko-KR" sz="1600" dirty="0">
                <a:latin typeface="+mj-lt"/>
                <a:ea typeface="BM JUA OTF"/>
              </a:rPr>
              <a:t>그리고 그렇게 할 때 필요한 지혜가 주어지도록 기도해 주십시오</a:t>
            </a:r>
            <a:r>
              <a:rPr lang="en-US" altLang="ko-KR" sz="1600" dirty="0">
                <a:latin typeface="+mj-lt"/>
                <a:ea typeface="BM JUA OTF"/>
              </a:rPr>
              <a:t>.</a:t>
            </a:r>
          </a:p>
          <a:p>
            <a:pPr lvl="0"/>
            <a:endParaRPr lang="ko-KR" altLang="ko-KR" sz="1600" dirty="0">
              <a:latin typeface="+mj-lt"/>
              <a:ea typeface="BM JUA OTF" panose="02020603020101020101" pitchFamily="18" charset="-127"/>
            </a:endParaRPr>
          </a:p>
          <a:p>
            <a:pPr marL="285750" lvl="0" indent="-285750">
              <a:buFont typeface="Wingdings" pitchFamily="2" charset="2"/>
              <a:buChar char="Ø"/>
            </a:pPr>
            <a:r>
              <a:rPr lang="en-US" altLang="ko-KR" sz="1600" dirty="0">
                <a:latin typeface="+mj-lt"/>
                <a:ea typeface="BM JUA OTF"/>
              </a:rPr>
              <a:t>SSA</a:t>
            </a:r>
            <a:r>
              <a:rPr lang="ko-KR" altLang="ko-KR" sz="1600" dirty="0">
                <a:latin typeface="+mj-lt"/>
                <a:ea typeface="BM JUA OTF"/>
              </a:rPr>
              <a:t>의 피해 지역에서는 폭력이 거의 제재 없이 자행되고 있습니다</a:t>
            </a:r>
            <a:r>
              <a:rPr lang="en-US" altLang="ko-KR" sz="1600" dirty="0">
                <a:latin typeface="+mj-lt"/>
                <a:ea typeface="BM JUA OTF"/>
              </a:rPr>
              <a:t>. </a:t>
            </a:r>
            <a:r>
              <a:rPr lang="ko-KR" altLang="ko-KR" sz="1600" dirty="0">
                <a:latin typeface="+mj-lt"/>
                <a:ea typeface="BM JUA OTF"/>
              </a:rPr>
              <a:t>정부는 공동체를 충분히 보호하지도</a:t>
            </a:r>
            <a:r>
              <a:rPr lang="en-US" altLang="ko-KR" sz="1600" dirty="0">
                <a:latin typeface="+mj-lt"/>
                <a:ea typeface="BM JUA OTF"/>
              </a:rPr>
              <a:t>, </a:t>
            </a:r>
            <a:r>
              <a:rPr lang="ko-KR" altLang="ko-KR" sz="1600" dirty="0">
                <a:latin typeface="+mj-lt"/>
                <a:ea typeface="BM JUA OTF"/>
              </a:rPr>
              <a:t>가해자를 법정에 세우지도 않습니다</a:t>
            </a:r>
            <a:r>
              <a:rPr lang="en-US" altLang="ko-KR" sz="1600" dirty="0">
                <a:latin typeface="+mj-lt"/>
                <a:ea typeface="BM JUA OTF"/>
              </a:rPr>
              <a:t>. </a:t>
            </a:r>
            <a:r>
              <a:rPr lang="ko-KR" altLang="ko-KR" sz="1600" dirty="0">
                <a:latin typeface="+mj-lt"/>
                <a:ea typeface="BM JUA OTF"/>
              </a:rPr>
              <a:t>오픈도어와 협력 단체들은 이런 폭력이 아무 제재 없이 계속되는 현실을 알리고</a:t>
            </a:r>
            <a:r>
              <a:rPr lang="en-US" altLang="ko-KR" sz="1600" dirty="0">
                <a:latin typeface="+mj-lt"/>
                <a:ea typeface="BM JUA OTF"/>
              </a:rPr>
              <a:t>, </a:t>
            </a:r>
            <a:r>
              <a:rPr lang="ko-KR" altLang="ko-KR" sz="1600" dirty="0">
                <a:latin typeface="+mj-lt"/>
                <a:ea typeface="BM JUA OTF"/>
              </a:rPr>
              <a:t>해결책을 찾도록 각계와 협력하며</a:t>
            </a:r>
            <a:r>
              <a:rPr lang="en-US" altLang="ko-KR" sz="1600" dirty="0">
                <a:latin typeface="+mj-lt"/>
                <a:ea typeface="BM JUA OTF"/>
              </a:rPr>
              <a:t>, </a:t>
            </a:r>
            <a:r>
              <a:rPr lang="ko-KR" altLang="ko-KR" sz="1600" dirty="0">
                <a:latin typeface="+mj-lt"/>
                <a:ea typeface="BM JUA OTF"/>
              </a:rPr>
              <a:t>현장에서 이를 막아낼 수 있는 프로그램에 투자하고 있습니다</a:t>
            </a:r>
            <a:r>
              <a:rPr lang="en-US" altLang="ko-KR" sz="1600" dirty="0">
                <a:latin typeface="+mj-lt"/>
                <a:ea typeface="BM JUA OTF"/>
              </a:rPr>
              <a:t>. </a:t>
            </a:r>
            <a:r>
              <a:rPr lang="ko-KR" altLang="ko-KR" sz="1600" dirty="0">
                <a:latin typeface="+mj-lt"/>
                <a:ea typeface="BM JUA OTF"/>
              </a:rPr>
              <a:t>이 사역들을 위해 기도해 주십시오</a:t>
            </a:r>
            <a:r>
              <a:rPr lang="en-US" altLang="ko-KR" sz="1600" dirty="0">
                <a:latin typeface="+mj-lt"/>
                <a:ea typeface="BM JUA OTF"/>
              </a:rPr>
              <a:t>. </a:t>
            </a:r>
            <a:r>
              <a:rPr lang="ko-KR" altLang="ko-KR" sz="1600" dirty="0">
                <a:latin typeface="+mj-lt"/>
                <a:ea typeface="BM JUA OTF"/>
              </a:rPr>
              <a:t>여러 수준에서 일하는 일꾼들에게 분별력과 보호가 주어지도록 기도해 주십시오</a:t>
            </a:r>
            <a:r>
              <a:rPr lang="en-US" altLang="ko-KR" sz="1600" dirty="0">
                <a:latin typeface="+mj-lt"/>
                <a:ea typeface="BM JUA OTF"/>
              </a:rPr>
              <a:t>.</a:t>
            </a:r>
          </a:p>
          <a:p>
            <a:pPr lvl="0"/>
            <a:endParaRPr lang="ko-KR" altLang="ko-KR" sz="1600" dirty="0">
              <a:latin typeface="+mj-lt"/>
              <a:ea typeface="BM JUA OTF" panose="02020603020101020101" pitchFamily="18" charset="-127"/>
            </a:endParaRPr>
          </a:p>
          <a:p>
            <a:pPr marL="285750" lvl="0" indent="-285750">
              <a:buFont typeface="Wingdings" pitchFamily="2" charset="2"/>
              <a:buChar char="Ø"/>
            </a:pPr>
            <a:r>
              <a:rPr lang="ko-KR" altLang="ko-KR" sz="1600" dirty="0">
                <a:latin typeface="+mj-lt"/>
                <a:ea typeface="BM JUA OTF"/>
              </a:rPr>
              <a:t>오픈도어와 협력 단체들은 종교의 자유</a:t>
            </a:r>
            <a:r>
              <a:rPr lang="en-US" altLang="ko-KR" sz="1600" dirty="0">
                <a:latin typeface="+mj-lt"/>
                <a:ea typeface="BM JUA OTF"/>
              </a:rPr>
              <a:t>(</a:t>
            </a:r>
            <a:r>
              <a:rPr lang="ko-KR" altLang="ko-KR" sz="1600" dirty="0">
                <a:latin typeface="+mj-lt"/>
                <a:ea typeface="BM JUA OTF"/>
              </a:rPr>
              <a:t>신앙의 자유</a:t>
            </a:r>
            <a:r>
              <a:rPr lang="en-US" altLang="ko-KR" sz="1600" dirty="0">
                <a:latin typeface="+mj-lt"/>
                <a:ea typeface="BM JUA OTF"/>
              </a:rPr>
              <a:t>)</a:t>
            </a:r>
            <a:r>
              <a:rPr lang="ko-KR" altLang="ko-KR" sz="1600" err="1">
                <a:latin typeface="+mj-lt"/>
                <a:ea typeface="BM JUA OTF"/>
              </a:rPr>
              <a:t>에</a:t>
            </a:r>
            <a:r>
              <a:rPr lang="ko-KR" altLang="ko-KR" sz="1600" dirty="0">
                <a:latin typeface="+mj-lt"/>
                <a:ea typeface="BM JUA OTF"/>
              </a:rPr>
              <a:t> 대한 더 깊은 이해와 존중이 확산되도록 돕고 있으며</a:t>
            </a:r>
            <a:r>
              <a:rPr lang="en-US" altLang="ko-KR" sz="1600" dirty="0">
                <a:latin typeface="+mj-lt"/>
                <a:ea typeface="BM JUA OTF"/>
              </a:rPr>
              <a:t>, </a:t>
            </a:r>
            <a:r>
              <a:rPr lang="ko-KR" altLang="ko-KR" sz="1600" dirty="0">
                <a:latin typeface="+mj-lt"/>
                <a:ea typeface="BM JUA OTF"/>
              </a:rPr>
              <a:t>기독교인들이 지역 사회 안에서 이를 강화하고</a:t>
            </a:r>
            <a:r>
              <a:rPr lang="en-US" altLang="ko-KR" sz="1600" dirty="0">
                <a:latin typeface="+mj-lt"/>
                <a:ea typeface="BM JUA OTF"/>
              </a:rPr>
              <a:t>, </a:t>
            </a:r>
            <a:r>
              <a:rPr lang="ko-KR" altLang="ko-KR" sz="1600" dirty="0">
                <a:latin typeface="+mj-lt"/>
                <a:ea typeface="BM JUA OTF"/>
              </a:rPr>
              <a:t>침해될 때 목소리를 낼 수 있도록 돕고 있습니다</a:t>
            </a:r>
            <a:r>
              <a:rPr lang="en-US" altLang="ko-KR" sz="1600" dirty="0">
                <a:latin typeface="+mj-lt"/>
                <a:ea typeface="BM JUA OTF"/>
              </a:rPr>
              <a:t>. </a:t>
            </a:r>
            <a:r>
              <a:rPr lang="ko-KR" altLang="ko-KR" sz="1600" dirty="0">
                <a:latin typeface="+mj-lt"/>
                <a:ea typeface="BM JUA OTF"/>
              </a:rPr>
              <a:t>이 사역이 계속 이어질 수 있도록 공급이 끊이지 않도록 기도해 주십시오</a:t>
            </a:r>
            <a:r>
              <a:rPr lang="en-US" altLang="ko-KR" sz="1600" dirty="0">
                <a:latin typeface="+mj-lt"/>
                <a:ea typeface="BM JUA OTF"/>
              </a:rPr>
              <a:t>.</a:t>
            </a:r>
            <a:endParaRPr lang="ko-KR" altLang="ko-KR" sz="1600" dirty="0">
              <a:latin typeface="+mj-lt"/>
              <a:ea typeface="BM JUA OTF"/>
            </a:endParaRPr>
          </a:p>
        </p:txBody>
      </p:sp>
    </p:spTree>
    <p:extLst>
      <p:ext uri="{BB962C8B-B14F-4D97-AF65-F5344CB8AC3E}">
        <p14:creationId xmlns:p14="http://schemas.microsoft.com/office/powerpoint/2010/main" val="3408034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8">
          <a:extLst>
            <a:ext uri="{FF2B5EF4-FFF2-40B4-BE49-F238E27FC236}">
              <a16:creationId xmlns:a16="http://schemas.microsoft.com/office/drawing/2014/main" id="{69B18FDD-E324-A5EE-1A02-214622012A4A}"/>
            </a:ext>
          </a:extLst>
        </p:cNvPr>
        <p:cNvGrpSpPr/>
        <p:nvPr/>
      </p:nvGrpSpPr>
      <p:grpSpPr>
        <a:xfrm>
          <a:off x="0" y="0"/>
          <a:ext cx="0" cy="0"/>
          <a:chOff x="0" y="0"/>
          <a:chExt cx="0" cy="0"/>
        </a:xfrm>
      </p:grpSpPr>
      <p:sp>
        <p:nvSpPr>
          <p:cNvPr id="3" name="Google Shape;89;p18">
            <a:extLst>
              <a:ext uri="{FF2B5EF4-FFF2-40B4-BE49-F238E27FC236}">
                <a16:creationId xmlns:a16="http://schemas.microsoft.com/office/drawing/2014/main" id="{4CECBE4B-EE24-0220-10C2-0E144A3A79D1}"/>
              </a:ext>
            </a:extLst>
          </p:cNvPr>
          <p:cNvSpPr txBox="1">
            <a:spLocks/>
          </p:cNvSpPr>
          <p:nvPr/>
        </p:nvSpPr>
        <p:spPr>
          <a:xfrm>
            <a:off x="433018" y="741420"/>
            <a:ext cx="11360800" cy="763600"/>
          </a:xfrm>
          <a:prstGeom prst="rect">
            <a:avLst/>
          </a:prstGeom>
        </p:spPr>
        <p:txBody>
          <a:bodyPr spcFirstLastPara="1" vert="horz" wrap="square" lIns="121900" tIns="121900" rIns="121900" bIns="121900" rtlCol="0" anchor="t" anchorCtr="0">
            <a:noAutofit/>
          </a:bodyPr>
          <a:lstStyle>
            <a:lvl1pPr lvl="0" algn="l" defTabSz="914400" rtl="0" eaLnBrk="1" latinLnBrk="1"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buClr>
                <a:schemeClr val="dk1"/>
              </a:buClr>
              <a:buSzPct val="39285"/>
            </a:pPr>
            <a:r>
              <a:rPr lang="ko-KR" altLang="en-US" sz="3200" dirty="0">
                <a:solidFill>
                  <a:srgbClr val="3F2175"/>
                </a:solidFill>
                <a:latin typeface="NanumGothicExtraBold"/>
                <a:ea typeface="NanumGothicExtraBold"/>
                <a:cs typeface="NanumGothicExtraBold"/>
                <a:sym typeface="NanumGothicExtraBold"/>
              </a:rPr>
              <a:t>나이지리아를 위한 기도</a:t>
            </a:r>
            <a:r>
              <a:rPr lang="en-US" altLang="ko-KR" sz="3200" dirty="0">
                <a:solidFill>
                  <a:srgbClr val="3F2175"/>
                </a:solidFill>
                <a:latin typeface="NanumGothicExtraBold"/>
                <a:ea typeface="NanumGothicExtraBold"/>
                <a:cs typeface="NanumGothicExtraBold"/>
                <a:sym typeface="NanumGothicExtraBold"/>
              </a:rPr>
              <a:t>(1/3)</a:t>
            </a:r>
            <a:endParaRPr lang="ko-KR" altLang="en-US" sz="3200" dirty="0">
              <a:solidFill>
                <a:srgbClr val="3F2175"/>
              </a:solidFill>
              <a:latin typeface="NanumGothicExtraBold"/>
              <a:ea typeface="NanumGothicExtraBold"/>
              <a:cs typeface="NanumGothicExtraBold"/>
              <a:sym typeface="NanumGothicExtraBold"/>
            </a:endParaRPr>
          </a:p>
        </p:txBody>
      </p:sp>
      <p:sp>
        <p:nvSpPr>
          <p:cNvPr id="4" name="Google Shape;92;p18">
            <a:extLst>
              <a:ext uri="{FF2B5EF4-FFF2-40B4-BE49-F238E27FC236}">
                <a16:creationId xmlns:a16="http://schemas.microsoft.com/office/drawing/2014/main" id="{267BA77F-02EC-B67A-59D4-265981C8CD84}"/>
              </a:ext>
            </a:extLst>
          </p:cNvPr>
          <p:cNvSpPr/>
          <p:nvPr/>
        </p:nvSpPr>
        <p:spPr>
          <a:xfrm rot="10800000" flipH="1">
            <a:off x="5628903" y="998467"/>
            <a:ext cx="6563329" cy="171935"/>
          </a:xfrm>
          <a:prstGeom prst="rect">
            <a:avLst/>
          </a:prstGeom>
          <a:solidFill>
            <a:srgbClr val="3F2175"/>
          </a:solidFill>
          <a:ln>
            <a:noFill/>
          </a:ln>
        </p:spPr>
        <p:txBody>
          <a:bodyPr spcFirstLastPara="1" wrap="square" lIns="121900" tIns="121900" rIns="121900" bIns="121900" anchor="ctr" anchorCtr="0">
            <a:noAutofit/>
          </a:bodyPr>
          <a:lstStyle/>
          <a:p>
            <a:endParaRPr sz="2400"/>
          </a:p>
        </p:txBody>
      </p:sp>
      <p:sp>
        <p:nvSpPr>
          <p:cNvPr id="5" name="Google Shape;93;p18">
            <a:extLst>
              <a:ext uri="{FF2B5EF4-FFF2-40B4-BE49-F238E27FC236}">
                <a16:creationId xmlns:a16="http://schemas.microsoft.com/office/drawing/2014/main" id="{6DBEF9EB-3FF3-9278-25C6-F013C8C8D622}"/>
              </a:ext>
            </a:extLst>
          </p:cNvPr>
          <p:cNvSpPr/>
          <p:nvPr/>
        </p:nvSpPr>
        <p:spPr>
          <a:xfrm rot="10800000" flipH="1">
            <a:off x="-10400" y="998467"/>
            <a:ext cx="384000" cy="191200"/>
          </a:xfrm>
          <a:prstGeom prst="rect">
            <a:avLst/>
          </a:prstGeom>
          <a:solidFill>
            <a:srgbClr val="3F2175"/>
          </a:solidFill>
          <a:ln>
            <a:noFill/>
          </a:ln>
        </p:spPr>
        <p:txBody>
          <a:bodyPr spcFirstLastPara="1" wrap="square" lIns="121900" tIns="121900" rIns="121900" bIns="121900" anchor="ctr" anchorCtr="0">
            <a:noAutofit/>
          </a:bodyPr>
          <a:lstStyle/>
          <a:p>
            <a:endParaRPr sz="2400"/>
          </a:p>
        </p:txBody>
      </p:sp>
      <p:pic>
        <p:nvPicPr>
          <p:cNvPr id="9" name="Google Shape;91;p18">
            <a:extLst>
              <a:ext uri="{FF2B5EF4-FFF2-40B4-BE49-F238E27FC236}">
                <a16:creationId xmlns:a16="http://schemas.microsoft.com/office/drawing/2014/main" id="{C48E47D0-4C18-25BD-BFDE-E101D18B0158}"/>
              </a:ext>
            </a:extLst>
          </p:cNvPr>
          <p:cNvPicPr preferRelativeResize="0">
            <a:picLocks noChangeAspect="1"/>
          </p:cNvPicPr>
          <p:nvPr/>
        </p:nvPicPr>
        <p:blipFill>
          <a:blip r:embed="rId3">
            <a:alphaModFix/>
          </a:blip>
          <a:stretch>
            <a:fillRect/>
          </a:stretch>
        </p:blipFill>
        <p:spPr>
          <a:xfrm>
            <a:off x="10899994" y="6517801"/>
            <a:ext cx="1275503" cy="324000"/>
          </a:xfrm>
          <a:prstGeom prst="rect">
            <a:avLst/>
          </a:prstGeom>
          <a:noFill/>
          <a:ln>
            <a:noFill/>
          </a:ln>
        </p:spPr>
      </p:pic>
      <p:sp>
        <p:nvSpPr>
          <p:cNvPr id="171" name="Google Shape;171;p25">
            <a:extLst>
              <a:ext uri="{FF2B5EF4-FFF2-40B4-BE49-F238E27FC236}">
                <a16:creationId xmlns:a16="http://schemas.microsoft.com/office/drawing/2014/main" id="{B1A8DD93-6486-AC8E-6EB3-9844BB84AC04}"/>
              </a:ext>
            </a:extLst>
          </p:cNvPr>
          <p:cNvSpPr txBox="1"/>
          <p:nvPr/>
        </p:nvSpPr>
        <p:spPr>
          <a:xfrm>
            <a:off x="458032" y="1505020"/>
            <a:ext cx="11079713" cy="4185721"/>
          </a:xfrm>
          <a:prstGeom prst="rect">
            <a:avLst/>
          </a:prstGeom>
          <a:noFill/>
          <a:ln>
            <a:noFill/>
          </a:ln>
        </p:spPr>
        <p:txBody>
          <a:bodyPr spcFirstLastPara="1" wrap="square" lIns="121900" tIns="121900" rIns="121900" bIns="121900" numCol="1" anchor="t" anchorCtr="0">
            <a:spAutoFit/>
          </a:bodyPr>
          <a:lstStyle/>
          <a:p>
            <a:pPr marL="285750" lvl="0" indent="-285750">
              <a:buFont typeface="Wingdings" pitchFamily="2" charset="2"/>
              <a:buChar char="Ø"/>
            </a:pPr>
            <a:r>
              <a:rPr lang="ko-KR" altLang="en-US" sz="1600" dirty="0">
                <a:latin typeface="+mj-lt"/>
                <a:ea typeface="BM JUA OTF"/>
              </a:rPr>
              <a:t>나이지리아는 아프리카의 거대한 나라 중 하나로</a:t>
            </a:r>
            <a:r>
              <a:rPr lang="en-US" altLang="ko-KR" sz="1600" dirty="0">
                <a:latin typeface="+mj-lt"/>
                <a:ea typeface="BM JUA OTF"/>
              </a:rPr>
              <a:t>, </a:t>
            </a:r>
            <a:r>
              <a:rPr lang="ko-KR" altLang="en-US" sz="1600" dirty="0">
                <a:latin typeface="+mj-lt"/>
                <a:ea typeface="BM JUA OTF"/>
              </a:rPr>
              <a:t>인구가 </a:t>
            </a:r>
            <a:r>
              <a:rPr lang="en-US" altLang="ko-KR" sz="1600" dirty="0">
                <a:latin typeface="+mj-lt"/>
                <a:ea typeface="BM JUA OTF"/>
              </a:rPr>
              <a:t>2</a:t>
            </a:r>
            <a:r>
              <a:rPr lang="ko-KR" altLang="en-US" sz="1600" dirty="0">
                <a:latin typeface="+mj-lt"/>
                <a:ea typeface="BM JUA OTF"/>
              </a:rPr>
              <a:t>억 명이 넘습니다</a:t>
            </a:r>
            <a:r>
              <a:rPr lang="en-US" altLang="ko-KR" sz="1600" dirty="0">
                <a:latin typeface="+mj-lt"/>
                <a:ea typeface="BM JUA OTF"/>
              </a:rPr>
              <a:t>. </a:t>
            </a:r>
            <a:r>
              <a:rPr lang="ko-KR" altLang="en-US" sz="1600" dirty="0">
                <a:latin typeface="+mj-lt"/>
                <a:ea typeface="BM JUA OTF"/>
              </a:rPr>
              <a:t>이 나라는 서아프리카와 대륙 전체에서 중요한 역할을 하고 있으며</a:t>
            </a:r>
            <a:r>
              <a:rPr lang="en-US" altLang="ko-KR" sz="1600" dirty="0">
                <a:latin typeface="+mj-lt"/>
                <a:ea typeface="BM JUA OTF"/>
              </a:rPr>
              <a:t>, </a:t>
            </a:r>
            <a:r>
              <a:rPr lang="ko-KR" altLang="en-US" sz="1600" dirty="0">
                <a:latin typeface="+mj-lt"/>
                <a:ea typeface="BM JUA OTF"/>
              </a:rPr>
              <a:t>특히 석유를 비롯해 풍부한 천연자원을 가지고 있습니다</a:t>
            </a:r>
            <a:r>
              <a:rPr lang="en-US" altLang="ko-KR" sz="1600" dirty="0">
                <a:latin typeface="+mj-lt"/>
                <a:ea typeface="BM JUA OTF"/>
              </a:rPr>
              <a:t>. </a:t>
            </a:r>
            <a:r>
              <a:rPr lang="ko-KR" altLang="en-US" sz="1600" dirty="0">
                <a:latin typeface="+mj-lt"/>
                <a:ea typeface="BM JUA OTF"/>
              </a:rPr>
              <a:t>이 나라와 그 자원</a:t>
            </a:r>
            <a:r>
              <a:rPr lang="en-US" altLang="ko-KR" sz="1600" dirty="0">
                <a:latin typeface="+mj-lt"/>
                <a:ea typeface="BM JUA OTF"/>
              </a:rPr>
              <a:t>, </a:t>
            </a:r>
            <a:r>
              <a:rPr lang="ko-KR" altLang="en-US" sz="1600" dirty="0">
                <a:latin typeface="+mj-lt"/>
                <a:ea typeface="BM JUA OTF"/>
              </a:rPr>
              <a:t>그리고 사람들을 주신 하나님께 감사드리며</a:t>
            </a:r>
            <a:r>
              <a:rPr lang="en-US" altLang="ko-KR" sz="1600" dirty="0">
                <a:latin typeface="+mj-lt"/>
                <a:ea typeface="BM JUA OTF"/>
              </a:rPr>
              <a:t>, </a:t>
            </a:r>
            <a:r>
              <a:rPr lang="ko-KR" altLang="en-US" sz="1600" dirty="0">
                <a:latin typeface="+mj-lt"/>
                <a:ea typeface="BM JUA OTF"/>
              </a:rPr>
              <a:t>주님의 지속적인 축복이 나이지리아 위에 임하도록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나이지리아 인구의 약 </a:t>
            </a:r>
            <a:r>
              <a:rPr lang="en-US" altLang="ko-KR" sz="1600" dirty="0">
                <a:latin typeface="+mj-lt"/>
                <a:ea typeface="BM JUA OTF"/>
              </a:rPr>
              <a:t>46%</a:t>
            </a:r>
            <a:r>
              <a:rPr lang="ko-KR" altLang="en-US" sz="1600" dirty="0">
                <a:latin typeface="+mj-lt"/>
                <a:ea typeface="BM JUA OTF"/>
              </a:rPr>
              <a:t>가 기독교인으로</a:t>
            </a:r>
            <a:r>
              <a:rPr lang="en-US" altLang="ko-KR" sz="1600" dirty="0">
                <a:latin typeface="+mj-lt"/>
                <a:ea typeface="BM JUA OTF"/>
              </a:rPr>
              <a:t>, </a:t>
            </a:r>
            <a:r>
              <a:rPr lang="ko-KR" altLang="en-US" sz="1600" dirty="0">
                <a:latin typeface="+mj-lt"/>
                <a:ea typeface="BM JUA OTF"/>
              </a:rPr>
              <a:t>다양한 교단 배경을 가지고 있습니다</a:t>
            </a:r>
            <a:r>
              <a:rPr lang="en-US" altLang="ko-KR" sz="1600" dirty="0">
                <a:latin typeface="+mj-lt"/>
                <a:ea typeface="BM JUA OTF"/>
              </a:rPr>
              <a:t>. </a:t>
            </a:r>
            <a:r>
              <a:rPr lang="ko-KR" altLang="en-US" sz="1600" dirty="0">
                <a:latin typeface="+mj-lt"/>
                <a:ea typeface="BM JUA OTF"/>
              </a:rPr>
              <a:t>나이지리아 교회는 지역적</a:t>
            </a:r>
            <a:r>
              <a:rPr lang="en-US" altLang="ko-KR" sz="1600" dirty="0">
                <a:latin typeface="+mj-lt"/>
                <a:ea typeface="BM JUA OTF"/>
              </a:rPr>
              <a:t>·</a:t>
            </a:r>
            <a:r>
              <a:rPr lang="ko-KR" altLang="en-US" sz="1600" dirty="0">
                <a:latin typeface="+mj-lt"/>
                <a:ea typeface="BM JUA OTF"/>
              </a:rPr>
              <a:t>국제적 선교 활동에 적극적으로 참여해 왔습니다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복음에 가장 적대적인 북부 지역에도 교회가 존재한다는 사실에 주님께 감사드립니다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심한 박해 속에서도 교회가 계속 성장하고</a:t>
            </a:r>
            <a:r>
              <a:rPr lang="en-US" altLang="ko-KR" sz="1600" dirty="0">
                <a:latin typeface="+mj-lt"/>
                <a:ea typeface="BM JUA OTF"/>
              </a:rPr>
              <a:t>, </a:t>
            </a:r>
            <a:r>
              <a:rPr lang="ko-KR" altLang="en-US" sz="1600" dirty="0">
                <a:latin typeface="+mj-lt"/>
                <a:ea typeface="BM JUA OTF"/>
              </a:rPr>
              <a:t>많은 이들이 구원받으며</a:t>
            </a:r>
            <a:r>
              <a:rPr lang="en-US" altLang="ko-KR" sz="1600" dirty="0">
                <a:latin typeface="+mj-lt"/>
                <a:ea typeface="BM JUA OTF"/>
              </a:rPr>
              <a:t>, </a:t>
            </a:r>
            <a:r>
              <a:rPr lang="ko-KR" altLang="en-US" sz="1600" dirty="0">
                <a:latin typeface="+mj-lt"/>
                <a:ea typeface="BM JUA OTF"/>
              </a:rPr>
              <a:t>성도들이 담대하게 복음을 전할 수 있도록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목회자들이 성도들을 제자 삼아 성숙하게 세워가는 사역을 감당할 때</a:t>
            </a:r>
            <a:r>
              <a:rPr lang="en-US" altLang="ko-KR" sz="1600" dirty="0">
                <a:latin typeface="+mj-lt"/>
                <a:ea typeface="BM JUA OTF"/>
              </a:rPr>
              <a:t>, </a:t>
            </a:r>
            <a:r>
              <a:rPr lang="ko-KR" altLang="en-US" sz="1600" dirty="0">
                <a:latin typeface="+mj-lt"/>
                <a:ea typeface="BM JUA OTF"/>
              </a:rPr>
              <a:t>은혜와 보호</a:t>
            </a:r>
            <a:r>
              <a:rPr lang="en-US" altLang="ko-KR" sz="1600" dirty="0">
                <a:latin typeface="+mj-lt"/>
                <a:ea typeface="BM JUA OTF"/>
              </a:rPr>
              <a:t>, </a:t>
            </a:r>
            <a:r>
              <a:rPr lang="ko-KR" altLang="en-US" sz="1600" dirty="0">
                <a:latin typeface="+mj-lt"/>
                <a:ea typeface="BM JUA OTF"/>
              </a:rPr>
              <a:t>필요한 모든 것이 공급되도록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나이지리아는 </a:t>
            </a:r>
            <a:r>
              <a:rPr lang="en-US" altLang="ko-KR" sz="1600" dirty="0">
                <a:latin typeface="+mj-lt"/>
                <a:ea typeface="BM JUA OTF"/>
              </a:rPr>
              <a:t>2025</a:t>
            </a:r>
            <a:r>
              <a:rPr lang="ko-KR" altLang="en-US" sz="1600" dirty="0">
                <a:latin typeface="+mj-lt"/>
                <a:ea typeface="BM JUA OTF"/>
              </a:rPr>
              <a:t>년 </a:t>
            </a:r>
            <a:r>
              <a:rPr lang="ko-KR" altLang="en-US" sz="1600" dirty="0" err="1">
                <a:latin typeface="+mj-lt"/>
                <a:ea typeface="BM JUA OTF"/>
              </a:rPr>
              <a:t>월드워치리스트에서</a:t>
            </a:r>
            <a:r>
              <a:rPr lang="ko-KR" altLang="en-US" sz="1600" dirty="0">
                <a:latin typeface="+mj-lt"/>
                <a:ea typeface="BM JUA OTF"/>
              </a:rPr>
              <a:t> </a:t>
            </a:r>
            <a:r>
              <a:rPr lang="en-US" altLang="ko-KR" sz="1600" dirty="0">
                <a:latin typeface="+mj-lt"/>
                <a:ea typeface="BM JUA OTF"/>
              </a:rPr>
              <a:t>7</a:t>
            </a:r>
            <a:r>
              <a:rPr lang="ko-KR" altLang="en-US" sz="1600" dirty="0">
                <a:latin typeface="+mj-lt"/>
                <a:ea typeface="BM JUA OTF"/>
              </a:rPr>
              <a:t>위를 기록했으며</a:t>
            </a:r>
            <a:r>
              <a:rPr lang="en-US" altLang="ko-KR" sz="1600" dirty="0">
                <a:latin typeface="+mj-lt"/>
                <a:ea typeface="BM JUA OTF"/>
              </a:rPr>
              <a:t>, </a:t>
            </a:r>
            <a:r>
              <a:rPr lang="ko-KR" altLang="en-US" sz="1600" dirty="0">
                <a:latin typeface="+mj-lt"/>
                <a:ea typeface="BM JUA OTF"/>
              </a:rPr>
              <a:t>박해 유형 가운데 가장 두드러진 것은 이슬람 극단주의 폭력입니다</a:t>
            </a:r>
            <a:r>
              <a:rPr lang="en-US" altLang="ko-KR" sz="1600" dirty="0">
                <a:latin typeface="+mj-lt"/>
                <a:ea typeface="BM JUA OTF"/>
              </a:rPr>
              <a:t>. </a:t>
            </a:r>
            <a:r>
              <a:rPr lang="ko-KR" altLang="en-US" sz="1600" dirty="0">
                <a:latin typeface="+mj-lt"/>
                <a:ea typeface="BM JUA OTF"/>
              </a:rPr>
              <a:t>그러나 </a:t>
            </a:r>
            <a:r>
              <a:rPr lang="ko-KR" altLang="en-US" sz="1600" dirty="0" err="1">
                <a:latin typeface="+mj-lt"/>
                <a:ea typeface="BM JUA OTF"/>
              </a:rPr>
              <a:t>그뿐만</a:t>
            </a:r>
            <a:r>
              <a:rPr lang="ko-KR" altLang="en-US" sz="1600" dirty="0">
                <a:latin typeface="+mj-lt"/>
                <a:ea typeface="BM JUA OTF"/>
              </a:rPr>
              <a:t> 아니라 다양한 형태의 박해가 존재합니다</a:t>
            </a:r>
            <a:r>
              <a:rPr lang="en-US" altLang="ko-KR" sz="1600" dirty="0">
                <a:latin typeface="+mj-lt"/>
                <a:ea typeface="BM JUA OTF"/>
              </a:rPr>
              <a:t>. </a:t>
            </a:r>
            <a:r>
              <a:rPr lang="ko-KR" altLang="en-US" sz="1600" dirty="0">
                <a:latin typeface="+mj-lt"/>
                <a:ea typeface="BM JUA OTF"/>
              </a:rPr>
              <a:t>무슬림이 다수인 북부에서는 기독교인들이 극심한 압박 속에 살고 있으며</a:t>
            </a:r>
            <a:r>
              <a:rPr lang="en-US" altLang="ko-KR" sz="1600" dirty="0">
                <a:latin typeface="+mj-lt"/>
                <a:ea typeface="BM JUA OTF"/>
              </a:rPr>
              <a:t>, </a:t>
            </a:r>
            <a:r>
              <a:rPr lang="ko-KR" altLang="en-US" sz="1600" dirty="0">
                <a:latin typeface="+mj-lt"/>
                <a:ea typeface="BM JUA OTF"/>
              </a:rPr>
              <a:t>이슬람 무장 세력의 </a:t>
            </a:r>
            <a:r>
              <a:rPr lang="ko-KR" altLang="en-US" sz="1600" dirty="0" err="1">
                <a:latin typeface="+mj-lt"/>
                <a:ea typeface="BM JUA OTF"/>
              </a:rPr>
              <a:t>면책성</a:t>
            </a:r>
            <a:r>
              <a:rPr lang="ko-KR" altLang="en-US" sz="1600" dirty="0">
                <a:latin typeface="+mj-lt"/>
                <a:ea typeface="BM JUA OTF"/>
              </a:rPr>
              <a:t> 폭력으로 두려움에 시달리고 있습니다</a:t>
            </a:r>
            <a:r>
              <a:rPr lang="en-US" altLang="ko-KR" sz="1600" dirty="0">
                <a:latin typeface="+mj-lt"/>
                <a:ea typeface="BM JUA OTF"/>
              </a:rPr>
              <a:t>. </a:t>
            </a:r>
            <a:r>
              <a:rPr lang="ko-KR" altLang="en-US" sz="1600" dirty="0">
                <a:latin typeface="+mj-lt"/>
                <a:ea typeface="BM JUA OTF"/>
              </a:rPr>
              <a:t>매년 전 세계에서 신앙 때문에 순교하는 사람 중 가장 많은 수가 나이지리아에서 나오고 있습니다</a:t>
            </a:r>
            <a:r>
              <a:rPr lang="en-US" altLang="ko-KR" sz="1600" dirty="0">
                <a:latin typeface="+mj-lt"/>
                <a:ea typeface="BM JUA OTF"/>
              </a:rPr>
              <a:t>. </a:t>
            </a:r>
            <a:r>
              <a:rPr lang="ko-KR" altLang="en-US" sz="1600" dirty="0">
                <a:latin typeface="+mj-lt"/>
                <a:ea typeface="BM JUA OTF"/>
              </a:rPr>
              <a:t>그럼에도 담대히 믿음을 지키는 성도들의 존재에 감사드리며</a:t>
            </a:r>
            <a:r>
              <a:rPr lang="en-US" altLang="ko-KR" sz="1600" dirty="0">
                <a:latin typeface="+mj-lt"/>
                <a:ea typeface="BM JUA OTF"/>
              </a:rPr>
              <a:t>, </a:t>
            </a:r>
            <a:r>
              <a:rPr lang="ko-KR" altLang="en-US" sz="1600" dirty="0">
                <a:latin typeface="+mj-lt"/>
                <a:ea typeface="BM JUA OTF"/>
              </a:rPr>
              <a:t>그들이 끊임없는 위험 속에서도 담대함을 유지할 수 있도록</a:t>
            </a:r>
            <a:r>
              <a:rPr lang="en-US" altLang="ko-KR" sz="1600" dirty="0">
                <a:latin typeface="+mj-lt"/>
                <a:ea typeface="BM JUA OTF"/>
              </a:rPr>
              <a:t>, </a:t>
            </a:r>
            <a:r>
              <a:rPr lang="ko-KR" altLang="en-US" sz="1600" dirty="0">
                <a:latin typeface="+mj-lt"/>
                <a:ea typeface="BM JUA OTF"/>
              </a:rPr>
              <a:t>필요한 영적 돌봄을 받을 수 있도록 기도해 주십시오</a:t>
            </a:r>
            <a:r>
              <a:rPr lang="en-US" altLang="ko-KR" sz="1600" dirty="0">
                <a:latin typeface="+mj-lt"/>
                <a:ea typeface="BM JUA OTF"/>
              </a:rPr>
              <a:t>. </a:t>
            </a:r>
            <a:r>
              <a:rPr lang="ko-KR" altLang="en-US" sz="1600" dirty="0">
                <a:latin typeface="+mj-lt"/>
                <a:ea typeface="BM JUA OTF"/>
              </a:rPr>
              <a:t>또한 오픈도어의 훈련과 사역이 잘 열매 맺도록 기도해 주십시오</a:t>
            </a:r>
            <a:r>
              <a:rPr lang="en-US" altLang="ko-KR" sz="1600" dirty="0">
                <a:latin typeface="+mj-lt"/>
                <a:ea typeface="BM JUA OTF"/>
              </a:rPr>
              <a:t>.</a:t>
            </a:r>
          </a:p>
        </p:txBody>
      </p:sp>
    </p:spTree>
    <p:extLst>
      <p:ext uri="{BB962C8B-B14F-4D97-AF65-F5344CB8AC3E}">
        <p14:creationId xmlns:p14="http://schemas.microsoft.com/office/powerpoint/2010/main" val="293873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8">
          <a:extLst>
            <a:ext uri="{FF2B5EF4-FFF2-40B4-BE49-F238E27FC236}">
              <a16:creationId xmlns:a16="http://schemas.microsoft.com/office/drawing/2014/main" id="{375A23D1-F083-BB0F-8D05-31703D9B902A}"/>
            </a:ext>
          </a:extLst>
        </p:cNvPr>
        <p:cNvGrpSpPr/>
        <p:nvPr/>
      </p:nvGrpSpPr>
      <p:grpSpPr>
        <a:xfrm>
          <a:off x="0" y="0"/>
          <a:ext cx="0" cy="0"/>
          <a:chOff x="0" y="0"/>
          <a:chExt cx="0" cy="0"/>
        </a:xfrm>
      </p:grpSpPr>
      <p:sp>
        <p:nvSpPr>
          <p:cNvPr id="3" name="Google Shape;89;p18">
            <a:extLst>
              <a:ext uri="{FF2B5EF4-FFF2-40B4-BE49-F238E27FC236}">
                <a16:creationId xmlns:a16="http://schemas.microsoft.com/office/drawing/2014/main" id="{B11DD04A-F79E-4B8F-3DDB-E0F66D729658}"/>
              </a:ext>
            </a:extLst>
          </p:cNvPr>
          <p:cNvSpPr txBox="1">
            <a:spLocks/>
          </p:cNvSpPr>
          <p:nvPr/>
        </p:nvSpPr>
        <p:spPr>
          <a:xfrm>
            <a:off x="433018" y="741420"/>
            <a:ext cx="11360800" cy="763600"/>
          </a:xfrm>
          <a:prstGeom prst="rect">
            <a:avLst/>
          </a:prstGeom>
        </p:spPr>
        <p:txBody>
          <a:bodyPr spcFirstLastPara="1" vert="horz" wrap="square" lIns="121900" tIns="121900" rIns="121900" bIns="121900" rtlCol="0" anchor="t" anchorCtr="0">
            <a:noAutofit/>
          </a:bodyPr>
          <a:lstStyle>
            <a:lvl1pPr lvl="0" algn="l" defTabSz="914400" rtl="0" eaLnBrk="1" latinLnBrk="1"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buClr>
                <a:schemeClr val="dk1"/>
              </a:buClr>
              <a:buSzPct val="39285"/>
            </a:pPr>
            <a:r>
              <a:rPr lang="ko-KR" altLang="en-US" sz="3200" dirty="0">
                <a:solidFill>
                  <a:srgbClr val="3F2175"/>
                </a:solidFill>
                <a:latin typeface="NanumGothicExtraBold"/>
                <a:ea typeface="NanumGothicExtraBold"/>
                <a:cs typeface="NanumGothicExtraBold"/>
                <a:sym typeface="NanumGothicExtraBold"/>
              </a:rPr>
              <a:t>나이지리아를 위한 기도</a:t>
            </a:r>
            <a:r>
              <a:rPr lang="en-US" altLang="ko-KR" sz="3200" dirty="0">
                <a:solidFill>
                  <a:srgbClr val="3F2175"/>
                </a:solidFill>
                <a:latin typeface="NanumGothicExtraBold"/>
                <a:ea typeface="NanumGothicExtraBold"/>
                <a:cs typeface="NanumGothicExtraBold"/>
                <a:sym typeface="NanumGothicExtraBold"/>
              </a:rPr>
              <a:t>(2/3)</a:t>
            </a:r>
            <a:endParaRPr lang="ko-KR" altLang="en-US" sz="3200" dirty="0">
              <a:solidFill>
                <a:srgbClr val="3F2175"/>
              </a:solidFill>
              <a:latin typeface="NanumGothicExtraBold"/>
              <a:ea typeface="NanumGothicExtraBold"/>
              <a:cs typeface="NanumGothicExtraBold"/>
              <a:sym typeface="NanumGothicExtraBold"/>
            </a:endParaRPr>
          </a:p>
        </p:txBody>
      </p:sp>
      <p:sp>
        <p:nvSpPr>
          <p:cNvPr id="4" name="Google Shape;92;p18">
            <a:extLst>
              <a:ext uri="{FF2B5EF4-FFF2-40B4-BE49-F238E27FC236}">
                <a16:creationId xmlns:a16="http://schemas.microsoft.com/office/drawing/2014/main" id="{74D3C3A8-278A-C3EA-255E-3DF672F3FE12}"/>
              </a:ext>
            </a:extLst>
          </p:cNvPr>
          <p:cNvSpPr/>
          <p:nvPr/>
        </p:nvSpPr>
        <p:spPr>
          <a:xfrm rot="10800000" flipH="1">
            <a:off x="5617029" y="998467"/>
            <a:ext cx="6575203" cy="191200"/>
          </a:xfrm>
          <a:prstGeom prst="rect">
            <a:avLst/>
          </a:prstGeom>
          <a:solidFill>
            <a:srgbClr val="3F2175"/>
          </a:solidFill>
          <a:ln>
            <a:noFill/>
          </a:ln>
        </p:spPr>
        <p:txBody>
          <a:bodyPr spcFirstLastPara="1" wrap="square" lIns="121900" tIns="121900" rIns="121900" bIns="121900" anchor="ctr" anchorCtr="0">
            <a:noAutofit/>
          </a:bodyPr>
          <a:lstStyle/>
          <a:p>
            <a:endParaRPr sz="2400"/>
          </a:p>
        </p:txBody>
      </p:sp>
      <p:sp>
        <p:nvSpPr>
          <p:cNvPr id="5" name="Google Shape;93;p18">
            <a:extLst>
              <a:ext uri="{FF2B5EF4-FFF2-40B4-BE49-F238E27FC236}">
                <a16:creationId xmlns:a16="http://schemas.microsoft.com/office/drawing/2014/main" id="{A968664C-0B33-A7D4-C803-5979234D8342}"/>
              </a:ext>
            </a:extLst>
          </p:cNvPr>
          <p:cNvSpPr/>
          <p:nvPr/>
        </p:nvSpPr>
        <p:spPr>
          <a:xfrm rot="10800000" flipH="1">
            <a:off x="-10400" y="998467"/>
            <a:ext cx="384000" cy="191200"/>
          </a:xfrm>
          <a:prstGeom prst="rect">
            <a:avLst/>
          </a:prstGeom>
          <a:solidFill>
            <a:srgbClr val="3F2175"/>
          </a:solidFill>
          <a:ln>
            <a:noFill/>
          </a:ln>
        </p:spPr>
        <p:txBody>
          <a:bodyPr spcFirstLastPara="1" wrap="square" lIns="121900" tIns="121900" rIns="121900" bIns="121900" anchor="ctr" anchorCtr="0">
            <a:noAutofit/>
          </a:bodyPr>
          <a:lstStyle/>
          <a:p>
            <a:endParaRPr sz="2400"/>
          </a:p>
        </p:txBody>
      </p:sp>
      <p:pic>
        <p:nvPicPr>
          <p:cNvPr id="9" name="Google Shape;91;p18">
            <a:extLst>
              <a:ext uri="{FF2B5EF4-FFF2-40B4-BE49-F238E27FC236}">
                <a16:creationId xmlns:a16="http://schemas.microsoft.com/office/drawing/2014/main" id="{533B9D23-1039-247A-C483-B9D6BD9960C9}"/>
              </a:ext>
            </a:extLst>
          </p:cNvPr>
          <p:cNvPicPr preferRelativeResize="0">
            <a:picLocks noChangeAspect="1"/>
          </p:cNvPicPr>
          <p:nvPr/>
        </p:nvPicPr>
        <p:blipFill>
          <a:blip r:embed="rId3">
            <a:alphaModFix/>
          </a:blip>
          <a:stretch>
            <a:fillRect/>
          </a:stretch>
        </p:blipFill>
        <p:spPr>
          <a:xfrm>
            <a:off x="10899994" y="6517801"/>
            <a:ext cx="1275503" cy="324000"/>
          </a:xfrm>
          <a:prstGeom prst="rect">
            <a:avLst/>
          </a:prstGeom>
          <a:noFill/>
          <a:ln>
            <a:noFill/>
          </a:ln>
        </p:spPr>
      </p:pic>
      <p:sp>
        <p:nvSpPr>
          <p:cNvPr id="171" name="Google Shape;171;p25">
            <a:extLst>
              <a:ext uri="{FF2B5EF4-FFF2-40B4-BE49-F238E27FC236}">
                <a16:creationId xmlns:a16="http://schemas.microsoft.com/office/drawing/2014/main" id="{A90FC542-0E4E-A9CD-54BB-7C1CB45AEEA8}"/>
              </a:ext>
            </a:extLst>
          </p:cNvPr>
          <p:cNvSpPr txBox="1"/>
          <p:nvPr/>
        </p:nvSpPr>
        <p:spPr>
          <a:xfrm>
            <a:off x="458032" y="1505020"/>
            <a:ext cx="11079713" cy="4955162"/>
          </a:xfrm>
          <a:prstGeom prst="rect">
            <a:avLst/>
          </a:prstGeom>
          <a:noFill/>
          <a:ln>
            <a:noFill/>
          </a:ln>
        </p:spPr>
        <p:txBody>
          <a:bodyPr spcFirstLastPara="1" wrap="square" lIns="121900" tIns="121900" rIns="121900" bIns="121900" numCol="1" anchor="t" anchorCtr="0">
            <a:spAutoFit/>
          </a:bodyPr>
          <a:lstStyle/>
          <a:p>
            <a:pPr marL="285750" lvl="0" indent="-285750">
              <a:buFont typeface="Wingdings" pitchFamily="2" charset="2"/>
              <a:buChar char="Ø"/>
            </a:pPr>
            <a:r>
              <a:rPr lang="ko-KR" altLang="en-US" sz="1600" dirty="0">
                <a:latin typeface="+mj-lt"/>
                <a:ea typeface="BM JUA OTF"/>
              </a:rPr>
              <a:t>북동부와 중부 일부 지역에서는 살인</a:t>
            </a:r>
            <a:r>
              <a:rPr lang="en-US" altLang="ko-KR" sz="1600" dirty="0">
                <a:latin typeface="+mj-lt"/>
                <a:ea typeface="BM JUA OTF"/>
              </a:rPr>
              <a:t>, </a:t>
            </a:r>
            <a:r>
              <a:rPr lang="ko-KR" altLang="en-US" sz="1600" dirty="0">
                <a:latin typeface="+mj-lt"/>
                <a:ea typeface="BM JUA OTF"/>
              </a:rPr>
              <a:t>상해</a:t>
            </a:r>
            <a:r>
              <a:rPr lang="en-US" altLang="ko-KR" sz="1600" dirty="0">
                <a:latin typeface="+mj-lt"/>
                <a:ea typeface="BM JUA OTF"/>
              </a:rPr>
              <a:t>, </a:t>
            </a:r>
            <a:r>
              <a:rPr lang="ko-KR" altLang="en-US" sz="1600" dirty="0">
                <a:latin typeface="+mj-lt"/>
                <a:ea typeface="BM JUA OTF"/>
              </a:rPr>
              <a:t>집과 사업체</a:t>
            </a:r>
            <a:r>
              <a:rPr lang="en-US" altLang="ko-KR" sz="1600" dirty="0">
                <a:latin typeface="+mj-lt"/>
                <a:ea typeface="BM JUA OTF"/>
              </a:rPr>
              <a:t>, </a:t>
            </a:r>
            <a:r>
              <a:rPr lang="ko-KR" altLang="en-US" sz="1600" dirty="0">
                <a:latin typeface="+mj-lt"/>
                <a:ea typeface="BM JUA OTF"/>
              </a:rPr>
              <a:t>재산의 파괴가 동반된 공격이 잦습니다</a:t>
            </a:r>
            <a:r>
              <a:rPr lang="en-US" altLang="ko-KR" sz="1600" dirty="0">
                <a:latin typeface="+mj-lt"/>
                <a:ea typeface="BM JUA OTF"/>
              </a:rPr>
              <a:t>. </a:t>
            </a:r>
            <a:r>
              <a:rPr lang="ko-KR" altLang="en-US" sz="1600" dirty="0">
                <a:latin typeface="+mj-lt"/>
                <a:ea typeface="BM JUA OTF"/>
              </a:rPr>
              <a:t>살아남은 이들은 깊은 슬픔과 트라우마를 겪고 있습니다</a:t>
            </a:r>
            <a:r>
              <a:rPr lang="en-US" altLang="ko-KR" sz="1600" dirty="0">
                <a:latin typeface="+mj-lt"/>
                <a:ea typeface="BM JUA OTF"/>
              </a:rPr>
              <a:t>. </a:t>
            </a:r>
            <a:r>
              <a:rPr lang="ko-KR" altLang="en-US" sz="1600" dirty="0">
                <a:latin typeface="+mj-lt"/>
                <a:ea typeface="BM JUA OTF"/>
              </a:rPr>
              <a:t>교회와 사역 단체의 자원은 이 트라우마 치유 필요를 감당하기에 턱없이 부족합니다</a:t>
            </a:r>
            <a:r>
              <a:rPr lang="en-US" altLang="ko-KR" sz="1600" dirty="0">
                <a:latin typeface="+mj-lt"/>
                <a:ea typeface="BM JUA OTF"/>
              </a:rPr>
              <a:t>. </a:t>
            </a:r>
            <a:r>
              <a:rPr lang="ko-KR" altLang="en-US" sz="1600" dirty="0">
                <a:latin typeface="+mj-lt"/>
                <a:ea typeface="BM JUA OTF"/>
              </a:rPr>
              <a:t>하나님의 치유를 전할 더 많은 일꾼들이 세워지도록</a:t>
            </a:r>
            <a:r>
              <a:rPr lang="en-US" altLang="ko-KR" sz="1600" dirty="0">
                <a:latin typeface="+mj-lt"/>
                <a:ea typeface="BM JUA OTF"/>
              </a:rPr>
              <a:t>, </a:t>
            </a:r>
            <a:r>
              <a:rPr lang="ko-KR" altLang="en-US" sz="1600" dirty="0">
                <a:latin typeface="+mj-lt"/>
                <a:ea typeface="BM JUA OTF"/>
              </a:rPr>
              <a:t>또 오픈도어가 이를 위해 준비하는 사역이 열매 맺도록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계속되는 공격으로 기독교인들 가운데 약 </a:t>
            </a:r>
            <a:r>
              <a:rPr lang="en-US" altLang="ko-KR" sz="1600" dirty="0">
                <a:latin typeface="+mj-lt"/>
                <a:ea typeface="BM JUA OTF"/>
              </a:rPr>
              <a:t>400</a:t>
            </a:r>
            <a:r>
              <a:rPr lang="ko-KR" altLang="en-US" sz="1600" dirty="0">
                <a:latin typeface="+mj-lt"/>
                <a:ea typeface="BM JUA OTF"/>
              </a:rPr>
              <a:t>만 명이 실향민이 되었습니다</a:t>
            </a:r>
            <a:r>
              <a:rPr lang="en-US" altLang="ko-KR" sz="1600" dirty="0">
                <a:latin typeface="+mj-lt"/>
                <a:ea typeface="BM JUA OTF"/>
              </a:rPr>
              <a:t>. </a:t>
            </a:r>
            <a:r>
              <a:rPr lang="ko-KR" altLang="en-US" sz="1600" dirty="0">
                <a:latin typeface="+mj-lt"/>
                <a:ea typeface="BM JUA OTF"/>
              </a:rPr>
              <a:t>많은 폭력이 기독교인을 직접 겨냥했고</a:t>
            </a:r>
            <a:r>
              <a:rPr lang="en-US" altLang="ko-KR" sz="1600" dirty="0">
                <a:latin typeface="+mj-lt"/>
                <a:ea typeface="BM JUA OTF"/>
              </a:rPr>
              <a:t>, </a:t>
            </a:r>
            <a:r>
              <a:rPr lang="ko-KR" altLang="en-US" sz="1600" dirty="0" err="1">
                <a:latin typeface="+mj-lt"/>
                <a:ea typeface="BM JUA OTF"/>
              </a:rPr>
              <a:t>이로인해</a:t>
            </a:r>
            <a:r>
              <a:rPr lang="ko-KR" altLang="en-US" sz="1600" dirty="0">
                <a:latin typeface="+mj-lt"/>
                <a:ea typeface="BM JUA OTF"/>
              </a:rPr>
              <a:t> 대규모 난민이 발생했습니다</a:t>
            </a:r>
            <a:r>
              <a:rPr lang="en-US" altLang="ko-KR" sz="1600" dirty="0">
                <a:latin typeface="+mj-lt"/>
                <a:ea typeface="BM JUA OTF"/>
              </a:rPr>
              <a:t>. </a:t>
            </a:r>
            <a:r>
              <a:rPr lang="ko-KR" altLang="en-US" sz="1600" dirty="0">
                <a:latin typeface="+mj-lt"/>
                <a:ea typeface="BM JUA OTF"/>
              </a:rPr>
              <a:t>많은 성도들이 난민 캠프를 건강한 환경으로 여기지 않아</a:t>
            </a:r>
            <a:r>
              <a:rPr lang="en-US" altLang="ko-KR" sz="1600" dirty="0">
                <a:latin typeface="+mj-lt"/>
                <a:ea typeface="BM JUA OTF"/>
              </a:rPr>
              <a:t>, </a:t>
            </a:r>
            <a:r>
              <a:rPr lang="ko-KR" altLang="en-US" sz="1600" dirty="0">
                <a:latin typeface="+mj-lt"/>
                <a:ea typeface="BM JUA OTF"/>
              </a:rPr>
              <a:t>교회나 다른 성도들의 집에서 피난 생활을 합니다</a:t>
            </a:r>
            <a:r>
              <a:rPr lang="en-US" altLang="ko-KR" sz="1600" dirty="0">
                <a:latin typeface="+mj-lt"/>
                <a:ea typeface="BM JUA OTF"/>
              </a:rPr>
              <a:t>. </a:t>
            </a:r>
            <a:r>
              <a:rPr lang="ko-KR" altLang="en-US" sz="1600" dirty="0">
                <a:latin typeface="+mj-lt"/>
                <a:ea typeface="BM JUA OTF"/>
              </a:rPr>
              <a:t>이는 교회 공동체에 사회</a:t>
            </a:r>
            <a:r>
              <a:rPr lang="en-US" altLang="ko-KR" sz="1600" dirty="0">
                <a:latin typeface="+mj-lt"/>
                <a:ea typeface="BM JUA OTF"/>
              </a:rPr>
              <a:t>·</a:t>
            </a:r>
            <a:r>
              <a:rPr lang="ko-KR" altLang="en-US" sz="1600" dirty="0">
                <a:latin typeface="+mj-lt"/>
                <a:ea typeface="BM JUA OTF"/>
              </a:rPr>
              <a:t>경제적으로 큰 부담을 줍니다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흩어진 형제자매들에게 하나님의 위로와 공급이 임하도록 기도해 주십시오</a:t>
            </a:r>
            <a:r>
              <a:rPr lang="en-US" altLang="ko-KR" sz="1600" dirty="0">
                <a:latin typeface="+mj-lt"/>
                <a:ea typeface="BM JUA OTF"/>
              </a:rPr>
              <a:t>. </a:t>
            </a:r>
            <a:r>
              <a:rPr lang="ko-KR" altLang="en-US" sz="1600" dirty="0">
                <a:latin typeface="+mj-lt"/>
                <a:ea typeface="BM JUA OTF"/>
              </a:rPr>
              <a:t>피난민을 돌보는 이들이 육체적</a:t>
            </a:r>
            <a:r>
              <a:rPr lang="en-US" altLang="ko-KR" sz="1600" dirty="0">
                <a:latin typeface="+mj-lt"/>
                <a:ea typeface="BM JUA OTF"/>
              </a:rPr>
              <a:t>·</a:t>
            </a:r>
            <a:r>
              <a:rPr lang="ko-KR" altLang="en-US" sz="1600" dirty="0">
                <a:latin typeface="+mj-lt"/>
                <a:ea typeface="BM JUA OTF"/>
              </a:rPr>
              <a:t>정서적 힘을 얻어 계속 사역을 이어가도록 기도해 주십시오</a:t>
            </a:r>
            <a:r>
              <a:rPr lang="en-US" altLang="ko-KR" sz="1600" dirty="0">
                <a:latin typeface="+mj-lt"/>
                <a:ea typeface="BM JUA OTF"/>
              </a:rPr>
              <a:t>. </a:t>
            </a:r>
            <a:r>
              <a:rPr lang="ko-KR" altLang="en-US" sz="1600" dirty="0">
                <a:latin typeface="+mj-lt"/>
                <a:ea typeface="BM JUA OTF"/>
              </a:rPr>
              <a:t>시민</a:t>
            </a:r>
            <a:r>
              <a:rPr lang="en-US" altLang="ko-KR" sz="1600" dirty="0">
                <a:latin typeface="+mj-lt"/>
                <a:ea typeface="BM JUA OTF"/>
              </a:rPr>
              <a:t>, </a:t>
            </a:r>
            <a:r>
              <a:rPr lang="ko-KR" altLang="en-US" sz="1600" dirty="0">
                <a:latin typeface="+mj-lt"/>
                <a:ea typeface="BM JUA OTF"/>
              </a:rPr>
              <a:t>단체</a:t>
            </a:r>
            <a:r>
              <a:rPr lang="en-US" altLang="ko-KR" sz="1600" dirty="0">
                <a:latin typeface="+mj-lt"/>
                <a:ea typeface="BM JUA OTF"/>
              </a:rPr>
              <a:t>, </a:t>
            </a:r>
            <a:r>
              <a:rPr lang="ko-KR" altLang="en-US" sz="1600" dirty="0">
                <a:latin typeface="+mj-lt"/>
                <a:ea typeface="BM JUA OTF"/>
              </a:rPr>
              <a:t>교회가 보내는 기부와 지원에 감사드리며</a:t>
            </a:r>
            <a:r>
              <a:rPr lang="en-US" altLang="ko-KR" sz="1600" dirty="0">
                <a:latin typeface="+mj-lt"/>
                <a:ea typeface="BM JUA OTF"/>
              </a:rPr>
              <a:t>, </a:t>
            </a:r>
            <a:r>
              <a:rPr lang="ko-KR" altLang="en-US" sz="1600" dirty="0">
                <a:latin typeface="+mj-lt"/>
                <a:ea typeface="BM JUA OTF"/>
              </a:rPr>
              <a:t>주님께서 갚아 주시기를 기도하십시오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피난민을 받아들인 공동체의 관대함에 감사드리며</a:t>
            </a:r>
            <a:r>
              <a:rPr lang="en-US" altLang="ko-KR" sz="1600" dirty="0">
                <a:latin typeface="+mj-lt"/>
                <a:ea typeface="BM JUA OTF"/>
              </a:rPr>
              <a:t>, </a:t>
            </a:r>
            <a:r>
              <a:rPr lang="ko-KR" altLang="en-US" sz="1600" dirty="0">
                <a:latin typeface="+mj-lt"/>
                <a:ea typeface="BM JUA OTF"/>
              </a:rPr>
              <a:t>그들의 필요 또한 채워지도록 기도하십시오</a:t>
            </a:r>
            <a:r>
              <a:rPr lang="en-US" altLang="ko-KR" sz="1600" dirty="0">
                <a:latin typeface="+mj-lt"/>
                <a:ea typeface="BM JUA OTF"/>
              </a:rPr>
              <a:t>. </a:t>
            </a:r>
            <a:r>
              <a:rPr lang="ko-KR" altLang="en-US" sz="1600" dirty="0">
                <a:latin typeface="+mj-lt"/>
                <a:ea typeface="BM JUA OTF"/>
              </a:rPr>
              <a:t>오픈도어의 긴급구호가 시의적절하게 전달되도록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피난 공동체가 가족을 부양할 수 있는 지속 가능한 해결책을 찾도록 지혜를 주시기를</a:t>
            </a:r>
            <a:r>
              <a:rPr lang="en-US" altLang="ko-KR" sz="1600" dirty="0">
                <a:latin typeface="+mj-lt"/>
                <a:ea typeface="BM JUA OTF"/>
              </a:rPr>
              <a:t>, </a:t>
            </a:r>
            <a:r>
              <a:rPr lang="ko-KR" altLang="en-US" sz="1600" dirty="0">
                <a:latin typeface="+mj-lt"/>
                <a:ea typeface="BM JUA OTF"/>
              </a:rPr>
              <a:t>오픈도어의 소득 창출 사역이 절실히 필요한 가정에 실제적인 도움이 되도록 기도하십시오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수많은 여성들이 납치와 성폭력을 겪었습니다</a:t>
            </a:r>
            <a:r>
              <a:rPr lang="en-US" altLang="ko-KR" sz="1600" dirty="0">
                <a:latin typeface="+mj-lt"/>
                <a:ea typeface="BM JUA OTF"/>
              </a:rPr>
              <a:t>. </a:t>
            </a:r>
            <a:r>
              <a:rPr lang="ko-KR" altLang="en-US" sz="1600" dirty="0">
                <a:latin typeface="+mj-lt"/>
                <a:ea typeface="BM JUA OTF"/>
              </a:rPr>
              <a:t>이는 엄청난 트라우마를 남길 뿐만 아니라</a:t>
            </a:r>
            <a:r>
              <a:rPr lang="en-US" altLang="ko-KR" sz="1600" dirty="0">
                <a:latin typeface="+mj-lt"/>
                <a:ea typeface="BM JUA OTF"/>
              </a:rPr>
              <a:t>, </a:t>
            </a:r>
            <a:r>
              <a:rPr lang="ko-KR" altLang="en-US" sz="1600" dirty="0">
                <a:latin typeface="+mj-lt"/>
                <a:ea typeface="BM JUA OTF"/>
              </a:rPr>
              <a:t>종종 가족이나 </a:t>
            </a:r>
            <a:r>
              <a:rPr lang="ko-KR" altLang="en-US" sz="1600" dirty="0" err="1">
                <a:latin typeface="+mj-lt"/>
                <a:ea typeface="BM JUA OTF"/>
              </a:rPr>
              <a:t>공동체로부터도</a:t>
            </a:r>
            <a:r>
              <a:rPr lang="ko-KR" altLang="en-US" sz="1600" dirty="0">
                <a:latin typeface="+mj-lt"/>
                <a:ea typeface="BM JUA OTF"/>
              </a:rPr>
              <a:t> </a:t>
            </a:r>
            <a:r>
              <a:rPr lang="ko-KR" altLang="en-US" sz="1600" dirty="0" err="1">
                <a:latin typeface="+mj-lt"/>
                <a:ea typeface="BM JUA OTF"/>
              </a:rPr>
              <a:t>외면받는</a:t>
            </a:r>
            <a:r>
              <a:rPr lang="ko-KR" altLang="en-US" sz="1600" dirty="0">
                <a:latin typeface="+mj-lt"/>
                <a:ea typeface="BM JUA OTF"/>
              </a:rPr>
              <a:t> 수치심을 동반합니다</a:t>
            </a:r>
            <a:r>
              <a:rPr lang="en-US" altLang="ko-KR" sz="1600" dirty="0">
                <a:latin typeface="+mj-lt"/>
                <a:ea typeface="BM JUA OTF"/>
              </a:rPr>
              <a:t>. </a:t>
            </a:r>
            <a:r>
              <a:rPr lang="ko-KR" altLang="en-US" sz="1600" dirty="0">
                <a:latin typeface="+mj-lt"/>
                <a:ea typeface="BM JUA OTF"/>
              </a:rPr>
              <a:t>수천 명의 여성이 이 고통을 홀로 짊어지고 있습니다</a:t>
            </a:r>
            <a:r>
              <a:rPr lang="en-US" altLang="ko-KR" sz="1600" dirty="0">
                <a:latin typeface="+mj-lt"/>
                <a:ea typeface="BM JUA OTF"/>
              </a:rPr>
              <a:t>. </a:t>
            </a:r>
            <a:r>
              <a:rPr lang="ko-KR" altLang="en-US" sz="1600" dirty="0">
                <a:latin typeface="+mj-lt"/>
                <a:ea typeface="BM JUA OTF"/>
              </a:rPr>
              <a:t>하나님께서 개입하셔서 이 끔찍한 현실에 은혜를 베풀어 주시도록 간절히 기도해 주십시오</a:t>
            </a:r>
            <a:r>
              <a:rPr lang="en-US" altLang="ko-KR" sz="1600" dirty="0">
                <a:latin typeface="+mj-lt"/>
                <a:ea typeface="BM JUA OTF"/>
              </a:rPr>
              <a:t>. </a:t>
            </a:r>
            <a:r>
              <a:rPr lang="ko-KR" altLang="en-US" sz="1600" dirty="0">
                <a:latin typeface="+mj-lt"/>
                <a:ea typeface="BM JUA OTF"/>
              </a:rPr>
              <a:t>오픈도어가 일꾼을 훈련하고 직접 개입하는 사역에 하나님의 재정과 인력 공급이 계속 이어지도록 기도해 주십시오</a:t>
            </a:r>
            <a:r>
              <a:rPr lang="en-US" altLang="ko-KR" sz="1600" dirty="0">
                <a:latin typeface="+mj-lt"/>
                <a:ea typeface="BM JUA OTF"/>
              </a:rPr>
              <a:t>.</a:t>
            </a:r>
          </a:p>
          <a:p>
            <a:pPr marL="285750" lvl="0" indent="-285750">
              <a:buFont typeface="Wingdings" pitchFamily="2" charset="2"/>
              <a:buChar char="Ø"/>
            </a:pPr>
            <a:endParaRPr lang="en-US" altLang="ko-KR" dirty="0">
              <a:latin typeface="+mj-lt"/>
              <a:ea typeface="BM JUA OTF" panose="02020603020101020101" pitchFamily="18" charset="-127"/>
            </a:endParaRPr>
          </a:p>
        </p:txBody>
      </p:sp>
    </p:spTree>
    <p:extLst>
      <p:ext uri="{BB962C8B-B14F-4D97-AF65-F5344CB8AC3E}">
        <p14:creationId xmlns:p14="http://schemas.microsoft.com/office/powerpoint/2010/main" val="1440783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8">
          <a:extLst>
            <a:ext uri="{FF2B5EF4-FFF2-40B4-BE49-F238E27FC236}">
              <a16:creationId xmlns:a16="http://schemas.microsoft.com/office/drawing/2014/main" id="{97481D7A-21F7-C4B5-EF29-368A7A8B86DE}"/>
            </a:ext>
          </a:extLst>
        </p:cNvPr>
        <p:cNvGrpSpPr/>
        <p:nvPr/>
      </p:nvGrpSpPr>
      <p:grpSpPr>
        <a:xfrm>
          <a:off x="0" y="0"/>
          <a:ext cx="0" cy="0"/>
          <a:chOff x="0" y="0"/>
          <a:chExt cx="0" cy="0"/>
        </a:xfrm>
      </p:grpSpPr>
      <p:sp>
        <p:nvSpPr>
          <p:cNvPr id="3" name="Google Shape;89;p18">
            <a:extLst>
              <a:ext uri="{FF2B5EF4-FFF2-40B4-BE49-F238E27FC236}">
                <a16:creationId xmlns:a16="http://schemas.microsoft.com/office/drawing/2014/main" id="{1B2452D8-B684-9728-FA2E-D224379FEDED}"/>
              </a:ext>
            </a:extLst>
          </p:cNvPr>
          <p:cNvSpPr txBox="1">
            <a:spLocks/>
          </p:cNvSpPr>
          <p:nvPr/>
        </p:nvSpPr>
        <p:spPr>
          <a:xfrm>
            <a:off x="433018" y="741420"/>
            <a:ext cx="11360800" cy="763600"/>
          </a:xfrm>
          <a:prstGeom prst="rect">
            <a:avLst/>
          </a:prstGeom>
        </p:spPr>
        <p:txBody>
          <a:bodyPr spcFirstLastPara="1" vert="horz" wrap="square" lIns="121900" tIns="121900" rIns="121900" bIns="121900" rtlCol="0" anchor="t" anchorCtr="0">
            <a:noAutofit/>
          </a:bodyPr>
          <a:lstStyle>
            <a:lvl1pPr lvl="0" algn="l" defTabSz="914400" rtl="0" eaLnBrk="1" latinLnBrk="1"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buClr>
                <a:schemeClr val="dk1"/>
              </a:buClr>
              <a:buSzPct val="39285"/>
            </a:pPr>
            <a:r>
              <a:rPr lang="ko-KR" altLang="en-US" sz="3200" dirty="0">
                <a:solidFill>
                  <a:srgbClr val="3F2175"/>
                </a:solidFill>
                <a:latin typeface="NanumGothicExtraBold"/>
                <a:ea typeface="NanumGothicExtraBold"/>
                <a:cs typeface="NanumGothicExtraBold"/>
                <a:sym typeface="NanumGothicExtraBold"/>
              </a:rPr>
              <a:t>나이지리아를 위한 기도</a:t>
            </a:r>
            <a:r>
              <a:rPr lang="en-US" altLang="ko-KR" sz="3200" dirty="0">
                <a:solidFill>
                  <a:srgbClr val="3F2175"/>
                </a:solidFill>
                <a:latin typeface="NanumGothicExtraBold"/>
                <a:ea typeface="NanumGothicExtraBold"/>
                <a:cs typeface="NanumGothicExtraBold"/>
                <a:sym typeface="NanumGothicExtraBold"/>
              </a:rPr>
              <a:t>(3/3)</a:t>
            </a:r>
            <a:endParaRPr lang="ko-KR" altLang="en-US" sz="3200" dirty="0">
              <a:solidFill>
                <a:srgbClr val="3F2175"/>
              </a:solidFill>
              <a:latin typeface="NanumGothicExtraBold"/>
              <a:ea typeface="NanumGothicExtraBold"/>
              <a:cs typeface="NanumGothicExtraBold"/>
              <a:sym typeface="NanumGothicExtraBold"/>
            </a:endParaRPr>
          </a:p>
        </p:txBody>
      </p:sp>
      <p:sp>
        <p:nvSpPr>
          <p:cNvPr id="4" name="Google Shape;92;p18">
            <a:extLst>
              <a:ext uri="{FF2B5EF4-FFF2-40B4-BE49-F238E27FC236}">
                <a16:creationId xmlns:a16="http://schemas.microsoft.com/office/drawing/2014/main" id="{457C7DB0-ED37-BFA8-6630-48C3B53EC914}"/>
              </a:ext>
            </a:extLst>
          </p:cNvPr>
          <p:cNvSpPr/>
          <p:nvPr/>
        </p:nvSpPr>
        <p:spPr>
          <a:xfrm rot="10800000" flipH="1">
            <a:off x="5640779" y="998467"/>
            <a:ext cx="6551454" cy="191200"/>
          </a:xfrm>
          <a:prstGeom prst="rect">
            <a:avLst/>
          </a:prstGeom>
          <a:solidFill>
            <a:srgbClr val="3F2175"/>
          </a:solidFill>
          <a:ln>
            <a:noFill/>
          </a:ln>
        </p:spPr>
        <p:txBody>
          <a:bodyPr spcFirstLastPara="1" wrap="square" lIns="121900" tIns="121900" rIns="121900" bIns="121900" anchor="ctr" anchorCtr="0">
            <a:noAutofit/>
          </a:bodyPr>
          <a:lstStyle/>
          <a:p>
            <a:endParaRPr sz="2400"/>
          </a:p>
        </p:txBody>
      </p:sp>
      <p:sp>
        <p:nvSpPr>
          <p:cNvPr id="5" name="Google Shape;93;p18">
            <a:extLst>
              <a:ext uri="{FF2B5EF4-FFF2-40B4-BE49-F238E27FC236}">
                <a16:creationId xmlns:a16="http://schemas.microsoft.com/office/drawing/2014/main" id="{BC1951A8-E1D3-4595-57D3-DB36D95D04C3}"/>
              </a:ext>
            </a:extLst>
          </p:cNvPr>
          <p:cNvSpPr/>
          <p:nvPr/>
        </p:nvSpPr>
        <p:spPr>
          <a:xfrm rot="10800000" flipH="1">
            <a:off x="-10400" y="998467"/>
            <a:ext cx="384000" cy="191200"/>
          </a:xfrm>
          <a:prstGeom prst="rect">
            <a:avLst/>
          </a:prstGeom>
          <a:solidFill>
            <a:srgbClr val="3F2175"/>
          </a:solidFill>
          <a:ln>
            <a:noFill/>
          </a:ln>
        </p:spPr>
        <p:txBody>
          <a:bodyPr spcFirstLastPara="1" wrap="square" lIns="121900" tIns="121900" rIns="121900" bIns="121900" anchor="ctr" anchorCtr="0">
            <a:noAutofit/>
          </a:bodyPr>
          <a:lstStyle/>
          <a:p>
            <a:endParaRPr sz="2400"/>
          </a:p>
        </p:txBody>
      </p:sp>
      <p:pic>
        <p:nvPicPr>
          <p:cNvPr id="9" name="Google Shape;91;p18">
            <a:extLst>
              <a:ext uri="{FF2B5EF4-FFF2-40B4-BE49-F238E27FC236}">
                <a16:creationId xmlns:a16="http://schemas.microsoft.com/office/drawing/2014/main" id="{BE17C993-222D-56E2-34E2-748CD0696342}"/>
              </a:ext>
            </a:extLst>
          </p:cNvPr>
          <p:cNvPicPr preferRelativeResize="0">
            <a:picLocks noChangeAspect="1"/>
          </p:cNvPicPr>
          <p:nvPr/>
        </p:nvPicPr>
        <p:blipFill>
          <a:blip r:embed="rId3">
            <a:alphaModFix/>
          </a:blip>
          <a:stretch>
            <a:fillRect/>
          </a:stretch>
        </p:blipFill>
        <p:spPr>
          <a:xfrm>
            <a:off x="10899994" y="6517801"/>
            <a:ext cx="1275503" cy="324000"/>
          </a:xfrm>
          <a:prstGeom prst="rect">
            <a:avLst/>
          </a:prstGeom>
          <a:noFill/>
          <a:ln>
            <a:noFill/>
          </a:ln>
        </p:spPr>
      </p:pic>
      <p:sp>
        <p:nvSpPr>
          <p:cNvPr id="171" name="Google Shape;171;p25">
            <a:extLst>
              <a:ext uri="{FF2B5EF4-FFF2-40B4-BE49-F238E27FC236}">
                <a16:creationId xmlns:a16="http://schemas.microsoft.com/office/drawing/2014/main" id="{B54B7102-DC57-0822-3253-245DD8BC1768}"/>
              </a:ext>
            </a:extLst>
          </p:cNvPr>
          <p:cNvSpPr txBox="1"/>
          <p:nvPr/>
        </p:nvSpPr>
        <p:spPr>
          <a:xfrm>
            <a:off x="458032" y="1433770"/>
            <a:ext cx="11079713" cy="5170606"/>
          </a:xfrm>
          <a:prstGeom prst="rect">
            <a:avLst/>
          </a:prstGeom>
          <a:noFill/>
          <a:ln>
            <a:noFill/>
          </a:ln>
        </p:spPr>
        <p:txBody>
          <a:bodyPr spcFirstLastPara="1" wrap="square" lIns="121900" tIns="121900" rIns="121900" bIns="121900" numCol="1" anchor="t" anchorCtr="0">
            <a:spAutoFit/>
          </a:bodyPr>
          <a:lstStyle/>
          <a:p>
            <a:pPr marL="285750" lvl="0" indent="-285750">
              <a:buFont typeface="Wingdings" pitchFamily="2" charset="2"/>
              <a:buChar char="Ø"/>
            </a:pPr>
            <a:r>
              <a:rPr lang="ko-KR" altLang="en-US" sz="1600" dirty="0">
                <a:latin typeface="+mj-lt"/>
                <a:ea typeface="BM JUA OTF"/>
              </a:rPr>
              <a:t>폭력</a:t>
            </a:r>
            <a:r>
              <a:rPr lang="en-US" altLang="ko-KR" sz="1600" dirty="0">
                <a:latin typeface="+mj-lt"/>
                <a:ea typeface="BM JUA OTF"/>
              </a:rPr>
              <a:t>, </a:t>
            </a:r>
            <a:r>
              <a:rPr lang="ko-KR" altLang="en-US" sz="1600" dirty="0">
                <a:latin typeface="+mj-lt"/>
                <a:ea typeface="BM JUA OTF"/>
              </a:rPr>
              <a:t>압력</a:t>
            </a:r>
            <a:r>
              <a:rPr lang="en-US" altLang="ko-KR" sz="1600" dirty="0">
                <a:latin typeface="+mj-lt"/>
                <a:ea typeface="BM JUA OTF"/>
              </a:rPr>
              <a:t>, </a:t>
            </a:r>
            <a:r>
              <a:rPr lang="ko-KR" altLang="en-US" sz="1600" dirty="0">
                <a:latin typeface="+mj-lt"/>
                <a:ea typeface="BM JUA OTF"/>
              </a:rPr>
              <a:t>차별이 교회와 기독교 공동체에 치명적 영향을 끼칩니다</a:t>
            </a:r>
            <a:r>
              <a:rPr lang="en-US" altLang="ko-KR" sz="1600" dirty="0">
                <a:latin typeface="+mj-lt"/>
                <a:ea typeface="BM JUA OTF"/>
              </a:rPr>
              <a:t>. </a:t>
            </a:r>
            <a:r>
              <a:rPr lang="ko-KR" altLang="en-US" sz="1600" dirty="0">
                <a:latin typeface="+mj-lt"/>
                <a:ea typeface="BM JUA OTF"/>
              </a:rPr>
              <a:t>가장이 살해되거나 재산을 잃으면 가정이 빈곤에 빠지고</a:t>
            </a:r>
            <a:r>
              <a:rPr lang="en-US" altLang="ko-KR" sz="1600" dirty="0">
                <a:latin typeface="+mj-lt"/>
                <a:ea typeface="BM JUA OTF"/>
              </a:rPr>
              <a:t>, </a:t>
            </a:r>
            <a:r>
              <a:rPr lang="ko-KR" altLang="en-US" sz="1600" dirty="0">
                <a:latin typeface="+mj-lt"/>
                <a:ea typeface="BM JUA OTF"/>
              </a:rPr>
              <a:t>많은 이들이 더 안전한 삶을 찾아 해외로 떠납니다</a:t>
            </a:r>
            <a:r>
              <a:rPr lang="en-US" altLang="ko-KR" sz="1600" dirty="0">
                <a:latin typeface="+mj-lt"/>
                <a:ea typeface="BM JUA OTF"/>
              </a:rPr>
              <a:t>. </a:t>
            </a:r>
            <a:r>
              <a:rPr lang="ko-KR" altLang="en-US" sz="1600" dirty="0">
                <a:latin typeface="+mj-lt"/>
                <a:ea typeface="BM JUA OTF"/>
              </a:rPr>
              <a:t>교회와 사역 단체가 기독교인 남성들이 직면한 복잡한 문제들에 영적</a:t>
            </a:r>
            <a:r>
              <a:rPr lang="en-US" altLang="ko-KR" sz="1600" dirty="0">
                <a:latin typeface="+mj-lt"/>
                <a:ea typeface="BM JUA OTF"/>
              </a:rPr>
              <a:t>·</a:t>
            </a:r>
            <a:r>
              <a:rPr lang="ko-KR" altLang="en-US" sz="1600" dirty="0">
                <a:latin typeface="+mj-lt"/>
                <a:ea typeface="BM JUA OTF"/>
              </a:rPr>
              <a:t>정서적</a:t>
            </a:r>
            <a:r>
              <a:rPr lang="en-US" altLang="ko-KR" sz="1600" dirty="0">
                <a:latin typeface="+mj-lt"/>
                <a:ea typeface="BM JUA OTF"/>
              </a:rPr>
              <a:t>·</a:t>
            </a:r>
            <a:r>
              <a:rPr lang="ko-KR" altLang="en-US" sz="1600" dirty="0">
                <a:latin typeface="+mj-lt"/>
                <a:ea typeface="BM JUA OTF"/>
              </a:rPr>
              <a:t>물질적 해결책을 제시할 수 있도록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나이지리아의 중위 연령은 </a:t>
            </a:r>
            <a:r>
              <a:rPr lang="en-US" altLang="ko-KR" sz="1600" dirty="0">
                <a:latin typeface="+mj-lt"/>
                <a:ea typeface="BM JUA OTF"/>
              </a:rPr>
              <a:t>17</a:t>
            </a:r>
            <a:r>
              <a:rPr lang="ko-KR" altLang="en-US" sz="1600" dirty="0">
                <a:latin typeface="+mj-lt"/>
                <a:ea typeface="BM JUA OTF"/>
              </a:rPr>
              <a:t>세입니다</a:t>
            </a:r>
            <a:r>
              <a:rPr lang="en-US" altLang="ko-KR" sz="1600" dirty="0">
                <a:latin typeface="+mj-lt"/>
                <a:ea typeface="BM JUA OTF"/>
              </a:rPr>
              <a:t>. </a:t>
            </a:r>
            <a:r>
              <a:rPr lang="ko-KR" altLang="en-US" sz="1600" dirty="0">
                <a:latin typeface="+mj-lt"/>
                <a:ea typeface="BM JUA OTF"/>
              </a:rPr>
              <a:t>청년들은 사회적으로도</a:t>
            </a:r>
            <a:r>
              <a:rPr lang="en-US" altLang="ko-KR" sz="1600" dirty="0">
                <a:latin typeface="+mj-lt"/>
                <a:ea typeface="BM JUA OTF"/>
              </a:rPr>
              <a:t>, </a:t>
            </a:r>
            <a:r>
              <a:rPr lang="ko-KR" altLang="en-US" sz="1600" dirty="0">
                <a:latin typeface="+mj-lt"/>
                <a:ea typeface="BM JUA OTF"/>
              </a:rPr>
              <a:t>교회 안에서도 소외감을 크게 느낍니다</a:t>
            </a:r>
            <a:r>
              <a:rPr lang="en-US" altLang="ko-KR" sz="1600" dirty="0">
                <a:latin typeface="+mj-lt"/>
                <a:ea typeface="BM JUA OTF"/>
              </a:rPr>
              <a:t>. </a:t>
            </a:r>
            <a:r>
              <a:rPr lang="ko-KR" altLang="en-US" sz="1600" dirty="0">
                <a:latin typeface="+mj-lt"/>
                <a:ea typeface="BM JUA OTF"/>
              </a:rPr>
              <a:t>정부와 교회가 청년들에게 소망을 줄 수 있도록</a:t>
            </a:r>
            <a:r>
              <a:rPr lang="en-US" altLang="ko-KR" sz="1600" dirty="0">
                <a:latin typeface="+mj-lt"/>
                <a:ea typeface="BM JUA OTF"/>
              </a:rPr>
              <a:t>, </a:t>
            </a:r>
            <a:r>
              <a:rPr lang="ko-KR" altLang="en-US" sz="1600" dirty="0">
                <a:latin typeface="+mj-lt"/>
                <a:ea typeface="BM JUA OTF"/>
              </a:rPr>
              <a:t>깊은 영적 제자훈련과 건전한 경제관</a:t>
            </a:r>
            <a:r>
              <a:rPr lang="en-US" altLang="ko-KR" sz="1600" dirty="0">
                <a:latin typeface="+mj-lt"/>
                <a:ea typeface="BM JUA OTF"/>
              </a:rPr>
              <a:t>, </a:t>
            </a:r>
            <a:r>
              <a:rPr lang="ko-KR" altLang="en-US" sz="1600" dirty="0">
                <a:latin typeface="+mj-lt"/>
                <a:ea typeface="BM JUA OTF"/>
              </a:rPr>
              <a:t>실질적인 도움을 제공해 더 나은 미래를 열도록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약 </a:t>
            </a:r>
            <a:r>
              <a:rPr lang="en-US" altLang="ko-KR" sz="1600" dirty="0">
                <a:latin typeface="+mj-lt"/>
                <a:ea typeface="BM JUA OTF"/>
              </a:rPr>
              <a:t>1,850</a:t>
            </a:r>
            <a:r>
              <a:rPr lang="ko-KR" altLang="en-US" sz="1600" dirty="0">
                <a:latin typeface="+mj-lt"/>
                <a:ea typeface="BM JUA OTF"/>
              </a:rPr>
              <a:t>만 명의 아동</a:t>
            </a:r>
            <a:r>
              <a:rPr lang="en-US" altLang="ko-KR" sz="1600" dirty="0">
                <a:latin typeface="+mj-lt"/>
                <a:ea typeface="BM JUA OTF"/>
              </a:rPr>
              <a:t>(</a:t>
            </a:r>
            <a:r>
              <a:rPr lang="ko-KR" altLang="en-US" sz="1600" dirty="0">
                <a:latin typeface="+mj-lt"/>
                <a:ea typeface="BM JUA OTF"/>
              </a:rPr>
              <a:t>대부분 여아</a:t>
            </a:r>
            <a:r>
              <a:rPr lang="en-US" altLang="ko-KR" sz="1600" dirty="0">
                <a:latin typeface="+mj-lt"/>
                <a:ea typeface="BM JUA OTF"/>
              </a:rPr>
              <a:t>)</a:t>
            </a:r>
            <a:r>
              <a:rPr lang="ko-KR" altLang="en-US" sz="1600" dirty="0">
                <a:latin typeface="+mj-lt"/>
                <a:ea typeface="BM JUA OTF"/>
              </a:rPr>
              <a:t>이 교육을 받지 못하고 있으며</a:t>
            </a:r>
            <a:r>
              <a:rPr lang="en-US" altLang="ko-KR" sz="1600" dirty="0">
                <a:latin typeface="+mj-lt"/>
                <a:ea typeface="BM JUA OTF"/>
              </a:rPr>
              <a:t>, </a:t>
            </a:r>
            <a:r>
              <a:rPr lang="ko-KR" altLang="en-US" sz="1600" dirty="0">
                <a:latin typeface="+mj-lt"/>
                <a:ea typeface="BM JUA OTF"/>
              </a:rPr>
              <a:t>이는 </a:t>
            </a:r>
            <a:r>
              <a:rPr lang="en-US" altLang="ko-KR" sz="1600" dirty="0">
                <a:latin typeface="+mj-lt"/>
                <a:ea typeface="BM JUA OTF"/>
              </a:rPr>
              <a:t>2021</a:t>
            </a:r>
            <a:r>
              <a:rPr lang="ko-KR" altLang="en-US" sz="1600" dirty="0">
                <a:latin typeface="+mj-lt"/>
                <a:ea typeface="BM JUA OTF"/>
              </a:rPr>
              <a:t>년보다 훨씬 증가한 수치입니다</a:t>
            </a:r>
            <a:r>
              <a:rPr lang="en-US" altLang="ko-KR" sz="1600" dirty="0">
                <a:latin typeface="+mj-lt"/>
                <a:ea typeface="BM JUA OTF"/>
              </a:rPr>
              <a:t>. </a:t>
            </a:r>
            <a:r>
              <a:rPr lang="ko-KR" altLang="en-US" sz="1600" dirty="0">
                <a:latin typeface="+mj-lt"/>
                <a:ea typeface="BM JUA OTF"/>
              </a:rPr>
              <a:t>북부 지역의 학교와 마을이 </a:t>
            </a:r>
            <a:r>
              <a:rPr lang="ko-KR" altLang="en-US" sz="1600" dirty="0" err="1">
                <a:latin typeface="+mj-lt"/>
                <a:ea typeface="BM JUA OTF"/>
              </a:rPr>
              <a:t>지하디스트</a:t>
            </a:r>
            <a:r>
              <a:rPr lang="en-US" altLang="ko-KR" sz="1600" dirty="0">
                <a:latin typeface="+mj-lt"/>
                <a:ea typeface="BM JUA OTF"/>
              </a:rPr>
              <a:t>, </a:t>
            </a:r>
            <a:r>
              <a:rPr lang="ko-KR" altLang="en-US" sz="1600" dirty="0" err="1">
                <a:latin typeface="+mj-lt"/>
                <a:ea typeface="BM JUA OTF"/>
              </a:rPr>
              <a:t>풀라니</a:t>
            </a:r>
            <a:r>
              <a:rPr lang="ko-KR" altLang="en-US" sz="1600" dirty="0">
                <a:latin typeface="+mj-lt"/>
                <a:ea typeface="BM JUA OTF"/>
              </a:rPr>
              <a:t> 무장세력 등의 공격을 받으면서 아이들이 교육을 받을 기회를 잃어버렸습니다</a:t>
            </a:r>
            <a:r>
              <a:rPr lang="en-US" altLang="ko-KR" sz="1600" dirty="0">
                <a:latin typeface="+mj-lt"/>
                <a:ea typeface="BM JUA OTF"/>
              </a:rPr>
              <a:t>. </a:t>
            </a:r>
            <a:r>
              <a:rPr lang="ko-KR" altLang="en-US" sz="1600" dirty="0">
                <a:latin typeface="+mj-lt"/>
                <a:ea typeface="BM JUA OTF"/>
              </a:rPr>
              <a:t>아동들이 교육을 받고 영적으로도 교회와 가정에서 충분히 돌봄을 받아 하나님의 사랑과 은혜를 증거하는 세대로 성장하도록 기도해 주십시오</a:t>
            </a:r>
            <a:r>
              <a:rPr lang="en-US" altLang="ko-KR" sz="1600" dirty="0">
                <a:latin typeface="+mj-lt"/>
                <a:ea typeface="BM JUA OTF"/>
              </a:rPr>
              <a:t>.</a:t>
            </a:r>
          </a:p>
          <a:p>
            <a:pPr marL="285750" lvl="0" indent="-285750">
              <a:buFont typeface="Wingdings" pitchFamily="2" charset="2"/>
              <a:buChar char="Ø"/>
            </a:pPr>
            <a:r>
              <a:rPr lang="ko-KR" altLang="en-US" sz="1600" err="1">
                <a:latin typeface="+mj-lt"/>
                <a:ea typeface="BM JUA OTF"/>
              </a:rPr>
              <a:t>풀라니</a:t>
            </a:r>
            <a:r>
              <a:rPr lang="ko-KR" altLang="en-US" sz="1600" dirty="0">
                <a:latin typeface="+mj-lt"/>
                <a:ea typeface="BM JUA OTF"/>
              </a:rPr>
              <a:t> 무장세력</a:t>
            </a:r>
            <a:r>
              <a:rPr lang="en-US" altLang="ko-KR" sz="1600" dirty="0">
                <a:latin typeface="+mj-lt"/>
                <a:ea typeface="BM JUA OTF"/>
              </a:rPr>
              <a:t>, </a:t>
            </a:r>
            <a:r>
              <a:rPr lang="ko-KR" altLang="en-US" sz="1600" err="1">
                <a:latin typeface="+mj-lt"/>
                <a:ea typeface="BM JUA OTF"/>
              </a:rPr>
              <a:t>보코하람</a:t>
            </a:r>
            <a:r>
              <a:rPr lang="en-US" altLang="ko-KR" sz="1600" dirty="0">
                <a:latin typeface="+mj-lt"/>
                <a:ea typeface="BM JUA OTF"/>
              </a:rPr>
              <a:t>, </a:t>
            </a:r>
            <a:r>
              <a:rPr lang="en" altLang="ko-KR" sz="1600" dirty="0">
                <a:latin typeface="+mj-lt"/>
                <a:ea typeface="BM JUA OTF"/>
              </a:rPr>
              <a:t>ISWAP </a:t>
            </a:r>
            <a:r>
              <a:rPr lang="ko-KR" altLang="en-US" sz="1600" dirty="0">
                <a:latin typeface="+mj-lt"/>
                <a:ea typeface="BM JUA OTF"/>
              </a:rPr>
              <a:t>같은 이슬람 극단주의 단체들이 수년간 기독교인과 자신들의 이념에 동의하지 않는 무슬림들에게도 무차별적으로 폭력을 행사해 왔습니다</a:t>
            </a:r>
            <a:r>
              <a:rPr lang="en-US" altLang="ko-KR" sz="1600" dirty="0">
                <a:latin typeface="+mj-lt"/>
                <a:ea typeface="BM JUA OTF"/>
              </a:rPr>
              <a:t>. </a:t>
            </a:r>
            <a:r>
              <a:rPr lang="ko-KR" altLang="en-US" sz="1600" dirty="0">
                <a:latin typeface="+mj-lt"/>
                <a:ea typeface="BM JUA OTF"/>
              </a:rPr>
              <a:t>성령께서 이들의 마음을 움직여 구주가 필요함을 깨닫게 하시고</a:t>
            </a:r>
            <a:r>
              <a:rPr lang="en-US" altLang="ko-KR" sz="1600" dirty="0">
                <a:latin typeface="+mj-lt"/>
                <a:ea typeface="BM JUA OTF"/>
              </a:rPr>
              <a:t>, </a:t>
            </a:r>
            <a:r>
              <a:rPr lang="ko-KR" altLang="en-US" sz="1600" dirty="0">
                <a:latin typeface="+mj-lt"/>
                <a:ea typeface="BM JUA OTF"/>
              </a:rPr>
              <a:t>복음을 들을 기회가 열리도록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이슬람 무장세력의 확산 배경에는 기후변화</a:t>
            </a:r>
            <a:r>
              <a:rPr lang="en-US" altLang="ko-KR" sz="1600" dirty="0">
                <a:latin typeface="+mj-lt"/>
                <a:ea typeface="BM JUA OTF"/>
              </a:rPr>
              <a:t>, </a:t>
            </a:r>
            <a:r>
              <a:rPr lang="ko-KR" altLang="en-US" sz="1600" dirty="0">
                <a:latin typeface="+mj-lt"/>
                <a:ea typeface="BM JUA OTF"/>
              </a:rPr>
              <a:t>환경 파괴</a:t>
            </a:r>
            <a:r>
              <a:rPr lang="en-US" altLang="ko-KR" sz="1600" dirty="0">
                <a:latin typeface="+mj-lt"/>
                <a:ea typeface="BM JUA OTF"/>
              </a:rPr>
              <a:t>, </a:t>
            </a:r>
            <a:r>
              <a:rPr lang="ko-KR" altLang="en-US" sz="1600" dirty="0">
                <a:latin typeface="+mj-lt"/>
                <a:ea typeface="BM JUA OTF"/>
              </a:rPr>
              <a:t>인구 증가가 있으며</a:t>
            </a:r>
            <a:r>
              <a:rPr lang="en-US" altLang="ko-KR" sz="1600" dirty="0">
                <a:latin typeface="+mj-lt"/>
                <a:ea typeface="BM JUA OTF"/>
              </a:rPr>
              <a:t>, </a:t>
            </a:r>
            <a:r>
              <a:rPr lang="ko-KR" altLang="en-US" sz="1600" dirty="0">
                <a:latin typeface="+mj-lt"/>
                <a:ea typeface="BM JUA OTF"/>
              </a:rPr>
              <a:t>이는 </a:t>
            </a:r>
            <a:r>
              <a:rPr lang="ko-KR" altLang="en-US" sz="1600" err="1">
                <a:latin typeface="+mj-lt"/>
                <a:ea typeface="BM JUA OTF"/>
              </a:rPr>
              <a:t>풀라니</a:t>
            </a:r>
            <a:r>
              <a:rPr lang="ko-KR" altLang="en-US" sz="1600" dirty="0">
                <a:latin typeface="+mj-lt"/>
                <a:ea typeface="BM JUA OTF"/>
              </a:rPr>
              <a:t> 유목민들이 남하하면서 농부들과</a:t>
            </a:r>
            <a:r>
              <a:rPr lang="en-US" altLang="ko-KR" sz="1600" dirty="0">
                <a:latin typeface="+mj-lt"/>
                <a:ea typeface="BM JUA OTF"/>
              </a:rPr>
              <a:t>(</a:t>
            </a:r>
            <a:r>
              <a:rPr lang="ko-KR" altLang="en-US" sz="1600" dirty="0">
                <a:latin typeface="+mj-lt"/>
                <a:ea typeface="BM JUA OTF"/>
              </a:rPr>
              <a:t>대부분 기독교인</a:t>
            </a:r>
            <a:r>
              <a:rPr lang="en-US" altLang="ko-KR" sz="1600" dirty="0">
                <a:latin typeface="+mj-lt"/>
                <a:ea typeface="BM JUA OTF"/>
              </a:rPr>
              <a:t>) </a:t>
            </a:r>
            <a:r>
              <a:rPr lang="ko-KR" altLang="en-US" sz="1600" dirty="0">
                <a:latin typeface="+mj-lt"/>
                <a:ea typeface="BM JUA OTF"/>
              </a:rPr>
              <a:t>충돌을 일으키는 원인이 되고 있습니다</a:t>
            </a:r>
            <a:r>
              <a:rPr lang="en-US" altLang="ko-KR" sz="1600" dirty="0">
                <a:latin typeface="+mj-lt"/>
                <a:ea typeface="BM JUA OTF"/>
              </a:rPr>
              <a:t>. </a:t>
            </a:r>
            <a:r>
              <a:rPr lang="ko-KR" altLang="en-US" sz="1600" dirty="0">
                <a:latin typeface="+mj-lt"/>
                <a:ea typeface="BM JUA OTF"/>
              </a:rPr>
              <a:t>일부 </a:t>
            </a:r>
            <a:r>
              <a:rPr lang="ko-KR" altLang="en-US" sz="1600" err="1">
                <a:latin typeface="+mj-lt"/>
                <a:ea typeface="BM JUA OTF"/>
              </a:rPr>
              <a:t>풀라니</a:t>
            </a:r>
            <a:r>
              <a:rPr lang="ko-KR" altLang="en-US" sz="1600" dirty="0">
                <a:latin typeface="+mj-lt"/>
                <a:ea typeface="BM JUA OTF"/>
              </a:rPr>
              <a:t> 무장세력은 단순한 갈등을 종교</a:t>
            </a:r>
            <a:r>
              <a:rPr lang="en-US" altLang="ko-KR" sz="1600" dirty="0">
                <a:latin typeface="+mj-lt"/>
                <a:ea typeface="BM JUA OTF"/>
              </a:rPr>
              <a:t>·</a:t>
            </a:r>
            <a:r>
              <a:rPr lang="ko-KR" altLang="en-US" sz="1600" dirty="0">
                <a:latin typeface="+mj-lt"/>
                <a:ea typeface="BM JUA OTF"/>
              </a:rPr>
              <a:t>민족 기반의 폭력으로 변질시켰습니다</a:t>
            </a:r>
            <a:r>
              <a:rPr lang="en-US" altLang="ko-KR" sz="1600" dirty="0">
                <a:latin typeface="+mj-lt"/>
                <a:ea typeface="BM JUA OTF"/>
              </a:rPr>
              <a:t>. </a:t>
            </a:r>
            <a:r>
              <a:rPr lang="ko-KR" altLang="en-US" sz="1600" dirty="0">
                <a:latin typeface="+mj-lt"/>
                <a:ea typeface="BM JUA OTF"/>
              </a:rPr>
              <a:t>나이지리아 정부가 이러한 복합적 문제</a:t>
            </a:r>
            <a:r>
              <a:rPr lang="en-US" altLang="ko-KR" sz="1600" dirty="0">
                <a:latin typeface="+mj-lt"/>
                <a:ea typeface="BM JUA OTF"/>
              </a:rPr>
              <a:t>(</a:t>
            </a:r>
            <a:r>
              <a:rPr lang="ko-KR" altLang="en-US" sz="1600" dirty="0">
                <a:latin typeface="+mj-lt"/>
                <a:ea typeface="BM JUA OTF"/>
              </a:rPr>
              <a:t>이념</a:t>
            </a:r>
            <a:r>
              <a:rPr lang="en-US" altLang="ko-KR" sz="1600" dirty="0">
                <a:latin typeface="+mj-lt"/>
                <a:ea typeface="BM JUA OTF"/>
              </a:rPr>
              <a:t>, </a:t>
            </a:r>
            <a:r>
              <a:rPr lang="ko-KR" altLang="en-US" sz="1600" dirty="0">
                <a:latin typeface="+mj-lt"/>
                <a:ea typeface="BM JUA OTF"/>
              </a:rPr>
              <a:t>사회</a:t>
            </a:r>
            <a:r>
              <a:rPr lang="en-US" altLang="ko-KR" sz="1600" dirty="0">
                <a:latin typeface="+mj-lt"/>
                <a:ea typeface="BM JUA OTF"/>
              </a:rPr>
              <a:t>·</a:t>
            </a:r>
            <a:r>
              <a:rPr lang="ko-KR" altLang="en-US" sz="1600" dirty="0">
                <a:latin typeface="+mj-lt"/>
                <a:ea typeface="BM JUA OTF"/>
              </a:rPr>
              <a:t>경제</a:t>
            </a:r>
            <a:r>
              <a:rPr lang="en-US" altLang="ko-KR" sz="1600" dirty="0">
                <a:latin typeface="+mj-lt"/>
                <a:ea typeface="BM JUA OTF"/>
              </a:rPr>
              <a:t>, </a:t>
            </a:r>
            <a:r>
              <a:rPr lang="ko-KR" altLang="en-US" sz="1600" dirty="0">
                <a:latin typeface="+mj-lt"/>
                <a:ea typeface="BM JUA OTF"/>
              </a:rPr>
              <a:t>민족</a:t>
            </a:r>
            <a:r>
              <a:rPr lang="en-US" altLang="ko-KR" sz="1600" dirty="0">
                <a:latin typeface="+mj-lt"/>
                <a:ea typeface="BM JUA OTF"/>
              </a:rPr>
              <a:t>, </a:t>
            </a:r>
            <a:r>
              <a:rPr lang="ko-KR" altLang="en-US" sz="1600" dirty="0">
                <a:latin typeface="+mj-lt"/>
                <a:ea typeface="BM JUA OTF"/>
              </a:rPr>
              <a:t>법적 요인</a:t>
            </a:r>
            <a:r>
              <a:rPr lang="en-US" altLang="ko-KR" sz="1600" dirty="0">
                <a:latin typeface="+mj-lt"/>
                <a:ea typeface="BM JUA OTF"/>
              </a:rPr>
              <a:t>)</a:t>
            </a:r>
            <a:r>
              <a:rPr lang="ko-KR" altLang="en-US" sz="1600" err="1">
                <a:latin typeface="+mj-lt"/>
                <a:ea typeface="BM JUA OTF"/>
              </a:rPr>
              <a:t>를</a:t>
            </a:r>
            <a:r>
              <a:rPr lang="ko-KR" altLang="en-US" sz="1600" dirty="0">
                <a:latin typeface="+mj-lt"/>
                <a:ea typeface="BM JUA OTF"/>
              </a:rPr>
              <a:t> 지혜롭게 해결할 수 있도록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오픈도어는 나이지리아 현지 교회와 협력해 제자훈련</a:t>
            </a:r>
            <a:r>
              <a:rPr lang="en-US" altLang="ko-KR" sz="1600" dirty="0">
                <a:latin typeface="+mj-lt"/>
                <a:ea typeface="BM JUA OTF"/>
              </a:rPr>
              <a:t>, </a:t>
            </a:r>
            <a:r>
              <a:rPr lang="ko-KR" altLang="en-US" sz="1600" dirty="0">
                <a:latin typeface="+mj-lt"/>
                <a:ea typeface="BM JUA OTF"/>
              </a:rPr>
              <a:t>박해 대비 훈련</a:t>
            </a:r>
            <a:r>
              <a:rPr lang="en-US" altLang="ko-KR" sz="1600" dirty="0">
                <a:latin typeface="+mj-lt"/>
                <a:ea typeface="BM JUA OTF"/>
              </a:rPr>
              <a:t>, </a:t>
            </a:r>
            <a:r>
              <a:rPr lang="ko-KR" altLang="en-US" sz="1600" dirty="0">
                <a:latin typeface="+mj-lt"/>
                <a:ea typeface="BM JUA OTF"/>
              </a:rPr>
              <a:t>트라우마 치유</a:t>
            </a:r>
            <a:r>
              <a:rPr lang="en-US" altLang="ko-KR" sz="1600" dirty="0">
                <a:latin typeface="+mj-lt"/>
                <a:ea typeface="BM JUA OTF"/>
              </a:rPr>
              <a:t>, </a:t>
            </a:r>
            <a:r>
              <a:rPr lang="ko-KR" altLang="en-US" sz="1600" dirty="0">
                <a:latin typeface="+mj-lt"/>
                <a:ea typeface="BM JUA OTF"/>
              </a:rPr>
              <a:t>구호</a:t>
            </a:r>
            <a:r>
              <a:rPr lang="en-US" altLang="ko-KR" sz="1600" dirty="0">
                <a:latin typeface="+mj-lt"/>
                <a:ea typeface="BM JUA OTF"/>
              </a:rPr>
              <a:t>, </a:t>
            </a:r>
            <a:r>
              <a:rPr lang="ko-KR" altLang="en-US" sz="1600" dirty="0">
                <a:latin typeface="+mj-lt"/>
                <a:ea typeface="BM JUA OTF"/>
              </a:rPr>
              <a:t>경제적 자립 지원 사역을 하고 있습니다</a:t>
            </a:r>
            <a:r>
              <a:rPr lang="en-US" altLang="ko-KR" sz="1600" dirty="0">
                <a:latin typeface="+mj-lt"/>
                <a:ea typeface="BM JUA OTF"/>
              </a:rPr>
              <a:t>. </a:t>
            </a:r>
            <a:r>
              <a:rPr lang="ko-KR" altLang="en-US" sz="1600" dirty="0">
                <a:latin typeface="+mj-lt"/>
                <a:ea typeface="BM JUA OTF"/>
              </a:rPr>
              <a:t>이 모든 사역에 하나님의 축복이 임해 열매를 맺고</a:t>
            </a:r>
            <a:r>
              <a:rPr lang="en-US" altLang="ko-KR" sz="1600" dirty="0">
                <a:latin typeface="+mj-lt"/>
                <a:ea typeface="BM JUA OTF"/>
              </a:rPr>
              <a:t>, </a:t>
            </a:r>
            <a:r>
              <a:rPr lang="ko-KR" altLang="en-US" sz="1600" dirty="0">
                <a:latin typeface="+mj-lt"/>
                <a:ea typeface="BM JUA OTF"/>
              </a:rPr>
              <a:t>교회를 실제로 돕는 도구가 되도록 기도해 주십시오</a:t>
            </a:r>
            <a:endParaRPr lang="en-US" altLang="ko-KR" sz="1600" dirty="0">
              <a:latin typeface="+mj-lt"/>
              <a:ea typeface="BM JUA OTF"/>
            </a:endParaRPr>
          </a:p>
        </p:txBody>
      </p:sp>
    </p:spTree>
    <p:extLst>
      <p:ext uri="{BB962C8B-B14F-4D97-AF65-F5344CB8AC3E}">
        <p14:creationId xmlns:p14="http://schemas.microsoft.com/office/powerpoint/2010/main" val="12160089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8">
          <a:extLst>
            <a:ext uri="{FF2B5EF4-FFF2-40B4-BE49-F238E27FC236}">
              <a16:creationId xmlns:a16="http://schemas.microsoft.com/office/drawing/2014/main" id="{48BBA15D-C187-135D-1F67-CC22952631B7}"/>
            </a:ext>
          </a:extLst>
        </p:cNvPr>
        <p:cNvGrpSpPr/>
        <p:nvPr/>
      </p:nvGrpSpPr>
      <p:grpSpPr>
        <a:xfrm>
          <a:off x="0" y="0"/>
          <a:ext cx="0" cy="0"/>
          <a:chOff x="0" y="0"/>
          <a:chExt cx="0" cy="0"/>
        </a:xfrm>
      </p:grpSpPr>
      <p:sp>
        <p:nvSpPr>
          <p:cNvPr id="3" name="Google Shape;89;p18">
            <a:extLst>
              <a:ext uri="{FF2B5EF4-FFF2-40B4-BE49-F238E27FC236}">
                <a16:creationId xmlns:a16="http://schemas.microsoft.com/office/drawing/2014/main" id="{1C6DC66E-3E2A-8E7F-1945-1038ED432275}"/>
              </a:ext>
            </a:extLst>
          </p:cNvPr>
          <p:cNvSpPr txBox="1">
            <a:spLocks/>
          </p:cNvSpPr>
          <p:nvPr/>
        </p:nvSpPr>
        <p:spPr>
          <a:xfrm>
            <a:off x="433018" y="741420"/>
            <a:ext cx="11360800" cy="763600"/>
          </a:xfrm>
          <a:prstGeom prst="rect">
            <a:avLst/>
          </a:prstGeom>
        </p:spPr>
        <p:txBody>
          <a:bodyPr spcFirstLastPara="1" vert="horz" wrap="square" lIns="121900" tIns="121900" rIns="121900" bIns="121900" rtlCol="0" anchor="t" anchorCtr="0">
            <a:noAutofit/>
          </a:bodyPr>
          <a:lstStyle>
            <a:lvl1pPr lvl="0" algn="l" defTabSz="914400" rtl="0" eaLnBrk="1" latinLnBrk="1"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buClr>
                <a:schemeClr val="dk1"/>
              </a:buClr>
              <a:buSzPct val="39285"/>
            </a:pPr>
            <a:r>
              <a:rPr lang="ko-KR" altLang="en-US" sz="3200" dirty="0">
                <a:solidFill>
                  <a:srgbClr val="3F2175"/>
                </a:solidFill>
                <a:latin typeface="NanumGothicExtraBold"/>
                <a:ea typeface="NanumGothicExtraBold"/>
                <a:cs typeface="NanumGothicExtraBold"/>
                <a:sym typeface="NanumGothicExtraBold"/>
              </a:rPr>
              <a:t>니제르를 위한 기도</a:t>
            </a:r>
            <a:r>
              <a:rPr lang="en-US" altLang="ko-KR" sz="3200" dirty="0">
                <a:solidFill>
                  <a:srgbClr val="3F2175"/>
                </a:solidFill>
                <a:latin typeface="NanumGothicExtraBold"/>
                <a:ea typeface="NanumGothicExtraBold"/>
                <a:cs typeface="NanumGothicExtraBold"/>
                <a:sym typeface="NanumGothicExtraBold"/>
              </a:rPr>
              <a:t>(1/3)</a:t>
            </a:r>
            <a:endParaRPr lang="ko-KR" altLang="en-US" sz="3200" dirty="0">
              <a:solidFill>
                <a:srgbClr val="3F2175"/>
              </a:solidFill>
              <a:latin typeface="NanumGothicExtraBold"/>
              <a:ea typeface="NanumGothicExtraBold"/>
              <a:cs typeface="NanumGothicExtraBold"/>
              <a:sym typeface="NanumGothicExtraBold"/>
            </a:endParaRPr>
          </a:p>
        </p:txBody>
      </p:sp>
      <p:sp>
        <p:nvSpPr>
          <p:cNvPr id="4" name="Google Shape;92;p18">
            <a:extLst>
              <a:ext uri="{FF2B5EF4-FFF2-40B4-BE49-F238E27FC236}">
                <a16:creationId xmlns:a16="http://schemas.microsoft.com/office/drawing/2014/main" id="{1BA8C709-7394-AEA4-B175-55CA53B05E9C}"/>
              </a:ext>
            </a:extLst>
          </p:cNvPr>
          <p:cNvSpPr/>
          <p:nvPr/>
        </p:nvSpPr>
        <p:spPr>
          <a:xfrm rot="10800000" flipH="1">
            <a:off x="4940135" y="998467"/>
            <a:ext cx="7252097" cy="191200"/>
          </a:xfrm>
          <a:prstGeom prst="rect">
            <a:avLst/>
          </a:prstGeom>
          <a:solidFill>
            <a:srgbClr val="3F2175"/>
          </a:solidFill>
          <a:ln>
            <a:noFill/>
          </a:ln>
        </p:spPr>
        <p:txBody>
          <a:bodyPr spcFirstLastPara="1" wrap="square" lIns="121900" tIns="121900" rIns="121900" bIns="121900" anchor="ctr" anchorCtr="0">
            <a:noAutofit/>
          </a:bodyPr>
          <a:lstStyle/>
          <a:p>
            <a:endParaRPr sz="2400"/>
          </a:p>
        </p:txBody>
      </p:sp>
      <p:sp>
        <p:nvSpPr>
          <p:cNvPr id="5" name="Google Shape;93;p18">
            <a:extLst>
              <a:ext uri="{FF2B5EF4-FFF2-40B4-BE49-F238E27FC236}">
                <a16:creationId xmlns:a16="http://schemas.microsoft.com/office/drawing/2014/main" id="{F1E90880-DE33-EC70-F94D-84BF7723989E}"/>
              </a:ext>
            </a:extLst>
          </p:cNvPr>
          <p:cNvSpPr/>
          <p:nvPr/>
        </p:nvSpPr>
        <p:spPr>
          <a:xfrm rot="10800000" flipH="1">
            <a:off x="-10400" y="998467"/>
            <a:ext cx="384000" cy="191200"/>
          </a:xfrm>
          <a:prstGeom prst="rect">
            <a:avLst/>
          </a:prstGeom>
          <a:solidFill>
            <a:srgbClr val="3F2175"/>
          </a:solidFill>
          <a:ln>
            <a:noFill/>
          </a:ln>
        </p:spPr>
        <p:txBody>
          <a:bodyPr spcFirstLastPara="1" wrap="square" lIns="121900" tIns="121900" rIns="121900" bIns="121900" anchor="ctr" anchorCtr="0">
            <a:noAutofit/>
          </a:bodyPr>
          <a:lstStyle/>
          <a:p>
            <a:endParaRPr sz="2400"/>
          </a:p>
        </p:txBody>
      </p:sp>
      <p:pic>
        <p:nvPicPr>
          <p:cNvPr id="9" name="Google Shape;91;p18">
            <a:extLst>
              <a:ext uri="{FF2B5EF4-FFF2-40B4-BE49-F238E27FC236}">
                <a16:creationId xmlns:a16="http://schemas.microsoft.com/office/drawing/2014/main" id="{EF6DD3ED-C362-EAB8-8164-260687DED52C}"/>
              </a:ext>
            </a:extLst>
          </p:cNvPr>
          <p:cNvPicPr preferRelativeResize="0">
            <a:picLocks noChangeAspect="1"/>
          </p:cNvPicPr>
          <p:nvPr/>
        </p:nvPicPr>
        <p:blipFill>
          <a:blip r:embed="rId3">
            <a:alphaModFix/>
          </a:blip>
          <a:stretch>
            <a:fillRect/>
          </a:stretch>
        </p:blipFill>
        <p:spPr>
          <a:xfrm>
            <a:off x="10899994" y="6517801"/>
            <a:ext cx="1275503" cy="324000"/>
          </a:xfrm>
          <a:prstGeom prst="rect">
            <a:avLst/>
          </a:prstGeom>
          <a:noFill/>
          <a:ln>
            <a:noFill/>
          </a:ln>
        </p:spPr>
      </p:pic>
      <p:sp>
        <p:nvSpPr>
          <p:cNvPr id="171" name="Google Shape;171;p25">
            <a:extLst>
              <a:ext uri="{FF2B5EF4-FFF2-40B4-BE49-F238E27FC236}">
                <a16:creationId xmlns:a16="http://schemas.microsoft.com/office/drawing/2014/main" id="{D4CED2F2-2CF3-D109-5A9E-0C1BA1E3A6F0}"/>
              </a:ext>
            </a:extLst>
          </p:cNvPr>
          <p:cNvSpPr txBox="1"/>
          <p:nvPr/>
        </p:nvSpPr>
        <p:spPr>
          <a:xfrm>
            <a:off x="458032" y="1410020"/>
            <a:ext cx="11079713" cy="4924385"/>
          </a:xfrm>
          <a:prstGeom prst="rect">
            <a:avLst/>
          </a:prstGeom>
          <a:noFill/>
          <a:ln>
            <a:noFill/>
          </a:ln>
        </p:spPr>
        <p:txBody>
          <a:bodyPr spcFirstLastPara="1" wrap="square" lIns="121900" tIns="121900" rIns="121900" bIns="121900" numCol="1" anchor="t" anchorCtr="0">
            <a:spAutoFit/>
          </a:bodyPr>
          <a:lstStyle/>
          <a:p>
            <a:pPr marL="285750" lvl="0" indent="-285750">
              <a:buFont typeface="Wingdings" pitchFamily="2" charset="2"/>
              <a:buChar char="Ø"/>
            </a:pPr>
            <a:r>
              <a:rPr lang="ko-KR" altLang="en-US" sz="1600" dirty="0">
                <a:latin typeface="+mj-lt"/>
                <a:ea typeface="BM JUA OTF"/>
              </a:rPr>
              <a:t>니제르는 광활하지만 인구가 적은 서아프리카 국가입니다</a:t>
            </a:r>
            <a:r>
              <a:rPr lang="en-US" altLang="ko-KR" sz="1600" dirty="0">
                <a:latin typeface="+mj-lt"/>
                <a:ea typeface="BM JUA OTF"/>
              </a:rPr>
              <a:t>. </a:t>
            </a:r>
            <a:r>
              <a:rPr lang="ko-KR" altLang="en-US" sz="1600" dirty="0">
                <a:latin typeface="+mj-lt"/>
                <a:ea typeface="BM JUA OTF"/>
              </a:rPr>
              <a:t>오랜 가뭄으로 농업</a:t>
            </a:r>
            <a:r>
              <a:rPr lang="en-US" altLang="ko-KR" sz="1600" dirty="0">
                <a:latin typeface="+mj-lt"/>
                <a:ea typeface="BM JUA OTF"/>
              </a:rPr>
              <a:t>(</a:t>
            </a:r>
            <a:r>
              <a:rPr lang="ko-KR" altLang="en-US" sz="1600" dirty="0">
                <a:latin typeface="+mj-lt"/>
                <a:ea typeface="BM JUA OTF"/>
              </a:rPr>
              <a:t>경제의 가장 큰 비중을 차지하는 분야</a:t>
            </a:r>
            <a:r>
              <a:rPr lang="en-US" altLang="ko-KR" sz="1600" dirty="0">
                <a:latin typeface="+mj-lt"/>
                <a:ea typeface="BM JUA OTF"/>
              </a:rPr>
              <a:t>)</a:t>
            </a:r>
            <a:r>
              <a:rPr lang="ko-KR" altLang="en-US" sz="1600" err="1">
                <a:latin typeface="+mj-lt"/>
                <a:ea typeface="BM JUA OTF"/>
              </a:rPr>
              <a:t>에</a:t>
            </a:r>
            <a:r>
              <a:rPr lang="ko-KR" altLang="en-US" sz="1600" dirty="0">
                <a:latin typeface="+mj-lt"/>
                <a:ea typeface="BM JUA OTF"/>
              </a:rPr>
              <a:t> 큰 어려움을 겪어 왔습니다</a:t>
            </a:r>
            <a:r>
              <a:rPr lang="en-US" altLang="ko-KR" sz="1600" dirty="0">
                <a:latin typeface="+mj-lt"/>
                <a:ea typeface="BM JUA OTF"/>
              </a:rPr>
              <a:t>. </a:t>
            </a:r>
            <a:r>
              <a:rPr lang="ko-KR" altLang="en-US" sz="1600" dirty="0">
                <a:latin typeface="+mj-lt"/>
                <a:ea typeface="BM JUA OTF"/>
              </a:rPr>
              <a:t>세계에서 가장 가난한 나라 중 하나로 꼽히지만</a:t>
            </a:r>
            <a:r>
              <a:rPr lang="en-US" altLang="ko-KR" sz="1600" dirty="0">
                <a:latin typeface="+mj-lt"/>
                <a:ea typeface="BM JUA OTF"/>
              </a:rPr>
              <a:t>, </a:t>
            </a:r>
            <a:r>
              <a:rPr lang="ko-KR" altLang="en-US" sz="1600" dirty="0">
                <a:latin typeface="+mj-lt"/>
                <a:ea typeface="BM JUA OTF"/>
              </a:rPr>
              <a:t>주민들은 놀라운 회복력을 보여주고 있습니다</a:t>
            </a:r>
            <a:r>
              <a:rPr lang="en-US" altLang="ko-KR" sz="1600" dirty="0">
                <a:latin typeface="+mj-lt"/>
                <a:ea typeface="BM JUA OTF"/>
              </a:rPr>
              <a:t>. </a:t>
            </a:r>
            <a:r>
              <a:rPr lang="ko-KR" altLang="en-US" sz="1600" dirty="0">
                <a:latin typeface="+mj-lt"/>
                <a:ea typeface="BM JUA OTF"/>
              </a:rPr>
              <a:t>이 나라와 국민을 주신 하나님께 감사드리며</a:t>
            </a:r>
            <a:r>
              <a:rPr lang="en-US" altLang="ko-KR" sz="1600" dirty="0">
                <a:latin typeface="+mj-lt"/>
                <a:ea typeface="BM JUA OTF"/>
              </a:rPr>
              <a:t>, </a:t>
            </a:r>
            <a:r>
              <a:rPr lang="ko-KR" altLang="en-US" sz="1600" dirty="0">
                <a:latin typeface="+mj-lt"/>
                <a:ea typeface="BM JUA OTF"/>
              </a:rPr>
              <a:t>하나님의 일반 은혜로 모든 면에서 축복을 받고 하나님의 공급하심을 경험하도록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니제르의 기독교는 주로 오래된 개신교와 가톨릭 교회를 통해 존재하며</a:t>
            </a:r>
            <a:r>
              <a:rPr lang="en-US" altLang="ko-KR" sz="1600" dirty="0">
                <a:latin typeface="+mj-lt"/>
                <a:ea typeface="BM JUA OTF"/>
              </a:rPr>
              <a:t>, </a:t>
            </a:r>
            <a:r>
              <a:rPr lang="ko-KR" altLang="en-US" sz="1600" dirty="0">
                <a:latin typeface="+mj-lt"/>
                <a:ea typeface="BM JUA OTF"/>
              </a:rPr>
              <a:t>대부분 미국 선교사들에 의해 시작되었습니다</a:t>
            </a:r>
            <a:r>
              <a:rPr lang="en-US" altLang="ko-KR" sz="1600" dirty="0">
                <a:latin typeface="+mj-lt"/>
                <a:ea typeface="BM JUA OTF"/>
              </a:rPr>
              <a:t>. </a:t>
            </a:r>
            <a:r>
              <a:rPr lang="ko-KR" altLang="en-US" sz="1600" dirty="0">
                <a:latin typeface="+mj-lt"/>
                <a:ea typeface="BM JUA OTF"/>
              </a:rPr>
              <a:t>현재 기독교인은 전체 인구의 </a:t>
            </a:r>
            <a:r>
              <a:rPr lang="en-US" altLang="ko-KR" sz="1600" dirty="0">
                <a:latin typeface="+mj-lt"/>
                <a:ea typeface="BM JUA OTF"/>
              </a:rPr>
              <a:t>1%</a:t>
            </a:r>
            <a:r>
              <a:rPr lang="ko-KR" altLang="en-US" sz="1600" dirty="0">
                <a:latin typeface="+mj-lt"/>
                <a:ea typeface="BM JUA OTF"/>
              </a:rPr>
              <a:t>도 되지 않습니다</a:t>
            </a:r>
            <a:r>
              <a:rPr lang="en-US" altLang="ko-KR" sz="1600" dirty="0">
                <a:latin typeface="+mj-lt"/>
                <a:ea typeface="BM JUA OTF"/>
              </a:rPr>
              <a:t>. </a:t>
            </a:r>
            <a:r>
              <a:rPr lang="ko-KR" altLang="en-US" sz="1600" dirty="0">
                <a:latin typeface="+mj-lt"/>
                <a:ea typeface="BM JUA OTF"/>
              </a:rPr>
              <a:t>교회가 이 땅에 존재하고</a:t>
            </a:r>
            <a:r>
              <a:rPr lang="en-US" altLang="ko-KR" sz="1600" dirty="0">
                <a:latin typeface="+mj-lt"/>
                <a:ea typeface="BM JUA OTF"/>
              </a:rPr>
              <a:t>, </a:t>
            </a:r>
            <a:r>
              <a:rPr lang="ko-KR" altLang="en-US" sz="1600" dirty="0">
                <a:latin typeface="+mj-lt"/>
                <a:ea typeface="BM JUA OTF"/>
              </a:rPr>
              <a:t>동족에게 담대하게 증언하는 것에 감사드리며</a:t>
            </a:r>
            <a:r>
              <a:rPr lang="en-US" altLang="ko-KR" sz="1600" dirty="0">
                <a:latin typeface="+mj-lt"/>
                <a:ea typeface="BM JUA OTF"/>
              </a:rPr>
              <a:t>, </a:t>
            </a:r>
            <a:r>
              <a:rPr lang="ko-KR" altLang="en-US" sz="1600" dirty="0">
                <a:latin typeface="+mj-lt"/>
                <a:ea typeface="BM JUA OTF"/>
              </a:rPr>
              <a:t>최근 역사 속에서 정부로부터 일정한 보호를 누려온 것에도 감사드리십시오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니제르의 목회자들은 큰 가난에 시달리는 공동체를 섬기고 있습니다</a:t>
            </a:r>
            <a:r>
              <a:rPr lang="en-US" altLang="ko-KR" sz="1600" dirty="0">
                <a:latin typeface="+mj-lt"/>
                <a:ea typeface="BM JUA OTF"/>
              </a:rPr>
              <a:t>. </a:t>
            </a:r>
            <a:r>
              <a:rPr lang="ko-KR" altLang="en-US" sz="1600" dirty="0">
                <a:latin typeface="+mj-lt"/>
                <a:ea typeface="BM JUA OTF"/>
              </a:rPr>
              <a:t>그들의 희생적인 헌신에 감사드리며</a:t>
            </a:r>
            <a:r>
              <a:rPr lang="en-US" altLang="ko-KR" sz="1600" dirty="0">
                <a:latin typeface="+mj-lt"/>
                <a:ea typeface="BM JUA OTF"/>
              </a:rPr>
              <a:t>, </a:t>
            </a:r>
            <a:r>
              <a:rPr lang="ko-KR" altLang="en-US" sz="1600" dirty="0">
                <a:latin typeface="+mj-lt"/>
                <a:ea typeface="BM JUA OTF"/>
              </a:rPr>
              <a:t>영적</a:t>
            </a:r>
            <a:r>
              <a:rPr lang="en-US" altLang="ko-KR" sz="1600" dirty="0">
                <a:latin typeface="+mj-lt"/>
                <a:ea typeface="BM JUA OTF"/>
              </a:rPr>
              <a:t>·</a:t>
            </a:r>
            <a:r>
              <a:rPr lang="ko-KR" altLang="en-US" sz="1600" dirty="0">
                <a:latin typeface="+mj-lt"/>
                <a:ea typeface="BM JUA OTF"/>
              </a:rPr>
              <a:t>육체적 필요가 채워지도록 기도해 주십시오</a:t>
            </a:r>
            <a:r>
              <a:rPr lang="en-US" altLang="ko-KR" sz="1600" dirty="0">
                <a:latin typeface="+mj-lt"/>
                <a:ea typeface="BM JUA OTF"/>
              </a:rPr>
              <a:t>. </a:t>
            </a:r>
            <a:r>
              <a:rPr lang="ko-KR" altLang="en-US" sz="1600" dirty="0">
                <a:latin typeface="+mj-lt"/>
                <a:ea typeface="BM JUA OTF"/>
              </a:rPr>
              <a:t>증가하는 적대 속에서도 지혜와 보호</a:t>
            </a:r>
            <a:r>
              <a:rPr lang="en-US" altLang="ko-KR" sz="1600" dirty="0">
                <a:latin typeface="+mj-lt"/>
                <a:ea typeface="BM JUA OTF"/>
              </a:rPr>
              <a:t>, </a:t>
            </a:r>
            <a:r>
              <a:rPr lang="ko-KR" altLang="en-US" sz="1600" dirty="0">
                <a:latin typeface="+mj-lt"/>
                <a:ea typeface="BM JUA OTF"/>
              </a:rPr>
              <a:t>공급을 받아 계속 목양 사역을 잘 감당할 수 있도록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니제르는 </a:t>
            </a:r>
            <a:r>
              <a:rPr lang="en-US" altLang="ko-KR" sz="1600" dirty="0">
                <a:latin typeface="+mj-lt"/>
                <a:ea typeface="BM JUA OTF"/>
              </a:rPr>
              <a:t>2025</a:t>
            </a:r>
            <a:r>
              <a:rPr lang="ko-KR" altLang="en-US" sz="1600" dirty="0">
                <a:latin typeface="+mj-lt"/>
                <a:ea typeface="BM JUA OTF"/>
              </a:rPr>
              <a:t>년 </a:t>
            </a:r>
            <a:r>
              <a:rPr lang="ko-KR" altLang="en-US" sz="1600" err="1">
                <a:latin typeface="+mj-lt"/>
                <a:ea typeface="BM JUA OTF"/>
              </a:rPr>
              <a:t>월드워치리스트에서</a:t>
            </a:r>
            <a:r>
              <a:rPr lang="ko-KR" altLang="en-US" sz="1600" dirty="0">
                <a:latin typeface="+mj-lt"/>
                <a:ea typeface="BM JUA OTF"/>
              </a:rPr>
              <a:t> </a:t>
            </a:r>
            <a:r>
              <a:rPr lang="en-US" altLang="ko-KR" sz="1600" dirty="0">
                <a:latin typeface="+mj-lt"/>
                <a:ea typeface="BM JUA OTF"/>
              </a:rPr>
              <a:t>28</a:t>
            </a:r>
            <a:r>
              <a:rPr lang="ko-KR" altLang="en-US" sz="1600" dirty="0">
                <a:latin typeface="+mj-lt"/>
                <a:ea typeface="BM JUA OTF"/>
              </a:rPr>
              <a:t>위를 기록했으며</a:t>
            </a:r>
            <a:r>
              <a:rPr lang="en-US" altLang="ko-KR" sz="1600" dirty="0">
                <a:latin typeface="+mj-lt"/>
                <a:ea typeface="BM JUA OTF"/>
              </a:rPr>
              <a:t>, </a:t>
            </a:r>
            <a:r>
              <a:rPr lang="ko-KR" altLang="en-US" sz="1600" dirty="0">
                <a:latin typeface="+mj-lt"/>
                <a:ea typeface="BM JUA OTF"/>
              </a:rPr>
              <a:t>이슬람 억압이 가장 심각한 박해 유형입니다</a:t>
            </a:r>
            <a:r>
              <a:rPr lang="en-US" altLang="ko-KR" sz="1600" dirty="0">
                <a:latin typeface="+mj-lt"/>
                <a:ea typeface="BM JUA OTF"/>
              </a:rPr>
              <a:t>. </a:t>
            </a:r>
            <a:r>
              <a:rPr lang="ko-KR" altLang="en-US" sz="1600" dirty="0">
                <a:latin typeface="+mj-lt"/>
                <a:ea typeface="BM JUA OTF"/>
              </a:rPr>
              <a:t>특히 서부와 남동부 농촌 지역에서 </a:t>
            </a:r>
            <a:r>
              <a:rPr lang="ko-KR" altLang="en-US" sz="1600" err="1">
                <a:latin typeface="+mj-lt"/>
                <a:ea typeface="BM JUA OTF"/>
              </a:rPr>
              <a:t>지하디스트</a:t>
            </a:r>
            <a:r>
              <a:rPr lang="ko-KR" altLang="en-US" sz="1600" dirty="0">
                <a:latin typeface="+mj-lt"/>
                <a:ea typeface="BM JUA OTF"/>
              </a:rPr>
              <a:t> 활동이 크게 늘어나</a:t>
            </a:r>
            <a:r>
              <a:rPr lang="en-US" altLang="ko-KR" sz="1600" dirty="0">
                <a:latin typeface="+mj-lt"/>
                <a:ea typeface="BM JUA OTF"/>
              </a:rPr>
              <a:t>, </a:t>
            </a:r>
            <a:r>
              <a:rPr lang="ko-KR" altLang="en-US" sz="1600" dirty="0">
                <a:latin typeface="+mj-lt"/>
                <a:ea typeface="BM JUA OTF"/>
              </a:rPr>
              <a:t>그 </a:t>
            </a:r>
            <a:r>
              <a:rPr lang="ko-KR" altLang="en-US" sz="1600" err="1">
                <a:latin typeface="+mj-lt"/>
                <a:ea typeface="BM JUA OTF"/>
              </a:rPr>
              <a:t>통제하에</a:t>
            </a:r>
            <a:r>
              <a:rPr lang="ko-KR" altLang="en-US" sz="1600" dirty="0">
                <a:latin typeface="+mj-lt"/>
                <a:ea typeface="BM JUA OTF"/>
              </a:rPr>
              <a:t> 있는 지역의 기독교인 상황은 매우 열악합니다</a:t>
            </a:r>
            <a:r>
              <a:rPr lang="en-US" altLang="ko-KR" sz="1600" dirty="0">
                <a:latin typeface="+mj-lt"/>
                <a:ea typeface="BM JUA OTF"/>
              </a:rPr>
              <a:t>. </a:t>
            </a:r>
            <a:r>
              <a:rPr lang="ko-KR" altLang="en-US" sz="1600" dirty="0">
                <a:latin typeface="+mj-lt"/>
                <a:ea typeface="BM JUA OTF"/>
              </a:rPr>
              <a:t>예배와 모임은 언제 폭력 공격을 받을지 모르는 위험 속에서 비밀리에 이루어지고 있습니다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신자들이 보호받고</a:t>
            </a:r>
            <a:r>
              <a:rPr lang="en-US" altLang="ko-KR" sz="1600" dirty="0">
                <a:latin typeface="+mj-lt"/>
                <a:ea typeface="BM JUA OTF"/>
              </a:rPr>
              <a:t>, </a:t>
            </a:r>
            <a:r>
              <a:rPr lang="ko-KR" altLang="en-US" sz="1600" dirty="0">
                <a:latin typeface="+mj-lt"/>
                <a:ea typeface="BM JUA OTF"/>
              </a:rPr>
              <a:t>위험을 지혜롭게 헤쳐 나가도록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떠날 곳이 없어 남은 이들에게 풍성한 은혜와 보호</a:t>
            </a:r>
            <a:r>
              <a:rPr lang="en-US" altLang="ko-KR" sz="1600" dirty="0">
                <a:latin typeface="+mj-lt"/>
                <a:ea typeface="BM JUA OTF"/>
              </a:rPr>
              <a:t>, </a:t>
            </a:r>
            <a:r>
              <a:rPr lang="ko-KR" altLang="en-US" sz="1600" dirty="0">
                <a:latin typeface="+mj-lt"/>
                <a:ea typeface="BM JUA OTF"/>
              </a:rPr>
              <a:t>담대함이 임하도록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흩어진 이들이 낙심하지 않고 위로와 평안을 누리도록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현재 니제르의 상황은 유동적이며</a:t>
            </a:r>
            <a:r>
              <a:rPr lang="en-US" altLang="ko-KR" sz="1600" dirty="0">
                <a:latin typeface="+mj-lt"/>
                <a:ea typeface="BM JUA OTF"/>
              </a:rPr>
              <a:t>, </a:t>
            </a:r>
            <a:r>
              <a:rPr lang="ko-KR" altLang="en-US" sz="1600" dirty="0">
                <a:latin typeface="+mj-lt"/>
                <a:ea typeface="BM JUA OTF"/>
              </a:rPr>
              <a:t>긍정적인 신호도 있지만</a:t>
            </a:r>
            <a:r>
              <a:rPr lang="en-US" altLang="ko-KR" sz="1600" dirty="0">
                <a:latin typeface="+mj-lt"/>
                <a:ea typeface="BM JUA OTF"/>
              </a:rPr>
              <a:t>, </a:t>
            </a:r>
            <a:r>
              <a:rPr lang="ko-KR" altLang="en-US" sz="1600" dirty="0">
                <a:latin typeface="+mj-lt"/>
                <a:ea typeface="BM JUA OTF"/>
              </a:rPr>
              <a:t>기독교인들은 앞으로 사회에서 어떤 자유를 누릴 수 있을지 큰 불확실성 속에 있습니다</a:t>
            </a:r>
            <a:r>
              <a:rPr lang="en-US" altLang="ko-KR" sz="1600" dirty="0">
                <a:latin typeface="+mj-lt"/>
                <a:ea typeface="BM JUA OTF"/>
              </a:rPr>
              <a:t>. </a:t>
            </a:r>
            <a:r>
              <a:rPr lang="ko-KR" altLang="en-US" sz="1600" dirty="0">
                <a:latin typeface="+mj-lt"/>
                <a:ea typeface="BM JUA OTF"/>
              </a:rPr>
              <a:t>변화하는 상황 속에서도 그리스도의 분명한 증인으로 남도록</a:t>
            </a:r>
            <a:r>
              <a:rPr lang="en-US" altLang="ko-KR" sz="1600" dirty="0">
                <a:latin typeface="+mj-lt"/>
                <a:ea typeface="BM JUA OTF"/>
              </a:rPr>
              <a:t>, </a:t>
            </a:r>
            <a:r>
              <a:rPr lang="ko-KR" altLang="en-US" sz="1600" dirty="0">
                <a:latin typeface="+mj-lt"/>
                <a:ea typeface="BM JUA OTF"/>
              </a:rPr>
              <a:t>교회가 계속해서 세워지고 소금과 빛으로 살아가도록 기도해 주십시오</a:t>
            </a:r>
            <a:r>
              <a:rPr lang="en-US" altLang="ko-KR" sz="1600" dirty="0">
                <a:latin typeface="+mj-lt"/>
                <a:ea typeface="BM JUA OTF"/>
              </a:rPr>
              <a:t>.</a:t>
            </a:r>
          </a:p>
        </p:txBody>
      </p:sp>
    </p:spTree>
    <p:extLst>
      <p:ext uri="{BB962C8B-B14F-4D97-AF65-F5344CB8AC3E}">
        <p14:creationId xmlns:p14="http://schemas.microsoft.com/office/powerpoint/2010/main" val="2376649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8">
          <a:extLst>
            <a:ext uri="{FF2B5EF4-FFF2-40B4-BE49-F238E27FC236}">
              <a16:creationId xmlns:a16="http://schemas.microsoft.com/office/drawing/2014/main" id="{8C5794E3-FF6F-7A89-FA33-60CEF0644B74}"/>
            </a:ext>
          </a:extLst>
        </p:cNvPr>
        <p:cNvGrpSpPr/>
        <p:nvPr/>
      </p:nvGrpSpPr>
      <p:grpSpPr>
        <a:xfrm>
          <a:off x="0" y="0"/>
          <a:ext cx="0" cy="0"/>
          <a:chOff x="0" y="0"/>
          <a:chExt cx="0" cy="0"/>
        </a:xfrm>
      </p:grpSpPr>
      <p:sp>
        <p:nvSpPr>
          <p:cNvPr id="3" name="Google Shape;89;p18">
            <a:extLst>
              <a:ext uri="{FF2B5EF4-FFF2-40B4-BE49-F238E27FC236}">
                <a16:creationId xmlns:a16="http://schemas.microsoft.com/office/drawing/2014/main" id="{37DBD34F-487F-E4BB-8176-23DBA5B1E3FA}"/>
              </a:ext>
            </a:extLst>
          </p:cNvPr>
          <p:cNvSpPr txBox="1">
            <a:spLocks/>
          </p:cNvSpPr>
          <p:nvPr/>
        </p:nvSpPr>
        <p:spPr>
          <a:xfrm>
            <a:off x="433018" y="741420"/>
            <a:ext cx="11360800" cy="763600"/>
          </a:xfrm>
          <a:prstGeom prst="rect">
            <a:avLst/>
          </a:prstGeom>
        </p:spPr>
        <p:txBody>
          <a:bodyPr spcFirstLastPara="1" vert="horz" wrap="square" lIns="121900" tIns="121900" rIns="121900" bIns="121900" rtlCol="0" anchor="t" anchorCtr="0">
            <a:noAutofit/>
          </a:bodyPr>
          <a:lstStyle>
            <a:lvl1pPr lvl="0" algn="l" defTabSz="914400" rtl="0" eaLnBrk="1" latinLnBrk="1"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buClr>
                <a:schemeClr val="dk1"/>
              </a:buClr>
              <a:buSzPct val="39285"/>
            </a:pPr>
            <a:r>
              <a:rPr lang="ko-KR" altLang="en-US" sz="3200" dirty="0">
                <a:solidFill>
                  <a:srgbClr val="3F2175"/>
                </a:solidFill>
                <a:latin typeface="NanumGothicExtraBold"/>
                <a:ea typeface="NanumGothicExtraBold"/>
                <a:cs typeface="NanumGothicExtraBold"/>
                <a:sym typeface="NanumGothicExtraBold"/>
              </a:rPr>
              <a:t>니제르를 위한 기도</a:t>
            </a:r>
            <a:r>
              <a:rPr lang="en-US" altLang="ko-KR" sz="3200" dirty="0">
                <a:solidFill>
                  <a:srgbClr val="3F2175"/>
                </a:solidFill>
                <a:latin typeface="NanumGothicExtraBold"/>
                <a:ea typeface="NanumGothicExtraBold"/>
                <a:cs typeface="NanumGothicExtraBold"/>
                <a:sym typeface="NanumGothicExtraBold"/>
              </a:rPr>
              <a:t>(2/3)</a:t>
            </a:r>
            <a:endParaRPr lang="ko-KR" altLang="en-US" sz="3200" dirty="0">
              <a:solidFill>
                <a:srgbClr val="3F2175"/>
              </a:solidFill>
              <a:latin typeface="NanumGothicExtraBold"/>
              <a:ea typeface="NanumGothicExtraBold"/>
              <a:cs typeface="NanumGothicExtraBold"/>
              <a:sym typeface="NanumGothicExtraBold"/>
            </a:endParaRPr>
          </a:p>
        </p:txBody>
      </p:sp>
      <p:sp>
        <p:nvSpPr>
          <p:cNvPr id="4" name="Google Shape;92;p18">
            <a:extLst>
              <a:ext uri="{FF2B5EF4-FFF2-40B4-BE49-F238E27FC236}">
                <a16:creationId xmlns:a16="http://schemas.microsoft.com/office/drawing/2014/main" id="{12C20065-8959-AAEF-C210-8A53FC3A20F7}"/>
              </a:ext>
            </a:extLst>
          </p:cNvPr>
          <p:cNvSpPr/>
          <p:nvPr/>
        </p:nvSpPr>
        <p:spPr>
          <a:xfrm rot="10800000" flipH="1">
            <a:off x="4928259" y="998467"/>
            <a:ext cx="7263973" cy="191200"/>
          </a:xfrm>
          <a:prstGeom prst="rect">
            <a:avLst/>
          </a:prstGeom>
          <a:solidFill>
            <a:srgbClr val="3F2175"/>
          </a:solidFill>
          <a:ln>
            <a:noFill/>
          </a:ln>
        </p:spPr>
        <p:txBody>
          <a:bodyPr spcFirstLastPara="1" wrap="square" lIns="121900" tIns="121900" rIns="121900" bIns="121900" anchor="ctr" anchorCtr="0">
            <a:noAutofit/>
          </a:bodyPr>
          <a:lstStyle/>
          <a:p>
            <a:endParaRPr sz="2400"/>
          </a:p>
        </p:txBody>
      </p:sp>
      <p:sp>
        <p:nvSpPr>
          <p:cNvPr id="5" name="Google Shape;93;p18">
            <a:extLst>
              <a:ext uri="{FF2B5EF4-FFF2-40B4-BE49-F238E27FC236}">
                <a16:creationId xmlns:a16="http://schemas.microsoft.com/office/drawing/2014/main" id="{8490F8B1-D9C0-AC39-9580-B6146AF6C2E3}"/>
              </a:ext>
            </a:extLst>
          </p:cNvPr>
          <p:cNvSpPr/>
          <p:nvPr/>
        </p:nvSpPr>
        <p:spPr>
          <a:xfrm rot="10800000" flipH="1">
            <a:off x="-10400" y="998467"/>
            <a:ext cx="384000" cy="191200"/>
          </a:xfrm>
          <a:prstGeom prst="rect">
            <a:avLst/>
          </a:prstGeom>
          <a:solidFill>
            <a:srgbClr val="3F2175"/>
          </a:solidFill>
          <a:ln>
            <a:noFill/>
          </a:ln>
        </p:spPr>
        <p:txBody>
          <a:bodyPr spcFirstLastPara="1" wrap="square" lIns="121900" tIns="121900" rIns="121900" bIns="121900" anchor="ctr" anchorCtr="0">
            <a:noAutofit/>
          </a:bodyPr>
          <a:lstStyle/>
          <a:p>
            <a:endParaRPr sz="2400"/>
          </a:p>
        </p:txBody>
      </p:sp>
      <p:pic>
        <p:nvPicPr>
          <p:cNvPr id="9" name="Google Shape;91;p18">
            <a:extLst>
              <a:ext uri="{FF2B5EF4-FFF2-40B4-BE49-F238E27FC236}">
                <a16:creationId xmlns:a16="http://schemas.microsoft.com/office/drawing/2014/main" id="{FFCDA088-BD0B-635B-9DC4-FFF08227F3F2}"/>
              </a:ext>
            </a:extLst>
          </p:cNvPr>
          <p:cNvPicPr preferRelativeResize="0">
            <a:picLocks noChangeAspect="1"/>
          </p:cNvPicPr>
          <p:nvPr/>
        </p:nvPicPr>
        <p:blipFill>
          <a:blip r:embed="rId3">
            <a:alphaModFix/>
          </a:blip>
          <a:stretch>
            <a:fillRect/>
          </a:stretch>
        </p:blipFill>
        <p:spPr>
          <a:xfrm>
            <a:off x="10899994" y="6517801"/>
            <a:ext cx="1275503" cy="324000"/>
          </a:xfrm>
          <a:prstGeom prst="rect">
            <a:avLst/>
          </a:prstGeom>
          <a:noFill/>
          <a:ln>
            <a:noFill/>
          </a:ln>
        </p:spPr>
      </p:pic>
      <p:sp>
        <p:nvSpPr>
          <p:cNvPr id="171" name="Google Shape;171;p25">
            <a:extLst>
              <a:ext uri="{FF2B5EF4-FFF2-40B4-BE49-F238E27FC236}">
                <a16:creationId xmlns:a16="http://schemas.microsoft.com/office/drawing/2014/main" id="{9F9D4A13-0BB8-E97F-C600-000F32470A1B}"/>
              </a:ext>
            </a:extLst>
          </p:cNvPr>
          <p:cNvSpPr txBox="1"/>
          <p:nvPr/>
        </p:nvSpPr>
        <p:spPr>
          <a:xfrm>
            <a:off x="458032" y="1386270"/>
            <a:ext cx="11079713" cy="4924385"/>
          </a:xfrm>
          <a:prstGeom prst="rect">
            <a:avLst/>
          </a:prstGeom>
          <a:noFill/>
          <a:ln>
            <a:noFill/>
          </a:ln>
        </p:spPr>
        <p:txBody>
          <a:bodyPr spcFirstLastPara="1" wrap="square" lIns="121900" tIns="121900" rIns="121900" bIns="121900" numCol="1" anchor="t" anchorCtr="0">
            <a:spAutoFit/>
          </a:bodyPr>
          <a:lstStyle/>
          <a:p>
            <a:pPr marL="285750" lvl="0" indent="-285750">
              <a:buFont typeface="Wingdings" pitchFamily="2" charset="2"/>
              <a:buChar char="Ø"/>
            </a:pPr>
            <a:r>
              <a:rPr lang="ko-KR" altLang="en-US" sz="1600" dirty="0">
                <a:latin typeface="+mj-lt"/>
                <a:ea typeface="BM JUA OTF"/>
              </a:rPr>
              <a:t>기독교인 남성들은 폭력의 표적이 되는 경우가 많습니다</a:t>
            </a:r>
            <a:r>
              <a:rPr lang="en-US" altLang="ko-KR" sz="1600" dirty="0">
                <a:latin typeface="+mj-lt"/>
                <a:ea typeface="BM JUA OTF"/>
              </a:rPr>
              <a:t>. </a:t>
            </a:r>
            <a:r>
              <a:rPr lang="ko-KR" altLang="en-US" sz="1600" dirty="0">
                <a:latin typeface="+mj-lt"/>
                <a:ea typeface="BM JUA OTF"/>
              </a:rPr>
              <a:t>이로 인해 수도 니아메이</a:t>
            </a:r>
            <a:r>
              <a:rPr lang="en-US" altLang="ko-KR" sz="1600" dirty="0">
                <a:latin typeface="+mj-lt"/>
                <a:ea typeface="BM JUA OTF"/>
              </a:rPr>
              <a:t>(</a:t>
            </a:r>
            <a:r>
              <a:rPr lang="en" altLang="ko-KR" sz="1600" dirty="0">
                <a:latin typeface="+mj-lt"/>
                <a:ea typeface="BM JUA OTF"/>
              </a:rPr>
              <a:t>Niamey) </a:t>
            </a:r>
            <a:r>
              <a:rPr lang="ko-KR" altLang="en-US" sz="1600" dirty="0">
                <a:latin typeface="+mj-lt"/>
                <a:ea typeface="BM JUA OTF"/>
              </a:rPr>
              <a:t>같은 도시나 국경 너머 부르키나파소로 도망친 이들도 있습니다</a:t>
            </a:r>
            <a:r>
              <a:rPr lang="en-US" altLang="ko-KR" sz="1600" dirty="0">
                <a:latin typeface="+mj-lt"/>
                <a:ea typeface="BM JUA OTF"/>
              </a:rPr>
              <a:t>. </a:t>
            </a:r>
            <a:r>
              <a:rPr lang="ko-KR" altLang="en-US" sz="1600" dirty="0">
                <a:latin typeface="+mj-lt"/>
                <a:ea typeface="BM JUA OTF"/>
              </a:rPr>
              <a:t>이 때문에 교회 공동체가 크게 흩어졌습니다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신자들이 믿음 안에 굳건히 서도록</a:t>
            </a:r>
            <a:r>
              <a:rPr lang="en-US" altLang="ko-KR" sz="1600" dirty="0">
                <a:latin typeface="+mj-lt"/>
                <a:ea typeface="BM JUA OTF"/>
              </a:rPr>
              <a:t>, </a:t>
            </a:r>
            <a:r>
              <a:rPr lang="ko-KR" altLang="en-US" sz="1600" dirty="0">
                <a:latin typeface="+mj-lt"/>
                <a:ea typeface="BM JUA OTF"/>
              </a:rPr>
              <a:t>서로를 격려하고 섬기며 살아가도록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하나님께서 이들을 돌볼 목자를 </a:t>
            </a:r>
            <a:r>
              <a:rPr lang="ko-KR" altLang="en-US" sz="1600" err="1">
                <a:latin typeface="+mj-lt"/>
                <a:ea typeface="BM JUA OTF"/>
              </a:rPr>
              <a:t>세워주시고</a:t>
            </a:r>
            <a:r>
              <a:rPr lang="en-US" altLang="ko-KR" sz="1600" dirty="0">
                <a:latin typeface="+mj-lt"/>
                <a:ea typeface="BM JUA OTF"/>
              </a:rPr>
              <a:t>, </a:t>
            </a:r>
            <a:r>
              <a:rPr lang="ko-KR" altLang="en-US" sz="1600" dirty="0">
                <a:latin typeface="+mj-lt"/>
                <a:ea typeface="BM JUA OTF"/>
              </a:rPr>
              <a:t>오픈도어의 목회자</a:t>
            </a:r>
            <a:r>
              <a:rPr lang="en-US" altLang="ko-KR" sz="1600" dirty="0">
                <a:latin typeface="+mj-lt"/>
                <a:ea typeface="BM JUA OTF"/>
              </a:rPr>
              <a:t>·</a:t>
            </a:r>
            <a:r>
              <a:rPr lang="ko-KR" altLang="en-US" sz="1600" dirty="0">
                <a:latin typeface="+mj-lt"/>
                <a:ea typeface="BM JUA OTF"/>
              </a:rPr>
              <a:t>평신도 지도자 훈련을 통해 성도들이 박해를 성경적으로 대응할 수 있도록 기도해 주십시오</a:t>
            </a:r>
            <a:r>
              <a:rPr lang="en-US" altLang="ko-KR" sz="1600" dirty="0">
                <a:latin typeface="+mj-lt"/>
                <a:ea typeface="BM JUA OTF"/>
              </a:rPr>
              <a:t>.</a:t>
            </a:r>
          </a:p>
          <a:p>
            <a:pPr marL="285750" lvl="0" indent="-285750">
              <a:buFont typeface="Wingdings" pitchFamily="2" charset="2"/>
              <a:buChar char="Ø"/>
            </a:pPr>
            <a:r>
              <a:rPr lang="ko-KR" altLang="en-US" sz="1600" err="1">
                <a:latin typeface="+mj-lt"/>
                <a:ea typeface="BM JUA OTF"/>
              </a:rPr>
              <a:t>사헬</a:t>
            </a:r>
            <a:r>
              <a:rPr lang="ko-KR" altLang="en-US" sz="1600" dirty="0">
                <a:latin typeface="+mj-lt"/>
                <a:ea typeface="BM JUA OTF"/>
              </a:rPr>
              <a:t> 지역의 다른 나라들처럼</a:t>
            </a:r>
            <a:r>
              <a:rPr lang="en-US" altLang="ko-KR" sz="1600" dirty="0">
                <a:latin typeface="+mj-lt"/>
                <a:ea typeface="BM JUA OTF"/>
              </a:rPr>
              <a:t>, </a:t>
            </a:r>
            <a:r>
              <a:rPr lang="ko-KR" altLang="en-US" sz="1600" dirty="0">
                <a:latin typeface="+mj-lt"/>
                <a:ea typeface="BM JUA OTF"/>
              </a:rPr>
              <a:t>니제르의 여성과 소녀들도 납치</a:t>
            </a:r>
            <a:r>
              <a:rPr lang="en-US" altLang="ko-KR" sz="1600" dirty="0">
                <a:latin typeface="+mj-lt"/>
                <a:ea typeface="BM JUA OTF"/>
              </a:rPr>
              <a:t>, </a:t>
            </a:r>
            <a:r>
              <a:rPr lang="ko-KR" altLang="en-US" sz="1600" dirty="0">
                <a:latin typeface="+mj-lt"/>
                <a:ea typeface="BM JUA OTF"/>
              </a:rPr>
              <a:t>성폭력</a:t>
            </a:r>
            <a:r>
              <a:rPr lang="en-US" altLang="ko-KR" sz="1600" dirty="0">
                <a:latin typeface="+mj-lt"/>
                <a:ea typeface="BM JUA OTF"/>
              </a:rPr>
              <a:t>, </a:t>
            </a:r>
            <a:r>
              <a:rPr lang="ko-KR" altLang="en-US" sz="1600" dirty="0">
                <a:latin typeface="+mj-lt"/>
                <a:ea typeface="BM JUA OTF"/>
              </a:rPr>
              <a:t>성적 학대에 특히 취약합니다</a:t>
            </a:r>
            <a:r>
              <a:rPr lang="en-US" altLang="ko-KR" sz="1600" dirty="0">
                <a:latin typeface="+mj-lt"/>
                <a:ea typeface="BM JUA OTF"/>
              </a:rPr>
              <a:t>. </a:t>
            </a:r>
          </a:p>
          <a:p>
            <a:pPr marL="285750" lvl="0" indent="-285750">
              <a:buFont typeface="Wingdings" pitchFamily="2" charset="2"/>
              <a:buChar char="Ø"/>
            </a:pPr>
            <a:r>
              <a:rPr lang="ko-KR" altLang="en-US" sz="1600" dirty="0">
                <a:latin typeface="+mj-lt"/>
                <a:ea typeface="BM JUA OTF"/>
              </a:rPr>
              <a:t>교회가 상처 입은 여성들에게 안전과 치유의 공간이 되도록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생존자들에게 충분한 신체적</a:t>
            </a:r>
            <a:r>
              <a:rPr lang="en-US" altLang="ko-KR" sz="1600" dirty="0">
                <a:latin typeface="+mj-lt"/>
                <a:ea typeface="BM JUA OTF"/>
              </a:rPr>
              <a:t>·</a:t>
            </a:r>
            <a:r>
              <a:rPr lang="ko-KR" altLang="en-US" sz="1600" dirty="0">
                <a:latin typeface="+mj-lt"/>
                <a:ea typeface="BM JUA OTF"/>
              </a:rPr>
              <a:t>정서적 돌봄이 제공되도록</a:t>
            </a:r>
            <a:r>
              <a:rPr lang="en-US" altLang="ko-KR" sz="1600" dirty="0">
                <a:latin typeface="+mj-lt"/>
                <a:ea typeface="BM JUA OTF"/>
              </a:rPr>
              <a:t>, </a:t>
            </a:r>
            <a:r>
              <a:rPr lang="ko-KR" altLang="en-US" sz="1600" dirty="0">
                <a:latin typeface="+mj-lt"/>
                <a:ea typeface="BM JUA OTF"/>
              </a:rPr>
              <a:t>교회가 트라우마 치유와 회복 사역을 감당할 수 있도록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기독교 소년들도 극단주의자들의 표적이 됩니다</a:t>
            </a:r>
            <a:r>
              <a:rPr lang="en-US" altLang="ko-KR" sz="1600" dirty="0">
                <a:latin typeface="+mj-lt"/>
                <a:ea typeface="BM JUA OTF"/>
              </a:rPr>
              <a:t>. </a:t>
            </a:r>
            <a:r>
              <a:rPr lang="ko-KR" altLang="en-US" sz="1600" dirty="0">
                <a:latin typeface="+mj-lt"/>
                <a:ea typeface="BM JUA OTF"/>
              </a:rPr>
              <a:t>이들은 강제로 소년병으로 끌려가거나</a:t>
            </a:r>
            <a:r>
              <a:rPr lang="en-US" altLang="ko-KR" sz="1600" dirty="0">
                <a:latin typeface="+mj-lt"/>
                <a:ea typeface="BM JUA OTF"/>
              </a:rPr>
              <a:t>, </a:t>
            </a:r>
            <a:r>
              <a:rPr lang="ko-KR" altLang="en-US" sz="1600" dirty="0">
                <a:latin typeface="+mj-lt"/>
                <a:ea typeface="BM JUA OTF"/>
              </a:rPr>
              <a:t>강제 노동과 무기</a:t>
            </a:r>
            <a:r>
              <a:rPr lang="en-US" altLang="ko-KR" sz="1600" dirty="0">
                <a:latin typeface="+mj-lt"/>
                <a:ea typeface="BM JUA OTF"/>
              </a:rPr>
              <a:t>·</a:t>
            </a:r>
            <a:r>
              <a:rPr lang="ko-KR" altLang="en-US" sz="1600" dirty="0">
                <a:latin typeface="+mj-lt"/>
                <a:ea typeface="BM JUA OTF"/>
              </a:rPr>
              <a:t>자원 거래의 희생양이 되기도 합니다</a:t>
            </a:r>
            <a:r>
              <a:rPr lang="en-US" altLang="ko-KR" sz="1600" dirty="0">
                <a:latin typeface="+mj-lt"/>
                <a:ea typeface="BM JUA OTF"/>
              </a:rPr>
              <a:t>. </a:t>
            </a:r>
            <a:r>
              <a:rPr lang="ko-KR" altLang="en-US" sz="1600" dirty="0">
                <a:latin typeface="+mj-lt"/>
                <a:ea typeface="BM JUA OTF"/>
              </a:rPr>
              <a:t>니제르의 청소년들을 위해 하나님의 개입이 있도록</a:t>
            </a:r>
            <a:r>
              <a:rPr lang="en-US" altLang="ko-KR" sz="1600" dirty="0">
                <a:latin typeface="+mj-lt"/>
                <a:ea typeface="BM JUA OTF"/>
              </a:rPr>
              <a:t>, </a:t>
            </a:r>
            <a:r>
              <a:rPr lang="ko-KR" altLang="en-US" sz="1600" dirty="0">
                <a:latin typeface="+mj-lt"/>
                <a:ea typeface="BM JUA OTF"/>
              </a:rPr>
              <a:t>포로 된 아이들이 그리스도 안에서 자유와 소망을 찾도록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오픈도어는 현지 파트너와 함께 경제적 자립 지원 프로그램</a:t>
            </a:r>
            <a:r>
              <a:rPr lang="en-US" altLang="ko-KR" sz="1600" dirty="0">
                <a:latin typeface="+mj-lt"/>
                <a:ea typeface="BM JUA OTF"/>
              </a:rPr>
              <a:t>, </a:t>
            </a:r>
            <a:r>
              <a:rPr lang="ko-KR" altLang="en-US" sz="1600" dirty="0">
                <a:latin typeface="+mj-lt"/>
                <a:ea typeface="BM JUA OTF"/>
              </a:rPr>
              <a:t>리더십</a:t>
            </a:r>
            <a:r>
              <a:rPr lang="en-US" altLang="ko-KR" sz="1600" dirty="0">
                <a:latin typeface="+mj-lt"/>
                <a:ea typeface="BM JUA OTF"/>
              </a:rPr>
              <a:t>·</a:t>
            </a:r>
            <a:r>
              <a:rPr lang="ko-KR" altLang="en-US" sz="1600" dirty="0">
                <a:latin typeface="+mj-lt"/>
                <a:ea typeface="BM JUA OTF"/>
              </a:rPr>
              <a:t>제자훈련</a:t>
            </a:r>
            <a:r>
              <a:rPr lang="en-US" altLang="ko-KR" sz="1600" dirty="0">
                <a:latin typeface="+mj-lt"/>
                <a:ea typeface="BM JUA OTF"/>
              </a:rPr>
              <a:t>, </a:t>
            </a:r>
            <a:r>
              <a:rPr lang="ko-KR" altLang="en-US" sz="1600" dirty="0">
                <a:latin typeface="+mj-lt"/>
                <a:ea typeface="BM JUA OTF"/>
              </a:rPr>
              <a:t>박해 대비 훈련</a:t>
            </a:r>
            <a:r>
              <a:rPr lang="en-US" altLang="ko-KR" sz="1600" dirty="0">
                <a:latin typeface="+mj-lt"/>
                <a:ea typeface="BM JUA OTF"/>
              </a:rPr>
              <a:t>, </a:t>
            </a:r>
            <a:r>
              <a:rPr lang="ko-KR" altLang="en-US" sz="1600" dirty="0">
                <a:latin typeface="+mj-lt"/>
                <a:ea typeface="BM JUA OTF"/>
              </a:rPr>
              <a:t>새 신자를 위한 목회적 돌봄을 통해 </a:t>
            </a:r>
            <a:r>
              <a:rPr lang="ko-KR" altLang="en-US" sz="1600" err="1">
                <a:latin typeface="+mj-lt"/>
                <a:ea typeface="BM JUA OTF"/>
              </a:rPr>
              <a:t>박해받는</a:t>
            </a:r>
            <a:r>
              <a:rPr lang="ko-KR" altLang="en-US" sz="1600" dirty="0">
                <a:latin typeface="+mj-lt"/>
                <a:ea typeface="BM JUA OTF"/>
              </a:rPr>
              <a:t> 성도들을 섬기고 있습니다</a:t>
            </a:r>
            <a:r>
              <a:rPr lang="en-US" altLang="ko-KR" sz="1600" dirty="0">
                <a:latin typeface="+mj-lt"/>
                <a:ea typeface="BM JUA OTF"/>
              </a:rPr>
              <a:t>. </a:t>
            </a:r>
            <a:r>
              <a:rPr lang="ko-KR" altLang="en-US" sz="1600" dirty="0">
                <a:latin typeface="+mj-lt"/>
                <a:ea typeface="BM JUA OTF"/>
              </a:rPr>
              <a:t>이 사역들이 보호받고 풍성한 열매를 맺도록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니제르는 </a:t>
            </a:r>
            <a:r>
              <a:rPr lang="en-US" altLang="ko-KR" sz="1600" dirty="0">
                <a:latin typeface="+mj-lt"/>
                <a:ea typeface="BM JUA OTF"/>
              </a:rPr>
              <a:t>1960</a:t>
            </a:r>
            <a:r>
              <a:rPr lang="ko-KR" altLang="en-US" sz="1600" dirty="0">
                <a:latin typeface="+mj-lt"/>
                <a:ea typeface="BM JUA OTF"/>
              </a:rPr>
              <a:t>년 </a:t>
            </a:r>
            <a:r>
              <a:rPr lang="ko-KR" altLang="en-US" sz="1600" dirty="0" err="1">
                <a:latin typeface="+mj-lt"/>
                <a:ea typeface="BM JUA OTF"/>
              </a:rPr>
              <a:t>프랑스로부터</a:t>
            </a:r>
            <a:r>
              <a:rPr lang="ko-KR" altLang="en-US" sz="1600" dirty="0">
                <a:latin typeface="+mj-lt"/>
                <a:ea typeface="BM JUA OTF"/>
              </a:rPr>
              <a:t> 독립했지만</a:t>
            </a:r>
            <a:r>
              <a:rPr lang="en-US" altLang="ko-KR" sz="1600" dirty="0">
                <a:latin typeface="+mj-lt"/>
                <a:ea typeface="BM JUA OTF"/>
              </a:rPr>
              <a:t>, </a:t>
            </a:r>
            <a:r>
              <a:rPr lang="ko-KR" altLang="en-US" sz="1600" dirty="0">
                <a:latin typeface="+mj-lt"/>
                <a:ea typeface="BM JUA OTF"/>
              </a:rPr>
              <a:t>적어도 네 차례 군사 쿠데타를 겪는 등 정치적으로 혼란스러웠습니다</a:t>
            </a:r>
            <a:r>
              <a:rPr lang="en-US" altLang="ko-KR" sz="1600" dirty="0">
                <a:latin typeface="+mj-lt"/>
                <a:ea typeface="BM JUA OTF"/>
              </a:rPr>
              <a:t>. 2011</a:t>
            </a:r>
            <a:r>
              <a:rPr lang="ko-KR" altLang="en-US" sz="1600" dirty="0">
                <a:latin typeface="+mj-lt"/>
                <a:ea typeface="BM JUA OTF"/>
              </a:rPr>
              <a:t>년 이후에는 언론 자유와 평화로운 집회 등이 진전되며 민주화의 가능성을 보여왔으나</a:t>
            </a:r>
            <a:r>
              <a:rPr lang="en-US" altLang="ko-KR" sz="1600" dirty="0">
                <a:latin typeface="+mj-lt"/>
                <a:ea typeface="BM JUA OTF"/>
              </a:rPr>
              <a:t>, 2023</a:t>
            </a:r>
            <a:r>
              <a:rPr lang="ko-KR" altLang="en-US" sz="1600" dirty="0">
                <a:latin typeface="+mj-lt"/>
                <a:ea typeface="BM JUA OTF"/>
              </a:rPr>
              <a:t>년 쿠데타로 정국이 다시 흔들렸습니다</a:t>
            </a:r>
            <a:r>
              <a:rPr lang="en-US" altLang="ko-KR" sz="1600" dirty="0">
                <a:latin typeface="+mj-lt"/>
                <a:ea typeface="BM JUA OTF"/>
              </a:rPr>
              <a:t>. </a:t>
            </a:r>
            <a:r>
              <a:rPr lang="ko-KR" altLang="en-US" sz="1600" dirty="0">
                <a:latin typeface="+mj-lt"/>
                <a:ea typeface="BM JUA OTF"/>
              </a:rPr>
              <a:t>당시 대통령이었던 모하메드 </a:t>
            </a:r>
            <a:r>
              <a:rPr lang="ko-KR" altLang="en-US" sz="1600" dirty="0" err="1">
                <a:latin typeface="+mj-lt"/>
                <a:ea typeface="BM JUA OTF"/>
              </a:rPr>
              <a:t>바줌이</a:t>
            </a:r>
            <a:r>
              <a:rPr lang="ko-KR" altLang="en-US" sz="1600" dirty="0">
                <a:latin typeface="+mj-lt"/>
                <a:ea typeface="BM JUA OTF"/>
              </a:rPr>
              <a:t> 축출되고</a:t>
            </a:r>
            <a:r>
              <a:rPr lang="en-US" altLang="ko-KR" sz="1600" dirty="0">
                <a:latin typeface="+mj-lt"/>
                <a:ea typeface="BM JUA OTF"/>
              </a:rPr>
              <a:t>, </a:t>
            </a:r>
            <a:r>
              <a:rPr lang="ko-KR" altLang="en-US" sz="1600" dirty="0">
                <a:latin typeface="+mj-lt"/>
                <a:ea typeface="BM JUA OTF"/>
              </a:rPr>
              <a:t>대통령 경호대장 </a:t>
            </a:r>
            <a:r>
              <a:rPr lang="ko-KR" altLang="en-US" sz="1600" dirty="0" err="1">
                <a:latin typeface="+mj-lt"/>
                <a:ea typeface="BM JUA OTF"/>
              </a:rPr>
              <a:t>압두라흐마네</a:t>
            </a:r>
            <a:r>
              <a:rPr lang="ko-KR" altLang="en-US" sz="1600" dirty="0">
                <a:latin typeface="+mj-lt"/>
                <a:ea typeface="BM JUA OTF"/>
              </a:rPr>
              <a:t> </a:t>
            </a:r>
            <a:r>
              <a:rPr lang="ko-KR" altLang="en-US" sz="1600" dirty="0" err="1">
                <a:latin typeface="+mj-lt"/>
                <a:ea typeface="BM JUA OTF"/>
              </a:rPr>
              <a:t>티차니</a:t>
            </a:r>
            <a:r>
              <a:rPr lang="ko-KR" altLang="en-US" sz="1600" dirty="0">
                <a:latin typeface="+mj-lt"/>
                <a:ea typeface="BM JUA OTF"/>
              </a:rPr>
              <a:t> 장군이 새로운 지도자로 나섰으며</a:t>
            </a:r>
            <a:r>
              <a:rPr lang="en-US" altLang="ko-KR" sz="1600" dirty="0">
                <a:latin typeface="+mj-lt"/>
                <a:ea typeface="BM JUA OTF"/>
              </a:rPr>
              <a:t>, 2025</a:t>
            </a:r>
            <a:r>
              <a:rPr lang="ko-KR" altLang="en-US" sz="1600" dirty="0">
                <a:latin typeface="+mj-lt"/>
                <a:ea typeface="BM JUA OTF"/>
              </a:rPr>
              <a:t>년 초 </a:t>
            </a:r>
            <a:r>
              <a:rPr lang="en-US" altLang="ko-KR" sz="1600" dirty="0">
                <a:latin typeface="+mj-lt"/>
                <a:ea typeface="BM JUA OTF"/>
              </a:rPr>
              <a:t>5</a:t>
            </a:r>
            <a:r>
              <a:rPr lang="ko-KR" altLang="en-US" sz="1600" dirty="0">
                <a:latin typeface="+mj-lt"/>
                <a:ea typeface="BM JUA OTF"/>
              </a:rPr>
              <a:t>년간 과도기 대통령으로 취임했습니다</a:t>
            </a:r>
            <a:r>
              <a:rPr lang="en-US" altLang="ko-KR" sz="1600" dirty="0">
                <a:latin typeface="+mj-lt"/>
                <a:ea typeface="BM JUA OTF"/>
              </a:rPr>
              <a:t>.</a:t>
            </a:r>
          </a:p>
          <a:p>
            <a:pPr marL="285750" lvl="0" indent="-285750">
              <a:buFont typeface="Wingdings" pitchFamily="2" charset="2"/>
              <a:buChar char="Ø"/>
            </a:pPr>
            <a:r>
              <a:rPr lang="ko-KR" altLang="en-US" sz="1600" err="1">
                <a:latin typeface="+mj-lt"/>
                <a:ea typeface="BM JUA OTF"/>
              </a:rPr>
              <a:t>티차니</a:t>
            </a:r>
            <a:r>
              <a:rPr lang="ko-KR" altLang="en-US" sz="1600" dirty="0">
                <a:latin typeface="+mj-lt"/>
                <a:ea typeface="BM JUA OTF"/>
              </a:rPr>
              <a:t> 장군이 투명하고 책임감 있게 민주주의 회복을 추진하도록 기도해 주십시오</a:t>
            </a:r>
            <a:r>
              <a:rPr lang="en-US" altLang="ko-KR" sz="1600" dirty="0">
                <a:latin typeface="+mj-lt"/>
                <a:ea typeface="BM JUA OTF"/>
              </a:rPr>
              <a:t>.</a:t>
            </a:r>
          </a:p>
        </p:txBody>
      </p:sp>
    </p:spTree>
    <p:extLst>
      <p:ext uri="{BB962C8B-B14F-4D97-AF65-F5344CB8AC3E}">
        <p14:creationId xmlns:p14="http://schemas.microsoft.com/office/powerpoint/2010/main" val="25625698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8">
          <a:extLst>
            <a:ext uri="{FF2B5EF4-FFF2-40B4-BE49-F238E27FC236}">
              <a16:creationId xmlns:a16="http://schemas.microsoft.com/office/drawing/2014/main" id="{091C881E-D35D-0BD7-C10A-512340994DC3}"/>
            </a:ext>
          </a:extLst>
        </p:cNvPr>
        <p:cNvGrpSpPr/>
        <p:nvPr/>
      </p:nvGrpSpPr>
      <p:grpSpPr>
        <a:xfrm>
          <a:off x="0" y="0"/>
          <a:ext cx="0" cy="0"/>
          <a:chOff x="0" y="0"/>
          <a:chExt cx="0" cy="0"/>
        </a:xfrm>
      </p:grpSpPr>
      <p:sp>
        <p:nvSpPr>
          <p:cNvPr id="3" name="Google Shape;89;p18">
            <a:extLst>
              <a:ext uri="{FF2B5EF4-FFF2-40B4-BE49-F238E27FC236}">
                <a16:creationId xmlns:a16="http://schemas.microsoft.com/office/drawing/2014/main" id="{07AAC94A-3B20-D9FC-CFB2-7AF0BB08DFC3}"/>
              </a:ext>
            </a:extLst>
          </p:cNvPr>
          <p:cNvSpPr txBox="1">
            <a:spLocks/>
          </p:cNvSpPr>
          <p:nvPr/>
        </p:nvSpPr>
        <p:spPr>
          <a:xfrm>
            <a:off x="433018" y="741420"/>
            <a:ext cx="11360800" cy="763600"/>
          </a:xfrm>
          <a:prstGeom prst="rect">
            <a:avLst/>
          </a:prstGeom>
        </p:spPr>
        <p:txBody>
          <a:bodyPr spcFirstLastPara="1" vert="horz" wrap="square" lIns="121900" tIns="121900" rIns="121900" bIns="121900" rtlCol="0" anchor="t" anchorCtr="0">
            <a:noAutofit/>
          </a:bodyPr>
          <a:lstStyle>
            <a:lvl1pPr lvl="0" algn="l" defTabSz="914400" rtl="0" eaLnBrk="1" latinLnBrk="1"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buClr>
                <a:schemeClr val="dk1"/>
              </a:buClr>
              <a:buSzPct val="39285"/>
            </a:pPr>
            <a:r>
              <a:rPr lang="ko-KR" altLang="en-US" sz="3200" dirty="0">
                <a:solidFill>
                  <a:srgbClr val="3F2175"/>
                </a:solidFill>
                <a:latin typeface="NanumGothicExtraBold"/>
                <a:ea typeface="NanumGothicExtraBold"/>
                <a:cs typeface="NanumGothicExtraBold"/>
                <a:sym typeface="NanumGothicExtraBold"/>
              </a:rPr>
              <a:t>니제르를 위한 기도</a:t>
            </a:r>
            <a:r>
              <a:rPr lang="en-US" altLang="ko-KR" sz="3200" dirty="0">
                <a:solidFill>
                  <a:srgbClr val="3F2175"/>
                </a:solidFill>
                <a:latin typeface="NanumGothicExtraBold"/>
                <a:ea typeface="NanumGothicExtraBold"/>
                <a:cs typeface="NanumGothicExtraBold"/>
                <a:sym typeface="NanumGothicExtraBold"/>
              </a:rPr>
              <a:t>(3/3)</a:t>
            </a:r>
            <a:endParaRPr lang="ko-KR" altLang="en-US" sz="3200" dirty="0">
              <a:solidFill>
                <a:srgbClr val="3F2175"/>
              </a:solidFill>
              <a:latin typeface="NanumGothicExtraBold"/>
              <a:ea typeface="NanumGothicExtraBold"/>
              <a:cs typeface="NanumGothicExtraBold"/>
              <a:sym typeface="NanumGothicExtraBold"/>
            </a:endParaRPr>
          </a:p>
        </p:txBody>
      </p:sp>
      <p:sp>
        <p:nvSpPr>
          <p:cNvPr id="4" name="Google Shape;92;p18">
            <a:extLst>
              <a:ext uri="{FF2B5EF4-FFF2-40B4-BE49-F238E27FC236}">
                <a16:creationId xmlns:a16="http://schemas.microsoft.com/office/drawing/2014/main" id="{41CF3953-62C4-C152-2D43-2EFB4FA78453}"/>
              </a:ext>
            </a:extLst>
          </p:cNvPr>
          <p:cNvSpPr/>
          <p:nvPr/>
        </p:nvSpPr>
        <p:spPr>
          <a:xfrm rot="10800000" flipH="1">
            <a:off x="4916383" y="998467"/>
            <a:ext cx="7275849" cy="191200"/>
          </a:xfrm>
          <a:prstGeom prst="rect">
            <a:avLst/>
          </a:prstGeom>
          <a:solidFill>
            <a:srgbClr val="3F2175"/>
          </a:solidFill>
          <a:ln>
            <a:noFill/>
          </a:ln>
        </p:spPr>
        <p:txBody>
          <a:bodyPr spcFirstLastPara="1" wrap="square" lIns="121900" tIns="121900" rIns="121900" bIns="121900" anchor="ctr" anchorCtr="0">
            <a:noAutofit/>
          </a:bodyPr>
          <a:lstStyle/>
          <a:p>
            <a:endParaRPr sz="2400"/>
          </a:p>
        </p:txBody>
      </p:sp>
      <p:sp>
        <p:nvSpPr>
          <p:cNvPr id="5" name="Google Shape;93;p18">
            <a:extLst>
              <a:ext uri="{FF2B5EF4-FFF2-40B4-BE49-F238E27FC236}">
                <a16:creationId xmlns:a16="http://schemas.microsoft.com/office/drawing/2014/main" id="{40C5C524-5C81-0C71-D039-50C7744370A9}"/>
              </a:ext>
            </a:extLst>
          </p:cNvPr>
          <p:cNvSpPr/>
          <p:nvPr/>
        </p:nvSpPr>
        <p:spPr>
          <a:xfrm rot="10800000" flipH="1">
            <a:off x="-10400" y="998467"/>
            <a:ext cx="384000" cy="191200"/>
          </a:xfrm>
          <a:prstGeom prst="rect">
            <a:avLst/>
          </a:prstGeom>
          <a:solidFill>
            <a:srgbClr val="3F2175"/>
          </a:solidFill>
          <a:ln>
            <a:noFill/>
          </a:ln>
        </p:spPr>
        <p:txBody>
          <a:bodyPr spcFirstLastPara="1" wrap="square" lIns="121900" tIns="121900" rIns="121900" bIns="121900" anchor="ctr" anchorCtr="0">
            <a:noAutofit/>
          </a:bodyPr>
          <a:lstStyle/>
          <a:p>
            <a:endParaRPr sz="2400"/>
          </a:p>
        </p:txBody>
      </p:sp>
      <p:pic>
        <p:nvPicPr>
          <p:cNvPr id="9" name="Google Shape;91;p18">
            <a:extLst>
              <a:ext uri="{FF2B5EF4-FFF2-40B4-BE49-F238E27FC236}">
                <a16:creationId xmlns:a16="http://schemas.microsoft.com/office/drawing/2014/main" id="{657B72D5-2E76-86AE-BAE7-54D288928180}"/>
              </a:ext>
            </a:extLst>
          </p:cNvPr>
          <p:cNvPicPr preferRelativeResize="0">
            <a:picLocks noChangeAspect="1"/>
          </p:cNvPicPr>
          <p:nvPr/>
        </p:nvPicPr>
        <p:blipFill>
          <a:blip r:embed="rId3">
            <a:alphaModFix/>
          </a:blip>
          <a:stretch>
            <a:fillRect/>
          </a:stretch>
        </p:blipFill>
        <p:spPr>
          <a:xfrm>
            <a:off x="10899994" y="6517801"/>
            <a:ext cx="1275503" cy="324000"/>
          </a:xfrm>
          <a:prstGeom prst="rect">
            <a:avLst/>
          </a:prstGeom>
          <a:noFill/>
          <a:ln>
            <a:noFill/>
          </a:ln>
        </p:spPr>
      </p:pic>
      <p:sp>
        <p:nvSpPr>
          <p:cNvPr id="171" name="Google Shape;171;p25">
            <a:extLst>
              <a:ext uri="{FF2B5EF4-FFF2-40B4-BE49-F238E27FC236}">
                <a16:creationId xmlns:a16="http://schemas.microsoft.com/office/drawing/2014/main" id="{0FA81A02-4709-CC3D-87BD-45397CB113B0}"/>
              </a:ext>
            </a:extLst>
          </p:cNvPr>
          <p:cNvSpPr txBox="1"/>
          <p:nvPr/>
        </p:nvSpPr>
        <p:spPr>
          <a:xfrm>
            <a:off x="458032" y="1505020"/>
            <a:ext cx="11079713" cy="2708393"/>
          </a:xfrm>
          <a:prstGeom prst="rect">
            <a:avLst/>
          </a:prstGeom>
          <a:noFill/>
          <a:ln>
            <a:noFill/>
          </a:ln>
        </p:spPr>
        <p:txBody>
          <a:bodyPr spcFirstLastPara="1" wrap="square" lIns="121900" tIns="121900" rIns="121900" bIns="121900" numCol="1" anchor="t" anchorCtr="0">
            <a:spAutoFit/>
          </a:bodyPr>
          <a:lstStyle/>
          <a:p>
            <a:pPr marL="285750" lvl="0" indent="-285750">
              <a:buFont typeface="Wingdings" pitchFamily="2" charset="2"/>
              <a:buChar char="Ø"/>
            </a:pPr>
            <a:r>
              <a:rPr lang="ko-KR" altLang="en-US" sz="1600" dirty="0">
                <a:latin typeface="+mj-lt"/>
                <a:ea typeface="BM JUA OTF"/>
              </a:rPr>
              <a:t>서부 지역을 장악한 무장세력으로 상황이 악화될 수 있는 가운데</a:t>
            </a:r>
            <a:r>
              <a:rPr lang="en-US" altLang="ko-KR" sz="1600" dirty="0">
                <a:latin typeface="+mj-lt"/>
                <a:ea typeface="BM JUA OTF"/>
              </a:rPr>
              <a:t>, </a:t>
            </a:r>
            <a:r>
              <a:rPr lang="ko-KR" altLang="en-US" sz="1600" dirty="0">
                <a:latin typeface="+mj-lt"/>
                <a:ea typeface="BM JUA OTF"/>
              </a:rPr>
              <a:t>정부가 국민을 지혜롭게 보호하도록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쿠데타로 인해 니제르와 주변 </a:t>
            </a:r>
            <a:r>
              <a:rPr lang="en" altLang="ko-KR" sz="1600" dirty="0">
                <a:latin typeface="+mj-lt"/>
                <a:ea typeface="BM JUA OTF"/>
              </a:rPr>
              <a:t>ECOWAS </a:t>
            </a:r>
            <a:r>
              <a:rPr lang="ko-KR" altLang="en-US" sz="1600" dirty="0">
                <a:latin typeface="+mj-lt"/>
                <a:ea typeface="BM JUA OTF"/>
              </a:rPr>
              <a:t>국가들이 경제 공동체와 갈등을 빚고 있습니다</a:t>
            </a:r>
            <a:r>
              <a:rPr lang="en-US" altLang="ko-KR" sz="1600" dirty="0">
                <a:latin typeface="+mj-lt"/>
                <a:ea typeface="BM JUA OTF"/>
              </a:rPr>
              <a:t>. </a:t>
            </a:r>
            <a:r>
              <a:rPr lang="ko-KR" altLang="en-US" sz="1600" dirty="0">
                <a:latin typeface="+mj-lt"/>
                <a:ea typeface="BM JUA OTF"/>
              </a:rPr>
              <a:t>평화가 회복되고</a:t>
            </a:r>
            <a:r>
              <a:rPr lang="en-US" altLang="ko-KR" sz="1600" dirty="0">
                <a:latin typeface="+mj-lt"/>
                <a:ea typeface="BM JUA OTF"/>
              </a:rPr>
              <a:t>, </a:t>
            </a:r>
            <a:r>
              <a:rPr lang="ko-KR" altLang="en-US" sz="1600" dirty="0">
                <a:latin typeface="+mj-lt"/>
                <a:ea typeface="BM JUA OTF"/>
              </a:rPr>
              <a:t>서아프리카 지역이 이슬람 극단주의로 인한 불안정을 극복하도록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최근 서부 지역에서는 교회</a:t>
            </a:r>
            <a:r>
              <a:rPr lang="en-US" altLang="ko-KR" sz="1600" dirty="0">
                <a:latin typeface="+mj-lt"/>
                <a:ea typeface="BM JUA OTF"/>
              </a:rPr>
              <a:t>, </a:t>
            </a:r>
            <a:r>
              <a:rPr lang="ko-KR" altLang="en-US" sz="1600" dirty="0">
                <a:latin typeface="+mj-lt"/>
                <a:ea typeface="BM JUA OTF"/>
              </a:rPr>
              <a:t>학교</a:t>
            </a:r>
            <a:r>
              <a:rPr lang="en-US" altLang="ko-KR" sz="1600" dirty="0">
                <a:latin typeface="+mj-lt"/>
                <a:ea typeface="BM JUA OTF"/>
              </a:rPr>
              <a:t>, </a:t>
            </a:r>
            <a:r>
              <a:rPr lang="ko-KR" altLang="en-US" sz="1600" dirty="0">
                <a:latin typeface="+mj-lt"/>
                <a:ea typeface="BM JUA OTF"/>
              </a:rPr>
              <a:t>병원 등 기독교 시설에 대한 공격이 늘고 있습니다</a:t>
            </a:r>
            <a:r>
              <a:rPr lang="en-US" altLang="ko-KR" sz="1600" dirty="0">
                <a:latin typeface="+mj-lt"/>
                <a:ea typeface="BM JUA OTF"/>
              </a:rPr>
              <a:t>. </a:t>
            </a:r>
            <a:r>
              <a:rPr lang="ko-KR" altLang="en-US" sz="1600" dirty="0">
                <a:latin typeface="+mj-lt"/>
                <a:ea typeface="BM JUA OTF"/>
              </a:rPr>
              <a:t>피해를 입은 공동체에 회복이 임하도록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박해를 주도하는 세력으로는 나이지리아 북부에서 시작된 </a:t>
            </a:r>
            <a:r>
              <a:rPr lang="ko-KR" altLang="en-US" sz="1600" err="1">
                <a:latin typeface="+mj-lt"/>
                <a:ea typeface="BM JUA OTF"/>
              </a:rPr>
              <a:t>이잘라</a:t>
            </a:r>
            <a:r>
              <a:rPr lang="en-US" altLang="ko-KR" sz="1600" dirty="0">
                <a:latin typeface="+mj-lt"/>
                <a:ea typeface="BM JUA OTF"/>
              </a:rPr>
              <a:t>(</a:t>
            </a:r>
            <a:r>
              <a:rPr lang="en" altLang="ko-KR" sz="1600" err="1">
                <a:latin typeface="+mj-lt"/>
                <a:ea typeface="BM JUA OTF"/>
              </a:rPr>
              <a:t>Izala</a:t>
            </a:r>
            <a:r>
              <a:rPr lang="en" altLang="ko-KR" sz="1600" dirty="0">
                <a:latin typeface="+mj-lt"/>
                <a:ea typeface="BM JUA OTF"/>
              </a:rPr>
              <a:t>)</a:t>
            </a:r>
            <a:r>
              <a:rPr lang="ko-KR" altLang="en-US" sz="1600" dirty="0">
                <a:latin typeface="+mj-lt"/>
                <a:ea typeface="BM JUA OTF"/>
              </a:rPr>
              <a:t>라는 급진 이슬람 단체의 지도자들</a:t>
            </a:r>
            <a:r>
              <a:rPr lang="en-US" altLang="ko-KR" sz="1600" dirty="0">
                <a:latin typeface="+mj-lt"/>
                <a:ea typeface="BM JUA OTF"/>
              </a:rPr>
              <a:t>, </a:t>
            </a:r>
            <a:r>
              <a:rPr lang="ko-KR" altLang="en-US" sz="1600" dirty="0">
                <a:latin typeface="+mj-lt"/>
                <a:ea typeface="BM JUA OTF"/>
              </a:rPr>
              <a:t>수피 계열인 </a:t>
            </a:r>
            <a:r>
              <a:rPr lang="ko-KR" altLang="en-US" sz="1600" err="1">
                <a:latin typeface="+mj-lt"/>
                <a:ea typeface="BM JUA OTF"/>
              </a:rPr>
              <a:t>타리카</a:t>
            </a:r>
            <a:r>
              <a:rPr lang="en-US" altLang="ko-KR" sz="1600" dirty="0">
                <a:latin typeface="+mj-lt"/>
                <a:ea typeface="BM JUA OTF"/>
              </a:rPr>
              <a:t>, </a:t>
            </a:r>
            <a:r>
              <a:rPr lang="ko-KR" altLang="en-US" sz="1600" dirty="0">
                <a:latin typeface="+mj-lt"/>
                <a:ea typeface="BM JUA OTF"/>
              </a:rPr>
              <a:t>알카에다 </a:t>
            </a:r>
            <a:r>
              <a:rPr lang="ko-KR" altLang="en-US" sz="1600" err="1">
                <a:latin typeface="+mj-lt"/>
                <a:ea typeface="BM JUA OTF"/>
              </a:rPr>
              <a:t>마그레브</a:t>
            </a:r>
            <a:r>
              <a:rPr lang="ko-KR" altLang="en-US" sz="1600" dirty="0">
                <a:latin typeface="+mj-lt"/>
                <a:ea typeface="BM JUA OTF"/>
              </a:rPr>
              <a:t> 지부</a:t>
            </a:r>
            <a:r>
              <a:rPr lang="en-US" altLang="ko-KR" sz="1600" dirty="0">
                <a:latin typeface="+mj-lt"/>
                <a:ea typeface="BM JUA OTF"/>
              </a:rPr>
              <a:t>(</a:t>
            </a:r>
            <a:r>
              <a:rPr lang="en" altLang="ko-KR" sz="1600" dirty="0">
                <a:latin typeface="+mj-lt"/>
                <a:ea typeface="BM JUA OTF"/>
              </a:rPr>
              <a:t>AQIM), </a:t>
            </a:r>
            <a:r>
              <a:rPr lang="ko-KR" altLang="en-US" sz="1600" dirty="0">
                <a:latin typeface="+mj-lt"/>
                <a:ea typeface="BM JUA OTF"/>
              </a:rPr>
              <a:t>서아프리카 지하드 통합운동</a:t>
            </a:r>
            <a:r>
              <a:rPr lang="en-US" altLang="ko-KR" sz="1600" dirty="0">
                <a:latin typeface="+mj-lt"/>
                <a:ea typeface="BM JUA OTF"/>
              </a:rPr>
              <a:t>(</a:t>
            </a:r>
            <a:r>
              <a:rPr lang="en" altLang="ko-KR" sz="1600" dirty="0">
                <a:latin typeface="+mj-lt"/>
                <a:ea typeface="BM JUA OTF"/>
              </a:rPr>
              <a:t>MUJWA) </a:t>
            </a:r>
            <a:r>
              <a:rPr lang="ko-KR" altLang="en-US" sz="1600" dirty="0">
                <a:latin typeface="+mj-lt"/>
                <a:ea typeface="BM JUA OTF"/>
              </a:rPr>
              <a:t>등이 있습니다</a:t>
            </a:r>
            <a:r>
              <a:rPr lang="en-US" altLang="ko-KR" sz="1600" dirty="0">
                <a:latin typeface="+mj-lt"/>
                <a:ea typeface="BM JUA OTF"/>
              </a:rPr>
              <a:t>. </a:t>
            </a:r>
            <a:r>
              <a:rPr lang="ko-KR" altLang="en-US" sz="1600" dirty="0">
                <a:latin typeface="+mj-lt"/>
                <a:ea typeface="BM JUA OTF"/>
              </a:rPr>
              <a:t>이들이 복음을 듣고 회심하여 그리스도를 따르도록 기도해 주십시오</a:t>
            </a:r>
            <a:r>
              <a:rPr lang="en-US" altLang="ko-KR" sz="1600" dirty="0">
                <a:latin typeface="+mj-lt"/>
                <a:ea typeface="BM JUA OTF"/>
              </a:rPr>
              <a:t>. </a:t>
            </a:r>
            <a:r>
              <a:rPr lang="ko-KR" altLang="en-US" sz="1600" dirty="0">
                <a:latin typeface="+mj-lt"/>
                <a:ea typeface="BM JUA OTF"/>
              </a:rPr>
              <a:t>또한 교회가 소망의 이유를 담대히 증거할 수 있도록 기도해 주십시오</a:t>
            </a:r>
            <a:r>
              <a:rPr lang="en-US" altLang="ko-KR" sz="1600" dirty="0">
                <a:latin typeface="+mj-lt"/>
                <a:ea typeface="BM JUA OTF"/>
              </a:rPr>
              <a:t>.</a:t>
            </a:r>
          </a:p>
        </p:txBody>
      </p:sp>
    </p:spTree>
    <p:extLst>
      <p:ext uri="{BB962C8B-B14F-4D97-AF65-F5344CB8AC3E}">
        <p14:creationId xmlns:p14="http://schemas.microsoft.com/office/powerpoint/2010/main" val="4061426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8">
          <a:extLst>
            <a:ext uri="{FF2B5EF4-FFF2-40B4-BE49-F238E27FC236}">
              <a16:creationId xmlns:a16="http://schemas.microsoft.com/office/drawing/2014/main" id="{C0D36AC5-8EBA-953E-0D70-E23E1863753E}"/>
            </a:ext>
          </a:extLst>
        </p:cNvPr>
        <p:cNvGrpSpPr/>
        <p:nvPr/>
      </p:nvGrpSpPr>
      <p:grpSpPr>
        <a:xfrm>
          <a:off x="0" y="0"/>
          <a:ext cx="0" cy="0"/>
          <a:chOff x="0" y="0"/>
          <a:chExt cx="0" cy="0"/>
        </a:xfrm>
      </p:grpSpPr>
      <p:sp>
        <p:nvSpPr>
          <p:cNvPr id="3" name="Google Shape;89;p18">
            <a:extLst>
              <a:ext uri="{FF2B5EF4-FFF2-40B4-BE49-F238E27FC236}">
                <a16:creationId xmlns:a16="http://schemas.microsoft.com/office/drawing/2014/main" id="{D8BC1941-5380-000E-8C09-383778C34D50}"/>
              </a:ext>
            </a:extLst>
          </p:cNvPr>
          <p:cNvSpPr txBox="1">
            <a:spLocks/>
          </p:cNvSpPr>
          <p:nvPr/>
        </p:nvSpPr>
        <p:spPr>
          <a:xfrm>
            <a:off x="433018" y="741420"/>
            <a:ext cx="11360800" cy="763600"/>
          </a:xfrm>
          <a:prstGeom prst="rect">
            <a:avLst/>
          </a:prstGeom>
        </p:spPr>
        <p:txBody>
          <a:bodyPr spcFirstLastPara="1" vert="horz" wrap="square" lIns="121900" tIns="121900" rIns="121900" bIns="121900" rtlCol="0" anchor="t" anchorCtr="0">
            <a:noAutofit/>
          </a:bodyPr>
          <a:lstStyle>
            <a:lvl1pPr lvl="0" algn="l" defTabSz="914400" rtl="0" eaLnBrk="1" latinLnBrk="1"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buClr>
                <a:schemeClr val="dk1"/>
              </a:buClr>
              <a:buSzPct val="39285"/>
            </a:pPr>
            <a:r>
              <a:rPr lang="ko-KR" altLang="en-US" sz="3200" dirty="0">
                <a:solidFill>
                  <a:srgbClr val="3F2175"/>
                </a:solidFill>
                <a:latin typeface="NanumGothicExtraBold"/>
                <a:ea typeface="NanumGothicExtraBold"/>
                <a:cs typeface="NanumGothicExtraBold"/>
                <a:sym typeface="NanumGothicExtraBold"/>
              </a:rPr>
              <a:t>에티오피아를 위한 기도</a:t>
            </a:r>
            <a:r>
              <a:rPr lang="en-US" altLang="ko-KR" sz="3200" dirty="0">
                <a:solidFill>
                  <a:srgbClr val="3F2175"/>
                </a:solidFill>
                <a:latin typeface="NanumGothicExtraBold"/>
                <a:ea typeface="NanumGothicExtraBold"/>
                <a:cs typeface="NanumGothicExtraBold"/>
                <a:sym typeface="NanumGothicExtraBold"/>
              </a:rPr>
              <a:t>(1/3)</a:t>
            </a:r>
            <a:endParaRPr lang="ko-KR" altLang="en-US" sz="3200" dirty="0">
              <a:solidFill>
                <a:srgbClr val="3F2175"/>
              </a:solidFill>
              <a:latin typeface="NanumGothicExtraBold"/>
              <a:ea typeface="NanumGothicExtraBold"/>
              <a:cs typeface="NanumGothicExtraBold"/>
              <a:sym typeface="NanumGothicExtraBold"/>
            </a:endParaRPr>
          </a:p>
        </p:txBody>
      </p:sp>
      <p:sp>
        <p:nvSpPr>
          <p:cNvPr id="4" name="Google Shape;92;p18">
            <a:extLst>
              <a:ext uri="{FF2B5EF4-FFF2-40B4-BE49-F238E27FC236}">
                <a16:creationId xmlns:a16="http://schemas.microsoft.com/office/drawing/2014/main" id="{B5B900F0-ED0B-51A1-1104-05E09A229AC3}"/>
              </a:ext>
            </a:extLst>
          </p:cNvPr>
          <p:cNvSpPr/>
          <p:nvPr/>
        </p:nvSpPr>
        <p:spPr>
          <a:xfrm rot="10800000" flipH="1">
            <a:off x="5676405" y="998467"/>
            <a:ext cx="6515827" cy="191200"/>
          </a:xfrm>
          <a:prstGeom prst="rect">
            <a:avLst/>
          </a:prstGeom>
          <a:solidFill>
            <a:srgbClr val="3F2175"/>
          </a:solidFill>
          <a:ln>
            <a:noFill/>
          </a:ln>
        </p:spPr>
        <p:txBody>
          <a:bodyPr spcFirstLastPara="1" wrap="square" lIns="121900" tIns="121900" rIns="121900" bIns="121900" anchor="ctr" anchorCtr="0">
            <a:noAutofit/>
          </a:bodyPr>
          <a:lstStyle/>
          <a:p>
            <a:endParaRPr sz="2400"/>
          </a:p>
        </p:txBody>
      </p:sp>
      <p:sp>
        <p:nvSpPr>
          <p:cNvPr id="5" name="Google Shape;93;p18">
            <a:extLst>
              <a:ext uri="{FF2B5EF4-FFF2-40B4-BE49-F238E27FC236}">
                <a16:creationId xmlns:a16="http://schemas.microsoft.com/office/drawing/2014/main" id="{92BEB7A2-085A-6F57-7D01-6A6FCA55C7DF}"/>
              </a:ext>
            </a:extLst>
          </p:cNvPr>
          <p:cNvSpPr/>
          <p:nvPr/>
        </p:nvSpPr>
        <p:spPr>
          <a:xfrm rot="10800000" flipH="1">
            <a:off x="-10400" y="998467"/>
            <a:ext cx="384000" cy="191200"/>
          </a:xfrm>
          <a:prstGeom prst="rect">
            <a:avLst/>
          </a:prstGeom>
          <a:solidFill>
            <a:srgbClr val="3F2175"/>
          </a:solidFill>
          <a:ln>
            <a:noFill/>
          </a:ln>
        </p:spPr>
        <p:txBody>
          <a:bodyPr spcFirstLastPara="1" wrap="square" lIns="121900" tIns="121900" rIns="121900" bIns="121900" anchor="ctr" anchorCtr="0">
            <a:noAutofit/>
          </a:bodyPr>
          <a:lstStyle/>
          <a:p>
            <a:endParaRPr sz="2400"/>
          </a:p>
        </p:txBody>
      </p:sp>
      <p:pic>
        <p:nvPicPr>
          <p:cNvPr id="9" name="Google Shape;91;p18">
            <a:extLst>
              <a:ext uri="{FF2B5EF4-FFF2-40B4-BE49-F238E27FC236}">
                <a16:creationId xmlns:a16="http://schemas.microsoft.com/office/drawing/2014/main" id="{01218D43-C0BF-4E1F-4D8D-386A79F2EF59}"/>
              </a:ext>
            </a:extLst>
          </p:cNvPr>
          <p:cNvPicPr preferRelativeResize="0">
            <a:picLocks noChangeAspect="1"/>
          </p:cNvPicPr>
          <p:nvPr/>
        </p:nvPicPr>
        <p:blipFill>
          <a:blip r:embed="rId3">
            <a:alphaModFix/>
          </a:blip>
          <a:stretch>
            <a:fillRect/>
          </a:stretch>
        </p:blipFill>
        <p:spPr>
          <a:xfrm>
            <a:off x="10899994" y="6517801"/>
            <a:ext cx="1275503" cy="324000"/>
          </a:xfrm>
          <a:prstGeom prst="rect">
            <a:avLst/>
          </a:prstGeom>
          <a:noFill/>
          <a:ln>
            <a:noFill/>
          </a:ln>
        </p:spPr>
      </p:pic>
      <p:sp>
        <p:nvSpPr>
          <p:cNvPr id="171" name="Google Shape;171;p25">
            <a:extLst>
              <a:ext uri="{FF2B5EF4-FFF2-40B4-BE49-F238E27FC236}">
                <a16:creationId xmlns:a16="http://schemas.microsoft.com/office/drawing/2014/main" id="{D1600F33-6165-9F1B-091D-D16E8BE39556}"/>
              </a:ext>
            </a:extLst>
          </p:cNvPr>
          <p:cNvSpPr txBox="1"/>
          <p:nvPr/>
        </p:nvSpPr>
        <p:spPr>
          <a:xfrm>
            <a:off x="458032" y="1505020"/>
            <a:ext cx="11079713" cy="4678163"/>
          </a:xfrm>
          <a:prstGeom prst="rect">
            <a:avLst/>
          </a:prstGeom>
          <a:noFill/>
          <a:ln>
            <a:noFill/>
          </a:ln>
        </p:spPr>
        <p:txBody>
          <a:bodyPr spcFirstLastPara="1" wrap="square" lIns="121900" tIns="121900" rIns="121900" bIns="121900" numCol="1" anchor="t" anchorCtr="0">
            <a:spAutoFit/>
          </a:bodyPr>
          <a:lstStyle/>
          <a:p>
            <a:pPr marL="285750" lvl="0" indent="-285750">
              <a:buFont typeface="Wingdings" pitchFamily="2" charset="2"/>
              <a:buChar char="Ø"/>
            </a:pPr>
            <a:r>
              <a:rPr lang="ko-KR" altLang="en-US" sz="1600" dirty="0">
                <a:latin typeface="+mj-lt"/>
                <a:ea typeface="BM JUA OTF"/>
              </a:rPr>
              <a:t>에티오피아는 아프리카에서 두 번째로 인구가 많은 나라로</a:t>
            </a:r>
            <a:r>
              <a:rPr lang="en-US" altLang="ko-KR" sz="1600" dirty="0">
                <a:latin typeface="+mj-lt"/>
                <a:ea typeface="BM JUA OTF"/>
              </a:rPr>
              <a:t>, </a:t>
            </a:r>
            <a:r>
              <a:rPr lang="ko-KR" altLang="en-US" sz="1600" dirty="0">
                <a:latin typeface="+mj-lt"/>
                <a:ea typeface="BM JUA OTF"/>
              </a:rPr>
              <a:t>불안정한 동아프리카 지역에서 중요한 역할을 하고 있습니다</a:t>
            </a:r>
            <a:r>
              <a:rPr lang="en-US" altLang="ko-KR" sz="1600" dirty="0">
                <a:latin typeface="+mj-lt"/>
                <a:ea typeface="BM JUA OTF"/>
              </a:rPr>
              <a:t>. </a:t>
            </a:r>
            <a:r>
              <a:rPr lang="ko-KR" altLang="en-US" sz="1600" dirty="0">
                <a:latin typeface="+mj-lt"/>
                <a:ea typeface="BM JUA OTF"/>
              </a:rPr>
              <a:t>이 나라는 풍부한 역사와 전통을 지니고 있으며</a:t>
            </a:r>
            <a:r>
              <a:rPr lang="en-US" altLang="ko-KR" sz="1600" dirty="0">
                <a:latin typeface="+mj-lt"/>
                <a:ea typeface="BM JUA OTF"/>
              </a:rPr>
              <a:t>, </a:t>
            </a:r>
            <a:r>
              <a:rPr lang="ko-KR" altLang="en-US" sz="1600" dirty="0">
                <a:latin typeface="+mj-lt"/>
                <a:ea typeface="BM JUA OTF"/>
              </a:rPr>
              <a:t>세계적으로 유명한 커피의 원산지이기도 합니다</a:t>
            </a:r>
            <a:r>
              <a:rPr lang="en-US" altLang="ko-KR" sz="1600" dirty="0">
                <a:latin typeface="+mj-lt"/>
                <a:ea typeface="BM JUA OTF"/>
              </a:rPr>
              <a:t>. 80</a:t>
            </a:r>
            <a:r>
              <a:rPr lang="ko-KR" altLang="en-US" sz="1600" dirty="0">
                <a:latin typeface="+mj-lt"/>
                <a:ea typeface="BM JUA OTF"/>
              </a:rPr>
              <a:t>개가 넘는 민족과 언어가 공존하는 다양성이 큰 특징입니다</a:t>
            </a:r>
            <a:r>
              <a:rPr lang="en-US" altLang="ko-KR" sz="1600" dirty="0">
                <a:latin typeface="+mj-lt"/>
                <a:ea typeface="BM JUA OTF"/>
              </a:rPr>
              <a:t>. </a:t>
            </a:r>
            <a:r>
              <a:rPr lang="ko-KR" altLang="en-US" sz="1600" dirty="0">
                <a:latin typeface="+mj-lt"/>
                <a:ea typeface="BM JUA OTF"/>
              </a:rPr>
              <a:t>에티오피아의 풍성한 문화와 독특한 역할을 허락하신 하나님께 감사드리며</a:t>
            </a:r>
            <a:r>
              <a:rPr lang="en-US" altLang="ko-KR" sz="1600" dirty="0">
                <a:latin typeface="+mj-lt"/>
                <a:ea typeface="BM JUA OTF"/>
              </a:rPr>
              <a:t>, </a:t>
            </a:r>
            <a:r>
              <a:rPr lang="ko-KR" altLang="en-US" sz="1600" dirty="0">
                <a:latin typeface="+mj-lt"/>
                <a:ea typeface="BM JUA OTF"/>
              </a:rPr>
              <a:t>국경 안팎의 불안정 속에서도 하나님의 은혜가 이 나라와 국민 위에 계속 임하도록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에티오피아는 깊은 기독교 역사와 문화를 가지고 있지만</a:t>
            </a:r>
            <a:r>
              <a:rPr lang="en-US" altLang="ko-KR" sz="1600" dirty="0">
                <a:latin typeface="+mj-lt"/>
                <a:ea typeface="BM JUA OTF"/>
              </a:rPr>
              <a:t>, </a:t>
            </a:r>
            <a:r>
              <a:rPr lang="ko-KR" altLang="en-US" sz="1600" dirty="0">
                <a:latin typeface="+mj-lt"/>
                <a:ea typeface="BM JUA OTF"/>
              </a:rPr>
              <a:t>비전통적 교회나 개종자들은 정부</a:t>
            </a:r>
            <a:r>
              <a:rPr lang="en-US" altLang="ko-KR" sz="1600" dirty="0">
                <a:latin typeface="+mj-lt"/>
                <a:ea typeface="BM JUA OTF"/>
              </a:rPr>
              <a:t>, </a:t>
            </a:r>
            <a:r>
              <a:rPr lang="ko-KR" altLang="en-US" sz="1600" dirty="0">
                <a:latin typeface="+mj-lt"/>
                <a:ea typeface="BM JUA OTF"/>
              </a:rPr>
              <a:t>에티오피아 정교회</a:t>
            </a:r>
            <a:r>
              <a:rPr lang="en-US" altLang="ko-KR" sz="1600" dirty="0">
                <a:latin typeface="+mj-lt"/>
                <a:ea typeface="BM JUA OTF"/>
              </a:rPr>
              <a:t>(</a:t>
            </a:r>
            <a:r>
              <a:rPr lang="en" altLang="ko-KR" sz="1600" dirty="0">
                <a:latin typeface="+mj-lt"/>
                <a:ea typeface="BM JUA OTF"/>
              </a:rPr>
              <a:t>EOC), </a:t>
            </a:r>
            <a:r>
              <a:rPr lang="ko-KR" altLang="en-US" sz="1600" dirty="0">
                <a:latin typeface="+mj-lt"/>
                <a:ea typeface="BM JUA OTF"/>
              </a:rPr>
              <a:t>그리고 무슬림 가족이나 공동체로부터 가장 심각한 박해를 당하고 있습니다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정교회나 이슬람 배경에서 개종한 신자들이 가족에게 버림받지 않도록</a:t>
            </a:r>
            <a:r>
              <a:rPr lang="en-US" altLang="ko-KR" sz="1600" dirty="0">
                <a:latin typeface="+mj-lt"/>
                <a:ea typeface="BM JUA OTF"/>
              </a:rPr>
              <a:t>, </a:t>
            </a:r>
            <a:r>
              <a:rPr lang="ko-KR" altLang="en-US" sz="1600" dirty="0">
                <a:latin typeface="+mj-lt"/>
                <a:ea typeface="BM JUA OTF"/>
              </a:rPr>
              <a:t>성령께서 위로자와 도우미로 함께하시도록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비전통적 기독교인들이 거주지를 떠나도록 </a:t>
            </a:r>
            <a:r>
              <a:rPr lang="ko-KR" altLang="en-US" sz="1600" err="1">
                <a:latin typeface="+mj-lt"/>
                <a:ea typeface="BM JUA OTF"/>
              </a:rPr>
              <a:t>강요받고</a:t>
            </a:r>
            <a:r>
              <a:rPr lang="en-US" altLang="ko-KR" sz="1600" dirty="0">
                <a:latin typeface="+mj-lt"/>
                <a:ea typeface="BM JUA OTF"/>
              </a:rPr>
              <a:t>, </a:t>
            </a:r>
            <a:r>
              <a:rPr lang="ko-KR" altLang="en-US" sz="1600" dirty="0">
                <a:latin typeface="+mj-lt"/>
                <a:ea typeface="BM JUA OTF"/>
              </a:rPr>
              <a:t>전도할 경우 폭력에 직면하고 있습니다</a:t>
            </a:r>
            <a:r>
              <a:rPr lang="en-US" altLang="ko-KR" sz="1600" dirty="0">
                <a:latin typeface="+mj-lt"/>
                <a:ea typeface="BM JUA OTF"/>
              </a:rPr>
              <a:t>. </a:t>
            </a:r>
            <a:r>
              <a:rPr lang="ko-KR" altLang="en-US" sz="1600" dirty="0">
                <a:latin typeface="+mj-lt"/>
                <a:ea typeface="BM JUA OTF"/>
              </a:rPr>
              <a:t>이들이 공동체 안에서 빛과 소금으로 서도록 담대함과 힘을 주시기를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압박이 커지는 상황에서도 복음은 이전에 닫혀 있던 지역에까지 전해지고 있습니다</a:t>
            </a:r>
            <a:r>
              <a:rPr lang="en-US" altLang="ko-KR" sz="1600" dirty="0">
                <a:latin typeface="+mj-lt"/>
                <a:ea typeface="BM JUA OTF"/>
              </a:rPr>
              <a:t>. </a:t>
            </a:r>
            <a:r>
              <a:rPr lang="ko-KR" altLang="en-US" sz="1600" dirty="0">
                <a:latin typeface="+mj-lt"/>
                <a:ea typeface="BM JUA OTF"/>
              </a:rPr>
              <a:t>복음을 전하는 교회와 전도자들에게 하나님의 은혜와 보호가 함께하도록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침례교</a:t>
            </a:r>
            <a:r>
              <a:rPr lang="en-US" altLang="ko-KR" sz="1600" dirty="0">
                <a:latin typeface="+mj-lt"/>
                <a:ea typeface="BM JUA OTF"/>
              </a:rPr>
              <a:t>, </a:t>
            </a:r>
            <a:r>
              <a:rPr lang="ko-KR" altLang="en-US" sz="1600" dirty="0">
                <a:latin typeface="+mj-lt"/>
                <a:ea typeface="BM JUA OTF"/>
              </a:rPr>
              <a:t>복음주의</a:t>
            </a:r>
            <a:r>
              <a:rPr lang="en-US" altLang="ko-KR" sz="1600" dirty="0">
                <a:latin typeface="+mj-lt"/>
                <a:ea typeface="BM JUA OTF"/>
              </a:rPr>
              <a:t>, </a:t>
            </a:r>
            <a:r>
              <a:rPr lang="ko-KR" altLang="en-US" sz="1600" dirty="0">
                <a:latin typeface="+mj-lt"/>
                <a:ea typeface="BM JUA OTF"/>
              </a:rPr>
              <a:t>오순절 교단 등 개신교 교회들은 하나님의 은혜와 교회의 헌신으로 계속 성장하고 있습니다</a:t>
            </a:r>
            <a:r>
              <a:rPr lang="en-US" altLang="ko-KR" sz="1600" dirty="0">
                <a:latin typeface="+mj-lt"/>
                <a:ea typeface="BM JUA OTF"/>
              </a:rPr>
              <a:t>. </a:t>
            </a:r>
            <a:r>
              <a:rPr lang="ko-KR" altLang="en-US" sz="1600" dirty="0">
                <a:latin typeface="+mj-lt"/>
                <a:ea typeface="BM JUA OTF"/>
              </a:rPr>
              <a:t>그러나 정부와 이슬람 단체들에게는 이러한 성장이 위협으로 간주되어 압박과 폭력의 위험에 노출되어 있습니다</a:t>
            </a:r>
            <a:r>
              <a:rPr lang="en-US" altLang="ko-KR" sz="1600" dirty="0">
                <a:latin typeface="+mj-lt"/>
                <a:ea typeface="BM JUA OTF"/>
              </a:rPr>
              <a:t>. </a:t>
            </a:r>
            <a:r>
              <a:rPr lang="ko-KR" altLang="en-US" sz="1600" dirty="0">
                <a:latin typeface="+mj-lt"/>
                <a:ea typeface="BM JUA OTF"/>
              </a:rPr>
              <a:t>위험 속에서도 복음을 전할 수 있도록 하나님의 은혜와 호의가 이 공동체 위에 계속 임하도록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기독교 지도자들과 그 가족들은 기독교인이 소수인 지역에서 봉사하면서 박해와 </a:t>
            </a:r>
            <a:r>
              <a:rPr lang="ko-KR" altLang="en-US" sz="1600" err="1">
                <a:latin typeface="+mj-lt"/>
                <a:ea typeface="BM JUA OTF"/>
              </a:rPr>
              <a:t>표적화된</a:t>
            </a:r>
            <a:r>
              <a:rPr lang="ko-KR" altLang="en-US" sz="1600" dirty="0">
                <a:latin typeface="+mj-lt"/>
                <a:ea typeface="BM JUA OTF"/>
              </a:rPr>
              <a:t> 괴롭힘을 당하고 있습니다</a:t>
            </a:r>
            <a:r>
              <a:rPr lang="en-US" altLang="ko-KR" sz="1600" dirty="0">
                <a:latin typeface="+mj-lt"/>
                <a:ea typeface="BM JUA OTF"/>
              </a:rPr>
              <a:t>. </a:t>
            </a:r>
            <a:r>
              <a:rPr lang="ko-KR" altLang="en-US" sz="1600" dirty="0">
                <a:latin typeface="+mj-lt"/>
                <a:ea typeface="BM JUA OTF"/>
              </a:rPr>
              <a:t>언어적 위협부터 심각한 폭력까지 당하는 그들의 리더십은 흔들리고</a:t>
            </a:r>
            <a:r>
              <a:rPr lang="en-US" altLang="ko-KR" sz="1600" dirty="0">
                <a:latin typeface="+mj-lt"/>
                <a:ea typeface="BM JUA OTF"/>
              </a:rPr>
              <a:t>, </a:t>
            </a:r>
            <a:r>
              <a:rPr lang="ko-KR" altLang="en-US" sz="1600" dirty="0">
                <a:latin typeface="+mj-lt"/>
                <a:ea typeface="BM JUA OTF"/>
              </a:rPr>
              <a:t>공동체 전체가 취약해집니다</a:t>
            </a:r>
            <a:r>
              <a:rPr lang="en-US" altLang="ko-KR" sz="1600" dirty="0">
                <a:latin typeface="+mj-lt"/>
                <a:ea typeface="BM JUA OTF"/>
              </a:rPr>
              <a:t>. </a:t>
            </a:r>
            <a:r>
              <a:rPr lang="ko-KR" altLang="en-US" sz="1600" dirty="0">
                <a:latin typeface="+mj-lt"/>
                <a:ea typeface="BM JUA OTF"/>
              </a:rPr>
              <a:t>하나님께서 이 목자들을 강하게 붙드시고 보호하시며</a:t>
            </a:r>
            <a:r>
              <a:rPr lang="en-US" altLang="ko-KR" sz="1600" dirty="0">
                <a:latin typeface="+mj-lt"/>
                <a:ea typeface="BM JUA OTF"/>
              </a:rPr>
              <a:t>, </a:t>
            </a:r>
            <a:r>
              <a:rPr lang="ko-KR" altLang="en-US" sz="1600" dirty="0">
                <a:latin typeface="+mj-lt"/>
                <a:ea typeface="BM JUA OTF"/>
              </a:rPr>
              <a:t>사역을 이어갈 모든 필요를 </a:t>
            </a:r>
            <a:r>
              <a:rPr lang="ko-KR" altLang="en-US" sz="1600" err="1">
                <a:latin typeface="+mj-lt"/>
                <a:ea typeface="BM JUA OTF"/>
              </a:rPr>
              <a:t>채워주시도록</a:t>
            </a:r>
            <a:r>
              <a:rPr lang="ko-KR" altLang="en-US" sz="1600" dirty="0">
                <a:latin typeface="+mj-lt"/>
                <a:ea typeface="BM JUA OTF"/>
              </a:rPr>
              <a:t> 기도해 주십시오</a:t>
            </a:r>
            <a:r>
              <a:rPr lang="en-US" altLang="ko-KR" sz="1600" dirty="0">
                <a:latin typeface="+mj-lt"/>
                <a:ea typeface="BM JUA OTF"/>
              </a:rPr>
              <a:t>.</a:t>
            </a:r>
          </a:p>
        </p:txBody>
      </p:sp>
    </p:spTree>
    <p:extLst>
      <p:ext uri="{BB962C8B-B14F-4D97-AF65-F5344CB8AC3E}">
        <p14:creationId xmlns:p14="http://schemas.microsoft.com/office/powerpoint/2010/main" val="1805912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8">
          <a:extLst>
            <a:ext uri="{FF2B5EF4-FFF2-40B4-BE49-F238E27FC236}">
              <a16:creationId xmlns:a16="http://schemas.microsoft.com/office/drawing/2014/main" id="{9AFB33A1-93A8-9441-5B1C-5DB51754042F}"/>
            </a:ext>
          </a:extLst>
        </p:cNvPr>
        <p:cNvGrpSpPr/>
        <p:nvPr/>
      </p:nvGrpSpPr>
      <p:grpSpPr>
        <a:xfrm>
          <a:off x="0" y="0"/>
          <a:ext cx="0" cy="0"/>
          <a:chOff x="0" y="0"/>
          <a:chExt cx="0" cy="0"/>
        </a:xfrm>
      </p:grpSpPr>
      <p:sp>
        <p:nvSpPr>
          <p:cNvPr id="3" name="Google Shape;89;p18">
            <a:extLst>
              <a:ext uri="{FF2B5EF4-FFF2-40B4-BE49-F238E27FC236}">
                <a16:creationId xmlns:a16="http://schemas.microsoft.com/office/drawing/2014/main" id="{5F733E5D-63D7-D2C9-0EC8-30AE6706D517}"/>
              </a:ext>
            </a:extLst>
          </p:cNvPr>
          <p:cNvSpPr txBox="1">
            <a:spLocks/>
          </p:cNvSpPr>
          <p:nvPr/>
        </p:nvSpPr>
        <p:spPr>
          <a:xfrm>
            <a:off x="433018" y="741420"/>
            <a:ext cx="11360800" cy="763600"/>
          </a:xfrm>
          <a:prstGeom prst="rect">
            <a:avLst/>
          </a:prstGeom>
        </p:spPr>
        <p:txBody>
          <a:bodyPr spcFirstLastPara="1" vert="horz" wrap="square" lIns="121900" tIns="121900" rIns="121900" bIns="121900" rtlCol="0" anchor="t" anchorCtr="0">
            <a:noAutofit/>
          </a:bodyPr>
          <a:lstStyle>
            <a:lvl1pPr lvl="0" algn="l" defTabSz="914400" rtl="0" eaLnBrk="1" latinLnBrk="1"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buClr>
                <a:schemeClr val="dk1"/>
              </a:buClr>
              <a:buSzPct val="39285"/>
            </a:pPr>
            <a:r>
              <a:rPr lang="ko-KR" altLang="en-US" sz="3200" dirty="0">
                <a:solidFill>
                  <a:srgbClr val="3F2175"/>
                </a:solidFill>
                <a:latin typeface="NanumGothicExtraBold"/>
                <a:ea typeface="NanumGothicExtraBold"/>
                <a:cs typeface="NanumGothicExtraBold"/>
                <a:sym typeface="NanumGothicExtraBold"/>
              </a:rPr>
              <a:t>에티오피아를 위한 기도</a:t>
            </a:r>
            <a:r>
              <a:rPr lang="en-US" altLang="ko-KR" sz="3200" dirty="0">
                <a:solidFill>
                  <a:srgbClr val="3F2175"/>
                </a:solidFill>
                <a:latin typeface="NanumGothicExtraBold"/>
                <a:ea typeface="NanumGothicExtraBold"/>
                <a:cs typeface="NanumGothicExtraBold"/>
                <a:sym typeface="NanumGothicExtraBold"/>
              </a:rPr>
              <a:t>(2/3)</a:t>
            </a:r>
            <a:endParaRPr lang="ko-KR" altLang="en-US" sz="3200" dirty="0">
              <a:solidFill>
                <a:srgbClr val="3F2175"/>
              </a:solidFill>
              <a:latin typeface="NanumGothicExtraBold"/>
              <a:ea typeface="NanumGothicExtraBold"/>
              <a:cs typeface="NanumGothicExtraBold"/>
              <a:sym typeface="NanumGothicExtraBold"/>
            </a:endParaRPr>
          </a:p>
        </p:txBody>
      </p:sp>
      <p:sp>
        <p:nvSpPr>
          <p:cNvPr id="4" name="Google Shape;92;p18">
            <a:extLst>
              <a:ext uri="{FF2B5EF4-FFF2-40B4-BE49-F238E27FC236}">
                <a16:creationId xmlns:a16="http://schemas.microsoft.com/office/drawing/2014/main" id="{34670AC4-8019-8B69-EA88-AB1B97F7B4E1}"/>
              </a:ext>
            </a:extLst>
          </p:cNvPr>
          <p:cNvSpPr/>
          <p:nvPr/>
        </p:nvSpPr>
        <p:spPr>
          <a:xfrm rot="10800000" flipH="1">
            <a:off x="5688281" y="998467"/>
            <a:ext cx="6503952" cy="191200"/>
          </a:xfrm>
          <a:prstGeom prst="rect">
            <a:avLst/>
          </a:prstGeom>
          <a:solidFill>
            <a:srgbClr val="3F2175"/>
          </a:solidFill>
          <a:ln>
            <a:noFill/>
          </a:ln>
        </p:spPr>
        <p:txBody>
          <a:bodyPr spcFirstLastPara="1" wrap="square" lIns="121900" tIns="121900" rIns="121900" bIns="121900" anchor="ctr" anchorCtr="0">
            <a:noAutofit/>
          </a:bodyPr>
          <a:lstStyle/>
          <a:p>
            <a:endParaRPr sz="2400"/>
          </a:p>
        </p:txBody>
      </p:sp>
      <p:sp>
        <p:nvSpPr>
          <p:cNvPr id="5" name="Google Shape;93;p18">
            <a:extLst>
              <a:ext uri="{FF2B5EF4-FFF2-40B4-BE49-F238E27FC236}">
                <a16:creationId xmlns:a16="http://schemas.microsoft.com/office/drawing/2014/main" id="{B4C5A8D2-55A8-CEC2-53C1-435A35FB2738}"/>
              </a:ext>
            </a:extLst>
          </p:cNvPr>
          <p:cNvSpPr/>
          <p:nvPr/>
        </p:nvSpPr>
        <p:spPr>
          <a:xfrm rot="10800000" flipH="1">
            <a:off x="-10400" y="998467"/>
            <a:ext cx="384000" cy="191200"/>
          </a:xfrm>
          <a:prstGeom prst="rect">
            <a:avLst/>
          </a:prstGeom>
          <a:solidFill>
            <a:srgbClr val="3F2175"/>
          </a:solidFill>
          <a:ln>
            <a:noFill/>
          </a:ln>
        </p:spPr>
        <p:txBody>
          <a:bodyPr spcFirstLastPara="1" wrap="square" lIns="121900" tIns="121900" rIns="121900" bIns="121900" anchor="ctr" anchorCtr="0">
            <a:noAutofit/>
          </a:bodyPr>
          <a:lstStyle/>
          <a:p>
            <a:endParaRPr sz="2400"/>
          </a:p>
        </p:txBody>
      </p:sp>
      <p:pic>
        <p:nvPicPr>
          <p:cNvPr id="9" name="Google Shape;91;p18">
            <a:extLst>
              <a:ext uri="{FF2B5EF4-FFF2-40B4-BE49-F238E27FC236}">
                <a16:creationId xmlns:a16="http://schemas.microsoft.com/office/drawing/2014/main" id="{C9F03836-8BAB-3038-D9F1-82BACEF7818C}"/>
              </a:ext>
            </a:extLst>
          </p:cNvPr>
          <p:cNvPicPr preferRelativeResize="0">
            <a:picLocks noChangeAspect="1"/>
          </p:cNvPicPr>
          <p:nvPr/>
        </p:nvPicPr>
        <p:blipFill>
          <a:blip r:embed="rId3">
            <a:alphaModFix/>
          </a:blip>
          <a:stretch>
            <a:fillRect/>
          </a:stretch>
        </p:blipFill>
        <p:spPr>
          <a:xfrm>
            <a:off x="10899994" y="6517801"/>
            <a:ext cx="1275503" cy="324000"/>
          </a:xfrm>
          <a:prstGeom prst="rect">
            <a:avLst/>
          </a:prstGeom>
          <a:noFill/>
          <a:ln>
            <a:noFill/>
          </a:ln>
        </p:spPr>
      </p:pic>
      <p:sp>
        <p:nvSpPr>
          <p:cNvPr id="171" name="Google Shape;171;p25">
            <a:extLst>
              <a:ext uri="{FF2B5EF4-FFF2-40B4-BE49-F238E27FC236}">
                <a16:creationId xmlns:a16="http://schemas.microsoft.com/office/drawing/2014/main" id="{91C458FF-6BD6-E1CC-28FB-9479DE42A61F}"/>
              </a:ext>
            </a:extLst>
          </p:cNvPr>
          <p:cNvSpPr txBox="1"/>
          <p:nvPr/>
        </p:nvSpPr>
        <p:spPr>
          <a:xfrm>
            <a:off x="458032" y="1398145"/>
            <a:ext cx="11079713" cy="4924385"/>
          </a:xfrm>
          <a:prstGeom prst="rect">
            <a:avLst/>
          </a:prstGeom>
          <a:noFill/>
          <a:ln>
            <a:noFill/>
          </a:ln>
        </p:spPr>
        <p:txBody>
          <a:bodyPr spcFirstLastPara="1" wrap="square" lIns="121900" tIns="121900" rIns="121900" bIns="121900" numCol="1" anchor="t" anchorCtr="0">
            <a:spAutoFit/>
          </a:bodyPr>
          <a:lstStyle/>
          <a:p>
            <a:pPr marL="285750" lvl="0" indent="-285750">
              <a:buFont typeface="Wingdings" pitchFamily="2" charset="2"/>
              <a:buChar char="Ø"/>
            </a:pPr>
            <a:r>
              <a:rPr lang="ko-KR" altLang="en-US" sz="1600" dirty="0">
                <a:latin typeface="+mj-lt"/>
                <a:ea typeface="BM JUA OTF"/>
              </a:rPr>
              <a:t>에티오피아는 기독교와 이슬람을 모두 일찍 받아들인 역사를 가진 만큼 박해 상황이 복잡합니다</a:t>
            </a:r>
            <a:r>
              <a:rPr lang="en-US" altLang="ko-KR" sz="1600" dirty="0">
                <a:latin typeface="+mj-lt"/>
                <a:ea typeface="BM JUA OTF"/>
              </a:rPr>
              <a:t>. 2025</a:t>
            </a:r>
            <a:r>
              <a:rPr lang="ko-KR" altLang="en-US" sz="1600" dirty="0">
                <a:latin typeface="+mj-lt"/>
                <a:ea typeface="BM JUA OTF"/>
              </a:rPr>
              <a:t>년 </a:t>
            </a:r>
            <a:r>
              <a:rPr lang="ko-KR" altLang="en-US" sz="1600" err="1">
                <a:latin typeface="+mj-lt"/>
                <a:ea typeface="BM JUA OTF"/>
              </a:rPr>
              <a:t>월드워치리스트에서</a:t>
            </a:r>
            <a:r>
              <a:rPr lang="ko-KR" altLang="en-US" sz="1600" dirty="0">
                <a:latin typeface="+mj-lt"/>
                <a:ea typeface="BM JUA OTF"/>
              </a:rPr>
              <a:t> </a:t>
            </a:r>
            <a:r>
              <a:rPr lang="en-US" altLang="ko-KR" sz="1600" dirty="0">
                <a:latin typeface="+mj-lt"/>
                <a:ea typeface="BM JUA OTF"/>
              </a:rPr>
              <a:t>33</a:t>
            </a:r>
            <a:r>
              <a:rPr lang="ko-KR" altLang="en-US" sz="1600" dirty="0">
                <a:latin typeface="+mj-lt"/>
                <a:ea typeface="BM JUA OTF"/>
              </a:rPr>
              <a:t>위를 기록했는데</a:t>
            </a:r>
            <a:r>
              <a:rPr lang="en-US" altLang="ko-KR" sz="1600" dirty="0">
                <a:latin typeface="+mj-lt"/>
                <a:ea typeface="BM JUA OTF"/>
              </a:rPr>
              <a:t>, </a:t>
            </a:r>
            <a:r>
              <a:rPr lang="ko-KR" altLang="en-US" sz="1600" dirty="0">
                <a:latin typeface="+mj-lt"/>
                <a:ea typeface="BM JUA OTF"/>
              </a:rPr>
              <a:t>종교</a:t>
            </a:r>
            <a:r>
              <a:rPr lang="en-US" altLang="ko-KR" sz="1600" dirty="0">
                <a:latin typeface="+mj-lt"/>
                <a:ea typeface="BM JUA OTF"/>
              </a:rPr>
              <a:t>·</a:t>
            </a:r>
            <a:r>
              <a:rPr lang="ko-KR" altLang="en-US" sz="1600" dirty="0">
                <a:latin typeface="+mj-lt"/>
                <a:ea typeface="BM JUA OTF"/>
              </a:rPr>
              <a:t>민족</a:t>
            </a:r>
            <a:r>
              <a:rPr lang="en-US" altLang="ko-KR" sz="1600" dirty="0">
                <a:latin typeface="+mj-lt"/>
                <a:ea typeface="BM JUA OTF"/>
              </a:rPr>
              <a:t>·</a:t>
            </a:r>
            <a:r>
              <a:rPr lang="ko-KR" altLang="en-US" sz="1600" dirty="0">
                <a:latin typeface="+mj-lt"/>
                <a:ea typeface="BM JUA OTF"/>
              </a:rPr>
              <a:t>정치가 얽히며 갈등이 종종 종교적 성격을 띠고 있습니다</a:t>
            </a:r>
            <a:r>
              <a:rPr lang="en-US" altLang="ko-KR" sz="1600" dirty="0">
                <a:latin typeface="+mj-lt"/>
                <a:ea typeface="BM JUA OTF"/>
              </a:rPr>
              <a:t>. </a:t>
            </a:r>
            <a:r>
              <a:rPr lang="ko-KR" altLang="en-US" sz="1600" dirty="0">
                <a:latin typeface="+mj-lt"/>
                <a:ea typeface="BM JUA OTF"/>
              </a:rPr>
              <a:t>순위는 떨어졌지만 전체 박해 점수와 폭력 지수는 오히려 상승했습니다</a:t>
            </a:r>
            <a:r>
              <a:rPr lang="en-US" altLang="ko-KR" sz="1600" dirty="0">
                <a:latin typeface="+mj-lt"/>
                <a:ea typeface="BM JUA OTF"/>
              </a:rPr>
              <a:t>. </a:t>
            </a:r>
            <a:r>
              <a:rPr lang="ko-KR" altLang="en-US" sz="1600" dirty="0">
                <a:latin typeface="+mj-lt"/>
                <a:ea typeface="BM JUA OTF"/>
              </a:rPr>
              <a:t>위험 속에서도 용기 있게 믿음을 지키는 성도들에게 감사드리며</a:t>
            </a:r>
            <a:r>
              <a:rPr lang="en-US" altLang="ko-KR" sz="1600" dirty="0">
                <a:latin typeface="+mj-lt"/>
                <a:ea typeface="BM JUA OTF"/>
              </a:rPr>
              <a:t>, </a:t>
            </a:r>
            <a:r>
              <a:rPr lang="ko-KR" altLang="en-US" sz="1600" dirty="0">
                <a:latin typeface="+mj-lt"/>
                <a:ea typeface="BM JUA OTF"/>
              </a:rPr>
              <a:t>그들이 담대함을 잃지 않도록</a:t>
            </a:r>
            <a:r>
              <a:rPr lang="en-US" altLang="ko-KR" sz="1600" dirty="0">
                <a:latin typeface="+mj-lt"/>
                <a:ea typeface="BM JUA OTF"/>
              </a:rPr>
              <a:t>, </a:t>
            </a:r>
            <a:r>
              <a:rPr lang="ko-KR" altLang="en-US" sz="1600" dirty="0">
                <a:latin typeface="+mj-lt"/>
                <a:ea typeface="BM JUA OTF"/>
              </a:rPr>
              <a:t>필요한 영적 돌봄을 공급받도록 기도해 주십시오</a:t>
            </a:r>
            <a:r>
              <a:rPr lang="en-US" altLang="ko-KR" sz="1600" dirty="0">
                <a:latin typeface="+mj-lt"/>
                <a:ea typeface="BM JUA OTF"/>
              </a:rPr>
              <a:t>. </a:t>
            </a:r>
            <a:r>
              <a:rPr lang="ko-KR" altLang="en-US" sz="1600" dirty="0">
                <a:latin typeface="+mj-lt"/>
                <a:ea typeface="BM JUA OTF"/>
              </a:rPr>
              <a:t>또한 오픈도어의 훈련 사역이 잘 열매 맺도록 기도해 주십시오</a:t>
            </a:r>
            <a:r>
              <a:rPr lang="en-US" altLang="ko-KR" sz="1600" dirty="0">
                <a:latin typeface="+mj-lt"/>
                <a:ea typeface="BM JUA OTF"/>
              </a:rPr>
              <a:t>.</a:t>
            </a:r>
          </a:p>
          <a:p>
            <a:pPr marL="285750" lvl="0" indent="-285750">
              <a:buFont typeface="Wingdings" pitchFamily="2" charset="2"/>
              <a:buChar char="Ø"/>
            </a:pPr>
            <a:r>
              <a:rPr lang="en-US" altLang="ko-KR" sz="1600" dirty="0">
                <a:latin typeface="+mj-lt"/>
                <a:ea typeface="BM JUA OTF"/>
              </a:rPr>
              <a:t>2020</a:t>
            </a:r>
            <a:r>
              <a:rPr lang="ko-KR" altLang="en-US" sz="1600" dirty="0">
                <a:latin typeface="+mj-lt"/>
                <a:ea typeface="BM JUA OTF"/>
              </a:rPr>
              <a:t>년 북부 </a:t>
            </a:r>
            <a:r>
              <a:rPr lang="ko-KR" altLang="en-US" sz="1600" err="1">
                <a:latin typeface="+mj-lt"/>
                <a:ea typeface="BM JUA OTF"/>
              </a:rPr>
              <a:t>티그라이</a:t>
            </a:r>
            <a:r>
              <a:rPr lang="en-US" altLang="ko-KR" sz="1600" dirty="0">
                <a:latin typeface="+mj-lt"/>
                <a:ea typeface="BM JUA OTF"/>
              </a:rPr>
              <a:t>(</a:t>
            </a:r>
            <a:r>
              <a:rPr lang="en" altLang="ko-KR" sz="1600" dirty="0">
                <a:latin typeface="+mj-lt"/>
                <a:ea typeface="BM JUA OTF"/>
              </a:rPr>
              <a:t>Tigray) </a:t>
            </a:r>
            <a:r>
              <a:rPr lang="ko-KR" altLang="en-US" sz="1600" dirty="0">
                <a:latin typeface="+mj-lt"/>
                <a:ea typeface="BM JUA OTF"/>
              </a:rPr>
              <a:t>지역에서 시작된 내전은 </a:t>
            </a:r>
            <a:r>
              <a:rPr lang="ko-KR" altLang="en-US" sz="1600" err="1">
                <a:latin typeface="+mj-lt"/>
                <a:ea typeface="BM JUA OTF"/>
              </a:rPr>
              <a:t>아파르</a:t>
            </a:r>
            <a:r>
              <a:rPr lang="en-US" altLang="ko-KR" sz="1600" dirty="0">
                <a:latin typeface="+mj-lt"/>
                <a:ea typeface="BM JUA OTF"/>
              </a:rPr>
              <a:t>(</a:t>
            </a:r>
            <a:r>
              <a:rPr lang="en" altLang="ko-KR" sz="1600" dirty="0">
                <a:latin typeface="+mj-lt"/>
                <a:ea typeface="BM JUA OTF"/>
              </a:rPr>
              <a:t>Afar), </a:t>
            </a:r>
            <a:r>
              <a:rPr lang="ko-KR" altLang="en-US" sz="1600" dirty="0">
                <a:latin typeface="+mj-lt"/>
                <a:ea typeface="BM JUA OTF"/>
              </a:rPr>
              <a:t>아무라</a:t>
            </a:r>
            <a:r>
              <a:rPr lang="en-US" altLang="ko-KR" sz="1600" dirty="0">
                <a:latin typeface="+mj-lt"/>
                <a:ea typeface="BM JUA OTF"/>
              </a:rPr>
              <a:t>(</a:t>
            </a:r>
            <a:r>
              <a:rPr lang="en" altLang="ko-KR" sz="1600" dirty="0">
                <a:latin typeface="+mj-lt"/>
                <a:ea typeface="BM JUA OTF"/>
              </a:rPr>
              <a:t>Amhara) </a:t>
            </a:r>
            <a:r>
              <a:rPr lang="ko-KR" altLang="en-US" sz="1600" dirty="0">
                <a:latin typeface="+mj-lt"/>
                <a:ea typeface="BM JUA OTF"/>
              </a:rPr>
              <a:t>지역으로 번졌습니다</a:t>
            </a:r>
            <a:r>
              <a:rPr lang="en-US" altLang="ko-KR" sz="1600" dirty="0">
                <a:latin typeface="+mj-lt"/>
                <a:ea typeface="BM JUA OTF"/>
              </a:rPr>
              <a:t>. </a:t>
            </a:r>
            <a:r>
              <a:rPr lang="ko-KR" altLang="en-US" sz="1600" dirty="0">
                <a:latin typeface="+mj-lt"/>
                <a:ea typeface="BM JUA OTF"/>
              </a:rPr>
              <a:t>많은 이들이 피난민이 되고</a:t>
            </a:r>
            <a:r>
              <a:rPr lang="en-US" altLang="ko-KR" sz="1600" dirty="0">
                <a:latin typeface="+mj-lt"/>
                <a:ea typeface="BM JUA OTF"/>
              </a:rPr>
              <a:t>, </a:t>
            </a:r>
            <a:r>
              <a:rPr lang="ko-KR" altLang="en-US" sz="1600" dirty="0">
                <a:latin typeface="+mj-lt"/>
                <a:ea typeface="BM JUA OTF"/>
              </a:rPr>
              <a:t>트라우마와 가난에 빠졌습니다</a:t>
            </a:r>
            <a:r>
              <a:rPr lang="en-US" altLang="ko-KR" sz="1600" dirty="0">
                <a:latin typeface="+mj-lt"/>
                <a:ea typeface="BM JUA OTF"/>
              </a:rPr>
              <a:t>. 2022</a:t>
            </a:r>
            <a:r>
              <a:rPr lang="ko-KR" altLang="en-US" sz="1600" dirty="0">
                <a:latin typeface="+mj-lt"/>
                <a:ea typeface="BM JUA OTF"/>
              </a:rPr>
              <a:t>년 평화협정이 체결되었지만 여전히 불안정합니다</a:t>
            </a:r>
            <a:r>
              <a:rPr lang="en-US" altLang="ko-KR" sz="1600" dirty="0">
                <a:latin typeface="+mj-lt"/>
                <a:ea typeface="BM JUA OTF"/>
              </a:rPr>
              <a:t>. </a:t>
            </a:r>
            <a:r>
              <a:rPr lang="ko-KR" altLang="en-US" sz="1600" dirty="0">
                <a:latin typeface="+mj-lt"/>
                <a:ea typeface="BM JUA OTF"/>
              </a:rPr>
              <a:t>남부에서도 간헐적으로 분쟁이 발생하며 교회가 피해를 입고 있습니다</a:t>
            </a:r>
            <a:r>
              <a:rPr lang="en-US" altLang="ko-KR" sz="1600" dirty="0">
                <a:latin typeface="+mj-lt"/>
                <a:ea typeface="BM JUA OTF"/>
              </a:rPr>
              <a:t>. </a:t>
            </a:r>
            <a:r>
              <a:rPr lang="ko-KR" altLang="en-US" sz="1600" dirty="0">
                <a:latin typeface="+mj-lt"/>
                <a:ea typeface="BM JUA OTF"/>
              </a:rPr>
              <a:t>교회가 그리스도 안에 뿌리내려 흔들리지 않고</a:t>
            </a:r>
            <a:r>
              <a:rPr lang="en-US" altLang="ko-KR" sz="1600" dirty="0">
                <a:latin typeface="+mj-lt"/>
                <a:ea typeface="BM JUA OTF"/>
              </a:rPr>
              <a:t>, </a:t>
            </a:r>
            <a:r>
              <a:rPr lang="ko-KR" altLang="en-US" sz="1600" dirty="0">
                <a:latin typeface="+mj-lt"/>
                <a:ea typeface="BM JUA OTF"/>
              </a:rPr>
              <a:t>평화와 화해의 도구가 되도록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에티오피아는 동아프리카에서 중요한 안정 역할을 합니다</a:t>
            </a:r>
            <a:r>
              <a:rPr lang="en-US" altLang="ko-KR" sz="1600" dirty="0">
                <a:latin typeface="+mj-lt"/>
                <a:ea typeface="BM JUA OTF"/>
              </a:rPr>
              <a:t>. </a:t>
            </a:r>
            <a:r>
              <a:rPr lang="ko-KR" altLang="en-US" sz="1600" dirty="0">
                <a:latin typeface="+mj-lt"/>
                <a:ea typeface="BM JUA OTF"/>
              </a:rPr>
              <a:t>서쪽으로는 내전을 겪는 수단과 남수단</a:t>
            </a:r>
            <a:r>
              <a:rPr lang="en-US" altLang="ko-KR" sz="1600" dirty="0">
                <a:latin typeface="+mj-lt"/>
                <a:ea typeface="BM JUA OTF"/>
              </a:rPr>
              <a:t>, </a:t>
            </a:r>
            <a:r>
              <a:rPr lang="ko-KR" altLang="en-US" sz="1600" dirty="0">
                <a:latin typeface="+mj-lt"/>
                <a:ea typeface="BM JUA OTF"/>
              </a:rPr>
              <a:t>동쪽으로는 소말리아</a:t>
            </a:r>
            <a:r>
              <a:rPr lang="en-US" altLang="ko-KR" sz="1600" dirty="0">
                <a:latin typeface="+mj-lt"/>
                <a:ea typeface="BM JUA OTF"/>
              </a:rPr>
              <a:t>, </a:t>
            </a:r>
            <a:r>
              <a:rPr lang="ko-KR" altLang="en-US" sz="1600" dirty="0">
                <a:latin typeface="+mj-lt"/>
                <a:ea typeface="BM JUA OTF"/>
              </a:rPr>
              <a:t>북쪽으로는 에리트레아와 접해 있습니다</a:t>
            </a:r>
            <a:r>
              <a:rPr lang="en-US" altLang="ko-KR" sz="1600" dirty="0">
                <a:latin typeface="+mj-lt"/>
                <a:ea typeface="BM JUA OTF"/>
              </a:rPr>
              <a:t>. </a:t>
            </a:r>
            <a:r>
              <a:rPr lang="ko-KR" altLang="en-US" sz="1600" dirty="0">
                <a:latin typeface="+mj-lt"/>
                <a:ea typeface="BM JUA OTF"/>
              </a:rPr>
              <a:t>이웃 국가들에 영향을 주면서도 의존해야 하는 위치에 있습니다</a:t>
            </a:r>
            <a:r>
              <a:rPr lang="en-US" altLang="ko-KR" sz="1600" dirty="0">
                <a:latin typeface="+mj-lt"/>
                <a:ea typeface="BM JUA OTF"/>
              </a:rPr>
              <a:t>. </a:t>
            </a:r>
            <a:r>
              <a:rPr lang="ko-KR" altLang="en-US" sz="1600" dirty="0">
                <a:latin typeface="+mj-lt"/>
                <a:ea typeface="BM JUA OTF"/>
              </a:rPr>
              <a:t>에티오피아 정부가 지역의 평화 중재자가 되도록</a:t>
            </a:r>
            <a:r>
              <a:rPr lang="en-US" altLang="ko-KR" sz="1600" dirty="0">
                <a:latin typeface="+mj-lt"/>
                <a:ea typeface="BM JUA OTF"/>
              </a:rPr>
              <a:t>, </a:t>
            </a:r>
            <a:r>
              <a:rPr lang="ko-KR" altLang="en-US" sz="1600" dirty="0">
                <a:latin typeface="+mj-lt"/>
                <a:ea typeface="BM JUA OTF"/>
              </a:rPr>
              <a:t>겸손과 지혜로 갈등 상황에 대응하도록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기독교인 남성들은 가정의 생계와 안전을 책임지기 때문에 믿음으로 인한 공격의 주요 표적이 됩니다</a:t>
            </a:r>
            <a:r>
              <a:rPr lang="en-US" altLang="ko-KR" sz="1600" dirty="0">
                <a:latin typeface="+mj-lt"/>
                <a:ea typeface="BM JUA OTF"/>
              </a:rPr>
              <a:t>. </a:t>
            </a:r>
            <a:r>
              <a:rPr lang="ko-KR" altLang="en-US" sz="1600" dirty="0">
                <a:latin typeface="+mj-lt"/>
                <a:ea typeface="BM JUA OTF"/>
              </a:rPr>
              <a:t>남성을 해치면 가정 전체가 무너집니다</a:t>
            </a:r>
            <a:r>
              <a:rPr lang="en-US" altLang="ko-KR" sz="1600" dirty="0">
                <a:latin typeface="+mj-lt"/>
                <a:ea typeface="BM JUA OTF"/>
              </a:rPr>
              <a:t>. </a:t>
            </a:r>
            <a:r>
              <a:rPr lang="ko-KR" altLang="en-US" sz="1600" dirty="0">
                <a:latin typeface="+mj-lt"/>
                <a:ea typeface="BM JUA OTF"/>
              </a:rPr>
              <a:t>가족을 사랑으로 섬기는 용기 있는 남성들이 보호받고</a:t>
            </a:r>
            <a:r>
              <a:rPr lang="en-US" altLang="ko-KR" sz="1600" dirty="0">
                <a:latin typeface="+mj-lt"/>
                <a:ea typeface="BM JUA OTF"/>
              </a:rPr>
              <a:t>, </a:t>
            </a:r>
            <a:r>
              <a:rPr lang="ko-KR" altLang="en-US" sz="1600" dirty="0">
                <a:latin typeface="+mj-lt"/>
                <a:ea typeface="BM JUA OTF"/>
              </a:rPr>
              <a:t>특히 적대적인 지역에서 신실하게 서도록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기독교 여성들은 종교적 박해와 성별 폭력이 겹치는 고통을 겪습니다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무슬림 다수 지역에서 전도하는 여성들이 극심한 폭력을 당하지 않도록 보호해 주시기를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개종한 여성들은 가족에게 학대를 받고</a:t>
            </a:r>
            <a:r>
              <a:rPr lang="en-US" altLang="ko-KR" sz="1600" dirty="0">
                <a:latin typeface="+mj-lt"/>
                <a:ea typeface="BM JUA OTF"/>
              </a:rPr>
              <a:t>, </a:t>
            </a:r>
            <a:r>
              <a:rPr lang="ko-KR" altLang="en-US" sz="1600" dirty="0">
                <a:latin typeface="+mj-lt"/>
                <a:ea typeface="BM JUA OTF"/>
              </a:rPr>
              <a:t>이혼 시 생계와 자녀 양육권까지 잃는 경우가 많습니다</a:t>
            </a:r>
            <a:r>
              <a:rPr lang="en-US" altLang="ko-KR" sz="1600" dirty="0">
                <a:latin typeface="+mj-lt"/>
                <a:ea typeface="BM JUA OTF"/>
              </a:rPr>
              <a:t>. </a:t>
            </a:r>
            <a:r>
              <a:rPr lang="ko-KR" altLang="en-US" sz="1600" dirty="0">
                <a:latin typeface="+mj-lt"/>
                <a:ea typeface="BM JUA OTF"/>
              </a:rPr>
              <a:t>그럼에도 그리스도를 따르는 용감한 자매들을 지켜 주시고</a:t>
            </a:r>
            <a:r>
              <a:rPr lang="en-US" altLang="ko-KR" sz="1600" dirty="0">
                <a:latin typeface="+mj-lt"/>
                <a:ea typeface="BM JUA OTF"/>
              </a:rPr>
              <a:t>, </a:t>
            </a:r>
            <a:r>
              <a:rPr lang="ko-KR" altLang="en-US" sz="1600" dirty="0">
                <a:latin typeface="+mj-lt"/>
                <a:ea typeface="BM JUA OTF"/>
              </a:rPr>
              <a:t>기본적인 필요를 </a:t>
            </a:r>
            <a:r>
              <a:rPr lang="ko-KR" altLang="en-US" sz="1600" err="1">
                <a:latin typeface="+mj-lt"/>
                <a:ea typeface="BM JUA OTF"/>
              </a:rPr>
              <a:t>채워주시도록</a:t>
            </a:r>
            <a:r>
              <a:rPr lang="ko-KR" altLang="en-US" sz="1600" dirty="0">
                <a:latin typeface="+mj-lt"/>
                <a:ea typeface="BM JUA OTF"/>
              </a:rPr>
              <a:t> 기도해 주십시오</a:t>
            </a:r>
            <a:r>
              <a:rPr lang="en-US" altLang="ko-KR" sz="1600" dirty="0">
                <a:latin typeface="+mj-lt"/>
                <a:ea typeface="BM JUA OTF"/>
              </a:rPr>
              <a:t>.</a:t>
            </a:r>
          </a:p>
        </p:txBody>
      </p:sp>
    </p:spTree>
    <p:extLst>
      <p:ext uri="{BB962C8B-B14F-4D97-AF65-F5344CB8AC3E}">
        <p14:creationId xmlns:p14="http://schemas.microsoft.com/office/powerpoint/2010/main" val="1119286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8">
          <a:extLst>
            <a:ext uri="{FF2B5EF4-FFF2-40B4-BE49-F238E27FC236}">
              <a16:creationId xmlns:a16="http://schemas.microsoft.com/office/drawing/2014/main" id="{6957C2FD-C63C-3D07-D46A-4B413B06F209}"/>
            </a:ext>
          </a:extLst>
        </p:cNvPr>
        <p:cNvGrpSpPr/>
        <p:nvPr/>
      </p:nvGrpSpPr>
      <p:grpSpPr>
        <a:xfrm>
          <a:off x="0" y="0"/>
          <a:ext cx="0" cy="0"/>
          <a:chOff x="0" y="0"/>
          <a:chExt cx="0" cy="0"/>
        </a:xfrm>
      </p:grpSpPr>
      <p:sp>
        <p:nvSpPr>
          <p:cNvPr id="3" name="Google Shape;89;p18">
            <a:extLst>
              <a:ext uri="{FF2B5EF4-FFF2-40B4-BE49-F238E27FC236}">
                <a16:creationId xmlns:a16="http://schemas.microsoft.com/office/drawing/2014/main" id="{15730545-9812-BB0C-11E2-AD214D7B5BDB}"/>
              </a:ext>
            </a:extLst>
          </p:cNvPr>
          <p:cNvSpPr txBox="1">
            <a:spLocks/>
          </p:cNvSpPr>
          <p:nvPr/>
        </p:nvSpPr>
        <p:spPr>
          <a:xfrm>
            <a:off x="433018" y="741420"/>
            <a:ext cx="11360800" cy="763600"/>
          </a:xfrm>
          <a:prstGeom prst="rect">
            <a:avLst/>
          </a:prstGeom>
        </p:spPr>
        <p:txBody>
          <a:bodyPr spcFirstLastPara="1" vert="horz" wrap="square" lIns="121900" tIns="121900" rIns="121900" bIns="121900" rtlCol="0" anchor="t" anchorCtr="0">
            <a:noAutofit/>
          </a:bodyPr>
          <a:lstStyle>
            <a:lvl1pPr lvl="0" algn="l" defTabSz="914400" rtl="0" eaLnBrk="1" latinLnBrk="1"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buClr>
                <a:schemeClr val="dk1"/>
              </a:buClr>
              <a:buSzPct val="39285"/>
            </a:pPr>
            <a:r>
              <a:rPr lang="ko-KR" altLang="en-US" sz="3200" dirty="0">
                <a:solidFill>
                  <a:srgbClr val="3F2175"/>
                </a:solidFill>
                <a:latin typeface="NanumGothicExtraBold"/>
                <a:ea typeface="NanumGothicExtraBold"/>
                <a:cs typeface="NanumGothicExtraBold"/>
                <a:sym typeface="NanumGothicExtraBold"/>
              </a:rPr>
              <a:t>에티오피아를 위한 기도</a:t>
            </a:r>
            <a:r>
              <a:rPr lang="en-US" altLang="ko-KR" sz="3200" dirty="0">
                <a:solidFill>
                  <a:srgbClr val="3F2175"/>
                </a:solidFill>
                <a:latin typeface="NanumGothicExtraBold"/>
                <a:ea typeface="NanumGothicExtraBold"/>
                <a:cs typeface="NanumGothicExtraBold"/>
                <a:sym typeface="NanumGothicExtraBold"/>
              </a:rPr>
              <a:t>(3/3)</a:t>
            </a:r>
            <a:endParaRPr lang="ko-KR" altLang="en-US" sz="3200" dirty="0">
              <a:solidFill>
                <a:srgbClr val="3F2175"/>
              </a:solidFill>
              <a:latin typeface="NanumGothicExtraBold"/>
              <a:ea typeface="NanumGothicExtraBold"/>
              <a:cs typeface="NanumGothicExtraBold"/>
              <a:sym typeface="NanumGothicExtraBold"/>
            </a:endParaRPr>
          </a:p>
        </p:txBody>
      </p:sp>
      <p:sp>
        <p:nvSpPr>
          <p:cNvPr id="4" name="Google Shape;92;p18">
            <a:extLst>
              <a:ext uri="{FF2B5EF4-FFF2-40B4-BE49-F238E27FC236}">
                <a16:creationId xmlns:a16="http://schemas.microsoft.com/office/drawing/2014/main" id="{A49631F4-E3A1-24E4-85DB-23514226F955}"/>
              </a:ext>
            </a:extLst>
          </p:cNvPr>
          <p:cNvSpPr/>
          <p:nvPr/>
        </p:nvSpPr>
        <p:spPr>
          <a:xfrm rot="10800000" flipH="1">
            <a:off x="5640779" y="998467"/>
            <a:ext cx="6551453" cy="191200"/>
          </a:xfrm>
          <a:prstGeom prst="rect">
            <a:avLst/>
          </a:prstGeom>
          <a:solidFill>
            <a:srgbClr val="3F2175"/>
          </a:solidFill>
          <a:ln>
            <a:noFill/>
          </a:ln>
        </p:spPr>
        <p:txBody>
          <a:bodyPr spcFirstLastPara="1" wrap="square" lIns="121900" tIns="121900" rIns="121900" bIns="121900" anchor="ctr" anchorCtr="0">
            <a:noAutofit/>
          </a:bodyPr>
          <a:lstStyle/>
          <a:p>
            <a:endParaRPr sz="2400"/>
          </a:p>
        </p:txBody>
      </p:sp>
      <p:sp>
        <p:nvSpPr>
          <p:cNvPr id="5" name="Google Shape;93;p18">
            <a:extLst>
              <a:ext uri="{FF2B5EF4-FFF2-40B4-BE49-F238E27FC236}">
                <a16:creationId xmlns:a16="http://schemas.microsoft.com/office/drawing/2014/main" id="{710A5CE1-1DD6-774C-D0F7-2246F914F88E}"/>
              </a:ext>
            </a:extLst>
          </p:cNvPr>
          <p:cNvSpPr/>
          <p:nvPr/>
        </p:nvSpPr>
        <p:spPr>
          <a:xfrm rot="10800000" flipH="1">
            <a:off x="-10400" y="998467"/>
            <a:ext cx="384000" cy="191200"/>
          </a:xfrm>
          <a:prstGeom prst="rect">
            <a:avLst/>
          </a:prstGeom>
          <a:solidFill>
            <a:srgbClr val="3F2175"/>
          </a:solidFill>
          <a:ln>
            <a:noFill/>
          </a:ln>
        </p:spPr>
        <p:txBody>
          <a:bodyPr spcFirstLastPara="1" wrap="square" lIns="121900" tIns="121900" rIns="121900" bIns="121900" anchor="ctr" anchorCtr="0">
            <a:noAutofit/>
          </a:bodyPr>
          <a:lstStyle/>
          <a:p>
            <a:endParaRPr sz="2400"/>
          </a:p>
        </p:txBody>
      </p:sp>
      <p:pic>
        <p:nvPicPr>
          <p:cNvPr id="9" name="Google Shape;91;p18">
            <a:extLst>
              <a:ext uri="{FF2B5EF4-FFF2-40B4-BE49-F238E27FC236}">
                <a16:creationId xmlns:a16="http://schemas.microsoft.com/office/drawing/2014/main" id="{FF32D6E5-6895-A483-31AC-AC9C85BA78AB}"/>
              </a:ext>
            </a:extLst>
          </p:cNvPr>
          <p:cNvPicPr preferRelativeResize="0">
            <a:picLocks noChangeAspect="1"/>
          </p:cNvPicPr>
          <p:nvPr/>
        </p:nvPicPr>
        <p:blipFill>
          <a:blip r:embed="rId3">
            <a:alphaModFix/>
          </a:blip>
          <a:stretch>
            <a:fillRect/>
          </a:stretch>
        </p:blipFill>
        <p:spPr>
          <a:xfrm>
            <a:off x="10899994" y="6517801"/>
            <a:ext cx="1275503" cy="324000"/>
          </a:xfrm>
          <a:prstGeom prst="rect">
            <a:avLst/>
          </a:prstGeom>
          <a:noFill/>
          <a:ln>
            <a:noFill/>
          </a:ln>
        </p:spPr>
      </p:pic>
      <p:sp>
        <p:nvSpPr>
          <p:cNvPr id="171" name="Google Shape;171;p25">
            <a:extLst>
              <a:ext uri="{FF2B5EF4-FFF2-40B4-BE49-F238E27FC236}">
                <a16:creationId xmlns:a16="http://schemas.microsoft.com/office/drawing/2014/main" id="{373A8A96-9C42-CBE9-BD32-48390C81711B}"/>
              </a:ext>
            </a:extLst>
          </p:cNvPr>
          <p:cNvSpPr txBox="1"/>
          <p:nvPr/>
        </p:nvSpPr>
        <p:spPr>
          <a:xfrm>
            <a:off x="458032" y="1505020"/>
            <a:ext cx="11079713" cy="4431942"/>
          </a:xfrm>
          <a:prstGeom prst="rect">
            <a:avLst/>
          </a:prstGeom>
          <a:noFill/>
          <a:ln>
            <a:noFill/>
          </a:ln>
        </p:spPr>
        <p:txBody>
          <a:bodyPr spcFirstLastPara="1" wrap="square" lIns="121900" tIns="121900" rIns="121900" bIns="121900" numCol="1" anchor="t" anchorCtr="0">
            <a:spAutoFit/>
          </a:bodyPr>
          <a:lstStyle/>
          <a:p>
            <a:pPr marL="285750" lvl="0" indent="-285750">
              <a:buFont typeface="Wingdings" pitchFamily="2" charset="2"/>
              <a:buChar char="Ø"/>
            </a:pPr>
            <a:r>
              <a:rPr lang="ko-KR" altLang="en-US" sz="1600" dirty="0">
                <a:latin typeface="+mj-lt"/>
                <a:ea typeface="BM JUA OTF"/>
              </a:rPr>
              <a:t>신앙을 갖게 된 어린 소녀들이 강제로 </a:t>
            </a:r>
            <a:r>
              <a:rPr lang="ko-KR" altLang="en-US" sz="1600" err="1">
                <a:latin typeface="+mj-lt"/>
                <a:ea typeface="BM JUA OTF"/>
              </a:rPr>
              <a:t>결혼당하지</a:t>
            </a:r>
            <a:r>
              <a:rPr lang="ko-KR" altLang="en-US" sz="1600" dirty="0">
                <a:latin typeface="+mj-lt"/>
                <a:ea typeface="BM JUA OTF"/>
              </a:rPr>
              <a:t> 않도록</a:t>
            </a:r>
            <a:r>
              <a:rPr lang="en-US" altLang="ko-KR" sz="1600" dirty="0">
                <a:latin typeface="+mj-lt"/>
                <a:ea typeface="BM JUA OTF"/>
              </a:rPr>
              <a:t>, </a:t>
            </a:r>
            <a:r>
              <a:rPr lang="ko-KR" altLang="en-US" sz="1600" dirty="0">
                <a:latin typeface="+mj-lt"/>
                <a:ea typeface="BM JUA OTF"/>
              </a:rPr>
              <a:t>정부가 이들을 보호하고 하나님께서 모든 학대로부터 </a:t>
            </a:r>
            <a:r>
              <a:rPr lang="ko-KR" altLang="en-US" sz="1600" err="1">
                <a:latin typeface="+mj-lt"/>
                <a:ea typeface="BM JUA OTF"/>
              </a:rPr>
              <a:t>지켜주시기를</a:t>
            </a:r>
            <a:r>
              <a:rPr lang="ko-KR" altLang="en-US" sz="1600" dirty="0">
                <a:latin typeface="+mj-lt"/>
                <a:ea typeface="BM JUA OTF"/>
              </a:rPr>
              <a:t>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기독교 아동들도 무슬림 다수 지역이나 정교회 다수 지역에서 압력을 받으며</a:t>
            </a:r>
            <a:r>
              <a:rPr lang="en-US" altLang="ko-KR" sz="1600" dirty="0">
                <a:latin typeface="+mj-lt"/>
                <a:ea typeface="BM JUA OTF"/>
              </a:rPr>
              <a:t>, </a:t>
            </a:r>
            <a:r>
              <a:rPr lang="ko-KR" altLang="en-US" sz="1600" dirty="0">
                <a:latin typeface="+mj-lt"/>
                <a:ea typeface="BM JUA OTF"/>
              </a:rPr>
              <a:t>학교에서 교사와 또래로부터 차별당하기도 합니다</a:t>
            </a:r>
            <a:r>
              <a:rPr lang="en-US" altLang="ko-KR" sz="1600" dirty="0">
                <a:latin typeface="+mj-lt"/>
                <a:ea typeface="BM JUA OTF"/>
              </a:rPr>
              <a:t>. </a:t>
            </a:r>
            <a:r>
              <a:rPr lang="ko-KR" altLang="en-US" sz="1600" dirty="0">
                <a:latin typeface="+mj-lt"/>
                <a:ea typeface="BM JUA OTF"/>
              </a:rPr>
              <a:t>어린이들이 믿음을 잃지 않고 성장하여 복음을 위한 세대로 세워지도록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오픈도어는 </a:t>
            </a:r>
            <a:r>
              <a:rPr lang="en-US" altLang="ko-KR" sz="1600" dirty="0">
                <a:latin typeface="+mj-lt"/>
                <a:ea typeface="BM JUA OTF"/>
              </a:rPr>
              <a:t>1980</a:t>
            </a:r>
            <a:r>
              <a:rPr lang="ko-KR" altLang="en-US" sz="1600" dirty="0">
                <a:latin typeface="+mj-lt"/>
                <a:ea typeface="BM JUA OTF"/>
              </a:rPr>
              <a:t>년대 후반부터 에티오피아 교회를 지원해 왔습니다</a:t>
            </a:r>
            <a:r>
              <a:rPr lang="en-US" altLang="ko-KR" sz="1600" dirty="0">
                <a:latin typeface="+mj-lt"/>
                <a:ea typeface="BM JUA OTF"/>
              </a:rPr>
              <a:t>. </a:t>
            </a:r>
            <a:r>
              <a:rPr lang="ko-KR" altLang="en-US" sz="1600" dirty="0">
                <a:latin typeface="+mj-lt"/>
                <a:ea typeface="BM JUA OTF"/>
              </a:rPr>
              <a:t>교회가 박해 속에서도 사명을 감당하도록 돕고 있습니다</a:t>
            </a:r>
            <a:r>
              <a:rPr lang="en-US" altLang="ko-KR" sz="1600" dirty="0">
                <a:latin typeface="+mj-lt"/>
                <a:ea typeface="BM JUA OTF"/>
              </a:rPr>
              <a:t>. </a:t>
            </a:r>
            <a:r>
              <a:rPr lang="ko-KR" altLang="en-US" sz="1600" dirty="0">
                <a:latin typeface="+mj-lt"/>
                <a:ea typeface="BM JUA OTF"/>
              </a:rPr>
              <a:t>박해 대비 훈련</a:t>
            </a:r>
            <a:r>
              <a:rPr lang="en-US" altLang="ko-KR" sz="1600" dirty="0">
                <a:latin typeface="+mj-lt"/>
                <a:ea typeface="BM JUA OTF"/>
              </a:rPr>
              <a:t>, </a:t>
            </a:r>
            <a:r>
              <a:rPr lang="ko-KR" altLang="en-US" sz="1600" dirty="0">
                <a:latin typeface="+mj-lt"/>
                <a:ea typeface="BM JUA OTF"/>
              </a:rPr>
              <a:t>여성과 청년의 경제 자립 훈련</a:t>
            </a:r>
            <a:r>
              <a:rPr lang="en-US" altLang="ko-KR" sz="1600" dirty="0">
                <a:latin typeface="+mj-lt"/>
                <a:ea typeface="BM JUA OTF"/>
              </a:rPr>
              <a:t>, </a:t>
            </a:r>
            <a:r>
              <a:rPr lang="ko-KR" altLang="en-US" sz="1600" dirty="0">
                <a:latin typeface="+mj-lt"/>
                <a:ea typeface="BM JUA OTF"/>
              </a:rPr>
              <a:t>지도자 훈련</a:t>
            </a:r>
            <a:r>
              <a:rPr lang="en-US" altLang="ko-KR" sz="1600" dirty="0">
                <a:latin typeface="+mj-lt"/>
                <a:ea typeface="BM JUA OTF"/>
              </a:rPr>
              <a:t>, </a:t>
            </a:r>
            <a:r>
              <a:rPr lang="ko-KR" altLang="en-US" sz="1600" dirty="0">
                <a:latin typeface="+mj-lt"/>
                <a:ea typeface="BM JUA OTF"/>
              </a:rPr>
              <a:t>새 신자를 위한 성경적 대응 훈련 등의 사역을 펼치고 있습니다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위험한 길을 마다하지 않고 성도들을 찾아가는 현지 사역자들의 사역이 열매 맺도록 그리고 하나님께서 그들을 보호해 주시도록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아비 </a:t>
            </a:r>
            <a:r>
              <a:rPr lang="ko-KR" altLang="en-US" sz="1600" err="1">
                <a:latin typeface="+mj-lt"/>
                <a:ea typeface="BM JUA OTF"/>
              </a:rPr>
              <a:t>아흐메드</a:t>
            </a:r>
            <a:r>
              <a:rPr lang="ko-KR" altLang="en-US" sz="1600" dirty="0">
                <a:latin typeface="+mj-lt"/>
                <a:ea typeface="BM JUA OTF"/>
              </a:rPr>
              <a:t> 총리는 </a:t>
            </a:r>
            <a:r>
              <a:rPr lang="en-US" altLang="ko-KR" sz="1600" dirty="0">
                <a:latin typeface="+mj-lt"/>
                <a:ea typeface="BM JUA OTF"/>
              </a:rPr>
              <a:t>2018</a:t>
            </a:r>
            <a:r>
              <a:rPr lang="ko-KR" altLang="en-US" sz="1600" dirty="0">
                <a:latin typeface="+mj-lt"/>
                <a:ea typeface="BM JUA OTF"/>
              </a:rPr>
              <a:t>년부터 에티오피아를 이끌고 있는 복음주의 기독교인입니다</a:t>
            </a:r>
            <a:r>
              <a:rPr lang="en-US" altLang="ko-KR" sz="1600" dirty="0">
                <a:latin typeface="+mj-lt"/>
                <a:ea typeface="BM JUA OTF"/>
              </a:rPr>
              <a:t>. </a:t>
            </a:r>
            <a:r>
              <a:rPr lang="ko-KR" altLang="en-US" sz="1600" dirty="0">
                <a:latin typeface="+mj-lt"/>
                <a:ea typeface="BM JUA OTF"/>
              </a:rPr>
              <a:t>그는 평화적 해결을 위해 노력해 왔지만</a:t>
            </a:r>
            <a:r>
              <a:rPr lang="en-US" altLang="ko-KR" sz="1600" dirty="0">
                <a:latin typeface="+mj-lt"/>
                <a:ea typeface="BM JUA OTF"/>
              </a:rPr>
              <a:t>, </a:t>
            </a:r>
            <a:r>
              <a:rPr lang="ko-KR" altLang="en-US" sz="1600" dirty="0">
                <a:latin typeface="+mj-lt"/>
                <a:ea typeface="BM JUA OTF"/>
              </a:rPr>
              <a:t>동아프리카는 여전히 불안정하고</a:t>
            </a:r>
            <a:r>
              <a:rPr lang="en-US" altLang="ko-KR" sz="1600" dirty="0">
                <a:latin typeface="+mj-lt"/>
                <a:ea typeface="BM JUA OTF"/>
              </a:rPr>
              <a:t>, </a:t>
            </a:r>
            <a:r>
              <a:rPr lang="ko-KR" altLang="en-US" sz="1600" dirty="0">
                <a:latin typeface="+mj-lt"/>
                <a:ea typeface="BM JUA OTF"/>
              </a:rPr>
              <a:t>국내에는 민족 갈등이 계속되고 있습니다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총리가 국민을 사랑과 정의</a:t>
            </a:r>
            <a:r>
              <a:rPr lang="en-US" altLang="ko-KR" sz="1600" dirty="0">
                <a:latin typeface="+mj-lt"/>
                <a:ea typeface="BM JUA OTF"/>
              </a:rPr>
              <a:t>, </a:t>
            </a:r>
            <a:r>
              <a:rPr lang="ko-KR" altLang="en-US" sz="1600" dirty="0">
                <a:latin typeface="+mj-lt"/>
                <a:ea typeface="BM JUA OTF"/>
              </a:rPr>
              <a:t>자비와 진리로 다스리도록 기도해 주십시오</a:t>
            </a:r>
            <a:r>
              <a:rPr lang="en-US" altLang="ko-KR" sz="1600" dirty="0">
                <a:latin typeface="+mj-lt"/>
                <a:ea typeface="BM JUA OTF"/>
              </a:rPr>
              <a:t>.</a:t>
            </a:r>
          </a:p>
          <a:p>
            <a:pPr marL="285750" lvl="0" indent="-285750">
              <a:buFont typeface="Wingdings" pitchFamily="2" charset="2"/>
              <a:buChar char="Ø"/>
            </a:pPr>
            <a:r>
              <a:rPr lang="en-US" altLang="ko-KR" sz="1600" dirty="0">
                <a:latin typeface="+mj-lt"/>
                <a:ea typeface="BM JUA OTF"/>
              </a:rPr>
              <a:t>2026</a:t>
            </a:r>
            <a:r>
              <a:rPr lang="ko-KR" altLang="en-US" sz="1600" dirty="0">
                <a:latin typeface="+mj-lt"/>
                <a:ea typeface="BM JUA OTF"/>
              </a:rPr>
              <a:t>년 </a:t>
            </a:r>
            <a:r>
              <a:rPr lang="en-US" altLang="ko-KR" sz="1600" dirty="0">
                <a:latin typeface="+mj-lt"/>
                <a:ea typeface="BM JUA OTF"/>
              </a:rPr>
              <a:t>6</a:t>
            </a:r>
            <a:r>
              <a:rPr lang="ko-KR" altLang="en-US" sz="1600" dirty="0">
                <a:latin typeface="+mj-lt"/>
                <a:ea typeface="BM JUA OTF"/>
              </a:rPr>
              <a:t>월 열릴 제</a:t>
            </a:r>
            <a:r>
              <a:rPr lang="en-US" altLang="ko-KR" sz="1600" dirty="0">
                <a:latin typeface="+mj-lt"/>
                <a:ea typeface="BM JUA OTF"/>
              </a:rPr>
              <a:t>7</a:t>
            </a:r>
            <a:r>
              <a:rPr lang="ko-KR" altLang="en-US" sz="1600" dirty="0">
                <a:latin typeface="+mj-lt"/>
                <a:ea typeface="BM JUA OTF"/>
              </a:rPr>
              <a:t>차 총선이 공정하고 평화롭게 치러지도록 기도해 주십시오</a:t>
            </a:r>
            <a:r>
              <a:rPr lang="en-US" altLang="ko-KR" sz="1600" dirty="0">
                <a:latin typeface="+mj-lt"/>
                <a:ea typeface="BM JUA OTF"/>
              </a:rPr>
              <a:t>. </a:t>
            </a:r>
            <a:r>
              <a:rPr lang="ko-KR" altLang="en-US" sz="1600" dirty="0">
                <a:latin typeface="+mj-lt"/>
                <a:ea typeface="BM JUA OTF"/>
              </a:rPr>
              <a:t>하나님을 경외하는 지도자가 세워지도록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소수 기독교인들이 지방정부로부터 </a:t>
            </a:r>
            <a:r>
              <a:rPr lang="ko-KR" altLang="en-US" sz="1600" err="1">
                <a:latin typeface="+mj-lt"/>
                <a:ea typeface="BM JUA OTF"/>
              </a:rPr>
              <a:t>차별받지</a:t>
            </a:r>
            <a:r>
              <a:rPr lang="ko-KR" altLang="en-US" sz="1600" dirty="0">
                <a:latin typeface="+mj-lt"/>
                <a:ea typeface="BM JUA OTF"/>
              </a:rPr>
              <a:t> 않고</a:t>
            </a:r>
            <a:r>
              <a:rPr lang="en-US" altLang="ko-KR" sz="1600" dirty="0">
                <a:latin typeface="+mj-lt"/>
                <a:ea typeface="BM JUA OTF"/>
              </a:rPr>
              <a:t>, </a:t>
            </a:r>
            <a:r>
              <a:rPr lang="ko-KR" altLang="en-US" sz="1600" dirty="0">
                <a:latin typeface="+mj-lt"/>
                <a:ea typeface="BM JUA OTF"/>
              </a:rPr>
              <a:t>모든 국민이 보호받도록 정부가 노력하도록 기도해 주십시오</a:t>
            </a:r>
            <a:r>
              <a:rPr lang="en-US" altLang="ko-KR" sz="1600" dirty="0">
                <a:latin typeface="+mj-lt"/>
                <a:ea typeface="BM JUA OTF"/>
              </a:rPr>
              <a:t>.</a:t>
            </a:r>
          </a:p>
          <a:p>
            <a:pPr marL="285750" lvl="0" indent="-285750">
              <a:buFont typeface="Wingdings" pitchFamily="2" charset="2"/>
              <a:buChar char="Ø"/>
            </a:pPr>
            <a:r>
              <a:rPr lang="ko-KR" altLang="en-US" sz="1600" dirty="0">
                <a:latin typeface="+mj-lt"/>
                <a:ea typeface="BM JUA OTF"/>
              </a:rPr>
              <a:t>에티오피아 전역에는 과격한 무슬림 단체가 있어 복음주의 교회와 기독교 가정을 공격하고</a:t>
            </a:r>
            <a:r>
              <a:rPr lang="en-US" altLang="ko-KR" sz="1600" dirty="0">
                <a:latin typeface="+mj-lt"/>
                <a:ea typeface="BM JUA OTF"/>
              </a:rPr>
              <a:t>, </a:t>
            </a:r>
            <a:r>
              <a:rPr lang="ko-KR" altLang="en-US" sz="1600" dirty="0">
                <a:latin typeface="+mj-lt"/>
                <a:ea typeface="BM JUA OTF"/>
              </a:rPr>
              <a:t>위협해 가정을 버리고 도망치도록 만듭니다</a:t>
            </a:r>
            <a:r>
              <a:rPr lang="en-US" altLang="ko-KR" sz="1600" dirty="0">
                <a:latin typeface="+mj-lt"/>
                <a:ea typeface="BM JUA OTF"/>
              </a:rPr>
              <a:t>. </a:t>
            </a:r>
            <a:r>
              <a:rPr lang="ko-KR" altLang="en-US" sz="1600" dirty="0">
                <a:latin typeface="+mj-lt"/>
                <a:ea typeface="BM JUA OTF"/>
              </a:rPr>
              <a:t>하나님께서 이들의 마음을 변화시키시어 그들이 진리와 자비를 경험하도록 기도해 주십시오</a:t>
            </a:r>
            <a:r>
              <a:rPr lang="en-US" altLang="ko-KR" sz="1600" dirty="0">
                <a:latin typeface="+mj-lt"/>
                <a:ea typeface="BM JUA OTF"/>
              </a:rPr>
              <a:t>.</a:t>
            </a:r>
          </a:p>
        </p:txBody>
      </p:sp>
    </p:spTree>
    <p:extLst>
      <p:ext uri="{BB962C8B-B14F-4D97-AF65-F5344CB8AC3E}">
        <p14:creationId xmlns:p14="http://schemas.microsoft.com/office/powerpoint/2010/main" val="36844657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그림 12" descr="이미지">
            <a:extLst>
              <a:ext uri="{FF2B5EF4-FFF2-40B4-BE49-F238E27FC236}">
                <a16:creationId xmlns:a16="http://schemas.microsoft.com/office/drawing/2014/main" id="{1CD8A670-BF6C-FA54-828F-4E41A883F6C6}"/>
              </a:ext>
            </a:extLst>
          </p:cNvPr>
          <p:cNvPicPr>
            <a:picLocks noChangeAspect="1"/>
          </p:cNvPicPr>
          <p:nvPr/>
        </p:nvPicPr>
        <p:blipFill>
          <a:blip r:embed="rId2"/>
          <a:stretch>
            <a:fillRect/>
          </a:stretch>
        </p:blipFill>
        <p:spPr>
          <a:xfrm>
            <a:off x="4874795" y="4262353"/>
            <a:ext cx="2813383" cy="1842503"/>
          </a:xfrm>
          <a:prstGeom prst="rect">
            <a:avLst/>
          </a:prstGeom>
        </p:spPr>
      </p:pic>
      <p:pic>
        <p:nvPicPr>
          <p:cNvPr id="12" name="그림 11" descr="이미지">
            <a:extLst>
              <a:ext uri="{FF2B5EF4-FFF2-40B4-BE49-F238E27FC236}">
                <a16:creationId xmlns:a16="http://schemas.microsoft.com/office/drawing/2014/main" id="{C02B456A-65A1-16CF-7611-B5D466249B76}"/>
              </a:ext>
            </a:extLst>
          </p:cNvPr>
          <p:cNvPicPr>
            <a:picLocks noChangeAspect="1"/>
          </p:cNvPicPr>
          <p:nvPr/>
        </p:nvPicPr>
        <p:blipFill>
          <a:blip r:embed="rId3"/>
          <a:stretch>
            <a:fillRect/>
          </a:stretch>
        </p:blipFill>
        <p:spPr>
          <a:xfrm>
            <a:off x="1285374" y="4265379"/>
            <a:ext cx="2743199" cy="1836451"/>
          </a:xfrm>
          <a:prstGeom prst="rect">
            <a:avLst/>
          </a:prstGeom>
        </p:spPr>
      </p:pic>
      <p:sp>
        <p:nvSpPr>
          <p:cNvPr id="2" name="제목 1">
            <a:extLst>
              <a:ext uri="{FF2B5EF4-FFF2-40B4-BE49-F238E27FC236}">
                <a16:creationId xmlns:a16="http://schemas.microsoft.com/office/drawing/2014/main" id="{8358186F-C248-7A02-7996-968031A37549}"/>
              </a:ext>
            </a:extLst>
          </p:cNvPr>
          <p:cNvSpPr>
            <a:spLocks noGrp="1"/>
          </p:cNvSpPr>
          <p:nvPr>
            <p:ph type="title"/>
          </p:nvPr>
        </p:nvSpPr>
        <p:spPr>
          <a:solidFill>
            <a:srgbClr val="7030A0"/>
          </a:solidFill>
        </p:spPr>
        <p:txBody>
          <a:bodyPr/>
          <a:lstStyle/>
          <a:p>
            <a:r>
              <a:rPr lang="en-US" altLang="ko-KR" sz="2000" b="1" dirty="0">
                <a:solidFill>
                  <a:schemeClr val="bg1"/>
                </a:solidFill>
                <a:latin typeface="맑은 고딕"/>
                <a:ea typeface="맑은 고딕"/>
              </a:rPr>
              <a:t>#</a:t>
            </a:r>
            <a:r>
              <a:rPr lang="ko-KR" altLang="en-US" sz="2000" b="1" dirty="0" err="1">
                <a:solidFill>
                  <a:schemeClr val="bg1"/>
                </a:solidFill>
                <a:latin typeface="맑은 고딕"/>
                <a:ea typeface="맑은 고딕"/>
              </a:rPr>
              <a:t>기도월력</a:t>
            </a:r>
            <a:r>
              <a:rPr lang="en-US" altLang="ko-KR" sz="2000" b="1" dirty="0">
                <a:solidFill>
                  <a:schemeClr val="bg1"/>
                </a:solidFill>
                <a:latin typeface="맑은 고딕"/>
                <a:ea typeface="맑은 고딕"/>
              </a:rPr>
              <a:t> 2025</a:t>
            </a:r>
            <a:r>
              <a:rPr lang="ko-KR" altLang="en-US" sz="2000" b="1" dirty="0">
                <a:solidFill>
                  <a:schemeClr val="bg1"/>
                </a:solidFill>
                <a:latin typeface="맑은 고딕"/>
                <a:ea typeface="맑은 고딕"/>
              </a:rPr>
              <a:t>년</a:t>
            </a:r>
            <a:r>
              <a:rPr lang="en-US" altLang="ko-KR" sz="2000" b="1" dirty="0">
                <a:solidFill>
                  <a:schemeClr val="bg1"/>
                </a:solidFill>
                <a:latin typeface="맑은 고딕"/>
                <a:ea typeface="맑은 고딕"/>
              </a:rPr>
              <a:t> 9</a:t>
            </a:r>
            <a:r>
              <a:rPr lang="ko-KR" altLang="en-US" sz="2000" b="1" dirty="0">
                <a:solidFill>
                  <a:schemeClr val="bg1"/>
                </a:solidFill>
                <a:latin typeface="맑은 고딕"/>
                <a:ea typeface="맑은 고딕"/>
              </a:rPr>
              <a:t>월</a:t>
            </a:r>
            <a:r>
              <a:rPr lang="en-US" altLang="ko-KR" sz="2000" b="1" dirty="0">
                <a:solidFill>
                  <a:schemeClr val="bg1"/>
                </a:solidFill>
                <a:latin typeface="맑은 고딕"/>
                <a:ea typeface="맑은 고딕"/>
              </a:rPr>
              <a:t> </a:t>
            </a:r>
            <a:endParaRPr lang="ko-KR" altLang="en-US" sz="2000" b="1" dirty="0">
              <a:solidFill>
                <a:schemeClr val="bg1"/>
              </a:solidFill>
              <a:ea typeface="맑은 고딕"/>
            </a:endParaRPr>
          </a:p>
        </p:txBody>
      </p:sp>
      <p:sp>
        <p:nvSpPr>
          <p:cNvPr id="3" name="텍스트 개체 틀 2">
            <a:extLst>
              <a:ext uri="{FF2B5EF4-FFF2-40B4-BE49-F238E27FC236}">
                <a16:creationId xmlns:a16="http://schemas.microsoft.com/office/drawing/2014/main" id="{72AF4C9D-C0A8-22A4-71FA-77CF72FF771C}"/>
              </a:ext>
            </a:extLst>
          </p:cNvPr>
          <p:cNvSpPr>
            <a:spLocks noGrp="1"/>
          </p:cNvSpPr>
          <p:nvPr>
            <p:ph type="body" sz="quarter" idx="15"/>
          </p:nvPr>
        </p:nvSpPr>
        <p:spPr>
          <a:xfrm>
            <a:off x="800101" y="2004179"/>
            <a:ext cx="3390161" cy="536782"/>
          </a:xfrm>
        </p:spPr>
        <p:txBody>
          <a:bodyPr vert="horz" lIns="91440" tIns="45720" rIns="91440" bIns="45720" rtlCol="0" anchor="t">
            <a:normAutofit/>
          </a:bodyPr>
          <a:lstStyle/>
          <a:p>
            <a:r>
              <a:rPr lang="ko-KR" altLang="en-US" sz="1800" dirty="0">
                <a:latin typeface="맑은 고딕"/>
                <a:ea typeface="맑은 고딕"/>
              </a:rPr>
              <a:t>9월 1일 이란</a:t>
            </a:r>
            <a:endParaRPr lang="ko-KR" altLang="en-US" sz="1800" dirty="0"/>
          </a:p>
        </p:txBody>
      </p:sp>
      <p:sp>
        <p:nvSpPr>
          <p:cNvPr id="4" name="내용 개체 틀 3">
            <a:extLst>
              <a:ext uri="{FF2B5EF4-FFF2-40B4-BE49-F238E27FC236}">
                <a16:creationId xmlns:a16="http://schemas.microsoft.com/office/drawing/2014/main" id="{94679965-CC72-17D8-88BD-A711DC88A2E9}"/>
              </a:ext>
            </a:extLst>
          </p:cNvPr>
          <p:cNvSpPr>
            <a:spLocks noGrp="1"/>
          </p:cNvSpPr>
          <p:nvPr>
            <p:ph idx="1"/>
          </p:nvPr>
        </p:nvSpPr>
        <p:spPr>
          <a:xfrm>
            <a:off x="800101" y="2422003"/>
            <a:ext cx="3721028" cy="3282836"/>
          </a:xfrm>
        </p:spPr>
        <p:txBody>
          <a:bodyPr vert="horz" lIns="91440" tIns="45720" rIns="91440" bIns="45720" rtlCol="0" anchor="t">
            <a:normAutofit/>
          </a:bodyPr>
          <a:lstStyle/>
          <a:p>
            <a:pPr marL="0" indent="0" algn="just">
              <a:buNone/>
            </a:pPr>
            <a:r>
              <a:rPr lang="ko-KR" altLang="en-US" sz="1100" dirty="0">
                <a:solidFill>
                  <a:srgbClr val="424242"/>
                </a:solidFill>
                <a:latin typeface="맑은 고딕"/>
                <a:ea typeface="맑은 고딕"/>
              </a:rPr>
              <a:t>이스라엘 간 휴전 이후</a:t>
            </a:r>
            <a:r>
              <a:rPr lang="en-US" altLang="ko-KR" sz="1100" dirty="0">
                <a:solidFill>
                  <a:srgbClr val="424242"/>
                </a:solidFill>
                <a:latin typeface="맑은 고딕"/>
                <a:ea typeface="맑은 고딕"/>
              </a:rPr>
              <a:t>,</a:t>
            </a:r>
            <a:r>
              <a:rPr lang="ko-KR" altLang="en-US" sz="1100" dirty="0">
                <a:solidFill>
                  <a:srgbClr val="424242"/>
                </a:solidFill>
                <a:latin typeface="맑은 고딕"/>
                <a:ea typeface="맑은 고딕"/>
              </a:rPr>
              <a:t> 이란 전역 </a:t>
            </a:r>
            <a:r>
              <a:rPr lang="en-US" altLang="ko-KR" sz="1100" dirty="0">
                <a:solidFill>
                  <a:srgbClr val="424242"/>
                </a:solidFill>
                <a:latin typeface="맑은 고딕"/>
                <a:ea typeface="맑은 고딕"/>
              </a:rPr>
              <a:t>21</a:t>
            </a:r>
            <a:r>
              <a:rPr lang="ko-KR" altLang="en-US" sz="1100" dirty="0">
                <a:solidFill>
                  <a:srgbClr val="424242"/>
                </a:solidFill>
                <a:latin typeface="맑은 고딕"/>
                <a:ea typeface="맑은 고딕"/>
              </a:rPr>
              <a:t>개 도시에서 최소 </a:t>
            </a:r>
            <a:r>
              <a:rPr lang="en-US" altLang="ko-KR" sz="1100" dirty="0">
                <a:solidFill>
                  <a:srgbClr val="424242"/>
                </a:solidFill>
                <a:latin typeface="맑은 고딕"/>
                <a:ea typeface="맑은 고딕"/>
              </a:rPr>
              <a:t>54</a:t>
            </a:r>
            <a:r>
              <a:rPr lang="ko-KR" altLang="en-US" sz="1100" dirty="0">
                <a:solidFill>
                  <a:srgbClr val="424242"/>
                </a:solidFill>
                <a:latin typeface="맑은 고딕"/>
                <a:ea typeface="맑은 고딕"/>
              </a:rPr>
              <a:t>명의 기독교인이 체포되었습니다. 많은 이들이 명확한 혐의 없이 억류되어 가족들은 두려움과 불확실 속에 놓여 있으며</a:t>
            </a:r>
            <a:r>
              <a:rPr lang="en-US" altLang="ko-KR" sz="1100" dirty="0">
                <a:solidFill>
                  <a:srgbClr val="424242"/>
                </a:solidFill>
                <a:latin typeface="맑은 고딕"/>
                <a:ea typeface="맑은 고딕"/>
              </a:rPr>
              <a:t>,</a:t>
            </a:r>
            <a:r>
              <a:rPr lang="ko-KR" altLang="en-US" sz="1100" dirty="0">
                <a:solidFill>
                  <a:srgbClr val="424242"/>
                </a:solidFill>
                <a:latin typeface="맑은 고딕"/>
                <a:ea typeface="맑은 고딕"/>
              </a:rPr>
              <a:t> 일부는 현재 위치조차 알 수 없습니다</a:t>
            </a:r>
            <a:r>
              <a:rPr lang="ko-KR" sz="1100" dirty="0">
                <a:solidFill>
                  <a:srgbClr val="424242"/>
                </a:solidFill>
                <a:latin typeface="맑은 고딕"/>
                <a:ea typeface="맑은 고딕"/>
              </a:rPr>
              <a:t>. </a:t>
            </a:r>
            <a:r>
              <a:rPr lang="ko-KR" altLang="en-US" sz="1100" dirty="0" err="1">
                <a:solidFill>
                  <a:srgbClr val="424242"/>
                </a:solidFill>
                <a:latin typeface="맑은 고딕"/>
                <a:ea typeface="맑은 고딕"/>
              </a:rPr>
              <a:t>친정부</a:t>
            </a:r>
            <a:r>
              <a:rPr lang="ko-KR" altLang="en-US" sz="1100" dirty="0">
                <a:solidFill>
                  <a:srgbClr val="424242"/>
                </a:solidFill>
                <a:latin typeface="맑은 고딕"/>
                <a:ea typeface="맑은 고딕"/>
              </a:rPr>
              <a:t> 언론은 복음주의 기독교인을 ‘시온주의 연계 </a:t>
            </a:r>
            <a:r>
              <a:rPr lang="ko-KR" altLang="en-US" sz="1100" dirty="0" err="1">
                <a:solidFill>
                  <a:srgbClr val="424242"/>
                </a:solidFill>
                <a:latin typeface="맑은 고딕"/>
                <a:ea typeface="맑은 고딕"/>
              </a:rPr>
              <a:t>세력’으로</a:t>
            </a:r>
            <a:r>
              <a:rPr lang="ko-KR" altLang="en-US" sz="1100" dirty="0">
                <a:solidFill>
                  <a:srgbClr val="424242"/>
                </a:solidFill>
                <a:latin typeface="맑은 고딕"/>
                <a:ea typeface="맑은 고딕"/>
              </a:rPr>
              <a:t> 묘사하며</a:t>
            </a:r>
            <a:r>
              <a:rPr lang="en-US" altLang="ko-KR" sz="1100" dirty="0">
                <a:solidFill>
                  <a:srgbClr val="424242"/>
                </a:solidFill>
                <a:latin typeface="맑은 고딕"/>
                <a:ea typeface="맑은 고딕"/>
              </a:rPr>
              <a:t>,</a:t>
            </a:r>
            <a:r>
              <a:rPr lang="ko-KR" altLang="en-US" sz="1100" dirty="0">
                <a:solidFill>
                  <a:srgbClr val="424242"/>
                </a:solidFill>
                <a:latin typeface="맑은 고딕"/>
                <a:ea typeface="맑은 고딕"/>
              </a:rPr>
              <a:t> 국가의 적으로 몰아 증오를 조장하고 </a:t>
            </a:r>
            <a:r>
              <a:rPr lang="ko-KR" sz="1100" dirty="0">
                <a:solidFill>
                  <a:srgbClr val="424242"/>
                </a:solidFill>
                <a:latin typeface="맑은 고딕"/>
                <a:ea typeface="맑은 고딕"/>
              </a:rPr>
              <a:t>있습니다. </a:t>
            </a:r>
            <a:r>
              <a:rPr lang="ko-KR" altLang="en-US" sz="1100" dirty="0">
                <a:solidFill>
                  <a:srgbClr val="424242"/>
                </a:solidFill>
                <a:latin typeface="맑은 고딕"/>
                <a:ea typeface="맑은 고딕"/>
              </a:rPr>
              <a:t>새로운 법안은 모호한 혐의로 기독교인에 대한 처벌을 강화할 수 있어 박해가 더 심화할 우려가 큽니다</a:t>
            </a:r>
            <a:r>
              <a:rPr lang="ko-KR" sz="1100" dirty="0">
                <a:solidFill>
                  <a:srgbClr val="424242"/>
                </a:solidFill>
                <a:latin typeface="맑은 고딕"/>
                <a:ea typeface="맑은 고딕"/>
              </a:rPr>
              <a:t>. </a:t>
            </a:r>
            <a:r>
              <a:rPr lang="ko-KR" altLang="en-US" sz="1100" dirty="0">
                <a:solidFill>
                  <a:srgbClr val="424242"/>
                </a:solidFill>
                <a:latin typeface="맑은 고딕"/>
                <a:ea typeface="맑은 고딕"/>
              </a:rPr>
              <a:t>이란 땅에서 성도들이 끝까지 인내할 수 있도록 믿음과 용기를 주시기를 기도합니다</a:t>
            </a:r>
            <a:r>
              <a:rPr lang="ko-KR" sz="1100" dirty="0">
                <a:solidFill>
                  <a:srgbClr val="424242"/>
                </a:solidFill>
                <a:latin typeface="맑은 고딕"/>
                <a:ea typeface="맑은 고딕"/>
              </a:rPr>
              <a:t>.</a:t>
            </a:r>
            <a:endParaRPr lang="ko-KR" dirty="0"/>
          </a:p>
        </p:txBody>
      </p:sp>
      <p:sp>
        <p:nvSpPr>
          <p:cNvPr id="5" name="텍스트 개체 틀 4">
            <a:extLst>
              <a:ext uri="{FF2B5EF4-FFF2-40B4-BE49-F238E27FC236}">
                <a16:creationId xmlns:a16="http://schemas.microsoft.com/office/drawing/2014/main" id="{91A0FFB9-B7B5-2B33-79B8-00AB4C6DCD3A}"/>
              </a:ext>
            </a:extLst>
          </p:cNvPr>
          <p:cNvSpPr>
            <a:spLocks noGrp="1"/>
          </p:cNvSpPr>
          <p:nvPr>
            <p:ph type="body" sz="quarter" idx="16"/>
          </p:nvPr>
        </p:nvSpPr>
        <p:spPr>
          <a:xfrm>
            <a:off x="4638170" y="2005870"/>
            <a:ext cx="2719969" cy="526756"/>
          </a:xfrm>
        </p:spPr>
        <p:txBody>
          <a:bodyPr vert="horz" lIns="91440" tIns="45720" rIns="91440" bIns="45720" rtlCol="0" anchor="t">
            <a:noAutofit/>
          </a:bodyPr>
          <a:lstStyle/>
          <a:p>
            <a:r>
              <a:rPr lang="ko-KR" altLang="en-US" sz="1800" dirty="0">
                <a:latin typeface="맑은 고딕"/>
                <a:ea typeface="맑은 고딕"/>
              </a:rPr>
              <a:t>9월 2일 아라비아반도</a:t>
            </a:r>
            <a:endParaRPr lang="ko-KR" sz="1800" dirty="0">
              <a:latin typeface="Malgun Gothic"/>
              <a:ea typeface="Malgun Gothic"/>
            </a:endParaRPr>
          </a:p>
        </p:txBody>
      </p:sp>
      <p:sp>
        <p:nvSpPr>
          <p:cNvPr id="6" name="내용 개체 틀 5">
            <a:extLst>
              <a:ext uri="{FF2B5EF4-FFF2-40B4-BE49-F238E27FC236}">
                <a16:creationId xmlns:a16="http://schemas.microsoft.com/office/drawing/2014/main" id="{A6212579-54A0-7AEE-9599-1CFB940F494B}"/>
              </a:ext>
            </a:extLst>
          </p:cNvPr>
          <p:cNvSpPr>
            <a:spLocks noGrp="1"/>
          </p:cNvSpPr>
          <p:nvPr>
            <p:ph idx="13"/>
          </p:nvPr>
        </p:nvSpPr>
        <p:spPr>
          <a:xfrm>
            <a:off x="4641552" y="2422849"/>
            <a:ext cx="3283496" cy="3281990"/>
          </a:xfrm>
        </p:spPr>
        <p:txBody>
          <a:bodyPr vert="horz" lIns="91440" tIns="45720" rIns="91440" bIns="45720" rtlCol="0" anchor="t">
            <a:normAutofit/>
          </a:bodyPr>
          <a:lstStyle/>
          <a:p>
            <a:pPr marL="0" indent="0" algn="just">
              <a:buNone/>
            </a:pPr>
            <a:r>
              <a:rPr lang="ko-KR" altLang="en-US" sz="1100" dirty="0">
                <a:solidFill>
                  <a:srgbClr val="424242"/>
                </a:solidFill>
                <a:latin typeface="맑은 고딕"/>
                <a:ea typeface="맑은 고딕"/>
              </a:rPr>
              <a:t>최근 아라비아반도에서 정부의 압력으로 여러 핵심 지도자가 강제 추방당했습니다</a:t>
            </a:r>
            <a:r>
              <a:rPr lang="en-US" altLang="ko-KR" sz="1100" dirty="0">
                <a:solidFill>
                  <a:srgbClr val="424242"/>
                </a:solidFill>
                <a:latin typeface="맑은 고딕"/>
                <a:ea typeface="맑은 고딕"/>
              </a:rPr>
              <a:t>.</a:t>
            </a:r>
            <a:r>
              <a:rPr lang="ko-KR" altLang="en-US" sz="1100" dirty="0">
                <a:solidFill>
                  <a:srgbClr val="424242"/>
                </a:solidFill>
                <a:latin typeface="맑은 고딕"/>
                <a:ea typeface="맑은 고딕"/>
              </a:rPr>
              <a:t> 이에 따라 지역 교회 공동체는 큰 타격을 입었고</a:t>
            </a:r>
            <a:r>
              <a:rPr lang="en-US" altLang="ko-KR" sz="1100" dirty="0">
                <a:solidFill>
                  <a:srgbClr val="424242"/>
                </a:solidFill>
                <a:latin typeface="맑은 고딕"/>
                <a:ea typeface="맑은 고딕"/>
              </a:rPr>
              <a:t>,</a:t>
            </a:r>
            <a:r>
              <a:rPr lang="ko-KR" altLang="en-US" sz="1100" dirty="0">
                <a:solidFill>
                  <a:srgbClr val="424242"/>
                </a:solidFill>
                <a:latin typeface="맑은 고딕"/>
                <a:ea typeface="맑은 고딕"/>
              </a:rPr>
              <a:t> 추방된 지도자들은 새로운 거처와 사역 방향을 모색하고 있습니다</a:t>
            </a:r>
            <a:r>
              <a:rPr lang="ko-KR" sz="1100" dirty="0">
                <a:solidFill>
                  <a:srgbClr val="424242"/>
                </a:solidFill>
                <a:latin typeface="맑은 고딕"/>
                <a:ea typeface="맑은 고딕"/>
              </a:rPr>
              <a:t>. </a:t>
            </a:r>
            <a:r>
              <a:rPr lang="ko-KR" altLang="en-US" sz="1100" dirty="0">
                <a:solidFill>
                  <a:srgbClr val="424242"/>
                </a:solidFill>
                <a:latin typeface="맑은 고딕"/>
                <a:ea typeface="맑은 고딕"/>
              </a:rPr>
              <a:t>그들은 물질적인 필요뿐 아니라 영적 분별력도 절실히 필요로 하고 있습니다</a:t>
            </a:r>
            <a:r>
              <a:rPr lang="ko-KR" sz="1100" dirty="0">
                <a:solidFill>
                  <a:srgbClr val="424242"/>
                </a:solidFill>
                <a:latin typeface="맑은 고딕"/>
                <a:ea typeface="맑은 고딕"/>
              </a:rPr>
              <a:t>. 이 </a:t>
            </a:r>
            <a:r>
              <a:rPr lang="ko-KR" altLang="en-US" sz="1100" dirty="0">
                <a:solidFill>
                  <a:srgbClr val="424242"/>
                </a:solidFill>
                <a:latin typeface="맑은 고딕"/>
                <a:ea typeface="맑은 고딕"/>
              </a:rPr>
              <a:t>상황은 교회에 큰 도전이지만</a:t>
            </a:r>
            <a:r>
              <a:rPr lang="en-US" altLang="ko-KR" sz="1100" dirty="0">
                <a:solidFill>
                  <a:srgbClr val="424242"/>
                </a:solidFill>
                <a:latin typeface="맑은 고딕"/>
                <a:ea typeface="맑은 고딕"/>
              </a:rPr>
              <a:t>,</a:t>
            </a:r>
            <a:r>
              <a:rPr lang="ko-KR" altLang="en-US" sz="1100" dirty="0">
                <a:solidFill>
                  <a:srgbClr val="424242"/>
                </a:solidFill>
                <a:latin typeface="맑은 고딕"/>
                <a:ea typeface="맑은 고딕"/>
              </a:rPr>
              <a:t> 하나님께서 이를 통해 새로운 열매를 맺으실 것을 믿고 기도하고 있습니다</a:t>
            </a:r>
            <a:r>
              <a:rPr lang="en-US" altLang="ko-KR" sz="1100" dirty="0">
                <a:solidFill>
                  <a:srgbClr val="424242"/>
                </a:solidFill>
                <a:latin typeface="맑은 고딕"/>
                <a:ea typeface="맑은 고딕"/>
              </a:rPr>
              <a:t>.</a:t>
            </a:r>
            <a:r>
              <a:rPr lang="ko-KR" altLang="en-US" sz="1100" dirty="0">
                <a:solidFill>
                  <a:srgbClr val="424242"/>
                </a:solidFill>
                <a:latin typeface="맑은 고딕"/>
                <a:ea typeface="맑은 고딕"/>
              </a:rPr>
              <a:t> 주께서 추방된 지도자들에게 새로운 길을 열어 주시고</a:t>
            </a:r>
            <a:r>
              <a:rPr lang="ko-KR" sz="1100" dirty="0">
                <a:solidFill>
                  <a:srgbClr val="424242"/>
                </a:solidFill>
                <a:latin typeface="맑은 고딕"/>
                <a:ea typeface="맑은 고딕"/>
              </a:rPr>
              <a:t>, </a:t>
            </a:r>
            <a:r>
              <a:rPr lang="ko-KR" altLang="en-US" sz="1100" dirty="0">
                <a:solidFill>
                  <a:srgbClr val="424242"/>
                </a:solidFill>
                <a:latin typeface="맑은 고딕"/>
                <a:ea typeface="맑은 고딕"/>
              </a:rPr>
              <a:t>성령의 지혜와 능력을 </a:t>
            </a:r>
            <a:r>
              <a:rPr lang="ko-KR" altLang="en-US" sz="1100" dirty="0" err="1">
                <a:solidFill>
                  <a:srgbClr val="424242"/>
                </a:solidFill>
                <a:latin typeface="맑은 고딕"/>
                <a:ea typeface="맑은 고딕"/>
              </a:rPr>
              <a:t>주시길</a:t>
            </a:r>
            <a:r>
              <a:rPr lang="ko-KR" sz="1100" dirty="0">
                <a:solidFill>
                  <a:srgbClr val="424242"/>
                </a:solidFill>
                <a:latin typeface="맑은 고딕"/>
                <a:ea typeface="맑은 고딕"/>
              </a:rPr>
              <a:t> 기도합니다.</a:t>
            </a:r>
            <a:endParaRPr lang="ko-KR" dirty="0"/>
          </a:p>
        </p:txBody>
      </p:sp>
      <p:sp>
        <p:nvSpPr>
          <p:cNvPr id="7" name="텍스트 개체 틀 6">
            <a:extLst>
              <a:ext uri="{FF2B5EF4-FFF2-40B4-BE49-F238E27FC236}">
                <a16:creationId xmlns:a16="http://schemas.microsoft.com/office/drawing/2014/main" id="{E708E7B9-66BE-1F1D-A46B-D37383BF187D}"/>
              </a:ext>
            </a:extLst>
          </p:cNvPr>
          <p:cNvSpPr>
            <a:spLocks noGrp="1"/>
          </p:cNvSpPr>
          <p:nvPr>
            <p:ph type="body" sz="quarter" idx="17"/>
          </p:nvPr>
        </p:nvSpPr>
        <p:spPr>
          <a:xfrm>
            <a:off x="7999566" y="2004178"/>
            <a:ext cx="3390161" cy="526756"/>
          </a:xfrm>
        </p:spPr>
        <p:txBody>
          <a:bodyPr vert="horz" lIns="91440" tIns="45720" rIns="91440" bIns="45720" rtlCol="0" anchor="t">
            <a:normAutofit/>
          </a:bodyPr>
          <a:lstStyle/>
          <a:p>
            <a:r>
              <a:rPr lang="ko-KR" altLang="en-US" sz="1800" dirty="0">
                <a:latin typeface="맑은 고딕"/>
                <a:ea typeface="맑은 고딕"/>
              </a:rPr>
              <a:t>9월 3일 예멘</a:t>
            </a:r>
            <a:endParaRPr lang="ko-KR" altLang="en-US" sz="1800" dirty="0"/>
          </a:p>
        </p:txBody>
      </p:sp>
      <p:sp>
        <p:nvSpPr>
          <p:cNvPr id="8" name="내용 개체 틀 7">
            <a:extLst>
              <a:ext uri="{FF2B5EF4-FFF2-40B4-BE49-F238E27FC236}">
                <a16:creationId xmlns:a16="http://schemas.microsoft.com/office/drawing/2014/main" id="{8C17EAA2-550D-8443-B7C4-F5B2872AEDA2}"/>
              </a:ext>
            </a:extLst>
          </p:cNvPr>
          <p:cNvSpPr>
            <a:spLocks noGrp="1"/>
          </p:cNvSpPr>
          <p:nvPr>
            <p:ph idx="14"/>
          </p:nvPr>
        </p:nvSpPr>
        <p:spPr>
          <a:xfrm>
            <a:off x="7999568" y="2422849"/>
            <a:ext cx="3391488" cy="3281990"/>
          </a:xfrm>
        </p:spPr>
        <p:txBody>
          <a:bodyPr vert="horz" lIns="91440" tIns="45720" rIns="91440" bIns="45720" rtlCol="0" anchor="t">
            <a:normAutofit/>
          </a:bodyPr>
          <a:lstStyle/>
          <a:p>
            <a:pPr marL="0" indent="0" algn="just">
              <a:buNone/>
            </a:pPr>
            <a:r>
              <a:rPr lang="ko-KR" sz="1100" dirty="0">
                <a:solidFill>
                  <a:srgbClr val="424242"/>
                </a:solidFill>
                <a:latin typeface="맑은 고딕"/>
                <a:ea typeface="맑은 고딕"/>
              </a:rPr>
              <a:t>지난 6</a:t>
            </a:r>
            <a:r>
              <a:rPr lang="ko-KR" altLang="en-US" sz="1100" dirty="0">
                <a:solidFill>
                  <a:srgbClr val="424242"/>
                </a:solidFill>
                <a:latin typeface="맑은 고딕"/>
                <a:ea typeface="맑은 고딕"/>
              </a:rPr>
              <a:t>개월간 예멘의 교회는 새 신자들의 유입과 기존 신자들의 훈련, 세례 등 신앙의 성장으로 희망적인 변화를 경험하고 있습니다. 가족 단위의 신앙 참여도 증가하고 있어 공동체 전체가 더욱 견고해 지고 있습니다. 현지 상황은 여전히 어려우며, 일부 지역에서는 박해와 죽음의 위협이 계속되고 있습니다. 예멘 교회가 핍박 속에서도 흔들리지 않고, 복음의 씨앗이 많은 생명 안에 깊이 뿌리내리길 기도합니다. </a:t>
            </a:r>
          </a:p>
        </p:txBody>
      </p:sp>
      <p:pic>
        <p:nvPicPr>
          <p:cNvPr id="9" name="그림 8">
            <a:extLst>
              <a:ext uri="{FF2B5EF4-FFF2-40B4-BE49-F238E27FC236}">
                <a16:creationId xmlns:a16="http://schemas.microsoft.com/office/drawing/2014/main" id="{CA08A1F8-1BFB-2657-1FE3-C6CB1A9F4457}"/>
              </a:ext>
            </a:extLst>
          </p:cNvPr>
          <p:cNvPicPr>
            <a:picLocks noChangeAspect="1"/>
          </p:cNvPicPr>
          <p:nvPr/>
        </p:nvPicPr>
        <p:blipFill>
          <a:blip r:embed="rId4"/>
          <a:stretch>
            <a:fillRect/>
          </a:stretch>
        </p:blipFill>
        <p:spPr>
          <a:xfrm>
            <a:off x="8337981" y="4266851"/>
            <a:ext cx="2820148" cy="1846676"/>
          </a:xfrm>
          <a:prstGeom prst="rect">
            <a:avLst/>
          </a:prstGeom>
        </p:spPr>
      </p:pic>
    </p:spTree>
    <p:extLst>
      <p:ext uri="{BB962C8B-B14F-4D97-AF65-F5344CB8AC3E}">
        <p14:creationId xmlns:p14="http://schemas.microsoft.com/office/powerpoint/2010/main" val="35425044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제목 7">
            <a:extLst>
              <a:ext uri="{FF2B5EF4-FFF2-40B4-BE49-F238E27FC236}">
                <a16:creationId xmlns:a16="http://schemas.microsoft.com/office/drawing/2014/main" id="{4A6A2756-6ED6-43F6-B815-E072B1534E2C}"/>
              </a:ext>
            </a:extLst>
          </p:cNvPr>
          <p:cNvSpPr>
            <a:spLocks noGrp="1"/>
          </p:cNvSpPr>
          <p:nvPr>
            <p:ph type="title"/>
          </p:nvPr>
        </p:nvSpPr>
        <p:spPr>
          <a:xfrm>
            <a:off x="2108004" y="1054422"/>
            <a:ext cx="8016772" cy="394964"/>
          </a:xfrm>
        </p:spPr>
        <p:txBody>
          <a:bodyPr rtlCol="0">
            <a:noAutofit/>
          </a:bodyPr>
          <a:lstStyle/>
          <a:p>
            <a:pPr rtl="0"/>
            <a:r>
              <a:rPr lang="ko-KR" altLang="en-US" sz="1499"/>
              <a:t>박해 받는 교회를 위한 기도가 이 땅에 요원의 불길처럼 뜨겁게 일어나기를 기도합니다</a:t>
            </a:r>
            <a:r>
              <a:rPr lang="en-US" altLang="ko-KR" sz="1499"/>
              <a:t>.</a:t>
            </a:r>
            <a:endParaRPr lang="ko-KR" altLang="en-US" sz="1499"/>
          </a:p>
        </p:txBody>
      </p:sp>
      <p:sp>
        <p:nvSpPr>
          <p:cNvPr id="25" name="텍스트 개체 틀 24">
            <a:extLst>
              <a:ext uri="{FF2B5EF4-FFF2-40B4-BE49-F238E27FC236}">
                <a16:creationId xmlns:a16="http://schemas.microsoft.com/office/drawing/2014/main" id="{25DD5BF9-A7D2-45FB-8062-77F287FD3113}"/>
              </a:ext>
            </a:extLst>
          </p:cNvPr>
          <p:cNvSpPr>
            <a:spLocks noGrp="1"/>
          </p:cNvSpPr>
          <p:nvPr>
            <p:ph type="body" sz="quarter" idx="15"/>
          </p:nvPr>
        </p:nvSpPr>
        <p:spPr>
          <a:xfrm>
            <a:off x="1524000" y="1600845"/>
            <a:ext cx="3067109" cy="394964"/>
          </a:xfrm>
        </p:spPr>
        <p:txBody>
          <a:bodyPr rtlCol="0">
            <a:normAutofit/>
          </a:bodyPr>
          <a:lstStyle/>
          <a:p>
            <a:pPr rtl="0"/>
            <a:r>
              <a:rPr lang="ko-KR" altLang="en-US" sz="1050">
                <a:solidFill>
                  <a:schemeClr val="tx1"/>
                </a:solidFill>
              </a:rPr>
              <a:t>오픈도어 기도용사들을 위하여</a:t>
            </a:r>
          </a:p>
        </p:txBody>
      </p:sp>
      <p:sp>
        <p:nvSpPr>
          <p:cNvPr id="9" name="내용 개체 틀 8">
            <a:extLst>
              <a:ext uri="{FF2B5EF4-FFF2-40B4-BE49-F238E27FC236}">
                <a16:creationId xmlns:a16="http://schemas.microsoft.com/office/drawing/2014/main" id="{6AFCC9BD-B6E6-44EF-893D-F3E542646ADC}"/>
              </a:ext>
            </a:extLst>
          </p:cNvPr>
          <p:cNvSpPr>
            <a:spLocks noGrp="1"/>
          </p:cNvSpPr>
          <p:nvPr>
            <p:ph idx="1"/>
          </p:nvPr>
        </p:nvSpPr>
        <p:spPr>
          <a:xfrm>
            <a:off x="1524001" y="1948540"/>
            <a:ext cx="3067110" cy="1561696"/>
          </a:xfrm>
        </p:spPr>
        <p:txBody>
          <a:bodyPr rtlCol="0">
            <a:noAutofit/>
          </a:bodyPr>
          <a:lstStyle/>
          <a:p>
            <a:pPr marL="0" indent="0" algn="just">
              <a:buNone/>
            </a:pPr>
            <a:r>
              <a:rPr lang="ko-KR" altLang="en-US" sz="1000"/>
              <a:t>오픈도어 </a:t>
            </a:r>
            <a:r>
              <a:rPr lang="en-US" altLang="ko-KR" sz="1000"/>
              <a:t>1,300</a:t>
            </a:r>
            <a:r>
              <a:rPr lang="ko-KR" altLang="en-US" sz="1000"/>
              <a:t>여 명의 사역자들이 </a:t>
            </a:r>
            <a:r>
              <a:rPr lang="ko-KR" altLang="en-US" sz="1000" err="1"/>
              <a:t>브라더</a:t>
            </a:r>
            <a:r>
              <a:rPr lang="ko-KR" altLang="en-US" sz="1000"/>
              <a:t> </a:t>
            </a:r>
            <a:r>
              <a:rPr lang="ko-KR" altLang="en-US" sz="1000" err="1"/>
              <a:t>앤드류의</a:t>
            </a:r>
            <a:r>
              <a:rPr lang="ko-KR" altLang="en-US" sz="1000"/>
              <a:t> 길을 따라 믿음과 용기를 잃지 않고</a:t>
            </a:r>
            <a:r>
              <a:rPr lang="en-US" altLang="ko-KR" sz="1000"/>
              <a:t>, </a:t>
            </a:r>
            <a:r>
              <a:rPr lang="ko-KR" altLang="en-US" sz="1000"/>
              <a:t>겸손하게 박해 받는 교회를 잘 섬길 수 있게 </a:t>
            </a:r>
            <a:r>
              <a:rPr lang="ko-KR" altLang="en-US" sz="1000" err="1"/>
              <a:t>하옵소서</a:t>
            </a:r>
            <a:r>
              <a:rPr lang="en-US" altLang="ko-KR" sz="1000"/>
              <a:t>! </a:t>
            </a:r>
            <a:r>
              <a:rPr lang="ko-KR" altLang="en-US" sz="1000"/>
              <a:t>예수의 제자의 길을 끝까지 걸어가게 </a:t>
            </a:r>
            <a:r>
              <a:rPr lang="ko-KR" altLang="en-US" sz="1000" err="1"/>
              <a:t>하옵소서</a:t>
            </a:r>
            <a:r>
              <a:rPr lang="en-US" altLang="ko-KR" sz="1000"/>
              <a:t>!</a:t>
            </a:r>
          </a:p>
          <a:p>
            <a:pPr marL="0" indent="0" algn="just">
              <a:buNone/>
            </a:pPr>
            <a:r>
              <a:rPr lang="ko-KR" altLang="en-US" sz="1000" err="1"/>
              <a:t>화요기도모임을</a:t>
            </a:r>
            <a:r>
              <a:rPr lang="ko-KR" altLang="en-US" sz="1000"/>
              <a:t> 지키는 기도용사들을 축복하시고</a:t>
            </a:r>
            <a:r>
              <a:rPr lang="en-US" altLang="ko-KR" sz="1000"/>
              <a:t>, </a:t>
            </a:r>
            <a:r>
              <a:rPr lang="ko-KR" altLang="en-US" sz="1000"/>
              <a:t>각 가정마다</a:t>
            </a:r>
            <a:r>
              <a:rPr lang="en-US" altLang="ko-KR" sz="1000"/>
              <a:t> </a:t>
            </a:r>
            <a:r>
              <a:rPr lang="ko-KR" altLang="en-US" sz="1000"/>
              <a:t>하나님의 부르심의 소망이 밝게 빛나게 하시고</a:t>
            </a:r>
            <a:r>
              <a:rPr lang="en-US" altLang="ko-KR" sz="1000"/>
              <a:t>, </a:t>
            </a:r>
            <a:r>
              <a:rPr lang="ko-KR" altLang="en-US" sz="1000"/>
              <a:t>부르짖는 간구를 들으시며</a:t>
            </a:r>
            <a:r>
              <a:rPr lang="en-US" altLang="ko-KR" sz="1000"/>
              <a:t>, </a:t>
            </a:r>
            <a:r>
              <a:rPr lang="ko-KR" altLang="en-US" sz="1000"/>
              <a:t>일평생 주님을 영화롭게 하는 거룩한 삶이 되게 </a:t>
            </a:r>
            <a:r>
              <a:rPr lang="ko-KR" altLang="en-US" sz="1000" err="1"/>
              <a:t>하옵소서</a:t>
            </a:r>
            <a:endParaRPr lang="en-US" altLang="ko-KR" sz="1000"/>
          </a:p>
        </p:txBody>
      </p:sp>
      <p:sp>
        <p:nvSpPr>
          <p:cNvPr id="26" name="텍스트 개체 틀 25">
            <a:extLst>
              <a:ext uri="{FF2B5EF4-FFF2-40B4-BE49-F238E27FC236}">
                <a16:creationId xmlns:a16="http://schemas.microsoft.com/office/drawing/2014/main" id="{4674BFE4-9617-49D6-A194-6AF0C619371D}"/>
              </a:ext>
            </a:extLst>
          </p:cNvPr>
          <p:cNvSpPr>
            <a:spLocks noGrp="1"/>
          </p:cNvSpPr>
          <p:nvPr>
            <p:ph type="body" sz="quarter" idx="16"/>
          </p:nvPr>
        </p:nvSpPr>
        <p:spPr>
          <a:xfrm>
            <a:off x="4845411" y="1600845"/>
            <a:ext cx="2635311" cy="394964"/>
          </a:xfrm>
        </p:spPr>
        <p:txBody>
          <a:bodyPr rtlCol="0">
            <a:noAutofit/>
          </a:bodyPr>
          <a:lstStyle/>
          <a:p>
            <a:r>
              <a:rPr lang="en-US" altLang="ko-KR" sz="1050" i="1">
                <a:solidFill>
                  <a:schemeClr val="tx1"/>
                </a:solidFill>
                <a:latin typeface="+mj-lt"/>
              </a:rPr>
              <a:t>WWL </a:t>
            </a:r>
            <a:r>
              <a:rPr lang="ko-KR" altLang="en-US" sz="1050" i="1">
                <a:solidFill>
                  <a:schemeClr val="tx1"/>
                </a:solidFill>
                <a:latin typeface="+mj-lt"/>
              </a:rPr>
              <a:t>지역설명회를 위하여</a:t>
            </a:r>
          </a:p>
        </p:txBody>
      </p:sp>
      <p:sp>
        <p:nvSpPr>
          <p:cNvPr id="10" name="내용 개체 틀 9">
            <a:extLst>
              <a:ext uri="{FF2B5EF4-FFF2-40B4-BE49-F238E27FC236}">
                <a16:creationId xmlns:a16="http://schemas.microsoft.com/office/drawing/2014/main" id="{C0DCC115-5B9A-45BB-8842-B73631735814}"/>
              </a:ext>
            </a:extLst>
          </p:cNvPr>
          <p:cNvSpPr>
            <a:spLocks noGrp="1"/>
          </p:cNvSpPr>
          <p:nvPr>
            <p:ph idx="13"/>
          </p:nvPr>
        </p:nvSpPr>
        <p:spPr>
          <a:xfrm>
            <a:off x="4769791" y="1948540"/>
            <a:ext cx="2693194" cy="1710785"/>
          </a:xfrm>
        </p:spPr>
        <p:txBody>
          <a:bodyPr vert="horz" lIns="91440" tIns="45720" rIns="91440" bIns="45720" rtlCol="0" anchor="t">
            <a:noAutofit/>
          </a:bodyPr>
          <a:lstStyle/>
          <a:p>
            <a:pPr marL="0" indent="0" algn="just">
              <a:buNone/>
            </a:pPr>
            <a:r>
              <a:rPr lang="ko-KR" altLang="en-US" sz="1000">
                <a:latin typeface="맑은 고딕"/>
                <a:ea typeface="맑은 고딕"/>
              </a:rPr>
              <a:t>어린이 박해지도 세미나를 은혜가운데 인도하신 주님께 감사를 드립니다</a:t>
            </a:r>
            <a:r>
              <a:rPr lang="en-US" altLang="ko-KR" sz="1000">
                <a:latin typeface="맑은 고딕"/>
                <a:ea typeface="맑은 고딕"/>
              </a:rPr>
              <a:t>. </a:t>
            </a:r>
            <a:r>
              <a:rPr lang="en-US" altLang="ko-KR" sz="1000" err="1">
                <a:latin typeface="맑은 고딕"/>
                <a:ea typeface="맑은 고딕"/>
              </a:rPr>
              <a:t>다음세대</a:t>
            </a:r>
            <a:r>
              <a:rPr lang="en-US" altLang="ko-KR" sz="1000">
                <a:latin typeface="맑은 고딕"/>
                <a:ea typeface="맑은 고딕"/>
              </a:rPr>
              <a:t> </a:t>
            </a:r>
            <a:r>
              <a:rPr lang="en-US" altLang="ko-KR" sz="1000" err="1">
                <a:latin typeface="맑은 고딕"/>
                <a:ea typeface="맑은 고딕"/>
              </a:rPr>
              <a:t>어린이들이</a:t>
            </a:r>
            <a:r>
              <a:rPr lang="en-US" altLang="ko-KR" sz="1000">
                <a:latin typeface="맑은 고딕"/>
                <a:ea typeface="맑은 고딕"/>
              </a:rPr>
              <a:t> </a:t>
            </a:r>
            <a:r>
              <a:rPr lang="ko-KR" altLang="en-US" sz="1000">
                <a:latin typeface="맑은 고딕"/>
                <a:ea typeface="맑은 고딕"/>
              </a:rPr>
              <a:t>박해 받는 교회와 성도들을 위한 기도용사로 훈련되게 </a:t>
            </a:r>
            <a:r>
              <a:rPr lang="ko-KR" altLang="en-US" sz="1000" err="1">
                <a:latin typeface="맑은 고딕"/>
                <a:ea typeface="맑은 고딕"/>
              </a:rPr>
              <a:t>하옵소서</a:t>
            </a:r>
            <a:r>
              <a:rPr lang="ko-KR" altLang="en-US" sz="1000">
                <a:latin typeface="맑은 고딕"/>
                <a:ea typeface="맑은 고딕"/>
              </a:rPr>
              <a:t>! </a:t>
            </a:r>
            <a:endParaRPr lang="en-US" altLang="ko-KR" sz="1000">
              <a:latin typeface="맑은 고딕"/>
              <a:ea typeface="맑은 고딕"/>
            </a:endParaRPr>
          </a:p>
          <a:p>
            <a:pPr marL="0" indent="0" algn="just">
              <a:buNone/>
            </a:pPr>
            <a:r>
              <a:rPr lang="ko-KR" altLang="en-US" sz="1000">
                <a:latin typeface="맑은 고딕"/>
                <a:ea typeface="맑은 고딕"/>
              </a:rPr>
              <a:t>원주</a:t>
            </a:r>
            <a:r>
              <a:rPr lang="en-US" altLang="ko-KR" sz="1000">
                <a:latin typeface="맑은 고딕"/>
                <a:ea typeface="맑은 고딕"/>
              </a:rPr>
              <a:t>(9/25)</a:t>
            </a:r>
            <a:r>
              <a:rPr lang="ko-KR" altLang="en-US" sz="1000" dirty="0">
                <a:latin typeface="맑은 고딕"/>
                <a:ea typeface="맑은 고딕"/>
              </a:rPr>
              <a:t> 등의 교회들과 협력할 수 있도록 길을 열어 </a:t>
            </a:r>
            <a:r>
              <a:rPr lang="ko-KR" altLang="en-US" sz="1000" dirty="0" err="1">
                <a:latin typeface="맑은 고딕"/>
                <a:ea typeface="맑은 고딕"/>
              </a:rPr>
              <a:t>주옵소서</a:t>
            </a:r>
            <a:r>
              <a:rPr lang="en-US" altLang="ko-KR" sz="1000" dirty="0">
                <a:latin typeface="맑은 고딕"/>
                <a:ea typeface="맑은 고딕"/>
              </a:rPr>
              <a:t>! </a:t>
            </a:r>
            <a:r>
              <a:rPr lang="ko-KR" altLang="en-US" sz="1000" dirty="0">
                <a:latin typeface="맑은 고딕"/>
                <a:ea typeface="맑은 고딕"/>
              </a:rPr>
              <a:t>하나님이 예비하신 교회들과 지역 목회자들과 함께 박해 받는 교회를 효과적으로 섬기며</a:t>
            </a:r>
            <a:r>
              <a:rPr lang="en-US" altLang="ko-KR" sz="1000" dirty="0">
                <a:latin typeface="맑은 고딕"/>
                <a:ea typeface="맑은 고딕"/>
              </a:rPr>
              <a:t>, </a:t>
            </a:r>
            <a:r>
              <a:rPr lang="ko-KR" altLang="en-US" sz="1000" dirty="0">
                <a:latin typeface="맑은 고딕"/>
                <a:ea typeface="맑은 고딕"/>
              </a:rPr>
              <a:t>함께 기도할 기도의 용사들을 붙여 주시기를 기도합니다</a:t>
            </a:r>
            <a:r>
              <a:rPr lang="en-US" altLang="ko-KR" sz="1000" dirty="0">
                <a:latin typeface="맑은 고딕"/>
                <a:ea typeface="맑은 고딕"/>
              </a:rPr>
              <a:t>. </a:t>
            </a:r>
          </a:p>
        </p:txBody>
      </p:sp>
      <p:sp>
        <p:nvSpPr>
          <p:cNvPr id="27" name="텍스트 개체 틀 26">
            <a:extLst>
              <a:ext uri="{FF2B5EF4-FFF2-40B4-BE49-F238E27FC236}">
                <a16:creationId xmlns:a16="http://schemas.microsoft.com/office/drawing/2014/main" id="{6222D5B2-B472-4E3D-823D-D209F01B90C5}"/>
              </a:ext>
            </a:extLst>
          </p:cNvPr>
          <p:cNvSpPr>
            <a:spLocks noGrp="1"/>
          </p:cNvSpPr>
          <p:nvPr>
            <p:ph type="body" sz="quarter" idx="17"/>
          </p:nvPr>
        </p:nvSpPr>
        <p:spPr>
          <a:xfrm>
            <a:off x="7641670" y="1600845"/>
            <a:ext cx="3026328" cy="394964"/>
          </a:xfrm>
        </p:spPr>
        <p:txBody>
          <a:bodyPr vert="horz" lIns="91440" tIns="45720" rIns="91440" bIns="45720" rtlCol="0" anchor="t">
            <a:normAutofit/>
          </a:bodyPr>
          <a:lstStyle/>
          <a:p>
            <a:r>
              <a:rPr lang="ko-KR" altLang="en-US" sz="1050" dirty="0">
                <a:solidFill>
                  <a:schemeClr val="tx1"/>
                </a:solidFill>
                <a:latin typeface="맑은 고딕"/>
                <a:ea typeface="맑은 고딕"/>
              </a:rPr>
              <a:t>오픈도어 기도학교를 위하여</a:t>
            </a:r>
          </a:p>
          <a:p>
            <a:pPr rtl="0"/>
            <a:endParaRPr lang="ko-KR" altLang="en-US" sz="1050" i="1">
              <a:solidFill>
                <a:schemeClr val="tx1"/>
              </a:solidFill>
              <a:latin typeface="+mj-lt"/>
            </a:endParaRPr>
          </a:p>
        </p:txBody>
      </p:sp>
      <p:sp>
        <p:nvSpPr>
          <p:cNvPr id="11" name="내용 개체 틀 10">
            <a:extLst>
              <a:ext uri="{FF2B5EF4-FFF2-40B4-BE49-F238E27FC236}">
                <a16:creationId xmlns:a16="http://schemas.microsoft.com/office/drawing/2014/main" id="{89214E62-345B-4DE3-BBA0-C43EF4CCFC63}"/>
              </a:ext>
            </a:extLst>
          </p:cNvPr>
          <p:cNvSpPr>
            <a:spLocks noGrp="1"/>
          </p:cNvSpPr>
          <p:nvPr>
            <p:ph idx="14"/>
          </p:nvPr>
        </p:nvSpPr>
        <p:spPr>
          <a:xfrm>
            <a:off x="7577749" y="1948539"/>
            <a:ext cx="3090249" cy="1710785"/>
          </a:xfrm>
        </p:spPr>
        <p:txBody>
          <a:bodyPr vert="horz" lIns="91440" tIns="45720" rIns="91440" bIns="45720" rtlCol="0" anchor="t">
            <a:noAutofit/>
          </a:bodyPr>
          <a:lstStyle/>
          <a:p>
            <a:pPr marL="0" indent="0" algn="just">
              <a:buNone/>
            </a:pPr>
            <a:r>
              <a:rPr lang="en-US" altLang="ko-KR" sz="1000" dirty="0">
                <a:latin typeface="roboto"/>
                <a:ea typeface="맑은 고딕"/>
                <a:cs typeface="roboto"/>
              </a:rPr>
              <a:t>9</a:t>
            </a:r>
            <a:r>
              <a:rPr lang="ko-KR" altLang="en-US" sz="1000" dirty="0">
                <a:latin typeface="roboto"/>
                <a:ea typeface="맑은 고딕"/>
                <a:cs typeface="roboto"/>
              </a:rPr>
              <a:t>월9일부터 오픈도어 기도학교가 시작됩니다. </a:t>
            </a:r>
            <a:r>
              <a:rPr lang="ko-KR" altLang="en-US" sz="1000" dirty="0" err="1">
                <a:latin typeface="roboto"/>
                <a:ea typeface="맑은 고딕"/>
                <a:cs typeface="roboto"/>
              </a:rPr>
              <a:t>브라더</a:t>
            </a:r>
            <a:r>
              <a:rPr lang="ko-KR" altLang="en-US" sz="1000" dirty="0">
                <a:latin typeface="roboto"/>
                <a:ea typeface="맑은 고딕"/>
                <a:cs typeface="roboto"/>
              </a:rPr>
              <a:t> </a:t>
            </a:r>
            <a:r>
              <a:rPr lang="ko-KR" altLang="en-US" sz="1000" dirty="0" err="1">
                <a:latin typeface="roboto"/>
                <a:ea typeface="맑은 고딕"/>
                <a:cs typeface="roboto"/>
              </a:rPr>
              <a:t>앤드류와</a:t>
            </a:r>
            <a:r>
              <a:rPr lang="ko-KR" altLang="en-US" sz="1000" dirty="0">
                <a:latin typeface="roboto"/>
                <a:ea typeface="맑은 고딕"/>
                <a:cs typeface="roboto"/>
              </a:rPr>
              <a:t> 개척자들이 가졌던 신앙의 유산을 잘 배우고</a:t>
            </a:r>
            <a:r>
              <a:rPr lang="en-US" altLang="ko-KR" sz="1000" dirty="0">
                <a:latin typeface="roboto"/>
                <a:ea typeface="맑은 고딕"/>
                <a:cs typeface="roboto"/>
              </a:rPr>
              <a:t>, </a:t>
            </a:r>
            <a:r>
              <a:rPr lang="ko-KR" altLang="en-US" sz="1000" dirty="0">
                <a:latin typeface="roboto"/>
                <a:ea typeface="맑은 고딕"/>
                <a:cs typeface="roboto"/>
              </a:rPr>
              <a:t>오픈도어의 기도용사로 온전히 세워지는 학교가 될 수 있도록 기도합니다. 강사와 통역과 기도용사들이 잘 준비될 수 있도록 기도합니다</a:t>
            </a:r>
            <a:r>
              <a:rPr lang="en-US" altLang="ko-KR" sz="1000" dirty="0">
                <a:latin typeface="roboto"/>
                <a:ea typeface="맑은 고딕"/>
                <a:cs typeface="roboto"/>
              </a:rPr>
              <a:t>.</a:t>
            </a:r>
            <a:r>
              <a:rPr lang="ko-KR" altLang="en-US" sz="1000" dirty="0">
                <a:latin typeface="roboto"/>
                <a:ea typeface="맑은 고딕"/>
                <a:cs typeface="roboto"/>
              </a:rPr>
              <a:t> </a:t>
            </a:r>
            <a:endParaRPr lang="en-US" altLang="ko-KR" sz="1000" dirty="0">
              <a:latin typeface="roboto"/>
              <a:ea typeface="맑은 고딕"/>
              <a:cs typeface="roboto"/>
            </a:endParaRPr>
          </a:p>
        </p:txBody>
      </p:sp>
      <p:sp>
        <p:nvSpPr>
          <p:cNvPr id="5" name="날짜 개체 틀 4">
            <a:extLst>
              <a:ext uri="{FF2B5EF4-FFF2-40B4-BE49-F238E27FC236}">
                <a16:creationId xmlns:a16="http://schemas.microsoft.com/office/drawing/2014/main" id="{36F0DF38-18D4-4B4F-8831-376C71C9D1A7}"/>
              </a:ext>
            </a:extLst>
          </p:cNvPr>
          <p:cNvSpPr>
            <a:spLocks noGrp="1"/>
          </p:cNvSpPr>
          <p:nvPr>
            <p:ph type="dt" sz="half" idx="10"/>
          </p:nvPr>
        </p:nvSpPr>
        <p:spPr>
          <a:xfrm>
            <a:off x="2108004" y="5805486"/>
            <a:ext cx="1407728" cy="287810"/>
          </a:xfrm>
        </p:spPr>
        <p:txBody>
          <a:bodyPr rtlCol="0"/>
          <a:lstStyle/>
          <a:p>
            <a:pPr rtl="0"/>
            <a:r>
              <a:rPr lang="en-US" altLang="ko-KR">
                <a:latin typeface="맑은 고딕" panose="020B0503020000020004" pitchFamily="50" charset="-127"/>
                <a:ea typeface="맑은 고딕" panose="020B0503020000020004" pitchFamily="50" charset="-127"/>
              </a:rPr>
              <a:t>29/4/2025</a:t>
            </a:r>
            <a:endParaRPr lang="ko-KR" altLang="en-US">
              <a:latin typeface="맑은 고딕" panose="020B0503020000020004" pitchFamily="50" charset="-127"/>
              <a:ea typeface="맑은 고딕" panose="020B0503020000020004" pitchFamily="50" charset="-127"/>
            </a:endParaRPr>
          </a:p>
        </p:txBody>
      </p:sp>
      <p:pic>
        <p:nvPicPr>
          <p:cNvPr id="4" name="그림 3">
            <a:hlinkClick r:id="rId3"/>
            <a:extLst>
              <a:ext uri="{FF2B5EF4-FFF2-40B4-BE49-F238E27FC236}">
                <a16:creationId xmlns:a16="http://schemas.microsoft.com/office/drawing/2014/main" id="{39785755-48D4-FFA8-0D86-3FFB1A0C16E2}"/>
              </a:ext>
            </a:extLst>
          </p:cNvPr>
          <p:cNvPicPr>
            <a:picLocks noChangeAspect="1"/>
          </p:cNvPicPr>
          <p:nvPr/>
        </p:nvPicPr>
        <p:blipFill>
          <a:blip r:embed="rId4">
            <a:extLst>
              <a:ext uri="{28A0092B-C50C-407E-A947-70E740481C1C}">
                <a14:useLocalDpi xmlns:a14="http://schemas.microsoft.com/office/drawing/2010/main" val="0"/>
              </a:ext>
            </a:extLst>
          </a:blip>
          <a:srcRect t="26059" b="26059"/>
          <a:stretch/>
        </p:blipFill>
        <p:spPr>
          <a:xfrm>
            <a:off x="1524000" y="3840526"/>
            <a:ext cx="2312760" cy="1568089"/>
          </a:xfrm>
          <a:prstGeom prst="rect">
            <a:avLst/>
          </a:prstGeom>
        </p:spPr>
      </p:pic>
      <p:pic>
        <p:nvPicPr>
          <p:cNvPr id="3" name="그림 2">
            <a:extLst>
              <a:ext uri="{FF2B5EF4-FFF2-40B4-BE49-F238E27FC236}">
                <a16:creationId xmlns:a16="http://schemas.microsoft.com/office/drawing/2014/main" id="{3DF76B86-E2E5-C2A5-1A74-AD2FCDF76676}"/>
              </a:ext>
            </a:extLst>
          </p:cNvPr>
          <p:cNvPicPr>
            <a:picLocks noChangeAspect="1"/>
          </p:cNvPicPr>
          <p:nvPr/>
        </p:nvPicPr>
        <p:blipFill>
          <a:blip r:embed="rId5"/>
          <a:srcRect/>
          <a:stretch/>
        </p:blipFill>
        <p:spPr>
          <a:xfrm>
            <a:off x="5905756" y="3840526"/>
            <a:ext cx="4762244" cy="1568089"/>
          </a:xfrm>
          <a:prstGeom prst="rect">
            <a:avLst/>
          </a:prstGeom>
        </p:spPr>
      </p:pic>
      <p:pic>
        <p:nvPicPr>
          <p:cNvPr id="2" name="내용 개체 틀 8">
            <a:extLst>
              <a:ext uri="{FF2B5EF4-FFF2-40B4-BE49-F238E27FC236}">
                <a16:creationId xmlns:a16="http://schemas.microsoft.com/office/drawing/2014/main" id="{33C600D0-8F43-C87A-A5A0-2661EE2416F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3773386" y="3840526"/>
            <a:ext cx="3643962" cy="1561697"/>
          </a:xfrm>
          <a:prstGeom prst="rect">
            <a:avLst/>
          </a:prstGeom>
        </p:spPr>
      </p:pic>
    </p:spTree>
    <p:extLst>
      <p:ext uri="{BB962C8B-B14F-4D97-AF65-F5344CB8AC3E}">
        <p14:creationId xmlns:p14="http://schemas.microsoft.com/office/powerpoint/2010/main" val="3552905832"/>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와이드스크린</PresentationFormat>
  <Slides>23</Slides>
  <Notes>14</Notes>
  <HiddenSlides>0</HiddenSlides>
  <ScaleCrop>false</ScaleCrop>
  <HeadingPairs>
    <vt:vector size="4" baseType="variant">
      <vt:variant>
        <vt:lpstr>테마</vt:lpstr>
      </vt:variant>
      <vt:variant>
        <vt:i4>2</vt:i4>
      </vt:variant>
      <vt:variant>
        <vt:lpstr>슬라이드 제목</vt:lpstr>
      </vt:variant>
      <vt:variant>
        <vt:i4>23</vt:i4>
      </vt:variant>
    </vt:vector>
  </HeadingPairs>
  <TitlesOfParts>
    <vt:vector size="25" baseType="lpstr">
      <vt:lpstr>Office 테마</vt:lpstr>
      <vt:lpstr>Office 테마</vt:lpstr>
      <vt:lpstr>Prayer Meeting  for Persecuted Church Worldwide 박해받는 교회를 위한 화요기도모임</vt:lpstr>
      <vt:lpstr>순서</vt:lpstr>
      <vt:lpstr>행 9:4</vt:lpstr>
      <vt:lpstr>OPEN DOORS CORE VALUE/핵심가치</vt:lpstr>
      <vt:lpstr>PowerPoint 프레젠테이션</vt:lpstr>
      <vt:lpstr>1997년 9월 4일  예루살렘</vt:lpstr>
      <vt:lpstr>PowerPoint 프레젠테이션</vt:lpstr>
      <vt:lpstr>사하라 사막 이남 아프리카의 폭력</vt:lpstr>
      <vt:lpstr>PowerPoint 프레젠테이션</vt:lpstr>
      <vt:lpstr>PowerPoint 프레젠테이션</vt:lpstr>
      <vt:lpstr>Arise Africa Campaign  아프리카여 일어나라 폭력적 박해에 맞서서</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#기도월력 2025년 9월 </vt:lpstr>
      <vt:lpstr>박해 받는 교회를 위한 기도가 이 땅에 요원의 불길처럼 뜨겁게 일어나기를 기도합니다.</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 Meeting  for Persecuted Church Worldwide 박해받는 교회를 위한 화요기도모임</dc:title>
  <dc:creator>Daniel Kim</dc:creator>
  <cp:revision>1129</cp:revision>
  <dcterms:created xsi:type="dcterms:W3CDTF">2024-07-08T04:53:18Z</dcterms:created>
  <dcterms:modified xsi:type="dcterms:W3CDTF">2025-09-05T01:19:54Z</dcterms:modified>
</cp:coreProperties>
</file>