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3"/>
  </p:notesMasterIdLst>
  <p:sldIdLst>
    <p:sldId id="257" r:id="rId4"/>
    <p:sldId id="373" r:id="rId5"/>
    <p:sldId id="2528" r:id="rId6"/>
    <p:sldId id="2550" r:id="rId7"/>
    <p:sldId id="2537" r:id="rId8"/>
    <p:sldId id="316" r:id="rId9"/>
    <p:sldId id="2549" r:id="rId10"/>
    <p:sldId id="2538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1845A-53E6-2651-F0B8-C53A1A4A29C6}" v="10" dt="2025-10-21T05:11:46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bp4Kv0f62M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2025-10-21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맑은 고딕"/>
              </a:rPr>
              <a:t>https://www.youtube.com/watch?v=</a:t>
            </a:r>
            <a:r>
              <a:rPr lang="en-US" dirty="0"/>
              <a:t>nWSEhVDAcOc</a:t>
            </a:r>
            <a:endParaRPr lang="ko-KR" altLang="en-US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>
                <a:ea typeface="맑은 고딕"/>
              </a:rPr>
              <a:t>야신에</a:t>
            </a:r>
            <a:r>
              <a:rPr lang="ko-KR" altLang="en-US" dirty="0">
                <a:ea typeface="맑은 고딕"/>
              </a:rPr>
              <a:t> 대한 기사는 월간오픈도어 2025년 8월호 4-7페이지에 소개되어 있습니다. 먼저 영상을 보시고, 내용을 읽고 함께 기도하시기를 추천합니다.  </a:t>
            </a:r>
          </a:p>
          <a:p>
            <a:r>
              <a:rPr lang="en-US" dirty="0">
                <a:hlinkClick r:id="rId3"/>
              </a:rPr>
              <a:t>https://www.youtube.com/watch?v=ebp4Kv0f62M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성경을 공개하고, 기독교 신앙을 드러내자 가족들의 위협과 공격이 시작되었습니다. "어느 날 형이 찾아 왔어요. </a:t>
            </a:r>
            <a:r>
              <a:rPr lang="ko-KR" altLang="en-US" dirty="0" err="1">
                <a:ea typeface="맑은 고딕"/>
              </a:rPr>
              <a:t>물라가</a:t>
            </a:r>
            <a:r>
              <a:rPr lang="ko-KR" altLang="en-US" dirty="0">
                <a:ea typeface="맑은 고딕"/>
              </a:rPr>
              <a:t> 제가 성경을 배포하고 있으니 저를 막아야 한다고 말했어요. 형은 저를 여러 번 죽이려고 했어요. 한 번은 </a:t>
            </a:r>
            <a:r>
              <a:rPr lang="ko-KR" altLang="en-US" dirty="0" err="1">
                <a:ea typeface="맑은 고딕"/>
              </a:rPr>
              <a:t>제코를</a:t>
            </a:r>
            <a:r>
              <a:rPr lang="ko-KR" altLang="en-US" dirty="0">
                <a:ea typeface="맑은 고딕"/>
              </a:rPr>
              <a:t> 부러뜨렸어요. 또 한 번은 집에 화염병을 던졌어요."</a:t>
            </a:r>
            <a:r>
              <a:rPr lang="ko-KR" altLang="en-US" dirty="0" err="1">
                <a:ea typeface="맑은 고딕"/>
              </a:rPr>
              <a:t>라고</a:t>
            </a:r>
            <a:r>
              <a:rPr lang="ko-KR" altLang="en-US" dirty="0">
                <a:ea typeface="맑은 고딕"/>
              </a:rPr>
              <a:t> 야신은 전합니다. 야신은 직장을 잃었고, 양치기로 저임금 일을 해야 했습니다. 또한 협박 편지도 받았습니다. 어머니는 말까지 하지 않습니다. 하지만 야신은 여전히 예수님을 따르고 있습니다. </a:t>
            </a:r>
          </a:p>
          <a:p>
            <a:endParaRPr 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dirty="0">
              <a:solidFill>
                <a:srgbClr val="424242"/>
              </a:solidFill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576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9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2025-10-21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ebp4Kv0f62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s://www.makehopelast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10월 21일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야외, 하늘, 사람, 하이킹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chemeClr val="accent2">
                    <a:lumMod val="60000"/>
                    <a:lumOff val="40000"/>
                  </a:schemeClr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야외, 하늘, 사람, 하이킹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82" b="8082"/>
          <a:stretch>
            <a:fillRect/>
          </a:stretch>
        </p:blipFill>
        <p:spPr>
          <a:xfrm>
            <a:off x="-83634" y="0"/>
            <a:ext cx="12271926" cy="6858940"/>
          </a:xfrm>
          <a:prstGeom prst="rect">
            <a:avLst/>
          </a:prstGeom>
          <a:ln>
            <a:solidFill>
              <a:srgbClr val="4472C4"/>
            </a:solidFill>
          </a:ln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267663" y="109414"/>
            <a:ext cx="11561418" cy="6428545"/>
            <a:chOff x="267663" y="109414"/>
            <a:chExt cx="11561418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7663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578164" y="1383648"/>
            <a:ext cx="6211605" cy="3289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582860" y="960987"/>
            <a:ext cx="666990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ea typeface="맑은 고딕"/>
              </a:rPr>
              <a:t>#이라크 |</a:t>
            </a:r>
            <a:r>
              <a:rPr lang="en-US" altLang="ko-KR" dirty="0">
                <a:ea typeface="+mn-lt"/>
                <a:cs typeface="+mn-lt"/>
              </a:rPr>
              <a:t> </a:t>
            </a:r>
            <a:r>
              <a:rPr lang="en-US" altLang="ko-KR" dirty="0" err="1">
                <a:ea typeface="+mn-lt"/>
                <a:cs typeface="+mn-lt"/>
              </a:rPr>
              <a:t>야신</a:t>
            </a:r>
            <a:r>
              <a:rPr lang="en-US" altLang="ko-KR" dirty="0">
                <a:ea typeface="+mn-lt"/>
                <a:cs typeface="+mn-lt"/>
              </a:rPr>
              <a:t>(Yasin)의 </a:t>
            </a:r>
            <a:r>
              <a:rPr lang="en-US" altLang="ko-KR" dirty="0" err="1">
                <a:ea typeface="+mn-lt"/>
                <a:cs typeface="+mn-lt"/>
              </a:rPr>
              <a:t>두려움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없는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믿음을</a:t>
            </a:r>
            <a:r>
              <a:rPr lang="en-US" altLang="ko-KR" dirty="0">
                <a:ea typeface="+mn-lt"/>
                <a:cs typeface="+mn-lt"/>
              </a:rPr>
              <a:t> </a:t>
            </a:r>
            <a:r>
              <a:rPr lang="en-US" altLang="ko-KR" dirty="0" err="1">
                <a:ea typeface="+mn-lt"/>
                <a:cs typeface="+mn-lt"/>
              </a:rPr>
              <a:t>위해</a:t>
            </a:r>
            <a:r>
              <a:rPr lang="en-US" altLang="ko-KR" dirty="0">
                <a:ea typeface="+mn-lt"/>
                <a:cs typeface="+mn-lt"/>
              </a:rPr>
              <a:t> </a:t>
            </a:r>
            <a:r>
              <a:rPr lang="en-US" altLang="ko-KR" dirty="0" err="1">
                <a:ea typeface="+mn-lt"/>
                <a:cs typeface="+mn-lt"/>
              </a:rPr>
              <a:t>기도합니다</a:t>
            </a:r>
            <a:r>
              <a:rPr lang="en-US" altLang="ko-KR" dirty="0">
                <a:ea typeface="+mn-lt"/>
                <a:cs typeface="+mn-lt"/>
              </a:rPr>
              <a:t>. 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6994742" y="1594622"/>
            <a:ext cx="4420617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dirty="0" err="1">
                <a:ea typeface="맑은 고딕"/>
              </a:rPr>
              <a:t>이라크는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세계에서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예수님을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따르기에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가장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위험한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국가중의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하나로</a:t>
            </a:r>
            <a:r>
              <a:rPr lang="en-US" altLang="ko-KR" sz="1200" kern="100" dirty="0">
                <a:ea typeface="맑은 고딕"/>
              </a:rPr>
              <a:t> WWL 17위에 </a:t>
            </a:r>
            <a:r>
              <a:rPr lang="en-US" altLang="ko-KR" sz="1200" kern="100" dirty="0" err="1">
                <a:ea typeface="맑은 고딕"/>
              </a:rPr>
              <a:t>위치해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개종한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기독교인들은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극심한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박해에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직면합니다</a:t>
            </a:r>
            <a:r>
              <a:rPr lang="en-US" altLang="ko-KR" sz="1200" kern="100" dirty="0">
                <a:ea typeface="맑은 고딕"/>
              </a:rPr>
              <a:t>.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579532" y="1791795"/>
            <a:ext cx="2328650" cy="4324261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마을에서 예수님의 복음을 전하는 야신과 그의 두려움 없는 믿음으로 인해 감사를 드립니다. 이라크에 희망을 전하는 사명을 잘 감당할 수 있도록 믿음과 용기와 능력을 주시기를 기도합니다.   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야신의 아내와 자녀들이 핍박속에서도 두려워하지 않고, 보호받으며, 외롭지 않도록 성령께서 지켜 주시기를 기도합니다.  </a:t>
            </a:r>
            <a:endParaRPr lang="ko-KR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이슬람권의 극심한 박해속에서도 신앙을 지켜가는 비밀신자들이 담대하게 복음을 전하는 빛의 전사들로 온전히 세워 지기를 기도합니다.     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4122CB-5B3B-4A4C-26FF-BE4EC6E2F537}"/>
              </a:ext>
            </a:extLst>
          </p:cNvPr>
          <p:cNvSpPr txBox="1"/>
          <p:nvPr/>
        </p:nvSpPr>
        <p:spPr>
          <a:xfrm>
            <a:off x="6992294" y="2310560"/>
            <a:ext cx="4427826" cy="397031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dirty="0">
                <a:ea typeface="맑은 고딕"/>
              </a:rPr>
              <a:t>야신은 무슬림 가정에서 자랐지만, 이슬람에 대해서 불편함을 느꼈습니다. 모스크에 갔을 때 진정한 예배가 아니라, 형식적인 습관처럼 느껴 졌습니다. 그래서 "하나님이 존재한다면, 당신과 함께 살고 싶습니다. </a:t>
            </a:r>
            <a:r>
              <a:rPr lang="ko-KR" altLang="en-US" sz="1200" dirty="0" err="1">
                <a:ea typeface="맑은 고딕"/>
              </a:rPr>
              <a:t>제게</a:t>
            </a:r>
            <a:r>
              <a:rPr lang="ko-KR" altLang="en-US" sz="1200" dirty="0">
                <a:ea typeface="맑은 고딕"/>
              </a:rPr>
              <a:t> 당신을 보여주세요."</a:t>
            </a:r>
            <a:r>
              <a:rPr lang="ko-KR" altLang="en-US" sz="1200" dirty="0" err="1">
                <a:ea typeface="맑은 고딕"/>
              </a:rPr>
              <a:t>라고</a:t>
            </a:r>
            <a:r>
              <a:rPr lang="ko-KR" altLang="en-US" sz="1200" dirty="0">
                <a:ea typeface="맑은 고딕"/>
              </a:rPr>
              <a:t> 기도했습니다. </a:t>
            </a:r>
          </a:p>
          <a:p>
            <a:pPr algn="just"/>
            <a:r>
              <a:rPr lang="ko-KR" altLang="en-US" sz="1200" dirty="0" err="1">
                <a:ea typeface="맑은 고딕"/>
              </a:rPr>
              <a:t>어느날</a:t>
            </a:r>
            <a:r>
              <a:rPr lang="ko-KR" altLang="en-US" sz="1200" dirty="0">
                <a:ea typeface="맑은 고딕"/>
              </a:rPr>
              <a:t> 밤 야신은 강렬한 꿈을 꾸었습니다. 용모가 준수한 한 남자가 "너는 내 사랑하는 자녀다. 내가 길이니 나를 </a:t>
            </a:r>
            <a:r>
              <a:rPr lang="ko-KR" altLang="en-US" sz="1200" dirty="0" err="1">
                <a:ea typeface="맑은 고딕"/>
              </a:rPr>
              <a:t>따르라."고</a:t>
            </a:r>
            <a:r>
              <a:rPr lang="ko-KR" altLang="en-US" sz="1200" dirty="0">
                <a:ea typeface="맑은 고딕"/>
              </a:rPr>
              <a:t> 말했습니다.</a:t>
            </a:r>
          </a:p>
          <a:p>
            <a:pPr algn="just"/>
            <a:r>
              <a:rPr lang="ko-KR" altLang="en-US" sz="1200" dirty="0">
                <a:ea typeface="맑은 고딕"/>
              </a:rPr>
              <a:t>야신은 마을의 한 기독교 신자에게 꿈의 의미를 물었습니다. "하나님이 자신을 보여주시는 거야!" 현지 목사님이 야신에게 성경을 읽어 주었고, 하나님 말씀이 야신의 마음을 움직였습니다. </a:t>
            </a:r>
          </a:p>
          <a:p>
            <a:pPr algn="just"/>
            <a:r>
              <a:rPr lang="ko-KR" altLang="en-US" sz="1200" dirty="0">
                <a:ea typeface="맑은 고딕"/>
              </a:rPr>
              <a:t>야신은 투옥과 폭력, 심지어 죽음까지 감수하며 교회에 출석했습니다. 그럼에도 불구하고 자신의 새 신앙을 비밀로 간직하려 했지만 성령의 역사를 억누를 수는 없었습니다. </a:t>
            </a:r>
          </a:p>
          <a:p>
            <a:pPr algn="just"/>
            <a:r>
              <a:rPr lang="ko-KR" altLang="en-US" sz="1200" dirty="0">
                <a:ea typeface="맑은 고딕"/>
              </a:rPr>
              <a:t>야신은 용기를 내여 가족들에게 예수님을 전하고, 숨겨둔 성경을 공개하기까지 몇달이 걸렸습니다. </a:t>
            </a:r>
          </a:p>
          <a:p>
            <a:pPr algn="just"/>
            <a:r>
              <a:rPr lang="ko-KR" altLang="en-US" sz="1200" dirty="0">
                <a:ea typeface="맑은 고딕"/>
              </a:rPr>
              <a:t>그동안 많은 어려움이 있었지만, 이젠 아내와 아이들도 기독교인이 되었고, 다른 마을 주민 두 명도 교회에 나오기 시작했습니다. 두려움을 극복하고 예수님을 따르는 야신과 같은 믿음의 형제자매들을 위해 기도해 주세요. </a:t>
            </a: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이슬람권 비밀신자들을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1535113" y="2322513"/>
            <a:ext cx="9550400" cy="3908762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두려움과 고립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그리고 생명의 위협 속에서도 믿음이 흔들리지 않고 그리스도 안에 굳게 설 수 있도록 기도해주세요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.</a:t>
            </a: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언제 복음을 담대하게 전해야 할지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그리고 언제 주님의 보호 아래 지혜롭게 침묵해야 할지를 분별하는 지혜를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자신들을 힘들게 하는 박해하는 자들에게도 그리스도의 마음으로 사랑과 용서를 베풀 수 있는 능력을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개종으로 인해 잃어버린 사회적 관계와 가족을 대신할 수 있도록</a:t>
            </a:r>
            <a:r>
              <a:rPr lang="en-US" altLang="ko-KR" sz="1300" b="1" dirty="0">
                <a:latin typeface="맑은 고딕"/>
                <a:ea typeface="맑은 고딕"/>
              </a:rPr>
              <a:t>, MBB</a:t>
            </a:r>
            <a:r>
              <a:rPr lang="ko-KR" altLang="en-US" sz="1300" b="1" dirty="0">
                <a:latin typeface="맑은 고딕"/>
                <a:ea typeface="맑은 고딕"/>
              </a:rPr>
              <a:t>들이 서로를 지지하고 격려하는 안전하고 헌신적인 공동체를 형성하도록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숨어서라도 하나님의 말씀</a:t>
            </a:r>
            <a:r>
              <a:rPr lang="en-US" altLang="ko-KR" sz="1300" b="1" dirty="0">
                <a:latin typeface="맑은 고딕"/>
                <a:ea typeface="맑은 고딕"/>
              </a:rPr>
              <a:t>(</a:t>
            </a:r>
            <a:r>
              <a:rPr lang="ko-KR" altLang="en-US" sz="1300" b="1" dirty="0">
                <a:latin typeface="맑은 고딕"/>
                <a:ea typeface="맑은 고딕"/>
              </a:rPr>
              <a:t>성경</a:t>
            </a:r>
            <a:r>
              <a:rPr lang="en-US" altLang="ko-KR" sz="1300" b="1" dirty="0"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latin typeface="맑은 고딕"/>
                <a:ea typeface="맑은 고딕"/>
              </a:rPr>
              <a:t>을 접할 수 있게 하시고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기록된 말씀이 그들의 삶에서 살아있는 실재가 되어 능력으로 임하도록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정부 당국과 가족들의 위협으로부터 그들의 생명과 안전을 지켜 주시는 하나님의 강력한 보호의 손길을 위해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성령께서 문을 여시고 인도하실 때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두려움을 이기고 복음을 전할 수 있는 거룩한 담대함을 부어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defRPr/>
            </a:pPr>
            <a:endParaRPr lang="en-GB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 err="1">
                <a:solidFill>
                  <a:srgbClr val="3F2175"/>
                </a:solidFill>
                <a:latin typeface="NanumGothicExtraBold"/>
                <a:ea typeface="NanumGothicExtraBold"/>
              </a:rPr>
              <a:t>어라이즈</a:t>
            </a:r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 아프리카를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584931"/>
            <a:ext cx="5352697" cy="45920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사하라 이남 아프리카</a:t>
            </a:r>
            <a:r>
              <a:rPr lang="en-US" altLang="ko-KR" sz="1100" dirty="0">
                <a:latin typeface="Malgun Gothic"/>
                <a:ea typeface="Malgun Gothic"/>
              </a:rPr>
              <a:t>(SSA) </a:t>
            </a:r>
            <a:r>
              <a:rPr lang="ko-KR" sz="1100" dirty="0">
                <a:latin typeface="Malgun Gothic"/>
                <a:ea typeface="Malgun Gothic"/>
              </a:rPr>
              <a:t>여러 지역에서 </a:t>
            </a:r>
            <a:r>
              <a:rPr lang="ko-KR" altLang="en-US" sz="1100" err="1">
                <a:latin typeface="Malgun Gothic"/>
                <a:ea typeface="Malgun Gothic"/>
              </a:rPr>
              <a:t>표적화된</a:t>
            </a:r>
            <a:r>
              <a:rPr lang="ko-KR" altLang="en-US" sz="1100" dirty="0">
                <a:latin typeface="Malgun Gothic"/>
                <a:ea typeface="Malgun Gothic"/>
              </a:rPr>
              <a:t> 폭력을 겪고 있는 기독교인들의 현실이 전 세계에 더 널리 알려지도록 기도해 주십시오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우리가 다양한 방법을 통해 각국 정부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언론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교회에 </a:t>
            </a:r>
            <a:r>
              <a:rPr lang="ko-KR" sz="1100" dirty="0">
                <a:latin typeface="Malgun Gothic"/>
                <a:ea typeface="Malgun Gothic"/>
              </a:rPr>
              <a:t>이 폭력이 얼마나 심각한지 명확하고 힘 있게 알릴 수 있도록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오픈도어는 아프리카 대륙 내 기독교인들 사이에서 더</a:t>
            </a:r>
            <a:r>
              <a:rPr lang="ko-KR" sz="1100" dirty="0">
                <a:latin typeface="Malgun Gothic"/>
                <a:ea typeface="Malgun Gothic"/>
              </a:rPr>
              <a:t> 큰 인식을 일으키고자 노력하고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주님의 지혜와 인도하심을 경험할 수 있도록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현실과 해결책을 분명하게 전할 충분한 기회와 역량이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altLang="ko-KR" sz="1100" dirty="0">
              <a:latin typeface="Malgun Gothic"/>
              <a:ea typeface="Malgun Gothic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언론 보도는 종종 기독교인에 대한 폭력을 단순화하거나 충분히 다루지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우리가 이 문제에 대해 더 많이 말할 수 있는 기회가 열리도록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그렇게 할 때 필요한 지혜가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en-US" altLang="ko-KR" sz="1100" dirty="0">
                <a:latin typeface="Malgun Gothic"/>
                <a:ea typeface="Malgun Gothic"/>
              </a:rPr>
              <a:t>SSA</a:t>
            </a:r>
            <a:r>
              <a:rPr lang="ko-KR" sz="1100" dirty="0">
                <a:latin typeface="Malgun Gothic"/>
                <a:ea typeface="Malgun Gothic"/>
              </a:rPr>
              <a:t>의 피해 지역에서는 폭력이 거의 제재 없이 자행되고 있습니다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정부는 공동체를 충분히 보호하지도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가해자를 법정에 세우지도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오픈도어와 협력 단체들은 이런 폭력이 아무 제재 없이 계속되는 현실을 알리고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해결책을 찾도록 각계와 협력하며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현장에서 이를 막아낼 수 있는 </a:t>
            </a:r>
            <a:r>
              <a:rPr lang="ko-KR" altLang="en-US" sz="1100" dirty="0">
                <a:latin typeface="Malgun Gothic"/>
                <a:ea typeface="Malgun Gothic"/>
              </a:rPr>
              <a:t>프로그램에 </a:t>
            </a:r>
            <a:r>
              <a:rPr lang="ko-KR" sz="1100" dirty="0">
                <a:latin typeface="Malgun Gothic"/>
                <a:ea typeface="Malgun Gothic"/>
              </a:rPr>
              <a:t>투자하고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이 사역들을 위해 기도해 주십시오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여러 수준에서 일하는 </a:t>
            </a:r>
            <a:r>
              <a:rPr lang="ko-KR" sz="1100" dirty="0">
                <a:latin typeface="Malgun Gothic"/>
                <a:ea typeface="Malgun Gothic"/>
                <a:cs typeface="Arial"/>
              </a:rPr>
              <a:t>일꾼들에게</a:t>
            </a:r>
            <a:r>
              <a:rPr lang="ko-KR" altLang="en-US" sz="1100" dirty="0">
                <a:latin typeface="Malgun Gothic"/>
                <a:ea typeface="Malgun Gothic"/>
                <a:cs typeface="Arial"/>
              </a:rPr>
              <a:t> </a:t>
            </a:r>
            <a:r>
              <a:rPr lang="ko-KR" altLang="en-US" sz="1100" dirty="0">
                <a:latin typeface="Malgun Gothic"/>
                <a:ea typeface="Malgun Gothic"/>
              </a:rPr>
              <a:t>분별력과 보호가 주어지도록 </a:t>
            </a:r>
            <a:r>
              <a:rPr lang="ko-KR" sz="1100" dirty="0">
                <a:latin typeface="Malgun Gothic"/>
                <a:ea typeface="Malgun Gothic"/>
              </a:rPr>
              <a:t>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sz="1100">
              <a:latin typeface="Malgun Gothic"/>
              <a:ea typeface="Malgun Gothic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오픈도어와 협력 단체들은 종교의 자유</a:t>
            </a:r>
            <a:r>
              <a:rPr lang="en-US" altLang="ko-KR" sz="1100" dirty="0">
                <a:latin typeface="Malgun Gothic"/>
                <a:ea typeface="Malgun Gothic"/>
              </a:rPr>
              <a:t>(</a:t>
            </a:r>
            <a:r>
              <a:rPr lang="ko-KR" altLang="en-US" sz="1100" dirty="0">
                <a:latin typeface="Malgun Gothic"/>
                <a:ea typeface="Malgun Gothic"/>
              </a:rPr>
              <a:t>신앙의 자유</a:t>
            </a:r>
            <a:r>
              <a:rPr lang="en-US" altLang="ko-KR" sz="1100" dirty="0">
                <a:latin typeface="Malgun Gothic"/>
                <a:ea typeface="Malgun Gothic"/>
              </a:rPr>
              <a:t>)</a:t>
            </a:r>
            <a:r>
              <a:rPr lang="ko-KR" altLang="en-US" sz="1100" err="1">
                <a:latin typeface="Malgun Gothic"/>
                <a:ea typeface="Malgun Gothic"/>
              </a:rPr>
              <a:t>에</a:t>
            </a:r>
            <a:r>
              <a:rPr lang="ko-KR" altLang="en-US" sz="1100" dirty="0">
                <a:latin typeface="Malgun Gothic"/>
                <a:ea typeface="Malgun Gothic"/>
              </a:rPr>
              <a:t> 대한 더 깊은 이해와 존중이 확산되도록 돕고 있으며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기독교인들이 지역 사회 안에서 이를 강화하고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침해될 때 목소리를 낼 수 있도록 돕고 </a:t>
            </a:r>
            <a:r>
              <a:rPr lang="ko-KR" sz="1100" dirty="0">
                <a:latin typeface="Malgun Gothic"/>
                <a:ea typeface="Malgun Gothic"/>
              </a:rPr>
              <a:t>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이 사역이</a:t>
            </a:r>
            <a:r>
              <a:rPr lang="ko-KR" sz="1100" dirty="0">
                <a:latin typeface="Malgun Gothic"/>
                <a:ea typeface="Malgun Gothic"/>
              </a:rPr>
              <a:t> 계속 이어질 수 있도록 공급이 끊이지 않도록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 sz="1100" dirty="0">
              <a:latin typeface="Malgun Gothic"/>
              <a:ea typeface="Malgun Gothic"/>
              <a:cs typeface="Arial"/>
            </a:endParaRPr>
          </a:p>
        </p:txBody>
      </p:sp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5838701" y="1000746"/>
            <a:ext cx="6376978" cy="24717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377888" y="5443714"/>
            <a:ext cx="55142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000" dirty="0">
                <a:ea typeface="맑은 고딕"/>
              </a:rPr>
              <a:t>2025년 10월28일, WEA </a:t>
            </a:r>
            <a:r>
              <a:rPr lang="en-US" altLang="ko-KR" sz="1000" dirty="0" err="1">
                <a:ea typeface="맑은 고딕"/>
              </a:rPr>
              <a:t>총회에서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어라이즈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프리젠테이션이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있습니다</a:t>
            </a:r>
            <a:r>
              <a:rPr lang="en-US" altLang="ko-KR" sz="1000" dirty="0">
                <a:ea typeface="맑은 고딕"/>
              </a:rPr>
              <a:t>. 5,000여명의 </a:t>
            </a:r>
            <a:r>
              <a:rPr lang="en-US" altLang="ko-KR" sz="1000" dirty="0" err="1">
                <a:ea typeface="맑은 고딕"/>
              </a:rPr>
              <a:t>한국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목사님들이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듣고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보고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깨닫고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아프리카교회와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함께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기도하기를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원합니다</a:t>
            </a:r>
            <a:r>
              <a:rPr lang="en-US" altLang="ko-KR" sz="1000" dirty="0">
                <a:ea typeface="맑은 고딕"/>
              </a:rPr>
              <a:t>. </a:t>
            </a:r>
          </a:p>
        </p:txBody>
      </p:sp>
      <p:pic>
        <p:nvPicPr>
          <p:cNvPr id="4" name="그림 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6CA333B-2C81-49C5-02E8-7651EF02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816" y="158627"/>
            <a:ext cx="4525108" cy="749545"/>
          </a:xfrm>
          <a:prstGeom prst="rect">
            <a:avLst/>
          </a:prstGeom>
        </p:spPr>
      </p:pic>
      <p:pic>
        <p:nvPicPr>
          <p:cNvPr id="9" name="그림 8" descr="A colorful background with text&#10;&#10;Description automatically generated">
            <a:extLst>
              <a:ext uri="{FF2B5EF4-FFF2-40B4-BE49-F238E27FC236}">
                <a16:creationId xmlns:a16="http://schemas.microsoft.com/office/drawing/2014/main" id="{7C8C1199-3173-E0D0-AC41-476E655C1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53" y="2007323"/>
            <a:ext cx="6119446" cy="342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dirty="0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10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20일 카메룬</a:t>
            </a:r>
            <a:endParaRPr lang="ko-KR" altLang="en-US" sz="18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4047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21일 말레이시아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10월 22일 스리랑카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아누샤는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남편을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잃으면서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마을에서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유일한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동반자도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함께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잃었습니다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장례를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준비하는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동안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사람들과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친척들은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아누샤를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비난하며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가지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말라고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강요했고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심지어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"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계속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가면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논을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빼았겠다"라고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협박했습니다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아누샤는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한때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떠났지만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마음의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평안을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찾지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못해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결국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눈물로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회개하며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다시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돌아왔습니다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그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결과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친척들은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그녀를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버렸고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가족은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고립되었습니다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아누샤와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자녀들이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마을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사람과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친척의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반대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속에서도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믿음을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굳건히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지키길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4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2DE207-D9ED-7F82-20EF-751A8EDD984C}"/>
              </a:ext>
            </a:extLst>
          </p:cNvPr>
          <p:cNvSpPr txBox="1"/>
          <p:nvPr/>
        </p:nvSpPr>
        <p:spPr>
          <a:xfrm>
            <a:off x="797169" y="2426676"/>
            <a:ext cx="3387969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최근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가장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북쪽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지역에서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보코하람의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공격이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증가해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기독교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아동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5명이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납치되고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여성들이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피해를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보았습니다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9월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초에는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마을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세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곳이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공격을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받아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5명이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숨지고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교회와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보건소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가옥과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재산이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불탔습니다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일부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아이들은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실종되었습니다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절망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가운데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있는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가족에게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하나님의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큰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위로가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있기를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</a:p>
          <a:p>
            <a:pPr algn="l"/>
            <a:endParaRPr lang="ko-KR" altLang="en-US" sz="1100" dirty="0">
              <a:ea typeface="맑은 고딕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18A9C-9B17-95CB-7A7E-F35D672847A5}"/>
              </a:ext>
            </a:extLst>
          </p:cNvPr>
          <p:cNvSpPr txBox="1"/>
          <p:nvPr/>
        </p:nvSpPr>
        <p:spPr>
          <a:xfrm>
            <a:off x="4239518" y="2426677"/>
            <a:ext cx="3638388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동말레이시아의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그라운드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제로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프로그램은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청년들에게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성경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훈련과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멘토링을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통해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변화와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성장을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일으키고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있으며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대학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진학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등으로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도시로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떠나기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전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신앙의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기초를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세우는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중요한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훈련장이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되고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다리엘은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비디오게임에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빠져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살았지만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이제는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말씀을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즐기며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신앙이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성장했다고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나누었습니다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피비는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감정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기복과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나쁜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습관에서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벗어나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하나님의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사랑을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경험했고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또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다른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이는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음란물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중독에서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자유케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되었습니다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이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훈련과정을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통해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청년들의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믿음이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굳게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세우지고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교회의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리더로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성장될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수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있도록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 </a:t>
            </a:r>
          </a:p>
          <a:p>
            <a:pPr algn="l"/>
            <a:endParaRPr lang="ko-KR" altLang="en-US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10월27-31일까지 WEA 총회가 서울에서 있습니다. 참석자들이 아프리카의 교회 실상을 바로 알고, 깨어 일어나, 하나되어 기도하게 하시고, 함께 목소리를 내어 </a:t>
            </a:r>
            <a:r>
              <a:rPr lang="ko-KR" altLang="en-US" sz="1000" err="1">
                <a:latin typeface="맑은 고딕"/>
                <a:ea typeface="맑은 고딕"/>
              </a:rPr>
              <a:t>SSA의</a:t>
            </a:r>
            <a:r>
              <a:rPr lang="ko-KR" altLang="en-US" sz="1000">
                <a:latin typeface="맑은 고딕"/>
                <a:ea typeface="맑은 고딕"/>
              </a:rPr>
              <a:t> 폭력에 적극적으로 반응하도록 기도합니다.  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</a:t>
            </a:r>
            <a:r>
              <a:rPr lang="ko-KR" altLang="en-US" sz="1000" err="1">
                <a:latin typeface="맑은 고딕"/>
                <a:ea typeface="맑은 고딕"/>
              </a:rPr>
              <a:t>열어주시고</a:t>
            </a:r>
            <a:r>
              <a:rPr lang="ko-KR" altLang="en-US" sz="1000">
                <a:latin typeface="맑은 고딕"/>
                <a:ea typeface="맑은 고딕"/>
              </a:rPr>
              <a:t>, 은혜를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>
                <a:latin typeface="맑은 고딕"/>
                <a:ea typeface="맑은 고딕"/>
              </a:rPr>
              <a:t>!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9</Slides>
  <Notes>5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Office 테마</vt:lpstr>
      <vt:lpstr>Office 테마</vt:lpstr>
      <vt:lpstr>ShojiVTI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이슬람권 비밀신자들을 위한 기도</vt:lpstr>
      <vt:lpstr>어라이즈 아프리카를 위한 기도</vt:lpstr>
      <vt:lpstr>#기도월력 2025년 10월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779</cp:revision>
  <dcterms:created xsi:type="dcterms:W3CDTF">2024-07-08T04:53:18Z</dcterms:created>
  <dcterms:modified xsi:type="dcterms:W3CDTF">2025-10-21T09:59:47Z</dcterms:modified>
</cp:coreProperties>
</file>