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716" r:id="rId2"/>
    <p:sldMasterId id="2147483648" r:id="rId3"/>
  </p:sldMasterIdLst>
  <p:notesMasterIdLst>
    <p:notesMasterId r:id="rId14"/>
  </p:notesMasterIdLst>
  <p:sldIdLst>
    <p:sldId id="257" r:id="rId4"/>
    <p:sldId id="373" r:id="rId5"/>
    <p:sldId id="2528" r:id="rId6"/>
    <p:sldId id="2550" r:id="rId7"/>
    <p:sldId id="2537" r:id="rId8"/>
    <p:sldId id="2549" r:id="rId9"/>
    <p:sldId id="316" r:id="rId10"/>
    <p:sldId id="2551" r:id="rId11"/>
    <p:sldId id="2538" r:id="rId12"/>
    <p:sldId id="2462" r:id="rId1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5B16"/>
    <a:srgbClr val="660066"/>
    <a:srgbClr val="990000"/>
    <a:srgbClr val="CC0066"/>
    <a:srgbClr val="99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146EB2-11E4-3CA7-66A2-19F1184B6DFD}" v="14" dt="2025-11-03T14:03:52.777"/>
    <p1510:client id="{23428A94-8F64-871E-2502-B95CCBEA1A3F}" v="2098" dt="2025-11-04T05:58:05.7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bp4Kv0f62M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board/view.do?iboardgroupseq=1&amp;iboardmanagerseq=3&amp;currentpagenum=&amp;searchitem=&amp;searchvalue=&amp;iboardseq=1521&amp;irefamily=1521&amp;ireseq=0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2025-11-04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ea typeface="맑은 고딕"/>
              </a:rPr>
              <a:t>https://www.youtube.com/watch?v=</a:t>
            </a:r>
            <a:r>
              <a:rPr lang="en-US" dirty="0"/>
              <a:t>nWSEhVDAcOc</a:t>
            </a:r>
            <a:endParaRPr lang="ko-KR" altLang="en-US" dirty="0"/>
          </a:p>
          <a:p>
            <a:r>
              <a:rPr lang="en-US" altLang="ko-KR" dirty="0" err="1">
                <a:latin typeface="Calibri"/>
                <a:ea typeface="Calibri"/>
                <a:cs typeface="Calibri"/>
              </a:rPr>
              <a:t>링크로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자동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연결이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되지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않으면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, 위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주소로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바로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접속하시면</a:t>
            </a:r>
            <a:r>
              <a:rPr lang="en-US" altLang="ko-KR" dirty="0">
                <a:latin typeface="Calibri"/>
                <a:ea typeface="Calibri"/>
                <a:cs typeface="Calibri"/>
              </a:rPr>
              <a:t> </a:t>
            </a:r>
            <a:r>
              <a:rPr lang="en-US" altLang="ko-KR" dirty="0" err="1">
                <a:latin typeface="Calibri"/>
                <a:ea typeface="Calibri"/>
                <a:cs typeface="Calibri"/>
              </a:rPr>
              <a:t>됩니다</a:t>
            </a:r>
            <a:r>
              <a:rPr lang="en-US" altLang="ko-KR" dirty="0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20376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13FAA-0B1F-565A-CDF0-5F888CD2B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518A8C4-1D05-07A6-BDB0-0AA37810D2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49B6D59-238F-3452-5731-14C16316D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>
                <a:ea typeface="맑은 고딕"/>
              </a:rPr>
              <a:t>야신에</a:t>
            </a:r>
            <a:r>
              <a:rPr lang="ko-KR" altLang="en-US" dirty="0">
                <a:ea typeface="맑은 고딕"/>
              </a:rPr>
              <a:t> 대한 기사는 월간오픈도어 2025년 8월호 4-7페이지에 소개되어 있습니다. 먼저 영상을 보시고, 내용을 읽고 함께 기도하시기를 추천합니다.  </a:t>
            </a:r>
          </a:p>
          <a:p>
            <a:r>
              <a:rPr lang="en-US" dirty="0">
                <a:hlinkClick r:id="rId3"/>
              </a:rPr>
              <a:t>https://www.youtube.com/watch?v=ebp4Kv0f62M</a:t>
            </a:r>
            <a:endParaRPr lang="ko-KR" altLang="en-US" dirty="0">
              <a:ea typeface="맑은 고딕"/>
            </a:endParaRPr>
          </a:p>
          <a:p>
            <a:r>
              <a:rPr lang="ko-KR" altLang="en-US" dirty="0">
                <a:ea typeface="맑은 고딕"/>
              </a:rPr>
              <a:t>성경을 공개하고, 기독교 신앙을 드러내자 가족들의 위협과 공격이 시작되었습니다. "어느 날 형이 찾아 왔어요. </a:t>
            </a:r>
            <a:r>
              <a:rPr lang="ko-KR" altLang="en-US" dirty="0" err="1">
                <a:ea typeface="맑은 고딕"/>
              </a:rPr>
              <a:t>물라가</a:t>
            </a:r>
            <a:r>
              <a:rPr lang="ko-KR" altLang="en-US" dirty="0">
                <a:ea typeface="맑은 고딕"/>
              </a:rPr>
              <a:t> 제가 성경을 배포하고 있으니 저를 막아야 한다고 말했어요. 형은 저를 여러 번 죽이려고 했어요. 한 번은 </a:t>
            </a:r>
            <a:r>
              <a:rPr lang="ko-KR" altLang="en-US" dirty="0" err="1">
                <a:ea typeface="맑은 고딕"/>
              </a:rPr>
              <a:t>제코를</a:t>
            </a:r>
            <a:r>
              <a:rPr lang="ko-KR" altLang="en-US" dirty="0">
                <a:ea typeface="맑은 고딕"/>
              </a:rPr>
              <a:t> 부러뜨렸어요. 또 한 번은 집에 화염병을 던졌어요."</a:t>
            </a:r>
            <a:r>
              <a:rPr lang="ko-KR" altLang="en-US" dirty="0" err="1">
                <a:ea typeface="맑은 고딕"/>
              </a:rPr>
              <a:t>라고</a:t>
            </a:r>
            <a:r>
              <a:rPr lang="ko-KR" altLang="en-US" dirty="0">
                <a:ea typeface="맑은 고딕"/>
              </a:rPr>
              <a:t> 야신은 전합니다. 야신은 직장을 잃었고, 양치기로 저임금 일을 해야 했습니다. 또한 협박 편지도 받았습니다. 어머니는 말까지 하지 않습니다. 하지만 야신은 여전히 예수님을 따르고 있습니다. </a:t>
            </a:r>
          </a:p>
          <a:p>
            <a:endParaRPr lang="en-US" dirty="0">
              <a:ea typeface="맑은 고딕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70E3ED-E843-AFF6-AF9B-4E891EA39D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5477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err="1">
                <a:ea typeface="맑은 고딕"/>
              </a:rPr>
              <a:t>관련된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자세한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내용은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>
                <a:ea typeface="맑은 고딕"/>
                <a:hlinkClick r:id="rId3"/>
              </a:rPr>
              <a:t>여기 링크를</a:t>
            </a:r>
            <a:r>
              <a:rPr lang="en-US" altLang="ko-KR" dirty="0">
                <a:ea typeface="맑은 고딕"/>
              </a:rPr>
              <a:t> </a:t>
            </a:r>
            <a:r>
              <a:rPr lang="en-US" altLang="ko-KR" dirty="0" err="1">
                <a:ea typeface="맑은 고딕"/>
              </a:rPr>
              <a:t>참조하세요</a:t>
            </a:r>
            <a:r>
              <a:rPr lang="en-US" altLang="ko-KR" dirty="0">
                <a:ea typeface="맑은 고딕"/>
              </a:rPr>
              <a:t>.</a:t>
            </a:r>
          </a:p>
          <a:p>
            <a:endParaRPr lang="en-US" altLang="ko-KR" dirty="0">
              <a:ea typeface="맑은 고딕" panose="020B0503020000020004" pitchFamily="34" charset="-127"/>
            </a:endParaRPr>
          </a:p>
          <a:p>
            <a:endParaRPr lang="ko-KR" altLang="en-US">
              <a:ea typeface="맑은 고딕" panose="020B0503020000020004" pitchFamily="34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3571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US" altLang="ko-KR" dirty="0">
              <a:solidFill>
                <a:srgbClr val="424242"/>
              </a:solidFill>
              <a:ea typeface="맑은 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576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305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9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9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9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5" y="74066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1" y="3529584"/>
            <a:ext cx="2798763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4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9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0857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025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32" indent="0">
              <a:buNone/>
              <a:defRPr sz="1900">
                <a:solidFill>
                  <a:schemeClr val="tx1">
                    <a:tint val="82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8106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4"/>
            <a:ext cx="5181600" cy="4351339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752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542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5042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6086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3158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500"/>
            </a:lvl2pPr>
            <a:lvl3pPr marL="914332" indent="0">
              <a:buNone/>
              <a:defRPr sz="1200"/>
            </a:lvl3pPr>
            <a:lvl4pPr marL="1371498" indent="0">
              <a:buNone/>
              <a:defRPr sz="1100"/>
            </a:lvl4pPr>
            <a:lvl5pPr marL="1828664" indent="0">
              <a:buNone/>
              <a:defRPr sz="1100"/>
            </a:lvl5pPr>
            <a:lvl6pPr marL="2285830" indent="0">
              <a:buNone/>
              <a:defRPr sz="1100"/>
            </a:lvl6pPr>
            <a:lvl7pPr marL="2742994" indent="0">
              <a:buNone/>
              <a:defRPr sz="1100"/>
            </a:lvl7pPr>
            <a:lvl8pPr marL="3200160" indent="0">
              <a:buNone/>
              <a:defRPr sz="1100"/>
            </a:lvl8pPr>
            <a:lvl9pPr marL="3657327" indent="0">
              <a:buNone/>
              <a:defRPr sz="11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628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117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4"/>
            <a:ext cx="2628900" cy="5811839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9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5049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9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100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ko-KR" altLang="en-US">
                <a:solidFill>
                  <a:prstClr val="white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43" y="2530480"/>
            <a:ext cx="3023807" cy="3427413"/>
          </a:xfrm>
        </p:spPr>
        <p:txBody>
          <a:bodyPr rtlCol="0"/>
          <a:lstStyle>
            <a:lvl1pPr>
              <a:buNone/>
              <a:defRPr sz="1500"/>
            </a:lvl1pPr>
            <a:lvl2pPr>
              <a:buNone/>
              <a:defRPr sz="1500"/>
            </a:lvl2pPr>
            <a:lvl3pPr>
              <a:buNone/>
              <a:defRPr sz="1500"/>
            </a:lvl3pPr>
            <a:lvl4pPr>
              <a:buNone/>
              <a:defRPr sz="1500"/>
            </a:lvl4pPr>
            <a:lvl5pPr>
              <a:buNone/>
              <a:defRPr sz="15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20XX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년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2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월 </a:t>
            </a:r>
            <a:r>
              <a:rPr lang="en-US" altLang="ko-KR">
                <a:solidFill>
                  <a:prstClr val="black">
                    <a:tint val="82000"/>
                  </a:prstClr>
                </a:solidFill>
              </a:rPr>
              <a:t>1</a:t>
            </a:r>
            <a:r>
              <a:rPr lang="ko-KR" altLang="en-US">
                <a:solidFill>
                  <a:prstClr val="black">
                    <a:tint val="82000"/>
                  </a:prstClr>
                </a:solidFill>
              </a:rPr>
              <a:t>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fld id="{C01389E6-C847-4AD0-B56D-D205B2EAB1EE}" type="slidenum">
              <a:rPr lang="en-US" altLang="ko-KR" smtClean="0">
                <a:solidFill>
                  <a:prstClr val="black">
                    <a:tint val="82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5007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3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07" indent="-289207">
              <a:buClr>
                <a:schemeClr val="bg1"/>
              </a:buClr>
              <a:buSzPct val="100000"/>
              <a:buFont typeface="+mj-lt"/>
              <a:buAutoNum type="arabicPeriod"/>
              <a:defRPr sz="800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3" y="1338925"/>
            <a:ext cx="10190163" cy="5608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300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80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8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1B790A3A-BB22-4913-82C1-244AB60D4F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CB442BF-22B6-4E92-9705-3D98F33A7E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89" y="1874829"/>
            <a:ext cx="12175432" cy="4114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8" rIns="91428" bIns="45718"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D3BC034B-2980-4E5D-8E27-59D647D3E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57380" y="-18788"/>
            <a:ext cx="1238945" cy="1919799"/>
            <a:chOff x="10357372" y="-18787"/>
            <a:chExt cx="1238945" cy="1919798"/>
          </a:xfrm>
        </p:grpSpPr>
        <p:sp>
          <p:nvSpPr>
            <p:cNvPr id="10" name="자유형(F) 57">
              <a:extLst>
                <a:ext uri="{FF2B5EF4-FFF2-40B4-BE49-F238E27FC236}">
                  <a16:creationId xmlns:a16="http://schemas.microsoft.com/office/drawing/2014/main" id="{B13826CC-0B1F-4325-A610-3C370548EA1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15372" y="1406369"/>
              <a:ext cx="140901" cy="93843"/>
            </a:xfrm>
            <a:custGeom>
              <a:avLst/>
              <a:gdLst>
                <a:gd name="T0" fmla="*/ 27 w 43"/>
                <a:gd name="T1" fmla="*/ 3 h 31"/>
                <a:gd name="T2" fmla="*/ 40 w 43"/>
                <a:gd name="T3" fmla="*/ 23 h 31"/>
                <a:gd name="T4" fmla="*/ 27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1" name="자유형(F) 78">
              <a:extLst>
                <a:ext uri="{FF2B5EF4-FFF2-40B4-BE49-F238E27FC236}">
                  <a16:creationId xmlns:a16="http://schemas.microsoft.com/office/drawing/2014/main" id="{A757EEA6-D9C5-44B9-822F-8E1C28ED0FB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1520" y="755028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2" name="자유형(F) 79">
              <a:extLst>
                <a:ext uri="{FF2B5EF4-FFF2-40B4-BE49-F238E27FC236}">
                  <a16:creationId xmlns:a16="http://schemas.microsoft.com/office/drawing/2014/main" id="{705A1774-E9E4-4CAF-8C17-BC19181B539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93892" y="986073"/>
              <a:ext cx="124063" cy="69362"/>
            </a:xfrm>
            <a:custGeom>
              <a:avLst/>
              <a:gdLst>
                <a:gd name="T0" fmla="*/ 20 w 38"/>
                <a:gd name="T1" fmla="*/ 0 h 23"/>
                <a:gd name="T2" fmla="*/ 20 w 38"/>
                <a:gd name="T3" fmla="*/ 22 h 23"/>
                <a:gd name="T4" fmla="*/ 20 w 38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3">
                  <a:moveTo>
                    <a:pt x="20" y="0"/>
                  </a:moveTo>
                  <a:cubicBezTo>
                    <a:pt x="37" y="3"/>
                    <a:pt x="38" y="23"/>
                    <a:pt x="20" y="22"/>
                  </a:cubicBezTo>
                  <a:cubicBezTo>
                    <a:pt x="8" y="18"/>
                    <a:pt x="0" y="5"/>
                    <a:pt x="2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3" name="자유형(F) 80">
              <a:extLst>
                <a:ext uri="{FF2B5EF4-FFF2-40B4-BE49-F238E27FC236}">
                  <a16:creationId xmlns:a16="http://schemas.microsoft.com/office/drawing/2014/main" id="{D6DAEF1F-DBD9-4C65-B24D-BB5B681FF59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88551" y="1223868"/>
              <a:ext cx="124951" cy="66098"/>
            </a:xfrm>
            <a:custGeom>
              <a:avLst/>
              <a:gdLst>
                <a:gd name="T0" fmla="*/ 21 w 38"/>
                <a:gd name="T1" fmla="*/ 0 h 22"/>
                <a:gd name="T2" fmla="*/ 21 w 38"/>
                <a:gd name="T3" fmla="*/ 22 h 22"/>
                <a:gd name="T4" fmla="*/ 21 w 38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8" h="22">
                  <a:moveTo>
                    <a:pt x="21" y="0"/>
                  </a:moveTo>
                  <a:cubicBezTo>
                    <a:pt x="37" y="2"/>
                    <a:pt x="38" y="20"/>
                    <a:pt x="21" y="22"/>
                  </a:cubicBezTo>
                  <a:cubicBezTo>
                    <a:pt x="9" y="16"/>
                    <a:pt x="0" y="6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4" name="자유형(F) 83">
              <a:extLst>
                <a:ext uri="{FF2B5EF4-FFF2-40B4-BE49-F238E27FC236}">
                  <a16:creationId xmlns:a16="http://schemas.microsoft.com/office/drawing/2014/main" id="{6B0A76DC-93FF-4C37-A6AE-395E3A511EB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51994" y="1699681"/>
              <a:ext cx="131153" cy="157493"/>
            </a:xfrm>
            <a:custGeom>
              <a:avLst/>
              <a:gdLst>
                <a:gd name="T0" fmla="*/ 13 w 40"/>
                <a:gd name="T1" fmla="*/ 7 h 52"/>
                <a:gd name="T2" fmla="*/ 0 w 40"/>
                <a:gd name="T3" fmla="*/ 24 h 52"/>
                <a:gd name="T4" fmla="*/ 13 w 40"/>
                <a:gd name="T5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52">
                  <a:moveTo>
                    <a:pt x="13" y="7"/>
                  </a:moveTo>
                  <a:cubicBezTo>
                    <a:pt x="40" y="12"/>
                    <a:pt x="18" y="52"/>
                    <a:pt x="0" y="24"/>
                  </a:cubicBezTo>
                  <a:cubicBezTo>
                    <a:pt x="2" y="0"/>
                    <a:pt x="6" y="17"/>
                    <a:pt x="13" y="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5" name="자유형(F) 84">
              <a:extLst>
                <a:ext uri="{FF2B5EF4-FFF2-40B4-BE49-F238E27FC236}">
                  <a16:creationId xmlns:a16="http://schemas.microsoft.com/office/drawing/2014/main" id="{FEAF8485-C1C7-4627-A57F-D5F97228883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63010" y="550442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6" name="자유형(F) 86">
              <a:extLst>
                <a:ext uri="{FF2B5EF4-FFF2-40B4-BE49-F238E27FC236}">
                  <a16:creationId xmlns:a16="http://schemas.microsoft.com/office/drawing/2014/main" id="{E1613688-6F45-4E1F-976D-BA11A0D34E3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2979" y="204433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7" name="자유형(F) 89">
              <a:extLst>
                <a:ext uri="{FF2B5EF4-FFF2-40B4-BE49-F238E27FC236}">
                  <a16:creationId xmlns:a16="http://schemas.microsoft.com/office/drawing/2014/main" id="{DF47AA7A-3CC0-4C18-8A07-9CA9772876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27782" y="1487330"/>
              <a:ext cx="134697" cy="93027"/>
            </a:xfrm>
            <a:custGeom>
              <a:avLst/>
              <a:gdLst>
                <a:gd name="T0" fmla="*/ 23 w 41"/>
                <a:gd name="T1" fmla="*/ 0 h 31"/>
                <a:gd name="T2" fmla="*/ 16 w 41"/>
                <a:gd name="T3" fmla="*/ 25 h 31"/>
                <a:gd name="T4" fmla="*/ 23 w 41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3"/>
                    <a:pt x="41" y="31"/>
                    <a:pt x="16" y="25"/>
                  </a:cubicBezTo>
                  <a:cubicBezTo>
                    <a:pt x="0" y="7"/>
                    <a:pt x="14" y="4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8" name="자유형(F) 106">
              <a:extLst>
                <a:ext uri="{FF2B5EF4-FFF2-40B4-BE49-F238E27FC236}">
                  <a16:creationId xmlns:a16="http://schemas.microsoft.com/office/drawing/2014/main" id="{D5DA27B8-E66A-441C-825A-F058D68F30F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8678" y="599147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19" name="자유형(F) 107">
              <a:extLst>
                <a:ext uri="{FF2B5EF4-FFF2-40B4-BE49-F238E27FC236}">
                  <a16:creationId xmlns:a16="http://schemas.microsoft.com/office/drawing/2014/main" id="{88D72A2A-70F0-4C13-9A24-89E1C7C3DD5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20666" y="1240267"/>
              <a:ext cx="154193" cy="81603"/>
            </a:xfrm>
            <a:custGeom>
              <a:avLst/>
              <a:gdLst>
                <a:gd name="T0" fmla="*/ 31 w 47"/>
                <a:gd name="T1" fmla="*/ 0 h 27"/>
                <a:gd name="T2" fmla="*/ 17 w 47"/>
                <a:gd name="T3" fmla="*/ 23 h 27"/>
                <a:gd name="T4" fmla="*/ 31 w 47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7">
                  <a:moveTo>
                    <a:pt x="31" y="0"/>
                  </a:moveTo>
                  <a:cubicBezTo>
                    <a:pt x="47" y="10"/>
                    <a:pt x="32" y="27"/>
                    <a:pt x="17" y="23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0" name="자유형(F) 108">
              <a:extLst>
                <a:ext uri="{FF2B5EF4-FFF2-40B4-BE49-F238E27FC236}">
                  <a16:creationId xmlns:a16="http://schemas.microsoft.com/office/drawing/2014/main" id="{97E5AAD5-3BD9-4232-9436-B9003FDCED7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6349" y="1208992"/>
              <a:ext cx="121406" cy="90579"/>
            </a:xfrm>
            <a:custGeom>
              <a:avLst/>
              <a:gdLst>
                <a:gd name="T0" fmla="*/ 26 w 37"/>
                <a:gd name="T1" fmla="*/ 1 h 30"/>
                <a:gd name="T2" fmla="*/ 35 w 37"/>
                <a:gd name="T3" fmla="*/ 21 h 30"/>
                <a:gd name="T4" fmla="*/ 26 w 37"/>
                <a:gd name="T5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0">
                  <a:moveTo>
                    <a:pt x="26" y="1"/>
                  </a:moveTo>
                  <a:cubicBezTo>
                    <a:pt x="35" y="0"/>
                    <a:pt x="37" y="13"/>
                    <a:pt x="35" y="21"/>
                  </a:cubicBezTo>
                  <a:cubicBezTo>
                    <a:pt x="14" y="30"/>
                    <a:pt x="0" y="8"/>
                    <a:pt x="2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1" name="자유형(F) 109">
              <a:extLst>
                <a:ext uri="{FF2B5EF4-FFF2-40B4-BE49-F238E27FC236}">
                  <a16:creationId xmlns:a16="http://schemas.microsoft.com/office/drawing/2014/main" id="{083C346B-4791-41FC-BF27-575B8D55DFE1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546" y="1710317"/>
              <a:ext cx="154193" cy="84866"/>
            </a:xfrm>
            <a:custGeom>
              <a:avLst/>
              <a:gdLst>
                <a:gd name="T0" fmla="*/ 26 w 47"/>
                <a:gd name="T1" fmla="*/ 0 h 28"/>
                <a:gd name="T2" fmla="*/ 10 w 47"/>
                <a:gd name="T3" fmla="*/ 26 h 28"/>
                <a:gd name="T4" fmla="*/ 26 w 47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7" h="28">
                  <a:moveTo>
                    <a:pt x="26" y="0"/>
                  </a:moveTo>
                  <a:cubicBezTo>
                    <a:pt x="47" y="13"/>
                    <a:pt x="28" y="28"/>
                    <a:pt x="10" y="26"/>
                  </a:cubicBezTo>
                  <a:cubicBezTo>
                    <a:pt x="0" y="13"/>
                    <a:pt x="15" y="4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자유형(F) 110">
              <a:extLst>
                <a:ext uri="{FF2B5EF4-FFF2-40B4-BE49-F238E27FC236}">
                  <a16:creationId xmlns:a16="http://schemas.microsoft.com/office/drawing/2014/main" id="{1D767D20-E06A-4615-8633-D6CB606B54D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6402" y="351312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3" name="자유형(F) 111">
              <a:extLst>
                <a:ext uri="{FF2B5EF4-FFF2-40B4-BE49-F238E27FC236}">
                  <a16:creationId xmlns:a16="http://schemas.microsoft.com/office/drawing/2014/main" id="{BB27F7C0-E336-47E0-BDE4-E79F270D1D5B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7601" y="143881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20 w 40"/>
                <a:gd name="T3" fmla="*/ 25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1"/>
                    <a:pt x="35" y="29"/>
                    <a:pt x="20" y="25"/>
                  </a:cubicBezTo>
                  <a:cubicBezTo>
                    <a:pt x="0" y="19"/>
                    <a:pt x="5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4" name="자유형(F) 112">
              <a:extLst>
                <a:ext uri="{FF2B5EF4-FFF2-40B4-BE49-F238E27FC236}">
                  <a16:creationId xmlns:a16="http://schemas.microsoft.com/office/drawing/2014/main" id="{7417EA03-FFD8-492C-9CFC-829C56B55E6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7104" y="920158"/>
              <a:ext cx="117860" cy="81603"/>
            </a:xfrm>
            <a:custGeom>
              <a:avLst/>
              <a:gdLst>
                <a:gd name="T0" fmla="*/ 19 w 36"/>
                <a:gd name="T1" fmla="*/ 1 h 27"/>
                <a:gd name="T2" fmla="*/ 21 w 36"/>
                <a:gd name="T3" fmla="*/ 27 h 27"/>
                <a:gd name="T4" fmla="*/ 19 w 36"/>
                <a:gd name="T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27">
                  <a:moveTo>
                    <a:pt x="19" y="1"/>
                  </a:moveTo>
                  <a:cubicBezTo>
                    <a:pt x="31" y="1"/>
                    <a:pt x="36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5" name="자유형(F) 122">
              <a:extLst>
                <a:ext uri="{FF2B5EF4-FFF2-40B4-BE49-F238E27FC236}">
                  <a16:creationId xmlns:a16="http://schemas.microsoft.com/office/drawing/2014/main" id="{F39B8E01-BE49-4895-A47D-BBFAC42C7E3F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2607" y="1741989"/>
              <a:ext cx="127608" cy="81603"/>
            </a:xfrm>
            <a:custGeom>
              <a:avLst/>
              <a:gdLst>
                <a:gd name="T0" fmla="*/ 24 w 39"/>
                <a:gd name="T1" fmla="*/ 0 h 27"/>
                <a:gd name="T2" fmla="*/ 20 w 39"/>
                <a:gd name="T3" fmla="*/ 26 h 27"/>
                <a:gd name="T4" fmla="*/ 24 w 39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7">
                  <a:moveTo>
                    <a:pt x="24" y="0"/>
                  </a:moveTo>
                  <a:cubicBezTo>
                    <a:pt x="39" y="3"/>
                    <a:pt x="36" y="27"/>
                    <a:pt x="20" y="26"/>
                  </a:cubicBezTo>
                  <a:cubicBezTo>
                    <a:pt x="0" y="19"/>
                    <a:pt x="4" y="3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자유형(F) 123">
              <a:extLst>
                <a:ext uri="{FF2B5EF4-FFF2-40B4-BE49-F238E27FC236}">
                  <a16:creationId xmlns:a16="http://schemas.microsoft.com/office/drawing/2014/main" id="{3AC42E13-CD03-4AC0-BDA0-D25A164E6EA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8114" y="20578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7" name="자유형(F) 130">
              <a:extLst>
                <a:ext uri="{FF2B5EF4-FFF2-40B4-BE49-F238E27FC236}">
                  <a16:creationId xmlns:a16="http://schemas.microsoft.com/office/drawing/2014/main" id="{9CA66680-5F88-4840-8E43-7DB643D4A56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1335" y="495036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8" name="자유형(F) 131">
              <a:extLst>
                <a:ext uri="{FF2B5EF4-FFF2-40B4-BE49-F238E27FC236}">
                  <a16:creationId xmlns:a16="http://schemas.microsoft.com/office/drawing/2014/main" id="{5AB1501F-8B2F-4BEB-9852-DE3FC889EAF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55153" y="1050023"/>
              <a:ext cx="117860" cy="87315"/>
            </a:xfrm>
            <a:custGeom>
              <a:avLst/>
              <a:gdLst>
                <a:gd name="T0" fmla="*/ 15 w 36"/>
                <a:gd name="T1" fmla="*/ 0 h 29"/>
                <a:gd name="T2" fmla="*/ 25 w 36"/>
                <a:gd name="T3" fmla="*/ 15 h 29"/>
                <a:gd name="T4" fmla="*/ 13 w 36"/>
                <a:gd name="T5" fmla="*/ 21 h 29"/>
                <a:gd name="T6" fmla="*/ 15 w 36"/>
                <a:gd name="T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29">
                  <a:moveTo>
                    <a:pt x="15" y="0"/>
                  </a:moveTo>
                  <a:cubicBezTo>
                    <a:pt x="21" y="0"/>
                    <a:pt x="36" y="13"/>
                    <a:pt x="25" y="15"/>
                  </a:cubicBezTo>
                  <a:cubicBezTo>
                    <a:pt x="20" y="19"/>
                    <a:pt x="20" y="22"/>
                    <a:pt x="13" y="21"/>
                  </a:cubicBezTo>
                  <a:cubicBezTo>
                    <a:pt x="0" y="29"/>
                    <a:pt x="0" y="0"/>
                    <a:pt x="1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9" name="자유형(F) 135">
              <a:extLst>
                <a:ext uri="{FF2B5EF4-FFF2-40B4-BE49-F238E27FC236}">
                  <a16:creationId xmlns:a16="http://schemas.microsoft.com/office/drawing/2014/main" id="{2D18FB4E-ED06-4964-9018-A5BDA3638543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42492" y="820365"/>
              <a:ext cx="128495" cy="84051"/>
            </a:xfrm>
            <a:custGeom>
              <a:avLst/>
              <a:gdLst>
                <a:gd name="T0" fmla="*/ 21 w 39"/>
                <a:gd name="T1" fmla="*/ 0 h 28"/>
                <a:gd name="T2" fmla="*/ 6 w 39"/>
                <a:gd name="T3" fmla="*/ 20 h 28"/>
                <a:gd name="T4" fmla="*/ 21 w 39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8">
                  <a:moveTo>
                    <a:pt x="21" y="0"/>
                  </a:moveTo>
                  <a:cubicBezTo>
                    <a:pt x="39" y="12"/>
                    <a:pt x="22" y="28"/>
                    <a:pt x="6" y="20"/>
                  </a:cubicBezTo>
                  <a:cubicBezTo>
                    <a:pt x="0" y="7"/>
                    <a:pt x="7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자유형(F) 141">
              <a:extLst>
                <a:ext uri="{FF2B5EF4-FFF2-40B4-BE49-F238E27FC236}">
                  <a16:creationId xmlns:a16="http://schemas.microsoft.com/office/drawing/2014/main" id="{4BD95177-532C-411F-BCC7-097F2C66BB4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1044" y="1422049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1" name="자유형(F) 77">
              <a:extLst>
                <a:ext uri="{FF2B5EF4-FFF2-40B4-BE49-F238E27FC236}">
                  <a16:creationId xmlns:a16="http://schemas.microsoft.com/office/drawing/2014/main" id="{83EE8058-8858-4A9E-97C2-60289778AD1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479747" y="19557"/>
              <a:ext cx="151535" cy="75075"/>
            </a:xfrm>
            <a:custGeom>
              <a:avLst/>
              <a:gdLst>
                <a:gd name="T0" fmla="*/ 23 w 46"/>
                <a:gd name="T1" fmla="*/ 0 h 25"/>
                <a:gd name="T2" fmla="*/ 29 w 46"/>
                <a:gd name="T3" fmla="*/ 25 h 25"/>
                <a:gd name="T4" fmla="*/ 23 w 46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5">
                  <a:moveTo>
                    <a:pt x="23" y="0"/>
                  </a:moveTo>
                  <a:cubicBezTo>
                    <a:pt x="33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자유형(F) 121">
              <a:extLst>
                <a:ext uri="{FF2B5EF4-FFF2-40B4-BE49-F238E27FC236}">
                  <a16:creationId xmlns:a16="http://schemas.microsoft.com/office/drawing/2014/main" id="{B448B448-216D-48AC-8BE5-9C6828781AE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60727" y="5686"/>
              <a:ext cx="133812" cy="84866"/>
            </a:xfrm>
            <a:custGeom>
              <a:avLst/>
              <a:gdLst>
                <a:gd name="T0" fmla="*/ 26 w 41"/>
                <a:gd name="T1" fmla="*/ 0 h 28"/>
                <a:gd name="T2" fmla="*/ 38 w 41"/>
                <a:gd name="T3" fmla="*/ 19 h 28"/>
                <a:gd name="T4" fmla="*/ 26 w 41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28">
                  <a:moveTo>
                    <a:pt x="26" y="0"/>
                  </a:moveTo>
                  <a:cubicBezTo>
                    <a:pt x="33" y="0"/>
                    <a:pt x="41" y="10"/>
                    <a:pt x="38" y="19"/>
                  </a:cubicBezTo>
                  <a:cubicBezTo>
                    <a:pt x="16" y="28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자유형(F) 8">
              <a:extLst>
                <a:ext uri="{FF2B5EF4-FFF2-40B4-BE49-F238E27FC236}">
                  <a16:creationId xmlns:a16="http://schemas.microsoft.com/office/drawing/2014/main" id="{3C316618-509A-464F-B084-13C41225622A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159" y="1071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자유형(F) 87">
              <a:extLst>
                <a:ext uri="{FF2B5EF4-FFF2-40B4-BE49-F238E27FC236}">
                  <a16:creationId xmlns:a16="http://schemas.microsoft.com/office/drawing/2014/main" id="{45BCD625-5D45-4836-A40E-E4649F4AFE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6315" y="67225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5" name="자유형(F) 94">
              <a:extLst>
                <a:ext uri="{FF2B5EF4-FFF2-40B4-BE49-F238E27FC236}">
                  <a16:creationId xmlns:a16="http://schemas.microsoft.com/office/drawing/2014/main" id="{2889E9E9-F166-47B1-8263-829F16956CA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39661" y="1306068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자유형(F) 97">
              <a:extLst>
                <a:ext uri="{FF2B5EF4-FFF2-40B4-BE49-F238E27FC236}">
                  <a16:creationId xmlns:a16="http://schemas.microsoft.com/office/drawing/2014/main" id="{CDE9D6D7-0A2C-4930-9BD0-8F8840C49EA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751" y="1744954"/>
              <a:ext cx="190526" cy="121588"/>
            </a:xfrm>
            <a:custGeom>
              <a:avLst/>
              <a:gdLst>
                <a:gd name="T0" fmla="*/ 42 w 58"/>
                <a:gd name="T1" fmla="*/ 0 h 40"/>
                <a:gd name="T2" fmla="*/ 53 w 58"/>
                <a:gd name="T3" fmla="*/ 17 h 40"/>
                <a:gd name="T4" fmla="*/ 42 w 58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40">
                  <a:moveTo>
                    <a:pt x="42" y="0"/>
                  </a:moveTo>
                  <a:cubicBezTo>
                    <a:pt x="52" y="0"/>
                    <a:pt x="50" y="9"/>
                    <a:pt x="53" y="17"/>
                  </a:cubicBezTo>
                  <a:cubicBezTo>
                    <a:pt x="58" y="40"/>
                    <a:pt x="0" y="6"/>
                    <a:pt x="4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7" name="자유형(F) 101">
              <a:extLst>
                <a:ext uri="{FF2B5EF4-FFF2-40B4-BE49-F238E27FC236}">
                  <a16:creationId xmlns:a16="http://schemas.microsoft.com/office/drawing/2014/main" id="{2BCDC3F9-E20C-4EF3-8BCA-6D2483B6BC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47006" y="1478722"/>
              <a:ext cx="138242" cy="81603"/>
            </a:xfrm>
            <a:custGeom>
              <a:avLst/>
              <a:gdLst>
                <a:gd name="T0" fmla="*/ 22 w 42"/>
                <a:gd name="T1" fmla="*/ 0 h 27"/>
                <a:gd name="T2" fmla="*/ 14 w 42"/>
                <a:gd name="T3" fmla="*/ 25 h 27"/>
                <a:gd name="T4" fmla="*/ 22 w 42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27">
                  <a:moveTo>
                    <a:pt x="22" y="0"/>
                  </a:moveTo>
                  <a:cubicBezTo>
                    <a:pt x="42" y="7"/>
                    <a:pt x="28" y="27"/>
                    <a:pt x="14" y="25"/>
                  </a:cubicBezTo>
                  <a:cubicBezTo>
                    <a:pt x="0" y="18"/>
                    <a:pt x="9" y="2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자유형(F) 102">
              <a:extLst>
                <a:ext uri="{FF2B5EF4-FFF2-40B4-BE49-F238E27FC236}">
                  <a16:creationId xmlns:a16="http://schemas.microsoft.com/office/drawing/2014/main" id="{71C342EF-BB4D-4558-8D9D-4280D204B3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7663" y="1109557"/>
              <a:ext cx="121406" cy="99554"/>
            </a:xfrm>
            <a:custGeom>
              <a:avLst/>
              <a:gdLst>
                <a:gd name="T0" fmla="*/ 21 w 37"/>
                <a:gd name="T1" fmla="*/ 0 h 33"/>
                <a:gd name="T2" fmla="*/ 19 w 37"/>
                <a:gd name="T3" fmla="*/ 23 h 33"/>
                <a:gd name="T4" fmla="*/ 21 w 37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33">
                  <a:moveTo>
                    <a:pt x="21" y="0"/>
                  </a:moveTo>
                  <a:cubicBezTo>
                    <a:pt x="37" y="0"/>
                    <a:pt x="29" y="33"/>
                    <a:pt x="19" y="23"/>
                  </a:cubicBezTo>
                  <a:cubicBezTo>
                    <a:pt x="0" y="30"/>
                    <a:pt x="3" y="0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자유형(F) 103">
              <a:extLst>
                <a:ext uri="{FF2B5EF4-FFF2-40B4-BE49-F238E27FC236}">
                  <a16:creationId xmlns:a16="http://schemas.microsoft.com/office/drawing/2014/main" id="{50E3CD78-38A2-4EB5-B527-7B880B03C99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5260" y="835870"/>
              <a:ext cx="140901" cy="102819"/>
            </a:xfrm>
            <a:custGeom>
              <a:avLst/>
              <a:gdLst>
                <a:gd name="T0" fmla="*/ 28 w 43"/>
                <a:gd name="T1" fmla="*/ 0 h 34"/>
                <a:gd name="T2" fmla="*/ 41 w 43"/>
                <a:gd name="T3" fmla="*/ 21 h 34"/>
                <a:gd name="T4" fmla="*/ 28 w 43"/>
                <a:gd name="T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4">
                  <a:moveTo>
                    <a:pt x="28" y="0"/>
                  </a:moveTo>
                  <a:cubicBezTo>
                    <a:pt x="35" y="1"/>
                    <a:pt x="43" y="11"/>
                    <a:pt x="41" y="21"/>
                  </a:cubicBezTo>
                  <a:cubicBezTo>
                    <a:pt x="23" y="34"/>
                    <a:pt x="0" y="7"/>
                    <a:pt x="2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0" name="자유형(F) 117">
              <a:extLst>
                <a:ext uri="{FF2B5EF4-FFF2-40B4-BE49-F238E27FC236}">
                  <a16:creationId xmlns:a16="http://schemas.microsoft.com/office/drawing/2014/main" id="{47262569-9918-4A95-B541-26835BF1643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47263" y="889298"/>
              <a:ext cx="7089" cy="5712"/>
            </a:xfrm>
            <a:custGeom>
              <a:avLst/>
              <a:gdLst>
                <a:gd name="T0" fmla="*/ 0 w 2"/>
                <a:gd name="T1" fmla="*/ 0 h 2"/>
                <a:gd name="T2" fmla="*/ 1 w 2"/>
                <a:gd name="T3" fmla="*/ 2 h 2"/>
                <a:gd name="T4" fmla="*/ 0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1" y="1"/>
                    <a:pt x="2" y="1"/>
                    <a:pt x="1" y="2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1" name="자유형(F) 118">
              <a:extLst>
                <a:ext uri="{FF2B5EF4-FFF2-40B4-BE49-F238E27FC236}">
                  <a16:creationId xmlns:a16="http://schemas.microsoft.com/office/drawing/2014/main" id="{AD130C9C-C602-4C89-9E0C-D779566A6F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33783" y="22103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2" name="자유형(F) 119">
              <a:extLst>
                <a:ext uri="{FF2B5EF4-FFF2-40B4-BE49-F238E27FC236}">
                  <a16:creationId xmlns:a16="http://schemas.microsoft.com/office/drawing/2014/main" id="{712DE876-3B57-4F83-8281-9DCD82F4AE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414899" y="458514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3" name="자유형(F) 136">
              <a:extLst>
                <a:ext uri="{FF2B5EF4-FFF2-40B4-BE49-F238E27FC236}">
                  <a16:creationId xmlns:a16="http://schemas.microsoft.com/office/drawing/2014/main" id="{EBB31173-73F3-4CB9-A3AF-66AE99C2989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42418" y="1263253"/>
              <a:ext cx="127608" cy="69362"/>
            </a:xfrm>
            <a:custGeom>
              <a:avLst/>
              <a:gdLst>
                <a:gd name="T0" fmla="*/ 21 w 39"/>
                <a:gd name="T1" fmla="*/ 0 h 23"/>
                <a:gd name="T2" fmla="*/ 22 w 39"/>
                <a:gd name="T3" fmla="*/ 23 h 23"/>
                <a:gd name="T4" fmla="*/ 21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21" y="0"/>
                  </a:moveTo>
                  <a:cubicBezTo>
                    <a:pt x="37" y="0"/>
                    <a:pt x="39" y="22"/>
                    <a:pt x="22" y="23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자유형(F) 137">
              <a:extLst>
                <a:ext uri="{FF2B5EF4-FFF2-40B4-BE49-F238E27FC236}">
                  <a16:creationId xmlns:a16="http://schemas.microsoft.com/office/drawing/2014/main" id="{F3C9A209-644F-4C27-AA0F-E1241B0071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7923" y="1656413"/>
              <a:ext cx="127608" cy="93843"/>
            </a:xfrm>
            <a:custGeom>
              <a:avLst/>
              <a:gdLst>
                <a:gd name="T0" fmla="*/ 23 w 39"/>
                <a:gd name="T1" fmla="*/ 0 h 31"/>
                <a:gd name="T2" fmla="*/ 17 w 39"/>
                <a:gd name="T3" fmla="*/ 26 h 31"/>
                <a:gd name="T4" fmla="*/ 23 w 39"/>
                <a:gd name="T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1">
                  <a:moveTo>
                    <a:pt x="23" y="0"/>
                  </a:moveTo>
                  <a:cubicBezTo>
                    <a:pt x="39" y="3"/>
                    <a:pt x="39" y="31"/>
                    <a:pt x="17" y="26"/>
                  </a:cubicBezTo>
                  <a:cubicBezTo>
                    <a:pt x="0" y="6"/>
                    <a:pt x="15" y="5"/>
                    <a:pt x="23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5" name="자유형(F) 139">
              <a:extLst>
                <a:ext uri="{FF2B5EF4-FFF2-40B4-BE49-F238E27FC236}">
                  <a16:creationId xmlns:a16="http://schemas.microsoft.com/office/drawing/2014/main" id="{DF6A4E0E-5D22-4664-9673-5002705FCA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61863" y="321142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6" name="자유형(F) 143">
              <a:extLst>
                <a:ext uri="{FF2B5EF4-FFF2-40B4-BE49-F238E27FC236}">
                  <a16:creationId xmlns:a16="http://schemas.microsoft.com/office/drawing/2014/main" id="{820AE3A4-06FC-4164-99A5-4C0907100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72041" y="1015660"/>
              <a:ext cx="121406" cy="78339"/>
            </a:xfrm>
            <a:custGeom>
              <a:avLst/>
              <a:gdLst>
                <a:gd name="T0" fmla="*/ 21 w 37"/>
                <a:gd name="T1" fmla="*/ 0 h 26"/>
                <a:gd name="T2" fmla="*/ 22 w 37"/>
                <a:gd name="T3" fmla="*/ 26 h 26"/>
                <a:gd name="T4" fmla="*/ 21 w 37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6">
                  <a:moveTo>
                    <a:pt x="21" y="0"/>
                  </a:moveTo>
                  <a:cubicBezTo>
                    <a:pt x="32" y="2"/>
                    <a:pt x="37" y="23"/>
                    <a:pt x="22" y="26"/>
                  </a:cubicBezTo>
                  <a:cubicBezTo>
                    <a:pt x="3" y="26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자유형(F) 144">
              <a:extLst>
                <a:ext uri="{FF2B5EF4-FFF2-40B4-BE49-F238E27FC236}">
                  <a16:creationId xmlns:a16="http://schemas.microsoft.com/office/drawing/2014/main" id="{7A2B2DE9-323F-45D3-AB52-B9AAB76948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88371" y="790064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8" name="자유형(F) 145">
              <a:extLst>
                <a:ext uri="{FF2B5EF4-FFF2-40B4-BE49-F238E27FC236}">
                  <a16:creationId xmlns:a16="http://schemas.microsoft.com/office/drawing/2014/main" id="{FF8AF84B-0A49-4339-8306-84C8E9C4C9C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92441" y="602066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9" name="자유형(F) 8">
              <a:extLst>
                <a:ext uri="{FF2B5EF4-FFF2-40B4-BE49-F238E27FC236}">
                  <a16:creationId xmlns:a16="http://schemas.microsoft.com/office/drawing/2014/main" id="{EE4B8904-6199-4996-8AB1-E413F1F30E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151" y="131093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50" name="자유형(F) 113">
            <a:extLst>
              <a:ext uri="{FF2B5EF4-FFF2-40B4-BE49-F238E27FC236}">
                <a16:creationId xmlns:a16="http://schemas.microsoft.com/office/drawing/2014/main" id="{B9A4215B-568D-42A7-B578-FA0E3137E4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0429615" y="2010883"/>
            <a:ext cx="9748" cy="8977"/>
          </a:xfrm>
          <a:custGeom>
            <a:avLst/>
            <a:gdLst>
              <a:gd name="T0" fmla="*/ 1 w 3"/>
              <a:gd name="T1" fmla="*/ 0 h 3"/>
              <a:gd name="T2" fmla="*/ 3 w 3"/>
              <a:gd name="T3" fmla="*/ 1 h 3"/>
              <a:gd name="T4" fmla="*/ 1 w 3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" h="3">
                <a:moveTo>
                  <a:pt x="1" y="0"/>
                </a:moveTo>
                <a:cubicBezTo>
                  <a:pt x="1" y="0"/>
                  <a:pt x="2" y="1"/>
                  <a:pt x="3" y="1"/>
                </a:cubicBezTo>
                <a:cubicBezTo>
                  <a:pt x="2" y="3"/>
                  <a:pt x="0" y="1"/>
                  <a:pt x="1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txBody>
          <a:bodyPr vert="horz" wrap="square" lIns="91428" tIns="45718" rIns="91428" bIns="45718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7" name="제목 76">
            <a:extLst>
              <a:ext uri="{FF2B5EF4-FFF2-40B4-BE49-F238E27FC236}">
                <a16:creationId xmlns:a16="http://schemas.microsoft.com/office/drawing/2014/main" id="{564C578C-DA56-4A62-8C03-7365360026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848" y="694944"/>
            <a:ext cx="8677656" cy="97840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80" name="바닥글 개체 틀 79">
            <a:extLst>
              <a:ext uri="{FF2B5EF4-FFF2-40B4-BE49-F238E27FC236}">
                <a16:creationId xmlns:a16="http://schemas.microsoft.com/office/drawing/2014/main" id="{D8C09EEF-C84A-4EA6-965F-1C9B4C6855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 noProof="0"/>
              <a:t>샘플 바닥글 텍스트</a:t>
            </a:r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05B3F33F-3AD6-4313-9CA7-E996A89B5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6357" y="2342776"/>
            <a:ext cx="5009643" cy="3197413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마스터 텍스트 스타일을 편집하려면 클릭</a:t>
            </a:r>
          </a:p>
        </p:txBody>
      </p: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1BB45679-7051-4D32-9587-EAB422831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372525" y="5987712"/>
            <a:ext cx="1274531" cy="932361"/>
            <a:chOff x="10372524" y="5987703"/>
            <a:chExt cx="1274531" cy="932361"/>
          </a:xfrm>
        </p:grpSpPr>
        <p:sp>
          <p:nvSpPr>
            <p:cNvPr id="55" name="자유형(F) 82">
              <a:extLst>
                <a:ext uri="{FF2B5EF4-FFF2-40B4-BE49-F238E27FC236}">
                  <a16:creationId xmlns:a16="http://schemas.microsoft.com/office/drawing/2014/main" id="{63FA0962-A041-493D-872A-AA0EDD75DF8C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94161" y="6018941"/>
              <a:ext cx="128495" cy="69362"/>
            </a:xfrm>
            <a:custGeom>
              <a:avLst/>
              <a:gdLst>
                <a:gd name="T0" fmla="*/ 16 w 39"/>
                <a:gd name="T1" fmla="*/ 0 h 23"/>
                <a:gd name="T2" fmla="*/ 10 w 39"/>
                <a:gd name="T3" fmla="*/ 23 h 23"/>
                <a:gd name="T4" fmla="*/ 16 w 39"/>
                <a:gd name="T5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6" name="자유형(F) 70">
              <a:extLst>
                <a:ext uri="{FF2B5EF4-FFF2-40B4-BE49-F238E27FC236}">
                  <a16:creationId xmlns:a16="http://schemas.microsoft.com/office/drawing/2014/main" id="{4B27E9BC-65A4-4974-9550-8244328541D6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43533" y="6280908"/>
              <a:ext cx="131153" cy="75890"/>
            </a:xfrm>
            <a:custGeom>
              <a:avLst/>
              <a:gdLst>
                <a:gd name="T0" fmla="*/ 18 w 40"/>
                <a:gd name="T1" fmla="*/ 0 h 25"/>
                <a:gd name="T2" fmla="*/ 7 w 40"/>
                <a:gd name="T3" fmla="*/ 21 h 25"/>
                <a:gd name="T4" fmla="*/ 18 w 40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5">
                  <a:moveTo>
                    <a:pt x="18" y="0"/>
                  </a:moveTo>
                  <a:cubicBezTo>
                    <a:pt x="40" y="9"/>
                    <a:pt x="26" y="25"/>
                    <a:pt x="7" y="21"/>
                  </a:cubicBezTo>
                  <a:cubicBezTo>
                    <a:pt x="0" y="11"/>
                    <a:pt x="5" y="0"/>
                    <a:pt x="1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7" name="자유형(F) 85">
              <a:extLst>
                <a:ext uri="{FF2B5EF4-FFF2-40B4-BE49-F238E27FC236}">
                  <a16:creationId xmlns:a16="http://schemas.microsoft.com/office/drawing/2014/main" id="{57E44524-8458-4E78-8887-4F9C72D6DD7D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20975" y="6503581"/>
              <a:ext cx="127608" cy="97107"/>
            </a:xfrm>
            <a:custGeom>
              <a:avLst/>
              <a:gdLst>
                <a:gd name="T0" fmla="*/ 21 w 39"/>
                <a:gd name="T1" fmla="*/ 0 h 32"/>
                <a:gd name="T2" fmla="*/ 13 w 39"/>
                <a:gd name="T3" fmla="*/ 20 h 32"/>
                <a:gd name="T4" fmla="*/ 21 w 3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2">
                  <a:moveTo>
                    <a:pt x="21" y="0"/>
                  </a:moveTo>
                  <a:cubicBezTo>
                    <a:pt x="39" y="2"/>
                    <a:pt x="32" y="32"/>
                    <a:pt x="13" y="20"/>
                  </a:cubicBezTo>
                  <a:cubicBezTo>
                    <a:pt x="3" y="23"/>
                    <a:pt x="0" y="1"/>
                    <a:pt x="2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8" name="자유형(F) 87">
              <a:extLst>
                <a:ext uri="{FF2B5EF4-FFF2-40B4-BE49-F238E27FC236}">
                  <a16:creationId xmlns:a16="http://schemas.microsoft.com/office/drawing/2014/main" id="{8212FB21-2BD8-48FA-B541-1D3EFD21B7F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22215" y="6733978"/>
              <a:ext cx="134697" cy="90579"/>
            </a:xfrm>
            <a:custGeom>
              <a:avLst/>
              <a:gdLst>
                <a:gd name="T0" fmla="*/ 27 w 41"/>
                <a:gd name="T1" fmla="*/ 0 h 30"/>
                <a:gd name="T2" fmla="*/ 41 w 41"/>
                <a:gd name="T3" fmla="*/ 19 h 30"/>
                <a:gd name="T4" fmla="*/ 27 w 41"/>
                <a:gd name="T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0">
                  <a:moveTo>
                    <a:pt x="27" y="0"/>
                  </a:moveTo>
                  <a:cubicBezTo>
                    <a:pt x="35" y="0"/>
                    <a:pt x="40" y="11"/>
                    <a:pt x="41" y="19"/>
                  </a:cubicBezTo>
                  <a:cubicBezTo>
                    <a:pt x="21" y="30"/>
                    <a:pt x="0" y="10"/>
                    <a:pt x="2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9" name="자유형(F) 94">
              <a:extLst>
                <a:ext uri="{FF2B5EF4-FFF2-40B4-BE49-F238E27FC236}">
                  <a16:creationId xmlns:a16="http://schemas.microsoft.com/office/drawing/2014/main" id="{C93B1D9C-4D72-436B-876D-E8CD257DB330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506680" y="6716732"/>
              <a:ext cx="138242" cy="102819"/>
            </a:xfrm>
            <a:custGeom>
              <a:avLst/>
              <a:gdLst>
                <a:gd name="T0" fmla="*/ 29 w 42"/>
                <a:gd name="T1" fmla="*/ 1 h 34"/>
                <a:gd name="T2" fmla="*/ 40 w 42"/>
                <a:gd name="T3" fmla="*/ 20 h 34"/>
                <a:gd name="T4" fmla="*/ 29 w 42"/>
                <a:gd name="T5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2" h="34">
                  <a:moveTo>
                    <a:pt x="29" y="1"/>
                  </a:moveTo>
                  <a:cubicBezTo>
                    <a:pt x="38" y="0"/>
                    <a:pt x="42" y="12"/>
                    <a:pt x="40" y="20"/>
                  </a:cubicBezTo>
                  <a:cubicBezTo>
                    <a:pt x="22" y="34"/>
                    <a:pt x="0" y="9"/>
                    <a:pt x="29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0" name="자유형(F) 118">
              <a:extLst>
                <a:ext uri="{FF2B5EF4-FFF2-40B4-BE49-F238E27FC236}">
                  <a16:creationId xmlns:a16="http://schemas.microsoft.com/office/drawing/2014/main" id="{DB8C16CB-3D96-4854-AE8A-28572877EC87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203570" y="6600503"/>
              <a:ext cx="131153" cy="96290"/>
            </a:xfrm>
            <a:custGeom>
              <a:avLst/>
              <a:gdLst>
                <a:gd name="T0" fmla="*/ 22 w 40"/>
                <a:gd name="T1" fmla="*/ 0 h 32"/>
                <a:gd name="T2" fmla="*/ 16 w 40"/>
                <a:gd name="T3" fmla="*/ 25 h 32"/>
                <a:gd name="T4" fmla="*/ 22 w 40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2">
                  <a:moveTo>
                    <a:pt x="22" y="0"/>
                  </a:moveTo>
                  <a:cubicBezTo>
                    <a:pt x="40" y="3"/>
                    <a:pt x="40" y="32"/>
                    <a:pt x="16" y="25"/>
                  </a:cubicBezTo>
                  <a:cubicBezTo>
                    <a:pt x="0" y="7"/>
                    <a:pt x="14" y="4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1" name="자유형(F) 119">
              <a:extLst>
                <a:ext uri="{FF2B5EF4-FFF2-40B4-BE49-F238E27FC236}">
                  <a16:creationId xmlns:a16="http://schemas.microsoft.com/office/drawing/2014/main" id="{25C46F14-5908-4A57-A896-570860F8193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1189260" y="6415578"/>
              <a:ext cx="127608" cy="150965"/>
            </a:xfrm>
            <a:custGeom>
              <a:avLst/>
              <a:gdLst>
                <a:gd name="T0" fmla="*/ 13 w 39"/>
                <a:gd name="T1" fmla="*/ 6 h 50"/>
                <a:gd name="T2" fmla="*/ 0 w 39"/>
                <a:gd name="T3" fmla="*/ 23 h 50"/>
                <a:gd name="T4" fmla="*/ 13 w 39"/>
                <a:gd name="T5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0">
                  <a:moveTo>
                    <a:pt x="13" y="6"/>
                  </a:moveTo>
                  <a:cubicBezTo>
                    <a:pt x="39" y="10"/>
                    <a:pt x="16" y="50"/>
                    <a:pt x="0" y="23"/>
                  </a:cubicBezTo>
                  <a:cubicBezTo>
                    <a:pt x="1" y="0"/>
                    <a:pt x="5" y="14"/>
                    <a:pt x="13" y="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2" name="자유형(F) 139">
              <a:extLst>
                <a:ext uri="{FF2B5EF4-FFF2-40B4-BE49-F238E27FC236}">
                  <a16:creationId xmlns:a16="http://schemas.microsoft.com/office/drawing/2014/main" id="{15519F9D-4BE0-4888-BED4-6B184E2FD462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4088" y="6551279"/>
              <a:ext cx="131153" cy="87315"/>
            </a:xfrm>
            <a:custGeom>
              <a:avLst/>
              <a:gdLst>
                <a:gd name="T0" fmla="*/ 24 w 40"/>
                <a:gd name="T1" fmla="*/ 0 h 29"/>
                <a:gd name="T2" fmla="*/ 19 w 40"/>
                <a:gd name="T3" fmla="*/ 26 h 29"/>
                <a:gd name="T4" fmla="*/ 24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4" y="0"/>
                  </a:moveTo>
                  <a:cubicBezTo>
                    <a:pt x="40" y="2"/>
                    <a:pt x="34" y="29"/>
                    <a:pt x="19" y="26"/>
                  </a:cubicBezTo>
                  <a:cubicBezTo>
                    <a:pt x="0" y="19"/>
                    <a:pt x="4" y="2"/>
                    <a:pt x="24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3" name="자유형(F) 144">
              <a:extLst>
                <a:ext uri="{FF2B5EF4-FFF2-40B4-BE49-F238E27FC236}">
                  <a16:creationId xmlns:a16="http://schemas.microsoft.com/office/drawing/2014/main" id="{C531764F-C5F2-47E0-99BD-C6E7DC3AC9C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641775" y="6182738"/>
              <a:ext cx="141786" cy="90579"/>
            </a:xfrm>
            <a:custGeom>
              <a:avLst/>
              <a:gdLst>
                <a:gd name="T0" fmla="*/ 28 w 43"/>
                <a:gd name="T1" fmla="*/ 2 h 30"/>
                <a:gd name="T2" fmla="*/ 41 w 43"/>
                <a:gd name="T3" fmla="*/ 20 h 30"/>
                <a:gd name="T4" fmla="*/ 28 w 43"/>
                <a:gd name="T5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0">
                  <a:moveTo>
                    <a:pt x="28" y="2"/>
                  </a:moveTo>
                  <a:cubicBezTo>
                    <a:pt x="36" y="0"/>
                    <a:pt x="43" y="12"/>
                    <a:pt x="41" y="20"/>
                  </a:cubicBezTo>
                  <a:cubicBezTo>
                    <a:pt x="24" y="30"/>
                    <a:pt x="0" y="14"/>
                    <a:pt x="28" y="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4" name="자유형(F) 145">
              <a:extLst>
                <a:ext uri="{FF2B5EF4-FFF2-40B4-BE49-F238E27FC236}">
                  <a16:creationId xmlns:a16="http://schemas.microsoft.com/office/drawing/2014/main" id="{1392E6DF-8EA1-4FF0-8412-66D9473F7999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883257" y="6290757"/>
              <a:ext cx="121406" cy="66913"/>
            </a:xfrm>
            <a:custGeom>
              <a:avLst/>
              <a:gdLst>
                <a:gd name="T0" fmla="*/ 19 w 37"/>
                <a:gd name="T1" fmla="*/ 0 h 22"/>
                <a:gd name="T2" fmla="*/ 19 w 37"/>
                <a:gd name="T3" fmla="*/ 22 h 22"/>
                <a:gd name="T4" fmla="*/ 19 w 37"/>
                <a:gd name="T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" h="22">
                  <a:moveTo>
                    <a:pt x="19" y="0"/>
                  </a:moveTo>
                  <a:cubicBezTo>
                    <a:pt x="35" y="1"/>
                    <a:pt x="37" y="22"/>
                    <a:pt x="19" y="22"/>
                  </a:cubicBezTo>
                  <a:cubicBezTo>
                    <a:pt x="6" y="18"/>
                    <a:pt x="0" y="4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5" name="자유형(F) 8">
              <a:extLst>
                <a:ext uri="{FF2B5EF4-FFF2-40B4-BE49-F238E27FC236}">
                  <a16:creationId xmlns:a16="http://schemas.microsoft.com/office/drawing/2014/main" id="{B05CA170-8119-4069-A0D0-39CC9D6AD5B5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10909800" y="6752465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6" name="자유형(F) 51">
              <a:extLst>
                <a:ext uri="{FF2B5EF4-FFF2-40B4-BE49-F238E27FC236}">
                  <a16:creationId xmlns:a16="http://schemas.microsoft.com/office/drawing/2014/main" id="{728D021B-7B62-482C-9AA4-EB9DB90BB2B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219682" y="6196029"/>
              <a:ext cx="115202" cy="90579"/>
            </a:xfrm>
            <a:custGeom>
              <a:avLst/>
              <a:gdLst>
                <a:gd name="T0" fmla="*/ 19 w 35"/>
                <a:gd name="T1" fmla="*/ 0 h 30"/>
                <a:gd name="T2" fmla="*/ 33 w 35"/>
                <a:gd name="T3" fmla="*/ 15 h 30"/>
                <a:gd name="T4" fmla="*/ 25 w 35"/>
                <a:gd name="T5" fmla="*/ 19 h 30"/>
                <a:gd name="T6" fmla="*/ 19 w 35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7" name="자유형(F) 78">
              <a:extLst>
                <a:ext uri="{FF2B5EF4-FFF2-40B4-BE49-F238E27FC236}">
                  <a16:creationId xmlns:a16="http://schemas.microsoft.com/office/drawing/2014/main" id="{05D9BA55-3B11-4FA1-8A5F-7B5EF952F8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319" y="6028606"/>
              <a:ext cx="147990" cy="75075"/>
            </a:xfrm>
            <a:custGeom>
              <a:avLst/>
              <a:gdLst>
                <a:gd name="T0" fmla="*/ 22 w 45"/>
                <a:gd name="T1" fmla="*/ 0 h 25"/>
                <a:gd name="T2" fmla="*/ 28 w 45"/>
                <a:gd name="T3" fmla="*/ 25 h 25"/>
                <a:gd name="T4" fmla="*/ 22 w 45"/>
                <a:gd name="T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5">
                  <a:moveTo>
                    <a:pt x="22" y="0"/>
                  </a:moveTo>
                  <a:cubicBezTo>
                    <a:pt x="32" y="1"/>
                    <a:pt x="45" y="21"/>
                    <a:pt x="28" y="25"/>
                  </a:cubicBezTo>
                  <a:cubicBezTo>
                    <a:pt x="9" y="23"/>
                    <a:pt x="0" y="9"/>
                    <a:pt x="22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8" name="자유형(F) 84">
              <a:extLst>
                <a:ext uri="{FF2B5EF4-FFF2-40B4-BE49-F238E27FC236}">
                  <a16:creationId xmlns:a16="http://schemas.microsoft.com/office/drawing/2014/main" id="{E468EB5B-F485-4132-94EA-4C1DD50D93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1487085" y="6029984"/>
              <a:ext cx="131153" cy="88130"/>
            </a:xfrm>
            <a:custGeom>
              <a:avLst/>
              <a:gdLst>
                <a:gd name="T0" fmla="*/ 18 w 40"/>
                <a:gd name="T1" fmla="*/ 1 h 29"/>
                <a:gd name="T2" fmla="*/ 6 w 40"/>
                <a:gd name="T3" fmla="*/ 20 h 29"/>
                <a:gd name="T4" fmla="*/ 18 w 40"/>
                <a:gd name="T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18" y="1"/>
                  </a:moveTo>
                  <a:cubicBezTo>
                    <a:pt x="40" y="6"/>
                    <a:pt x="25" y="29"/>
                    <a:pt x="6" y="20"/>
                  </a:cubicBezTo>
                  <a:cubicBezTo>
                    <a:pt x="0" y="10"/>
                    <a:pt x="5" y="0"/>
                    <a:pt x="18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69" name="자유형(F) 86">
              <a:extLst>
                <a:ext uri="{FF2B5EF4-FFF2-40B4-BE49-F238E27FC236}">
                  <a16:creationId xmlns:a16="http://schemas.microsoft.com/office/drawing/2014/main" id="{A152A24C-8147-442C-B1F7-863E1014F7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918273" y="6040831"/>
              <a:ext cx="131153" cy="112612"/>
            </a:xfrm>
            <a:custGeom>
              <a:avLst/>
              <a:gdLst>
                <a:gd name="T0" fmla="*/ 22 w 40"/>
                <a:gd name="T1" fmla="*/ 1 h 37"/>
                <a:gd name="T2" fmla="*/ 15 w 40"/>
                <a:gd name="T3" fmla="*/ 23 h 37"/>
                <a:gd name="T4" fmla="*/ 22 w 40"/>
                <a:gd name="T5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37">
                  <a:moveTo>
                    <a:pt x="22" y="1"/>
                  </a:moveTo>
                  <a:cubicBezTo>
                    <a:pt x="40" y="3"/>
                    <a:pt x="33" y="37"/>
                    <a:pt x="15" y="23"/>
                  </a:cubicBezTo>
                  <a:cubicBezTo>
                    <a:pt x="0" y="20"/>
                    <a:pt x="7" y="0"/>
                    <a:pt x="22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0" name="자유형(F) 106">
              <a:extLst>
                <a:ext uri="{FF2B5EF4-FFF2-40B4-BE49-F238E27FC236}">
                  <a16:creationId xmlns:a16="http://schemas.microsoft.com/office/drawing/2014/main" id="{75084CBF-9239-45DC-950B-5EB13F82F52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53729" y="6281410"/>
              <a:ext cx="134697" cy="97107"/>
            </a:xfrm>
            <a:custGeom>
              <a:avLst/>
              <a:gdLst>
                <a:gd name="T0" fmla="*/ 25 w 41"/>
                <a:gd name="T1" fmla="*/ 0 h 32"/>
                <a:gd name="T2" fmla="*/ 4 w 41"/>
                <a:gd name="T3" fmla="*/ 18 h 32"/>
                <a:gd name="T4" fmla="*/ 25 w 41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1" name="자유형(F) 110">
              <a:extLst>
                <a:ext uri="{FF2B5EF4-FFF2-40B4-BE49-F238E27FC236}">
                  <a16:creationId xmlns:a16="http://schemas.microsoft.com/office/drawing/2014/main" id="{63D01BE8-9F6B-4095-AA07-6160EACE7E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83094" y="6512109"/>
              <a:ext cx="127608" cy="114243"/>
            </a:xfrm>
            <a:custGeom>
              <a:avLst/>
              <a:gdLst>
                <a:gd name="T0" fmla="*/ 21 w 39"/>
                <a:gd name="T1" fmla="*/ 1 h 38"/>
                <a:gd name="T2" fmla="*/ 39 w 39"/>
                <a:gd name="T3" fmla="*/ 18 h 38"/>
                <a:gd name="T4" fmla="*/ 21 w 39"/>
                <a:gd name="T5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38">
                  <a:moveTo>
                    <a:pt x="21" y="1"/>
                  </a:moveTo>
                  <a:cubicBezTo>
                    <a:pt x="35" y="0"/>
                    <a:pt x="38" y="8"/>
                    <a:pt x="39" y="18"/>
                  </a:cubicBezTo>
                  <a:cubicBezTo>
                    <a:pt x="25" y="38"/>
                    <a:pt x="0" y="13"/>
                    <a:pt x="21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2" name="자유형(F) 123">
              <a:extLst>
                <a:ext uri="{FF2B5EF4-FFF2-40B4-BE49-F238E27FC236}">
                  <a16:creationId xmlns:a16="http://schemas.microsoft.com/office/drawing/2014/main" id="{62F157AD-BA3C-4813-B769-1FD28801095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1803" y="6599947"/>
              <a:ext cx="140901" cy="93843"/>
            </a:xfrm>
            <a:custGeom>
              <a:avLst/>
              <a:gdLst>
                <a:gd name="T0" fmla="*/ 26 w 43"/>
                <a:gd name="T1" fmla="*/ 3 h 31"/>
                <a:gd name="T2" fmla="*/ 40 w 43"/>
                <a:gd name="T3" fmla="*/ 23 h 31"/>
                <a:gd name="T4" fmla="*/ 26 w 43"/>
                <a:gd name="T5" fmla="*/ 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31">
                  <a:moveTo>
                    <a:pt x="26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0" y="31"/>
                    <a:pt x="0" y="15"/>
                    <a:pt x="26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3" name="자유형(F) 130">
              <a:extLst>
                <a:ext uri="{FF2B5EF4-FFF2-40B4-BE49-F238E27FC236}">
                  <a16:creationId xmlns:a16="http://schemas.microsoft.com/office/drawing/2014/main" id="{A8F5B334-5B64-4C42-846C-596DDE94B0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598032" y="6383097"/>
              <a:ext cx="157737" cy="81603"/>
            </a:xfrm>
            <a:custGeom>
              <a:avLst/>
              <a:gdLst>
                <a:gd name="T0" fmla="*/ 31 w 48"/>
                <a:gd name="T1" fmla="*/ 0 h 27"/>
                <a:gd name="T2" fmla="*/ 18 w 48"/>
                <a:gd name="T3" fmla="*/ 24 h 27"/>
                <a:gd name="T4" fmla="*/ 31 w 48"/>
                <a:gd name="T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8" h="27">
                  <a:moveTo>
                    <a:pt x="31" y="0"/>
                  </a:moveTo>
                  <a:cubicBezTo>
                    <a:pt x="48" y="10"/>
                    <a:pt x="32" y="27"/>
                    <a:pt x="18" y="24"/>
                  </a:cubicBezTo>
                  <a:cubicBezTo>
                    <a:pt x="0" y="14"/>
                    <a:pt x="18" y="0"/>
                    <a:pt x="31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4" name="자유형(F) 141">
              <a:extLst>
                <a:ext uri="{FF2B5EF4-FFF2-40B4-BE49-F238E27FC236}">
                  <a16:creationId xmlns:a16="http://schemas.microsoft.com/office/drawing/2014/main" id="{7BF29887-0595-4B44-B474-2ECDE2E66A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56888" y="6756491"/>
              <a:ext cx="163941" cy="163205"/>
            </a:xfrm>
            <a:custGeom>
              <a:avLst/>
              <a:gdLst>
                <a:gd name="T0" fmla="*/ 37 w 50"/>
                <a:gd name="T1" fmla="*/ 3 h 54"/>
                <a:gd name="T2" fmla="*/ 42 w 50"/>
                <a:gd name="T3" fmla="*/ 17 h 54"/>
                <a:gd name="T4" fmla="*/ 37 w 50"/>
                <a:gd name="T5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" h="54">
                  <a:moveTo>
                    <a:pt x="37" y="3"/>
                  </a:moveTo>
                  <a:cubicBezTo>
                    <a:pt x="50" y="3"/>
                    <a:pt x="36" y="13"/>
                    <a:pt x="42" y="17"/>
                  </a:cubicBezTo>
                  <a:cubicBezTo>
                    <a:pt x="35" y="54"/>
                    <a:pt x="0" y="0"/>
                    <a:pt x="37" y="3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5" name="자유형(F) 99">
              <a:extLst>
                <a:ext uri="{FF2B5EF4-FFF2-40B4-BE49-F238E27FC236}">
                  <a16:creationId xmlns:a16="http://schemas.microsoft.com/office/drawing/2014/main" id="{FF425D4C-5E51-4B6D-A4D2-F6551F6F9D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619290" y="6036794"/>
              <a:ext cx="219770" cy="121588"/>
            </a:xfrm>
            <a:custGeom>
              <a:avLst/>
              <a:gdLst>
                <a:gd name="T0" fmla="*/ 36 w 67"/>
                <a:gd name="T1" fmla="*/ 0 h 40"/>
                <a:gd name="T2" fmla="*/ 44 w 67"/>
                <a:gd name="T3" fmla="*/ 2 h 40"/>
                <a:gd name="T4" fmla="*/ 31 w 67"/>
                <a:gd name="T5" fmla="*/ 2 h 40"/>
                <a:gd name="T6" fmla="*/ 36 w 67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36" y="0"/>
                  </a:moveTo>
                  <a:cubicBezTo>
                    <a:pt x="39" y="3"/>
                    <a:pt x="41" y="0"/>
                    <a:pt x="44" y="2"/>
                  </a:cubicBezTo>
                  <a:cubicBezTo>
                    <a:pt x="67" y="40"/>
                    <a:pt x="0" y="25"/>
                    <a:pt x="31" y="2"/>
                  </a:cubicBezTo>
                  <a:cubicBezTo>
                    <a:pt x="24" y="11"/>
                    <a:pt x="31" y="5"/>
                    <a:pt x="3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76" name="자유형(F) 8">
              <a:extLst>
                <a:ext uri="{FF2B5EF4-FFF2-40B4-BE49-F238E27FC236}">
                  <a16:creationId xmlns:a16="http://schemas.microsoft.com/office/drawing/2014/main" id="{8E09BF7D-7E2E-4793-B236-3258917E77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10368502" y="6759290"/>
              <a:ext cx="131153" cy="88130"/>
            </a:xfrm>
            <a:custGeom>
              <a:avLst/>
              <a:gdLst>
                <a:gd name="T0" fmla="*/ 26 w 40"/>
                <a:gd name="T1" fmla="*/ 0 h 29"/>
                <a:gd name="T2" fmla="*/ 39 w 40"/>
                <a:gd name="T3" fmla="*/ 20 h 29"/>
                <a:gd name="T4" fmla="*/ 26 w 40"/>
                <a:gd name="T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ko-KR" altLang="en-US" noProof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9" name="그림 개체 틀 78">
            <a:extLst>
              <a:ext uri="{FF2B5EF4-FFF2-40B4-BE49-F238E27FC236}">
                <a16:creationId xmlns:a16="http://schemas.microsoft.com/office/drawing/2014/main" id="{8EB3CE2D-5374-4EEA-9CB1-4A9F970BA19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0" y="1883664"/>
            <a:ext cx="5614416" cy="4114800"/>
          </a:xfrm>
          <a:solidFill>
            <a:schemeClr val="accent5">
              <a:lumMod val="60000"/>
              <a:lumOff val="40000"/>
            </a:schemeClr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78" name="날짜 개체 틀 77">
            <a:extLst>
              <a:ext uri="{FF2B5EF4-FFF2-40B4-BE49-F238E27FC236}">
                <a16:creationId xmlns:a16="http://schemas.microsoft.com/office/drawing/2014/main" id="{95A5B930-F903-41AC-A3CB-51E6202774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1" name="슬라이드 번호 개체 틀 80">
            <a:extLst>
              <a:ext uri="{FF2B5EF4-FFF2-40B4-BE49-F238E27FC236}">
                <a16:creationId xmlns:a16="http://schemas.microsoft.com/office/drawing/2014/main" id="{76B46ED5-BFFF-421C-80FC-2988A6DBF7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4C8B8A27-DF03-4546-BA93-21C967D57E5C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4704828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>
            <a:extLst>
              <a:ext uri="{FF2B5EF4-FFF2-40B4-BE49-F238E27FC236}">
                <a16:creationId xmlns:a16="http://schemas.microsoft.com/office/drawing/2014/main" id="{CBD561FD-137B-70E1-12B9-AA9B4AFEF661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EECA4260-7966-7787-C69B-837B22EB9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500"/>
            <a:ext cx="6796088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55">
            <a:extLst>
              <a:ext uri="{FF2B5EF4-FFF2-40B4-BE49-F238E27FC236}">
                <a16:creationId xmlns:a16="http://schemas.microsoft.com/office/drawing/2014/main" id="{C9348B75-B0AB-3303-6610-A56E58620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89000"/>
            <a:ext cx="1071563" cy="246697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56">
            <a:extLst>
              <a:ext uri="{FF2B5EF4-FFF2-40B4-BE49-F238E27FC236}">
                <a16:creationId xmlns:a16="http://schemas.microsoft.com/office/drawing/2014/main" id="{D4842CC1-0039-B6BA-7DA3-06D7EF238874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6537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58">
            <a:extLst>
              <a:ext uri="{FF2B5EF4-FFF2-40B4-BE49-F238E27FC236}">
                <a16:creationId xmlns:a16="http://schemas.microsoft.com/office/drawing/2014/main" id="{1451B061-0195-9F16-0C77-D69350CC5FB0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628171" y="1057521"/>
            <a:ext cx="5003541" cy="2173437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400" cap="all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1646642" y="3751115"/>
            <a:ext cx="4985061" cy="1606161"/>
          </a:xfrm>
        </p:spPr>
        <p:txBody>
          <a:bodyPr anchor="t">
            <a:noAutofit/>
          </a:bodyPr>
          <a:lstStyle>
            <a:lvl1pPr>
              <a:defRPr sz="2400" b="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64"/>
          <p:cNvSpPr txBox="1">
            <a:spLocks noGrp="1"/>
          </p:cNvSpPr>
          <p:nvPr>
            <p:ph type="pic" idx="4294967295"/>
          </p:nvPr>
        </p:nvSpPr>
        <p:spPr>
          <a:xfrm>
            <a:off x="6859938" y="0"/>
            <a:ext cx="5332067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2196E96-8225-9E0C-5879-C8A8BA6E7642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635125" y="6308725"/>
            <a:ext cx="47974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0" name="Date Placeholder 35">
            <a:extLst>
              <a:ext uri="{FF2B5EF4-FFF2-40B4-BE49-F238E27FC236}">
                <a16:creationId xmlns:a16="http://schemas.microsoft.com/office/drawing/2014/main" id="{0715EE9F-FD32-6DDD-16E9-FD88CBDF7E94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1" name="Slide Number Placeholder 36">
            <a:extLst>
              <a:ext uri="{FF2B5EF4-FFF2-40B4-BE49-F238E27FC236}">
                <a16:creationId xmlns:a16="http://schemas.microsoft.com/office/drawing/2014/main" id="{019DC12A-C936-667B-EACE-0698A61E391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F6E4269-DD05-420F-9D10-D88D9B6FCCA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1594484179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 descr="&quot;&quot;">
            <a:extLst>
              <a:ext uri="{FF2B5EF4-FFF2-40B4-BE49-F238E27FC236}">
                <a16:creationId xmlns:a16="http://schemas.microsoft.com/office/drawing/2014/main" id="{2ECAAF81-1E61-C4C8-E704-769846494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7" descr="&quot;&quot;">
            <a:extLst>
              <a:ext uri="{FF2B5EF4-FFF2-40B4-BE49-F238E27FC236}">
                <a16:creationId xmlns:a16="http://schemas.microsoft.com/office/drawing/2014/main" id="{1A504A59-C37C-EDCB-B502-9F08025CD2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625" y="0"/>
            <a:ext cx="4016375" cy="10572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9" descr="&quot;&quot;">
            <a:extLst>
              <a:ext uri="{FF2B5EF4-FFF2-40B4-BE49-F238E27FC236}">
                <a16:creationId xmlns:a16="http://schemas.microsoft.com/office/drawing/2014/main" id="{690A3CDD-8C51-F607-7DE2-AE1905EAB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EF2D05D1-5971-F0A1-F94D-FE682CB1E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" y="1095375"/>
            <a:ext cx="8202613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3" descr="&quot;&quot;">
            <a:extLst>
              <a:ext uri="{FF2B5EF4-FFF2-40B4-BE49-F238E27FC236}">
                <a16:creationId xmlns:a16="http://schemas.microsoft.com/office/drawing/2014/main" id="{4DA23051-20DE-C339-2955-E3939837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815022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4" descr="&quot;&quot;">
            <a:extLst>
              <a:ext uri="{FF2B5EF4-FFF2-40B4-BE49-F238E27FC236}">
                <a16:creationId xmlns:a16="http://schemas.microsoft.com/office/drawing/2014/main" id="{FA86EC23-1EF1-39C9-772F-93240FB62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5788" y="6167438"/>
            <a:ext cx="3983037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5" descr="&quot;&quot;">
            <a:extLst>
              <a:ext uri="{FF2B5EF4-FFF2-40B4-BE49-F238E27FC236}">
                <a16:creationId xmlns:a16="http://schemas.microsoft.com/office/drawing/2014/main" id="{E2563941-28A2-43E2-D241-0BA32D64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7" descr="&quot;&quot;">
            <a:extLst>
              <a:ext uri="{FF2B5EF4-FFF2-40B4-BE49-F238E27FC236}">
                <a16:creationId xmlns:a16="http://schemas.microsoft.com/office/drawing/2014/main" id="{83560A5F-7236-1A13-CB66-FD42B7BC9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2288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87179" y="1475402"/>
            <a:ext cx="6623035" cy="7918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787179" y="2502045"/>
            <a:ext cx="6623035" cy="3030595"/>
          </a:xfrm>
        </p:spPr>
        <p:txBody>
          <a:bodyPr anchor="t"/>
          <a:lstStyle>
            <a:lvl1pPr>
              <a:defRPr sz="20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8" name="Picture Placeholder 22"/>
          <p:cNvSpPr txBox="1">
            <a:spLocks noGrp="1"/>
          </p:cNvSpPr>
          <p:nvPr>
            <p:ph type="pic" idx="4294967295"/>
          </p:nvPr>
        </p:nvSpPr>
        <p:spPr>
          <a:xfrm>
            <a:off x="8194349" y="1085429"/>
            <a:ext cx="3997656" cy="5037859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5514CB52-99A4-E792-B774-1B9D46EEF18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787400" y="6308725"/>
            <a:ext cx="66230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A415534F-ED55-43A2-3CDE-9C06F782C72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378825" y="6308725"/>
            <a:ext cx="18859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9">
            <a:extLst>
              <a:ext uri="{FF2B5EF4-FFF2-40B4-BE49-F238E27FC236}">
                <a16:creationId xmlns:a16="http://schemas.microsoft.com/office/drawing/2014/main" id="{D5E4A789-5585-1E24-EA2F-50E886C6B84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BB0723-3351-4BA5-81D3-45E73BBF1AE5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541129529"/>
      </p:ext>
    </p:extLst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" descr="&quot;&quot;">
            <a:extLst>
              <a:ext uri="{FF2B5EF4-FFF2-40B4-BE49-F238E27FC236}">
                <a16:creationId xmlns:a16="http://schemas.microsoft.com/office/drawing/2014/main" id="{12E163FD-E22D-E2E5-9246-A576980D48E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 descr="&quot;&quot;">
            <a:extLst>
              <a:ext uri="{FF2B5EF4-FFF2-40B4-BE49-F238E27FC236}">
                <a16:creationId xmlns:a16="http://schemas.microsoft.com/office/drawing/2014/main" id="{F3D755DA-A3A6-D305-FE5A-0509A820E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3" descr="&quot;&quot;">
            <a:extLst>
              <a:ext uri="{FF2B5EF4-FFF2-40B4-BE49-F238E27FC236}">
                <a16:creationId xmlns:a16="http://schemas.microsoft.com/office/drawing/2014/main" id="{CB0AA183-9E7B-E303-F71D-52A5FCBCB50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6" descr="&quot;&quot;">
            <a:extLst>
              <a:ext uri="{FF2B5EF4-FFF2-40B4-BE49-F238E27FC236}">
                <a16:creationId xmlns:a16="http://schemas.microsoft.com/office/drawing/2014/main" id="{DCC4F7D5-92F3-6E18-5871-252350805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5205916" y="673309"/>
            <a:ext cx="6457721" cy="15808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3461004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8" name="Picture Placeholder 5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50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5205916" y="2353583"/>
            <a:ext cx="6457721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4908345-B609-656A-F9CD-D324990FD8A1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261938" y="6308725"/>
            <a:ext cx="4097337" cy="457200"/>
          </a:xfrm>
        </p:spPr>
        <p:txBody>
          <a:bodyPr/>
          <a:lstStyle>
            <a:lvl1pPr>
              <a:defRPr>
                <a:effectLst>
                  <a:outerShdw dist="38095" dir="240238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597C5ECF-C65F-E714-A7D9-9E8E90D1390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20541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8E89325-B8E4-50E4-677E-DE6D90C65EF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52834-67E5-4132-B440-3492EFC45A4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993698277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3">
            <a:extLst>
              <a:ext uri="{FF2B5EF4-FFF2-40B4-BE49-F238E27FC236}">
                <a16:creationId xmlns:a16="http://schemas.microsoft.com/office/drawing/2014/main" id="{A43153E1-5616-C5FF-5088-286F5CF27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CEAE4EC3-2C78-1AF7-6D94-0EA93E217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8563" y="-4763"/>
            <a:ext cx="4640262" cy="1057276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6">
            <a:extLst>
              <a:ext uri="{FF2B5EF4-FFF2-40B4-BE49-F238E27FC236}">
                <a16:creationId xmlns:a16="http://schemas.microsoft.com/office/drawing/2014/main" id="{7809FA71-D015-65D6-24A9-E2B26E1901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1031875"/>
            <a:ext cx="12188825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34262E68-0184-2055-8FC7-2A789784B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1095375"/>
            <a:ext cx="4603750" cy="50165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31">
            <a:extLst>
              <a:ext uri="{FF2B5EF4-FFF2-40B4-BE49-F238E27FC236}">
                <a16:creationId xmlns:a16="http://schemas.microsoft.com/office/drawing/2014/main" id="{4D252780-66B5-3605-DA75-B81D5F9E4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43625"/>
            <a:ext cx="7534275" cy="7143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32">
            <a:extLst>
              <a:ext uri="{FF2B5EF4-FFF2-40B4-BE49-F238E27FC236}">
                <a16:creationId xmlns:a16="http://schemas.microsoft.com/office/drawing/2014/main" id="{2EC0B3E6-CA53-79A4-0D1E-601142DEA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075" y="6167438"/>
            <a:ext cx="4603750" cy="69056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4ABE627B-7A4A-60D3-797E-9BF8FC750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11875"/>
            <a:ext cx="12188825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35">
            <a:extLst>
              <a:ext uri="{FF2B5EF4-FFF2-40B4-BE49-F238E27FC236}">
                <a16:creationId xmlns:a16="http://schemas.microsoft.com/office/drawing/2014/main" id="{5F003D97-F843-6A78-4C16-9BA3B4C8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575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Title 1"/>
          <p:cNvSpPr txBox="1">
            <a:spLocks noGrp="1"/>
          </p:cNvSpPr>
          <p:nvPr>
            <p:ph type="title"/>
          </p:nvPr>
        </p:nvSpPr>
        <p:spPr>
          <a:xfrm>
            <a:off x="7973503" y="1709525"/>
            <a:ext cx="3754672" cy="2528517"/>
          </a:xfrm>
        </p:spPr>
        <p:txBody>
          <a:bodyPr anchor="b"/>
          <a:lstStyle>
            <a:lvl1pPr>
              <a:lnSpc>
                <a:spcPct val="100000"/>
              </a:lnSpc>
              <a:defRPr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Subtitle 2"/>
          <p:cNvSpPr txBox="1">
            <a:spLocks noGrp="1"/>
          </p:cNvSpPr>
          <p:nvPr>
            <p:ph type="subTitle" idx="4294967295"/>
          </p:nvPr>
        </p:nvSpPr>
        <p:spPr>
          <a:xfrm>
            <a:off x="7976914" y="4238042"/>
            <a:ext cx="3806921" cy="1741401"/>
          </a:xfrm>
        </p:spPr>
        <p:txBody>
          <a:bodyPr anchor="t"/>
          <a:lstStyle>
            <a:lvl1pPr>
              <a:defRPr sz="2000" b="0">
                <a:solidFill>
                  <a:srgbClr val="595460"/>
                </a:solidFill>
              </a:defRPr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Picture Placeholder 38"/>
          <p:cNvSpPr txBox="1">
            <a:spLocks noGrp="1"/>
          </p:cNvSpPr>
          <p:nvPr>
            <p:ph type="pic" idx="4294967295"/>
          </p:nvPr>
        </p:nvSpPr>
        <p:spPr>
          <a:xfrm>
            <a:off x="0" y="1095506"/>
            <a:ext cx="7519934" cy="5016892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</p:spTree>
    <p:extLst>
      <p:ext uri="{BB962C8B-B14F-4D97-AF65-F5344CB8AC3E}">
        <p14:creationId xmlns:p14="http://schemas.microsoft.com/office/powerpoint/2010/main" val="3103866676"/>
      </p:ext>
    </p:extLst>
  </p:cSld>
  <p:clrMapOvr>
    <a:masterClrMapping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1087E6C4-B938-D06D-AEE6-D5F22C38E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E3759152-8BEC-95B8-5024-ED14999F6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DD7A050-BE5A-B217-A981-06883EB58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ED11A32B-11FA-1F0C-5269-E89F7933D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A3BD2D43-A88A-9873-28BF-061BA1D408F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E93EED0-9F94-B89D-EFA6-0A5DBA3635AF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4BA7199-606F-7C37-ACF7-FCF4DB34D2F6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92795E36-45A2-4966-8853-5B64392CE74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3D961-1888-4469-B7FE-94F239FE772C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996168467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24C75AB-735C-77C0-47AC-A2EADF632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039B41EB-415D-1BD7-CFA4-D57D4A288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213042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DCAE594-4C83-C866-703B-8D6E8A55E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6938"/>
            <a:ext cx="12192000" cy="13477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AD27117-1182-154B-6A88-47017D844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6202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153F5665-C43D-352A-1A09-46CAA50F0D7D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10440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02F19F75-1497-4E8A-9E74-2DF3D53FDB4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5732462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9D73984-C53D-064A-AA70-F77193920979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16FDEE9-AC3B-9A35-6E71-B0467373D944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DF1CC-ADE2-4B71-B2F8-08C502BCC8D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522306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 descr="&quot;&quot;">
            <a:extLst>
              <a:ext uri="{FF2B5EF4-FFF2-40B4-BE49-F238E27FC236}">
                <a16:creationId xmlns:a16="http://schemas.microsoft.com/office/drawing/2014/main" id="{955C61F1-4F9A-E041-ACD5-613C20C9E5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1363" y="0"/>
            <a:ext cx="63500" cy="68580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Picture Placeholder 8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</p:spPr>
        <p:txBody>
          <a:bodyPr anchor="t" anchorCtr="1">
            <a:noAutofit/>
          </a:bodyPr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1728" y="1095506"/>
            <a:ext cx="4606536" cy="3936930"/>
          </a:xfrm>
          <a:solidFill>
            <a:srgbClr val="595460"/>
          </a:solidFill>
        </p:spPr>
        <p:txBody>
          <a:bodyPr rIns="365760" anchor="b"/>
          <a:lstStyle>
            <a:lvl1pPr marL="365760">
              <a:lnSpc>
                <a:spcPct val="100000"/>
              </a:lnSpc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-1728" y="5032436"/>
            <a:ext cx="4606536" cy="1079961"/>
          </a:xfrm>
          <a:solidFill>
            <a:srgbClr val="595460"/>
          </a:solidFill>
        </p:spPr>
        <p:txBody>
          <a:bodyPr/>
          <a:lstStyle>
            <a:lvl1pPr marL="365760">
              <a:spcBef>
                <a:spcPts val="1000"/>
              </a:spcBef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9A8FDDB-AEFB-A9C2-600E-AC70333CA519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855663" y="6308725"/>
            <a:ext cx="60071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766E3-4562-3A47-4F61-B7938A401FFF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197850" y="6308725"/>
            <a:ext cx="2151063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917605A2-AB3C-BCAC-6E2F-D180E6D191C0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400D0AA7-A8FD-4F6F-AE60-42E2967B9672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951725973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>
            <a:extLst>
              <a:ext uri="{FF2B5EF4-FFF2-40B4-BE49-F238E27FC236}">
                <a16:creationId xmlns:a16="http://schemas.microsoft.com/office/drawing/2014/main" id="{588F8873-DB30-7E07-F33E-2D1017E83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26">
            <a:extLst>
              <a:ext uri="{FF2B5EF4-FFF2-40B4-BE49-F238E27FC236}">
                <a16:creationId xmlns:a16="http://schemas.microsoft.com/office/drawing/2014/main" id="{3C9DA9A6-6BAB-148C-F42A-597D62563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32DFA712-7FE5-050F-70F3-4D46C16E8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29">
            <a:extLst>
              <a:ext uri="{FF2B5EF4-FFF2-40B4-BE49-F238E27FC236}">
                <a16:creationId xmlns:a16="http://schemas.microsoft.com/office/drawing/2014/main" id="{46C49B57-E957-865E-FC05-B940F53F9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30">
            <a:extLst>
              <a:ext uri="{FF2B5EF4-FFF2-40B4-BE49-F238E27FC236}">
                <a16:creationId xmlns:a16="http://schemas.microsoft.com/office/drawing/2014/main" id="{204EC473-BC48-A7C8-B587-D4F19AB6799A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9C83514-BA95-F339-295A-94FF69612A1E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548A6D2-E717-21B2-8425-712FE132039B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4E4CE79-8F98-2C29-7A35-388F9A0E17B1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A4FD5-9AA2-45BC-B8DA-77B09040B6F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217228842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F44A09D6-C0E1-36DE-4495-91CDA240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5E5326C4-7574-D770-8468-AA95C961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225" y="-3175"/>
            <a:ext cx="11153775" cy="4727575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ACDD8F7-DD84-5670-2E2F-253E96F48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24400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03529BC8-7A08-EECF-07C3-16A8F1C88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791075"/>
            <a:ext cx="1006475" cy="1216025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EB9536A6-ADFA-A0D9-ACF7-4038C77E3047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Title 1"/>
          <p:cNvSpPr txBox="1">
            <a:spLocks noGrp="1"/>
          </p:cNvSpPr>
          <p:nvPr>
            <p:ph type="title"/>
          </p:nvPr>
        </p:nvSpPr>
        <p:spPr>
          <a:xfrm>
            <a:off x="1535369" y="4872252"/>
            <a:ext cx="10013713" cy="103036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E52C9B1-7701-0FC7-8881-01B0A4B5EAA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35113" y="6308725"/>
            <a:ext cx="49466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AA04BC1-0131-8CC4-B4F8-6EA4D08D63E5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8202613" y="6308725"/>
            <a:ext cx="2147887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D7AD2B6-689C-43BA-C86B-95927878C41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A2589-6E2E-4083-9E07-361A737A0FD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8882371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5DCE05DA-A372-FC8C-1769-7C522E877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9" descr="&quot;&quot;">
            <a:extLst>
              <a:ext uri="{FF2B5EF4-FFF2-40B4-BE49-F238E27FC236}">
                <a16:creationId xmlns:a16="http://schemas.microsoft.com/office/drawing/2014/main" id="{C8B676AF-4159-78BB-FE53-8A41CF9B7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92AC229E-41B2-D199-576C-A96123D3B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94EABBB4-EFCD-57C8-E49D-8DBEEEF58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8" descr="&quot;&quot;">
            <a:extLst>
              <a:ext uri="{FF2B5EF4-FFF2-40B4-BE49-F238E27FC236}">
                <a16:creationId xmlns:a16="http://schemas.microsoft.com/office/drawing/2014/main" id="{2301BCF7-8347-B6B3-64A4-8DF2BD03B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Rectangle 12" descr="&quot;&quot;">
            <a:extLst>
              <a:ext uri="{FF2B5EF4-FFF2-40B4-BE49-F238E27FC236}">
                <a16:creationId xmlns:a16="http://schemas.microsoft.com/office/drawing/2014/main" id="{8837F7F3-0C6A-A2F1-F22A-5A04E2E08C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1834002"/>
            <a:ext cx="47277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6096003" y="2422382"/>
            <a:ext cx="4727731" cy="3029443"/>
          </a:xfrm>
        </p:spPr>
        <p:txBody>
          <a:bodyPr anchor="t">
            <a:noAutofit/>
          </a:bodyPr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3" name="Footer Placeholder 29">
            <a:extLst>
              <a:ext uri="{FF2B5EF4-FFF2-40B4-BE49-F238E27FC236}">
                <a16:creationId xmlns:a16="http://schemas.microsoft.com/office/drawing/2014/main" id="{FE6BF764-63D4-622E-0415-B2A3743F8158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4" name="Date Placeholder 28">
            <a:extLst>
              <a:ext uri="{FF2B5EF4-FFF2-40B4-BE49-F238E27FC236}">
                <a16:creationId xmlns:a16="http://schemas.microsoft.com/office/drawing/2014/main" id="{6FD2A5CF-C25B-A49D-F615-72ADF802D94A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5" name="Slide Number Placeholder 30">
            <a:extLst>
              <a:ext uri="{FF2B5EF4-FFF2-40B4-BE49-F238E27FC236}">
                <a16:creationId xmlns:a16="http://schemas.microsoft.com/office/drawing/2014/main" id="{EEEF89D4-31E5-1D22-CF21-8C781A279CC2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3A5D65-E30F-45CB-AB35-3F6F0401274E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782275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 descr="&quot;&quot;">
            <a:extLst>
              <a:ext uri="{FF2B5EF4-FFF2-40B4-BE49-F238E27FC236}">
                <a16:creationId xmlns:a16="http://schemas.microsoft.com/office/drawing/2014/main" id="{6E613016-D100-86B4-C251-B703FB49B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88825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9" descr="&quot;&quot;">
            <a:extLst>
              <a:ext uri="{FF2B5EF4-FFF2-40B4-BE49-F238E27FC236}">
                <a16:creationId xmlns:a16="http://schemas.microsoft.com/office/drawing/2014/main" id="{A9EDF03E-56A5-8E9D-3AB7-BB7145399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75"/>
            <a:ext cx="12192000" cy="13477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10" descr="&quot;&quot;">
            <a:extLst>
              <a:ext uri="{FF2B5EF4-FFF2-40B4-BE49-F238E27FC236}">
                <a16:creationId xmlns:a16="http://schemas.microsoft.com/office/drawing/2014/main" id="{86F66CDF-BEB9-40B2-7A24-64EDA8FC6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50963"/>
            <a:ext cx="12192000" cy="4749800"/>
          </a:xfrm>
          <a:prstGeom prst="rect">
            <a:avLst/>
          </a:prstGeom>
          <a:solidFill>
            <a:srgbClr val="FFFFFF">
              <a:alpha val="59999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1" descr="&quot;&quot;">
            <a:extLst>
              <a:ext uri="{FF2B5EF4-FFF2-40B4-BE49-F238E27FC236}">
                <a16:creationId xmlns:a16="http://schemas.microsoft.com/office/drawing/2014/main" id="{A0FA745E-A751-C3AD-0A22-AC8D52017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07113"/>
            <a:ext cx="4651375" cy="750887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7" descr="&quot;&quot;">
            <a:extLst>
              <a:ext uri="{FF2B5EF4-FFF2-40B4-BE49-F238E27FC236}">
                <a16:creationId xmlns:a16="http://schemas.microsoft.com/office/drawing/2014/main" id="{1E4EA2FA-5205-3E93-5B14-FDB50B16F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8" y="6100763"/>
            <a:ext cx="12188825" cy="65087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Rectangle 11" descr="&quot;&quot;">
            <a:extLst>
              <a:ext uri="{FF2B5EF4-FFF2-40B4-BE49-F238E27FC236}">
                <a16:creationId xmlns:a16="http://schemas.microsoft.com/office/drawing/2014/main" id="{16AA729B-6834-52AD-2187-B3315BB2BC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33913" y="6118225"/>
            <a:ext cx="63500" cy="7397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648931" y="180639"/>
            <a:ext cx="10900141" cy="935778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8" name="Content Placeholder 2"/>
          <p:cNvSpPr txBox="1">
            <a:spLocks noGrp="1"/>
          </p:cNvSpPr>
          <p:nvPr>
            <p:ph idx="4294967295"/>
          </p:nvPr>
        </p:nvSpPr>
        <p:spPr>
          <a:xfrm>
            <a:off x="648931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9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1828351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0" name="Content Placeholder 2"/>
          <p:cNvSpPr txBox="1">
            <a:spLocks noGrp="1"/>
          </p:cNvSpPr>
          <p:nvPr>
            <p:ph idx="4294967295"/>
          </p:nvPr>
        </p:nvSpPr>
        <p:spPr>
          <a:xfrm>
            <a:off x="4336487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1834002"/>
            <a:ext cx="3519031" cy="465155"/>
          </a:xfrm>
        </p:spPr>
        <p:txBody>
          <a:bodyPr anchor="t">
            <a:noAutofit/>
          </a:bodyPr>
          <a:lstStyle>
            <a:lvl1pPr>
              <a:defRPr sz="2000"/>
            </a:lvl1pPr>
          </a:lstStyle>
          <a:p>
            <a:pPr lvl="0"/>
            <a:r>
              <a:rPr lang="en-GB"/>
              <a:t>Click to add subtitle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8024033" y="2419557"/>
            <a:ext cx="3519031" cy="3197263"/>
          </a:xfrm>
        </p:spPr>
        <p:txBody>
          <a:bodyPr anchor="t"/>
          <a:lstStyle>
            <a:lvl1pPr marL="283464" indent="-283464">
              <a:buSzPct val="100000"/>
              <a:buFont typeface="Arial" pitchFamily="34"/>
              <a:buChar char="•"/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5" name="Footer Placeholder 29">
            <a:extLst>
              <a:ext uri="{FF2B5EF4-FFF2-40B4-BE49-F238E27FC236}">
                <a16:creationId xmlns:a16="http://schemas.microsoft.com/office/drawing/2014/main" id="{F2702DB3-EED6-C7B2-728D-B0C9D7FCBA5A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4242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6" name="Date Placeholder 28">
            <a:extLst>
              <a:ext uri="{FF2B5EF4-FFF2-40B4-BE49-F238E27FC236}">
                <a16:creationId xmlns:a16="http://schemas.microsoft.com/office/drawing/2014/main" id="{F4526A7F-D41F-0A60-84DE-59E810E4F29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3688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7" name="Slide Number Placeholder 30">
            <a:extLst>
              <a:ext uri="{FF2B5EF4-FFF2-40B4-BE49-F238E27FC236}">
                <a16:creationId xmlns:a16="http://schemas.microsoft.com/office/drawing/2014/main" id="{FF9FB8EF-1949-59B8-69A9-28C7188DC99A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373DB-9700-49E2-9A21-719FC1F92793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42296890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95FFB3-020B-3938-71F8-EA09E95CD36E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10" descr="&quot;&quot;">
            <a:extLst>
              <a:ext uri="{FF2B5EF4-FFF2-40B4-BE49-F238E27FC236}">
                <a16:creationId xmlns:a16="http://schemas.microsoft.com/office/drawing/2014/main" id="{10250616-D082-BEAC-9BA1-F00EFF74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0"/>
            <a:ext cx="7515225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5" name="Rectangle 9" descr="&quot;&quot;">
            <a:extLst>
              <a:ext uri="{FF2B5EF4-FFF2-40B4-BE49-F238E27FC236}">
                <a16:creationId xmlns:a16="http://schemas.microsoft.com/office/drawing/2014/main" id="{B75776C4-7616-CAE6-DBD7-30C5C3E7A4E8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16025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6" name="Rectangle 12" descr="&quot;&quot;">
            <a:extLst>
              <a:ext uri="{FF2B5EF4-FFF2-40B4-BE49-F238E27FC236}">
                <a16:creationId xmlns:a16="http://schemas.microsoft.com/office/drawing/2014/main" id="{2988B8F3-E2DB-A5CD-9070-590854FF2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49488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13" descr="&quot;&quot;">
            <a:extLst>
              <a:ext uri="{FF2B5EF4-FFF2-40B4-BE49-F238E27FC236}">
                <a16:creationId xmlns:a16="http://schemas.microsoft.com/office/drawing/2014/main" id="{8FD546BE-34EB-7196-DBAA-C4B8DBB9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46600"/>
            <a:ext cx="4618038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5376672" y="537383"/>
            <a:ext cx="6172410" cy="10319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8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4613541" cy="22493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9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231133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0" name="Picture Placeholder 19"/>
          <p:cNvSpPr txBox="1">
            <a:spLocks noGrp="1"/>
          </p:cNvSpPr>
          <p:nvPr>
            <p:ph type="pic" idx="4294967295"/>
          </p:nvPr>
        </p:nvSpPr>
        <p:spPr>
          <a:xfrm>
            <a:off x="0" y="4613568"/>
            <a:ext cx="4613541" cy="2241523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picture</a:t>
            </a:r>
          </a:p>
        </p:txBody>
      </p:sp>
      <p:sp>
        <p:nvSpPr>
          <p:cNvPr id="11" name="Content Placeholder 2"/>
          <p:cNvSpPr txBox="1">
            <a:spLocks noGrp="1"/>
          </p:cNvSpPr>
          <p:nvPr>
            <p:ph idx="4294967295"/>
          </p:nvPr>
        </p:nvSpPr>
        <p:spPr>
          <a:xfrm>
            <a:off x="5376672" y="1735741"/>
            <a:ext cx="6172410" cy="3767492"/>
          </a:xfrm>
        </p:spPr>
        <p:txBody>
          <a:bodyPr anchor="t"/>
          <a:lstStyle>
            <a:lvl1pPr>
              <a:defRPr sz="1600" b="0"/>
            </a:lvl1pPr>
          </a:lstStyle>
          <a:p>
            <a:pPr lvl="0"/>
            <a:r>
              <a:rPr lang="en-GB"/>
              <a:t> Click to add text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C9C5EC-F1CB-825C-D884-6E2B476BEE47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642938" y="6308725"/>
            <a:ext cx="3271837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05C002B-7101-EFC5-218A-3B1449BAAC3E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5376863" y="6308725"/>
            <a:ext cx="3411537" cy="457200"/>
          </a:xfrm>
        </p:spPr>
        <p:txBody>
          <a:bodyPr/>
          <a:lstStyle>
            <a:lvl1pPr>
              <a:defRPr>
                <a:solidFill>
                  <a:srgbClr val="595460"/>
                </a:solidFill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096D0A9-8A94-FBA1-7100-43237E5C8A5F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2541A-5A09-4C1D-AC5A-822056BAD98D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230250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 descr="&quot;&quot;">
            <a:extLst>
              <a:ext uri="{FF2B5EF4-FFF2-40B4-BE49-F238E27FC236}">
                <a16:creationId xmlns:a16="http://schemas.microsoft.com/office/drawing/2014/main" id="{F5CC2B34-C576-5D0A-33A1-D24CA7982FA9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12192000" cy="6858000"/>
          </a:xfrm>
          <a:prstGeom prst="rect">
            <a:avLst/>
          </a:prstGeom>
          <a:solidFill>
            <a:srgbClr val="EBEDEB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Rectangle 6" descr="&quot;&quot;">
            <a:extLst>
              <a:ext uri="{FF2B5EF4-FFF2-40B4-BE49-F238E27FC236}">
                <a16:creationId xmlns:a16="http://schemas.microsoft.com/office/drawing/2014/main" id="{B84886F1-45D5-703F-37CA-B3C0F9C44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66775"/>
            <a:ext cx="6832600" cy="259397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7" name="Rectangle 8" descr="&quot;&quot;">
            <a:extLst>
              <a:ext uri="{FF2B5EF4-FFF2-40B4-BE49-F238E27FC236}">
                <a16:creationId xmlns:a16="http://schemas.microsoft.com/office/drawing/2014/main" id="{0B48EF1F-3479-F3A3-65E3-F855FD78C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75" y="920750"/>
            <a:ext cx="1071563" cy="2465388"/>
          </a:xfrm>
          <a:prstGeom prst="rect">
            <a:avLst/>
          </a:prstGeom>
          <a:solidFill>
            <a:srgbClr val="97A7B8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Rectangle 9" descr="&quot;&quot;">
            <a:extLst>
              <a:ext uri="{FF2B5EF4-FFF2-40B4-BE49-F238E27FC236}">
                <a16:creationId xmlns:a16="http://schemas.microsoft.com/office/drawing/2014/main" id="{F971FEF9-A41C-0CCD-FDCB-002FFF208305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-2389981" y="3396456"/>
            <a:ext cx="6858000" cy="65088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Rectangle 10" descr="&quot;&quot;">
            <a:extLst>
              <a:ext uri="{FF2B5EF4-FFF2-40B4-BE49-F238E27FC236}">
                <a16:creationId xmlns:a16="http://schemas.microsoft.com/office/drawing/2014/main" id="{B3AD8302-CD2B-AFAF-AC64-18E6D0EA8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47725"/>
            <a:ext cx="6832600" cy="73025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0" name="Rectangle 13" descr="&quot;&quot;">
            <a:extLst>
              <a:ext uri="{FF2B5EF4-FFF2-40B4-BE49-F238E27FC236}">
                <a16:creationId xmlns:a16="http://schemas.microsoft.com/office/drawing/2014/main" id="{0561F2FA-ACB0-30CA-5182-CC7AFF593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443288"/>
            <a:ext cx="5334000" cy="3414712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Rectangle 14" descr="&quot;&quot;">
            <a:extLst>
              <a:ext uri="{FF2B5EF4-FFF2-40B4-BE49-F238E27FC236}">
                <a16:creationId xmlns:a16="http://schemas.microsoft.com/office/drawing/2014/main" id="{F5B00061-5D83-8C12-329A-15F954B529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397250"/>
            <a:ext cx="12192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Rectangle 17" descr="&quot;&quot;">
            <a:extLst>
              <a:ext uri="{FF2B5EF4-FFF2-40B4-BE49-F238E27FC236}">
                <a16:creationId xmlns:a16="http://schemas.microsoft.com/office/drawing/2014/main" id="{8189FF7B-9153-AB7B-C104-7D34FE83CB6C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3398838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1434620" y="1138043"/>
            <a:ext cx="4862806" cy="2019488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6858027" y="4937"/>
            <a:ext cx="5333978" cy="3392049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6" name="Picture Placeholder 21"/>
          <p:cNvSpPr txBox="1">
            <a:spLocks noGrp="1"/>
          </p:cNvSpPr>
          <p:nvPr>
            <p:ph type="pic" idx="4294967295"/>
          </p:nvPr>
        </p:nvSpPr>
        <p:spPr>
          <a:xfrm>
            <a:off x="1067708" y="3461004"/>
            <a:ext cx="5728213" cy="3396996"/>
          </a:xfrm>
        </p:spPr>
        <p:txBody>
          <a:bodyPr anchor="t" anchorCtr="1"/>
          <a:lstStyle>
            <a:lvl1pPr algn="ctr">
              <a:defRPr/>
            </a:lvl1pPr>
          </a:lstStyle>
          <a:p>
            <a:pPr lvl="0"/>
            <a:r>
              <a:rPr lang="en-GB" noProof="0"/>
              <a:t>Click to add photo</a:t>
            </a:r>
          </a:p>
        </p:txBody>
      </p:sp>
      <p:sp>
        <p:nvSpPr>
          <p:cNvPr id="12" name="Content Placeholder 2"/>
          <p:cNvSpPr txBox="1">
            <a:spLocks noGrp="1"/>
          </p:cNvSpPr>
          <p:nvPr>
            <p:ph idx="4294967295"/>
          </p:nvPr>
        </p:nvSpPr>
        <p:spPr>
          <a:xfrm>
            <a:off x="7386760" y="3928344"/>
            <a:ext cx="4162321" cy="2285003"/>
          </a:xfrm>
        </p:spPr>
        <p:txBody>
          <a:bodyPr anchor="t"/>
          <a:lstStyle>
            <a:lvl1pPr>
              <a:lnSpc>
                <a:spcPct val="100000"/>
              </a:lnSpc>
              <a:defRPr sz="2400" b="0"/>
            </a:lvl1pPr>
          </a:lstStyle>
          <a:p>
            <a:pPr lvl="0"/>
            <a:r>
              <a:rPr lang="en-GB"/>
              <a:t>Click to add text</a:t>
            </a:r>
          </a:p>
        </p:txBody>
      </p:sp>
      <p:sp>
        <p:nvSpPr>
          <p:cNvPr id="14" name="Footer Placeholder 12">
            <a:extLst>
              <a:ext uri="{FF2B5EF4-FFF2-40B4-BE49-F238E27FC236}">
                <a16:creationId xmlns:a16="http://schemas.microsoft.com/office/drawing/2014/main" id="{2C76192C-AC36-F374-FBC1-081674B9FB13}"/>
              </a:ext>
            </a:extLst>
          </p:cNvPr>
          <p:cNvSpPr txBox="1">
            <a:spLocks noGrp="1"/>
          </p:cNvSpPr>
          <p:nvPr>
            <p:ph type="ftr" sz="quarter" idx="10"/>
          </p:nvPr>
        </p:nvSpPr>
        <p:spPr>
          <a:xfrm>
            <a:off x="1525588" y="6308725"/>
            <a:ext cx="494665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15" name="Date Placeholder 11">
            <a:extLst>
              <a:ext uri="{FF2B5EF4-FFF2-40B4-BE49-F238E27FC236}">
                <a16:creationId xmlns:a16="http://schemas.microsoft.com/office/drawing/2014/main" id="{75D438CA-0FA4-66BF-A825-B8B29FAC79A7}"/>
              </a:ext>
            </a:extLst>
          </p:cNvPr>
          <p:cNvSpPr txBox="1">
            <a:spLocks noGrp="1"/>
          </p:cNvSpPr>
          <p:nvPr>
            <p:ph type="dt" sz="half" idx="11"/>
          </p:nvPr>
        </p:nvSpPr>
        <p:spPr>
          <a:xfrm>
            <a:off x="7377113" y="6308725"/>
            <a:ext cx="27368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396B3E1-7482-4972-4DC5-CDFCD28606D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82E0B-32B8-4E30-ADD5-94A2EB78B79F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</p:spTree>
    <p:extLst>
      <p:ext uri="{BB962C8B-B14F-4D97-AF65-F5344CB8AC3E}">
        <p14:creationId xmlns:p14="http://schemas.microsoft.com/office/powerpoint/2010/main" val="362191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2025-11-04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  <p:sldLayoutId id="2147483665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4" tIns="45718" rIns="91434" bIns="45718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351339"/>
          </a:xfrm>
          <a:prstGeom prst="rect">
            <a:avLst/>
          </a:prstGeom>
        </p:spPr>
        <p:txBody>
          <a:bodyPr vert="horz" lIns="91434" tIns="45718" rIns="91434" bIns="45718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CF581DCF-FA60-45E2-A948-30B8BF1A7E4B}" type="datetimeFigureOut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2025-11-04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34" tIns="45718" rIns="91434" bIns="45718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defTabSz="914332" latinLnBrk="1"/>
            <a:fld id="{9FE3D2C2-AA75-47E1-8126-F89316376AEB}" type="slidenum">
              <a:rPr lang="ko-KR" altLang="en-US" smtClean="0">
                <a:solidFill>
                  <a:prstClr val="black">
                    <a:tint val="82000"/>
                  </a:prstClr>
                </a:solidFill>
              </a:rPr>
              <a:pPr defTabSz="914332" latinLnBrk="1"/>
              <a:t>‹#›</a:t>
            </a:fld>
            <a:endParaRPr lang="ko-KR" altLang="en-US">
              <a:solidFill>
                <a:prstClr val="black">
                  <a:tint val="82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5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</p:sldLayoutIdLst>
  <p:txStyles>
    <p:titleStyle>
      <a:lvl1pPr algn="l" defTabSz="914332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>
            <a:extLst>
              <a:ext uri="{FF2B5EF4-FFF2-40B4-BE49-F238E27FC236}">
                <a16:creationId xmlns:a16="http://schemas.microsoft.com/office/drawing/2014/main" id="{8AF0341E-AA8A-8B1D-5B8B-8A579F2AA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8050" y="0"/>
            <a:ext cx="7473950" cy="6858000"/>
          </a:xfrm>
          <a:prstGeom prst="rect">
            <a:avLst/>
          </a:prstGeom>
          <a:solidFill>
            <a:srgbClr val="FFFFFF">
              <a:alpha val="74901"/>
            </a:srgbClr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2F1B86-D27E-1154-97E1-699C500C60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42938" y="704850"/>
            <a:ext cx="3411537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C611764-0ECA-8344-F314-8206CFF05E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76863" y="704850"/>
            <a:ext cx="6172200" cy="5197475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053DC96-0A76-A142-831A-019FDB2CF76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376863" y="6308725"/>
            <a:ext cx="4549775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2/1/20XX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C1AD8A4-835A-2B06-6F43-04FDC9C0B67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642938" y="6308725"/>
            <a:ext cx="3411537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anchor="ctr" anchorCtr="0" compatLnSpc="1">
            <a:noAutofit/>
          </a:bodyPr>
          <a:lstStyle>
            <a:lvl1pPr marL="0" marR="0" lvl="0" indent="0" algn="l" defTabSz="914400" rtl="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150" baseline="0">
                <a:solidFill>
                  <a:srgbClr val="404040"/>
                </a:solidFill>
                <a:uFillTx/>
                <a:latin typeface="Meiryo"/>
              </a:defRPr>
            </a:lvl1pPr>
          </a:lstStyle>
          <a:p>
            <a:pPr>
              <a:defRPr/>
            </a:pPr>
            <a:r>
              <a:t>Presentation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DD48617-C65F-742D-A94F-62E51CB54362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569575" y="6308725"/>
            <a:ext cx="979488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109728" tIns="109728" rIns="109728" bIns="91440" numCol="1" anchor="b" anchorCtr="0" compatLnSpc="1">
            <a:prstTxWarp prst="textNoShape">
              <a:avLst/>
            </a:prstTxWarp>
            <a:noAutofit/>
          </a:bodyPr>
          <a:lstStyle>
            <a:lvl1pPr algn="r" eaLnBrk="1" hangingPunct="1">
              <a:defRPr sz="1600" b="1">
                <a:solidFill>
                  <a:srgbClr val="404040"/>
                </a:solidFill>
                <a:latin typeface="Meiryo" panose="020B0400000000000000" pitchFamily="34" charset="-128"/>
                <a:ea typeface="굴림" panose="020B0600000101010101" pitchFamily="50" charset="-127"/>
              </a:defRPr>
            </a:lvl1pPr>
          </a:lstStyle>
          <a:p>
            <a:pPr>
              <a:defRPr/>
            </a:pPr>
            <a:fld id="{733C11A0-5974-4AE1-847E-5D2646535D5B}" type="slidenum">
              <a:rPr lang="en-GB" altLang="ko-KR"/>
              <a:pPr>
                <a:defRPr/>
              </a:pPr>
              <a:t>‹#›</a:t>
            </a:fld>
            <a:endParaRPr lang="en-GB" altLang="ko-KR"/>
          </a:p>
        </p:txBody>
      </p:sp>
      <p:sp>
        <p:nvSpPr>
          <p:cNvPr id="1032" name="Rectangle 20">
            <a:extLst>
              <a:ext uri="{FF2B5EF4-FFF2-40B4-BE49-F238E27FC236}">
                <a16:creationId xmlns:a16="http://schemas.microsoft.com/office/drawing/2014/main" id="{B5897E6D-7B4B-6C57-0E40-D2304575AFD1}"/>
              </a:ext>
            </a:extLst>
          </p:cNvPr>
          <p:cNvSpPr>
            <a:spLocks noChangeArrowheads="1"/>
          </p:cNvSpPr>
          <p:nvPr/>
        </p:nvSpPr>
        <p:spPr bwMode="auto">
          <a:xfrm rot="5400013">
            <a:off x="1257300" y="3397250"/>
            <a:ext cx="6858000" cy="63500"/>
          </a:xfrm>
          <a:prstGeom prst="rect">
            <a:avLst/>
          </a:prstGeom>
          <a:solidFill>
            <a:srgbClr val="595460"/>
          </a:solidFill>
          <a:ln>
            <a:noFill/>
          </a:ln>
        </p:spPr>
        <p:txBody>
          <a:bodyPr anchor="ctr" anchorCtr="1"/>
          <a:lstStyle>
            <a:lvl1pPr>
              <a:defRPr>
                <a:solidFill>
                  <a:schemeClr val="tx1"/>
                </a:solidFill>
                <a:latin typeface="Aptos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itchFamily="34" charset="0"/>
              </a:defRPr>
            </a:lvl9pPr>
          </a:lstStyle>
          <a:p>
            <a:pPr algn="ctr" eaLnBrk="1" hangingPunct="1">
              <a:defRPr/>
            </a:pPr>
            <a:endParaRPr lang="en-GB" altLang="ko-KR">
              <a:solidFill>
                <a:srgbClr val="FFFFFF"/>
              </a:solidFill>
              <a:latin typeface="Meiryo" panose="020B0604030504040204" pitchFamily="3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</p:sldLayoutIdLst>
  <p:transition spd="slow"/>
  <p:txStyles>
    <p:titleStyle>
      <a:lvl1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lang="en-GB" sz="3600" b="1" kern="1200" spc="150">
          <a:solidFill>
            <a:srgbClr val="404040"/>
          </a:solidFill>
          <a:latin typeface="Meiryo"/>
        </a:defRPr>
      </a:lvl1pPr>
      <a:lvl2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2pPr>
      <a:lvl3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3pPr>
      <a:lvl4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4pPr>
      <a:lvl5pPr algn="l" rtl="0" eaLnBrk="0" fontAlgn="base" hangingPunct="0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5pPr>
      <a:lvl6pPr marL="4572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6pPr>
      <a:lvl7pPr marL="9144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7pPr>
      <a:lvl8pPr marL="13716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8pPr>
      <a:lvl9pPr marL="1828800" algn="l" rtl="0" eaLnBrk="0" fontAlgn="base">
        <a:lnSpc>
          <a:spcPct val="150000"/>
        </a:lnSpc>
        <a:spcBef>
          <a:spcPct val="0"/>
        </a:spcBef>
        <a:spcAft>
          <a:spcPct val="0"/>
        </a:spcAft>
        <a:defRPr sz="3600" b="1">
          <a:solidFill>
            <a:srgbClr val="404040"/>
          </a:solidFill>
          <a:latin typeface="Meiryo" panose="020B0604030504040204" pitchFamily="34" charset="-128"/>
        </a:defRPr>
      </a:lvl9pPr>
    </p:titleStyle>
    <p:bodyStyle>
      <a:lvl1pPr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b="1" kern="1200" spc="150">
          <a:solidFill>
            <a:srgbClr val="404040"/>
          </a:solidFill>
          <a:latin typeface="Meiryo"/>
        </a:defRPr>
      </a:lvl1pPr>
      <a:lvl2pPr lvl="1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defRPr lang="en-GB" sz="1600" kern="1200" spc="150">
          <a:solidFill>
            <a:srgbClr val="404040"/>
          </a:solidFill>
          <a:latin typeface="Meiryo"/>
        </a:defRPr>
      </a:lvl2pPr>
      <a:lvl3pPr lvl="2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3pPr>
      <a:lvl4pPr lvl="3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kern="1200" spc="150">
          <a:solidFill>
            <a:srgbClr val="404040"/>
          </a:solidFill>
          <a:latin typeface="Meiryo"/>
        </a:defRPr>
      </a:lvl4pPr>
      <a:lvl5pPr lvl="4" indent="-319088" algn="l" rtl="0" eaLnBrk="0" fontAlgn="base" hangingPunct="0">
        <a:lnSpc>
          <a:spcPct val="140000"/>
        </a:lnSpc>
        <a:spcBef>
          <a:spcPts val="925"/>
        </a:spcBef>
        <a:spcAft>
          <a:spcPct val="0"/>
        </a:spcAft>
        <a:buSzPct val="100000"/>
        <a:buFont typeface="Corbel" panose="020B0503020204020204" pitchFamily="34" charset="0"/>
        <a:buChar char="–"/>
        <a:defRPr lang="en-GB" sz="1400" i="1" kern="1200" spc="150">
          <a:solidFill>
            <a:srgbClr val="404040"/>
          </a:solidFill>
          <a:latin typeface="Meiryo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4yS-i0wccm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hyperlink" Target="https://www.makehopelast.org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eg"/><Relationship Id="rId5" Type="http://schemas.openxmlformats.org/officeDocument/2006/relationships/image" Target="../media/image10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11월 4일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ea typeface="맑은 고딕"/>
              </a:rPr>
              <a:t>회의 </a:t>
            </a:r>
            <a:r>
              <a:rPr lang="en-US" altLang="ko-KR" sz="2000" dirty="0">
                <a:ea typeface="맑은 고딕"/>
              </a:rPr>
              <a:t>ID 4286956103</a:t>
            </a:r>
            <a:endParaRPr lang="ko-KR" altLang="en-US" sz="2000" dirty="0">
              <a:ea typeface="맑은 고딕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 fontScale="90000"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1B2B030-4738-4359-9E46-144B7C8BFF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17" y="8300"/>
            <a:ext cx="12193117" cy="68497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722B2DD-E14D-4972-9D98-5D6E61B1B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14431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5085234-5E6A-7C84-3904-0E3A1FD159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818" b="7818"/>
          <a:stretch>
            <a:fillRect/>
          </a:stretch>
        </p:blipFill>
        <p:spPr bwMode="auto">
          <a:xfrm>
            <a:off x="20" y="10"/>
            <a:ext cx="12191980" cy="68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부제목 2">
            <a:extLst>
              <a:ext uri="{FF2B5EF4-FFF2-40B4-BE49-F238E27FC236}">
                <a16:creationId xmlns:a16="http://schemas.microsoft.com/office/drawing/2014/main" id="{D43D8862-4308-6648-D3C4-FE24AA651933}"/>
              </a:ext>
            </a:extLst>
          </p:cNvPr>
          <p:cNvSpPr txBox="1">
            <a:spLocks/>
          </p:cNvSpPr>
          <p:nvPr/>
        </p:nvSpPr>
        <p:spPr>
          <a:xfrm>
            <a:off x="6595141" y="244519"/>
            <a:ext cx="5461010" cy="29679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맑은 고딕"/>
              </a:rPr>
              <a:t>박해 받는 교회와 함께 하는 기도</a:t>
            </a:r>
          </a:p>
          <a:p>
            <a:pPr algn="ctr"/>
            <a:endParaRPr lang="ko-KR" altLang="en-US" sz="20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indent="0" algn="ctr">
              <a:buNone/>
            </a:pPr>
            <a:r>
              <a:rPr lang="en-US" altLang="ko-KR" dirty="0">
                <a:solidFill>
                  <a:schemeClr val="bg1"/>
                </a:solidFill>
                <a:ea typeface="맑은 고딕"/>
              </a:rPr>
              <a:t>Prayer with Persecuted Church</a:t>
            </a:r>
            <a:endParaRPr lang="ko-KR" altLang="en-US" dirty="0">
              <a:solidFill>
                <a:schemeClr val="bg1"/>
              </a:solidFill>
              <a:ea typeface="맑은 고딕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D481285-A0C1-24B8-0ACC-B8730A910984}"/>
              </a:ext>
            </a:extLst>
          </p:cNvPr>
          <p:cNvCxnSpPr/>
          <p:nvPr/>
        </p:nvCxnSpPr>
        <p:spPr>
          <a:xfrm>
            <a:off x="6864753" y="1709383"/>
            <a:ext cx="4920343" cy="816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8078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내용 개체 틀 3" descr="의류, 사람, 인간의 얼굴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1A560ED-0E34-D49D-3ECB-41571544C6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862" r="7862"/>
          <a:stretch>
            <a:fillRect/>
          </a:stretch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5000">
                <a:schemeClr val="tx1">
                  <a:alpha val="78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6587DD4-C5D3-F7DE-C509-8BF768448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ko-KR" altLang="en-US" sz="2800">
                <a:solidFill>
                  <a:schemeClr val="bg1"/>
                </a:solidFill>
                <a:ea typeface="맑은 고딕"/>
              </a:rPr>
              <a:t>기도영상</a:t>
            </a:r>
            <a:endParaRPr lang="ko-KR" altLang="en-US" sz="2800">
              <a:solidFill>
                <a:schemeClr val="bg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chemeClr val="tx1"/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Content Placeholder 7">
            <a:extLst>
              <a:ext uri="{FF2B5EF4-FFF2-40B4-BE49-F238E27FC236}">
                <a16:creationId xmlns:a16="http://schemas.microsoft.com/office/drawing/2014/main" id="{428C32ED-01BD-78B9-CA8D-3E5DE673AA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영상 시청을 위해서</a:t>
            </a:r>
            <a:endParaRPr lang="en-US" altLang="ko-KR" sz="1700" dirty="0">
              <a:solidFill>
                <a:schemeClr val="bg1"/>
              </a:solidFill>
              <a:ea typeface="맑은 고딕"/>
            </a:endParaRPr>
          </a:p>
          <a:p>
            <a:pPr marL="0" indent="0">
              <a:buNone/>
            </a:pP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</a:t>
            </a:r>
            <a:r>
              <a:rPr lang="ko-KR" altLang="en-US" sz="1700" dirty="0">
                <a:solidFill>
                  <a:srgbClr val="FF0000"/>
                </a:solidFill>
                <a:ea typeface="맑은 고딕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여기</a:t>
            </a:r>
            <a:r>
              <a:rPr lang="ko-KR" altLang="en-US" sz="1700" err="1">
                <a:solidFill>
                  <a:schemeClr val="bg1"/>
                </a:solidFill>
                <a:ea typeface="맑은 고딕"/>
              </a:rPr>
              <a:t>를</a:t>
            </a:r>
            <a:r>
              <a:rPr lang="ko-KR" altLang="en-US" sz="1700" dirty="0">
                <a:solidFill>
                  <a:schemeClr val="bg1"/>
                </a:solidFill>
                <a:ea typeface="맑은 고딕"/>
              </a:rPr>
              <a:t> 클릭해 주세요.</a:t>
            </a:r>
          </a:p>
        </p:txBody>
      </p:sp>
    </p:spTree>
    <p:extLst>
      <p:ext uri="{BB962C8B-B14F-4D97-AF65-F5344CB8AC3E}">
        <p14:creationId xmlns:p14="http://schemas.microsoft.com/office/powerpoint/2010/main" val="3304267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3B1C-B793-A356-C2C9-1AACB1482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 descr="인간의 얼굴, 사람, 의류, 야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40413F-6618-6603-5E51-6B4C312CE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82" b="8082"/>
          <a:stretch>
            <a:fillRect/>
          </a:stretch>
        </p:blipFill>
        <p:spPr>
          <a:xfrm>
            <a:off x="-3423" y="0"/>
            <a:ext cx="12271926" cy="6858940"/>
          </a:xfrm>
          <a:prstGeom prst="rect">
            <a:avLst/>
          </a:prstGeom>
          <a:ln>
            <a:solidFill>
              <a:srgbClr val="4472C4"/>
            </a:solidFill>
          </a:ln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2A1ACEDB-49D3-7440-9DBA-F37F458E97F4}"/>
              </a:ext>
            </a:extLst>
          </p:cNvPr>
          <p:cNvGrpSpPr/>
          <p:nvPr/>
        </p:nvGrpSpPr>
        <p:grpSpPr>
          <a:xfrm>
            <a:off x="267663" y="119440"/>
            <a:ext cx="11561418" cy="6428545"/>
            <a:chOff x="267663" y="109414"/>
            <a:chExt cx="11561418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FBD5D2BA-6DE9-6B9E-15CD-6554A41A5B72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7663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5B729F76-F5E9-5B8C-77BE-C1DFF548536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35089EF6-995C-9B08-2352-7917BDEB4DB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F444FC7C-6946-C6EE-4A8C-B8191CF2F314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5812E006-ACCA-DB02-2FE7-424137A5E12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7C6ADBD5-11A3-4E08-4C72-23E3F14EFDD0}"/>
              </a:ext>
            </a:extLst>
          </p:cNvPr>
          <p:cNvCxnSpPr>
            <a:cxnSpLocks/>
          </p:cNvCxnSpPr>
          <p:nvPr/>
        </p:nvCxnSpPr>
        <p:spPr>
          <a:xfrm flipV="1">
            <a:off x="6042506" y="982595"/>
            <a:ext cx="5700263" cy="12838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0372C68-2778-765E-C1D6-BA87F561F03D}"/>
              </a:ext>
            </a:extLst>
          </p:cNvPr>
          <p:cNvSpPr txBox="1"/>
          <p:nvPr/>
        </p:nvSpPr>
        <p:spPr>
          <a:xfrm>
            <a:off x="6047201" y="559934"/>
            <a:ext cx="578759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chemeClr val="bg1"/>
                </a:solidFill>
                <a:ea typeface="맑은 고딕"/>
              </a:rPr>
              <a:t>#나이지리아 |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트라우마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치유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센터를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위해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r>
              <a:rPr lang="en-US" altLang="ko-KR" dirty="0" err="1">
                <a:solidFill>
                  <a:schemeClr val="bg1"/>
                </a:solidFill>
                <a:ea typeface="+mn-lt"/>
                <a:cs typeface="+mn-lt"/>
              </a:rPr>
              <a:t>기도합니다</a:t>
            </a:r>
            <a:r>
              <a:rPr lang="en-US" altLang="ko-KR" dirty="0">
                <a:solidFill>
                  <a:schemeClr val="bg1"/>
                </a:solidFill>
                <a:ea typeface="+mn-lt"/>
                <a:cs typeface="+mn-lt"/>
              </a:rPr>
              <a:t>. </a:t>
            </a:r>
            <a:endParaRPr lang="en-US" altLang="ko-KR" sz="1800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4BFFF6-DE40-5CB0-5763-83F3B1065AB6}"/>
              </a:ext>
            </a:extLst>
          </p:cNvPr>
          <p:cNvSpPr txBox="1"/>
          <p:nvPr/>
        </p:nvSpPr>
        <p:spPr>
          <a:xfrm>
            <a:off x="6052268" y="1173517"/>
            <a:ext cx="5593695" cy="2677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200" kern="100" dirty="0" err="1">
                <a:ea typeface="맑은 고딕"/>
              </a:rPr>
              <a:t>나이지리아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북부</a:t>
            </a:r>
            <a:r>
              <a:rPr lang="en-US" altLang="ko-KR" sz="1200" kern="100" dirty="0">
                <a:ea typeface="맑은 고딕"/>
              </a:rPr>
              <a:t> 19개 </a:t>
            </a:r>
            <a:r>
              <a:rPr lang="en-US" altLang="ko-KR" sz="1200" kern="100" dirty="0" err="1">
                <a:ea typeface="맑은 고딕"/>
              </a:rPr>
              <a:t>주에는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매일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박해에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노출된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기독교인이</a:t>
            </a:r>
            <a:r>
              <a:rPr lang="en-US" altLang="ko-KR" sz="1200" kern="100" dirty="0">
                <a:ea typeface="맑은 고딕"/>
              </a:rPr>
              <a:t> 5-7천만 </a:t>
            </a:r>
            <a:r>
              <a:rPr lang="en-US" altLang="ko-KR" sz="1200" kern="100" dirty="0" err="1">
                <a:ea typeface="맑은 고딕"/>
              </a:rPr>
              <a:t>명에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달합니다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그러나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아무도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이것을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말하지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않습니다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무장한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플라니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목동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보코하람</a:t>
            </a:r>
            <a:r>
              <a:rPr lang="en-US" altLang="ko-KR" sz="1200" kern="100" dirty="0">
                <a:ea typeface="맑은 고딕"/>
              </a:rPr>
              <a:t>, ISWAP, </a:t>
            </a:r>
            <a:r>
              <a:rPr lang="en-US" altLang="ko-KR" sz="1200" kern="100" dirty="0" err="1">
                <a:ea typeface="맑은 고딕"/>
              </a:rPr>
              <a:t>무장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강도단</a:t>
            </a:r>
            <a:r>
              <a:rPr lang="en-US" altLang="ko-KR" sz="1200" kern="100" dirty="0">
                <a:ea typeface="맑은 고딕"/>
              </a:rPr>
              <a:t> 등 </a:t>
            </a:r>
            <a:r>
              <a:rPr lang="en-US" altLang="ko-KR" sz="1200" kern="100" dirty="0" err="1">
                <a:ea typeface="맑은 고딕"/>
              </a:rPr>
              <a:t>다양한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이름으로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활동하지만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목표는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같습니다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교회와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기독교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공동체를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파괴하는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것입니다</a:t>
            </a:r>
            <a:r>
              <a:rPr lang="en-US" altLang="ko-KR" sz="1200" kern="100" dirty="0">
                <a:ea typeface="맑은 고딕"/>
              </a:rPr>
              <a:t>. </a:t>
            </a:r>
          </a:p>
          <a:p>
            <a:pPr algn="just"/>
            <a:r>
              <a:rPr lang="en-US" altLang="ko-KR" sz="1200" kern="100" dirty="0" err="1">
                <a:ea typeface="맑은 고딕"/>
              </a:rPr>
              <a:t>남성의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경우는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그들의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자존심과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책임감을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공격합니다</a:t>
            </a:r>
            <a:r>
              <a:rPr lang="en-US" altLang="ko-KR" sz="1200" kern="100" dirty="0">
                <a:ea typeface="맑은 고딕"/>
              </a:rPr>
              <a:t>. "내 </a:t>
            </a:r>
            <a:r>
              <a:rPr lang="en-US" altLang="ko-KR" sz="1200" kern="100" dirty="0" err="1">
                <a:ea typeface="맑은 고딕"/>
              </a:rPr>
              <a:t>아내와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저녀를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지키지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못했다</a:t>
            </a:r>
            <a:r>
              <a:rPr lang="en-US" altLang="ko-KR" sz="1200" kern="100" dirty="0">
                <a:ea typeface="맑은 고딕"/>
              </a:rPr>
              <a:t>."는 </a:t>
            </a:r>
            <a:r>
              <a:rPr lang="en-US" altLang="ko-KR" sz="1200" kern="100" dirty="0" err="1">
                <a:ea typeface="맑은 고딕"/>
              </a:rPr>
              <a:t>무력감을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느끼게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합니다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그러면</a:t>
            </a:r>
            <a:r>
              <a:rPr lang="en-US" altLang="ko-KR" sz="1200" kern="100" dirty="0">
                <a:ea typeface="맑은 고딕"/>
              </a:rPr>
              <a:t>, </a:t>
            </a:r>
            <a:r>
              <a:rPr lang="en-US" altLang="ko-KR" sz="1200" kern="100" dirty="0" err="1">
                <a:ea typeface="맑은 고딕"/>
              </a:rPr>
              <a:t>자신을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쓸모없는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존재로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비하하고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가족에게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조차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무가치하게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여깁니다</a:t>
            </a:r>
            <a:r>
              <a:rPr lang="en-US" altLang="ko-KR" sz="1200" kern="100" dirty="0">
                <a:ea typeface="맑은 고딕"/>
              </a:rPr>
              <a:t>. </a:t>
            </a:r>
          </a:p>
          <a:p>
            <a:pPr algn="just"/>
            <a:r>
              <a:rPr lang="en-US" altLang="ko-KR" sz="1200" kern="100" err="1">
                <a:ea typeface="맑은 고딕"/>
              </a:rPr>
              <a:t>여성의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경우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err="1">
                <a:ea typeface="맑은 고딕"/>
              </a:rPr>
              <a:t>가치와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존엄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err="1">
                <a:ea typeface="맑은 고딕"/>
              </a:rPr>
              <a:t>어머니와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아내로서의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정체성을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공격합니다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err="1">
                <a:ea typeface="맑은 고딕"/>
              </a:rPr>
              <a:t>특히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성적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순결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부분에서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엄청난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압박을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가합니다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err="1">
                <a:ea typeface="맑은 고딕"/>
              </a:rPr>
              <a:t>여성이</a:t>
            </a:r>
            <a:r>
              <a:rPr lang="en-US" altLang="ko-KR" sz="1200" kern="100" dirty="0">
                <a:ea typeface="맑은 고딕"/>
              </a:rPr>
              <a:t> "</a:t>
            </a:r>
            <a:r>
              <a:rPr lang="en-US" altLang="ko-KR" sz="1200" kern="100" err="1">
                <a:ea typeface="맑은 고딕"/>
              </a:rPr>
              <a:t>더럽혀졌다"고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느낄</a:t>
            </a:r>
            <a:r>
              <a:rPr lang="en-US" altLang="ko-KR" sz="1200" kern="100" dirty="0">
                <a:ea typeface="맑은 고딕"/>
              </a:rPr>
              <a:t> 때, 그 </a:t>
            </a:r>
            <a:r>
              <a:rPr lang="en-US" altLang="ko-KR" sz="1200" kern="100" err="1">
                <a:ea typeface="맑은 고딕"/>
              </a:rPr>
              <a:t>상처는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자신뿐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아니라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남편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err="1">
                <a:ea typeface="맑은 고딕"/>
              </a:rPr>
              <a:t>가족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err="1">
                <a:ea typeface="맑은 고딕"/>
              </a:rPr>
              <a:t>공동체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err="1">
                <a:ea typeface="맑은 고딕"/>
              </a:rPr>
              <a:t>그리고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교회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전체에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영향을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err="1">
                <a:ea typeface="맑은 고딕"/>
              </a:rPr>
              <a:t>미칩니다</a:t>
            </a:r>
            <a:r>
              <a:rPr lang="en-US" altLang="ko-KR" sz="1200" kern="100" dirty="0">
                <a:ea typeface="맑은 고딕"/>
              </a:rPr>
              <a:t>. </a:t>
            </a:r>
          </a:p>
          <a:p>
            <a:pPr algn="just"/>
            <a:r>
              <a:rPr lang="en-US" altLang="ko-KR" sz="1200" kern="100" dirty="0" err="1">
                <a:ea typeface="맑은 고딕"/>
              </a:rPr>
              <a:t>트라우마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센터에는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상담사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심리학자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도우미가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있습니다</a:t>
            </a:r>
            <a:r>
              <a:rPr lang="en-US" altLang="ko-KR" sz="1200" kern="100" dirty="0">
                <a:ea typeface="맑은 고딕"/>
              </a:rPr>
              <a:t>. </a:t>
            </a:r>
            <a:r>
              <a:rPr lang="en-US" altLang="ko-KR" sz="1200" kern="100" dirty="0" err="1">
                <a:ea typeface="맑은 고딕"/>
              </a:rPr>
              <a:t>그들은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피해자들과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며칠씩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함께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지내며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기도하고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말씀을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나누며</a:t>
            </a:r>
            <a:r>
              <a:rPr lang="en-US" altLang="ko-KR" sz="1200" kern="100" dirty="0">
                <a:ea typeface="맑은 고딕"/>
              </a:rPr>
              <a:t>, </a:t>
            </a:r>
            <a:r>
              <a:rPr lang="en-US" altLang="ko-KR" sz="1200" kern="100" dirty="0" err="1">
                <a:ea typeface="맑은 고딕"/>
              </a:rPr>
              <a:t>다양한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심리적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치유를</a:t>
            </a:r>
            <a:r>
              <a:rPr lang="en-US" altLang="ko-KR" sz="1200" kern="100" dirty="0">
                <a:ea typeface="맑은 고딕"/>
              </a:rPr>
              <a:t> </a:t>
            </a:r>
            <a:r>
              <a:rPr lang="en-US" altLang="ko-KR" sz="1200" kern="100" dirty="0" err="1">
                <a:ea typeface="맑은 고딕"/>
              </a:rPr>
              <a:t>받습니다</a:t>
            </a:r>
            <a:r>
              <a:rPr lang="en-US" altLang="ko-KR" sz="1200" kern="100" dirty="0">
                <a:ea typeface="맑은 고딕"/>
              </a:rPr>
              <a:t>. 1년에 3-4회에 </a:t>
            </a:r>
            <a:r>
              <a:rPr lang="en-US" altLang="ko-KR" sz="1200" kern="100" dirty="0" err="1">
                <a:ea typeface="맑은 고딕"/>
              </a:rPr>
              <a:t>걸쳐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지속적인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고통속에서도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견딜</a:t>
            </a:r>
            <a:r>
              <a:rPr lang="en-US" altLang="ko-KR" sz="1200" kern="100" dirty="0">
                <a:ea typeface="맑은 고딕"/>
              </a:rPr>
              <a:t> 수 </a:t>
            </a:r>
            <a:r>
              <a:rPr lang="en-US" altLang="ko-KR" sz="1200" kern="100" dirty="0" err="1">
                <a:ea typeface="맑은 고딕"/>
              </a:rPr>
              <a:t>있는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회복력을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갖도록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돕고</a:t>
            </a:r>
            <a:r>
              <a:rPr lang="en-US" altLang="ko-KR" sz="1200" kern="100" dirty="0">
                <a:ea typeface="맑은 고딕"/>
              </a:rPr>
              <a:t> </a:t>
            </a:r>
            <a:r>
              <a:rPr lang="en-US" altLang="ko-KR" sz="1200" kern="100" dirty="0" err="1">
                <a:ea typeface="맑은 고딕"/>
              </a:rPr>
              <a:t>있습니다</a:t>
            </a:r>
            <a:r>
              <a:rPr lang="en-US" altLang="ko-KR" sz="1200" kern="100" dirty="0">
                <a:ea typeface="맑은 고딕"/>
              </a:rPr>
              <a:t>.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08BC3F-4680-41D5-CC8C-5B8F67F2E839}"/>
              </a:ext>
            </a:extLst>
          </p:cNvPr>
          <p:cNvSpPr txBox="1"/>
          <p:nvPr/>
        </p:nvSpPr>
        <p:spPr>
          <a:xfrm>
            <a:off x="6043874" y="3987557"/>
            <a:ext cx="5607255" cy="2123658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모든 은혜의 하나님, 곧 그리스도 안에서 너희를 부르사 자기의 영원한 영광에 들어가게 하신 이가 잠깐 고난을 당한 너희를 친히 온전하게 하시며 굳건하게 하시며 강하게 하시며 터를 견고하게 하시리라(벧전5:10)</a:t>
            </a:r>
          </a:p>
          <a:p>
            <a:pPr algn="just"/>
            <a:endParaRPr lang="ko-KR" altLang="en-US" sz="1100" kern="10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여호와여, 귀를 기울여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들으시옵소서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 주여 눈을 뜨고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보시옵소서</a:t>
            </a: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! 나이지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리아의 당신의 교회의 울부짖음을 들으시고, 모세와 같은 지도자를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보내주소서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!</a:t>
            </a:r>
            <a:endParaRPr lang="ko-KR" altLang="en-US" sz="1100" kern="100" dirty="0">
              <a:solidFill>
                <a:schemeClr val="bg1"/>
              </a:solidFill>
              <a:ea typeface="맑은 고딕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트라우마 치유센터를 사용하심을 감사합니다. 상처받은 어린이, 여성, 교회 지도자들이 쉼을 얻고, 온전한 치유를 경험하여 박해자들을 용서하고 사랑하는 믿음의 사람으로 회복시켜 </a:t>
            </a:r>
            <a:r>
              <a:rPr lang="ko-KR" altLang="en-US" sz="1100" kern="100" err="1">
                <a:solidFill>
                  <a:schemeClr val="bg1"/>
                </a:solidFill>
                <a:ea typeface="맑은 고딕"/>
              </a:rPr>
              <a:t>주옵소서</a:t>
            </a:r>
            <a:r>
              <a:rPr lang="ko-KR" altLang="en-US" sz="1100" kern="100">
                <a:solidFill>
                  <a:schemeClr val="bg1"/>
                </a:solidFill>
                <a:ea typeface="맑은 고딕"/>
              </a:rPr>
              <a:t>!</a:t>
            </a:r>
            <a:endParaRPr lang="ko-KR" altLang="en-US" sz="1100" kern="10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a typeface="맑은 고딕"/>
              </a:rPr>
              <a:t>전세계교회가 함께 기도하며, 목소리를 높여 이들의 권리를 옹호하고, 지지하며, 물질적 필요에 응답할 수 있도록 기도합니다.    </a:t>
            </a:r>
            <a:endParaRPr lang="ko-KR" altLang="en-US" sz="1100" kern="100" dirty="0">
              <a:solidFill>
                <a:schemeClr val="bg1"/>
              </a:solidFill>
              <a:ea typeface="맑은 고딕" panose="020B0503020000020004" pitchFamily="34" charset="-127"/>
            </a:endParaRPr>
          </a:p>
          <a:p>
            <a:pPr marL="171450" indent="-171450" algn="just">
              <a:buFont typeface="Arial"/>
              <a:buChar char="•"/>
            </a:pPr>
            <a:endParaRPr lang="ko-KR" altLang="en-US" sz="1100" kern="100">
              <a:solidFill>
                <a:schemeClr val="bg1"/>
              </a:solidFill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40236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762397-9BED-11E9-4A45-E6B4670B1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64" y="530378"/>
            <a:ext cx="10515600" cy="1325563"/>
          </a:xfrm>
        </p:spPr>
        <p:txBody>
          <a:bodyPr/>
          <a:lstStyle/>
          <a:p>
            <a:r>
              <a:rPr lang="ko-KR" altLang="en-US" sz="3200" dirty="0" err="1">
                <a:solidFill>
                  <a:srgbClr val="3F2175"/>
                </a:solidFill>
                <a:latin typeface="NanumGothicExtraBold"/>
                <a:ea typeface="NanumGothicExtraBold"/>
              </a:rPr>
              <a:t>어라이즈</a:t>
            </a:r>
            <a:r>
              <a:rPr lang="ko-KR" altLang="en-US" sz="3200" dirty="0">
                <a:solidFill>
                  <a:srgbClr val="3F2175"/>
                </a:solidFill>
                <a:latin typeface="NanumGothicExtraBold"/>
                <a:ea typeface="NanumGothicExtraBold"/>
              </a:rPr>
              <a:t> 아프리카를 위한 기도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56F178F-F866-5203-9DD2-14D2B2DA0B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960" y="1584931"/>
            <a:ext cx="5352697" cy="459203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사하라 이남 아프리카</a:t>
            </a:r>
            <a:r>
              <a:rPr lang="en-US" altLang="ko-KR" sz="1100" dirty="0">
                <a:latin typeface="Malgun Gothic"/>
                <a:ea typeface="Malgun Gothic"/>
              </a:rPr>
              <a:t>(SSA) </a:t>
            </a:r>
            <a:r>
              <a:rPr lang="ko-KR" sz="1100" dirty="0">
                <a:latin typeface="Malgun Gothic"/>
                <a:ea typeface="Malgun Gothic"/>
              </a:rPr>
              <a:t>여러 지역에서 </a:t>
            </a:r>
            <a:r>
              <a:rPr lang="ko-KR" altLang="en-US" sz="1100" err="1">
                <a:latin typeface="Malgun Gothic"/>
                <a:ea typeface="Malgun Gothic"/>
              </a:rPr>
              <a:t>표적화된</a:t>
            </a:r>
            <a:r>
              <a:rPr lang="ko-KR" altLang="en-US" sz="1100" dirty="0">
                <a:latin typeface="Malgun Gothic"/>
                <a:ea typeface="Malgun Gothic"/>
              </a:rPr>
              <a:t> 폭력을 겪고 있는 기독교인들의 현실이 전 세계에 더 널리 알려지도록 기도해 주십시오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우리가 다양한 방법을 통해 각국 정부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언론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교회에 </a:t>
            </a:r>
            <a:r>
              <a:rPr lang="ko-KR" sz="1100" dirty="0">
                <a:latin typeface="Malgun Gothic"/>
                <a:ea typeface="Malgun Gothic"/>
              </a:rPr>
              <a:t>이 폭력이 얼마나 심각한지 명확하고 힘 있게 알릴 수 있도록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/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오픈도어는 아프리카 대륙 내 기독교인들 사이에서 더</a:t>
            </a:r>
            <a:r>
              <a:rPr lang="ko-KR" sz="1100" dirty="0">
                <a:latin typeface="Malgun Gothic"/>
                <a:ea typeface="Malgun Gothic"/>
              </a:rPr>
              <a:t> 큰 인식을 일으키고자 노력하고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주님의 지혜와 인도하심을 경험할 수 있도록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현실과 해결책을 분명하게 전할 충분한 기회와 역량이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altLang="ko-KR" sz="1100" dirty="0">
              <a:latin typeface="Malgun Gothic"/>
              <a:ea typeface="Malgun Gothic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sz="1100" dirty="0">
                <a:latin typeface="Malgun Gothic"/>
                <a:ea typeface="Malgun Gothic"/>
              </a:rPr>
              <a:t>언론 보도는 종종 기독교인에 대한 폭력을 단순화하거나 충분히 다루지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우리가 이 문제에 대해 더 많이 말할 수 있는 기회가 열리도록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그리고 그렇게 할 때 필요한 지혜가 주어지도록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altLang="en-US" sz="1100" dirty="0">
              <a:latin typeface="Malgun Gothic"/>
              <a:ea typeface="Malgun Gothic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en-US" altLang="ko-KR" sz="1100" dirty="0">
                <a:latin typeface="Malgun Gothic"/>
                <a:ea typeface="Malgun Gothic"/>
              </a:rPr>
              <a:t>SSA</a:t>
            </a:r>
            <a:r>
              <a:rPr lang="ko-KR" sz="1100" dirty="0">
                <a:latin typeface="Malgun Gothic"/>
                <a:ea typeface="Malgun Gothic"/>
              </a:rPr>
              <a:t>의 피해 지역에서는 폭력이 거의 제재 없이 자행되고 있습니다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정부는 공동체를 충분히 보호하지도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가해자를 법정에 세우지도 않습니다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오픈도어와 협력 단체들은 이런 폭력이 아무 제재 없이 계속되는 현실을 알리고</a:t>
            </a:r>
            <a:r>
              <a:rPr lang="en-US" altLang="ko-KR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해결책을 찾도록 각계와 협력하며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sz="1100" dirty="0">
                <a:latin typeface="Malgun Gothic"/>
                <a:ea typeface="Malgun Gothic"/>
              </a:rPr>
              <a:t>현장에서 이를 막아낼 수 있는 </a:t>
            </a:r>
            <a:r>
              <a:rPr lang="ko-KR" altLang="en-US" sz="1100" dirty="0">
                <a:latin typeface="Malgun Gothic"/>
                <a:ea typeface="Malgun Gothic"/>
              </a:rPr>
              <a:t>프로그램에 </a:t>
            </a:r>
            <a:r>
              <a:rPr lang="ko-KR" sz="1100" dirty="0">
                <a:latin typeface="Malgun Gothic"/>
                <a:ea typeface="Malgun Gothic"/>
              </a:rPr>
              <a:t>투자하고 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이 사역들을 위해 기도해 주십시오</a:t>
            </a:r>
            <a:r>
              <a:rPr lang="en-US" altLang="ko-KR" sz="1100" dirty="0">
                <a:latin typeface="Malgun Gothic"/>
                <a:ea typeface="Malgun Gothic"/>
              </a:rPr>
              <a:t>. </a:t>
            </a:r>
            <a:r>
              <a:rPr lang="ko-KR" sz="1100" dirty="0">
                <a:latin typeface="Malgun Gothic"/>
                <a:ea typeface="Malgun Gothic"/>
              </a:rPr>
              <a:t>여러 수준에서 일하는 </a:t>
            </a:r>
            <a:r>
              <a:rPr lang="ko-KR" sz="1100" dirty="0">
                <a:latin typeface="Malgun Gothic"/>
                <a:ea typeface="Malgun Gothic"/>
                <a:cs typeface="Arial"/>
              </a:rPr>
              <a:t>일꾼들에게</a:t>
            </a:r>
            <a:r>
              <a:rPr lang="ko-KR" altLang="en-US" sz="1100" dirty="0">
                <a:latin typeface="Malgun Gothic"/>
                <a:ea typeface="Malgun Gothic"/>
                <a:cs typeface="Arial"/>
              </a:rPr>
              <a:t> </a:t>
            </a:r>
            <a:r>
              <a:rPr lang="ko-KR" altLang="en-US" sz="1100" dirty="0">
                <a:latin typeface="Malgun Gothic"/>
                <a:ea typeface="Malgun Gothic"/>
              </a:rPr>
              <a:t>분별력과 보호가 주어지도록 </a:t>
            </a:r>
            <a:r>
              <a:rPr lang="ko-KR" sz="1100" dirty="0">
                <a:latin typeface="Malgun Gothic"/>
                <a:ea typeface="Malgun Gothic"/>
              </a:rPr>
              <a:t>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en-US" sz="1100">
              <a:latin typeface="Malgun Gothic"/>
              <a:ea typeface="Malgun Gothic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ko-KR" sz="1100" dirty="0">
              <a:latin typeface="Malgun Gothic"/>
              <a:ea typeface="Malgun Gothic"/>
              <a:cs typeface="Arial"/>
            </a:endParaRPr>
          </a:p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,Sans-Serif" panose="020B0604020202020204" pitchFamily="34" charset="0"/>
              <a:buChar char="Ø"/>
            </a:pPr>
            <a:r>
              <a:rPr lang="ko-KR" altLang="en-US" sz="1100" dirty="0">
                <a:latin typeface="Malgun Gothic"/>
                <a:ea typeface="Malgun Gothic"/>
              </a:rPr>
              <a:t>오픈도어와 협력 단체들은 종교의 자유</a:t>
            </a:r>
            <a:r>
              <a:rPr lang="en-US" altLang="ko-KR" sz="1100" dirty="0">
                <a:latin typeface="Malgun Gothic"/>
                <a:ea typeface="Malgun Gothic"/>
              </a:rPr>
              <a:t>(</a:t>
            </a:r>
            <a:r>
              <a:rPr lang="ko-KR" altLang="en-US" sz="1100" dirty="0">
                <a:latin typeface="Malgun Gothic"/>
                <a:ea typeface="Malgun Gothic"/>
              </a:rPr>
              <a:t>신앙의 자유</a:t>
            </a:r>
            <a:r>
              <a:rPr lang="en-US" altLang="ko-KR" sz="1100" dirty="0">
                <a:latin typeface="Malgun Gothic"/>
                <a:ea typeface="Malgun Gothic"/>
              </a:rPr>
              <a:t>)</a:t>
            </a:r>
            <a:r>
              <a:rPr lang="ko-KR" altLang="en-US" sz="1100" err="1">
                <a:latin typeface="Malgun Gothic"/>
                <a:ea typeface="Malgun Gothic"/>
              </a:rPr>
              <a:t>에</a:t>
            </a:r>
            <a:r>
              <a:rPr lang="ko-KR" altLang="en-US" sz="1100" dirty="0">
                <a:latin typeface="Malgun Gothic"/>
                <a:ea typeface="Malgun Gothic"/>
              </a:rPr>
              <a:t> 대한 더 깊은 이해와 존중이 확산되도록 돕고 있으며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기독교인들이 지역 사회 안에서 이를 강화하고</a:t>
            </a:r>
            <a:r>
              <a:rPr lang="en-US" sz="1100" dirty="0">
                <a:latin typeface="Malgun Gothic"/>
                <a:ea typeface="Malgun Gothic"/>
              </a:rPr>
              <a:t>, </a:t>
            </a:r>
            <a:r>
              <a:rPr lang="ko-KR" altLang="en-US" sz="1100" dirty="0">
                <a:latin typeface="Malgun Gothic"/>
                <a:ea typeface="Malgun Gothic"/>
              </a:rPr>
              <a:t>침해될 때 목소리를 낼 수 있도록 돕고 </a:t>
            </a:r>
            <a:r>
              <a:rPr lang="ko-KR" sz="1100" dirty="0">
                <a:latin typeface="Malgun Gothic"/>
                <a:ea typeface="Malgun Gothic"/>
              </a:rPr>
              <a:t>있습니다</a:t>
            </a:r>
            <a:r>
              <a:rPr lang="en-US" sz="1100" dirty="0">
                <a:latin typeface="Malgun Gothic"/>
                <a:ea typeface="Malgun Gothic"/>
              </a:rPr>
              <a:t>. </a:t>
            </a:r>
            <a:r>
              <a:rPr lang="ko-KR" altLang="en-US" sz="1100" dirty="0">
                <a:latin typeface="Malgun Gothic"/>
                <a:ea typeface="Malgun Gothic"/>
              </a:rPr>
              <a:t>이 사역이</a:t>
            </a:r>
            <a:r>
              <a:rPr lang="ko-KR" sz="1100" dirty="0">
                <a:latin typeface="Malgun Gothic"/>
                <a:ea typeface="Malgun Gothic"/>
              </a:rPr>
              <a:t> 계속 이어질 수 있도록 공급이 끊이지 않도록 기도해 주십시오</a:t>
            </a:r>
            <a:r>
              <a:rPr lang="en-US" sz="1100" dirty="0">
                <a:latin typeface="Malgun Gothic"/>
                <a:ea typeface="Malgun Gothic"/>
              </a:rPr>
              <a:t>.</a:t>
            </a:r>
            <a:endParaRPr lang="ko-KR" altLang="en-US" sz="1100" dirty="0">
              <a:latin typeface="Malgun Gothic"/>
              <a:ea typeface="Malgun Gothic"/>
              <a:cs typeface="Arial"/>
            </a:endParaRPr>
          </a:p>
        </p:txBody>
      </p:sp>
      <p:sp>
        <p:nvSpPr>
          <p:cNvPr id="6" name="Google Shape;93;p18">
            <a:extLst>
              <a:ext uri="{FF2B5EF4-FFF2-40B4-BE49-F238E27FC236}">
                <a16:creationId xmlns:a16="http://schemas.microsoft.com/office/drawing/2014/main" id="{172F32D0-E68E-0441-85C0-16FB574429FE}"/>
              </a:ext>
            </a:extLst>
          </p:cNvPr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8" name="Google Shape;92;p18">
            <a:extLst>
              <a:ext uri="{FF2B5EF4-FFF2-40B4-BE49-F238E27FC236}">
                <a16:creationId xmlns:a16="http://schemas.microsoft.com/office/drawing/2014/main" id="{DAADB4FA-0879-D7D2-0AC1-837D7F990D1F}"/>
              </a:ext>
            </a:extLst>
          </p:cNvPr>
          <p:cNvSpPr/>
          <p:nvPr/>
        </p:nvSpPr>
        <p:spPr>
          <a:xfrm rot="10800000" flipH="1">
            <a:off x="5838701" y="1000746"/>
            <a:ext cx="6376978" cy="24717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0F869B-A68E-7283-2CD6-5B1904F99F13}"/>
              </a:ext>
            </a:extLst>
          </p:cNvPr>
          <p:cNvSpPr txBox="1"/>
          <p:nvPr/>
        </p:nvSpPr>
        <p:spPr>
          <a:xfrm>
            <a:off x="6377888" y="5443714"/>
            <a:ext cx="55142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altLang="ko-KR" sz="1000" dirty="0">
                <a:ea typeface="맑은 고딕"/>
              </a:rPr>
              <a:t>2025년 10월28일, WEA </a:t>
            </a:r>
            <a:r>
              <a:rPr lang="en-US" altLang="ko-KR" sz="1000" dirty="0" err="1">
                <a:ea typeface="맑은 고딕"/>
              </a:rPr>
              <a:t>총회에서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어라이즈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프리젠테이션이</a:t>
            </a:r>
            <a:r>
              <a:rPr lang="en-US" altLang="ko-KR" sz="1000" dirty="0">
                <a:ea typeface="맑은 고딕"/>
              </a:rPr>
              <a:t> 있었습니다.약300여명의 </a:t>
            </a:r>
            <a:r>
              <a:rPr lang="en-US" altLang="ko-KR" sz="1000" dirty="0" err="1">
                <a:ea typeface="맑은 고딕"/>
              </a:rPr>
              <a:t>목사님들이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아프리카의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듣고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보고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깨닫고</a:t>
            </a:r>
            <a:r>
              <a:rPr lang="en-US" altLang="ko-KR" sz="1000" dirty="0">
                <a:ea typeface="맑은 고딕"/>
              </a:rPr>
              <a:t>, </a:t>
            </a:r>
            <a:r>
              <a:rPr lang="en-US" altLang="ko-KR" sz="1000" dirty="0" err="1">
                <a:ea typeface="맑은 고딕"/>
              </a:rPr>
              <a:t>청원에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참여했습니다</a:t>
            </a:r>
            <a:r>
              <a:rPr lang="en-US" altLang="ko-KR" sz="1000" dirty="0">
                <a:ea typeface="맑은 고딕"/>
              </a:rPr>
              <a:t>. </a:t>
            </a:r>
            <a:r>
              <a:rPr lang="en-US" altLang="ko-KR" sz="1000" dirty="0" err="1">
                <a:ea typeface="맑은 고딕"/>
              </a:rPr>
              <a:t>아프리카교회의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실상을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공감하며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함께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기도하는</a:t>
            </a:r>
            <a:r>
              <a:rPr lang="en-US" altLang="ko-KR" sz="1000" dirty="0">
                <a:ea typeface="맑은 고딕"/>
              </a:rPr>
              <a:t> </a:t>
            </a:r>
            <a:r>
              <a:rPr lang="en-US" altLang="ko-KR" sz="1000" dirty="0" err="1">
                <a:ea typeface="맑은 고딕"/>
              </a:rPr>
              <a:t>은혜가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있기를</a:t>
            </a:r>
            <a:r>
              <a:rPr lang="en-US" altLang="ko-KR" sz="1000" dirty="0">
                <a:ea typeface="맑은 고딕"/>
              </a:rPr>
              <a:t> </a:t>
            </a:r>
            <a:r>
              <a:rPr lang="en-US" altLang="ko-KR" sz="1000" dirty="0" err="1">
                <a:ea typeface="맑은 고딕"/>
              </a:rPr>
              <a:t>원합니다</a:t>
            </a:r>
            <a:r>
              <a:rPr lang="en-US" altLang="ko-KR" sz="1000" dirty="0">
                <a:ea typeface="맑은 고딕"/>
              </a:rPr>
              <a:t>. </a:t>
            </a:r>
          </a:p>
        </p:txBody>
      </p:sp>
      <p:pic>
        <p:nvPicPr>
          <p:cNvPr id="4" name="그림 3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6CA333B-2C81-49C5-02E8-7651EF025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816" y="158627"/>
            <a:ext cx="4525108" cy="749545"/>
          </a:xfrm>
          <a:prstGeom prst="rect">
            <a:avLst/>
          </a:prstGeom>
        </p:spPr>
      </p:pic>
      <p:pic>
        <p:nvPicPr>
          <p:cNvPr id="9" name="그림 8" descr="A colorful background with text&#10;&#10;Description automatically generated">
            <a:extLst>
              <a:ext uri="{FF2B5EF4-FFF2-40B4-BE49-F238E27FC236}">
                <a16:creationId xmlns:a16="http://schemas.microsoft.com/office/drawing/2014/main" id="{7C8C1199-3173-E0D0-AC41-476E655C1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553" y="2007323"/>
            <a:ext cx="6119446" cy="342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375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B206-D105-8C02-9CD2-A4FE8ED6D0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이슬람권 비밀신자들을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584DC46-CA32-6DD9-92AA-649377D72EC7}"/>
              </a:ext>
            </a:extLst>
          </p:cNvPr>
          <p:cNvSpPr txBox="1"/>
          <p:nvPr/>
        </p:nvSpPr>
        <p:spPr>
          <a:xfrm>
            <a:off x="1535113" y="2322513"/>
            <a:ext cx="9550400" cy="3908762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두려움과 고립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solidFill>
                  <a:srgbClr val="000000"/>
                </a:solidFill>
                <a:latin typeface="맑은 고딕"/>
                <a:ea typeface="맑은 고딕"/>
              </a:rPr>
              <a:t>그리고 생명의 위협 속에서도 믿음이 흔들리지 않고 그리스도 안에 굳게 설 수 있도록 기도해주세요</a:t>
            </a:r>
            <a:r>
              <a:rPr lang="en-US" altLang="ko-KR" sz="1300" b="1" dirty="0">
                <a:solidFill>
                  <a:srgbClr val="000000"/>
                </a:solidFill>
                <a:latin typeface="맑은 고딕"/>
                <a:ea typeface="맑은 고딕"/>
              </a:rPr>
              <a:t>.</a:t>
            </a: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언제 복음을 담대하게 전해야 할지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그리고 언제 주님의 보호 아래 지혜롭게 침묵해야 할지를 분별하는 지혜를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자신들을 힘들게 하는 박해하는 자들에게도 그리스도의 마음으로 사랑과 용서를 베풀 수 있는 능력을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개종으로 인해 잃어버린 사회적 관계와 가족을 대신할 수 있도록</a:t>
            </a:r>
            <a:r>
              <a:rPr lang="en-US" altLang="ko-KR" sz="1300" b="1" dirty="0">
                <a:latin typeface="맑은 고딕"/>
                <a:ea typeface="맑은 고딕"/>
              </a:rPr>
              <a:t>, MBB</a:t>
            </a:r>
            <a:r>
              <a:rPr lang="ko-KR" altLang="en-US" sz="1300" b="1" dirty="0">
                <a:latin typeface="맑은 고딕"/>
                <a:ea typeface="맑은 고딕"/>
              </a:rPr>
              <a:t>들이 서로를 지지하고 격려하는 안전하고 헌신적인 공동체를 형성하도록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숨어서라도 하나님의 말씀</a:t>
            </a:r>
            <a:r>
              <a:rPr lang="en-US" altLang="ko-KR" sz="1300" b="1" dirty="0">
                <a:latin typeface="맑은 고딕"/>
                <a:ea typeface="맑은 고딕"/>
              </a:rPr>
              <a:t>(</a:t>
            </a:r>
            <a:r>
              <a:rPr lang="ko-KR" altLang="en-US" sz="1300" b="1" dirty="0">
                <a:latin typeface="맑은 고딕"/>
                <a:ea typeface="맑은 고딕"/>
              </a:rPr>
              <a:t>성경</a:t>
            </a:r>
            <a:r>
              <a:rPr lang="en-US" altLang="ko-KR" sz="1300" b="1" dirty="0">
                <a:latin typeface="맑은 고딕"/>
                <a:ea typeface="맑은 고딕"/>
              </a:rPr>
              <a:t>)</a:t>
            </a:r>
            <a:r>
              <a:rPr lang="ko-KR" altLang="en-US" sz="1300" b="1" dirty="0">
                <a:latin typeface="맑은 고딕"/>
                <a:ea typeface="맑은 고딕"/>
              </a:rPr>
              <a:t>을 접할 수 있게 하시고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기록된 말씀이 그들의 삶에서 살아있는 실재가 되어 능력으로 임하도록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GB" altLang="ko-KR" sz="1300" b="1" dirty="0">
              <a:solidFill>
                <a:srgbClr val="000000"/>
              </a:solidFill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정부 당국과 가족들의 위협으로부터 그들의 생명과 안전을 지켜 주시는 하나님의 강력한 보호의 손길을 위해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 </a:t>
            </a: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endParaRPr lang="en-US" altLang="ko-KR" sz="1300" b="1" dirty="0">
              <a:latin typeface="맑은 고딕"/>
              <a:ea typeface="맑은 고딕"/>
            </a:endParaRPr>
          </a:p>
          <a:p>
            <a:pPr eaLnBrk="1" hangingPunct="1">
              <a:buSzPct val="100000"/>
              <a:buFont typeface="Arial" panose="020B0604020202020204" pitchFamily="34" charset="0"/>
              <a:buChar char="•"/>
              <a:defRPr/>
            </a:pPr>
            <a:r>
              <a:rPr lang="ko-KR" altLang="en-US" sz="1300" b="1" dirty="0">
                <a:latin typeface="맑은 고딕"/>
                <a:ea typeface="맑은 고딕"/>
              </a:rPr>
              <a:t>성령께서 문을 여시고 인도하실 때</a:t>
            </a:r>
            <a:r>
              <a:rPr lang="en-US" altLang="ko-KR" sz="1300" b="1" dirty="0">
                <a:latin typeface="맑은 고딕"/>
                <a:ea typeface="맑은 고딕"/>
              </a:rPr>
              <a:t>, </a:t>
            </a:r>
            <a:r>
              <a:rPr lang="ko-KR" altLang="en-US" sz="1300" b="1" dirty="0">
                <a:latin typeface="맑은 고딕"/>
                <a:ea typeface="맑은 고딕"/>
              </a:rPr>
              <a:t>두려움을 이기고 복음을 전할 수 있는 거룩한 담대함을 부어 주시도록 기도해 주세요</a:t>
            </a:r>
            <a:r>
              <a:rPr lang="en-US" altLang="ko-KR" sz="1300" b="1" dirty="0">
                <a:latin typeface="맑은 고딕"/>
                <a:ea typeface="맑은 고딕"/>
              </a:rPr>
              <a:t>.</a:t>
            </a:r>
          </a:p>
          <a:p>
            <a:pPr eaLnBrk="1" hangingPunct="1">
              <a:defRPr/>
            </a:pPr>
            <a:endParaRPr lang="en-GB" altLang="ko-KR" sz="1400" b="1" dirty="0">
              <a:solidFill>
                <a:srgbClr val="00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219BF-7585-865F-B836-3FEB4A82B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98EB-DEFC-DF1B-3337-AAAD9115ED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5113" y="1044575"/>
            <a:ext cx="10013950" cy="1030288"/>
          </a:xfrm>
        </p:spPr>
        <p:txBody>
          <a:bodyPr numCol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ko-KR" altLang="en-US" dirty="0">
                <a:ea typeface="굴림"/>
              </a:rPr>
              <a:t>중국 시온교회 종교탄압을 위한 기도</a:t>
            </a:r>
            <a:endParaRPr lang="ko-KR" altLang="ko-KR" dirty="0">
              <a:ea typeface="굴림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118BECF-E310-C78D-809F-FA5F71F855E5}"/>
              </a:ext>
            </a:extLst>
          </p:cNvPr>
          <p:cNvSpPr txBox="1"/>
          <p:nvPr/>
        </p:nvSpPr>
        <p:spPr>
          <a:xfrm>
            <a:off x="1535113" y="2322513"/>
            <a:ext cx="9550400" cy="3447098"/>
          </a:xfrm>
          <a:prstGeom prst="rect">
            <a:avLst/>
          </a:prstGeom>
          <a:noFill/>
          <a:ln cap="flat">
            <a:noFill/>
          </a:ln>
        </p:spPr>
        <p:txBody>
          <a:bodyPr lIns="91440" tIns="45720" rIns="91440" bIns="45720" anchor="t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ko-KR" altLang="en-US" sz="1400" dirty="0">
              <a:solidFill>
                <a:srgbClr val="000000"/>
              </a:solidFill>
              <a:latin typeface="Aptos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모든</a:t>
            </a:r>
            <a:r>
              <a:rPr lang="en-US" altLang="ko-KR" sz="1200" b="1" dirty="0">
                <a:solidFill>
                  <a:srgbClr val="000000"/>
                </a:solidFill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목회자</a:t>
            </a:r>
            <a:r>
              <a:rPr lang="en-US" sz="1200" b="1" dirty="0">
                <a:solidFill>
                  <a:srgbClr val="000000"/>
                </a:solidFill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solidFill>
                  <a:srgbClr val="000000"/>
                </a:solidFill>
                <a:latin typeface="Malgun Gothic"/>
                <a:ea typeface="Malgun Gothic"/>
              </a:rPr>
              <a:t>설교자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동역자들을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하나님이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보호해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주십시오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가택이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봉쇄되어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거주할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없는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구속된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이들의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가족들을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그들이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시기에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위로 받고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필요한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것들이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채워지게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억류된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자들을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변호하는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변호사들의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안전과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지혜를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위해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r>
              <a:rPr lang="en-US" sz="1200" b="1" err="1">
                <a:latin typeface="Malgun Gothic"/>
                <a:ea typeface="맑은 고딕"/>
              </a:rPr>
              <a:t>그들이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해를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입지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않고</a:t>
            </a:r>
            <a:r>
              <a:rPr lang="en-US" sz="1200" b="1" dirty="0">
                <a:latin typeface="Malgun Gothic"/>
                <a:ea typeface="맑은 고딕"/>
              </a:rPr>
              <a:t>, </a:t>
            </a:r>
            <a:r>
              <a:rPr lang="ko-KR" altLang="en-US" sz="1200" b="1" dirty="0">
                <a:latin typeface="Malgun Gothic"/>
                <a:ea typeface="Malgun Gothic"/>
              </a:rPr>
              <a:t>하나님께서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정의를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이루는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도구로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사용되게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하소서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재정적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공급을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이번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시온교회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탄압으로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많은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교회들이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강제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폐쇄되어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필수적인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지원망이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끊어졌습니다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r>
              <a:rPr lang="ko-KR" altLang="en-US" sz="1200" b="1" dirty="0">
                <a:latin typeface="Malgun Gothic"/>
                <a:ea typeface="Malgun Gothic"/>
              </a:rPr>
              <a:t>일부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목회자들은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가족의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기본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생계조차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유지하기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어려운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상황에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처해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있습니다</a:t>
            </a:r>
            <a:r>
              <a:rPr lang="en-US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시온교회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목회팀이</a:t>
            </a:r>
            <a:r>
              <a:rPr lang="en-US" sz="1200" b="1" dirty="0">
                <a:latin typeface="Malgun Gothic"/>
                <a:ea typeface="맑은 고딕"/>
              </a:rPr>
              <a:t> 이 </a:t>
            </a:r>
            <a:r>
              <a:rPr lang="en-US" sz="1200" b="1" err="1">
                <a:latin typeface="Malgun Gothic"/>
                <a:ea typeface="맑은 고딕"/>
              </a:rPr>
              <a:t>위기를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이끌어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갈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때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en-US" sz="1200" b="1" err="1">
                <a:latin typeface="Malgun Gothic"/>
                <a:ea typeface="맑은 고딕"/>
              </a:rPr>
              <a:t>지혜와</a:t>
            </a:r>
            <a:r>
              <a:rPr lang="en-US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담대함을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얻도록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박해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가운데서도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전역의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성도들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마음속에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믿음과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평안이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지배하도록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altLang="ko-KR" sz="1200" b="1" dirty="0">
                <a:latin typeface="Malgun Gothic"/>
                <a:ea typeface="맑은 고딕"/>
              </a:rPr>
              <a:t>. </a:t>
            </a:r>
            <a:endParaRPr lang="en-GB" sz="1200" b="1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endParaRPr lang="en-US" altLang="ko-KR" sz="1200" b="1" dirty="0">
              <a:latin typeface="Malgun Gothic"/>
              <a:ea typeface="맑은 고딕"/>
            </a:endParaRPr>
          </a:p>
          <a:p>
            <a:pPr>
              <a:buSzPct val="100000"/>
              <a:buFont typeface="Wingdings" panose="020B0604020202020204" pitchFamily="34" charset="0"/>
              <a:buChar char="§"/>
              <a:defRPr/>
            </a:pP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중국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교회의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부흥을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위해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간절히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부르짖으며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고난이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더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깊은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영적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각성과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연합으로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이어지도록</a:t>
            </a:r>
            <a:r>
              <a:rPr lang="en-US" altLang="ko-KR" sz="1200" b="1" dirty="0">
                <a:latin typeface="Malgun Gothic"/>
                <a:ea typeface="맑은 고딕"/>
              </a:rPr>
              <a:t> </a:t>
            </a:r>
            <a:r>
              <a:rPr lang="ko-KR" altLang="en-US" sz="1200" b="1" dirty="0">
                <a:latin typeface="Malgun Gothic"/>
                <a:ea typeface="Malgun Gothic"/>
              </a:rPr>
              <a:t>기도합니다</a:t>
            </a:r>
            <a:r>
              <a:rPr lang="en-US" sz="1200" b="1" dirty="0">
                <a:latin typeface="Malgun Gothic"/>
                <a:ea typeface="맑은 고딕"/>
              </a:rPr>
              <a:t>.</a:t>
            </a:r>
            <a:endParaRPr lang="en-GB" sz="1200" b="1">
              <a:solidFill>
                <a:srgbClr val="000000"/>
              </a:solidFill>
              <a:latin typeface="Malgun Gothic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49068670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 descr="하늘, 야외, 사람, 의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34434A0E-BFA8-7387-40AD-FBFBB11B2E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29174" y="4293868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358186F-C248-7A02-7996-968031A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7030A0"/>
          </a:solidFill>
        </p:spPr>
        <p:txBody>
          <a:bodyPr/>
          <a:lstStyle/>
          <a:p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#</a:t>
            </a:r>
            <a:r>
              <a:rPr lang="ko-KR" altLang="en-US" sz="2000" b="1" dirty="0" err="1">
                <a:solidFill>
                  <a:schemeClr val="bg1"/>
                </a:solidFill>
                <a:latin typeface="맑은 고딕"/>
                <a:ea typeface="맑은 고딕"/>
              </a:rPr>
              <a:t>기도월력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2025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년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 11</a:t>
            </a:r>
            <a:r>
              <a:rPr lang="ko-KR" altLang="en-US" sz="2000" b="1" dirty="0">
                <a:solidFill>
                  <a:schemeClr val="bg1"/>
                </a:solidFill>
                <a:latin typeface="맑은 고딕"/>
                <a:ea typeface="맑은 고딕"/>
              </a:rPr>
              <a:t>월</a:t>
            </a:r>
            <a:r>
              <a:rPr lang="en-US" altLang="ko-KR" sz="2000" b="1" dirty="0">
                <a:solidFill>
                  <a:schemeClr val="bg1"/>
                </a:solidFill>
                <a:latin typeface="맑은 고딕"/>
                <a:ea typeface="맑은 고딕"/>
              </a:rPr>
              <a:t> </a:t>
            </a:r>
            <a:endParaRPr lang="ko-KR" altLang="en-US" sz="2000" b="1" dirty="0">
              <a:solidFill>
                <a:schemeClr val="bg1"/>
              </a:solidFill>
              <a:ea typeface="맑은 고딕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2AF4C9D-C0A8-22A4-71FA-77CF72FF77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4179"/>
            <a:ext cx="3390161" cy="5367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11월 5일 인도네시아</a:t>
            </a:r>
            <a:endParaRPr lang="ko-KR" altLang="en-US" sz="18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1A0FFB9-B7B5-2B33-79B8-00AB4C6DCD3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74047" y="2005870"/>
            <a:ext cx="2719969" cy="526756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11월 6일 아제르바이잔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E708E7B9-66BE-1F1D-A46B-D37383BF187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99566" y="2004178"/>
            <a:ext cx="3390161" cy="5267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800" dirty="0">
                <a:latin typeface="맑은 고딕"/>
                <a:ea typeface="맑은 고딕"/>
              </a:rPr>
              <a:t>11월 7일 중국</a:t>
            </a:r>
            <a:endParaRPr lang="ko-KR" altLang="en-US" sz="1800" dirty="0"/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C17EAA2-550D-8443-B7C4-F5B2872AEDA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99568" y="2422849"/>
            <a:ext cx="3391488" cy="328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중국은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9월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종교인의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온라인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활동을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엄격히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규제하는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18개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조항의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법률을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제정하였습니다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이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법에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따르면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종교인은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개인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계정을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통해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설교하거나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관련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콘텐츠를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게시하는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것이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금지됩니다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청소년을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대상으로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한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온라인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사역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여름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캠프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운영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성경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이야기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전파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등도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모두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금지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대상에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포함됩니다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종교인들은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온라인상에서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신자들을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위로하거나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성경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구절을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나누는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것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조차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법적인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위험을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감수해야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교회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 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지도자들이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억압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속에서도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사역을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잘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감당할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수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있기를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맑은 고딕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맑은 고딕"/>
                <a:ea typeface="맑은 고딕"/>
              </a:rPr>
              <a:t>. </a:t>
            </a:r>
            <a:endParaRPr lang="en-US" altLang="ko-KR" sz="1100" dirty="0">
              <a:solidFill>
                <a:srgbClr val="424242"/>
              </a:solidFill>
            </a:endParaRPr>
          </a:p>
        </p:txBody>
      </p:sp>
      <p:pic>
        <p:nvPicPr>
          <p:cNvPr id="14" name="그림 13" descr="그림, 스케치, 나무, 페인팅이(가) 표시된 사진&#10;&#10;AI 생성 콘텐츠는 정확하지 않을 수 있습니다.">
            <a:hlinkClick r:id="rId4"/>
            <a:extLst>
              <a:ext uri="{FF2B5EF4-FFF2-40B4-BE49-F238E27FC236}">
                <a16:creationId xmlns:a16="http://schemas.microsoft.com/office/drawing/2014/main" id="{8DB92385-2A94-FFD2-F48D-74C5FD8BA3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916329" y="4293868"/>
            <a:ext cx="2312760" cy="1568089"/>
          </a:xfrm>
          <a:prstGeom prst="rect">
            <a:avLst/>
          </a:prstGeom>
        </p:spPr>
      </p:pic>
      <p:pic>
        <p:nvPicPr>
          <p:cNvPr id="16" name="내용 개체 틀 8" descr="인간의 얼굴, 스크린샷, 사람, 인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9DE6003-034F-21D3-C1B9-F43F87B5DE2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36779" y="4293867"/>
            <a:ext cx="3643962" cy="15616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2DE207-D9ED-7F82-20EF-751A8EDD984C}"/>
              </a:ext>
            </a:extLst>
          </p:cNvPr>
          <p:cNvSpPr txBox="1"/>
          <p:nvPr/>
        </p:nvSpPr>
        <p:spPr>
          <a:xfrm>
            <a:off x="797169" y="2426676"/>
            <a:ext cx="3387969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무슬림에서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기독교로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개종한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191명의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신자들이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여섯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마을에서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제자훈련을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통해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믿음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안에서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자라고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이들은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농부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노동자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상인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등으로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한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달에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두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번씩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모여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하나님의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말씀을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더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깊이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이해하려고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애쓰고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191명의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신자들이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압박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반대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, 및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경제적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어려움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속에서도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믿음을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지키기를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Calibri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Calibri"/>
              </a:rPr>
              <a:t>. </a:t>
            </a:r>
          </a:p>
          <a:p>
            <a:pPr algn="l"/>
            <a:endParaRPr lang="ko-KR" altLang="en-US" sz="1100" dirty="0">
              <a:ea typeface="맑은 고딕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C18A9C-9B17-95CB-7A7E-F35D672847A5}"/>
              </a:ext>
            </a:extLst>
          </p:cNvPr>
          <p:cNvSpPr txBox="1"/>
          <p:nvPr/>
        </p:nvSpPr>
        <p:spPr>
          <a:xfrm>
            <a:off x="4239518" y="2426677"/>
            <a:ext cx="3638388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아제르바이잔에서는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국가에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등록하지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않은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모든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활동은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불법으로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간주합니다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단체로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인정받기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위해서는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성인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50명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이상의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공동신청이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필요하지만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이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요건은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소규모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공동체의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활동을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사실상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가로막고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숨가잇의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'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평화교회'를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포함한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여러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개신교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교회는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수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개월에서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수년째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등록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신청에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관한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어떤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응답도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받지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못하고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있으며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,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종교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문제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위원회는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승인도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거부도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하지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않은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채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연락에도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응하지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않고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있습니다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어러한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부당한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종교법이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개정되어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신앙의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자유가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보장되기를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 </a:t>
            </a:r>
            <a:r>
              <a:rPr lang="en-US" altLang="ko-KR" sz="1100" dirty="0" err="1">
                <a:solidFill>
                  <a:srgbClr val="424242"/>
                </a:solidFill>
                <a:latin typeface="Malgun Gothic"/>
                <a:ea typeface="맑은 고딕"/>
              </a:rPr>
              <a:t>기도합니다</a:t>
            </a:r>
            <a:r>
              <a:rPr lang="en-US" altLang="ko-KR" sz="1100" dirty="0">
                <a:solidFill>
                  <a:srgbClr val="424242"/>
                </a:solidFill>
                <a:latin typeface="Malgun Gothic"/>
                <a:ea typeface="맑은 고딕"/>
              </a:rPr>
              <a:t>.  </a:t>
            </a:r>
          </a:p>
          <a:p>
            <a:endParaRPr lang="ko-KR" altLang="en-US" dirty="0"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42504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/>
              <a:t>오픈도어 </a:t>
            </a:r>
            <a:r>
              <a:rPr lang="en-US" altLang="ko-KR" sz="1000"/>
              <a:t>1,300</a:t>
            </a:r>
            <a:r>
              <a:rPr lang="ko-KR" altLang="en-US" sz="1000"/>
              <a:t>여 명의 사역자들이 </a:t>
            </a:r>
            <a:r>
              <a:rPr lang="ko-KR" altLang="en-US" sz="1000" err="1"/>
              <a:t>브라더</a:t>
            </a:r>
            <a:r>
              <a:rPr lang="ko-KR" altLang="en-US" sz="1000"/>
              <a:t> </a:t>
            </a:r>
            <a:r>
              <a:rPr lang="ko-KR" altLang="en-US" sz="1000" err="1"/>
              <a:t>앤드류의</a:t>
            </a:r>
            <a:r>
              <a:rPr lang="ko-KR" altLang="en-US" sz="1000"/>
              <a:t> 길을 따라 믿음과 용기를 잃지 않고</a:t>
            </a:r>
            <a:r>
              <a:rPr lang="en-US" altLang="ko-KR" sz="1000"/>
              <a:t>, </a:t>
            </a:r>
            <a:r>
              <a:rPr lang="ko-KR" altLang="en-US" sz="1000"/>
              <a:t>겸손하게 박해 받는 교회를 잘 섬길 수 있게 </a:t>
            </a:r>
            <a:r>
              <a:rPr lang="ko-KR" altLang="en-US" sz="1000" err="1"/>
              <a:t>하옵소서</a:t>
            </a:r>
            <a:r>
              <a:rPr lang="en-US" altLang="ko-KR" sz="1000"/>
              <a:t>! </a:t>
            </a:r>
            <a:r>
              <a:rPr lang="ko-KR" altLang="en-US" sz="1000"/>
              <a:t>예수의 제자의 길을 끝까지 걸어가게 </a:t>
            </a:r>
            <a:r>
              <a:rPr lang="ko-KR" altLang="en-US" sz="1000" err="1"/>
              <a:t>하옵소서</a:t>
            </a:r>
            <a:r>
              <a:rPr lang="en-US" altLang="ko-KR" sz="1000"/>
              <a:t>!</a:t>
            </a:r>
          </a:p>
          <a:p>
            <a:pPr marL="0" indent="0" algn="just">
              <a:buNone/>
            </a:pPr>
            <a:r>
              <a:rPr lang="ko-KR" altLang="en-US" sz="1000" err="1"/>
              <a:t>화요기도모임을</a:t>
            </a:r>
            <a:r>
              <a:rPr lang="ko-KR" altLang="en-US" sz="1000"/>
              <a:t> 지키는 기도용사들을 축복하시고</a:t>
            </a:r>
            <a:r>
              <a:rPr lang="en-US" altLang="ko-KR" sz="1000"/>
              <a:t>, </a:t>
            </a:r>
            <a:r>
              <a:rPr lang="ko-KR" altLang="en-US" sz="1000"/>
              <a:t>각 가정마다</a:t>
            </a:r>
            <a:r>
              <a:rPr lang="en-US" altLang="ko-KR" sz="1000"/>
              <a:t> </a:t>
            </a:r>
            <a:r>
              <a:rPr lang="ko-KR" altLang="en-US" sz="1000"/>
              <a:t>하나님의 부르심의 소망이 밝게 빛나게 하시고</a:t>
            </a:r>
            <a:r>
              <a:rPr lang="en-US" altLang="ko-KR" sz="1000"/>
              <a:t>, </a:t>
            </a:r>
            <a:r>
              <a:rPr lang="ko-KR" altLang="en-US" sz="1000"/>
              <a:t>부르짖는 간구를 들으시며</a:t>
            </a:r>
            <a:r>
              <a:rPr lang="en-US" altLang="ko-KR" sz="1000"/>
              <a:t>, </a:t>
            </a:r>
            <a:r>
              <a:rPr lang="ko-KR" altLang="en-US" sz="1000"/>
              <a:t>일평생 주님을 영화롭게 하는 거룩한 삶이 되게 </a:t>
            </a:r>
            <a:r>
              <a:rPr lang="ko-KR" altLang="en-US" sz="1000" err="1"/>
              <a:t>하옵소서</a:t>
            </a:r>
            <a:endParaRPr lang="en-US" altLang="ko-KR" sz="100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ko-KR" altLang="en-US" sz="1050" i="1" err="1">
                <a:solidFill>
                  <a:schemeClr val="tx1"/>
                </a:solidFill>
                <a:latin typeface="+mj-lt"/>
                <a:ea typeface="맑은 고딕"/>
              </a:rPr>
              <a:t>어라이즈</a:t>
            </a:r>
            <a:r>
              <a:rPr lang="ko-KR" altLang="en-US" sz="1050" i="1">
                <a:solidFill>
                  <a:schemeClr val="tx1"/>
                </a:solidFill>
                <a:latin typeface="+mj-lt"/>
                <a:ea typeface="맑은 고딕"/>
              </a:rPr>
              <a:t> 아프리카 100만 청원을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2026년까지 전세계적으로 SSA 교회와 성도들을 위한 100만명 청원운동이 진행되고 있습니다. 한국오픈도어는 2만명 참여를 목표로 교회와 성도들의 참여를 독려하고 있습니다. 교회의 문을 열어 주시고, 긍휼을 베풀어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ko-KR" altLang="en-US" sz="1000" dirty="0">
                <a:latin typeface="맑은 고딕"/>
                <a:ea typeface="맑은 고딕"/>
              </a:rPr>
              <a:t>!</a:t>
            </a:r>
            <a:endParaRPr lang="ko-KR" altLang="en-US" sz="1000" dirty="0"/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 sz="1050">
                <a:solidFill>
                  <a:schemeClr val="tx1"/>
                </a:solidFill>
                <a:latin typeface="맑은 고딕"/>
                <a:ea typeface="맑은 고딕"/>
              </a:rPr>
              <a:t>오픈도어 기도학교를 위하여</a:t>
            </a:r>
          </a:p>
          <a:p>
            <a:pPr rtl="0"/>
            <a:endParaRPr lang="ko-KR" altLang="en-US" sz="1050" i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/>
                <a:ea typeface="맑은 고딕"/>
                <a:cs typeface="roboto"/>
              </a:rPr>
              <a:t>9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월9일부터 오픈도어 기도학교가 시작되었습니다.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브라더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앤드류와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개척자들이 가졌던 신앙의 유산을 잘 배우고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, 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오픈도어의 기도용사로 온전히 세워지는 학교가 될 수 있도록 기도합니다. 강사와 통역과 기도용사들이 잘 준비될 수 있도록 기도합니다</a:t>
            </a:r>
            <a:r>
              <a:rPr lang="en-US" altLang="ko-KR" sz="1000" dirty="0">
                <a:latin typeface="roboto"/>
                <a:ea typeface="맑은 고딕"/>
                <a:cs typeface="roboto"/>
              </a:rPr>
              <a:t>.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/>
                <a:ea typeface="맑은 고딕"/>
                <a:cs typeface="roboto"/>
              </a:rPr>
              <a:t>온라인으로 연결되는 강사와 통역이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순적하게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 진행되게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모든 참가자들이 귀를 기울여, 내게 말씀하시는 하나님의 음성을 잘 분별하게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 이 세상에 보냄을 받은 빛의 전사로서 영적전쟁에서 날마다 승리하게 </a:t>
            </a:r>
            <a:r>
              <a:rPr lang="ko-KR" altLang="en-US" sz="1000" dirty="0" err="1">
                <a:latin typeface="roboto"/>
                <a:ea typeface="맑은 고딕"/>
                <a:cs typeface="roboto"/>
              </a:rPr>
              <a:t>하옵소서</a:t>
            </a:r>
            <a:r>
              <a:rPr lang="ko-KR" altLang="en-US" sz="1000" dirty="0">
                <a:latin typeface="roboto"/>
                <a:ea typeface="맑은 고딕"/>
                <a:cs typeface="roboto"/>
              </a:rPr>
              <a:t>! 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Shoji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와이드스크린</PresentationFormat>
  <Slides>10</Slides>
  <Notes>6</Notes>
  <HiddenSlides>0</HiddenSlides>
  <ScaleCrop>false</ScaleCrop>
  <HeadingPairs>
    <vt:vector size="4" baseType="variant"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3" baseType="lpstr">
      <vt:lpstr>Office 테마</vt:lpstr>
      <vt:lpstr>Office 테마</vt:lpstr>
      <vt:lpstr>ShojiVTI</vt:lpstr>
      <vt:lpstr>Prayer Meeting  for Persecuted Church Worldwide 박해받는 교회를 위한 화요기도모임</vt:lpstr>
      <vt:lpstr>OPEN DOORS CORE VALUE/핵심가치</vt:lpstr>
      <vt:lpstr>PowerPoint 프레젠테이션</vt:lpstr>
      <vt:lpstr>기도영상</vt:lpstr>
      <vt:lpstr>PowerPoint 프레젠테이션</vt:lpstr>
      <vt:lpstr>어라이즈 아프리카를 위한 기도</vt:lpstr>
      <vt:lpstr>이슬람권 비밀신자들을 위한 기도</vt:lpstr>
      <vt:lpstr>중국 시온교회 종교탄압을 위한 기도</vt:lpstr>
      <vt:lpstr>#기도월력 2025년 11월 </vt:lpstr>
      <vt:lpstr>박해 받는 교회를 위한 기도가 이 땅에 요원의 불길처럼 뜨겁게 일어나기를 기도합니다.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revision>1139</cp:revision>
  <dcterms:created xsi:type="dcterms:W3CDTF">2024-07-08T04:53:18Z</dcterms:created>
  <dcterms:modified xsi:type="dcterms:W3CDTF">2025-11-05T07:49:32Z</dcterms:modified>
</cp:coreProperties>
</file>