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716" r:id="rId2"/>
    <p:sldMasterId id="2147483648" r:id="rId3"/>
  </p:sldMasterIdLst>
  <p:notesMasterIdLst>
    <p:notesMasterId r:id="rId14"/>
  </p:notesMasterIdLst>
  <p:sldIdLst>
    <p:sldId id="257" r:id="rId4"/>
    <p:sldId id="373" r:id="rId5"/>
    <p:sldId id="2528" r:id="rId6"/>
    <p:sldId id="2550" r:id="rId7"/>
    <p:sldId id="2537" r:id="rId8"/>
    <p:sldId id="2556" r:id="rId9"/>
    <p:sldId id="2555" r:id="rId10"/>
    <p:sldId id="316" r:id="rId11"/>
    <p:sldId id="2551" r:id="rId12"/>
    <p:sldId id="2462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  <a:srgbClr val="660066"/>
    <a:srgbClr val="990000"/>
    <a:srgbClr val="CC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98C765-9EEE-2C11-62B9-B68A7A43597A}" v="1396" dt="2025-11-25T05:59:38.7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board/view.do?iboardgroupseq=1&amp;iboardmanagerseq=3&amp;currentpagenum=&amp;searchitem=&amp;searchvalue=&amp;iboardseq=1521&amp;irefamily=1521&amp;ireseq=0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2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2025-11-25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https://www.youtube.com/watch?v=S-RoQBEN7as</a:t>
            </a:r>
            <a:endParaRPr lang="ko-KR" dirty="0"/>
          </a:p>
          <a:p>
            <a:r>
              <a:rPr lang="en-US" altLang="ko-KR" dirty="0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, 위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 dirty="0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맑은 고딕"/>
            </a:endParaRPr>
          </a:p>
          <a:p>
            <a:endParaRPr lang="ko-KR" altLang="en-US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29DF6-AF39-8F0D-85A1-A39CFA23B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291DECD-076D-F2E0-64D5-43A761E236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AD88AC1-B120-B73E-A2E6-0161F45A4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>
              <a:ea typeface="맑은 고딕"/>
            </a:endParaRPr>
          </a:p>
          <a:p>
            <a:endParaRPr lang="en-US" altLang="ko-KR" dirty="0">
              <a:ea typeface="맑은 고딕" panose="020B0503020000020004" pitchFamily="34" charset="-127"/>
            </a:endParaRPr>
          </a:p>
          <a:p>
            <a:endParaRPr lang="ko-KR" altLang="en-US">
              <a:ea typeface="맑은 고딕" panose="020B0503020000020004" pitchFamily="34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850D001-828B-11AB-44B3-B6ABA16480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7865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98C95-382D-6D04-84DB-389FE3922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43C0A68-8132-5E58-A3CB-6594E5CFA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929ADFB-9E81-0D87-0ED2-24D1828F4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>
              <a:ea typeface="맑은 고딕"/>
            </a:endParaRPr>
          </a:p>
          <a:p>
            <a:endParaRPr lang="en-US" altLang="ko-KR" dirty="0">
              <a:ea typeface="맑은 고딕" panose="020B0503020000020004" pitchFamily="34" charset="-127"/>
            </a:endParaRPr>
          </a:p>
          <a:p>
            <a:endParaRPr lang="ko-KR" altLang="en-US">
              <a:ea typeface="맑은 고딕" panose="020B0503020000020004" pitchFamily="34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8AE470-FB8C-E17C-F35C-DBB0D21FD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218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>
                <a:ea typeface="맑은 고딕"/>
              </a:rPr>
              <a:t>관련된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 err="1">
                <a:ea typeface="맑은 고딕"/>
              </a:rPr>
              <a:t>자세한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 err="1">
                <a:ea typeface="맑은 고딕"/>
              </a:rPr>
              <a:t>내용은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>
                <a:ea typeface="맑은 고딕"/>
                <a:hlinkClick r:id="rId3"/>
              </a:rPr>
              <a:t>여기 링크를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 err="1">
                <a:ea typeface="맑은 고딕"/>
              </a:rPr>
              <a:t>참조하세요</a:t>
            </a:r>
            <a:r>
              <a:rPr lang="en-US" altLang="ko-KR" dirty="0">
                <a:ea typeface="맑은 고딕"/>
              </a:rPr>
              <a:t>.</a:t>
            </a:r>
          </a:p>
          <a:p>
            <a:endParaRPr lang="en-US" altLang="ko-KR" dirty="0">
              <a:ea typeface="맑은 고딕" panose="020B0503020000020004" pitchFamily="34" charset="-127"/>
            </a:endParaRPr>
          </a:p>
          <a:p>
            <a:endParaRPr lang="ko-KR" altLang="en-US">
              <a:ea typeface="맑은 고딕" panose="020B0503020000020004" pitchFamily="34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3571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>
            <a:extLst>
              <a:ext uri="{FF2B5EF4-FFF2-40B4-BE49-F238E27FC236}">
                <a16:creationId xmlns:a16="http://schemas.microsoft.com/office/drawing/2014/main" id="{CBD561FD-137B-70E1-12B9-AA9B4AFEF6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EECA4260-7966-7787-C69B-837B22EB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500"/>
            <a:ext cx="6796088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C9348B75-B0AB-3303-6610-A56E586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000"/>
            <a:ext cx="1071563" cy="246697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56">
            <a:extLst>
              <a:ext uri="{FF2B5EF4-FFF2-40B4-BE49-F238E27FC236}">
                <a16:creationId xmlns:a16="http://schemas.microsoft.com/office/drawing/2014/main" id="{D4842CC1-0039-B6BA-7DA3-06D7EF238874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6537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1451B061-0195-9F16-0C77-D69350CC5FB0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628171" y="1057521"/>
            <a:ext cx="5003541" cy="217343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4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646642" y="3751115"/>
            <a:ext cx="4985061" cy="1606161"/>
          </a:xfrm>
        </p:spPr>
        <p:txBody>
          <a:bodyPr anchor="t">
            <a:noAutofit/>
          </a:bodyPr>
          <a:lstStyle>
            <a:lvl1pPr>
              <a:defRPr sz="2400" b="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64"/>
          <p:cNvSpPr txBox="1">
            <a:spLocks noGrp="1"/>
          </p:cNvSpPr>
          <p:nvPr>
            <p:ph type="pic" idx="4294967295"/>
          </p:nvPr>
        </p:nvSpPr>
        <p:spPr>
          <a:xfrm>
            <a:off x="6859938" y="0"/>
            <a:ext cx="5332067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196E96-8225-9E0C-5879-C8A8BA6E7642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635125" y="6308725"/>
            <a:ext cx="4797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Date Placeholder 35">
            <a:extLst>
              <a:ext uri="{FF2B5EF4-FFF2-40B4-BE49-F238E27FC236}">
                <a16:creationId xmlns:a16="http://schemas.microsoft.com/office/drawing/2014/main" id="{0715EE9F-FD32-6DDD-16E9-FD88CBDF7E94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1" name="Slide Number Placeholder 36">
            <a:extLst>
              <a:ext uri="{FF2B5EF4-FFF2-40B4-BE49-F238E27FC236}">
                <a16:creationId xmlns:a16="http://schemas.microsoft.com/office/drawing/2014/main" id="{019DC12A-C936-667B-EACE-0698A61E39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F6E4269-DD05-420F-9D10-D88D9B6FCCA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94484179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descr="&quot;&quot;">
            <a:extLst>
              <a:ext uri="{FF2B5EF4-FFF2-40B4-BE49-F238E27FC236}">
                <a16:creationId xmlns:a16="http://schemas.microsoft.com/office/drawing/2014/main" id="{2ECAAF81-1E61-C4C8-E704-76984649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7" descr="&quot;&quot;">
            <a:extLst>
              <a:ext uri="{FF2B5EF4-FFF2-40B4-BE49-F238E27FC236}">
                <a16:creationId xmlns:a16="http://schemas.microsoft.com/office/drawing/2014/main" id="{1A504A59-C37C-EDCB-B502-9F08025CD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25" y="0"/>
            <a:ext cx="4016375" cy="10572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9" descr="&quot;&quot;">
            <a:extLst>
              <a:ext uri="{FF2B5EF4-FFF2-40B4-BE49-F238E27FC236}">
                <a16:creationId xmlns:a16="http://schemas.microsoft.com/office/drawing/2014/main" id="{690A3CDD-8C51-F607-7DE2-AE1905EA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EF2D05D1-5971-F0A1-F94D-FE682CB1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095375"/>
            <a:ext cx="8202613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3" descr="&quot;&quot;">
            <a:extLst>
              <a:ext uri="{FF2B5EF4-FFF2-40B4-BE49-F238E27FC236}">
                <a16:creationId xmlns:a16="http://schemas.microsoft.com/office/drawing/2014/main" id="{4DA23051-20DE-C339-2955-E3939837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815022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4" descr="&quot;&quot;">
            <a:extLst>
              <a:ext uri="{FF2B5EF4-FFF2-40B4-BE49-F238E27FC236}">
                <a16:creationId xmlns:a16="http://schemas.microsoft.com/office/drawing/2014/main" id="{FA86EC23-1EF1-39C9-772F-93240FB62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788" y="6167438"/>
            <a:ext cx="3983037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5" descr="&quot;&quot;">
            <a:extLst>
              <a:ext uri="{FF2B5EF4-FFF2-40B4-BE49-F238E27FC236}">
                <a16:creationId xmlns:a16="http://schemas.microsoft.com/office/drawing/2014/main" id="{E2563941-28A2-43E2-D241-0BA32D64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7" descr="&quot;&quot;">
            <a:extLst>
              <a:ext uri="{FF2B5EF4-FFF2-40B4-BE49-F238E27FC236}">
                <a16:creationId xmlns:a16="http://schemas.microsoft.com/office/drawing/2014/main" id="{83560A5F-7236-1A13-CB66-FD42B7BC9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87179" y="1475402"/>
            <a:ext cx="6623035" cy="7918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787179" y="2502045"/>
            <a:ext cx="6623035" cy="3030595"/>
          </a:xfrm>
        </p:spPr>
        <p:txBody>
          <a:bodyPr anchor="t"/>
          <a:lstStyle>
            <a:lvl1pPr>
              <a:defRPr sz="20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8" name="Picture Placeholder 22"/>
          <p:cNvSpPr txBox="1">
            <a:spLocks noGrp="1"/>
          </p:cNvSpPr>
          <p:nvPr>
            <p:ph type="pic" idx="4294967295"/>
          </p:nvPr>
        </p:nvSpPr>
        <p:spPr>
          <a:xfrm>
            <a:off x="8194349" y="1085429"/>
            <a:ext cx="3997656" cy="5037859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5514CB52-99A4-E792-B774-1B9D46EEF18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787400" y="6308725"/>
            <a:ext cx="66230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A415534F-ED55-43A2-3CDE-9C06F782C72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378825" y="6308725"/>
            <a:ext cx="18859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D5E4A789-5585-1E24-EA2F-50E886C6B84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B0723-3351-4BA5-81D3-45E73BBF1AE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4112952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 descr="&quot;&quot;">
            <a:extLst>
              <a:ext uri="{FF2B5EF4-FFF2-40B4-BE49-F238E27FC236}">
                <a16:creationId xmlns:a16="http://schemas.microsoft.com/office/drawing/2014/main" id="{12E163FD-E22D-E2E5-9246-A576980D48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 descr="&quot;&quot;">
            <a:extLst>
              <a:ext uri="{FF2B5EF4-FFF2-40B4-BE49-F238E27FC236}">
                <a16:creationId xmlns:a16="http://schemas.microsoft.com/office/drawing/2014/main" id="{F3D755DA-A3A6-D305-FE5A-0509A820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3" descr="&quot;&quot;">
            <a:extLst>
              <a:ext uri="{FF2B5EF4-FFF2-40B4-BE49-F238E27FC236}">
                <a16:creationId xmlns:a16="http://schemas.microsoft.com/office/drawing/2014/main" id="{CB0AA183-9E7B-E303-F71D-52A5FCBCB50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6" descr="&quot;&quot;">
            <a:extLst>
              <a:ext uri="{FF2B5EF4-FFF2-40B4-BE49-F238E27FC236}">
                <a16:creationId xmlns:a16="http://schemas.microsoft.com/office/drawing/2014/main" id="{DCC4F7D5-92F3-6E18-5871-252350805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5205916" y="673309"/>
            <a:ext cx="6457721" cy="1580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3461004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5205916" y="2353583"/>
            <a:ext cx="6457721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4908345-B609-656A-F9CD-D324990FD8A1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261938" y="6308725"/>
            <a:ext cx="4097337" cy="457200"/>
          </a:xfrm>
        </p:spPr>
        <p:txBody>
          <a:bodyPr/>
          <a:lstStyle>
            <a:lvl1pPr>
              <a:defRPr>
                <a:effectLst>
                  <a:outerShdw dist="38095" dir="240238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97C5ECF-C65F-E714-A7D9-9E8E90D1390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20541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89325-B8E4-50E4-677E-DE6D90C65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834-67E5-4132-B440-3492EFC45A4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993698277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3153E1-5616-C5FF-5088-286F5CF2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CEAE4EC3-2C78-1AF7-6D94-0EA93E2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-4763"/>
            <a:ext cx="4640262" cy="1057276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809FA71-D015-65D6-24A9-E2B26E19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4262E68-0184-2055-8FC7-2A789784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1095375"/>
            <a:ext cx="4603750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31">
            <a:extLst>
              <a:ext uri="{FF2B5EF4-FFF2-40B4-BE49-F238E27FC236}">
                <a16:creationId xmlns:a16="http://schemas.microsoft.com/office/drawing/2014/main" id="{4D252780-66B5-3605-DA75-B81D5F9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753427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2EC0B3E6-CA53-79A4-0D1E-601142DEA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6167438"/>
            <a:ext cx="4603750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4ABE627B-7A4A-60D3-797E-9BF8FC750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5F003D97-F843-6A78-4C16-9BA3B4C8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973503" y="1709525"/>
            <a:ext cx="3754672" cy="2528517"/>
          </a:xfrm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7976914" y="4238042"/>
            <a:ext cx="3806921" cy="1741401"/>
          </a:xfrm>
        </p:spPr>
        <p:txBody>
          <a:bodyPr anchor="t"/>
          <a:lstStyle>
            <a:lvl1pPr>
              <a:defRPr sz="2000" b="0"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38"/>
          <p:cNvSpPr txBox="1">
            <a:spLocks noGrp="1"/>
          </p:cNvSpPr>
          <p:nvPr>
            <p:ph type="pic" idx="4294967295"/>
          </p:nvPr>
        </p:nvSpPr>
        <p:spPr>
          <a:xfrm>
            <a:off x="0" y="1095506"/>
            <a:ext cx="7519934" cy="5016892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03866676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96168467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24C75AB-735C-77C0-47AC-A2EADF6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9B41EB-415D-1BD7-CFA4-D57D4A28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CAE594-4C83-C866-703B-8D6E8A55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AD27117-1182-154B-6A88-47017D844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3F5665-C43D-352A-1A09-46CAA50F0D7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F19F75-1497-4E8A-9E74-2DF3D53FDB4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9D73984-C53D-064A-AA70-F77193920979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6FDEE9-AC3B-9A35-6E71-B0467373D9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F1CC-ADE2-4B71-B2F8-08C502BCC8D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52230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 descr="&quot;&quot;">
            <a:extLst>
              <a:ext uri="{FF2B5EF4-FFF2-40B4-BE49-F238E27FC236}">
                <a16:creationId xmlns:a16="http://schemas.microsoft.com/office/drawing/2014/main" id="{955C61F1-4F9A-E041-ACD5-613C20C9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Picture Placeholder 8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1728" y="1095506"/>
            <a:ext cx="4606536" cy="3936930"/>
          </a:xfrm>
          <a:solidFill>
            <a:srgbClr val="595460"/>
          </a:solidFill>
        </p:spPr>
        <p:txBody>
          <a:bodyPr rIns="365760" anchor="b"/>
          <a:lstStyle>
            <a:lvl1pPr marL="365760">
              <a:lnSpc>
                <a:spcPct val="10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-1728" y="5032436"/>
            <a:ext cx="4606536" cy="1079961"/>
          </a:xfrm>
          <a:solidFill>
            <a:srgbClr val="595460"/>
          </a:solidFill>
        </p:spPr>
        <p:txBody>
          <a:bodyPr/>
          <a:lstStyle>
            <a:lvl1pPr marL="365760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A8FDDB-AEFB-A9C2-600E-AC70333CA51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855663" y="6308725"/>
            <a:ext cx="60071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766E3-4562-3A47-4F61-B7938A401FFF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7605A2-AB3C-BCAC-6E2F-D180E6D191C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0D0AA7-A8FD-4F6F-AE60-42E2967B967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51725973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588F8873-DB30-7E07-F33E-2D1017E8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3C9DA9A6-6BAB-148C-F42A-597D625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32DFA712-7FE5-050F-70F3-4D46C16E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46C49B57-E957-865E-FC05-B940F53F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04EC473-BC48-A7C8-B587-D4F19AB6799A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C83514-BA95-F339-295A-94FF69612A1E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48A6D2-E717-21B2-8425-712FE132039B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E4CE79-8F98-2C29-7A35-388F9A0E17B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FD5-9AA2-45BC-B8DA-77B09040B6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1722884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44A09D6-C0E1-36DE-4495-91CDA240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5E5326C4-7574-D770-8468-AA95C961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ACDD8F7-DD84-5670-2E2F-253E96F4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3529BC8-7A08-EECF-07C3-16A8F1C88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B9536A6-ADFA-A0D9-ACF7-4038C77E3047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52C9B1-7701-0FC7-8881-01B0A4B5EAA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AA04BC1-0131-8CC4-B4F8-6EA4D08D63E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7AD2B6-689C-43BA-C86B-95927878C41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A2589-6E2E-4083-9E07-361A737A0FD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882371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5DCE05DA-A372-FC8C-1769-7C522E87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9" descr="&quot;&quot;">
            <a:extLst>
              <a:ext uri="{FF2B5EF4-FFF2-40B4-BE49-F238E27FC236}">
                <a16:creationId xmlns:a16="http://schemas.microsoft.com/office/drawing/2014/main" id="{C8B676AF-4159-78BB-FE53-8A41CF9B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92AC229E-41B2-D199-576C-A96123D3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94EABBB4-EFCD-57C8-E49D-8DBEEEF5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8" descr="&quot;&quot;">
            <a:extLst>
              <a:ext uri="{FF2B5EF4-FFF2-40B4-BE49-F238E27FC236}">
                <a16:creationId xmlns:a16="http://schemas.microsoft.com/office/drawing/2014/main" id="{2301BCF7-8347-B6B3-64A4-8DF2BD03B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2" descr="&quot;&quot;">
            <a:extLst>
              <a:ext uri="{FF2B5EF4-FFF2-40B4-BE49-F238E27FC236}">
                <a16:creationId xmlns:a16="http://schemas.microsoft.com/office/drawing/2014/main" id="{8837F7F3-0C6A-A2F1-F22A-5A04E2E0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3" name="Footer Placeholder 29">
            <a:extLst>
              <a:ext uri="{FF2B5EF4-FFF2-40B4-BE49-F238E27FC236}">
                <a16:creationId xmlns:a16="http://schemas.microsoft.com/office/drawing/2014/main" id="{FE6BF764-63D4-622E-0415-B2A3743F815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28">
            <a:extLst>
              <a:ext uri="{FF2B5EF4-FFF2-40B4-BE49-F238E27FC236}">
                <a16:creationId xmlns:a16="http://schemas.microsoft.com/office/drawing/2014/main" id="{6FD2A5CF-C25B-A49D-F615-72ADF802D94A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30">
            <a:extLst>
              <a:ext uri="{FF2B5EF4-FFF2-40B4-BE49-F238E27FC236}">
                <a16:creationId xmlns:a16="http://schemas.microsoft.com/office/drawing/2014/main" id="{EEEF89D4-31E5-1D22-CF21-8C781A279C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5D65-E30F-45CB-AB35-3F6F0401274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782275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6E613016-D100-86B4-C251-B703FB49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 descr="&quot;&quot;">
            <a:extLst>
              <a:ext uri="{FF2B5EF4-FFF2-40B4-BE49-F238E27FC236}">
                <a16:creationId xmlns:a16="http://schemas.microsoft.com/office/drawing/2014/main" id="{A9EDF03E-56A5-8E9D-3AB7-BB714539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86F66CDF-BEB9-40B2-7A24-64EDA8FC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A0FA745E-A751-C3AD-0A22-AC8D5201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7" descr="&quot;&quot;">
            <a:extLst>
              <a:ext uri="{FF2B5EF4-FFF2-40B4-BE49-F238E27FC236}">
                <a16:creationId xmlns:a16="http://schemas.microsoft.com/office/drawing/2014/main" id="{1E4EA2FA-5205-3E93-5B14-FDB50B16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Rectangle 11" descr="&quot;&quot;">
            <a:extLst>
              <a:ext uri="{FF2B5EF4-FFF2-40B4-BE49-F238E27FC236}">
                <a16:creationId xmlns:a16="http://schemas.microsoft.com/office/drawing/2014/main" id="{16AA729B-6834-52AD-2187-B3315BB2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1828351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5" name="Footer Placeholder 29">
            <a:extLst>
              <a:ext uri="{FF2B5EF4-FFF2-40B4-BE49-F238E27FC236}">
                <a16:creationId xmlns:a16="http://schemas.microsoft.com/office/drawing/2014/main" id="{F2702DB3-EED6-C7B2-728D-B0C9D7FCBA5A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6" name="Date Placeholder 28">
            <a:extLst>
              <a:ext uri="{FF2B5EF4-FFF2-40B4-BE49-F238E27FC236}">
                <a16:creationId xmlns:a16="http://schemas.microsoft.com/office/drawing/2014/main" id="{F4526A7F-D41F-0A60-84DE-59E810E4F29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7" name="Slide Number Placeholder 30">
            <a:extLst>
              <a:ext uri="{FF2B5EF4-FFF2-40B4-BE49-F238E27FC236}">
                <a16:creationId xmlns:a16="http://schemas.microsoft.com/office/drawing/2014/main" id="{FF9FB8EF-1949-59B8-69A9-28C7188DC99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73DB-9700-49E2-9A21-719FC1F9279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6890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95FFB3-020B-3938-71F8-EA09E95CD36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0" descr="&quot;&quot;">
            <a:extLst>
              <a:ext uri="{FF2B5EF4-FFF2-40B4-BE49-F238E27FC236}">
                <a16:creationId xmlns:a16="http://schemas.microsoft.com/office/drawing/2014/main" id="{10250616-D082-BEAC-9BA1-F00EFF7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9" descr="&quot;&quot;">
            <a:extLst>
              <a:ext uri="{FF2B5EF4-FFF2-40B4-BE49-F238E27FC236}">
                <a16:creationId xmlns:a16="http://schemas.microsoft.com/office/drawing/2014/main" id="{B75776C4-7616-CAE6-DBD7-30C5C3E7A4E8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2" descr="&quot;&quot;">
            <a:extLst>
              <a:ext uri="{FF2B5EF4-FFF2-40B4-BE49-F238E27FC236}">
                <a16:creationId xmlns:a16="http://schemas.microsoft.com/office/drawing/2014/main" id="{2988B8F3-E2DB-A5CD-9070-590854FF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488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3" descr="&quot;&quot;">
            <a:extLst>
              <a:ext uri="{FF2B5EF4-FFF2-40B4-BE49-F238E27FC236}">
                <a16:creationId xmlns:a16="http://schemas.microsoft.com/office/drawing/2014/main" id="{8FD546BE-34EB-7196-DBAA-C4B8DBB9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4660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76672" y="537383"/>
            <a:ext cx="6172410" cy="10319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41" cy="22493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9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231133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0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461356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5376672" y="1735741"/>
            <a:ext cx="6172410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C9C5EC-F1CB-825C-D884-6E2B476BEE47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2718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05C002B-7101-EFC5-218A-3B1449BAAC3E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686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96D0A9-8A94-FBA1-7100-43237E5C8A5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541A-5A09-4C1D-AC5A-822056BAD98D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302504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CC2B34-C576-5D0A-33A1-D24CA7982F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 descr="&quot;&quot;">
            <a:extLst>
              <a:ext uri="{FF2B5EF4-FFF2-40B4-BE49-F238E27FC236}">
                <a16:creationId xmlns:a16="http://schemas.microsoft.com/office/drawing/2014/main" id="{B84886F1-45D5-703F-37CA-B3C0F9C44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6832600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8" descr="&quot;&quot;">
            <a:extLst>
              <a:ext uri="{FF2B5EF4-FFF2-40B4-BE49-F238E27FC236}">
                <a16:creationId xmlns:a16="http://schemas.microsoft.com/office/drawing/2014/main" id="{0B48EF1F-3479-F3A3-65E3-F855FD78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920750"/>
            <a:ext cx="1071563" cy="2465388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9" descr="&quot;&quot;">
            <a:extLst>
              <a:ext uri="{FF2B5EF4-FFF2-40B4-BE49-F238E27FC236}">
                <a16:creationId xmlns:a16="http://schemas.microsoft.com/office/drawing/2014/main" id="{F971FEF9-A41C-0CCD-FDCB-002FFF208305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0" descr="&quot;&quot;">
            <a:extLst>
              <a:ext uri="{FF2B5EF4-FFF2-40B4-BE49-F238E27FC236}">
                <a16:creationId xmlns:a16="http://schemas.microsoft.com/office/drawing/2014/main" id="{B3AD8302-CD2B-AFAF-AC64-18E6D0E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6832600" cy="7302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3" descr="&quot;&quot;">
            <a:extLst>
              <a:ext uri="{FF2B5EF4-FFF2-40B4-BE49-F238E27FC236}">
                <a16:creationId xmlns:a16="http://schemas.microsoft.com/office/drawing/2014/main" id="{0561F2FA-ACB0-30CA-5182-CC7AFF59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43288"/>
            <a:ext cx="5334000" cy="34147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4" descr="&quot;&quot;">
            <a:extLst>
              <a:ext uri="{FF2B5EF4-FFF2-40B4-BE49-F238E27FC236}">
                <a16:creationId xmlns:a16="http://schemas.microsoft.com/office/drawing/2014/main" id="{F5B00061-5D83-8C12-329A-15F954B5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12192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17" descr="&quot;&quot;">
            <a:extLst>
              <a:ext uri="{FF2B5EF4-FFF2-40B4-BE49-F238E27FC236}">
                <a16:creationId xmlns:a16="http://schemas.microsoft.com/office/drawing/2014/main" id="{8189FF7B-9153-AB7B-C104-7D34FE83CB6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434620" y="1138043"/>
            <a:ext cx="4862806" cy="20194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6858027" y="4937"/>
            <a:ext cx="5333978" cy="3392049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6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1067708" y="3461004"/>
            <a:ext cx="5728213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7386760" y="3928344"/>
            <a:ext cx="4162321" cy="2285003"/>
          </a:xfrm>
        </p:spPr>
        <p:txBody>
          <a:bodyPr anchor="t"/>
          <a:lstStyle>
            <a:lvl1pPr>
              <a:lnSpc>
                <a:spcPct val="100000"/>
              </a:lnSpc>
              <a:defRPr sz="24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C76192C-AC36-F374-FBC1-081674B9FB1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25588" y="6308725"/>
            <a:ext cx="49466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75D438CA-0FA4-66BF-A825-B8B29FAC79A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7377113" y="6308725"/>
            <a:ext cx="2736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6B3E1-7482-4972-4DC5-CDFCD28606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2E0B-32B8-4E30-ADD5-94A2EB78B79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19171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2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8AF0341E-AA8A-8B1D-5B8B-8A579F2A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0"/>
            <a:ext cx="7473950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2F1B86-D27E-1154-97E1-699C500C6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2938" y="704850"/>
            <a:ext cx="3411537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611764-0ECA-8344-F314-8206CFF05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76863" y="704850"/>
            <a:ext cx="6172200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53DC96-0A76-A142-831A-019FDB2CF76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76863" y="6308725"/>
            <a:ext cx="45497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1AD8A4-835A-2B06-6F43-04FDC9C0B6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42938" y="6308725"/>
            <a:ext cx="3411537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D48617-C65F-742D-A94F-62E51CB543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69575" y="6308725"/>
            <a:ext cx="9794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600" b="1">
                <a:solidFill>
                  <a:srgbClr val="404040"/>
                </a:solidFill>
                <a:latin typeface="Meiryo" panose="020B0400000000000000" pitchFamily="34" charset="-128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33C11A0-5974-4AE1-847E-5D2646535D5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B5897E6D-7B4B-6C57-0E40-D2304575AFD1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57300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3" r:id="rId14"/>
  </p:sldLayoutIdLst>
  <p:transition spd="slow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en-GB" sz="3600" b="1" kern="1200" spc="150">
          <a:solidFill>
            <a:srgbClr val="404040"/>
          </a:solidFill>
          <a:latin typeface="Meiryo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5pPr>
      <a:lvl6pPr marL="4572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6pPr>
      <a:lvl7pPr marL="9144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7pPr>
      <a:lvl8pPr marL="13716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8pPr>
      <a:lvl9pPr marL="18288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9pPr>
    </p:titleStyle>
    <p:bodyStyle>
      <a:lvl1pPr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b="1" kern="1200" spc="150">
          <a:solidFill>
            <a:srgbClr val="404040"/>
          </a:solidFill>
          <a:latin typeface="Meiryo"/>
        </a:defRPr>
      </a:lvl1pPr>
      <a:lvl2pPr lvl="1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sz="1600" kern="1200" spc="150">
          <a:solidFill>
            <a:srgbClr val="404040"/>
          </a:solidFill>
          <a:latin typeface="Meiryo"/>
        </a:defRPr>
      </a:lvl2pPr>
      <a:lvl3pPr lvl="2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3pPr>
      <a:lvl4pPr lvl="3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kern="1200" spc="150">
          <a:solidFill>
            <a:srgbClr val="404040"/>
          </a:solidFill>
          <a:latin typeface="Meiryo"/>
        </a:defRPr>
      </a:lvl4pPr>
      <a:lvl5pPr lvl="4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S-RoQBEN7a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11월 25일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818" b="7818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595141" y="244519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2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 dirty="0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 dirty="0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864753" y="1709383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야외, 잔디, 불, 폭력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2" r="7862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ko-KR" altLang="en-US" sz="2800">
                <a:solidFill>
                  <a:schemeClr val="bg1"/>
                </a:solidFill>
                <a:ea typeface="맑은 고딕"/>
              </a:rPr>
              <a:t>기도영상</a:t>
            </a:r>
            <a:endParaRPr lang="ko-KR" altLang="en-US" sz="280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0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 dirty="0" err="1">
                <a:solidFill>
                  <a:schemeClr val="bg1"/>
                </a:solidFill>
                <a:ea typeface="맑은 고딕"/>
              </a:rPr>
              <a:t>를</a:t>
            </a: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야외, 잔디, 나무, 식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740413F-6618-6603-5E51-6B4C312CE8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82" b="8082"/>
          <a:stretch>
            <a:fillRect/>
          </a:stretch>
        </p:blipFill>
        <p:spPr>
          <a:xfrm>
            <a:off x="-3423" y="0"/>
            <a:ext cx="12271926" cy="6858940"/>
          </a:xfrm>
          <a:prstGeom prst="rect">
            <a:avLst/>
          </a:prstGeom>
          <a:ln>
            <a:solidFill>
              <a:srgbClr val="4472C4"/>
            </a:solidFill>
          </a:ln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267663" y="119440"/>
            <a:ext cx="11561418" cy="6428545"/>
            <a:chOff x="267663" y="109414"/>
            <a:chExt cx="11561418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7663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 flipV="1">
            <a:off x="608242" y="1082858"/>
            <a:ext cx="5359369" cy="1283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612938" y="620092"/>
            <a:ext cx="535645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ea typeface="맑은 고딕"/>
              </a:rPr>
              <a:t>#나이지리아 |</a:t>
            </a:r>
            <a:r>
              <a:rPr lang="en-US" altLang="ko-KR" sz="16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sz="1600" err="1">
                <a:solidFill>
                  <a:schemeClr val="bg1"/>
                </a:solidFill>
                <a:ea typeface="+mn-lt"/>
                <a:cs typeface="+mn-lt"/>
              </a:rPr>
              <a:t>폭력에</a:t>
            </a:r>
            <a:r>
              <a:rPr lang="en-US" altLang="ko-KR" sz="16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sz="1600" err="1">
                <a:solidFill>
                  <a:schemeClr val="bg1"/>
                </a:solidFill>
                <a:ea typeface="+mn-lt"/>
                <a:cs typeface="+mn-lt"/>
              </a:rPr>
              <a:t>노출된</a:t>
            </a:r>
            <a:r>
              <a:rPr lang="en-US" altLang="ko-KR" sz="16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sz="1600" err="1">
                <a:solidFill>
                  <a:schemeClr val="bg1"/>
                </a:solidFill>
                <a:ea typeface="+mn-lt"/>
                <a:cs typeface="+mn-lt"/>
              </a:rPr>
              <a:t>성도들을</a:t>
            </a:r>
            <a:r>
              <a:rPr lang="en-US" altLang="ko-KR" sz="16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sz="1600" err="1">
                <a:solidFill>
                  <a:schemeClr val="bg1"/>
                </a:solidFill>
                <a:ea typeface="+mn-lt"/>
                <a:cs typeface="+mn-lt"/>
              </a:rPr>
              <a:t>위해</a:t>
            </a:r>
            <a:r>
              <a:rPr lang="en-US" altLang="ko-KR" sz="16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sz="1600" err="1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en-US" altLang="ko-KR" sz="1600" dirty="0">
                <a:solidFill>
                  <a:schemeClr val="bg1"/>
                </a:solidFill>
                <a:ea typeface="+mn-lt"/>
                <a:cs typeface="+mn-lt"/>
              </a:rPr>
              <a:t>. </a:t>
            </a:r>
            <a:endParaRPr lang="en-US" altLang="ko-KR" sz="1600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607977" y="1213623"/>
            <a:ext cx="5353063" cy="16158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한</a:t>
            </a:r>
            <a:r>
              <a:rPr lang="en-US" altLang="ko-KR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밤중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울린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총성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소리에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아유바는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가족과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함께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목숨을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걸고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도망쳤습니다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.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다음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날, 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집으로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돌아온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아유바는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 살해된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 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아버지의 시신을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발견했습니다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.</a:t>
            </a:r>
            <a:r>
              <a:rPr lang="en-US" altLang="ko-KR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그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순간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rgbClr val="131313"/>
                </a:solidFill>
                <a:ea typeface="+mn-lt"/>
                <a:cs typeface="+mn-lt"/>
              </a:rPr>
              <a:t>마음 깊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은 곳에서 분노와 증오와 복수심으로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불타 </a:t>
            </a:r>
            <a:r>
              <a:rPr lang="en-US" altLang="ko-KR" sz="1100" kern="100" dirty="0" err="1">
                <a:solidFill>
                  <a:srgbClr val="131313"/>
                </a:solidFill>
                <a:ea typeface="+mn-lt"/>
                <a:cs typeface="+mn-lt"/>
              </a:rPr>
              <a:t>올랐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습니다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. </a:t>
            </a:r>
            <a:r>
              <a:rPr lang="ko-KR" alt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아유바는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아버지를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죽인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사람에게 복수하기 위하여 계획을 세우고, 칼을 품고 다녔습니다. </a:t>
            </a:r>
            <a:endParaRPr lang="ko-KR" altLang="en-US" dirty="0">
              <a:solidFill>
                <a:srgbClr val="000000"/>
              </a:solidFill>
              <a:ea typeface="맑은 고딕" panose="020B0503020000020004" pitchFamily="34" charset="-127"/>
              <a:cs typeface="+mn-lt"/>
            </a:endParaRPr>
          </a:p>
          <a:p>
            <a:pPr algn="just"/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오픈도어는 </a:t>
            </a:r>
            <a:r>
              <a:rPr lang="ko-KR" alt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아유바와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 형제들을 </a:t>
            </a:r>
            <a:r>
              <a:rPr lang="ko-KR" alt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트라우마센터로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 초대하여 상담과 실질적인 필요들을 제공했습니다. </a:t>
            </a:r>
            <a:r>
              <a:rPr lang="ko-KR" alt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아유바는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 고백합니다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. “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이제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저는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용서합니다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.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모든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것을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예수님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발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앞에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내려놓겠습니다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.”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분노와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증오로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가득했던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아유바는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트라우마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센터에서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상담과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말씀을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통해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평안과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소망을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되찾고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용서를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선택했습니다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. </a:t>
            </a:r>
            <a:r>
              <a:rPr lang="ko-KR" altLang="en-US" sz="1100" kern="100" dirty="0">
                <a:solidFill>
                  <a:srgbClr val="131313"/>
                </a:solidFill>
                <a:ea typeface="+mn-lt"/>
                <a:cs typeface="+mn-lt"/>
              </a:rPr>
              <a:t>지금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아유바는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목숨의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위협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속에서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믿음을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지키며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다른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이들에게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예수님의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사랑을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전하고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 </a:t>
            </a:r>
            <a:r>
              <a:rPr lang="en-US" sz="1100" kern="100" dirty="0" err="1">
                <a:solidFill>
                  <a:srgbClr val="131313"/>
                </a:solidFill>
                <a:ea typeface="+mn-lt"/>
                <a:cs typeface="+mn-lt"/>
              </a:rPr>
              <a:t>있습니다</a:t>
            </a:r>
            <a:r>
              <a:rPr lang="en-US" sz="1100" kern="100" dirty="0">
                <a:solidFill>
                  <a:srgbClr val="131313"/>
                </a:solidFill>
                <a:ea typeface="+mn-lt"/>
                <a:cs typeface="+mn-lt"/>
              </a:rPr>
              <a:t>. </a:t>
            </a:r>
            <a:endParaRPr lang="en-US" altLang="ko-KR" sz="1100" kern="100" dirty="0">
              <a:solidFill>
                <a:srgbClr val="131313"/>
              </a:solidFill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8BC3F-4680-41D5-CC8C-5B8F67F2E839}"/>
              </a:ext>
            </a:extLst>
          </p:cNvPr>
          <p:cNvSpPr txBox="1"/>
          <p:nvPr/>
        </p:nvSpPr>
        <p:spPr>
          <a:xfrm>
            <a:off x="9051768" y="491922"/>
            <a:ext cx="2599362" cy="4324261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모든 은혜의 하나님, 곧 그리스도 안에서 너희를 부르사 자기의 영원한 영광에 들어가게 하신 이가 잠깐 고난을 당한 너희를 친히 온전하게 하시며 굳건하게 하시며 강하게 하시며 터를 견고하게 하시리라(벧전5:10)</a:t>
            </a:r>
          </a:p>
          <a:p>
            <a:pPr algn="just"/>
            <a:endParaRPr lang="ko-KR" altLang="en-US" sz="1100" kern="100">
              <a:solidFill>
                <a:schemeClr val="bg1"/>
              </a:solidFill>
              <a:ea typeface="맑은 고딕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SSA의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폭력에 노출된 성도들을 위해 기도합니다. 하나님의 십자가의 사랑을 부어 주셔서 마음의 증오와 미움과 복수심을 내려놓고 평강과 위로와 용서의 마음으로 회복시켜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주옵소서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!</a:t>
            </a:r>
          </a:p>
          <a:p>
            <a:pPr marL="171450" indent="-171450" algn="just">
              <a:buFont typeface="Arial"/>
              <a:buChar char="•"/>
            </a:pPr>
            <a:endParaRPr lang="ko-KR" altLang="en-US" sz="1100" kern="100" dirty="0">
              <a:solidFill>
                <a:schemeClr val="bg1"/>
              </a:solidFill>
              <a:ea typeface="맑은 고딕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교회가 강도만난 자의 이웃이 되어,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피나처가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되게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하옵소서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! 긴급한 필요에 응답하며, 무너진 공동체를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다시세워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빛과 소금의 역할을 감당하게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하옵소서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!</a:t>
            </a:r>
            <a:endParaRPr lang="ko-KR" altLang="en-US" sz="1100" kern="100" dirty="0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pPr marL="171450" indent="-171450" algn="just">
              <a:buFont typeface="Arial"/>
              <a:buChar char="•"/>
            </a:pPr>
            <a:endParaRPr lang="ko-KR" altLang="en-US" sz="1100" kern="100" dirty="0">
              <a:solidFill>
                <a:schemeClr val="bg1"/>
              </a:solidFill>
              <a:ea typeface="맑은 고딕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보코하람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, ISWAP,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플라니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목동 등 모든 공격자들의 계획을 파하시고, 회개의 영을 부어 주셔서, 이 땅에 화해와 용서가 임하는 평강을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주옵소서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23655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54A53-C452-5545-0657-346004608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11A41-5857-5D8A-AE93-E385A6A5E2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dirty="0">
                <a:solidFill>
                  <a:schemeClr val="bg1"/>
                </a:solidFill>
                <a:ea typeface="굴림"/>
              </a:rPr>
              <a:t>가자지구의 그리스도인들을 위한 기도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A2D5BE1-3F2F-D522-D280-8100ADB41E3D}"/>
              </a:ext>
            </a:extLst>
          </p:cNvPr>
          <p:cNvSpPr txBox="1"/>
          <p:nvPr/>
        </p:nvSpPr>
        <p:spPr>
          <a:xfrm>
            <a:off x="1535113" y="2322513"/>
            <a:ext cx="9550400" cy="3970318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ko-KR" altLang="en-US" sz="1400" dirty="0">
              <a:latin typeface="Aptos"/>
              <a:ea typeface="맑은 고딕"/>
            </a:endParaRPr>
          </a:p>
          <a:p>
            <a:pPr marL="381000" indent="-381000">
              <a:buSzPct val="100000"/>
              <a:buFont typeface="Arial,Sans-Serif" panose="020B0604020202020204" pitchFamily="34" charset="0"/>
              <a:buChar char="•"/>
              <a:defRPr/>
            </a:pPr>
            <a:r>
              <a:rPr lang="ko-KR" altLang="en-US" sz="1400" dirty="0">
                <a:latin typeface="Aptos"/>
                <a:ea typeface="맑은 고딕"/>
              </a:rPr>
              <a:t>무엇보다도 가자 지구에서 벌어지고 있는 인도주의적 위기에 대한 즉각적인 해결책이 준비되도록 기도합니다. 또한 분쟁 양측이 구호품의 안전한 전달을 보장하고 가장 필요한 이들에게 전달할 수 있도록 기도합니다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endParaRPr 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altLang="en-US" sz="1400" dirty="0">
                <a:latin typeface="Aptos"/>
                <a:ea typeface="맑은 고딕"/>
              </a:rPr>
              <a:t>기독교의 발상지인 이곳에 그리스도인이 계속 생존할 수 있도록 기도합니다. 오픈도어는 팔레스타인 교회의 “남은 자”</a:t>
            </a:r>
            <a:r>
              <a:rPr lang="en-US" altLang="ko-KR" sz="1400" dirty="0">
                <a:latin typeface="Aptos"/>
                <a:ea typeface="맑은 고딕"/>
              </a:rPr>
              <a:t>(</a:t>
            </a:r>
            <a:r>
              <a:rPr lang="ko-KR" altLang="en-US" sz="1400" dirty="0">
                <a:latin typeface="Aptos"/>
                <a:ea typeface="맑은 고딕"/>
              </a:rPr>
              <a:t>계 </a:t>
            </a:r>
            <a:r>
              <a:rPr lang="en-US" altLang="ko-KR" sz="1400" dirty="0">
                <a:latin typeface="Aptos"/>
                <a:ea typeface="맑은 고딕"/>
              </a:rPr>
              <a:t>3:2)를</a:t>
            </a:r>
            <a:r>
              <a:rPr lang="ko-KR" altLang="en-US" sz="1400" dirty="0">
                <a:latin typeface="Aptos"/>
                <a:ea typeface="맑은 고딕"/>
              </a:rPr>
              <a:t> 굳건히 하여 모든 사람이 예수님의 참된 평화를 알 </a:t>
            </a:r>
            <a:r>
              <a:rPr lang="ko-KR" sz="1400" dirty="0">
                <a:latin typeface="Aptos"/>
                <a:ea typeface="맑은 고딕"/>
              </a:rPr>
              <a:t>수 있도록</a:t>
            </a:r>
            <a:r>
              <a:rPr lang="ko-KR" altLang="en-US" sz="1400" dirty="0">
                <a:latin typeface="Aptos"/>
                <a:ea typeface="맑은 고딕"/>
              </a:rPr>
              <a:t> 하는 사명이 있습니다. </a:t>
            </a:r>
            <a:endParaRPr lang="en-US" altLang="ko-KR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altLang="en-US" sz="1400" dirty="0">
                <a:latin typeface="Aptos"/>
                <a:ea typeface="맑은 고딕"/>
              </a:rPr>
              <a:t>현재 벌어지고 있는 육체적</a:t>
            </a:r>
            <a:r>
              <a:rPr lang="en-US" altLang="ko-KR" sz="1400" dirty="0">
                <a:latin typeface="Aptos"/>
                <a:ea typeface="맑은 고딕"/>
              </a:rPr>
              <a:t>·</a:t>
            </a:r>
            <a:r>
              <a:rPr lang="ko-KR" altLang="en-US" sz="1400" dirty="0">
                <a:latin typeface="Aptos"/>
                <a:ea typeface="맑은 고딕"/>
              </a:rPr>
              <a:t>영적 전투를 </a:t>
            </a:r>
            <a:r>
              <a:rPr lang="ko-KR" sz="1400" dirty="0">
                <a:latin typeface="Aptos"/>
                <a:ea typeface="맑은 고딕"/>
              </a:rPr>
              <a:t>위해</a:t>
            </a:r>
            <a:r>
              <a:rPr lang="ko-KR" altLang="en-US" sz="1400" dirty="0">
                <a:latin typeface="Aptos"/>
                <a:ea typeface="맑은 고딕"/>
              </a:rPr>
              <a:t> 기도합니다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altLang="en-US" sz="1400" dirty="0">
                <a:latin typeface="Aptos"/>
                <a:ea typeface="맑은 고딕"/>
              </a:rPr>
              <a:t> 국가간 전쟁은 인간의 생명 뿐만 아니라 영혼까지 파괴적 결과를 초래할 </a:t>
            </a:r>
            <a:r>
              <a:rPr lang="ko-KR" sz="1400" dirty="0">
                <a:latin typeface="Aptos"/>
                <a:ea typeface="맑은 고딕"/>
              </a:rPr>
              <a:t>수 </a:t>
            </a:r>
            <a:r>
              <a:rPr lang="ko-KR" altLang="en-US" sz="1400" dirty="0">
                <a:latin typeface="Aptos"/>
                <a:ea typeface="맑은 고딕"/>
              </a:rPr>
              <a:t>있습니다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altLang="en-US" sz="1400" dirty="0">
                <a:latin typeface="Aptos"/>
                <a:ea typeface="맑은 고딕"/>
              </a:rPr>
              <a:t> 예수 그리스도는 </a:t>
            </a:r>
            <a:r>
              <a:rPr lang="ko-KR" sz="1400" dirty="0">
                <a:latin typeface="Aptos"/>
                <a:ea typeface="맑은 고딕"/>
              </a:rPr>
              <a:t>교회가 선포해야 할 궁극적인 해결책입니다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sz="1400" dirty="0">
                <a:latin typeface="Aptos"/>
                <a:ea typeface="맑은 고딕"/>
              </a:rPr>
              <a:t> </a:t>
            </a:r>
            <a:r>
              <a:rPr lang="ko-KR" altLang="en-US" sz="1400" dirty="0">
                <a:latin typeface="Aptos"/>
                <a:ea typeface="맑은 고딕"/>
              </a:rPr>
              <a:t>전 세계 기독교인들이 기도로 이 전투에 참여하도록 기도합니다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altLang="en-US" sz="1400" dirty="0">
                <a:latin typeface="Aptos"/>
                <a:ea typeface="맑은 고딕"/>
              </a:rPr>
              <a:t> </a:t>
            </a:r>
            <a:endParaRPr lang="en-US" altLang="ko-KR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ko-KR" alt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altLang="en-US" sz="1400" dirty="0">
                <a:latin typeface="Aptos"/>
                <a:ea typeface="맑은 고딕"/>
              </a:rPr>
              <a:t>깊은 어둠과 죄악 속에서도 팔레스타인 </a:t>
            </a:r>
            <a:r>
              <a:rPr lang="ko-KR" sz="1400" dirty="0">
                <a:latin typeface="Aptos"/>
                <a:ea typeface="맑은 고딕"/>
              </a:rPr>
              <a:t>모든 </a:t>
            </a:r>
            <a:r>
              <a:rPr lang="ko-KR" altLang="en-US" sz="1400" dirty="0">
                <a:latin typeface="Aptos"/>
                <a:ea typeface="맑은 고딕"/>
              </a:rPr>
              <a:t>교파의 기독교 청년들 사이에서 일어나는 저항 운동을 위해 기도합니다. 젊은이들은 예수님과 성경을 알고자 하는 뜨거운 열정이 있습니다. 젊은 신자들이 서로와 주변 무슬림 사회에 희망과 복음을 나눌 수 있도록 기도합니다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endParaRPr 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ko-KR" altLang="en-US" sz="1400" dirty="0">
                <a:latin typeface="Aptos"/>
                <a:ea typeface="맑은 고딕"/>
              </a:rPr>
              <a:t>혼란 속에서도 복음이 전파되도록 기도합니다. 무슬림들이 예수님께 지속적인 관심을 보이고 있습니다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altLang="en-US" sz="1400" dirty="0">
                <a:latin typeface="Aptos"/>
                <a:ea typeface="맑은 고딕"/>
              </a:rPr>
              <a:t> </a:t>
            </a:r>
            <a:r>
              <a:rPr lang="ko-KR" altLang="en-US" sz="1400" dirty="0" err="1">
                <a:latin typeface="Aptos"/>
                <a:ea typeface="맑은 고딕"/>
              </a:rPr>
              <a:t>가자와</a:t>
            </a:r>
            <a:r>
              <a:rPr lang="ko-KR" altLang="en-US" sz="1400" dirty="0">
                <a:latin typeface="Aptos"/>
                <a:ea typeface="맑은 고딕"/>
              </a:rPr>
              <a:t> 서안 지구의 무슬림 이웃을 비롯해 모든 사람이 복음에 열려 있습니다</a:t>
            </a:r>
            <a:r>
              <a:rPr lang="en-US" altLang="ko-KR" sz="1400" dirty="0">
                <a:latin typeface="Aptos"/>
                <a:ea typeface="맑은 고딕"/>
              </a:rPr>
              <a:t>. </a:t>
            </a:r>
            <a:r>
              <a:rPr lang="ko-KR" altLang="en-US" sz="1400" dirty="0">
                <a:latin typeface="Aptos"/>
                <a:ea typeface="맑은 고딕"/>
              </a:rPr>
              <a:t>사람은 결코 적이 아닙니다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altLang="en-US" sz="1400" dirty="0">
                <a:latin typeface="Aptos"/>
                <a:ea typeface="맑은 고딕"/>
              </a:rPr>
              <a:t> 오직 사탄만이 적입니다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altLang="en-US" sz="1400" dirty="0">
                <a:latin typeface="Aptos"/>
                <a:ea typeface="맑은 고딕"/>
              </a:rPr>
              <a:t> 그리스도인으로서 우리는 어둠 속에 빛을 비추라는 부르심을 받았습니다</a:t>
            </a:r>
            <a:r>
              <a:rPr lang="en-US" altLang="ko-KR" sz="1400" dirty="0">
                <a:latin typeface="Aptos"/>
                <a:ea typeface="맑은 고딕"/>
              </a:rPr>
              <a:t>(</a:t>
            </a:r>
            <a:r>
              <a:rPr lang="ko-KR" altLang="en-US" sz="1400" dirty="0">
                <a:latin typeface="Aptos"/>
                <a:ea typeface="맑은 고딕"/>
              </a:rPr>
              <a:t>마태복음 </a:t>
            </a:r>
            <a:r>
              <a:rPr lang="en-US" altLang="ko-KR" sz="1400" dirty="0">
                <a:latin typeface="Aptos"/>
                <a:ea typeface="맑은 고딕"/>
              </a:rPr>
              <a:t>5:13-16).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91119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57D84-DE2F-1519-CC30-7EF62FE9C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F944-0240-740C-23C7-D0D87F2A9D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 dirty="0">
                <a:solidFill>
                  <a:schemeClr val="bg1"/>
                </a:solidFill>
                <a:ea typeface="굴림"/>
              </a:rPr>
              <a:t>라틴 아메리카를 위한 기도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3240078-AB5C-80EF-66A1-C51B846BC202}"/>
              </a:ext>
            </a:extLst>
          </p:cNvPr>
          <p:cNvSpPr txBox="1"/>
          <p:nvPr/>
        </p:nvSpPr>
        <p:spPr>
          <a:xfrm>
            <a:off x="1535113" y="2322513"/>
            <a:ext cx="9550400" cy="3108543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ko-KR" altLang="en-US" sz="1400" dirty="0">
              <a:latin typeface="Aptos"/>
              <a:ea typeface="맑은 고딕"/>
            </a:endParaRPr>
          </a:p>
          <a:p>
            <a:pPr marL="381000" indent="-381000">
              <a:buSzPct val="100000"/>
              <a:buFont typeface="Arial,Sans-Serif" panose="020B0604020202020204" pitchFamily="34" charset="0"/>
              <a:buChar char="•"/>
              <a:defRPr/>
            </a:pPr>
            <a:r>
              <a:rPr lang="ko-KR" sz="1400" dirty="0">
                <a:latin typeface="Aptos"/>
                <a:ea typeface="맑은 고딕"/>
              </a:rPr>
              <a:t>범죄 조직이 장악한 지역에 거주하는 목회자들과 그 가족들의 안전과 보호를 위해</a:t>
            </a:r>
            <a:endParaRPr 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sz="1400" dirty="0">
                <a:latin typeface="Aptos"/>
                <a:ea typeface="맑은 고딕"/>
              </a:rPr>
              <a:t>적대적인 환경 속에서도 교회가 계속해서 세상의 빛과 소금의 역할을 감당할 수 있도록</a:t>
            </a:r>
            <a:endParaRPr 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sz="1400" dirty="0">
                <a:latin typeface="Aptos"/>
                <a:ea typeface="맑은 고딕"/>
              </a:rPr>
              <a:t>복음에 적대적인 토착 공동체의 지역 지도자들을 위해</a:t>
            </a:r>
            <a:r>
              <a:rPr lang="en-US" sz="1400" dirty="0">
                <a:latin typeface="Aptos"/>
              </a:rPr>
              <a:t>, </a:t>
            </a:r>
            <a:r>
              <a:rPr lang="ko-KR" sz="1400" dirty="0">
                <a:latin typeface="Aptos"/>
                <a:ea typeface="맑은 고딕"/>
              </a:rPr>
              <a:t>하나님께서 그들의 마음속에 기적적으로 역사하셔서 겸손하게 변화될 수 있도록</a:t>
            </a:r>
            <a:endParaRPr 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altLang="en-US" sz="1400" dirty="0">
                <a:latin typeface="Malgun Gothic"/>
                <a:ea typeface="Malgun Gothic"/>
              </a:rPr>
              <a:t>공동체 안에서 거부당하거나 멸시 당하는 믿음의 지체들이 하나님 아버지의 위로와 사랑을 </a:t>
            </a:r>
            <a:r>
              <a:rPr lang="ko-KR" sz="1400" dirty="0">
                <a:latin typeface="Malgun Gothic"/>
                <a:ea typeface="Malgun Gothic"/>
              </a:rPr>
              <a:t>느낄 수</a:t>
            </a:r>
            <a:r>
              <a:rPr lang="ko-KR" altLang="en-US" sz="1400" dirty="0">
                <a:latin typeface="Malgun Gothic"/>
                <a:ea typeface="Malgun Gothic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있도록</a:t>
            </a: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sz="1400" dirty="0">
                <a:latin typeface="Aptos"/>
                <a:ea typeface="맑은 고딕"/>
              </a:rPr>
              <a:t>현장에서 사역하는 사역자들을 위해</a:t>
            </a:r>
            <a:r>
              <a:rPr lang="en-US" sz="1400" dirty="0">
                <a:latin typeface="Aptos"/>
              </a:rPr>
              <a:t>, </a:t>
            </a:r>
            <a:r>
              <a:rPr lang="ko-KR" sz="1400" dirty="0">
                <a:latin typeface="Aptos"/>
                <a:ea typeface="맑은 고딕"/>
              </a:rPr>
              <a:t>하나님께서 사역자들을 모든 위험으로부터 안전하게 지켜 주시기를</a:t>
            </a:r>
            <a:endParaRPr 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sz="1400" dirty="0">
                <a:latin typeface="Aptos"/>
                <a:ea typeface="맑은 고딕"/>
              </a:rPr>
              <a:t>하나님께서 현장 사역을 굳건히 세워 나가는 데 필요한 소명과 능력을 갖춘 적합한 동역자들을 팀에 보내주시기를</a:t>
            </a:r>
            <a:endParaRPr lang="en-US" sz="1400" dirty="0">
              <a:latin typeface="Aptos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400" b="1" dirty="0">
              <a:latin typeface="Malgun Gothic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597580064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CB206-D105-8C02-9CD2-A4FE8ED6D0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ko-KR" altLang="en-US" dirty="0">
                <a:ea typeface="굴림"/>
              </a:rPr>
              <a:t>이슬람권 비밀신자들을 위한 기도</a:t>
            </a:r>
            <a:endParaRPr lang="ko-KR" altLang="ko-KR" dirty="0">
              <a:ea typeface="굴림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584DC46-CA32-6DD9-92AA-649377D72EC7}"/>
              </a:ext>
            </a:extLst>
          </p:cNvPr>
          <p:cNvSpPr txBox="1"/>
          <p:nvPr/>
        </p:nvSpPr>
        <p:spPr>
          <a:xfrm>
            <a:off x="1535113" y="2322513"/>
            <a:ext cx="9550400" cy="3908762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맑은 고딕"/>
                <a:ea typeface="맑은 고딕"/>
              </a:rPr>
              <a:t>두려움과 고립</a:t>
            </a:r>
            <a:r>
              <a:rPr lang="en-US" altLang="ko-KR" sz="1300" b="1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solidFill>
                  <a:srgbClr val="000000"/>
                </a:solidFill>
                <a:latin typeface="맑은 고딕"/>
                <a:ea typeface="맑은 고딕"/>
              </a:rPr>
              <a:t>그리고 생명의 위협 속에서도 믿음이 흔들리지 않고 그리스도 안에 굳게 설 수 있도록 기도해주세요</a:t>
            </a:r>
            <a:r>
              <a:rPr lang="en-US" altLang="ko-KR" sz="1300" b="1" dirty="0">
                <a:solidFill>
                  <a:srgbClr val="000000"/>
                </a:solidFill>
                <a:latin typeface="맑은 고딕"/>
                <a:ea typeface="맑은 고딕"/>
              </a:rPr>
              <a:t>.</a:t>
            </a: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언제 복음을 담대하게 전해야 할지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그리고 언제 주님의 보호 아래 지혜롭게 침묵해야 할지를 분별하는 지혜를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자신들을 힘들게 하는 박해하는 자들에게도 그리스도의 마음으로 사랑과 용서를 베풀 수 있는 능력을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 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개종으로 인해 잃어버린 사회적 관계와 가족을 대신할 수 있도록</a:t>
            </a:r>
            <a:r>
              <a:rPr lang="en-US" altLang="ko-KR" sz="1300" b="1" dirty="0">
                <a:latin typeface="맑은 고딕"/>
                <a:ea typeface="맑은 고딕"/>
              </a:rPr>
              <a:t>, MBB</a:t>
            </a:r>
            <a:r>
              <a:rPr lang="ko-KR" altLang="en-US" sz="1300" b="1" dirty="0">
                <a:latin typeface="맑은 고딕"/>
                <a:ea typeface="맑은 고딕"/>
              </a:rPr>
              <a:t>들이 서로를 지지하고 격려하는 안전하고 헌신적인 공동체를 형성하도록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숨어서라도 하나님의 말씀</a:t>
            </a:r>
            <a:r>
              <a:rPr lang="en-US" altLang="ko-KR" sz="1300" b="1" dirty="0">
                <a:latin typeface="맑은 고딕"/>
                <a:ea typeface="맑은 고딕"/>
              </a:rPr>
              <a:t>(</a:t>
            </a:r>
            <a:r>
              <a:rPr lang="ko-KR" altLang="en-US" sz="1300" b="1" dirty="0">
                <a:latin typeface="맑은 고딕"/>
                <a:ea typeface="맑은 고딕"/>
              </a:rPr>
              <a:t>성경</a:t>
            </a:r>
            <a:r>
              <a:rPr lang="en-US" altLang="ko-KR" sz="1300" b="1" dirty="0">
                <a:latin typeface="맑은 고딕"/>
                <a:ea typeface="맑은 고딕"/>
              </a:rPr>
              <a:t>)</a:t>
            </a:r>
            <a:r>
              <a:rPr lang="ko-KR" altLang="en-US" sz="1300" b="1" dirty="0">
                <a:latin typeface="맑은 고딕"/>
                <a:ea typeface="맑은 고딕"/>
              </a:rPr>
              <a:t>을 접할 수 있게 하시고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기록된 말씀이 그들의 삶에서 살아있는 실재가 되어 능력으로 임하도록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정부 당국과 가족들의 위협으로부터 그들의 생명과 안전을 지켜 주시는 하나님의 강력한 보호의 손길을 위해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 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US" altLang="ko-KR" sz="1300" b="1" dirty="0"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성령께서 문을 여시고 인도하실 때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두려움을 이기고 복음을 전할 수 있는 거룩한 담대함을 부어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defRPr/>
            </a:pPr>
            <a:endParaRPr lang="en-GB" altLang="ko-KR" sz="1400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219BF-7585-865F-B836-3FEB4A82B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98EB-DEFC-DF1B-3337-AAAD9115ED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ko-KR" altLang="en-US" dirty="0">
                <a:ea typeface="굴림"/>
              </a:rPr>
              <a:t>중국 시온교회 종교탄압을 위한 기도</a:t>
            </a:r>
            <a:endParaRPr lang="ko-KR" altLang="ko-KR" dirty="0">
              <a:ea typeface="굴림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118BECF-E310-C78D-809F-FA5F71F855E5}"/>
              </a:ext>
            </a:extLst>
          </p:cNvPr>
          <p:cNvSpPr txBox="1"/>
          <p:nvPr/>
        </p:nvSpPr>
        <p:spPr>
          <a:xfrm>
            <a:off x="1535113" y="2322513"/>
            <a:ext cx="9550400" cy="3262432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ko-KR" altLang="en-US" sz="1400" dirty="0">
              <a:solidFill>
                <a:srgbClr val="000000"/>
              </a:solidFill>
              <a:latin typeface="Aptos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구속된</a:t>
            </a:r>
            <a:r>
              <a:rPr lang="en-US" altLang="ko-KR" sz="1200" b="1" dirty="0">
                <a:solidFill>
                  <a:srgbClr val="000000"/>
                </a:solidFill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모든</a:t>
            </a:r>
            <a:r>
              <a:rPr lang="en-US" altLang="ko-KR" sz="1200" b="1" dirty="0">
                <a:solidFill>
                  <a:srgbClr val="000000"/>
                </a:solidFill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목회자</a:t>
            </a:r>
            <a:r>
              <a:rPr lang="en-US" sz="1200" b="1" dirty="0">
                <a:solidFill>
                  <a:srgbClr val="000000"/>
                </a:solidFill>
                <a:latin typeface="Malgun Gothic"/>
                <a:ea typeface="맑은 고딕"/>
              </a:rPr>
              <a:t>, </a:t>
            </a: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설교자</a:t>
            </a:r>
            <a:r>
              <a:rPr lang="en-US" sz="1200" b="1" dirty="0">
                <a:latin typeface="Malgun Gothic"/>
                <a:ea typeface="맑은 고딕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</a:rPr>
              <a:t>동역자들을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하나님이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보호해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주십시오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가택이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봉쇄되어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거주할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없는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가족들과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구속된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이들의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가족들을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r>
              <a:rPr lang="ko-KR" altLang="en-US" sz="1200" b="1" dirty="0">
                <a:latin typeface="Malgun Gothic"/>
                <a:ea typeface="Malgun Gothic"/>
              </a:rPr>
              <a:t>그들이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어려운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시기에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위로 받고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필요한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것들이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채워지게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하소서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억류된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자들을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변호하는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변호사들의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안전과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지혜를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위해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기도합니다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r>
              <a:rPr lang="en-US" sz="1200" b="1" err="1">
                <a:latin typeface="Malgun Gothic"/>
                <a:ea typeface="맑은 고딕"/>
              </a:rPr>
              <a:t>그들이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해를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입지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않고</a:t>
            </a:r>
            <a:r>
              <a:rPr lang="en-US" sz="1200" b="1" dirty="0">
                <a:latin typeface="Malgun Gothic"/>
                <a:ea typeface="맑은 고딕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</a:rPr>
              <a:t>하나님께서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정의를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이루는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도구로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사용되게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하소서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재정적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공급을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r>
              <a:rPr lang="ko-KR" altLang="en-US" sz="1200" b="1" dirty="0">
                <a:latin typeface="Malgun Gothic"/>
                <a:ea typeface="Malgun Gothic"/>
              </a:rPr>
              <a:t>이번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시온교회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탄압으로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많은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교회들이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강제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폐쇄되어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필수적인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지원망이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끊어졌습니다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r>
              <a:rPr lang="ko-KR" altLang="en-US" sz="1200" b="1" dirty="0">
                <a:latin typeface="Malgun Gothic"/>
                <a:ea typeface="Malgun Gothic"/>
              </a:rPr>
              <a:t>일부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목회자들은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가족의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기본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생계조차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유지하기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어려운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상황에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처해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있습니다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dirty="0" err="1">
                <a:latin typeface="Malgun Gothic"/>
                <a:ea typeface="맑은 고딕"/>
              </a:rPr>
              <a:t>시온교회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dirty="0" err="1">
                <a:latin typeface="Malgun Gothic"/>
                <a:ea typeface="맑은 고딕"/>
              </a:rPr>
              <a:t>목회팀이</a:t>
            </a:r>
            <a:r>
              <a:rPr lang="en-US" sz="1200" b="1" dirty="0">
                <a:latin typeface="Malgun Gothic"/>
                <a:ea typeface="맑은 고딕"/>
              </a:rPr>
              <a:t> 이 </a:t>
            </a:r>
            <a:r>
              <a:rPr lang="en-US" sz="1200" b="1" dirty="0" err="1">
                <a:latin typeface="Malgun Gothic"/>
                <a:ea typeface="맑은 고딕"/>
              </a:rPr>
              <a:t>위기를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이끌어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갈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때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dirty="0" err="1">
                <a:latin typeface="Malgun Gothic"/>
                <a:ea typeface="맑은 고딕"/>
              </a:rPr>
              <a:t>지혜와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담대함을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얻도록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endParaRPr lang="en-GB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박해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가운데서도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중국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전역의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성도들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마음속에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믿음과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평안이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지배하도록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중국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교회의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부흥을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간절히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부르짖으며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고난이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더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깊은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영적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각성과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연합으로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이어지도록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sz="1200" b="1" dirty="0">
                <a:latin typeface="Malgun Gothic"/>
                <a:ea typeface="맑은 고딕"/>
              </a:rPr>
              <a:t>.</a:t>
            </a:r>
            <a:endParaRPr lang="en-GB" sz="1200" b="1">
              <a:solidFill>
                <a:srgbClr val="000000"/>
              </a:solidFill>
              <a:latin typeface="Malgun Gothic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490686700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교회의 문을 열어 주시고, 긍휼을 베풀어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ko-KR" altLang="en-US" sz="1000" dirty="0">
                <a:latin typeface="맑은 고딕"/>
                <a:ea typeface="맑은 고딕"/>
              </a:rPr>
              <a:t>!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최근 나이지리아가 미국의 특별우려국가(CPC)로 다시 지정되었습니다. 이 일을 계기로 나이지리아 정부가 자국민 보호에 더욱 적극적으로 나설 수 있도록 기도합니다.</a:t>
            </a:r>
            <a:endParaRPr lang="ko-KR" altLang="en-US" sz="1000" dirty="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월9일부터 오픈도어 기도학교가 시작되었습니다.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/>
                <a:ea typeface="맑은 고딕"/>
                <a:cs typeface="roboto"/>
              </a:rPr>
              <a:t>모든 참가자들이 귀를 기울여, 내게 말씀하시는 하나님의 음성을 잘 분별하게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 이 세상에 보냄을 받은 빛의 전사로서 영적전쟁에서 날마다 승리하게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hoji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10</Slides>
  <Notes>7</Notes>
  <HiddenSlides>0</HiddenSlide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Office 테마</vt:lpstr>
      <vt:lpstr>Office 테마</vt:lpstr>
      <vt:lpstr>ShojiVTI</vt:lpstr>
      <vt:lpstr>Prayer Meeting  for Persecuted Church Worldwide 박해받는 교회를 위한 화요기도모임</vt:lpstr>
      <vt:lpstr>OPEN DOORS CORE VALUE/핵심가치</vt:lpstr>
      <vt:lpstr>PowerPoint 프레젠테이션</vt:lpstr>
      <vt:lpstr>기도영상</vt:lpstr>
      <vt:lpstr>PowerPoint 프레젠테이션</vt:lpstr>
      <vt:lpstr>가자지구의 그리스도인들을 위한 기도</vt:lpstr>
      <vt:lpstr>라틴 아메리카를 위한 기도</vt:lpstr>
      <vt:lpstr>이슬람권 비밀신자들을 위한 기도</vt:lpstr>
      <vt:lpstr>중국 시온교회 종교탄압을 위한 기도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1699</cp:revision>
  <dcterms:created xsi:type="dcterms:W3CDTF">2024-07-08T04:53:18Z</dcterms:created>
  <dcterms:modified xsi:type="dcterms:W3CDTF">2025-11-25T10:03:13Z</dcterms:modified>
</cp:coreProperties>
</file>