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 id="2147483716" r:id="rId2"/>
    <p:sldMasterId id="2147483648" r:id="rId3"/>
  </p:sldMasterIdLst>
  <p:notesMasterIdLst>
    <p:notesMasterId r:id="rId20"/>
  </p:notesMasterIdLst>
  <p:sldIdLst>
    <p:sldId id="257" r:id="rId4"/>
    <p:sldId id="2568" r:id="rId5"/>
    <p:sldId id="373" r:id="rId6"/>
    <p:sldId id="2528" r:id="rId7"/>
    <p:sldId id="2550" r:id="rId8"/>
    <p:sldId id="2557" r:id="rId9"/>
    <p:sldId id="2558" r:id="rId10"/>
    <p:sldId id="2559" r:id="rId11"/>
    <p:sldId id="2560" r:id="rId12"/>
    <p:sldId id="2561" r:id="rId13"/>
    <p:sldId id="2563" r:id="rId14"/>
    <p:sldId id="2564" r:id="rId15"/>
    <p:sldId id="2565" r:id="rId16"/>
    <p:sldId id="2566" r:id="rId17"/>
    <p:sldId id="2567" r:id="rId18"/>
    <p:sldId id="2462" r:id="rId19"/>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5B16"/>
    <a:srgbClr val="660066"/>
    <a:srgbClr val="990000"/>
    <a:srgbClr val="CC0066"/>
    <a:srgbClr val="99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B2C7C6-9DDC-19A5-F3A7-4260B8902D8D}" v="5" dt="2025-12-23T00:50:19.903"/>
    <p1510:client id="{728D648B-3A6B-F5E6-BD83-01C8C624A3FF}" v="3373" dt="2025-12-23T08:43:23.305"/>
    <p1510:client id="{E6B70E3A-4D4D-3C0D-ABA8-27D30AE142E4}" v="6" dt="2025-12-23T12:11:51.410"/>
  </p1510:revLst>
</p1510:revInfo>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5E6AFB-63E3-48C6-894D-5A50D99EC086}" type="datetimeFigureOut">
              <a:rPr lang="ko-KR" altLang="en-US" smtClean="0"/>
              <a:t>2025-12-28</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6F5BE8-6970-450C-A342-D9D94ABB3E83}" type="slidenum">
              <a:rPr lang="ko-KR" altLang="en-US" smtClean="0"/>
              <a:t>‹#›</a:t>
            </a:fld>
            <a:endParaRPr lang="ko-KR" altLang="en-US"/>
          </a:p>
        </p:txBody>
      </p:sp>
    </p:spTree>
    <p:extLst>
      <p:ext uri="{BB962C8B-B14F-4D97-AF65-F5344CB8AC3E}">
        <p14:creationId xmlns:p14="http://schemas.microsoft.com/office/powerpoint/2010/main" val="2242388016"/>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opendoors.or.kr/board/view.do?iboardgroupseq=1&amp;iboardmanagerseq=3&amp;currentpagenum=&amp;searchitem=&amp;searchvalue=&amp;iboardseq=1521&amp;irefamily=1521&amp;ireseq=0"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5"/>
          </p:nvPr>
        </p:nvSpPr>
        <p:spPr/>
        <p:txBody>
          <a:bodyPr/>
          <a:lstStyle/>
          <a:p>
            <a:fld id="{036F5BE8-6970-450C-A342-D9D94ABB3E83}" type="slidenum">
              <a:rPr lang="ko-KR" altLang="en-US" smtClean="0"/>
              <a:t>2</a:t>
            </a:fld>
            <a:endParaRPr lang="ko-KR" altLang="en-US"/>
          </a:p>
        </p:txBody>
      </p:sp>
    </p:spTree>
    <p:extLst>
      <p:ext uri="{BB962C8B-B14F-4D97-AF65-F5344CB8AC3E}">
        <p14:creationId xmlns:p14="http://schemas.microsoft.com/office/powerpoint/2010/main" val="2676303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DE16D162-4C84-44AD-8086-359F141C9DD6}" type="slidenum">
              <a:rPr lang="en-US"/>
              <a:pPr rtl="0">
                <a:defRPr/>
              </a:pPr>
              <a:t>3</a:t>
            </a:fld>
            <a:endParaRPr lang="en-US"/>
          </a:p>
        </p:txBody>
      </p:sp>
      <p:sp>
        <p:nvSpPr>
          <p:cNvPr id="5" name="날짜 개체 틀 4"/>
          <p:cNvSpPr>
            <a:spLocks noGrp="1"/>
          </p:cNvSpPr>
          <p:nvPr>
            <p:ph type="dt" idx="1"/>
          </p:nvPr>
        </p:nvSpPr>
        <p:spPr/>
        <p:txBody>
          <a:bodyPr/>
          <a:lstStyle/>
          <a:p>
            <a:pPr rtl="0">
              <a:defRPr/>
            </a:pPr>
            <a:fld id="{1358A3CE-A790-4A0D-9FF6-7F7A1AC38C05}" type="datetime1">
              <a:rPr lang="ko-KR" altLang="ko-KR"/>
              <a:pPr rtl="0">
                <a:defRPr/>
              </a:pPr>
              <a:t>2025-12-28</a:t>
            </a:fld>
            <a:endParaRPr lang="ko-K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dirty="0"/>
              <a:t>https://www.youtube.com/watch?v=S-RoQBEN7as</a:t>
            </a:r>
            <a:endParaRPr lang="ko-KR" dirty="0"/>
          </a:p>
          <a:p>
            <a:r>
              <a:rPr lang="en-US" altLang="ko-KR" dirty="0" err="1">
                <a:latin typeface="Calibri"/>
                <a:ea typeface="Calibri"/>
                <a:cs typeface="Calibri"/>
              </a:rPr>
              <a:t>링크로</a:t>
            </a:r>
            <a:r>
              <a:rPr lang="en-US" altLang="ko-KR" dirty="0">
                <a:latin typeface="Calibri"/>
                <a:ea typeface="Calibri"/>
                <a:cs typeface="Calibri"/>
              </a:rPr>
              <a:t> </a:t>
            </a:r>
            <a:r>
              <a:rPr lang="en-US" altLang="ko-KR" dirty="0" err="1">
                <a:latin typeface="Calibri"/>
                <a:ea typeface="Calibri"/>
                <a:cs typeface="Calibri"/>
              </a:rPr>
              <a:t>자동</a:t>
            </a:r>
            <a:r>
              <a:rPr lang="en-US" altLang="ko-KR" dirty="0">
                <a:latin typeface="Calibri"/>
                <a:ea typeface="Calibri"/>
                <a:cs typeface="Calibri"/>
              </a:rPr>
              <a:t> </a:t>
            </a:r>
            <a:r>
              <a:rPr lang="en-US" altLang="ko-KR" dirty="0" err="1">
                <a:latin typeface="Calibri"/>
                <a:ea typeface="Calibri"/>
                <a:cs typeface="Calibri"/>
              </a:rPr>
              <a:t>연결이</a:t>
            </a:r>
            <a:r>
              <a:rPr lang="en-US" altLang="ko-KR" dirty="0">
                <a:latin typeface="Calibri"/>
                <a:ea typeface="Calibri"/>
                <a:cs typeface="Calibri"/>
              </a:rPr>
              <a:t> </a:t>
            </a:r>
            <a:r>
              <a:rPr lang="en-US" altLang="ko-KR" dirty="0" err="1">
                <a:latin typeface="Calibri"/>
                <a:ea typeface="Calibri"/>
                <a:cs typeface="Calibri"/>
              </a:rPr>
              <a:t>되지</a:t>
            </a:r>
            <a:r>
              <a:rPr lang="en-US" altLang="ko-KR" dirty="0">
                <a:latin typeface="Calibri"/>
                <a:ea typeface="Calibri"/>
                <a:cs typeface="Calibri"/>
              </a:rPr>
              <a:t> </a:t>
            </a:r>
            <a:r>
              <a:rPr lang="en-US" altLang="ko-KR" dirty="0" err="1">
                <a:latin typeface="Calibri"/>
                <a:ea typeface="Calibri"/>
                <a:cs typeface="Calibri"/>
              </a:rPr>
              <a:t>않으면</a:t>
            </a:r>
            <a:r>
              <a:rPr lang="en-US" altLang="ko-KR" dirty="0">
                <a:latin typeface="Calibri"/>
                <a:ea typeface="Calibri"/>
                <a:cs typeface="Calibri"/>
              </a:rPr>
              <a:t>, 위 </a:t>
            </a:r>
            <a:r>
              <a:rPr lang="en-US" altLang="ko-KR" dirty="0" err="1">
                <a:latin typeface="Calibri"/>
                <a:ea typeface="Calibri"/>
                <a:cs typeface="Calibri"/>
              </a:rPr>
              <a:t>주소로</a:t>
            </a:r>
            <a:r>
              <a:rPr lang="en-US" altLang="ko-KR" dirty="0">
                <a:latin typeface="Calibri"/>
                <a:ea typeface="Calibri"/>
                <a:cs typeface="Calibri"/>
              </a:rPr>
              <a:t> </a:t>
            </a:r>
            <a:r>
              <a:rPr lang="en-US" altLang="ko-KR" dirty="0" err="1">
                <a:latin typeface="Calibri"/>
                <a:ea typeface="Calibri"/>
                <a:cs typeface="Calibri"/>
              </a:rPr>
              <a:t>바로</a:t>
            </a:r>
            <a:r>
              <a:rPr lang="en-US" altLang="ko-KR" dirty="0">
                <a:latin typeface="Calibri"/>
                <a:ea typeface="Calibri"/>
                <a:cs typeface="Calibri"/>
              </a:rPr>
              <a:t> </a:t>
            </a:r>
            <a:r>
              <a:rPr lang="en-US" altLang="ko-KR" dirty="0" err="1">
                <a:latin typeface="Calibri"/>
                <a:ea typeface="Calibri"/>
                <a:cs typeface="Calibri"/>
              </a:rPr>
              <a:t>접속하시면</a:t>
            </a:r>
            <a:r>
              <a:rPr lang="en-US" altLang="ko-KR" dirty="0">
                <a:latin typeface="Calibri"/>
                <a:ea typeface="Calibri"/>
                <a:cs typeface="Calibri"/>
              </a:rPr>
              <a:t> </a:t>
            </a:r>
            <a:r>
              <a:rPr lang="en-US" altLang="ko-KR" dirty="0" err="1">
                <a:latin typeface="Calibri"/>
                <a:ea typeface="Calibri"/>
                <a:cs typeface="Calibri"/>
              </a:rPr>
              <a:t>됩니다</a:t>
            </a:r>
            <a:r>
              <a:rPr lang="en-US" altLang="ko-KR" dirty="0">
                <a:latin typeface="Calibri"/>
                <a:ea typeface="Calibri"/>
                <a:cs typeface="Calibri"/>
              </a:rPr>
              <a:t>. </a:t>
            </a:r>
          </a:p>
        </p:txBody>
      </p:sp>
      <p:sp>
        <p:nvSpPr>
          <p:cNvPr id="4" name="슬라이드 번호 개체 틀 3"/>
          <p:cNvSpPr>
            <a:spLocks noGrp="1"/>
          </p:cNvSpPr>
          <p:nvPr>
            <p:ph type="sldNum" sz="quarter" idx="5"/>
          </p:nvPr>
        </p:nvSpPr>
        <p:spPr/>
        <p:txBody>
          <a:bodyPr/>
          <a:lstStyle/>
          <a:p>
            <a:fld id="{036F5BE8-6970-450C-A342-D9D94ABB3E83}" type="slidenum">
              <a:rPr lang="ko-KR" altLang="en-US" smtClean="0"/>
              <a:t>5</a:t>
            </a:fld>
            <a:endParaRPr lang="ko-KR" altLang="en-US"/>
          </a:p>
        </p:txBody>
      </p:sp>
    </p:spTree>
    <p:extLst>
      <p:ext uri="{BB962C8B-B14F-4D97-AF65-F5344CB8AC3E}">
        <p14:creationId xmlns:p14="http://schemas.microsoft.com/office/powerpoint/2010/main" val="3220376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13FAA-0B1F-565A-CDF0-5F888CD2B36F}"/>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F518A8C4-1D05-07A6-BDB0-0AA37810D2BA}"/>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849B6D59-238F-3452-5731-14C16316D0AC}"/>
              </a:ext>
            </a:extLst>
          </p:cNvPr>
          <p:cNvSpPr>
            <a:spLocks noGrp="1"/>
          </p:cNvSpPr>
          <p:nvPr>
            <p:ph type="body" idx="1"/>
          </p:nvPr>
        </p:nvSpPr>
        <p:spPr/>
        <p:txBody>
          <a:bodyPr/>
          <a:lstStyle/>
          <a:p>
            <a:r>
              <a:rPr lang="ko-KR" dirty="0">
                <a:ea typeface="맑은 고딕"/>
              </a:rPr>
              <a:t>https://www.newsis.com/view/NISX20240804_0002837557</a:t>
            </a:r>
          </a:p>
          <a:p>
            <a:r>
              <a:rPr lang="ko-KR" dirty="0">
                <a:ea typeface="맑은 고딕"/>
              </a:rPr>
              <a:t>방글라데시에서 4일 셰이크 하시나 총리 퇴진을 요구하는 시위가 또다시 폭력사태로 번지면서 학생 시위대와 경찰 및 </a:t>
            </a:r>
            <a:r>
              <a:rPr lang="ko-KR" dirty="0" err="1">
                <a:ea typeface="맑은 고딕"/>
              </a:rPr>
              <a:t>친정부</a:t>
            </a:r>
            <a:r>
              <a:rPr lang="ko-KR" dirty="0">
                <a:ea typeface="맑은 고딕"/>
              </a:rPr>
              <a:t> 활동가들이 충돌, 최소 49명이 사망하고 수백명이 부상했다고 관리들과 언론들이 보도했다.</a:t>
            </a:r>
            <a:br>
              <a:rPr lang="ko-KR" dirty="0">
                <a:cs typeface="+mn-lt"/>
              </a:rPr>
            </a:br>
            <a:br>
              <a:rPr lang="ko-KR" dirty="0">
                <a:cs typeface="+mn-lt"/>
              </a:rPr>
            </a:br>
            <a:r>
              <a:rPr lang="ko-KR" dirty="0">
                <a:ea typeface="맑은 고딕"/>
              </a:rPr>
              <a:t>지난달 초 방글라데시 독립전쟁 참전용사 가족들에 대한 정부 일자리 할당제 폐지 요구로 시작된 시위는 200명 이상의 사망자를 낸 끝에 대법원 판결에 따라 정부 일자리 할당을 30%에서 5%로 크게 감축하기로 결정됐지만 시위는 하시나 총리와 정부 퇴진 요구로 이어지다가 다시 유혈 충돌로 번진 것이다.</a:t>
            </a:r>
          </a:p>
        </p:txBody>
      </p:sp>
      <p:sp>
        <p:nvSpPr>
          <p:cNvPr id="4" name="슬라이드 번호 개체 틀 3">
            <a:extLst>
              <a:ext uri="{FF2B5EF4-FFF2-40B4-BE49-F238E27FC236}">
                <a16:creationId xmlns:a16="http://schemas.microsoft.com/office/drawing/2014/main" id="{E170E3ED-E843-AFF6-AF9B-4E891EA39D3D}"/>
              </a:ext>
            </a:extLst>
          </p:cNvPr>
          <p:cNvSpPr>
            <a:spLocks noGrp="1"/>
          </p:cNvSpPr>
          <p:nvPr>
            <p:ph type="sldNum" sz="quarter" idx="5"/>
          </p:nvPr>
        </p:nvSpPr>
        <p:spPr/>
        <p:txBody>
          <a:bodyPr/>
          <a:lstStyle/>
          <a:p>
            <a:fld id="{036F5BE8-6970-450C-A342-D9D94ABB3E83}" type="slidenum">
              <a:rPr lang="ko-KR" altLang="en-US" smtClean="0"/>
              <a:t>6</a:t>
            </a:fld>
            <a:endParaRPr lang="ko-KR" altLang="en-US"/>
          </a:p>
        </p:txBody>
      </p:sp>
    </p:spTree>
    <p:extLst>
      <p:ext uri="{BB962C8B-B14F-4D97-AF65-F5344CB8AC3E}">
        <p14:creationId xmlns:p14="http://schemas.microsoft.com/office/powerpoint/2010/main" val="3615477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7D7D2-9A69-7717-6278-3FF4515E2488}"/>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A2D35CA3-3333-9BDA-B7CD-84D90F3B493E}"/>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FA91778B-D358-1A87-B40E-E24EF371A9F7}"/>
              </a:ext>
            </a:extLst>
          </p:cNvPr>
          <p:cNvSpPr>
            <a:spLocks noGrp="1"/>
          </p:cNvSpPr>
          <p:nvPr>
            <p:ph type="body" idx="1"/>
          </p:nvPr>
        </p:nvSpPr>
        <p:spPr/>
        <p:txBody>
          <a:bodyPr/>
          <a:lstStyle/>
          <a:p>
            <a:endParaRPr lang="ko-KR" altLang="en-US"/>
          </a:p>
        </p:txBody>
      </p:sp>
      <p:sp>
        <p:nvSpPr>
          <p:cNvPr id="4" name="슬라이드 번호 개체 틀 3">
            <a:extLst>
              <a:ext uri="{FF2B5EF4-FFF2-40B4-BE49-F238E27FC236}">
                <a16:creationId xmlns:a16="http://schemas.microsoft.com/office/drawing/2014/main" id="{1E133CE2-8B55-B6BC-55EC-93E95CC4EB04}"/>
              </a:ext>
            </a:extLst>
          </p:cNvPr>
          <p:cNvSpPr>
            <a:spLocks noGrp="1"/>
          </p:cNvSpPr>
          <p:nvPr>
            <p:ph type="sldNum" sz="quarter" idx="5"/>
          </p:nvPr>
        </p:nvSpPr>
        <p:spPr/>
        <p:txBody>
          <a:bodyPr/>
          <a:lstStyle/>
          <a:p>
            <a:fld id="{036F5BE8-6970-450C-A342-D9D94ABB3E83}" type="slidenum">
              <a:rPr lang="ko-KR" altLang="en-US" smtClean="0"/>
              <a:t>7</a:t>
            </a:fld>
            <a:endParaRPr lang="ko-KR" altLang="en-US"/>
          </a:p>
        </p:txBody>
      </p:sp>
    </p:spTree>
    <p:extLst>
      <p:ext uri="{BB962C8B-B14F-4D97-AF65-F5344CB8AC3E}">
        <p14:creationId xmlns:p14="http://schemas.microsoft.com/office/powerpoint/2010/main" val="3952508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FEAEB-171B-5952-7164-096B4A63A08A}"/>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C9F2695F-74B1-6133-B230-9AB07A401166}"/>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DFA85DDF-4C14-08CF-8ED0-1CE90D69F16E}"/>
              </a:ext>
            </a:extLst>
          </p:cNvPr>
          <p:cNvSpPr>
            <a:spLocks noGrp="1"/>
          </p:cNvSpPr>
          <p:nvPr>
            <p:ph type="body" idx="1"/>
          </p:nvPr>
        </p:nvSpPr>
        <p:spPr/>
        <p:txBody>
          <a:bodyPr/>
          <a:lstStyle/>
          <a:p>
            <a:r>
              <a:rPr lang="ko-KR" dirty="0">
                <a:ea typeface="맑은 고딕"/>
              </a:rPr>
              <a:t>https://www.newsis.com/view/NISX20240804_0002837557</a:t>
            </a:r>
          </a:p>
          <a:p>
            <a:r>
              <a:rPr lang="ko-KR" dirty="0">
                <a:ea typeface="맑은 고딕"/>
              </a:rPr>
              <a:t>방글라데시에서 4일 셰이크 하시나 총리 퇴진을 요구하는 시위가 또다시 폭력사태로 번지면서 학생 시위대와 경찰 및 </a:t>
            </a:r>
            <a:r>
              <a:rPr lang="ko-KR" dirty="0" err="1">
                <a:ea typeface="맑은 고딕"/>
              </a:rPr>
              <a:t>친정부</a:t>
            </a:r>
            <a:r>
              <a:rPr lang="ko-KR" dirty="0">
                <a:ea typeface="맑은 고딕"/>
              </a:rPr>
              <a:t> 활동가들이 충돌, 최소 49명이 사망하고 수백명이 부상했다고 관리들과 언론들이 보도했다.</a:t>
            </a:r>
            <a:br>
              <a:rPr lang="ko-KR" dirty="0">
                <a:cs typeface="+mn-lt"/>
              </a:rPr>
            </a:br>
            <a:br>
              <a:rPr lang="ko-KR" dirty="0">
                <a:cs typeface="+mn-lt"/>
              </a:rPr>
            </a:br>
            <a:r>
              <a:rPr lang="ko-KR" dirty="0">
                <a:ea typeface="맑은 고딕"/>
              </a:rPr>
              <a:t>지난달 초 방글라데시 독립전쟁 참전용사 가족들에 대한 정부 일자리 할당제 폐지 요구로 시작된 시위는 200명 이상의 사망자를 낸 끝에 대법원 판결에 따라 정부 일자리 할당을 30%에서 5%로 크게 감축하기로 결정됐지만 시위는 하시나 총리와 정부 퇴진 요구로 이어지다가 다시 유혈 충돌로 번진 것이다.</a:t>
            </a:r>
          </a:p>
        </p:txBody>
      </p:sp>
      <p:sp>
        <p:nvSpPr>
          <p:cNvPr id="4" name="슬라이드 번호 개체 틀 3">
            <a:extLst>
              <a:ext uri="{FF2B5EF4-FFF2-40B4-BE49-F238E27FC236}">
                <a16:creationId xmlns:a16="http://schemas.microsoft.com/office/drawing/2014/main" id="{1FBFDE28-EEE5-99F6-34BD-34EBD6F76D26}"/>
              </a:ext>
            </a:extLst>
          </p:cNvPr>
          <p:cNvSpPr>
            <a:spLocks noGrp="1"/>
          </p:cNvSpPr>
          <p:nvPr>
            <p:ph type="sldNum" sz="quarter" idx="5"/>
          </p:nvPr>
        </p:nvSpPr>
        <p:spPr/>
        <p:txBody>
          <a:bodyPr/>
          <a:lstStyle/>
          <a:p>
            <a:fld id="{036F5BE8-6970-450C-A342-D9D94ABB3E83}" type="slidenum">
              <a:rPr lang="ko-KR" altLang="en-US" smtClean="0"/>
              <a:t>8</a:t>
            </a:fld>
            <a:endParaRPr lang="ko-KR" altLang="en-US"/>
          </a:p>
        </p:txBody>
      </p:sp>
    </p:spTree>
    <p:extLst>
      <p:ext uri="{BB962C8B-B14F-4D97-AF65-F5344CB8AC3E}">
        <p14:creationId xmlns:p14="http://schemas.microsoft.com/office/powerpoint/2010/main" val="3211240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2CC93-EEB9-EBB9-77DB-8ACC40519084}"/>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644EA60C-A4A3-D2E0-95A8-B73FC06840ED}"/>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5741EB60-65B3-4488-B80B-06120BD8083E}"/>
              </a:ext>
            </a:extLst>
          </p:cNvPr>
          <p:cNvSpPr>
            <a:spLocks noGrp="1"/>
          </p:cNvSpPr>
          <p:nvPr>
            <p:ph type="body" idx="1"/>
          </p:nvPr>
        </p:nvSpPr>
        <p:spPr/>
        <p:txBody>
          <a:bodyPr/>
          <a:lstStyle/>
          <a:p>
            <a:r>
              <a:rPr lang="ko-KR" dirty="0">
                <a:ea typeface="맑은 고딕"/>
              </a:rPr>
              <a:t>https://www.newsis.com/view/NISX20240804_0002837557</a:t>
            </a:r>
          </a:p>
          <a:p>
            <a:r>
              <a:rPr lang="ko-KR" dirty="0">
                <a:ea typeface="맑은 고딕"/>
              </a:rPr>
              <a:t>방글라데시에서 4일 셰이크 하시나 총리 퇴진을 요구하는 시위가 또다시 폭력사태로 번지면서 학생 시위대와 경찰 및 </a:t>
            </a:r>
            <a:r>
              <a:rPr lang="ko-KR" dirty="0" err="1">
                <a:ea typeface="맑은 고딕"/>
              </a:rPr>
              <a:t>친정부</a:t>
            </a:r>
            <a:r>
              <a:rPr lang="ko-KR" dirty="0">
                <a:ea typeface="맑은 고딕"/>
              </a:rPr>
              <a:t> 활동가들이 충돌, 최소 49명이 사망하고 수백명이 부상했다고 관리들과 언론들이 보도했다.</a:t>
            </a:r>
            <a:br>
              <a:rPr lang="ko-KR" dirty="0">
                <a:cs typeface="+mn-lt"/>
              </a:rPr>
            </a:br>
            <a:br>
              <a:rPr lang="ko-KR" dirty="0">
                <a:cs typeface="+mn-lt"/>
              </a:rPr>
            </a:br>
            <a:r>
              <a:rPr lang="ko-KR" dirty="0">
                <a:ea typeface="맑은 고딕"/>
              </a:rPr>
              <a:t>지난달 초 방글라데시 독립전쟁 참전용사 가족들에 대한 정부 일자리 할당제 폐지 요구로 시작된 시위는 200명 이상의 사망자를 낸 끝에 대법원 판결에 따라 정부 일자리 할당을 30%에서 5%로 크게 감축하기로 결정됐지만 시위는 하시나 총리와 정부 퇴진 요구로 이어지다가 다시 유혈 충돌로 번진 것이다.</a:t>
            </a:r>
          </a:p>
        </p:txBody>
      </p:sp>
      <p:sp>
        <p:nvSpPr>
          <p:cNvPr id="4" name="슬라이드 번호 개체 틀 3">
            <a:extLst>
              <a:ext uri="{FF2B5EF4-FFF2-40B4-BE49-F238E27FC236}">
                <a16:creationId xmlns:a16="http://schemas.microsoft.com/office/drawing/2014/main" id="{ED68E456-A718-5CCA-74B4-B0C456C0903F}"/>
              </a:ext>
            </a:extLst>
          </p:cNvPr>
          <p:cNvSpPr>
            <a:spLocks noGrp="1"/>
          </p:cNvSpPr>
          <p:nvPr>
            <p:ph type="sldNum" sz="quarter" idx="5"/>
          </p:nvPr>
        </p:nvSpPr>
        <p:spPr/>
        <p:txBody>
          <a:bodyPr/>
          <a:lstStyle/>
          <a:p>
            <a:fld id="{036F5BE8-6970-450C-A342-D9D94ABB3E83}" type="slidenum">
              <a:rPr lang="ko-KR" altLang="en-US" smtClean="0"/>
              <a:t>9</a:t>
            </a:fld>
            <a:endParaRPr lang="ko-KR" altLang="en-US"/>
          </a:p>
        </p:txBody>
      </p:sp>
    </p:spTree>
    <p:extLst>
      <p:ext uri="{BB962C8B-B14F-4D97-AF65-F5344CB8AC3E}">
        <p14:creationId xmlns:p14="http://schemas.microsoft.com/office/powerpoint/2010/main" val="1707309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28781-7CE2-AC84-0A64-5F18648A10C6}"/>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424A5701-1C10-F70F-5108-E30859CE666D}"/>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52090CF8-69F2-5A00-C03C-FC853194F117}"/>
              </a:ext>
            </a:extLst>
          </p:cNvPr>
          <p:cNvSpPr>
            <a:spLocks noGrp="1"/>
          </p:cNvSpPr>
          <p:nvPr>
            <p:ph type="body" idx="1"/>
          </p:nvPr>
        </p:nvSpPr>
        <p:spPr/>
        <p:txBody>
          <a:bodyPr/>
          <a:lstStyle/>
          <a:p>
            <a:pPr algn="just"/>
            <a:r>
              <a:rPr lang="ko-KR" altLang="en-US" dirty="0">
                <a:ea typeface="맑은 고딕"/>
              </a:rPr>
              <a:t>이번에 석방된 이들의 석방 사유는 공개되지 않았지만</a:t>
            </a:r>
            <a:r>
              <a:rPr lang="en-US" altLang="ko-KR" dirty="0">
                <a:ea typeface="맑은 고딕"/>
              </a:rPr>
              <a:t>,</a:t>
            </a:r>
            <a:r>
              <a:rPr lang="ko-KR" altLang="en-US" dirty="0">
                <a:ea typeface="맑은 고딕"/>
              </a:rPr>
              <a:t> 과거 사례를 통해 우리는 수감자들이 종종 건강상의 이유로 석방된다는 사실을 미루어 짐작하고 있습니다</a:t>
            </a:r>
            <a:r>
              <a:rPr lang="en-US" altLang="ko-KR" dirty="0">
                <a:ea typeface="맑은 고딕"/>
              </a:rPr>
              <a:t>.</a:t>
            </a:r>
            <a:r>
              <a:rPr lang="ko-KR" altLang="en-US" dirty="0">
                <a:ea typeface="맑은 고딕"/>
              </a:rPr>
              <a:t> 석방 후 국외로 탈출한 </a:t>
            </a:r>
            <a:r>
              <a:rPr lang="ko-KR" altLang="en-US" dirty="0" err="1">
                <a:ea typeface="맑은 고딕"/>
              </a:rPr>
              <a:t>에리트리아</a:t>
            </a:r>
            <a:r>
              <a:rPr lang="ko-KR" altLang="en-US" dirty="0">
                <a:ea typeface="맑은 고딕"/>
              </a:rPr>
              <a:t> 기독교인들은 장기 구금과 열악한 환경이 고혈압과 당뇨병 같은 건강 문제를 초래한다고 증언했습니다</a:t>
            </a:r>
            <a:r>
              <a:rPr lang="en-US" altLang="ko-KR" dirty="0">
                <a:ea typeface="맑은 고딕"/>
              </a:rPr>
              <a:t>.</a:t>
            </a:r>
            <a:r>
              <a:rPr lang="ko-KR" altLang="en-US" dirty="0">
                <a:ea typeface="맑은 고딕"/>
              </a:rPr>
              <a:t> </a:t>
            </a:r>
          </a:p>
          <a:p>
            <a:endParaRPr lang="ko-KR" dirty="0">
              <a:ea typeface="맑은 고딕"/>
            </a:endParaRPr>
          </a:p>
        </p:txBody>
      </p:sp>
      <p:sp>
        <p:nvSpPr>
          <p:cNvPr id="4" name="슬라이드 번호 개체 틀 3">
            <a:extLst>
              <a:ext uri="{FF2B5EF4-FFF2-40B4-BE49-F238E27FC236}">
                <a16:creationId xmlns:a16="http://schemas.microsoft.com/office/drawing/2014/main" id="{A164539D-CF11-B780-5DB7-A0C43D1C2A64}"/>
              </a:ext>
            </a:extLst>
          </p:cNvPr>
          <p:cNvSpPr>
            <a:spLocks noGrp="1"/>
          </p:cNvSpPr>
          <p:nvPr>
            <p:ph type="sldNum" sz="quarter" idx="5"/>
          </p:nvPr>
        </p:nvSpPr>
        <p:spPr/>
        <p:txBody>
          <a:bodyPr/>
          <a:lstStyle/>
          <a:p>
            <a:fld id="{036F5BE8-6970-450C-A342-D9D94ABB3E83}" type="slidenum">
              <a:rPr lang="ko-KR" altLang="en-US" smtClean="0"/>
              <a:t>10</a:t>
            </a:fld>
            <a:endParaRPr lang="ko-KR" altLang="en-US"/>
          </a:p>
        </p:txBody>
      </p:sp>
    </p:spTree>
    <p:extLst>
      <p:ext uri="{BB962C8B-B14F-4D97-AF65-F5344CB8AC3E}">
        <p14:creationId xmlns:p14="http://schemas.microsoft.com/office/powerpoint/2010/main" val="3971479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9CEB8-8654-43E6-9A12-8C029201B51A}"/>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DC4A8BF2-7AC9-C9C8-3F50-44AFF94F010B}"/>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C3B37AE3-A4CF-95F8-D289-9CF77F6495C1}"/>
              </a:ext>
            </a:extLst>
          </p:cNvPr>
          <p:cNvSpPr>
            <a:spLocks noGrp="1"/>
          </p:cNvSpPr>
          <p:nvPr>
            <p:ph type="body" idx="1"/>
          </p:nvPr>
        </p:nvSpPr>
        <p:spPr/>
        <p:txBody>
          <a:bodyPr/>
          <a:lstStyle/>
          <a:p>
            <a:pPr algn="just"/>
            <a:r>
              <a:rPr lang="ko-KR" altLang="en-US" dirty="0">
                <a:ea typeface="맑은 고딕"/>
              </a:rPr>
              <a:t>이번에 석방된 이들의 석방 사유는 공개되지 않았지만</a:t>
            </a:r>
            <a:r>
              <a:rPr lang="en-US" altLang="ko-KR" dirty="0">
                <a:ea typeface="맑은 고딕"/>
              </a:rPr>
              <a:t>,</a:t>
            </a:r>
            <a:r>
              <a:rPr lang="ko-KR" altLang="en-US" dirty="0">
                <a:ea typeface="맑은 고딕"/>
              </a:rPr>
              <a:t> 과거 사례를 통해 우리는 수감자들이 종종 건강상의 이유로 석방된다는 사실을 미루어 짐작하고 있습니다</a:t>
            </a:r>
            <a:r>
              <a:rPr lang="en-US" altLang="ko-KR" dirty="0">
                <a:ea typeface="맑은 고딕"/>
              </a:rPr>
              <a:t>.</a:t>
            </a:r>
            <a:r>
              <a:rPr lang="ko-KR" altLang="en-US" dirty="0">
                <a:ea typeface="맑은 고딕"/>
              </a:rPr>
              <a:t> 석방 후 국외로 탈출한 </a:t>
            </a:r>
            <a:r>
              <a:rPr lang="ko-KR" altLang="en-US" dirty="0" err="1">
                <a:ea typeface="맑은 고딕"/>
              </a:rPr>
              <a:t>에리트리아</a:t>
            </a:r>
            <a:r>
              <a:rPr lang="ko-KR" altLang="en-US" dirty="0">
                <a:ea typeface="맑은 고딕"/>
              </a:rPr>
              <a:t> 기독교인들은 장기 구금과 열악한 환경이 고혈압과 당뇨병 같은 건강 문제를 초래한다고 증언했습니다</a:t>
            </a:r>
            <a:r>
              <a:rPr lang="en-US" altLang="ko-KR" dirty="0">
                <a:ea typeface="맑은 고딕"/>
              </a:rPr>
              <a:t>.</a:t>
            </a:r>
            <a:r>
              <a:rPr lang="ko-KR" altLang="en-US" dirty="0">
                <a:ea typeface="맑은 고딕"/>
              </a:rPr>
              <a:t> </a:t>
            </a:r>
          </a:p>
          <a:p>
            <a:endParaRPr lang="ko-KR" dirty="0">
              <a:ea typeface="맑은 고딕"/>
            </a:endParaRPr>
          </a:p>
        </p:txBody>
      </p:sp>
      <p:sp>
        <p:nvSpPr>
          <p:cNvPr id="4" name="슬라이드 번호 개체 틀 3">
            <a:extLst>
              <a:ext uri="{FF2B5EF4-FFF2-40B4-BE49-F238E27FC236}">
                <a16:creationId xmlns:a16="http://schemas.microsoft.com/office/drawing/2014/main" id="{AD5F2677-D694-E488-455C-CD704F19975B}"/>
              </a:ext>
            </a:extLst>
          </p:cNvPr>
          <p:cNvSpPr>
            <a:spLocks noGrp="1"/>
          </p:cNvSpPr>
          <p:nvPr>
            <p:ph type="sldNum" sz="quarter" idx="5"/>
          </p:nvPr>
        </p:nvSpPr>
        <p:spPr/>
        <p:txBody>
          <a:bodyPr/>
          <a:lstStyle/>
          <a:p>
            <a:fld id="{036F5BE8-6970-450C-A342-D9D94ABB3E83}" type="slidenum">
              <a:rPr lang="ko-KR" altLang="en-US" smtClean="0"/>
              <a:t>11</a:t>
            </a:fld>
            <a:endParaRPr lang="ko-KR" altLang="en-US"/>
          </a:p>
        </p:txBody>
      </p:sp>
    </p:spTree>
    <p:extLst>
      <p:ext uri="{BB962C8B-B14F-4D97-AF65-F5344CB8AC3E}">
        <p14:creationId xmlns:p14="http://schemas.microsoft.com/office/powerpoint/2010/main" val="841659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29DF6-AF39-8F0D-85A1-A39CFA23BBF8}"/>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5291DECD-076D-F2E0-64D5-43A761E2361A}"/>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4AD88AC1-B120-B73E-A2E6-0161F45A4C75}"/>
              </a:ext>
            </a:extLst>
          </p:cNvPr>
          <p:cNvSpPr>
            <a:spLocks noGrp="1"/>
          </p:cNvSpPr>
          <p:nvPr>
            <p:ph type="body" idx="1"/>
          </p:nvPr>
        </p:nvSpPr>
        <p:spPr/>
        <p:txBody>
          <a:bodyPr/>
          <a:lstStyle/>
          <a:p>
            <a:endParaRPr lang="en-US" altLang="ko-KR" dirty="0">
              <a:ea typeface="맑은 고딕"/>
            </a:endParaRPr>
          </a:p>
          <a:p>
            <a:endParaRPr lang="en-US" altLang="ko-KR" dirty="0">
              <a:ea typeface="맑은 고딕" panose="020B0503020000020004" pitchFamily="34" charset="-127"/>
            </a:endParaRPr>
          </a:p>
          <a:p>
            <a:endParaRPr lang="ko-KR" altLang="en-US">
              <a:ea typeface="맑은 고딕" panose="020B0503020000020004" pitchFamily="34" charset="-127"/>
            </a:endParaRPr>
          </a:p>
        </p:txBody>
      </p:sp>
      <p:sp>
        <p:nvSpPr>
          <p:cNvPr id="4" name="슬라이드 번호 개체 틀 3">
            <a:extLst>
              <a:ext uri="{FF2B5EF4-FFF2-40B4-BE49-F238E27FC236}">
                <a16:creationId xmlns:a16="http://schemas.microsoft.com/office/drawing/2014/main" id="{2850D001-828B-11AB-44B3-B6ABA16480B1}"/>
              </a:ext>
            </a:extLst>
          </p:cNvPr>
          <p:cNvSpPr>
            <a:spLocks noGrp="1"/>
          </p:cNvSpPr>
          <p:nvPr>
            <p:ph type="sldNum" sz="quarter" idx="5"/>
          </p:nvPr>
        </p:nvSpPr>
        <p:spPr/>
        <p:txBody>
          <a:bodyPr/>
          <a:lstStyle/>
          <a:p>
            <a:fld id="{036F5BE8-6970-450C-A342-D9D94ABB3E83}" type="slidenum">
              <a:rPr lang="ko-KR" altLang="en-US" smtClean="0"/>
              <a:t>12</a:t>
            </a:fld>
            <a:endParaRPr lang="ko-KR" altLang="en-US"/>
          </a:p>
        </p:txBody>
      </p:sp>
    </p:spTree>
    <p:extLst>
      <p:ext uri="{BB962C8B-B14F-4D97-AF65-F5344CB8AC3E}">
        <p14:creationId xmlns:p14="http://schemas.microsoft.com/office/powerpoint/2010/main" val="21978656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98C95-382D-6D04-84DB-389FE392221C}"/>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C43C0A68-8132-5E58-A3CB-6594E5CFA2C6}"/>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F929ADFB-9E81-0D87-0ED2-24D1828F49FC}"/>
              </a:ext>
            </a:extLst>
          </p:cNvPr>
          <p:cNvSpPr>
            <a:spLocks noGrp="1"/>
          </p:cNvSpPr>
          <p:nvPr>
            <p:ph type="body" idx="1"/>
          </p:nvPr>
        </p:nvSpPr>
        <p:spPr/>
        <p:txBody>
          <a:bodyPr/>
          <a:lstStyle/>
          <a:p>
            <a:endParaRPr lang="en-US" altLang="ko-KR" dirty="0">
              <a:ea typeface="맑은 고딕"/>
            </a:endParaRPr>
          </a:p>
          <a:p>
            <a:endParaRPr lang="en-US" altLang="ko-KR" dirty="0">
              <a:ea typeface="맑은 고딕" panose="020B0503020000020004" pitchFamily="34" charset="-127"/>
            </a:endParaRPr>
          </a:p>
          <a:p>
            <a:endParaRPr lang="ko-KR" altLang="en-US">
              <a:ea typeface="맑은 고딕" panose="020B0503020000020004" pitchFamily="34" charset="-127"/>
            </a:endParaRPr>
          </a:p>
        </p:txBody>
      </p:sp>
      <p:sp>
        <p:nvSpPr>
          <p:cNvPr id="4" name="슬라이드 번호 개체 틀 3">
            <a:extLst>
              <a:ext uri="{FF2B5EF4-FFF2-40B4-BE49-F238E27FC236}">
                <a16:creationId xmlns:a16="http://schemas.microsoft.com/office/drawing/2014/main" id="{4D8AE470-FB8C-E17C-F35C-DBB0D21FD901}"/>
              </a:ext>
            </a:extLst>
          </p:cNvPr>
          <p:cNvSpPr>
            <a:spLocks noGrp="1"/>
          </p:cNvSpPr>
          <p:nvPr>
            <p:ph type="sldNum" sz="quarter" idx="5"/>
          </p:nvPr>
        </p:nvSpPr>
        <p:spPr/>
        <p:txBody>
          <a:bodyPr/>
          <a:lstStyle/>
          <a:p>
            <a:fld id="{036F5BE8-6970-450C-A342-D9D94ABB3E83}" type="slidenum">
              <a:rPr lang="ko-KR" altLang="en-US" smtClean="0"/>
              <a:t>13</a:t>
            </a:fld>
            <a:endParaRPr lang="ko-KR" altLang="en-US"/>
          </a:p>
        </p:txBody>
      </p:sp>
    </p:spTree>
    <p:extLst>
      <p:ext uri="{BB962C8B-B14F-4D97-AF65-F5344CB8AC3E}">
        <p14:creationId xmlns:p14="http://schemas.microsoft.com/office/powerpoint/2010/main" val="26652185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5"/>
          </p:nvPr>
        </p:nvSpPr>
        <p:spPr/>
        <p:txBody>
          <a:bodyPr/>
          <a:lstStyle/>
          <a:p>
            <a:fld id="{036F5BE8-6970-450C-A342-D9D94ABB3E83}" type="slidenum">
              <a:rPr lang="ko-KR" altLang="en-US" smtClean="0"/>
              <a:t>14</a:t>
            </a:fld>
            <a:endParaRPr lang="ko-KR" altLang="en-US"/>
          </a:p>
        </p:txBody>
      </p:sp>
    </p:spTree>
    <p:extLst>
      <p:ext uri="{BB962C8B-B14F-4D97-AF65-F5344CB8AC3E}">
        <p14:creationId xmlns:p14="http://schemas.microsoft.com/office/powerpoint/2010/main" val="7637949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err="1">
                <a:ea typeface="맑은 고딕"/>
              </a:rPr>
              <a:t>관련된</a:t>
            </a:r>
            <a:r>
              <a:rPr lang="en-US" altLang="ko-KR" dirty="0">
                <a:ea typeface="맑은 고딕"/>
              </a:rPr>
              <a:t> </a:t>
            </a:r>
            <a:r>
              <a:rPr lang="en-US" altLang="ko-KR" dirty="0" err="1">
                <a:ea typeface="맑은 고딕"/>
              </a:rPr>
              <a:t>자세한</a:t>
            </a:r>
            <a:r>
              <a:rPr lang="en-US" altLang="ko-KR" dirty="0">
                <a:ea typeface="맑은 고딕"/>
              </a:rPr>
              <a:t> </a:t>
            </a:r>
            <a:r>
              <a:rPr lang="en-US" altLang="ko-KR" dirty="0" err="1">
                <a:ea typeface="맑은 고딕"/>
              </a:rPr>
              <a:t>내용은</a:t>
            </a:r>
            <a:r>
              <a:rPr lang="en-US" altLang="ko-KR" dirty="0">
                <a:ea typeface="맑은 고딕"/>
              </a:rPr>
              <a:t> </a:t>
            </a:r>
            <a:r>
              <a:rPr lang="en-US" altLang="ko-KR" dirty="0">
                <a:ea typeface="맑은 고딕"/>
                <a:hlinkClick r:id="rId3"/>
              </a:rPr>
              <a:t>여기 링크를</a:t>
            </a:r>
            <a:r>
              <a:rPr lang="en-US" altLang="ko-KR" dirty="0">
                <a:ea typeface="맑은 고딕"/>
              </a:rPr>
              <a:t> </a:t>
            </a:r>
            <a:r>
              <a:rPr lang="en-US" altLang="ko-KR" dirty="0" err="1">
                <a:ea typeface="맑은 고딕"/>
              </a:rPr>
              <a:t>참조하세요</a:t>
            </a:r>
            <a:r>
              <a:rPr lang="en-US" altLang="ko-KR" dirty="0">
                <a:ea typeface="맑은 고딕"/>
              </a:rPr>
              <a:t>.</a:t>
            </a:r>
          </a:p>
          <a:p>
            <a:endParaRPr lang="en-US" altLang="ko-KR" dirty="0">
              <a:ea typeface="맑은 고딕" panose="020B0503020000020004" pitchFamily="34" charset="-127"/>
            </a:endParaRPr>
          </a:p>
          <a:p>
            <a:endParaRPr lang="ko-KR" altLang="en-US">
              <a:ea typeface="맑은 고딕" panose="020B0503020000020004" pitchFamily="34" charset="-127"/>
            </a:endParaRPr>
          </a:p>
        </p:txBody>
      </p:sp>
      <p:sp>
        <p:nvSpPr>
          <p:cNvPr id="4" name="슬라이드 번호 개체 틀 3"/>
          <p:cNvSpPr>
            <a:spLocks noGrp="1"/>
          </p:cNvSpPr>
          <p:nvPr>
            <p:ph type="sldNum" sz="quarter" idx="5"/>
          </p:nvPr>
        </p:nvSpPr>
        <p:spPr/>
        <p:txBody>
          <a:bodyPr/>
          <a:lstStyle/>
          <a:p>
            <a:fld id="{036F5BE8-6970-450C-A342-D9D94ABB3E83}" type="slidenum">
              <a:rPr lang="ko-KR" altLang="en-US" smtClean="0"/>
              <a:t>15</a:t>
            </a:fld>
            <a:endParaRPr lang="ko-KR" altLang="en-US"/>
          </a:p>
        </p:txBody>
      </p:sp>
    </p:spTree>
    <p:extLst>
      <p:ext uri="{BB962C8B-B14F-4D97-AF65-F5344CB8AC3E}">
        <p14:creationId xmlns:p14="http://schemas.microsoft.com/office/powerpoint/2010/main" val="1913571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115A580F-E35D-42E1-AF82-E41CC201EA91}" type="slidenum">
              <a:rPr lang="en-US" altLang="ko-KR"/>
              <a:pPr rtl="0">
                <a:defRPr/>
              </a:pPr>
              <a:t>16</a:t>
            </a:fld>
            <a:endParaRPr lang="en-US" altLang="ko-K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A811E91-0338-D37E-FBD4-8F153CB2FB43}"/>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31BD17A3-F597-6C5E-91DD-63AC8F209A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8EC90727-0B99-8C11-DDC2-B420FE463BB2}"/>
              </a:ext>
            </a:extLst>
          </p:cNvPr>
          <p:cNvSpPr>
            <a:spLocks noGrp="1"/>
          </p:cNvSpPr>
          <p:nvPr>
            <p:ph type="dt" sz="half" idx="10"/>
          </p:nvPr>
        </p:nvSpPr>
        <p:spPr/>
        <p:txBody>
          <a:bodyPr/>
          <a:lstStyle/>
          <a:p>
            <a:fld id="{CF581DCF-FA60-45E2-A948-30B8BF1A7E4B}" type="datetimeFigureOut">
              <a:rPr lang="ko-KR" altLang="en-US" smtClean="0"/>
              <a:t>2025-12-28</a:t>
            </a:fld>
            <a:endParaRPr lang="ko-KR" altLang="en-US"/>
          </a:p>
        </p:txBody>
      </p:sp>
      <p:sp>
        <p:nvSpPr>
          <p:cNvPr id="5" name="바닥글 개체 틀 4">
            <a:extLst>
              <a:ext uri="{FF2B5EF4-FFF2-40B4-BE49-F238E27FC236}">
                <a16:creationId xmlns:a16="http://schemas.microsoft.com/office/drawing/2014/main" id="{EAB4C7F0-3532-FE68-533E-5575521327BC}"/>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9BC22918-0558-7F2E-7215-C6C43E6F30DF}"/>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649972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95BAE7C-6835-6955-D95D-411F73CCE47D}"/>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C2334C33-FDA4-065C-15CD-3E67842F1D75}"/>
              </a:ext>
            </a:extLst>
          </p:cNvPr>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437EBCC7-B198-03A4-B006-4EF29A444A08}"/>
              </a:ext>
            </a:extLst>
          </p:cNvPr>
          <p:cNvSpPr>
            <a:spLocks noGrp="1"/>
          </p:cNvSpPr>
          <p:nvPr>
            <p:ph type="dt" sz="half" idx="10"/>
          </p:nvPr>
        </p:nvSpPr>
        <p:spPr/>
        <p:txBody>
          <a:bodyPr/>
          <a:lstStyle/>
          <a:p>
            <a:fld id="{CF581DCF-FA60-45E2-A948-30B8BF1A7E4B}" type="datetimeFigureOut">
              <a:rPr lang="ko-KR" altLang="en-US" smtClean="0"/>
              <a:t>2025-12-28</a:t>
            </a:fld>
            <a:endParaRPr lang="ko-KR" altLang="en-US"/>
          </a:p>
        </p:txBody>
      </p:sp>
      <p:sp>
        <p:nvSpPr>
          <p:cNvPr id="5" name="바닥글 개체 틀 4">
            <a:extLst>
              <a:ext uri="{FF2B5EF4-FFF2-40B4-BE49-F238E27FC236}">
                <a16:creationId xmlns:a16="http://schemas.microsoft.com/office/drawing/2014/main" id="{C30B757C-E871-A27B-4135-739B40DFCB90}"/>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410DE359-C5C9-8A25-9BAF-8A7927C60E0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97353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A96F582-4000-6700-ECBA-FBDB1B927D3D}"/>
              </a:ext>
            </a:extLst>
          </p:cNvPr>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F6AFF086-CE53-07AF-7508-F68EC565259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ko-KR" altLang="en-US"/>
              <a:t>마스터 텍스트 스타일을 편집하려면 클릭</a:t>
            </a:r>
          </a:p>
        </p:txBody>
      </p:sp>
      <p:sp>
        <p:nvSpPr>
          <p:cNvPr id="4" name="날짜 개체 틀 3">
            <a:extLst>
              <a:ext uri="{FF2B5EF4-FFF2-40B4-BE49-F238E27FC236}">
                <a16:creationId xmlns:a16="http://schemas.microsoft.com/office/drawing/2014/main" id="{CEE48DA0-9A41-A4C1-62C7-09405F374886}"/>
              </a:ext>
            </a:extLst>
          </p:cNvPr>
          <p:cNvSpPr>
            <a:spLocks noGrp="1"/>
          </p:cNvSpPr>
          <p:nvPr>
            <p:ph type="dt" sz="half" idx="10"/>
          </p:nvPr>
        </p:nvSpPr>
        <p:spPr/>
        <p:txBody>
          <a:bodyPr/>
          <a:lstStyle/>
          <a:p>
            <a:fld id="{CF581DCF-FA60-45E2-A948-30B8BF1A7E4B}" type="datetimeFigureOut">
              <a:rPr lang="ko-KR" altLang="en-US" smtClean="0"/>
              <a:t>2025-12-28</a:t>
            </a:fld>
            <a:endParaRPr lang="ko-KR" altLang="en-US"/>
          </a:p>
        </p:txBody>
      </p:sp>
      <p:sp>
        <p:nvSpPr>
          <p:cNvPr id="5" name="바닥글 개체 틀 4">
            <a:extLst>
              <a:ext uri="{FF2B5EF4-FFF2-40B4-BE49-F238E27FC236}">
                <a16:creationId xmlns:a16="http://schemas.microsoft.com/office/drawing/2014/main" id="{7858330D-E49E-E117-981C-513FE2D3E604}"/>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99E2FDB4-D5E4-12CC-A8DF-2C1B53F7903C}"/>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918251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D5DDE79-BEB3-649A-F5F9-8F1AA171C2D6}"/>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8E583AC9-2444-5571-B039-DCD08EA19FD2}"/>
              </a:ext>
            </a:extLst>
          </p:cNvPr>
          <p:cNvSpPr>
            <a:spLocks noGrp="1"/>
          </p:cNvSpPr>
          <p:nvPr>
            <p:ph sz="half" idx="1"/>
          </p:nvPr>
        </p:nvSpPr>
        <p:spPr>
          <a:xfrm>
            <a:off x="838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a16="http://schemas.microsoft.com/office/drawing/2014/main" id="{89674FAF-A572-FB8A-78A1-AE3C8A911E31}"/>
              </a:ext>
            </a:extLst>
          </p:cNvPr>
          <p:cNvSpPr>
            <a:spLocks noGrp="1"/>
          </p:cNvSpPr>
          <p:nvPr>
            <p:ph sz="half" idx="2"/>
          </p:nvPr>
        </p:nvSpPr>
        <p:spPr>
          <a:xfrm>
            <a:off x="6172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a16="http://schemas.microsoft.com/office/drawing/2014/main" id="{5E3DC379-61B9-5DC3-FD3B-53012E0A49B7}"/>
              </a:ext>
            </a:extLst>
          </p:cNvPr>
          <p:cNvSpPr>
            <a:spLocks noGrp="1"/>
          </p:cNvSpPr>
          <p:nvPr>
            <p:ph type="dt" sz="half" idx="10"/>
          </p:nvPr>
        </p:nvSpPr>
        <p:spPr/>
        <p:txBody>
          <a:bodyPr/>
          <a:lstStyle/>
          <a:p>
            <a:fld id="{CF581DCF-FA60-45E2-A948-30B8BF1A7E4B}" type="datetimeFigureOut">
              <a:rPr lang="ko-KR" altLang="en-US" smtClean="0"/>
              <a:t>2025-12-28</a:t>
            </a:fld>
            <a:endParaRPr lang="ko-KR" altLang="en-US"/>
          </a:p>
        </p:txBody>
      </p:sp>
      <p:sp>
        <p:nvSpPr>
          <p:cNvPr id="6" name="바닥글 개체 틀 5">
            <a:extLst>
              <a:ext uri="{FF2B5EF4-FFF2-40B4-BE49-F238E27FC236}">
                <a16:creationId xmlns:a16="http://schemas.microsoft.com/office/drawing/2014/main" id="{F19C0DE9-4F02-6F38-094E-0F8A62E0BCD0}"/>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CAE39414-B190-C7F8-E7AF-6B6CF9DF3F7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557944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190DDAB-3EAF-0F88-3724-04611F97882C}"/>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54573A81-D046-3D50-BAD3-88995699BE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A5D69430-B21D-7C2C-534C-AB3E9A3397BF}"/>
              </a:ext>
            </a:extLst>
          </p:cNvPr>
          <p:cNvSpPr>
            <a:spLocks noGrp="1"/>
          </p:cNvSpPr>
          <p:nvPr>
            <p:ph sz="half" idx="2"/>
          </p:nvPr>
        </p:nvSpPr>
        <p:spPr>
          <a:xfrm>
            <a:off x="839788"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a16="http://schemas.microsoft.com/office/drawing/2014/main" id="{4BFDF863-B63E-43E9-57B0-342CB0A3C7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7E396735-9F8A-0F09-B7F4-8B9B03960BB8}"/>
              </a:ext>
            </a:extLst>
          </p:cNvPr>
          <p:cNvSpPr>
            <a:spLocks noGrp="1"/>
          </p:cNvSpPr>
          <p:nvPr>
            <p:ph sz="quarter" idx="4"/>
          </p:nvPr>
        </p:nvSpPr>
        <p:spPr>
          <a:xfrm>
            <a:off x="6172200"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a16="http://schemas.microsoft.com/office/drawing/2014/main" id="{1E2F7BF8-51AC-D86B-FAB1-2FD13EB2576D}"/>
              </a:ext>
            </a:extLst>
          </p:cNvPr>
          <p:cNvSpPr>
            <a:spLocks noGrp="1"/>
          </p:cNvSpPr>
          <p:nvPr>
            <p:ph type="dt" sz="half" idx="10"/>
          </p:nvPr>
        </p:nvSpPr>
        <p:spPr/>
        <p:txBody>
          <a:bodyPr/>
          <a:lstStyle/>
          <a:p>
            <a:fld id="{CF581DCF-FA60-45E2-A948-30B8BF1A7E4B}" type="datetimeFigureOut">
              <a:rPr lang="ko-KR" altLang="en-US" smtClean="0"/>
              <a:t>2025-12-28</a:t>
            </a:fld>
            <a:endParaRPr lang="ko-KR" altLang="en-US"/>
          </a:p>
        </p:txBody>
      </p:sp>
      <p:sp>
        <p:nvSpPr>
          <p:cNvPr id="8" name="바닥글 개체 틀 7">
            <a:extLst>
              <a:ext uri="{FF2B5EF4-FFF2-40B4-BE49-F238E27FC236}">
                <a16:creationId xmlns:a16="http://schemas.microsoft.com/office/drawing/2014/main" id="{59F51635-60F3-4F2E-EFA2-024FD346CD7C}"/>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a16="http://schemas.microsoft.com/office/drawing/2014/main" id="{D8931986-C231-29B3-D7E0-8A3312FD1B4A}"/>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753763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5309A55-9013-2AD5-1CF4-EC89776F5C45}"/>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3C8327B1-7652-A519-F769-8DD1EBCBEDF6}"/>
              </a:ext>
            </a:extLst>
          </p:cNvPr>
          <p:cNvSpPr>
            <a:spLocks noGrp="1"/>
          </p:cNvSpPr>
          <p:nvPr>
            <p:ph type="dt" sz="half" idx="10"/>
          </p:nvPr>
        </p:nvSpPr>
        <p:spPr/>
        <p:txBody>
          <a:bodyPr/>
          <a:lstStyle/>
          <a:p>
            <a:fld id="{CF581DCF-FA60-45E2-A948-30B8BF1A7E4B}" type="datetimeFigureOut">
              <a:rPr lang="ko-KR" altLang="en-US" smtClean="0"/>
              <a:t>2025-12-28</a:t>
            </a:fld>
            <a:endParaRPr lang="ko-KR" altLang="en-US"/>
          </a:p>
        </p:txBody>
      </p:sp>
      <p:sp>
        <p:nvSpPr>
          <p:cNvPr id="4" name="바닥글 개체 틀 3">
            <a:extLst>
              <a:ext uri="{FF2B5EF4-FFF2-40B4-BE49-F238E27FC236}">
                <a16:creationId xmlns:a16="http://schemas.microsoft.com/office/drawing/2014/main" id="{2CFEE993-CE04-8A88-5D25-45B31C69F3E2}"/>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88160253-9B14-5E0E-7E9A-D4C3E7446792}"/>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30586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5DC04C6F-9874-BF9B-6ED0-40274A3F892C}"/>
              </a:ext>
            </a:extLst>
          </p:cNvPr>
          <p:cNvSpPr>
            <a:spLocks noGrp="1"/>
          </p:cNvSpPr>
          <p:nvPr>
            <p:ph type="dt" sz="half" idx="10"/>
          </p:nvPr>
        </p:nvSpPr>
        <p:spPr/>
        <p:txBody>
          <a:bodyPr/>
          <a:lstStyle/>
          <a:p>
            <a:fld id="{CF581DCF-FA60-45E2-A948-30B8BF1A7E4B}" type="datetimeFigureOut">
              <a:rPr lang="ko-KR" altLang="en-US" smtClean="0"/>
              <a:t>2025-12-28</a:t>
            </a:fld>
            <a:endParaRPr lang="ko-KR" altLang="en-US"/>
          </a:p>
        </p:txBody>
      </p:sp>
      <p:sp>
        <p:nvSpPr>
          <p:cNvPr id="3" name="바닥글 개체 틀 2">
            <a:extLst>
              <a:ext uri="{FF2B5EF4-FFF2-40B4-BE49-F238E27FC236}">
                <a16:creationId xmlns:a16="http://schemas.microsoft.com/office/drawing/2014/main" id="{BE8EFC64-3E74-027A-ADE7-3BBDBAD359D7}"/>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6BC01288-0E33-C578-5B70-603711C4431F}"/>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223851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18A4ECD-A4C4-F919-2328-3FE5C03EF52C}"/>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7205594C-B34E-B34D-8E83-FBC2B964FB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a16="http://schemas.microsoft.com/office/drawing/2014/main" id="{F4164569-4C97-B16A-2818-9B1D4791A4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9EBE309D-5227-D045-AA62-0E991EF33AFB}"/>
              </a:ext>
            </a:extLst>
          </p:cNvPr>
          <p:cNvSpPr>
            <a:spLocks noGrp="1"/>
          </p:cNvSpPr>
          <p:nvPr>
            <p:ph type="dt" sz="half" idx="10"/>
          </p:nvPr>
        </p:nvSpPr>
        <p:spPr/>
        <p:txBody>
          <a:bodyPr/>
          <a:lstStyle/>
          <a:p>
            <a:fld id="{CF581DCF-FA60-45E2-A948-30B8BF1A7E4B}" type="datetimeFigureOut">
              <a:rPr lang="ko-KR" altLang="en-US" smtClean="0"/>
              <a:t>2025-12-28</a:t>
            </a:fld>
            <a:endParaRPr lang="ko-KR" altLang="en-US"/>
          </a:p>
        </p:txBody>
      </p:sp>
      <p:sp>
        <p:nvSpPr>
          <p:cNvPr id="6" name="바닥글 개체 틀 5">
            <a:extLst>
              <a:ext uri="{FF2B5EF4-FFF2-40B4-BE49-F238E27FC236}">
                <a16:creationId xmlns:a16="http://schemas.microsoft.com/office/drawing/2014/main" id="{A018F77B-33EA-E599-C16E-FDB91C077490}"/>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42316A75-DF03-C55B-E931-472150EC94CD}"/>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62194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F6BCE25-0C0F-5725-58E9-CA0D185439E6}"/>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48CBF2CF-C995-E6A5-2D54-4FC52865A0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a16="http://schemas.microsoft.com/office/drawing/2014/main" id="{AEA7664A-06A3-AE40-312D-BB30B1E28E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A8390079-747D-5C5C-1436-C45453A9C874}"/>
              </a:ext>
            </a:extLst>
          </p:cNvPr>
          <p:cNvSpPr>
            <a:spLocks noGrp="1"/>
          </p:cNvSpPr>
          <p:nvPr>
            <p:ph type="dt" sz="half" idx="10"/>
          </p:nvPr>
        </p:nvSpPr>
        <p:spPr/>
        <p:txBody>
          <a:bodyPr/>
          <a:lstStyle/>
          <a:p>
            <a:fld id="{CF581DCF-FA60-45E2-A948-30B8BF1A7E4B}" type="datetimeFigureOut">
              <a:rPr lang="ko-KR" altLang="en-US" smtClean="0"/>
              <a:t>2025-12-28</a:t>
            </a:fld>
            <a:endParaRPr lang="ko-KR" altLang="en-US"/>
          </a:p>
        </p:txBody>
      </p:sp>
      <p:sp>
        <p:nvSpPr>
          <p:cNvPr id="6" name="바닥글 개체 틀 5">
            <a:extLst>
              <a:ext uri="{FF2B5EF4-FFF2-40B4-BE49-F238E27FC236}">
                <a16:creationId xmlns:a16="http://schemas.microsoft.com/office/drawing/2014/main" id="{747BAA16-3167-483E-6612-5FC814550D73}"/>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47E6EC1F-F822-8A24-0771-0BDB6ADD6CE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3292876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7AE22A0-844B-542A-3120-7D9BBFC8E325}"/>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EE085B8C-86F0-0A4E-91D8-B716CBA65C88}"/>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9C14BF03-58EA-CF71-F447-66042550EF6F}"/>
              </a:ext>
            </a:extLst>
          </p:cNvPr>
          <p:cNvSpPr>
            <a:spLocks noGrp="1"/>
          </p:cNvSpPr>
          <p:nvPr>
            <p:ph type="dt" sz="half" idx="10"/>
          </p:nvPr>
        </p:nvSpPr>
        <p:spPr/>
        <p:txBody>
          <a:bodyPr/>
          <a:lstStyle/>
          <a:p>
            <a:fld id="{CF581DCF-FA60-45E2-A948-30B8BF1A7E4B}" type="datetimeFigureOut">
              <a:rPr lang="ko-KR" altLang="en-US" smtClean="0"/>
              <a:t>2025-12-28</a:t>
            </a:fld>
            <a:endParaRPr lang="ko-KR" altLang="en-US"/>
          </a:p>
        </p:txBody>
      </p:sp>
      <p:sp>
        <p:nvSpPr>
          <p:cNvPr id="5" name="바닥글 개체 틀 4">
            <a:extLst>
              <a:ext uri="{FF2B5EF4-FFF2-40B4-BE49-F238E27FC236}">
                <a16:creationId xmlns:a16="http://schemas.microsoft.com/office/drawing/2014/main" id="{93234761-2D7D-93BD-E25B-8A88409413D4}"/>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5F55B4D6-B3DF-50CA-16D7-E8969C8EF306}"/>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769218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EF38BC75-D289-7379-6C79-7D51875EE70A}"/>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7F7CAB46-7662-2475-8345-A644646084E9}"/>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B26990DF-43CE-28EF-4171-21724F446EF5}"/>
              </a:ext>
            </a:extLst>
          </p:cNvPr>
          <p:cNvSpPr>
            <a:spLocks noGrp="1"/>
          </p:cNvSpPr>
          <p:nvPr>
            <p:ph type="dt" sz="half" idx="10"/>
          </p:nvPr>
        </p:nvSpPr>
        <p:spPr/>
        <p:txBody>
          <a:bodyPr/>
          <a:lstStyle/>
          <a:p>
            <a:fld id="{CF581DCF-FA60-45E2-A948-30B8BF1A7E4B}" type="datetimeFigureOut">
              <a:rPr lang="ko-KR" altLang="en-US" smtClean="0"/>
              <a:t>2025-12-28</a:t>
            </a:fld>
            <a:endParaRPr lang="ko-KR" altLang="en-US"/>
          </a:p>
        </p:txBody>
      </p:sp>
      <p:sp>
        <p:nvSpPr>
          <p:cNvPr id="5" name="바닥글 개체 틀 4">
            <a:extLst>
              <a:ext uri="{FF2B5EF4-FFF2-40B4-BE49-F238E27FC236}">
                <a16:creationId xmlns:a16="http://schemas.microsoft.com/office/drawing/2014/main" id="{05238555-556F-0E47-F9C2-33AF9969BACB}"/>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27E707F3-6B22-C654-4981-0A4BA79273BC}"/>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5035221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4_결론">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29C97D6C-07B7-434E-BBAE-19379570CC2E}"/>
              </a:ext>
            </a:extLst>
          </p:cNvPr>
          <p:cNvSpPr>
            <a:spLocks noGrp="1"/>
          </p:cNvSpPr>
          <p:nvPr>
            <p:ph type="title"/>
          </p:nvPr>
        </p:nvSpPr>
        <p:spPr>
          <a:xfrm>
            <a:off x="8643195" y="457205"/>
            <a:ext cx="3091607" cy="1727643"/>
          </a:xfrm>
        </p:spPr>
        <p:txBody>
          <a:bodyPr rtlCol="0" anchor="b">
            <a:normAutofit/>
          </a:bodyPr>
          <a:lstStyle/>
          <a:p>
            <a:pPr rtl="0"/>
            <a:r>
              <a:rPr lang="ko-KR" altLang="en-US" sz="2099"/>
              <a:t>마스터 제목 스타일 편집</a:t>
            </a:r>
          </a:p>
        </p:txBody>
      </p:sp>
      <p:sp>
        <p:nvSpPr>
          <p:cNvPr id="9" name="그림 개체 틀 8">
            <a:extLst>
              <a:ext uri="{FF2B5EF4-FFF2-40B4-BE49-F238E27FC236}">
                <a16:creationId xmlns:a16="http://schemas.microsoft.com/office/drawing/2014/main" id="{DA2D2C88-FFBE-4F25-871F-68A09C5F530F}"/>
              </a:ext>
            </a:extLst>
          </p:cNvPr>
          <p:cNvSpPr>
            <a:spLocks noGrp="1"/>
          </p:cNvSpPr>
          <p:nvPr>
            <p:ph type="pic" sz="quarter" idx="13"/>
          </p:nvPr>
        </p:nvSpPr>
        <p:spPr>
          <a:xfrm>
            <a:off x="0" y="0"/>
            <a:ext cx="8119872" cy="6409944"/>
          </a:xfrm>
          <a:solidFill>
            <a:schemeClr val="accent6"/>
          </a:solidFill>
        </p:spPr>
        <p:txBody>
          <a:bodyPr rtlCol="0" anchor="ctr"/>
          <a:lstStyle>
            <a:lvl1pPr algn="ctr">
              <a:defRPr/>
            </a:lvl1pPr>
          </a:lstStyle>
          <a:p>
            <a:pPr rtl="0"/>
            <a:r>
              <a:rPr lang="ko-KR" altLang="en-US"/>
              <a:t>그림을 추가하려면 아이콘을 클릭하십시오</a:t>
            </a:r>
            <a:endParaRPr lang="ko-KR"/>
          </a:p>
        </p:txBody>
      </p:sp>
      <p:sp>
        <p:nvSpPr>
          <p:cNvPr id="3" name="바닥글 개체 틀 2">
            <a:extLst>
              <a:ext uri="{FF2B5EF4-FFF2-40B4-BE49-F238E27FC236}">
                <a16:creationId xmlns:a16="http://schemas.microsoft.com/office/drawing/2014/main" id="{BFCF6B08-1984-4F7C-9F6E-A4F47BDBA215}"/>
              </a:ext>
            </a:extLst>
          </p:cNvPr>
          <p:cNvSpPr>
            <a:spLocks noGrp="1"/>
          </p:cNvSpPr>
          <p:nvPr>
            <p:ph type="ftr" sz="quarter" idx="11"/>
          </p:nvPr>
        </p:nvSpPr>
        <p:spPr/>
        <p:txBody>
          <a:bodyPr rtlCol="0"/>
          <a:lstStyle>
            <a:lvl1pPr>
              <a:defRPr>
                <a:solidFill>
                  <a:schemeClr val="bg1"/>
                </a:solidFill>
              </a:defRPr>
            </a:lvl1pPr>
          </a:lstStyle>
          <a:p>
            <a:pPr rtl="0"/>
            <a:r>
              <a:rPr lang="ko-KR">
                <a:solidFill>
                  <a:schemeClr val="bg1"/>
                </a:solidFill>
              </a:rPr>
              <a:t>샘플 바닥글 텍스트</a:t>
            </a:r>
          </a:p>
        </p:txBody>
      </p:sp>
      <p:sp>
        <p:nvSpPr>
          <p:cNvPr id="8" name="내용 개체 틀 7">
            <a:extLst>
              <a:ext uri="{FF2B5EF4-FFF2-40B4-BE49-F238E27FC236}">
                <a16:creationId xmlns:a16="http://schemas.microsoft.com/office/drawing/2014/main" id="{8D0529A2-5928-42C4-B397-6AEE7520D2C9}"/>
              </a:ext>
            </a:extLst>
          </p:cNvPr>
          <p:cNvSpPr>
            <a:spLocks noGrp="1"/>
          </p:cNvSpPr>
          <p:nvPr>
            <p:ph sz="quarter" idx="14" hasCustomPrompt="1"/>
          </p:nvPr>
        </p:nvSpPr>
        <p:spPr>
          <a:xfrm>
            <a:off x="8643939" y="2530479"/>
            <a:ext cx="3023807" cy="3427413"/>
          </a:xfrm>
        </p:spPr>
        <p:txBody>
          <a:bodyPr rtlCol="0"/>
          <a:lstStyle>
            <a:lvl1pPr>
              <a:buNone/>
              <a:defRPr sz="1499"/>
            </a:lvl1pPr>
            <a:lvl2pPr>
              <a:buNone/>
              <a:defRPr sz="1499"/>
            </a:lvl2pPr>
            <a:lvl3pPr>
              <a:buNone/>
              <a:defRPr sz="1499"/>
            </a:lvl3pPr>
            <a:lvl4pPr>
              <a:buNone/>
              <a:defRPr sz="1499"/>
            </a:lvl4pPr>
            <a:lvl5pPr>
              <a:buNone/>
              <a:defRPr sz="1499"/>
            </a:lvl5pPr>
          </a:lstStyle>
          <a:p>
            <a:pPr lvl="0" rtl="0"/>
            <a:r>
              <a:rPr lang="ko-KR"/>
              <a:t>개체</a:t>
            </a:r>
          </a:p>
        </p:txBody>
      </p:sp>
      <p:sp>
        <p:nvSpPr>
          <p:cNvPr id="2" name="날짜 개체 틀 1">
            <a:extLst>
              <a:ext uri="{FF2B5EF4-FFF2-40B4-BE49-F238E27FC236}">
                <a16:creationId xmlns:a16="http://schemas.microsoft.com/office/drawing/2014/main" id="{B8C9E28E-1389-47AF-B3EB-22571417ACBE}"/>
              </a:ext>
            </a:extLst>
          </p:cNvPr>
          <p:cNvSpPr>
            <a:spLocks noGrp="1"/>
          </p:cNvSpPr>
          <p:nvPr>
            <p:ph type="dt" sz="half" idx="10"/>
          </p:nvPr>
        </p:nvSpPr>
        <p:spPr/>
        <p:txBody>
          <a:bodyPr rtlCol="0"/>
          <a:lstStyle/>
          <a:p>
            <a:pPr rtl="0"/>
            <a:r>
              <a:rPr lang="ko-KR"/>
              <a:t>20XX년 2월 1일 월요일</a:t>
            </a:r>
          </a:p>
        </p:txBody>
      </p:sp>
      <p:sp>
        <p:nvSpPr>
          <p:cNvPr id="4" name="슬라이드 번호 개체 틀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rtlCol="0"/>
          <a:lstStyle/>
          <a:p>
            <a:pPr rtl="0"/>
            <a:fld id="{C01389E6-C847-4AD0-B56D-D205B2EAB1EE}" type="slidenum">
              <a:rPr lang="en-US" altLang="ko-KR" smtClean="0"/>
              <a:t>‹#›</a:t>
            </a:fld>
            <a:endParaRPr lang="ko-KR"/>
          </a:p>
        </p:txBody>
      </p:sp>
    </p:spTree>
    <p:extLst>
      <p:ext uri="{BB962C8B-B14F-4D97-AF65-F5344CB8AC3E}">
        <p14:creationId xmlns:p14="http://schemas.microsoft.com/office/powerpoint/2010/main" val="11529221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직선 연결선(S)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800101"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제목 9">
            <a:extLst>
              <a:ext uri="{FF2B5EF4-FFF2-40B4-BE49-F238E27FC236}">
                <a16:creationId xmlns:a16="http://schemas.microsoft.com/office/drawing/2014/main" id="{E566CA14-5018-43EE-BB8F-E12209B2C3BD}"/>
              </a:ext>
            </a:extLst>
          </p:cNvPr>
          <p:cNvSpPr>
            <a:spLocks noGrp="1"/>
          </p:cNvSpPr>
          <p:nvPr>
            <p:ph type="title"/>
          </p:nvPr>
        </p:nvSpPr>
        <p:spPr>
          <a:xfrm>
            <a:off x="700088" y="909638"/>
            <a:ext cx="10691813" cy="810192"/>
          </a:xfrm>
          <a:prstGeom prst="rect">
            <a:avLst/>
          </a:prstGeo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4" name="텍스트 개체 틀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80010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9" name="내용 개체 틀 10">
            <a:extLst>
              <a:ext uri="{FF2B5EF4-FFF2-40B4-BE49-F238E27FC236}">
                <a16:creationId xmlns:a16="http://schemas.microsoft.com/office/drawing/2014/main" id="{A742F7E8-0787-4D2C-B53F-B62C309ED6D6}"/>
              </a:ext>
            </a:extLst>
          </p:cNvPr>
          <p:cNvSpPr>
            <a:spLocks noGrp="1"/>
          </p:cNvSpPr>
          <p:nvPr>
            <p:ph idx="1" hasCustomPrompt="1"/>
          </p:nvPr>
        </p:nvSpPr>
        <p:spPr>
          <a:xfrm>
            <a:off x="80010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7" name="텍스트 개체 틀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40092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5" name="내용 개체 틀 10">
            <a:extLst>
              <a:ext uri="{FF2B5EF4-FFF2-40B4-BE49-F238E27FC236}">
                <a16:creationId xmlns:a16="http://schemas.microsoft.com/office/drawing/2014/main" id="{407D5990-6E05-4ECC-B930-EA5CF0774CFB}"/>
              </a:ext>
            </a:extLst>
          </p:cNvPr>
          <p:cNvSpPr>
            <a:spLocks noGrp="1"/>
          </p:cNvSpPr>
          <p:nvPr>
            <p:ph idx="13" hasCustomPrompt="1"/>
          </p:nvPr>
        </p:nvSpPr>
        <p:spPr>
          <a:xfrm>
            <a:off x="440092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8" name="텍스트 개체 틀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800174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6" name="내용 개체 틀 10">
            <a:extLst>
              <a:ext uri="{FF2B5EF4-FFF2-40B4-BE49-F238E27FC236}">
                <a16:creationId xmlns:a16="http://schemas.microsoft.com/office/drawing/2014/main" id="{6B90AFA0-EDA3-4F21-A480-F56AA1D0BEB6}"/>
              </a:ext>
            </a:extLst>
          </p:cNvPr>
          <p:cNvSpPr>
            <a:spLocks noGrp="1"/>
          </p:cNvSpPr>
          <p:nvPr>
            <p:ph idx="14" hasCustomPrompt="1"/>
          </p:nvPr>
        </p:nvSpPr>
        <p:spPr>
          <a:xfrm>
            <a:off x="800174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cxnSp>
        <p:nvCxnSpPr>
          <p:cNvPr id="10" name="직선 연결선(S)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800101"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바닥글 개체 틀 7">
            <a:extLst>
              <a:ext uri="{FF2B5EF4-FFF2-40B4-BE49-F238E27FC236}">
                <a16:creationId xmlns:a16="http://schemas.microsoft.com/office/drawing/2014/main" id="{A0E3EE3A-87F3-4F60-90D8-938E4BBC2B4D}"/>
              </a:ext>
            </a:extLst>
          </p:cNvPr>
          <p:cNvSpPr>
            <a:spLocks noGrp="1"/>
          </p:cNvSpPr>
          <p:nvPr>
            <p:ph type="ftr" sz="quarter" idx="11"/>
          </p:nvPr>
        </p:nvSpPr>
        <p:spPr>
          <a:xfrm>
            <a:off x="715386" y="6461970"/>
            <a:ext cx="4539727" cy="153888"/>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2" name="날짜 개체 틀 6">
            <a:extLst>
              <a:ext uri="{FF2B5EF4-FFF2-40B4-BE49-F238E27FC236}">
                <a16:creationId xmlns:a16="http://schemas.microsoft.com/office/drawing/2014/main" id="{F1449B0C-8214-4186-9666-E63CCA09094E}"/>
              </a:ext>
            </a:extLst>
          </p:cNvPr>
          <p:cNvSpPr>
            <a:spLocks noGrp="1"/>
          </p:cNvSpPr>
          <p:nvPr>
            <p:ph type="dt" sz="half" idx="10"/>
          </p:nvPr>
        </p:nvSpPr>
        <p:spPr>
          <a:xfrm>
            <a:off x="8369448" y="6461970"/>
            <a:ext cx="2592595" cy="153888"/>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13" name="슬라이드 번호 개체 틀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9012" y="6461970"/>
            <a:ext cx="672355" cy="153888"/>
          </a:xfrm>
        </p:spPr>
        <p:txBody>
          <a:bodyPr rtlCol="0"/>
          <a:lstStyle>
            <a:lvl1pPr>
              <a:defRPr>
                <a:latin typeface="맑은 고딕" panose="020B0503020000020004" pitchFamily="50" charset="-127"/>
                <a:ea typeface="맑은 고딕" panose="020B0503020000020004" pitchFamily="50" charset="-127"/>
              </a:defRPr>
            </a:lvl1pPr>
          </a:lstStyle>
          <a:p>
            <a:fld id="{E30AF5A0-43BB-4336-8627-9123B9144D80}" type="slidenum">
              <a:rPr lang="en-US" altLang="ko-KR" smtClean="0"/>
              <a:pPr/>
              <a:t>‹#›</a:t>
            </a:fld>
            <a:endParaRPr lang="ko-KR" altLang="en-US"/>
          </a:p>
        </p:txBody>
      </p:sp>
    </p:spTree>
    <p:extLst>
      <p:ext uri="{BB962C8B-B14F-4D97-AF65-F5344CB8AC3E}">
        <p14:creationId xmlns:p14="http://schemas.microsoft.com/office/powerpoint/2010/main" val="1324319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ko" smtClean="0"/>
              <a:pPr/>
              <a:t>‹#›</a:t>
            </a:fld>
            <a:endParaRPr lang="ko" altLang="en-US"/>
          </a:p>
        </p:txBody>
      </p:sp>
    </p:spTree>
    <p:extLst>
      <p:ext uri="{BB962C8B-B14F-4D97-AF65-F5344CB8AC3E}">
        <p14:creationId xmlns:p14="http://schemas.microsoft.com/office/powerpoint/2010/main" val="33794851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요약">
    <p:spTree>
      <p:nvGrpSpPr>
        <p:cNvPr id="1" name=""/>
        <p:cNvGrpSpPr/>
        <p:nvPr/>
      </p:nvGrpSpPr>
      <p:grpSpPr>
        <a:xfrm>
          <a:off x="0" y="0"/>
          <a:ext cx="0" cy="0"/>
          <a:chOff x="0" y="0"/>
          <a:chExt cx="0" cy="0"/>
        </a:xfrm>
      </p:grpSpPr>
      <p:sp>
        <p:nvSpPr>
          <p:cNvPr id="22" name="직사각형 21">
            <a:extLst>
              <a:ext uri="{FF2B5EF4-FFF2-40B4-BE49-F238E27FC236}">
                <a16:creationId xmlns:a16="http://schemas.microsoft.com/office/drawing/2014/main" id="{CE62CE4B-3BFB-4501-B59A-0ED68CF6127A}"/>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8" rIns="91428" bIns="45718"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4" name="제목 1">
            <a:extLst>
              <a:ext uri="{FF2B5EF4-FFF2-40B4-BE49-F238E27FC236}">
                <a16:creationId xmlns:a16="http://schemas.microsoft.com/office/drawing/2014/main" id="{DF608493-BDCD-43BD-A3CC-24E7502763F3}"/>
              </a:ext>
            </a:extLst>
          </p:cNvPr>
          <p:cNvSpPr>
            <a:spLocks noGrp="1"/>
          </p:cNvSpPr>
          <p:nvPr>
            <p:ph type="title"/>
          </p:nvPr>
        </p:nvSpPr>
        <p:spPr>
          <a:xfrm>
            <a:off x="838202" y="393192"/>
            <a:ext cx="4524956" cy="2130552"/>
          </a:xfrm>
        </p:spPr>
        <p:txBody>
          <a:bodyPr rtlCol="0">
            <a:noAutofit/>
          </a:bodyPr>
          <a:lstStyle>
            <a:lvl1pPr>
              <a:defRPr>
                <a:latin typeface="맑은 고딕" panose="020B0503020000020004" pitchFamily="50" charset="-127"/>
                <a:ea typeface="맑은 고딕" panose="020B0503020000020004" pitchFamily="50" charset="-127"/>
              </a:defRPr>
            </a:lvl1pPr>
          </a:lstStyle>
          <a:p>
            <a:pPr rtl="0">
              <a:lnSpc>
                <a:spcPct val="100000"/>
              </a:lnSpc>
            </a:pPr>
            <a:r>
              <a:rPr lang="ko-KR" altLang="en-US" spc="120" noProof="0">
                <a:cs typeface="Posterama" panose="020B0504020200020000" pitchFamily="34" charset="0"/>
              </a:rPr>
              <a:t>마스터 제목 스타일 편집</a:t>
            </a:r>
          </a:p>
        </p:txBody>
      </p:sp>
      <p:sp>
        <p:nvSpPr>
          <p:cNvPr id="15" name="내용 개체 틀 2">
            <a:extLst>
              <a:ext uri="{FF2B5EF4-FFF2-40B4-BE49-F238E27FC236}">
                <a16:creationId xmlns:a16="http://schemas.microsoft.com/office/drawing/2014/main" id="{F3B9F353-002B-4A4D-A316-70D952EDAE7E}"/>
              </a:ext>
            </a:extLst>
          </p:cNvPr>
          <p:cNvSpPr>
            <a:spLocks noGrp="1"/>
          </p:cNvSpPr>
          <p:nvPr>
            <p:ph idx="1"/>
          </p:nvPr>
        </p:nvSpPr>
        <p:spPr>
          <a:xfrm>
            <a:off x="838200" y="2727305"/>
            <a:ext cx="4524664" cy="3412969"/>
          </a:xfrm>
        </p:spPr>
        <p:txBody>
          <a:bodyPr rtlCol="0" anchor="ctr" anchorCtr="0">
            <a:normAutofit/>
          </a:bodyPr>
          <a:lstStyle>
            <a:lvl1pPr marL="0" indent="0">
              <a:lnSpc>
                <a:spcPct val="100000"/>
              </a:lnSpc>
              <a:buNone/>
              <a:defRPr sz="1900">
                <a:latin typeface="맑은 고딕" panose="020B0503020000020004" pitchFamily="50" charset="-127"/>
                <a:ea typeface="맑은 고딕" panose="020B0503020000020004" pitchFamily="50" charset="-127"/>
              </a:defRPr>
            </a:lvl1pPr>
          </a:lstStyle>
          <a:p>
            <a:pPr lvl="0" rtl="0">
              <a:lnSpc>
                <a:spcPct val="110000"/>
              </a:lnSpc>
            </a:pPr>
            <a:r>
              <a:rPr lang="ko-KR" altLang="en-US" sz="1900" noProof="0"/>
              <a:t>마스터 텍스트 스타일을 편집하려면 클릭</a:t>
            </a:r>
          </a:p>
        </p:txBody>
      </p:sp>
      <p:pic>
        <p:nvPicPr>
          <p:cNvPr id="16" name="그림 15">
            <a:extLst>
              <a:ext uri="{FF2B5EF4-FFF2-40B4-BE49-F238E27FC236}">
                <a16:creationId xmlns:a16="http://schemas.microsoft.com/office/drawing/2014/main" id="{F9890B2B-FFC6-4C7C-A617-67144F1E3C51}"/>
              </a:ext>
              <a:ext uri="{C183D7F6-B498-43B3-948B-1728B52AA6E4}">
                <adec:decorative xmlns:adec="http://schemas.microsoft.com/office/drawing/2017/decorative" val="1"/>
              </a:ext>
            </a:extLst>
          </p:cNvPr>
          <p:cNvPicPr>
            <a:picLocks noChangeAspect="1"/>
          </p:cNvPicPr>
          <p:nvPr userDrawn="1"/>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9" y="0"/>
            <a:ext cx="5115697" cy="6858000"/>
          </a:xfrm>
          <a:prstGeom prst="rect">
            <a:avLst/>
          </a:prstGeom>
        </p:spPr>
      </p:pic>
      <p:sp>
        <p:nvSpPr>
          <p:cNvPr id="24" name="그림 개체 틀 23">
            <a:extLst>
              <a:ext uri="{FF2B5EF4-FFF2-40B4-BE49-F238E27FC236}">
                <a16:creationId xmlns:a16="http://schemas.microsoft.com/office/drawing/2014/main" id="{8CD8768C-8806-4DE0-82CC-275A2EC6D47D}"/>
              </a:ext>
            </a:extLst>
          </p:cNvPr>
          <p:cNvSpPr>
            <a:spLocks noGrp="1"/>
          </p:cNvSpPr>
          <p:nvPr>
            <p:ph type="pic" sz="quarter" idx="13"/>
          </p:nvPr>
        </p:nvSpPr>
        <p:spPr>
          <a:xfrm>
            <a:off x="5879592" y="74066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5" name="그림 개체 틀 23">
            <a:extLst>
              <a:ext uri="{FF2B5EF4-FFF2-40B4-BE49-F238E27FC236}">
                <a16:creationId xmlns:a16="http://schemas.microsoft.com/office/drawing/2014/main" id="{68CB9DF9-86EB-48CF-B212-F2B290C56FFF}"/>
              </a:ext>
            </a:extLst>
          </p:cNvPr>
          <p:cNvSpPr>
            <a:spLocks noGrp="1"/>
          </p:cNvSpPr>
          <p:nvPr>
            <p:ph type="pic" sz="quarter" idx="14"/>
          </p:nvPr>
        </p:nvSpPr>
        <p:spPr>
          <a:xfrm>
            <a:off x="8878825" y="74066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6" name="그림 개체 틀 23">
            <a:extLst>
              <a:ext uri="{FF2B5EF4-FFF2-40B4-BE49-F238E27FC236}">
                <a16:creationId xmlns:a16="http://schemas.microsoft.com/office/drawing/2014/main" id="{554B2207-3993-41B6-AF63-EBB48DACAB8F}"/>
              </a:ext>
            </a:extLst>
          </p:cNvPr>
          <p:cNvSpPr>
            <a:spLocks noGrp="1"/>
          </p:cNvSpPr>
          <p:nvPr>
            <p:ph type="pic" sz="quarter" idx="15"/>
          </p:nvPr>
        </p:nvSpPr>
        <p:spPr>
          <a:xfrm>
            <a:off x="5879592" y="352958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7" name="그림 개체 틀 23">
            <a:extLst>
              <a:ext uri="{FF2B5EF4-FFF2-40B4-BE49-F238E27FC236}">
                <a16:creationId xmlns:a16="http://schemas.microsoft.com/office/drawing/2014/main" id="{DE0340D8-BC7E-4431-A7A7-8D634C8A19F6}"/>
              </a:ext>
            </a:extLst>
          </p:cNvPr>
          <p:cNvSpPr>
            <a:spLocks noGrp="1"/>
          </p:cNvSpPr>
          <p:nvPr>
            <p:ph type="pic" sz="quarter" idx="16"/>
          </p:nvPr>
        </p:nvSpPr>
        <p:spPr>
          <a:xfrm>
            <a:off x="8869681" y="352958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2088694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hart">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1087E6C4-B938-D06D-AEE6-D5F22C38ED6E}"/>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12">
            <a:extLst>
              <a:ext uri="{FF2B5EF4-FFF2-40B4-BE49-F238E27FC236}">
                <a16:creationId xmlns:a16="http://schemas.microsoft.com/office/drawing/2014/main" id="{E3759152-8BEC-95B8-5024-ED14999F69D4}"/>
              </a:ext>
            </a:extLst>
          </p:cNvPr>
          <p:cNvSpPr>
            <a:spLocks noChangeArrowheads="1"/>
          </p:cNvSpPr>
          <p:nvPr/>
        </p:nvSpPr>
        <p:spPr bwMode="auto">
          <a:xfrm>
            <a:off x="1038225" y="2130425"/>
            <a:ext cx="11153775" cy="4727575"/>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13">
            <a:extLst>
              <a:ext uri="{FF2B5EF4-FFF2-40B4-BE49-F238E27FC236}">
                <a16:creationId xmlns:a16="http://schemas.microsoft.com/office/drawing/2014/main" id="{5DD7A050-BE5A-B217-A981-06883EB5883D}"/>
              </a:ext>
            </a:extLst>
          </p:cNvPr>
          <p:cNvSpPr>
            <a:spLocks noChangeArrowheads="1"/>
          </p:cNvSpPr>
          <p:nvPr/>
        </p:nvSpPr>
        <p:spPr bwMode="auto">
          <a:xfrm>
            <a:off x="0" y="896938"/>
            <a:ext cx="12192000" cy="1347787"/>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5">
            <a:extLst>
              <a:ext uri="{FF2B5EF4-FFF2-40B4-BE49-F238E27FC236}">
                <a16:creationId xmlns:a16="http://schemas.microsoft.com/office/drawing/2014/main" id="{ED11A32B-11FA-1F0C-5269-E89F7933D2C5}"/>
              </a:ext>
            </a:extLst>
          </p:cNvPr>
          <p:cNvSpPr>
            <a:spLocks noChangeArrowheads="1"/>
          </p:cNvSpPr>
          <p:nvPr/>
        </p:nvSpPr>
        <p:spPr bwMode="auto">
          <a:xfrm>
            <a:off x="0" y="962025"/>
            <a:ext cx="1006475" cy="121602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16">
            <a:extLst>
              <a:ext uri="{FF2B5EF4-FFF2-40B4-BE49-F238E27FC236}">
                <a16:creationId xmlns:a16="http://schemas.microsoft.com/office/drawing/2014/main" id="{A3BD2D43-A88A-9873-28BF-061BA1D408FD}"/>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Title 1"/>
          <p:cNvSpPr txBox="1">
            <a:spLocks noGrp="1"/>
          </p:cNvSpPr>
          <p:nvPr>
            <p:ph type="title"/>
          </p:nvPr>
        </p:nvSpPr>
        <p:spPr>
          <a:xfrm>
            <a:off x="1535369" y="1044052"/>
            <a:ext cx="10013713" cy="1030364"/>
          </a:xfrm>
        </p:spPr>
        <p:txBody>
          <a:bodyPr/>
          <a:lstStyle>
            <a:lvl1pPr>
              <a:defRPr>
                <a:solidFill>
                  <a:srgbClr val="FFFFFF"/>
                </a:solidFill>
              </a:defRPr>
            </a:lvl1pPr>
          </a:lstStyle>
          <a:p>
            <a:pPr lvl="0"/>
            <a:r>
              <a:rPr lang="en-GB"/>
              <a:t>Click to add title</a:t>
            </a:r>
          </a:p>
        </p:txBody>
      </p:sp>
      <p:sp>
        <p:nvSpPr>
          <p:cNvPr id="8" name="Footer Placeholder 4">
            <a:extLst>
              <a:ext uri="{FF2B5EF4-FFF2-40B4-BE49-F238E27FC236}">
                <a16:creationId xmlns:a16="http://schemas.microsoft.com/office/drawing/2014/main" id="{1E93EED0-9F94-B89D-EFA6-0A5DBA3635AF}"/>
              </a:ext>
            </a:extLst>
          </p:cNvPr>
          <p:cNvSpPr txBox="1">
            <a:spLocks noGrp="1"/>
          </p:cNvSpPr>
          <p:nvPr>
            <p:ph type="ftr" sz="quarter" idx="10"/>
          </p:nvPr>
        </p:nvSpPr>
        <p:spPr>
          <a:xfrm>
            <a:off x="1535113" y="6308725"/>
            <a:ext cx="5732462" cy="457200"/>
          </a:xfrm>
        </p:spPr>
        <p:txBody>
          <a:bodyPr/>
          <a:lstStyle>
            <a:lvl1pPr>
              <a:defRPr/>
            </a:lvl1pPr>
          </a:lstStyle>
          <a:p>
            <a:pPr>
              <a:defRPr/>
            </a:pPr>
            <a:r>
              <a:t>Presentation Title</a:t>
            </a:r>
          </a:p>
        </p:txBody>
      </p:sp>
      <p:sp>
        <p:nvSpPr>
          <p:cNvPr id="9" name="Date Placeholder 3">
            <a:extLst>
              <a:ext uri="{FF2B5EF4-FFF2-40B4-BE49-F238E27FC236}">
                <a16:creationId xmlns:a16="http://schemas.microsoft.com/office/drawing/2014/main" id="{64BA7199-606F-7C37-ACF7-FCF4DB34D2F6}"/>
              </a:ext>
            </a:extLst>
          </p:cNvPr>
          <p:cNvSpPr txBox="1">
            <a:spLocks noGrp="1"/>
          </p:cNvSpPr>
          <p:nvPr>
            <p:ph type="dt" sz="half" idx="11"/>
          </p:nvPr>
        </p:nvSpPr>
        <p:spPr>
          <a:xfrm>
            <a:off x="8202613" y="6308725"/>
            <a:ext cx="2147887" cy="457200"/>
          </a:xfrm>
        </p:spPr>
        <p:txBody>
          <a:bodyPr/>
          <a:lstStyle>
            <a:lvl1pPr>
              <a:defRPr/>
            </a:lvl1pPr>
          </a:lstStyle>
          <a:p>
            <a:pPr>
              <a:defRPr/>
            </a:pPr>
            <a:r>
              <a:t>2/1/20XX</a:t>
            </a:r>
          </a:p>
        </p:txBody>
      </p:sp>
      <p:sp>
        <p:nvSpPr>
          <p:cNvPr id="10" name="Slide Number Placeholder 5">
            <a:extLst>
              <a:ext uri="{FF2B5EF4-FFF2-40B4-BE49-F238E27FC236}">
                <a16:creationId xmlns:a16="http://schemas.microsoft.com/office/drawing/2014/main" id="{92795E36-45A2-4966-8853-5B64392CE740}"/>
              </a:ext>
            </a:extLst>
          </p:cNvPr>
          <p:cNvSpPr txBox="1">
            <a:spLocks noGrp="1"/>
          </p:cNvSpPr>
          <p:nvPr>
            <p:ph type="sldNum" sz="quarter" idx="12"/>
          </p:nvPr>
        </p:nvSpPr>
        <p:spPr/>
        <p:txBody>
          <a:bodyPr/>
          <a:lstStyle>
            <a:lvl1pPr>
              <a:defRPr/>
            </a:lvl1pPr>
          </a:lstStyle>
          <a:p>
            <a:pPr>
              <a:defRPr/>
            </a:pPr>
            <a:fld id="{9E23D961-1888-4469-B7FE-94F239FE772C}" type="slidenum">
              <a:rPr lang="en-GB" altLang="ko-KR"/>
              <a:pPr>
                <a:defRPr/>
              </a:pPr>
              <a:t>‹#›</a:t>
            </a:fld>
            <a:endParaRPr lang="en-GB" altLang="ko-KR"/>
          </a:p>
        </p:txBody>
      </p:sp>
    </p:spTree>
    <p:extLst>
      <p:ext uri="{BB962C8B-B14F-4D97-AF65-F5344CB8AC3E}">
        <p14:creationId xmlns:p14="http://schemas.microsoft.com/office/powerpoint/2010/main" val="2863387230"/>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A811E91-0338-D37E-FBD4-8F153CB2FB43}"/>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31BD17A3-F597-6C5E-91DD-63AC8F209A79}"/>
              </a:ext>
            </a:extLst>
          </p:cNvPr>
          <p:cNvSpPr>
            <a:spLocks noGrp="1"/>
          </p:cNvSpPr>
          <p:nvPr>
            <p:ph type="subTitle" idx="1"/>
          </p:nvPr>
        </p:nvSpPr>
        <p:spPr>
          <a:xfrm>
            <a:off x="1524000" y="3602037"/>
            <a:ext cx="9144000" cy="1655763"/>
          </a:xfrm>
        </p:spPr>
        <p:txBody>
          <a:bodyPr/>
          <a:lstStyle>
            <a:lvl1pPr marL="0" indent="0" algn="ctr">
              <a:buNone/>
              <a:defRPr sz="2400"/>
            </a:lvl1pPr>
            <a:lvl2pPr marL="457167" indent="0" algn="ctr">
              <a:buNone/>
              <a:defRPr sz="2000"/>
            </a:lvl2pPr>
            <a:lvl3pPr marL="914332" indent="0" algn="ctr">
              <a:buNone/>
              <a:defRPr sz="19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8EC90727-0B99-8C11-DDC2-B420FE463BB2}"/>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2025-12-28</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EAB4C7F0-3532-FE68-533E-5575521327BC}"/>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9BC22918-0558-7F2E-7215-C6C43E6F30DF}"/>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16330857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95BAE7C-6835-6955-D95D-411F73CCE47D}"/>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C2334C33-FDA4-065C-15CD-3E67842F1D75}"/>
              </a:ext>
            </a:extLst>
          </p:cNvPr>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437EBCC7-B198-03A4-B006-4EF29A444A08}"/>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2025-12-28</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C30B757C-E871-A27B-4135-739B40DFCB90}"/>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410DE359-C5C9-8A25-9BAF-8A7927C60E04}"/>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7140259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A96F582-4000-6700-ECBA-FBDB1B927D3D}"/>
              </a:ext>
            </a:extLst>
          </p:cNvPr>
          <p:cNvSpPr>
            <a:spLocks noGrp="1"/>
          </p:cNvSpPr>
          <p:nvPr>
            <p:ph type="title"/>
          </p:nvPr>
        </p:nvSpPr>
        <p:spPr>
          <a:xfrm>
            <a:off x="831849" y="1709742"/>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F6AFF086-CE53-07AF-7508-F68EC5652593}"/>
              </a:ext>
            </a:extLst>
          </p:cNvPr>
          <p:cNvSpPr>
            <a:spLocks noGrp="1"/>
          </p:cNvSpPr>
          <p:nvPr>
            <p:ph type="body" idx="1"/>
          </p:nvPr>
        </p:nvSpPr>
        <p:spPr>
          <a:xfrm>
            <a:off x="831849" y="4589465"/>
            <a:ext cx="10515600" cy="1500187"/>
          </a:xfrm>
        </p:spPr>
        <p:txBody>
          <a:bodyPr/>
          <a:lstStyle>
            <a:lvl1pPr marL="0" indent="0">
              <a:buNone/>
              <a:defRPr sz="2400">
                <a:solidFill>
                  <a:schemeClr val="tx1">
                    <a:tint val="82000"/>
                  </a:schemeClr>
                </a:solidFill>
              </a:defRPr>
            </a:lvl1pPr>
            <a:lvl2pPr marL="457167" indent="0">
              <a:buNone/>
              <a:defRPr sz="2000">
                <a:solidFill>
                  <a:schemeClr val="tx1">
                    <a:tint val="82000"/>
                  </a:schemeClr>
                </a:solidFill>
              </a:defRPr>
            </a:lvl2pPr>
            <a:lvl3pPr marL="914332" indent="0">
              <a:buNone/>
              <a:defRPr sz="1900">
                <a:solidFill>
                  <a:schemeClr val="tx1">
                    <a:tint val="82000"/>
                  </a:schemeClr>
                </a:solidFill>
              </a:defRPr>
            </a:lvl3pPr>
            <a:lvl4pPr marL="1371498" indent="0">
              <a:buNone/>
              <a:defRPr sz="1600">
                <a:solidFill>
                  <a:schemeClr val="tx1">
                    <a:tint val="82000"/>
                  </a:schemeClr>
                </a:solidFill>
              </a:defRPr>
            </a:lvl4pPr>
            <a:lvl5pPr marL="1828664" indent="0">
              <a:buNone/>
              <a:defRPr sz="1600">
                <a:solidFill>
                  <a:schemeClr val="tx1">
                    <a:tint val="82000"/>
                  </a:schemeClr>
                </a:solidFill>
              </a:defRPr>
            </a:lvl5pPr>
            <a:lvl6pPr marL="2285830" indent="0">
              <a:buNone/>
              <a:defRPr sz="1600">
                <a:solidFill>
                  <a:schemeClr val="tx1">
                    <a:tint val="82000"/>
                  </a:schemeClr>
                </a:solidFill>
              </a:defRPr>
            </a:lvl6pPr>
            <a:lvl7pPr marL="2742994" indent="0">
              <a:buNone/>
              <a:defRPr sz="1600">
                <a:solidFill>
                  <a:schemeClr val="tx1">
                    <a:tint val="82000"/>
                  </a:schemeClr>
                </a:solidFill>
              </a:defRPr>
            </a:lvl7pPr>
            <a:lvl8pPr marL="3200160" indent="0">
              <a:buNone/>
              <a:defRPr sz="1600">
                <a:solidFill>
                  <a:schemeClr val="tx1">
                    <a:tint val="82000"/>
                  </a:schemeClr>
                </a:solidFill>
              </a:defRPr>
            </a:lvl8pPr>
            <a:lvl9pPr marL="3657327" indent="0">
              <a:buNone/>
              <a:defRPr sz="1600">
                <a:solidFill>
                  <a:schemeClr val="tx1">
                    <a:tint val="82000"/>
                  </a:schemeClr>
                </a:solidFill>
              </a:defRPr>
            </a:lvl9pPr>
          </a:lstStyle>
          <a:p>
            <a:pPr lvl="0"/>
            <a:r>
              <a:rPr lang="ko-KR" altLang="en-US"/>
              <a:t>마스터 텍스트 스타일을 편집하려면 클릭</a:t>
            </a:r>
          </a:p>
        </p:txBody>
      </p:sp>
      <p:sp>
        <p:nvSpPr>
          <p:cNvPr id="4" name="날짜 개체 틀 3">
            <a:extLst>
              <a:ext uri="{FF2B5EF4-FFF2-40B4-BE49-F238E27FC236}">
                <a16:creationId xmlns:a16="http://schemas.microsoft.com/office/drawing/2014/main" id="{CEE48DA0-9A41-A4C1-62C7-09405F374886}"/>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2025-12-28</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7858330D-E49E-E117-981C-513FE2D3E604}"/>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99E2FDB4-D5E4-12CC-A8DF-2C1B53F7903C}"/>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8348106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D5DDE79-BEB3-649A-F5F9-8F1AA171C2D6}"/>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8E583AC9-2444-5571-B039-DCD08EA19FD2}"/>
              </a:ext>
            </a:extLst>
          </p:cNvPr>
          <p:cNvSpPr>
            <a:spLocks noGrp="1"/>
          </p:cNvSpPr>
          <p:nvPr>
            <p:ph sz="half" idx="1"/>
          </p:nvPr>
        </p:nvSpPr>
        <p:spPr>
          <a:xfrm>
            <a:off x="838200" y="1825624"/>
            <a:ext cx="5181600" cy="4351339"/>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a16="http://schemas.microsoft.com/office/drawing/2014/main" id="{89674FAF-A572-FB8A-78A1-AE3C8A911E31}"/>
              </a:ext>
            </a:extLst>
          </p:cNvPr>
          <p:cNvSpPr>
            <a:spLocks noGrp="1"/>
          </p:cNvSpPr>
          <p:nvPr>
            <p:ph sz="half" idx="2"/>
          </p:nvPr>
        </p:nvSpPr>
        <p:spPr>
          <a:xfrm>
            <a:off x="6172200" y="1825624"/>
            <a:ext cx="5181600" cy="4351339"/>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a16="http://schemas.microsoft.com/office/drawing/2014/main" id="{5E3DC379-61B9-5DC3-FD3B-53012E0A49B7}"/>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2025-12-28</a:t>
            </a:fld>
            <a:endParaRPr lang="ko-KR" altLang="en-US">
              <a:solidFill>
                <a:prstClr val="black">
                  <a:tint val="82000"/>
                </a:prstClr>
              </a:solidFill>
            </a:endParaRPr>
          </a:p>
        </p:txBody>
      </p:sp>
      <p:sp>
        <p:nvSpPr>
          <p:cNvPr id="6" name="바닥글 개체 틀 5">
            <a:extLst>
              <a:ext uri="{FF2B5EF4-FFF2-40B4-BE49-F238E27FC236}">
                <a16:creationId xmlns:a16="http://schemas.microsoft.com/office/drawing/2014/main" id="{F19C0DE9-4F02-6F38-094E-0F8A62E0BCD0}"/>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7" name="슬라이드 번호 개체 틀 6">
            <a:extLst>
              <a:ext uri="{FF2B5EF4-FFF2-40B4-BE49-F238E27FC236}">
                <a16:creationId xmlns:a16="http://schemas.microsoft.com/office/drawing/2014/main" id="{CAE39414-B190-C7F8-E7AF-6B6CF9DF3F74}"/>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3632752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190DDAB-3EAF-0F88-3724-04611F97882C}"/>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54573A81-D046-3D50-BAD3-88995699BE70}"/>
              </a:ext>
            </a:extLst>
          </p:cNvPr>
          <p:cNvSpPr>
            <a:spLocks noGrp="1"/>
          </p:cNvSpPr>
          <p:nvPr>
            <p:ph type="body" idx="1"/>
          </p:nvPr>
        </p:nvSpPr>
        <p:spPr>
          <a:xfrm>
            <a:off x="839789" y="1681163"/>
            <a:ext cx="5157787" cy="823912"/>
          </a:xfrm>
        </p:spPr>
        <p:txBody>
          <a:bodyPr anchor="b"/>
          <a:lstStyle>
            <a:lvl1pPr marL="0" indent="0">
              <a:buNone/>
              <a:defRPr sz="2400" b="1"/>
            </a:lvl1pPr>
            <a:lvl2pPr marL="457167" indent="0">
              <a:buNone/>
              <a:defRPr sz="2000" b="1"/>
            </a:lvl2pPr>
            <a:lvl3pPr marL="914332" indent="0">
              <a:buNone/>
              <a:defRPr sz="19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A5D69430-B21D-7C2C-534C-AB3E9A3397BF}"/>
              </a:ext>
            </a:extLst>
          </p:cNvPr>
          <p:cNvSpPr>
            <a:spLocks noGrp="1"/>
          </p:cNvSpPr>
          <p:nvPr>
            <p:ph sz="half" idx="2"/>
          </p:nvPr>
        </p:nvSpPr>
        <p:spPr>
          <a:xfrm>
            <a:off x="839789"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a16="http://schemas.microsoft.com/office/drawing/2014/main" id="{4BFDF863-B63E-43E9-57B0-342CB0A3C782}"/>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167" indent="0">
              <a:buNone/>
              <a:defRPr sz="2000" b="1"/>
            </a:lvl2pPr>
            <a:lvl3pPr marL="914332" indent="0">
              <a:buNone/>
              <a:defRPr sz="19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7E396735-9F8A-0F09-B7F4-8B9B03960BB8}"/>
              </a:ext>
            </a:extLst>
          </p:cNvPr>
          <p:cNvSpPr>
            <a:spLocks noGrp="1"/>
          </p:cNvSpPr>
          <p:nvPr>
            <p:ph sz="quarter" idx="4"/>
          </p:nvPr>
        </p:nvSpPr>
        <p:spPr>
          <a:xfrm>
            <a:off x="6172203"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a16="http://schemas.microsoft.com/office/drawing/2014/main" id="{1E2F7BF8-51AC-D86B-FAB1-2FD13EB2576D}"/>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2025-12-28</a:t>
            </a:fld>
            <a:endParaRPr lang="ko-KR" altLang="en-US">
              <a:solidFill>
                <a:prstClr val="black">
                  <a:tint val="82000"/>
                </a:prstClr>
              </a:solidFill>
            </a:endParaRPr>
          </a:p>
        </p:txBody>
      </p:sp>
      <p:sp>
        <p:nvSpPr>
          <p:cNvPr id="8" name="바닥글 개체 틀 7">
            <a:extLst>
              <a:ext uri="{FF2B5EF4-FFF2-40B4-BE49-F238E27FC236}">
                <a16:creationId xmlns:a16="http://schemas.microsoft.com/office/drawing/2014/main" id="{59F51635-60F3-4F2E-EFA2-024FD346CD7C}"/>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9" name="슬라이드 번호 개체 틀 8">
            <a:extLst>
              <a:ext uri="{FF2B5EF4-FFF2-40B4-BE49-F238E27FC236}">
                <a16:creationId xmlns:a16="http://schemas.microsoft.com/office/drawing/2014/main" id="{D8931986-C231-29B3-D7E0-8A3312FD1B4A}"/>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42115424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5309A55-9013-2AD5-1CF4-EC89776F5C45}"/>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3C8327B1-7652-A519-F769-8DD1EBCBEDF6}"/>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2025-12-28</a:t>
            </a:fld>
            <a:endParaRPr lang="ko-KR" altLang="en-US">
              <a:solidFill>
                <a:prstClr val="black">
                  <a:tint val="82000"/>
                </a:prstClr>
              </a:solidFill>
            </a:endParaRPr>
          </a:p>
        </p:txBody>
      </p:sp>
      <p:sp>
        <p:nvSpPr>
          <p:cNvPr id="4" name="바닥글 개체 틀 3">
            <a:extLst>
              <a:ext uri="{FF2B5EF4-FFF2-40B4-BE49-F238E27FC236}">
                <a16:creationId xmlns:a16="http://schemas.microsoft.com/office/drawing/2014/main" id="{2CFEE993-CE04-8A88-5D25-45B31C69F3E2}"/>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5" name="슬라이드 번호 개체 틀 4">
            <a:extLst>
              <a:ext uri="{FF2B5EF4-FFF2-40B4-BE49-F238E27FC236}">
                <a16:creationId xmlns:a16="http://schemas.microsoft.com/office/drawing/2014/main" id="{88160253-9B14-5E0E-7E9A-D4C3E7446792}"/>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29265042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5DC04C6F-9874-BF9B-6ED0-40274A3F892C}"/>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2025-12-28</a:t>
            </a:fld>
            <a:endParaRPr lang="ko-KR" altLang="en-US">
              <a:solidFill>
                <a:prstClr val="black">
                  <a:tint val="82000"/>
                </a:prstClr>
              </a:solidFill>
            </a:endParaRPr>
          </a:p>
        </p:txBody>
      </p:sp>
      <p:sp>
        <p:nvSpPr>
          <p:cNvPr id="3" name="바닥글 개체 틀 2">
            <a:extLst>
              <a:ext uri="{FF2B5EF4-FFF2-40B4-BE49-F238E27FC236}">
                <a16:creationId xmlns:a16="http://schemas.microsoft.com/office/drawing/2014/main" id="{BE8EFC64-3E74-027A-ADE7-3BBDBAD359D7}"/>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4" name="슬라이드 번호 개체 틀 3">
            <a:extLst>
              <a:ext uri="{FF2B5EF4-FFF2-40B4-BE49-F238E27FC236}">
                <a16:creationId xmlns:a16="http://schemas.microsoft.com/office/drawing/2014/main" id="{6BC01288-0E33-C578-5B70-603711C4431F}"/>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23560865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18A4ECD-A4C4-F919-2328-3FE5C03EF52C}"/>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7205594C-B34E-B34D-8E83-FBC2B964FB6D}"/>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a16="http://schemas.microsoft.com/office/drawing/2014/main" id="{F4164569-4C97-B16A-2818-9B1D4791A492}"/>
              </a:ext>
            </a:extLst>
          </p:cNvPr>
          <p:cNvSpPr>
            <a:spLocks noGrp="1"/>
          </p:cNvSpPr>
          <p:nvPr>
            <p:ph type="body" sz="half" idx="2"/>
          </p:nvPr>
        </p:nvSpPr>
        <p:spPr>
          <a:xfrm>
            <a:off x="839788" y="2057402"/>
            <a:ext cx="3932237" cy="3811588"/>
          </a:xfrm>
        </p:spPr>
        <p:txBody>
          <a:bodyPr/>
          <a:lstStyle>
            <a:lvl1pPr marL="0" indent="0">
              <a:buNone/>
              <a:defRPr sz="1600"/>
            </a:lvl1pPr>
            <a:lvl2pPr marL="457167" indent="0">
              <a:buNone/>
              <a:defRPr sz="1500"/>
            </a:lvl2pPr>
            <a:lvl3pPr marL="914332" indent="0">
              <a:buNone/>
              <a:defRPr sz="1200"/>
            </a:lvl3pPr>
            <a:lvl4pPr marL="1371498" indent="0">
              <a:buNone/>
              <a:defRPr sz="1100"/>
            </a:lvl4pPr>
            <a:lvl5pPr marL="1828664" indent="0">
              <a:buNone/>
              <a:defRPr sz="1100"/>
            </a:lvl5pPr>
            <a:lvl6pPr marL="2285830" indent="0">
              <a:buNone/>
              <a:defRPr sz="1100"/>
            </a:lvl6pPr>
            <a:lvl7pPr marL="2742994" indent="0">
              <a:buNone/>
              <a:defRPr sz="1100"/>
            </a:lvl7pPr>
            <a:lvl8pPr marL="3200160" indent="0">
              <a:buNone/>
              <a:defRPr sz="1100"/>
            </a:lvl8pPr>
            <a:lvl9pPr marL="3657327" indent="0">
              <a:buNone/>
              <a:defRPr sz="11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9EBE309D-5227-D045-AA62-0E991EF33AFB}"/>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2025-12-28</a:t>
            </a:fld>
            <a:endParaRPr lang="ko-KR" altLang="en-US">
              <a:solidFill>
                <a:prstClr val="black">
                  <a:tint val="82000"/>
                </a:prstClr>
              </a:solidFill>
            </a:endParaRPr>
          </a:p>
        </p:txBody>
      </p:sp>
      <p:sp>
        <p:nvSpPr>
          <p:cNvPr id="6" name="바닥글 개체 틀 5">
            <a:extLst>
              <a:ext uri="{FF2B5EF4-FFF2-40B4-BE49-F238E27FC236}">
                <a16:creationId xmlns:a16="http://schemas.microsoft.com/office/drawing/2014/main" id="{A018F77B-33EA-E599-C16E-FDB91C077490}"/>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7" name="슬라이드 번호 개체 틀 6">
            <a:extLst>
              <a:ext uri="{FF2B5EF4-FFF2-40B4-BE49-F238E27FC236}">
                <a16:creationId xmlns:a16="http://schemas.microsoft.com/office/drawing/2014/main" id="{42316A75-DF03-C55B-E931-472150EC94CD}"/>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27673158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F6BCE25-0C0F-5725-58E9-CA0D185439E6}"/>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48CBF2CF-C995-E6A5-2D54-4FC52865A0DA}"/>
              </a:ext>
            </a:extLst>
          </p:cNvPr>
          <p:cNvSpPr>
            <a:spLocks noGrp="1"/>
          </p:cNvSpPr>
          <p:nvPr>
            <p:ph type="pic" idx="1"/>
          </p:nvPr>
        </p:nvSpPr>
        <p:spPr>
          <a:xfrm>
            <a:off x="5183188" y="987427"/>
            <a:ext cx="6172200" cy="4873625"/>
          </a:xfrm>
        </p:spPr>
        <p:txBody>
          <a:bodyPr/>
          <a:lstStyle>
            <a:lvl1pPr marL="0" indent="0">
              <a:buNone/>
              <a:defRPr sz="32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endParaRPr lang="ko-KR" altLang="en-US"/>
          </a:p>
        </p:txBody>
      </p:sp>
      <p:sp>
        <p:nvSpPr>
          <p:cNvPr id="4" name="텍스트 개체 틀 3">
            <a:extLst>
              <a:ext uri="{FF2B5EF4-FFF2-40B4-BE49-F238E27FC236}">
                <a16:creationId xmlns:a16="http://schemas.microsoft.com/office/drawing/2014/main" id="{AEA7664A-06A3-AE40-312D-BB30B1E28E6E}"/>
              </a:ext>
            </a:extLst>
          </p:cNvPr>
          <p:cNvSpPr>
            <a:spLocks noGrp="1"/>
          </p:cNvSpPr>
          <p:nvPr>
            <p:ph type="body" sz="half" idx="2"/>
          </p:nvPr>
        </p:nvSpPr>
        <p:spPr>
          <a:xfrm>
            <a:off x="839788" y="2057402"/>
            <a:ext cx="3932237" cy="3811588"/>
          </a:xfrm>
        </p:spPr>
        <p:txBody>
          <a:bodyPr/>
          <a:lstStyle>
            <a:lvl1pPr marL="0" indent="0">
              <a:buNone/>
              <a:defRPr sz="1600"/>
            </a:lvl1pPr>
            <a:lvl2pPr marL="457167" indent="0">
              <a:buNone/>
              <a:defRPr sz="1500"/>
            </a:lvl2pPr>
            <a:lvl3pPr marL="914332" indent="0">
              <a:buNone/>
              <a:defRPr sz="1200"/>
            </a:lvl3pPr>
            <a:lvl4pPr marL="1371498" indent="0">
              <a:buNone/>
              <a:defRPr sz="1100"/>
            </a:lvl4pPr>
            <a:lvl5pPr marL="1828664" indent="0">
              <a:buNone/>
              <a:defRPr sz="1100"/>
            </a:lvl5pPr>
            <a:lvl6pPr marL="2285830" indent="0">
              <a:buNone/>
              <a:defRPr sz="1100"/>
            </a:lvl6pPr>
            <a:lvl7pPr marL="2742994" indent="0">
              <a:buNone/>
              <a:defRPr sz="1100"/>
            </a:lvl7pPr>
            <a:lvl8pPr marL="3200160" indent="0">
              <a:buNone/>
              <a:defRPr sz="1100"/>
            </a:lvl8pPr>
            <a:lvl9pPr marL="3657327" indent="0">
              <a:buNone/>
              <a:defRPr sz="11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A8390079-747D-5C5C-1436-C45453A9C874}"/>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2025-12-28</a:t>
            </a:fld>
            <a:endParaRPr lang="ko-KR" altLang="en-US">
              <a:solidFill>
                <a:prstClr val="black">
                  <a:tint val="82000"/>
                </a:prstClr>
              </a:solidFill>
            </a:endParaRPr>
          </a:p>
        </p:txBody>
      </p:sp>
      <p:sp>
        <p:nvSpPr>
          <p:cNvPr id="6" name="바닥글 개체 틀 5">
            <a:extLst>
              <a:ext uri="{FF2B5EF4-FFF2-40B4-BE49-F238E27FC236}">
                <a16:creationId xmlns:a16="http://schemas.microsoft.com/office/drawing/2014/main" id="{747BAA16-3167-483E-6612-5FC814550D73}"/>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7" name="슬라이드 번호 개체 틀 6">
            <a:extLst>
              <a:ext uri="{FF2B5EF4-FFF2-40B4-BE49-F238E27FC236}">
                <a16:creationId xmlns:a16="http://schemas.microsoft.com/office/drawing/2014/main" id="{47E6EC1F-F822-8A24-0771-0BDB6ADD6CE4}"/>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38716280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7AE22A0-844B-542A-3120-7D9BBFC8E325}"/>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EE085B8C-86F0-0A4E-91D8-B716CBA65C88}"/>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9C14BF03-58EA-CF71-F447-66042550EF6F}"/>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2025-12-28</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93234761-2D7D-93BD-E25B-8A88409413D4}"/>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5F55B4D6-B3DF-50CA-16D7-E8969C8EF306}"/>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295711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EF38BC75-D289-7379-6C79-7D51875EE70A}"/>
              </a:ext>
            </a:extLst>
          </p:cNvPr>
          <p:cNvSpPr>
            <a:spLocks noGrp="1"/>
          </p:cNvSpPr>
          <p:nvPr>
            <p:ph type="title" orient="vert"/>
          </p:nvPr>
        </p:nvSpPr>
        <p:spPr>
          <a:xfrm>
            <a:off x="8724902" y="365124"/>
            <a:ext cx="2628900" cy="5811839"/>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7F7CAB46-7662-2475-8345-A644646084E9}"/>
              </a:ext>
            </a:extLst>
          </p:cNvPr>
          <p:cNvSpPr>
            <a:spLocks noGrp="1"/>
          </p:cNvSpPr>
          <p:nvPr>
            <p:ph type="body" orient="vert" idx="1"/>
          </p:nvPr>
        </p:nvSpPr>
        <p:spPr>
          <a:xfrm>
            <a:off x="838203" y="365124"/>
            <a:ext cx="7734300" cy="5811839"/>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B26990DF-43CE-28EF-4171-21724F446EF5}"/>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2025-12-28</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05238555-556F-0E47-F9C2-33AF9969BACB}"/>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27E707F3-6B22-C654-4981-0A4BA79273BC}"/>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39585049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4_결론">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29C97D6C-07B7-434E-BBAE-19379570CC2E}"/>
              </a:ext>
            </a:extLst>
          </p:cNvPr>
          <p:cNvSpPr>
            <a:spLocks noGrp="1"/>
          </p:cNvSpPr>
          <p:nvPr>
            <p:ph type="title"/>
          </p:nvPr>
        </p:nvSpPr>
        <p:spPr>
          <a:xfrm>
            <a:off x="8643199" y="457205"/>
            <a:ext cx="3091607" cy="1727643"/>
          </a:xfrm>
        </p:spPr>
        <p:txBody>
          <a:bodyPr rtlCol="0" anchor="b">
            <a:normAutofit/>
          </a:bodyPr>
          <a:lstStyle/>
          <a:p>
            <a:pPr rtl="0"/>
            <a:r>
              <a:rPr lang="ko-KR" altLang="en-US" sz="2100"/>
              <a:t>마스터 제목 스타일 편집</a:t>
            </a:r>
          </a:p>
        </p:txBody>
      </p:sp>
      <p:sp>
        <p:nvSpPr>
          <p:cNvPr id="9" name="그림 개체 틀 8">
            <a:extLst>
              <a:ext uri="{FF2B5EF4-FFF2-40B4-BE49-F238E27FC236}">
                <a16:creationId xmlns:a16="http://schemas.microsoft.com/office/drawing/2014/main" id="{DA2D2C88-FFBE-4F25-871F-68A09C5F530F}"/>
              </a:ext>
            </a:extLst>
          </p:cNvPr>
          <p:cNvSpPr>
            <a:spLocks noGrp="1"/>
          </p:cNvSpPr>
          <p:nvPr>
            <p:ph type="pic" sz="quarter" idx="13"/>
          </p:nvPr>
        </p:nvSpPr>
        <p:spPr>
          <a:xfrm>
            <a:off x="0" y="0"/>
            <a:ext cx="8119872" cy="6409944"/>
          </a:xfrm>
          <a:solidFill>
            <a:schemeClr val="accent6"/>
          </a:solidFill>
        </p:spPr>
        <p:txBody>
          <a:bodyPr rtlCol="0" anchor="ctr"/>
          <a:lstStyle>
            <a:lvl1pPr algn="ctr">
              <a:defRPr/>
            </a:lvl1pPr>
          </a:lstStyle>
          <a:p>
            <a:pPr rtl="0"/>
            <a:r>
              <a:rPr lang="ko-KR" altLang="en-US"/>
              <a:t>그림을 추가하려면 아이콘을 클릭하십시오</a:t>
            </a:r>
            <a:endParaRPr lang="ko-KR"/>
          </a:p>
        </p:txBody>
      </p:sp>
      <p:sp>
        <p:nvSpPr>
          <p:cNvPr id="3" name="바닥글 개체 틀 2">
            <a:extLst>
              <a:ext uri="{FF2B5EF4-FFF2-40B4-BE49-F238E27FC236}">
                <a16:creationId xmlns:a16="http://schemas.microsoft.com/office/drawing/2014/main" id="{BFCF6B08-1984-4F7C-9F6E-A4F47BDBA215}"/>
              </a:ext>
            </a:extLst>
          </p:cNvPr>
          <p:cNvSpPr>
            <a:spLocks noGrp="1"/>
          </p:cNvSpPr>
          <p:nvPr>
            <p:ph type="ftr" sz="quarter" idx="11"/>
          </p:nvPr>
        </p:nvSpPr>
        <p:spPr/>
        <p:txBody>
          <a:bodyPr rtlCol="0"/>
          <a:lstStyle>
            <a:lvl1pPr>
              <a:defRPr>
                <a:solidFill>
                  <a:schemeClr val="bg1"/>
                </a:solidFill>
              </a:defRPr>
            </a:lvl1pPr>
          </a:lstStyle>
          <a:p>
            <a:r>
              <a:rPr lang="ko-KR" altLang="en-US">
                <a:solidFill>
                  <a:prstClr val="white"/>
                </a:solidFill>
              </a:rPr>
              <a:t>샘플 바닥글 텍스트</a:t>
            </a:r>
          </a:p>
        </p:txBody>
      </p:sp>
      <p:sp>
        <p:nvSpPr>
          <p:cNvPr id="8" name="내용 개체 틀 7">
            <a:extLst>
              <a:ext uri="{FF2B5EF4-FFF2-40B4-BE49-F238E27FC236}">
                <a16:creationId xmlns:a16="http://schemas.microsoft.com/office/drawing/2014/main" id="{8D0529A2-5928-42C4-B397-6AEE7520D2C9}"/>
              </a:ext>
            </a:extLst>
          </p:cNvPr>
          <p:cNvSpPr>
            <a:spLocks noGrp="1"/>
          </p:cNvSpPr>
          <p:nvPr>
            <p:ph sz="quarter" idx="14" hasCustomPrompt="1"/>
          </p:nvPr>
        </p:nvSpPr>
        <p:spPr>
          <a:xfrm>
            <a:off x="8643943" y="2530480"/>
            <a:ext cx="3023807" cy="3427413"/>
          </a:xfrm>
        </p:spPr>
        <p:txBody>
          <a:bodyPr rtlCol="0"/>
          <a:lstStyle>
            <a:lvl1pPr>
              <a:buNone/>
              <a:defRPr sz="1500"/>
            </a:lvl1pPr>
            <a:lvl2pPr>
              <a:buNone/>
              <a:defRPr sz="1500"/>
            </a:lvl2pPr>
            <a:lvl3pPr>
              <a:buNone/>
              <a:defRPr sz="1500"/>
            </a:lvl3pPr>
            <a:lvl4pPr>
              <a:buNone/>
              <a:defRPr sz="1500"/>
            </a:lvl4pPr>
            <a:lvl5pPr>
              <a:buNone/>
              <a:defRPr sz="1500"/>
            </a:lvl5pPr>
          </a:lstStyle>
          <a:p>
            <a:pPr lvl="0" rtl="0"/>
            <a:r>
              <a:rPr lang="ko-KR"/>
              <a:t>개체</a:t>
            </a:r>
          </a:p>
        </p:txBody>
      </p:sp>
      <p:sp>
        <p:nvSpPr>
          <p:cNvPr id="2" name="날짜 개체 틀 1">
            <a:extLst>
              <a:ext uri="{FF2B5EF4-FFF2-40B4-BE49-F238E27FC236}">
                <a16:creationId xmlns:a16="http://schemas.microsoft.com/office/drawing/2014/main" id="{B8C9E28E-1389-47AF-B3EB-22571417ACBE}"/>
              </a:ext>
            </a:extLst>
          </p:cNvPr>
          <p:cNvSpPr>
            <a:spLocks noGrp="1"/>
          </p:cNvSpPr>
          <p:nvPr>
            <p:ph type="dt" sz="half" idx="10"/>
          </p:nvPr>
        </p:nvSpPr>
        <p:spPr/>
        <p:txBody>
          <a:bodyPr rtlCol="0"/>
          <a:lstStyle/>
          <a:p>
            <a:r>
              <a:rPr lang="en-US" altLang="ko-KR">
                <a:solidFill>
                  <a:prstClr val="black">
                    <a:tint val="82000"/>
                  </a:prstClr>
                </a:solidFill>
              </a:rPr>
              <a:t>20XX</a:t>
            </a:r>
            <a:r>
              <a:rPr lang="ko-KR" altLang="en-US">
                <a:solidFill>
                  <a:prstClr val="black">
                    <a:tint val="82000"/>
                  </a:prstClr>
                </a:solidFill>
              </a:rPr>
              <a:t>년 </a:t>
            </a:r>
            <a:r>
              <a:rPr lang="en-US" altLang="ko-KR">
                <a:solidFill>
                  <a:prstClr val="black">
                    <a:tint val="82000"/>
                  </a:prstClr>
                </a:solidFill>
              </a:rPr>
              <a:t>2</a:t>
            </a:r>
            <a:r>
              <a:rPr lang="ko-KR" altLang="en-US">
                <a:solidFill>
                  <a:prstClr val="black">
                    <a:tint val="82000"/>
                  </a:prstClr>
                </a:solidFill>
              </a:rPr>
              <a:t>월 </a:t>
            </a:r>
            <a:r>
              <a:rPr lang="en-US" altLang="ko-KR">
                <a:solidFill>
                  <a:prstClr val="black">
                    <a:tint val="82000"/>
                  </a:prstClr>
                </a:solidFill>
              </a:rPr>
              <a:t>1</a:t>
            </a:r>
            <a:r>
              <a:rPr lang="ko-KR" altLang="en-US">
                <a:solidFill>
                  <a:prstClr val="black">
                    <a:tint val="82000"/>
                  </a:prstClr>
                </a:solidFill>
              </a:rPr>
              <a:t>일 월요일</a:t>
            </a:r>
          </a:p>
        </p:txBody>
      </p:sp>
      <p:sp>
        <p:nvSpPr>
          <p:cNvPr id="4" name="슬라이드 번호 개체 틀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rtlCol="0"/>
          <a:lstStyle/>
          <a:p>
            <a:fld id="{C01389E6-C847-4AD0-B56D-D205B2EAB1EE}" type="slidenum">
              <a:rPr lang="en-US" altLang="ko-KR"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33645007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Numbers – Purple">
    <p:bg>
      <p:bgPr>
        <a:solidFill>
          <a:srgbClr val="6B3267"/>
        </a:solidFill>
        <a:effectLst/>
      </p:bgPr>
    </p:bg>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D0BABA20-CB8C-E344-A3F1-23CDC9ACE5E9}"/>
              </a:ext>
            </a:extLst>
          </p:cNvPr>
          <p:cNvSpPr>
            <a:spLocks noGrp="1"/>
          </p:cNvSpPr>
          <p:nvPr>
            <p:ph type="body" sz="quarter" idx="11" hasCustomPrompt="1"/>
          </p:nvPr>
        </p:nvSpPr>
        <p:spPr>
          <a:xfrm>
            <a:off x="851633" y="2197649"/>
            <a:ext cx="10190163" cy="410072"/>
          </a:xfrm>
          <a:prstGeom prst="rect">
            <a:avLst/>
          </a:prstGeom>
        </p:spPr>
        <p:txBody>
          <a:bodyPr/>
          <a:lstStyle>
            <a:lvl1pPr marL="289207" indent="-289207">
              <a:buClr>
                <a:schemeClr val="bg1"/>
              </a:buClr>
              <a:buSzPct val="100000"/>
              <a:buFont typeface="+mj-lt"/>
              <a:buAutoNum type="arabicPeriod"/>
              <a:defRPr sz="800" b="0" i="0" u="none"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lvl="0"/>
            <a:r>
              <a:rPr lang="en-GB"/>
              <a:t>Numbers no smaller than 14pt</a:t>
            </a:r>
          </a:p>
        </p:txBody>
      </p:sp>
      <p:sp>
        <p:nvSpPr>
          <p:cNvPr id="9" name="Text Placeholder 9">
            <a:extLst>
              <a:ext uri="{FF2B5EF4-FFF2-40B4-BE49-F238E27FC236}">
                <a16:creationId xmlns:a16="http://schemas.microsoft.com/office/drawing/2014/main" id="{C21B768F-79E5-7348-9236-316BBAE8786E}"/>
              </a:ext>
            </a:extLst>
          </p:cNvPr>
          <p:cNvSpPr>
            <a:spLocks noGrp="1"/>
          </p:cNvSpPr>
          <p:nvPr>
            <p:ph type="body" sz="quarter" idx="10" hasCustomPrompt="1"/>
          </p:nvPr>
        </p:nvSpPr>
        <p:spPr>
          <a:xfrm>
            <a:off x="851633" y="1338925"/>
            <a:ext cx="10190163" cy="560831"/>
          </a:xfrm>
          <a:prstGeom prst="rect">
            <a:avLst/>
          </a:prstGeom>
        </p:spPr>
        <p:txBody>
          <a:bodyPr/>
          <a:lstStyle>
            <a:lvl1pPr marL="0" indent="0">
              <a:buNone/>
              <a:defRPr sz="2300" b="1" i="0" u="none" spc="0" baseline="0">
                <a:solidFill>
                  <a:schemeClr val="bg1"/>
                </a:solidFill>
                <a:uFill>
                  <a:solidFill>
                    <a:srgbClr val="87BCD2"/>
                  </a:solidFill>
                </a:uFill>
                <a:latin typeface="Futura" panose="020B0602020204020303" pitchFamily="34" charset="-79"/>
                <a:cs typeface="Futura" panose="020B0602020204020303" pitchFamily="34" charset="-79"/>
              </a:defRPr>
            </a:lvl1pPr>
          </a:lstStyle>
          <a:p>
            <a:pPr lvl="0"/>
            <a:r>
              <a:rPr lang="en-GB"/>
              <a:t>TITLE IN ALL CAPS</a:t>
            </a:r>
          </a:p>
        </p:txBody>
      </p:sp>
      <p:pic>
        <p:nvPicPr>
          <p:cNvPr id="5" name="Picture 4">
            <a:extLst>
              <a:ext uri="{FF2B5EF4-FFF2-40B4-BE49-F238E27FC236}">
                <a16:creationId xmlns:a16="http://schemas.microsoft.com/office/drawing/2014/main" id="{9DDD1CC6-C847-A04B-AFC9-DAAADC322B31}"/>
              </a:ext>
            </a:extLst>
          </p:cNvPr>
          <p:cNvPicPr>
            <a:picLocks noChangeAspect="1"/>
          </p:cNvPicPr>
          <p:nvPr userDrawn="1"/>
        </p:nvPicPr>
        <p:blipFill>
          <a:blip r:embed="rId2"/>
          <a:stretch>
            <a:fillRect/>
          </a:stretch>
        </p:blipFill>
        <p:spPr>
          <a:xfrm>
            <a:off x="672780" y="532763"/>
            <a:ext cx="2267045" cy="370876"/>
          </a:xfrm>
          <a:prstGeom prst="rect">
            <a:avLst/>
          </a:prstGeom>
        </p:spPr>
      </p:pic>
    </p:spTree>
    <p:extLst>
      <p:ext uri="{BB962C8B-B14F-4D97-AF65-F5344CB8AC3E}">
        <p14:creationId xmlns:p14="http://schemas.microsoft.com/office/powerpoint/2010/main" val="280888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3_마무리">
    <p:spTree>
      <p:nvGrpSpPr>
        <p:cNvPr id="1" name=""/>
        <p:cNvGrpSpPr/>
        <p:nvPr/>
      </p:nvGrpSpPr>
      <p:grpSpPr>
        <a:xfrm>
          <a:off x="0" y="0"/>
          <a:ext cx="0" cy="0"/>
          <a:chOff x="0" y="0"/>
          <a:chExt cx="0" cy="0"/>
        </a:xfrm>
      </p:grpSpPr>
      <p:sp useBgFill="1">
        <p:nvSpPr>
          <p:cNvPr id="5" name="직사각형 4">
            <a:extLst>
              <a:ext uri="{FF2B5EF4-FFF2-40B4-BE49-F238E27FC236}">
                <a16:creationId xmlns:a16="http://schemas.microsoft.com/office/drawing/2014/main" id="{1B790A3A-BB22-4913-82C1-244AB60D4F73}"/>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91428" tIns="45718" rIns="91428" bIns="45718"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7" name="직사각형 6">
            <a:extLst>
              <a:ext uri="{FF2B5EF4-FFF2-40B4-BE49-F238E27FC236}">
                <a16:creationId xmlns:a16="http://schemas.microsoft.com/office/drawing/2014/main" id="{FCB442BF-22B6-4E92-9705-3D98F33A7E29}"/>
              </a:ext>
              <a:ext uri="{C183D7F6-B498-43B3-948B-1728B52AA6E4}">
                <adec:decorative xmlns:adec="http://schemas.microsoft.com/office/drawing/2017/decorative" val="1"/>
              </a:ext>
            </a:extLst>
          </p:cNvPr>
          <p:cNvSpPr/>
          <p:nvPr userDrawn="1"/>
        </p:nvSpPr>
        <p:spPr>
          <a:xfrm>
            <a:off x="7589" y="1874829"/>
            <a:ext cx="12175432" cy="4114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8" rIns="91428" bIns="45718" rtlCol="0" anchor="ctr"/>
          <a:lstStyle/>
          <a:p>
            <a:pPr algn="ctr" rtl="0"/>
            <a:endParaRPr lang="ko-KR" altLang="en-US" noProof="0">
              <a:latin typeface="맑은 고딕" panose="020B0503020000020004" pitchFamily="50" charset="-127"/>
              <a:ea typeface="맑은 고딕" panose="020B0503020000020004" pitchFamily="50" charset="-127"/>
            </a:endParaRPr>
          </a:p>
        </p:txBody>
      </p:sp>
      <p:grpSp>
        <p:nvGrpSpPr>
          <p:cNvPr id="9" name="그룹 8">
            <a:extLst>
              <a:ext uri="{FF2B5EF4-FFF2-40B4-BE49-F238E27FC236}">
                <a16:creationId xmlns:a16="http://schemas.microsoft.com/office/drawing/2014/main" id="{D3BC034B-2980-4E5D-8E27-59D647D3EE0F}"/>
              </a:ext>
              <a:ext uri="{C183D7F6-B498-43B3-948B-1728B52AA6E4}">
                <adec:decorative xmlns:adec="http://schemas.microsoft.com/office/drawing/2017/decorative" val="1"/>
              </a:ext>
            </a:extLst>
          </p:cNvPr>
          <p:cNvGrpSpPr/>
          <p:nvPr userDrawn="1"/>
        </p:nvGrpSpPr>
        <p:grpSpPr>
          <a:xfrm>
            <a:off x="10357380" y="-18788"/>
            <a:ext cx="1238945" cy="1919799"/>
            <a:chOff x="10357372" y="-18787"/>
            <a:chExt cx="1238945" cy="1919798"/>
          </a:xfrm>
        </p:grpSpPr>
        <p:sp>
          <p:nvSpPr>
            <p:cNvPr id="10" name="자유형(F) 57">
              <a:extLst>
                <a:ext uri="{FF2B5EF4-FFF2-40B4-BE49-F238E27FC236}">
                  <a16:creationId xmlns:a16="http://schemas.microsoft.com/office/drawing/2014/main" id="{B13826CC-0B1F-4325-A610-3C370548EA1E}"/>
                </a:ext>
              </a:extLst>
            </p:cNvPr>
            <p:cNvSpPr>
              <a:spLocks/>
            </p:cNvSpPr>
            <p:nvPr/>
          </p:nvSpPr>
          <p:spPr bwMode="auto">
            <a:xfrm rot="5400000">
              <a:off x="10615372" y="140636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1" name="자유형(F) 78">
              <a:extLst>
                <a:ext uri="{FF2B5EF4-FFF2-40B4-BE49-F238E27FC236}">
                  <a16:creationId xmlns:a16="http://schemas.microsoft.com/office/drawing/2014/main" id="{A757EEA6-D9C5-44B9-822F-8E1C28ED0FB3}"/>
                </a:ext>
              </a:extLst>
            </p:cNvPr>
            <p:cNvSpPr>
              <a:spLocks/>
            </p:cNvSpPr>
            <p:nvPr/>
          </p:nvSpPr>
          <p:spPr bwMode="auto">
            <a:xfrm rot="5400000">
              <a:off x="11481520" y="755028"/>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2" name="자유형(F) 79">
              <a:extLst>
                <a:ext uri="{FF2B5EF4-FFF2-40B4-BE49-F238E27FC236}">
                  <a16:creationId xmlns:a16="http://schemas.microsoft.com/office/drawing/2014/main" id="{705A1774-E9E4-4CAF-8C17-BC19181B5391}"/>
                </a:ext>
              </a:extLst>
            </p:cNvPr>
            <p:cNvSpPr>
              <a:spLocks/>
            </p:cNvSpPr>
            <p:nvPr/>
          </p:nvSpPr>
          <p:spPr bwMode="auto">
            <a:xfrm rot="5400000">
              <a:off x="11493892" y="986073"/>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3" name="자유형(F) 80">
              <a:extLst>
                <a:ext uri="{FF2B5EF4-FFF2-40B4-BE49-F238E27FC236}">
                  <a16:creationId xmlns:a16="http://schemas.microsoft.com/office/drawing/2014/main" id="{D6DAEF1F-DBD9-4C65-B24D-BB5B681FF59B}"/>
                </a:ext>
              </a:extLst>
            </p:cNvPr>
            <p:cNvSpPr>
              <a:spLocks/>
            </p:cNvSpPr>
            <p:nvPr/>
          </p:nvSpPr>
          <p:spPr bwMode="auto">
            <a:xfrm rot="5400000">
              <a:off x="11488551" y="1223868"/>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4" name="자유형(F) 83">
              <a:extLst>
                <a:ext uri="{FF2B5EF4-FFF2-40B4-BE49-F238E27FC236}">
                  <a16:creationId xmlns:a16="http://schemas.microsoft.com/office/drawing/2014/main" id="{6B0A76DC-93FF-4C37-A6AE-395E3A511EBE}"/>
                </a:ext>
              </a:extLst>
            </p:cNvPr>
            <p:cNvSpPr>
              <a:spLocks/>
            </p:cNvSpPr>
            <p:nvPr/>
          </p:nvSpPr>
          <p:spPr bwMode="auto">
            <a:xfrm rot="5400000">
              <a:off x="11451994" y="1699681"/>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5" name="자유형(F) 84">
              <a:extLst>
                <a:ext uri="{FF2B5EF4-FFF2-40B4-BE49-F238E27FC236}">
                  <a16:creationId xmlns:a16="http://schemas.microsoft.com/office/drawing/2014/main" id="{FEAF8485-C1C7-4627-A57F-D5F97228883A}"/>
                </a:ext>
              </a:extLst>
            </p:cNvPr>
            <p:cNvSpPr>
              <a:spLocks/>
            </p:cNvSpPr>
            <p:nvPr/>
          </p:nvSpPr>
          <p:spPr bwMode="auto">
            <a:xfrm rot="5400000">
              <a:off x="11463010" y="550442"/>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6" name="자유형(F) 86">
              <a:extLst>
                <a:ext uri="{FF2B5EF4-FFF2-40B4-BE49-F238E27FC236}">
                  <a16:creationId xmlns:a16="http://schemas.microsoft.com/office/drawing/2014/main" id="{E1613688-6F45-4E1F-976D-BA11A0D34E3D}"/>
                </a:ext>
              </a:extLst>
            </p:cNvPr>
            <p:cNvSpPr>
              <a:spLocks/>
            </p:cNvSpPr>
            <p:nvPr/>
          </p:nvSpPr>
          <p:spPr bwMode="auto">
            <a:xfrm rot="5400000">
              <a:off x="11472979" y="204433"/>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7" name="자유형(F) 89">
              <a:extLst>
                <a:ext uri="{FF2B5EF4-FFF2-40B4-BE49-F238E27FC236}">
                  <a16:creationId xmlns:a16="http://schemas.microsoft.com/office/drawing/2014/main" id="{DF47AA7A-3CC0-4C18-8A07-9CA97728762A}"/>
                </a:ext>
              </a:extLst>
            </p:cNvPr>
            <p:cNvSpPr>
              <a:spLocks/>
            </p:cNvSpPr>
            <p:nvPr/>
          </p:nvSpPr>
          <p:spPr bwMode="auto">
            <a:xfrm rot="5400000">
              <a:off x="11427782" y="1487330"/>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8" name="자유형(F) 106">
              <a:extLst>
                <a:ext uri="{FF2B5EF4-FFF2-40B4-BE49-F238E27FC236}">
                  <a16:creationId xmlns:a16="http://schemas.microsoft.com/office/drawing/2014/main" id="{D5DA27B8-E66A-441C-825A-F058D68F30F6}"/>
                </a:ext>
              </a:extLst>
            </p:cNvPr>
            <p:cNvSpPr>
              <a:spLocks/>
            </p:cNvSpPr>
            <p:nvPr/>
          </p:nvSpPr>
          <p:spPr bwMode="auto">
            <a:xfrm rot="5400000">
              <a:off x="11208678" y="59914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9" name="자유형(F) 107">
              <a:extLst>
                <a:ext uri="{FF2B5EF4-FFF2-40B4-BE49-F238E27FC236}">
                  <a16:creationId xmlns:a16="http://schemas.microsoft.com/office/drawing/2014/main" id="{88D72A2A-70F0-4C13-9A24-89E1C7C3DD52}"/>
                </a:ext>
              </a:extLst>
            </p:cNvPr>
            <p:cNvSpPr>
              <a:spLocks/>
            </p:cNvSpPr>
            <p:nvPr/>
          </p:nvSpPr>
          <p:spPr bwMode="auto">
            <a:xfrm rot="5400000">
              <a:off x="10920666" y="1240267"/>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0" name="자유형(F) 108">
              <a:extLst>
                <a:ext uri="{FF2B5EF4-FFF2-40B4-BE49-F238E27FC236}">
                  <a16:creationId xmlns:a16="http://schemas.microsoft.com/office/drawing/2014/main" id="{97E5AAD5-3BD9-4232-9436-B9003FDCED79}"/>
                </a:ext>
              </a:extLst>
            </p:cNvPr>
            <p:cNvSpPr>
              <a:spLocks/>
            </p:cNvSpPr>
            <p:nvPr/>
          </p:nvSpPr>
          <p:spPr bwMode="auto">
            <a:xfrm rot="5400000">
              <a:off x="11206349" y="1208992"/>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1" name="자유형(F) 109">
              <a:extLst>
                <a:ext uri="{FF2B5EF4-FFF2-40B4-BE49-F238E27FC236}">
                  <a16:creationId xmlns:a16="http://schemas.microsoft.com/office/drawing/2014/main" id="{083C346B-4791-41FC-BF27-575B8D55DFE1}"/>
                </a:ext>
              </a:extLst>
            </p:cNvPr>
            <p:cNvSpPr>
              <a:spLocks/>
            </p:cNvSpPr>
            <p:nvPr/>
          </p:nvSpPr>
          <p:spPr bwMode="auto">
            <a:xfrm rot="5400000">
              <a:off x="11189546" y="1710317"/>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2" name="자유형(F) 110">
              <a:extLst>
                <a:ext uri="{FF2B5EF4-FFF2-40B4-BE49-F238E27FC236}">
                  <a16:creationId xmlns:a16="http://schemas.microsoft.com/office/drawing/2014/main" id="{1D767D20-E06A-4615-8633-D6CB606B54DF}"/>
                </a:ext>
              </a:extLst>
            </p:cNvPr>
            <p:cNvSpPr>
              <a:spLocks/>
            </p:cNvSpPr>
            <p:nvPr/>
          </p:nvSpPr>
          <p:spPr bwMode="auto">
            <a:xfrm rot="5400000">
              <a:off x="11186402" y="35131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3" name="자유형(F) 111">
              <a:extLst>
                <a:ext uri="{FF2B5EF4-FFF2-40B4-BE49-F238E27FC236}">
                  <a16:creationId xmlns:a16="http://schemas.microsoft.com/office/drawing/2014/main" id="{BB27F7C0-E336-47E0-BDE4-E79F270D1D5B}"/>
                </a:ext>
              </a:extLst>
            </p:cNvPr>
            <p:cNvSpPr>
              <a:spLocks/>
            </p:cNvSpPr>
            <p:nvPr/>
          </p:nvSpPr>
          <p:spPr bwMode="auto">
            <a:xfrm rot="5400000">
              <a:off x="11187601" y="1438812"/>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4" name="자유형(F) 112">
              <a:extLst>
                <a:ext uri="{FF2B5EF4-FFF2-40B4-BE49-F238E27FC236}">
                  <a16:creationId xmlns:a16="http://schemas.microsoft.com/office/drawing/2014/main" id="{7417EA03-FFD8-492C-9CFC-829C56B55E67}"/>
                </a:ext>
              </a:extLst>
            </p:cNvPr>
            <p:cNvSpPr>
              <a:spLocks/>
            </p:cNvSpPr>
            <p:nvPr/>
          </p:nvSpPr>
          <p:spPr bwMode="auto">
            <a:xfrm rot="5400000">
              <a:off x="11197104" y="92015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5" name="자유형(F) 122">
              <a:extLst>
                <a:ext uri="{FF2B5EF4-FFF2-40B4-BE49-F238E27FC236}">
                  <a16:creationId xmlns:a16="http://schemas.microsoft.com/office/drawing/2014/main" id="{F39B8E01-BE49-4895-A47D-BBFAC42C7E3F}"/>
                </a:ext>
              </a:extLst>
            </p:cNvPr>
            <p:cNvSpPr>
              <a:spLocks/>
            </p:cNvSpPr>
            <p:nvPr/>
          </p:nvSpPr>
          <p:spPr bwMode="auto">
            <a:xfrm rot="5400000">
              <a:off x="10952607" y="1741989"/>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6" name="자유형(F) 123">
              <a:extLst>
                <a:ext uri="{FF2B5EF4-FFF2-40B4-BE49-F238E27FC236}">
                  <a16:creationId xmlns:a16="http://schemas.microsoft.com/office/drawing/2014/main" id="{3AC42E13-CD03-4AC0-BDA0-D25A164E6EA5}"/>
                </a:ext>
              </a:extLst>
            </p:cNvPr>
            <p:cNvSpPr>
              <a:spLocks/>
            </p:cNvSpPr>
            <p:nvPr/>
          </p:nvSpPr>
          <p:spPr bwMode="auto">
            <a:xfrm rot="5400000">
              <a:off x="10968114" y="205787"/>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7" name="자유형(F) 130">
              <a:extLst>
                <a:ext uri="{FF2B5EF4-FFF2-40B4-BE49-F238E27FC236}">
                  <a16:creationId xmlns:a16="http://schemas.microsoft.com/office/drawing/2014/main" id="{9CA66680-5F88-4840-8E43-7DB643D4A563}"/>
                </a:ext>
              </a:extLst>
            </p:cNvPr>
            <p:cNvSpPr>
              <a:spLocks/>
            </p:cNvSpPr>
            <p:nvPr/>
          </p:nvSpPr>
          <p:spPr bwMode="auto">
            <a:xfrm rot="5400000">
              <a:off x="10941335" y="495036"/>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8" name="자유형(F) 131">
              <a:extLst>
                <a:ext uri="{FF2B5EF4-FFF2-40B4-BE49-F238E27FC236}">
                  <a16:creationId xmlns:a16="http://schemas.microsoft.com/office/drawing/2014/main" id="{5AB1501F-8B2F-4BEB-9852-DE3FC889EAF8}"/>
                </a:ext>
              </a:extLst>
            </p:cNvPr>
            <p:cNvSpPr>
              <a:spLocks/>
            </p:cNvSpPr>
            <p:nvPr/>
          </p:nvSpPr>
          <p:spPr bwMode="auto">
            <a:xfrm rot="5400000">
              <a:off x="10955153" y="1050023"/>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9" name="자유형(F) 135">
              <a:extLst>
                <a:ext uri="{FF2B5EF4-FFF2-40B4-BE49-F238E27FC236}">
                  <a16:creationId xmlns:a16="http://schemas.microsoft.com/office/drawing/2014/main" id="{2D18FB4E-ED06-4964-9018-A5BDA3638543}"/>
                </a:ext>
              </a:extLst>
            </p:cNvPr>
            <p:cNvSpPr>
              <a:spLocks/>
            </p:cNvSpPr>
            <p:nvPr/>
          </p:nvSpPr>
          <p:spPr bwMode="auto">
            <a:xfrm rot="5400000">
              <a:off x="10942492" y="820365"/>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0" name="자유형(F) 141">
              <a:extLst>
                <a:ext uri="{FF2B5EF4-FFF2-40B4-BE49-F238E27FC236}">
                  <a16:creationId xmlns:a16="http://schemas.microsoft.com/office/drawing/2014/main" id="{4BD95177-532C-411F-BCC7-097F2C66BB40}"/>
                </a:ext>
              </a:extLst>
            </p:cNvPr>
            <p:cNvSpPr>
              <a:spLocks/>
            </p:cNvSpPr>
            <p:nvPr/>
          </p:nvSpPr>
          <p:spPr bwMode="auto">
            <a:xfrm rot="5400000">
              <a:off x="10881044" y="1422049"/>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1" name="자유형(F) 77">
              <a:extLst>
                <a:ext uri="{FF2B5EF4-FFF2-40B4-BE49-F238E27FC236}">
                  <a16:creationId xmlns:a16="http://schemas.microsoft.com/office/drawing/2014/main" id="{83EE8058-8858-4A9E-97C2-60289778AD19}"/>
                </a:ext>
              </a:extLst>
            </p:cNvPr>
            <p:cNvSpPr>
              <a:spLocks/>
            </p:cNvSpPr>
            <p:nvPr/>
          </p:nvSpPr>
          <p:spPr bwMode="auto">
            <a:xfrm rot="5400000">
              <a:off x="11479747" y="1955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2" name="자유형(F) 121">
              <a:extLst>
                <a:ext uri="{FF2B5EF4-FFF2-40B4-BE49-F238E27FC236}">
                  <a16:creationId xmlns:a16="http://schemas.microsoft.com/office/drawing/2014/main" id="{B448B448-216D-48AC-8BE5-9C6828781AE4}"/>
                </a:ext>
              </a:extLst>
            </p:cNvPr>
            <p:cNvSpPr>
              <a:spLocks/>
            </p:cNvSpPr>
            <p:nvPr/>
          </p:nvSpPr>
          <p:spPr bwMode="auto">
            <a:xfrm rot="5400000">
              <a:off x="10960727" y="5686"/>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3" name="자유형(F) 8">
              <a:extLst>
                <a:ext uri="{FF2B5EF4-FFF2-40B4-BE49-F238E27FC236}">
                  <a16:creationId xmlns:a16="http://schemas.microsoft.com/office/drawing/2014/main" id="{3C316618-509A-464F-B084-13C41225622A}"/>
                </a:ext>
              </a:extLst>
            </p:cNvPr>
            <p:cNvSpPr>
              <a:spLocks/>
            </p:cNvSpPr>
            <p:nvPr/>
          </p:nvSpPr>
          <p:spPr bwMode="auto">
            <a:xfrm rot="5400000">
              <a:off x="11222159" y="1071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4" name="자유형(F) 87">
              <a:extLst>
                <a:ext uri="{FF2B5EF4-FFF2-40B4-BE49-F238E27FC236}">
                  <a16:creationId xmlns:a16="http://schemas.microsoft.com/office/drawing/2014/main" id="{45BCD625-5D45-4836-A40E-E4649F4AFED9}"/>
                </a:ext>
              </a:extLst>
            </p:cNvPr>
            <p:cNvSpPr>
              <a:spLocks/>
            </p:cNvSpPr>
            <p:nvPr/>
          </p:nvSpPr>
          <p:spPr bwMode="auto">
            <a:xfrm rot="16200000">
              <a:off x="10386315" y="67225"/>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5" name="자유형(F) 94">
              <a:extLst>
                <a:ext uri="{FF2B5EF4-FFF2-40B4-BE49-F238E27FC236}">
                  <a16:creationId xmlns:a16="http://schemas.microsoft.com/office/drawing/2014/main" id="{2889E9E9-F166-47B1-8263-829F16956CA8}"/>
                </a:ext>
              </a:extLst>
            </p:cNvPr>
            <p:cNvSpPr>
              <a:spLocks/>
            </p:cNvSpPr>
            <p:nvPr/>
          </p:nvSpPr>
          <p:spPr bwMode="auto">
            <a:xfrm rot="16200000">
              <a:off x="10339661" y="1306068"/>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6" name="자유형(F) 97">
              <a:extLst>
                <a:ext uri="{FF2B5EF4-FFF2-40B4-BE49-F238E27FC236}">
                  <a16:creationId xmlns:a16="http://schemas.microsoft.com/office/drawing/2014/main" id="{CDE9D6D7-0A2C-4930-9BD0-8F8840C49EAC}"/>
                </a:ext>
              </a:extLst>
            </p:cNvPr>
            <p:cNvSpPr>
              <a:spLocks/>
            </p:cNvSpPr>
            <p:nvPr/>
          </p:nvSpPr>
          <p:spPr bwMode="auto">
            <a:xfrm rot="16200000">
              <a:off x="10368751" y="1744954"/>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7" name="자유형(F) 101">
              <a:extLst>
                <a:ext uri="{FF2B5EF4-FFF2-40B4-BE49-F238E27FC236}">
                  <a16:creationId xmlns:a16="http://schemas.microsoft.com/office/drawing/2014/main" id="{2BCDC3F9-E20C-4EF3-8BCA-6D2483B6BC84}"/>
                </a:ext>
              </a:extLst>
            </p:cNvPr>
            <p:cNvSpPr>
              <a:spLocks/>
            </p:cNvSpPr>
            <p:nvPr/>
          </p:nvSpPr>
          <p:spPr bwMode="auto">
            <a:xfrm rot="16200000">
              <a:off x="10347006" y="1478722"/>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8" name="자유형(F) 102">
              <a:extLst>
                <a:ext uri="{FF2B5EF4-FFF2-40B4-BE49-F238E27FC236}">
                  <a16:creationId xmlns:a16="http://schemas.microsoft.com/office/drawing/2014/main" id="{71C342EF-BB4D-4558-8D9D-4280D204B3C5}"/>
                </a:ext>
              </a:extLst>
            </p:cNvPr>
            <p:cNvSpPr>
              <a:spLocks/>
            </p:cNvSpPr>
            <p:nvPr/>
          </p:nvSpPr>
          <p:spPr bwMode="auto">
            <a:xfrm rot="16200000">
              <a:off x="10367663" y="1109557"/>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9" name="자유형(F) 103">
              <a:extLst>
                <a:ext uri="{FF2B5EF4-FFF2-40B4-BE49-F238E27FC236}">
                  <a16:creationId xmlns:a16="http://schemas.microsoft.com/office/drawing/2014/main" id="{50E3CD78-38A2-4EB5-B527-7B880B03C997}"/>
                </a:ext>
              </a:extLst>
            </p:cNvPr>
            <p:cNvSpPr>
              <a:spLocks/>
            </p:cNvSpPr>
            <p:nvPr/>
          </p:nvSpPr>
          <p:spPr bwMode="auto">
            <a:xfrm rot="16200000">
              <a:off x="10365260" y="83587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0" name="자유형(F) 117">
              <a:extLst>
                <a:ext uri="{FF2B5EF4-FFF2-40B4-BE49-F238E27FC236}">
                  <a16:creationId xmlns:a16="http://schemas.microsoft.com/office/drawing/2014/main" id="{47262569-9918-4A95-B541-26835BF16438}"/>
                </a:ext>
              </a:extLst>
            </p:cNvPr>
            <p:cNvSpPr>
              <a:spLocks/>
            </p:cNvSpPr>
            <p:nvPr/>
          </p:nvSpPr>
          <p:spPr bwMode="auto">
            <a:xfrm rot="16200000">
              <a:off x="10447263" y="889298"/>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1" name="자유형(F) 118">
              <a:extLst>
                <a:ext uri="{FF2B5EF4-FFF2-40B4-BE49-F238E27FC236}">
                  <a16:creationId xmlns:a16="http://schemas.microsoft.com/office/drawing/2014/main" id="{AD130C9C-C602-4C89-9E0C-D779566A6FE0}"/>
                </a:ext>
              </a:extLst>
            </p:cNvPr>
            <p:cNvSpPr>
              <a:spLocks/>
            </p:cNvSpPr>
            <p:nvPr/>
          </p:nvSpPr>
          <p:spPr bwMode="auto">
            <a:xfrm rot="16200000">
              <a:off x="10433783" y="22103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2" name="자유형(F) 119">
              <a:extLst>
                <a:ext uri="{FF2B5EF4-FFF2-40B4-BE49-F238E27FC236}">
                  <a16:creationId xmlns:a16="http://schemas.microsoft.com/office/drawing/2014/main" id="{712DE876-3B57-4F83-8281-9DCD82F4AE84}"/>
                </a:ext>
              </a:extLst>
            </p:cNvPr>
            <p:cNvSpPr>
              <a:spLocks/>
            </p:cNvSpPr>
            <p:nvPr/>
          </p:nvSpPr>
          <p:spPr bwMode="auto">
            <a:xfrm rot="16200000">
              <a:off x="10414899" y="45851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3" name="자유형(F) 136">
              <a:extLst>
                <a:ext uri="{FF2B5EF4-FFF2-40B4-BE49-F238E27FC236}">
                  <a16:creationId xmlns:a16="http://schemas.microsoft.com/office/drawing/2014/main" id="{EBB31173-73F3-4CB9-A3AF-66AE99C2989E}"/>
                </a:ext>
              </a:extLst>
            </p:cNvPr>
            <p:cNvSpPr>
              <a:spLocks/>
            </p:cNvSpPr>
            <p:nvPr/>
          </p:nvSpPr>
          <p:spPr bwMode="auto">
            <a:xfrm rot="16200000">
              <a:off x="10642418" y="1263253"/>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4" name="자유형(F) 137">
              <a:extLst>
                <a:ext uri="{FF2B5EF4-FFF2-40B4-BE49-F238E27FC236}">
                  <a16:creationId xmlns:a16="http://schemas.microsoft.com/office/drawing/2014/main" id="{F3C9A209-644F-4C27-AA0F-E1241B0071AE}"/>
                </a:ext>
              </a:extLst>
            </p:cNvPr>
            <p:cNvSpPr>
              <a:spLocks/>
            </p:cNvSpPr>
            <p:nvPr/>
          </p:nvSpPr>
          <p:spPr bwMode="auto">
            <a:xfrm rot="16200000">
              <a:off x="10657923" y="1656413"/>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5" name="자유형(F) 139">
              <a:extLst>
                <a:ext uri="{FF2B5EF4-FFF2-40B4-BE49-F238E27FC236}">
                  <a16:creationId xmlns:a16="http://schemas.microsoft.com/office/drawing/2014/main" id="{DF6A4E0E-5D22-4664-9673-5002705FCA78}"/>
                </a:ext>
              </a:extLst>
            </p:cNvPr>
            <p:cNvSpPr>
              <a:spLocks/>
            </p:cNvSpPr>
            <p:nvPr/>
          </p:nvSpPr>
          <p:spPr bwMode="auto">
            <a:xfrm rot="16200000">
              <a:off x="10661863" y="321142"/>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6" name="자유형(F) 143">
              <a:extLst>
                <a:ext uri="{FF2B5EF4-FFF2-40B4-BE49-F238E27FC236}">
                  <a16:creationId xmlns:a16="http://schemas.microsoft.com/office/drawing/2014/main" id="{820AE3A4-06FC-4164-99A5-4C09071007E6}"/>
                </a:ext>
              </a:extLst>
            </p:cNvPr>
            <p:cNvSpPr>
              <a:spLocks/>
            </p:cNvSpPr>
            <p:nvPr/>
          </p:nvSpPr>
          <p:spPr bwMode="auto">
            <a:xfrm rot="16200000">
              <a:off x="10672041" y="1015660"/>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7" name="자유형(F) 144">
              <a:extLst>
                <a:ext uri="{FF2B5EF4-FFF2-40B4-BE49-F238E27FC236}">
                  <a16:creationId xmlns:a16="http://schemas.microsoft.com/office/drawing/2014/main" id="{7A2B2DE9-323F-45D3-AB52-B9AAB76948EC}"/>
                </a:ext>
              </a:extLst>
            </p:cNvPr>
            <p:cNvSpPr>
              <a:spLocks/>
            </p:cNvSpPr>
            <p:nvPr/>
          </p:nvSpPr>
          <p:spPr bwMode="auto">
            <a:xfrm rot="16200000">
              <a:off x="10688371" y="790064"/>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8" name="자유형(F) 145">
              <a:extLst>
                <a:ext uri="{FF2B5EF4-FFF2-40B4-BE49-F238E27FC236}">
                  <a16:creationId xmlns:a16="http://schemas.microsoft.com/office/drawing/2014/main" id="{FF8AF84B-0A49-4339-8306-84C8E9C4C9C3}"/>
                </a:ext>
              </a:extLst>
            </p:cNvPr>
            <p:cNvSpPr>
              <a:spLocks/>
            </p:cNvSpPr>
            <p:nvPr/>
          </p:nvSpPr>
          <p:spPr bwMode="auto">
            <a:xfrm rot="16200000">
              <a:off x="10692441" y="602066"/>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9" name="자유형(F) 8">
              <a:extLst>
                <a:ext uri="{FF2B5EF4-FFF2-40B4-BE49-F238E27FC236}">
                  <a16:creationId xmlns:a16="http://schemas.microsoft.com/office/drawing/2014/main" id="{EE4B8904-6199-4996-8AB1-E413F1F30ED0}"/>
                </a:ext>
              </a:extLst>
            </p:cNvPr>
            <p:cNvSpPr>
              <a:spLocks/>
            </p:cNvSpPr>
            <p:nvPr/>
          </p:nvSpPr>
          <p:spPr bwMode="auto">
            <a:xfrm rot="16200000">
              <a:off x="10656151" y="131093"/>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grpSp>
      <p:sp>
        <p:nvSpPr>
          <p:cNvPr id="50" name="자유형(F) 113">
            <a:extLst>
              <a:ext uri="{FF2B5EF4-FFF2-40B4-BE49-F238E27FC236}">
                <a16:creationId xmlns:a16="http://schemas.microsoft.com/office/drawing/2014/main" id="{B9A4215B-568D-42A7-B578-FA0E3137E49F}"/>
              </a:ext>
              <a:ext uri="{C183D7F6-B498-43B3-948B-1728B52AA6E4}">
                <adec:decorative xmlns:adec="http://schemas.microsoft.com/office/drawing/2017/decorative" val="1"/>
              </a:ext>
            </a:extLst>
          </p:cNvPr>
          <p:cNvSpPr>
            <a:spLocks/>
          </p:cNvSpPr>
          <p:nvPr userDrawn="1"/>
        </p:nvSpPr>
        <p:spPr bwMode="auto">
          <a:xfrm rot="16200000">
            <a:off x="10429615" y="2010883"/>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28" tIns="45718" rIns="91428" bIns="45718"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7" name="제목 76">
            <a:extLst>
              <a:ext uri="{FF2B5EF4-FFF2-40B4-BE49-F238E27FC236}">
                <a16:creationId xmlns:a16="http://schemas.microsoft.com/office/drawing/2014/main" id="{564C578C-DA56-4A62-8C03-736536002652}"/>
              </a:ext>
            </a:extLst>
          </p:cNvPr>
          <p:cNvSpPr>
            <a:spLocks noGrp="1"/>
          </p:cNvSpPr>
          <p:nvPr>
            <p:ph type="title" hasCustomPrompt="1"/>
          </p:nvPr>
        </p:nvSpPr>
        <p:spPr>
          <a:xfrm>
            <a:off x="1069848" y="694944"/>
            <a:ext cx="8677656" cy="978408"/>
          </a:xfr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제목을 추가하려면 클릭하세요</a:t>
            </a:r>
            <a:r>
              <a:rPr lang="en-US" altLang="ko-KR" noProof="0"/>
              <a:t>.</a:t>
            </a:r>
          </a:p>
        </p:txBody>
      </p:sp>
      <p:sp>
        <p:nvSpPr>
          <p:cNvPr id="80" name="바닥글 개체 틀 79">
            <a:extLst>
              <a:ext uri="{FF2B5EF4-FFF2-40B4-BE49-F238E27FC236}">
                <a16:creationId xmlns:a16="http://schemas.microsoft.com/office/drawing/2014/main" id="{D8C09EEF-C84A-4EA6-965F-1C9B4C6855F6}"/>
              </a:ext>
            </a:extLst>
          </p:cNvPr>
          <p:cNvSpPr>
            <a:spLocks noGrp="1"/>
          </p:cNvSpPr>
          <p:nvPr>
            <p:ph type="ftr" sz="quarter" idx="15"/>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noProof="0"/>
              <a:t>샘플 바닥글 텍스트</a:t>
            </a:r>
          </a:p>
        </p:txBody>
      </p:sp>
      <p:sp>
        <p:nvSpPr>
          <p:cNvPr id="51" name="내용 개체 틀 2">
            <a:extLst>
              <a:ext uri="{FF2B5EF4-FFF2-40B4-BE49-F238E27FC236}">
                <a16:creationId xmlns:a16="http://schemas.microsoft.com/office/drawing/2014/main" id="{05B3F33F-3AD6-4313-9CA7-E996A89B50B4}"/>
              </a:ext>
            </a:extLst>
          </p:cNvPr>
          <p:cNvSpPr>
            <a:spLocks noGrp="1"/>
          </p:cNvSpPr>
          <p:nvPr>
            <p:ph idx="1"/>
          </p:nvPr>
        </p:nvSpPr>
        <p:spPr>
          <a:xfrm>
            <a:off x="1086357" y="2342776"/>
            <a:ext cx="5009643" cy="3197413"/>
          </a:xfrm>
        </p:spPr>
        <p:txBody>
          <a:bodyPr rtlCol="0">
            <a:normAutofit/>
          </a:bodyPr>
          <a:lstStyle>
            <a:lvl1pPr marL="0" indent="0">
              <a:buNone/>
              <a:defRPr>
                <a:latin typeface="맑은 고딕" panose="020B0503020000020004" pitchFamily="50" charset="-127"/>
                <a:ea typeface="맑은 고딕" panose="020B0503020000020004" pitchFamily="50" charset="-127"/>
              </a:defRPr>
            </a:lvl1pPr>
          </a:lstStyle>
          <a:p>
            <a:pPr lvl="0" rtl="0"/>
            <a:r>
              <a:rPr lang="ko-KR" altLang="en-US" noProof="0"/>
              <a:t>마스터 텍스트 스타일을 편집하려면 클릭</a:t>
            </a:r>
          </a:p>
        </p:txBody>
      </p:sp>
      <p:grpSp>
        <p:nvGrpSpPr>
          <p:cNvPr id="54" name="그룹 53">
            <a:extLst>
              <a:ext uri="{FF2B5EF4-FFF2-40B4-BE49-F238E27FC236}">
                <a16:creationId xmlns:a16="http://schemas.microsoft.com/office/drawing/2014/main" id="{1BB45679-7051-4D32-9587-EAB42283176E}"/>
              </a:ext>
              <a:ext uri="{C183D7F6-B498-43B3-948B-1728B52AA6E4}">
                <adec:decorative xmlns:adec="http://schemas.microsoft.com/office/drawing/2017/decorative" val="1"/>
              </a:ext>
            </a:extLst>
          </p:cNvPr>
          <p:cNvGrpSpPr/>
          <p:nvPr userDrawn="1"/>
        </p:nvGrpSpPr>
        <p:grpSpPr>
          <a:xfrm>
            <a:off x="10372525" y="5987712"/>
            <a:ext cx="1274531" cy="932361"/>
            <a:chOff x="10372524" y="5987703"/>
            <a:chExt cx="1274531" cy="932361"/>
          </a:xfrm>
        </p:grpSpPr>
        <p:sp>
          <p:nvSpPr>
            <p:cNvPr id="55" name="자유형(F) 82">
              <a:extLst>
                <a:ext uri="{FF2B5EF4-FFF2-40B4-BE49-F238E27FC236}">
                  <a16:creationId xmlns:a16="http://schemas.microsoft.com/office/drawing/2014/main" id="{63FA0962-A041-493D-872A-AA0EDD75DF8C}"/>
                </a:ext>
              </a:extLst>
            </p:cNvPr>
            <p:cNvSpPr>
              <a:spLocks/>
            </p:cNvSpPr>
            <p:nvPr/>
          </p:nvSpPr>
          <p:spPr bwMode="auto">
            <a:xfrm rot="5400000">
              <a:off x="11194161" y="601894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56" name="자유형(F) 70">
              <a:extLst>
                <a:ext uri="{FF2B5EF4-FFF2-40B4-BE49-F238E27FC236}">
                  <a16:creationId xmlns:a16="http://schemas.microsoft.com/office/drawing/2014/main" id="{4B27E9BC-65A4-4974-9550-8244328541D6}"/>
                </a:ext>
              </a:extLst>
            </p:cNvPr>
            <p:cNvSpPr>
              <a:spLocks/>
            </p:cNvSpPr>
            <p:nvPr/>
          </p:nvSpPr>
          <p:spPr bwMode="auto">
            <a:xfrm rot="5400000">
              <a:off x="11543533" y="6280908"/>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57" name="자유형(F) 85">
              <a:extLst>
                <a:ext uri="{FF2B5EF4-FFF2-40B4-BE49-F238E27FC236}">
                  <a16:creationId xmlns:a16="http://schemas.microsoft.com/office/drawing/2014/main" id="{57E44524-8458-4E78-8887-4F9C72D6DD7D}"/>
                </a:ext>
              </a:extLst>
            </p:cNvPr>
            <p:cNvSpPr>
              <a:spLocks/>
            </p:cNvSpPr>
            <p:nvPr/>
          </p:nvSpPr>
          <p:spPr bwMode="auto">
            <a:xfrm rot="5400000">
              <a:off x="11520975" y="6503581"/>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58" name="자유형(F) 87">
              <a:extLst>
                <a:ext uri="{FF2B5EF4-FFF2-40B4-BE49-F238E27FC236}">
                  <a16:creationId xmlns:a16="http://schemas.microsoft.com/office/drawing/2014/main" id="{8212FB21-2BD8-48FA-B541-1D3EFD21B7F0}"/>
                </a:ext>
              </a:extLst>
            </p:cNvPr>
            <p:cNvSpPr>
              <a:spLocks/>
            </p:cNvSpPr>
            <p:nvPr/>
          </p:nvSpPr>
          <p:spPr bwMode="auto">
            <a:xfrm rot="5400000">
              <a:off x="11222215" y="6733978"/>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59" name="자유형(F) 94">
              <a:extLst>
                <a:ext uri="{FF2B5EF4-FFF2-40B4-BE49-F238E27FC236}">
                  <a16:creationId xmlns:a16="http://schemas.microsoft.com/office/drawing/2014/main" id="{C93B1D9C-4D72-436B-876D-E8CD257DB330}"/>
                </a:ext>
              </a:extLst>
            </p:cNvPr>
            <p:cNvSpPr>
              <a:spLocks/>
            </p:cNvSpPr>
            <p:nvPr/>
          </p:nvSpPr>
          <p:spPr bwMode="auto">
            <a:xfrm rot="5400000">
              <a:off x="11506680" y="6716732"/>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0" name="자유형(F) 118">
              <a:extLst>
                <a:ext uri="{FF2B5EF4-FFF2-40B4-BE49-F238E27FC236}">
                  <a16:creationId xmlns:a16="http://schemas.microsoft.com/office/drawing/2014/main" id="{DB8C16CB-3D96-4854-AE8A-28572877EC87}"/>
                </a:ext>
              </a:extLst>
            </p:cNvPr>
            <p:cNvSpPr>
              <a:spLocks/>
            </p:cNvSpPr>
            <p:nvPr/>
          </p:nvSpPr>
          <p:spPr bwMode="auto">
            <a:xfrm rot="5400000">
              <a:off x="11203570" y="660050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1" name="자유형(F) 119">
              <a:extLst>
                <a:ext uri="{FF2B5EF4-FFF2-40B4-BE49-F238E27FC236}">
                  <a16:creationId xmlns:a16="http://schemas.microsoft.com/office/drawing/2014/main" id="{25C46F14-5908-4A57-A896-570860F81939}"/>
                </a:ext>
              </a:extLst>
            </p:cNvPr>
            <p:cNvSpPr>
              <a:spLocks/>
            </p:cNvSpPr>
            <p:nvPr/>
          </p:nvSpPr>
          <p:spPr bwMode="auto">
            <a:xfrm rot="5400000">
              <a:off x="11189260" y="641557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2" name="자유형(F) 139">
              <a:extLst>
                <a:ext uri="{FF2B5EF4-FFF2-40B4-BE49-F238E27FC236}">
                  <a16:creationId xmlns:a16="http://schemas.microsoft.com/office/drawing/2014/main" id="{15519F9D-4BE0-4888-BED4-6B184E2FD462}"/>
                </a:ext>
              </a:extLst>
            </p:cNvPr>
            <p:cNvSpPr>
              <a:spLocks/>
            </p:cNvSpPr>
            <p:nvPr/>
          </p:nvSpPr>
          <p:spPr bwMode="auto">
            <a:xfrm rot="5400000">
              <a:off x="10904088" y="6551279"/>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3" name="자유형(F) 144">
              <a:extLst>
                <a:ext uri="{FF2B5EF4-FFF2-40B4-BE49-F238E27FC236}">
                  <a16:creationId xmlns:a16="http://schemas.microsoft.com/office/drawing/2014/main" id="{C531764F-C5F2-47E0-99BD-C6E7DC3AC9CE}"/>
                </a:ext>
              </a:extLst>
            </p:cNvPr>
            <p:cNvSpPr>
              <a:spLocks/>
            </p:cNvSpPr>
            <p:nvPr/>
          </p:nvSpPr>
          <p:spPr bwMode="auto">
            <a:xfrm rot="5400000">
              <a:off x="10641775" y="6182738"/>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4" name="자유형(F) 145">
              <a:extLst>
                <a:ext uri="{FF2B5EF4-FFF2-40B4-BE49-F238E27FC236}">
                  <a16:creationId xmlns:a16="http://schemas.microsoft.com/office/drawing/2014/main" id="{1392E6DF-8EA1-4FF0-8412-66D9473F7999}"/>
                </a:ext>
              </a:extLst>
            </p:cNvPr>
            <p:cNvSpPr>
              <a:spLocks/>
            </p:cNvSpPr>
            <p:nvPr/>
          </p:nvSpPr>
          <p:spPr bwMode="auto">
            <a:xfrm rot="5400000">
              <a:off x="10883257" y="6290757"/>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5" name="자유형(F) 8">
              <a:extLst>
                <a:ext uri="{FF2B5EF4-FFF2-40B4-BE49-F238E27FC236}">
                  <a16:creationId xmlns:a16="http://schemas.microsoft.com/office/drawing/2014/main" id="{B05CA170-8119-4069-A0D0-39CC9D6AD5B5}"/>
                </a:ext>
              </a:extLst>
            </p:cNvPr>
            <p:cNvSpPr>
              <a:spLocks/>
            </p:cNvSpPr>
            <p:nvPr/>
          </p:nvSpPr>
          <p:spPr bwMode="auto">
            <a:xfrm rot="5400000">
              <a:off x="10909800" y="675246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6" name="자유형(F) 51">
              <a:extLst>
                <a:ext uri="{FF2B5EF4-FFF2-40B4-BE49-F238E27FC236}">
                  <a16:creationId xmlns:a16="http://schemas.microsoft.com/office/drawing/2014/main" id="{728D021B-7B62-482C-9AA4-EB9DB90BB2BD}"/>
                </a:ext>
              </a:extLst>
            </p:cNvPr>
            <p:cNvSpPr>
              <a:spLocks/>
            </p:cNvSpPr>
            <p:nvPr/>
          </p:nvSpPr>
          <p:spPr bwMode="auto">
            <a:xfrm rot="16200000">
              <a:off x="11219682" y="619602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7" name="자유형(F) 78">
              <a:extLst>
                <a:ext uri="{FF2B5EF4-FFF2-40B4-BE49-F238E27FC236}">
                  <a16:creationId xmlns:a16="http://schemas.microsoft.com/office/drawing/2014/main" id="{05D9BA55-3B11-4FA1-8A5F-7B5EF952F80C}"/>
                </a:ext>
              </a:extLst>
            </p:cNvPr>
            <p:cNvSpPr>
              <a:spLocks/>
            </p:cNvSpPr>
            <p:nvPr/>
          </p:nvSpPr>
          <p:spPr bwMode="auto">
            <a:xfrm rot="16200000">
              <a:off x="10353319" y="6028606"/>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8" name="자유형(F) 84">
              <a:extLst>
                <a:ext uri="{FF2B5EF4-FFF2-40B4-BE49-F238E27FC236}">
                  <a16:creationId xmlns:a16="http://schemas.microsoft.com/office/drawing/2014/main" id="{E468EB5B-F485-4132-94EA-4C1DD50D93C7}"/>
                </a:ext>
              </a:extLst>
            </p:cNvPr>
            <p:cNvSpPr>
              <a:spLocks/>
            </p:cNvSpPr>
            <p:nvPr/>
          </p:nvSpPr>
          <p:spPr bwMode="auto">
            <a:xfrm rot="16200000">
              <a:off x="11487085" y="6029984"/>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9" name="자유형(F) 86">
              <a:extLst>
                <a:ext uri="{FF2B5EF4-FFF2-40B4-BE49-F238E27FC236}">
                  <a16:creationId xmlns:a16="http://schemas.microsoft.com/office/drawing/2014/main" id="{A152A24C-8147-442C-B1F7-863E1014F70F}"/>
                </a:ext>
              </a:extLst>
            </p:cNvPr>
            <p:cNvSpPr>
              <a:spLocks/>
            </p:cNvSpPr>
            <p:nvPr/>
          </p:nvSpPr>
          <p:spPr bwMode="auto">
            <a:xfrm rot="16200000">
              <a:off x="10918273" y="6040831"/>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0" name="자유형(F) 106">
              <a:extLst>
                <a:ext uri="{FF2B5EF4-FFF2-40B4-BE49-F238E27FC236}">
                  <a16:creationId xmlns:a16="http://schemas.microsoft.com/office/drawing/2014/main" id="{75084CBF-9239-45DC-950B-5EB13F82F52B}"/>
                </a:ext>
              </a:extLst>
            </p:cNvPr>
            <p:cNvSpPr>
              <a:spLocks/>
            </p:cNvSpPr>
            <p:nvPr/>
          </p:nvSpPr>
          <p:spPr bwMode="auto">
            <a:xfrm rot="16200000">
              <a:off x="10353729" y="628141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1" name="자유형(F) 110">
              <a:extLst>
                <a:ext uri="{FF2B5EF4-FFF2-40B4-BE49-F238E27FC236}">
                  <a16:creationId xmlns:a16="http://schemas.microsoft.com/office/drawing/2014/main" id="{63D01BE8-9F6B-4095-AA07-6160EACE7EA7}"/>
                </a:ext>
              </a:extLst>
            </p:cNvPr>
            <p:cNvSpPr>
              <a:spLocks/>
            </p:cNvSpPr>
            <p:nvPr/>
          </p:nvSpPr>
          <p:spPr bwMode="auto">
            <a:xfrm rot="16200000">
              <a:off x="10383094" y="651210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2" name="자유형(F) 123">
              <a:extLst>
                <a:ext uri="{FF2B5EF4-FFF2-40B4-BE49-F238E27FC236}">
                  <a16:creationId xmlns:a16="http://schemas.microsoft.com/office/drawing/2014/main" id="{62F157AD-BA3C-4813-B769-1FD288010955}"/>
                </a:ext>
              </a:extLst>
            </p:cNvPr>
            <p:cNvSpPr>
              <a:spLocks/>
            </p:cNvSpPr>
            <p:nvPr/>
          </p:nvSpPr>
          <p:spPr bwMode="auto">
            <a:xfrm rot="16200000">
              <a:off x="10611803" y="6599947"/>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3" name="자유형(F) 130">
              <a:extLst>
                <a:ext uri="{FF2B5EF4-FFF2-40B4-BE49-F238E27FC236}">
                  <a16:creationId xmlns:a16="http://schemas.microsoft.com/office/drawing/2014/main" id="{A8F5B334-5B64-4C42-846C-596DDE94B093}"/>
                </a:ext>
              </a:extLst>
            </p:cNvPr>
            <p:cNvSpPr>
              <a:spLocks/>
            </p:cNvSpPr>
            <p:nvPr/>
          </p:nvSpPr>
          <p:spPr bwMode="auto">
            <a:xfrm rot="16200000">
              <a:off x="10598032" y="6383097"/>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4" name="자유형(F) 141">
              <a:extLst>
                <a:ext uri="{FF2B5EF4-FFF2-40B4-BE49-F238E27FC236}">
                  <a16:creationId xmlns:a16="http://schemas.microsoft.com/office/drawing/2014/main" id="{7BF29887-0595-4B44-B474-2ECDE2E66AE0}"/>
                </a:ext>
              </a:extLst>
            </p:cNvPr>
            <p:cNvSpPr>
              <a:spLocks/>
            </p:cNvSpPr>
            <p:nvPr/>
          </p:nvSpPr>
          <p:spPr bwMode="auto">
            <a:xfrm rot="16200000">
              <a:off x="10656888" y="6756491"/>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5" name="자유형(F) 99">
              <a:extLst>
                <a:ext uri="{FF2B5EF4-FFF2-40B4-BE49-F238E27FC236}">
                  <a16:creationId xmlns:a16="http://schemas.microsoft.com/office/drawing/2014/main" id="{FF425D4C-5E51-4B6D-A4D2-F6551F6F9D46}"/>
                </a:ext>
              </a:extLst>
            </p:cNvPr>
            <p:cNvSpPr>
              <a:spLocks/>
            </p:cNvSpPr>
            <p:nvPr/>
          </p:nvSpPr>
          <p:spPr bwMode="auto">
            <a:xfrm rot="16200000">
              <a:off x="10619290" y="603679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6" name="자유형(F) 8">
              <a:extLst>
                <a:ext uri="{FF2B5EF4-FFF2-40B4-BE49-F238E27FC236}">
                  <a16:creationId xmlns:a16="http://schemas.microsoft.com/office/drawing/2014/main" id="{8E09BF7D-7E2E-4793-B236-3258917E77EC}"/>
                </a:ext>
              </a:extLst>
            </p:cNvPr>
            <p:cNvSpPr>
              <a:spLocks/>
            </p:cNvSpPr>
            <p:nvPr/>
          </p:nvSpPr>
          <p:spPr bwMode="auto">
            <a:xfrm rot="16200000">
              <a:off x="10368502" y="67592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grpSp>
      <p:sp>
        <p:nvSpPr>
          <p:cNvPr id="79" name="그림 개체 틀 78">
            <a:extLst>
              <a:ext uri="{FF2B5EF4-FFF2-40B4-BE49-F238E27FC236}">
                <a16:creationId xmlns:a16="http://schemas.microsoft.com/office/drawing/2014/main" id="{8EB3CE2D-5374-4EEA-9CB1-4A9F970BA190}"/>
              </a:ext>
            </a:extLst>
          </p:cNvPr>
          <p:cNvSpPr>
            <a:spLocks noGrp="1"/>
          </p:cNvSpPr>
          <p:nvPr>
            <p:ph type="pic" sz="quarter" idx="13"/>
          </p:nvPr>
        </p:nvSpPr>
        <p:spPr>
          <a:xfrm>
            <a:off x="6583680" y="1883664"/>
            <a:ext cx="5614416" cy="4114800"/>
          </a:xfrm>
          <a:solidFill>
            <a:schemeClr val="accent5">
              <a:lumMod val="60000"/>
              <a:lumOff val="40000"/>
            </a:schemeClr>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78" name="날짜 개체 틀 77">
            <a:extLst>
              <a:ext uri="{FF2B5EF4-FFF2-40B4-BE49-F238E27FC236}">
                <a16:creationId xmlns:a16="http://schemas.microsoft.com/office/drawing/2014/main" id="{95A5B930-F903-41AC-A3CB-51E620277400}"/>
              </a:ext>
            </a:extLst>
          </p:cNvPr>
          <p:cNvSpPr>
            <a:spLocks noGrp="1"/>
          </p:cNvSpPr>
          <p:nvPr>
            <p:ph type="dt" sz="half" idx="14"/>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noProof="0"/>
              <a:t>20XX</a:t>
            </a:r>
            <a:r>
              <a:rPr lang="ko-KR" altLang="en-US" noProof="0"/>
              <a:t>년</a:t>
            </a:r>
          </a:p>
        </p:txBody>
      </p:sp>
      <p:sp>
        <p:nvSpPr>
          <p:cNvPr id="81" name="슬라이드 번호 개체 틀 80">
            <a:extLst>
              <a:ext uri="{FF2B5EF4-FFF2-40B4-BE49-F238E27FC236}">
                <a16:creationId xmlns:a16="http://schemas.microsoft.com/office/drawing/2014/main" id="{76B46ED5-BFFF-421C-80FC-2988A6DBF7B9}"/>
              </a:ext>
            </a:extLst>
          </p:cNvPr>
          <p:cNvSpPr>
            <a:spLocks noGrp="1"/>
          </p:cNvSpPr>
          <p:nvPr>
            <p:ph type="sldNum" sz="quarter" idx="16"/>
          </p:nvPr>
        </p:nvSpPr>
        <p:spPr/>
        <p:txBody>
          <a:bodyPr rtlCol="0"/>
          <a:lstStyle>
            <a:lvl1pPr>
              <a:defRPr>
                <a:latin typeface="맑은 고딕" panose="020B0503020000020004" pitchFamily="50" charset="-127"/>
                <a:ea typeface="맑은 고딕" panose="020B0503020000020004" pitchFamily="50" charset="-127"/>
              </a:defRPr>
            </a:lvl1pPr>
          </a:lstStyle>
          <a:p>
            <a:fld id="{4C8B8A27-DF03-4546-BA93-21C967D57E5C}" type="slidenum">
              <a:rPr lang="en-US" altLang="ko-KR" noProof="0" smtClean="0"/>
              <a:pPr/>
              <a:t>‹#›</a:t>
            </a:fld>
            <a:endParaRPr lang="ko-KR" altLang="en-US" noProof="0"/>
          </a:p>
        </p:txBody>
      </p:sp>
    </p:spTree>
    <p:extLst>
      <p:ext uri="{BB962C8B-B14F-4D97-AF65-F5344CB8AC3E}">
        <p14:creationId xmlns:p14="http://schemas.microsoft.com/office/powerpoint/2010/main" val="34704828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2" name="Rectangle 51">
            <a:extLst>
              <a:ext uri="{FF2B5EF4-FFF2-40B4-BE49-F238E27FC236}">
                <a16:creationId xmlns:a16="http://schemas.microsoft.com/office/drawing/2014/main" id="{CBD561FD-137B-70E1-12B9-AA9B4AFEF661}"/>
              </a:ext>
            </a:extLst>
          </p:cNvPr>
          <p:cNvSpPr>
            <a:spLocks noChangeArrowheads="1"/>
          </p:cNvSpPr>
          <p:nvPr/>
        </p:nvSpPr>
        <p:spPr bwMode="auto">
          <a:xfrm flipH="1">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52">
            <a:extLst>
              <a:ext uri="{FF2B5EF4-FFF2-40B4-BE49-F238E27FC236}">
                <a16:creationId xmlns:a16="http://schemas.microsoft.com/office/drawing/2014/main" id="{EECA4260-7966-7787-C69B-837B22EB9F07}"/>
              </a:ext>
            </a:extLst>
          </p:cNvPr>
          <p:cNvSpPr>
            <a:spLocks noChangeArrowheads="1"/>
          </p:cNvSpPr>
          <p:nvPr/>
        </p:nvSpPr>
        <p:spPr bwMode="auto">
          <a:xfrm>
            <a:off x="0" y="825500"/>
            <a:ext cx="6796088" cy="25939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55">
            <a:extLst>
              <a:ext uri="{FF2B5EF4-FFF2-40B4-BE49-F238E27FC236}">
                <a16:creationId xmlns:a16="http://schemas.microsoft.com/office/drawing/2014/main" id="{C9348B75-B0AB-3303-6610-A56E58620BA7}"/>
              </a:ext>
            </a:extLst>
          </p:cNvPr>
          <p:cNvSpPr>
            <a:spLocks noChangeArrowheads="1"/>
          </p:cNvSpPr>
          <p:nvPr/>
        </p:nvSpPr>
        <p:spPr bwMode="auto">
          <a:xfrm>
            <a:off x="0" y="889000"/>
            <a:ext cx="1071563" cy="246697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56">
            <a:extLst>
              <a:ext uri="{FF2B5EF4-FFF2-40B4-BE49-F238E27FC236}">
                <a16:creationId xmlns:a16="http://schemas.microsoft.com/office/drawing/2014/main" id="{D4842CC1-0039-B6BA-7DA3-06D7EF238874}"/>
              </a:ext>
            </a:extLst>
          </p:cNvPr>
          <p:cNvSpPr>
            <a:spLocks noChangeArrowheads="1"/>
          </p:cNvSpPr>
          <p:nvPr/>
        </p:nvSpPr>
        <p:spPr bwMode="auto">
          <a:xfrm rot="5400013">
            <a:off x="-2365375"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8" name="Rectangle 58">
            <a:extLst>
              <a:ext uri="{FF2B5EF4-FFF2-40B4-BE49-F238E27FC236}">
                <a16:creationId xmlns:a16="http://schemas.microsoft.com/office/drawing/2014/main" id="{1451B061-0195-9F16-0C77-D69350CC5FB0}"/>
              </a:ext>
            </a:extLst>
          </p:cNvPr>
          <p:cNvSpPr>
            <a:spLocks noChangeArrowheads="1"/>
          </p:cNvSpPr>
          <p:nvPr/>
        </p:nvSpPr>
        <p:spPr bwMode="auto">
          <a:xfrm rot="5400013">
            <a:off x="3398838"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Title 1"/>
          <p:cNvSpPr txBox="1">
            <a:spLocks noGrp="1"/>
          </p:cNvSpPr>
          <p:nvPr>
            <p:ph type="title"/>
          </p:nvPr>
        </p:nvSpPr>
        <p:spPr>
          <a:xfrm>
            <a:off x="1628171" y="1057521"/>
            <a:ext cx="5003541" cy="2173437"/>
          </a:xfrm>
        </p:spPr>
        <p:txBody>
          <a:bodyPr>
            <a:noAutofit/>
          </a:bodyPr>
          <a:lstStyle>
            <a:lvl1pPr>
              <a:lnSpc>
                <a:spcPct val="100000"/>
              </a:lnSpc>
              <a:defRPr sz="4400" cap="all">
                <a:solidFill>
                  <a:srgbClr val="FFFFFF"/>
                </a:solidFill>
              </a:defRPr>
            </a:lvl1pPr>
          </a:lstStyle>
          <a:p>
            <a:pPr lvl="0"/>
            <a:r>
              <a:rPr lang="en-GB"/>
              <a:t>CLICK TO ADD TITLE</a:t>
            </a:r>
          </a:p>
        </p:txBody>
      </p:sp>
      <p:sp>
        <p:nvSpPr>
          <p:cNvPr id="5" name="Subtitle 2"/>
          <p:cNvSpPr txBox="1">
            <a:spLocks noGrp="1"/>
          </p:cNvSpPr>
          <p:nvPr>
            <p:ph type="subTitle" idx="4294967295"/>
          </p:nvPr>
        </p:nvSpPr>
        <p:spPr>
          <a:xfrm>
            <a:off x="1646642" y="3751115"/>
            <a:ext cx="4985061" cy="1606161"/>
          </a:xfrm>
        </p:spPr>
        <p:txBody>
          <a:bodyPr anchor="t">
            <a:noAutofit/>
          </a:bodyPr>
          <a:lstStyle>
            <a:lvl1pPr>
              <a:defRPr sz="2400" b="0"/>
            </a:lvl1pPr>
          </a:lstStyle>
          <a:p>
            <a:pPr lvl="0"/>
            <a:r>
              <a:rPr lang="en-GB"/>
              <a:t>Click to add subtitle</a:t>
            </a:r>
          </a:p>
        </p:txBody>
      </p:sp>
      <p:sp>
        <p:nvSpPr>
          <p:cNvPr id="12" name="Picture Placeholder 64"/>
          <p:cNvSpPr txBox="1">
            <a:spLocks noGrp="1"/>
          </p:cNvSpPr>
          <p:nvPr>
            <p:ph type="pic" idx="4294967295"/>
          </p:nvPr>
        </p:nvSpPr>
        <p:spPr>
          <a:xfrm>
            <a:off x="6859938" y="0"/>
            <a:ext cx="5332067" cy="6858000"/>
          </a:xfrm>
        </p:spPr>
        <p:txBody>
          <a:bodyPr anchor="t" anchorCtr="1">
            <a:noAutofit/>
          </a:bodyPr>
          <a:lstStyle>
            <a:lvl1pPr algn="ctr">
              <a:defRPr/>
            </a:lvl1pPr>
          </a:lstStyle>
          <a:p>
            <a:pPr lvl="0"/>
            <a:r>
              <a:rPr lang="en-GB" noProof="0"/>
              <a:t>Click to add photo</a:t>
            </a:r>
          </a:p>
        </p:txBody>
      </p:sp>
      <p:sp>
        <p:nvSpPr>
          <p:cNvPr id="9" name="Footer Placeholder 4">
            <a:extLst>
              <a:ext uri="{FF2B5EF4-FFF2-40B4-BE49-F238E27FC236}">
                <a16:creationId xmlns:a16="http://schemas.microsoft.com/office/drawing/2014/main" id="{B2196E96-8225-9E0C-5879-C8A8BA6E7642}"/>
              </a:ext>
            </a:extLst>
          </p:cNvPr>
          <p:cNvSpPr txBox="1">
            <a:spLocks noGrp="1"/>
          </p:cNvSpPr>
          <p:nvPr>
            <p:ph type="ftr" sz="quarter" idx="10"/>
          </p:nvPr>
        </p:nvSpPr>
        <p:spPr>
          <a:xfrm>
            <a:off x="1635125" y="6308725"/>
            <a:ext cx="4797425" cy="457200"/>
          </a:xfrm>
        </p:spPr>
        <p:txBody>
          <a:bodyPr/>
          <a:lstStyle>
            <a:lvl1pPr>
              <a:defRPr/>
            </a:lvl1pPr>
          </a:lstStyle>
          <a:p>
            <a:pPr>
              <a:defRPr/>
            </a:pPr>
            <a:r>
              <a:t>Presentation Title</a:t>
            </a:r>
          </a:p>
        </p:txBody>
      </p:sp>
      <p:sp>
        <p:nvSpPr>
          <p:cNvPr id="10" name="Date Placeholder 35">
            <a:extLst>
              <a:ext uri="{FF2B5EF4-FFF2-40B4-BE49-F238E27FC236}">
                <a16:creationId xmlns:a16="http://schemas.microsoft.com/office/drawing/2014/main" id="{0715EE9F-FD32-6DDD-16E9-FD88CBDF7E94}"/>
              </a:ext>
            </a:extLst>
          </p:cNvPr>
          <p:cNvSpPr txBox="1">
            <a:spLocks noGrp="1"/>
          </p:cNvSpPr>
          <p:nvPr>
            <p:ph type="dt" sz="half" idx="11"/>
          </p:nvPr>
        </p:nvSpPr>
        <p:spPr>
          <a:xfrm>
            <a:off x="8197850" y="6308725"/>
            <a:ext cx="2151063" cy="457200"/>
          </a:xfrm>
        </p:spPr>
        <p:txBody>
          <a:bodyPr/>
          <a:lstStyle>
            <a:lvl1pPr>
              <a:defRPr>
                <a:solidFill>
                  <a:srgbClr val="FFFFFF"/>
                </a:solidFill>
                <a:effectLst>
                  <a:outerShdw dist="38096" dir="2700000">
                    <a:srgbClr val="000000"/>
                  </a:outerShdw>
                </a:effectLst>
              </a:defRPr>
            </a:lvl1pPr>
          </a:lstStyle>
          <a:p>
            <a:pPr>
              <a:defRPr/>
            </a:pPr>
            <a:r>
              <a:t>2/1/20XX</a:t>
            </a:r>
          </a:p>
        </p:txBody>
      </p:sp>
      <p:sp>
        <p:nvSpPr>
          <p:cNvPr id="11" name="Slide Number Placeholder 36">
            <a:extLst>
              <a:ext uri="{FF2B5EF4-FFF2-40B4-BE49-F238E27FC236}">
                <a16:creationId xmlns:a16="http://schemas.microsoft.com/office/drawing/2014/main" id="{019DC12A-C936-667B-EACE-0698A61E3918}"/>
              </a:ext>
            </a:extLst>
          </p:cNvPr>
          <p:cNvSpPr txBox="1">
            <a:spLocks noGrp="1"/>
          </p:cNvSpPr>
          <p:nvPr>
            <p:ph type="sldNum" sz="quarter" idx="12"/>
          </p:nvPr>
        </p:nvSpPr>
        <p:spPr/>
        <p:txBody>
          <a:bodyPr/>
          <a:lstStyle>
            <a:lvl1pPr>
              <a:defRPr>
                <a:solidFill>
                  <a:srgbClr val="FFFFFF"/>
                </a:solidFill>
                <a:effectLst>
                  <a:outerShdw blurRad="38100" dist="38100" dir="2700000" algn="tl">
                    <a:srgbClr val="000000"/>
                  </a:outerShdw>
                </a:effectLst>
              </a:defRPr>
            </a:lvl1pPr>
          </a:lstStyle>
          <a:p>
            <a:pPr>
              <a:defRPr/>
            </a:pPr>
            <a:fld id="{1F6E4269-DD05-420F-9D10-D88D9B6FCCAE}" type="slidenum">
              <a:rPr lang="en-GB" altLang="ko-KR"/>
              <a:pPr>
                <a:defRPr/>
              </a:pPr>
              <a:t>‹#›</a:t>
            </a:fld>
            <a:endParaRPr lang="en-GB" altLang="ko-KR"/>
          </a:p>
        </p:txBody>
      </p:sp>
    </p:spTree>
    <p:extLst>
      <p:ext uri="{BB962C8B-B14F-4D97-AF65-F5344CB8AC3E}">
        <p14:creationId xmlns:p14="http://schemas.microsoft.com/office/powerpoint/2010/main" val="1594484179"/>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Rectangle 6" descr="&quot;&quot;">
            <a:extLst>
              <a:ext uri="{FF2B5EF4-FFF2-40B4-BE49-F238E27FC236}">
                <a16:creationId xmlns:a16="http://schemas.microsoft.com/office/drawing/2014/main" id="{2ECAAF81-1E61-C4C8-E704-769846494C31}"/>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7" descr="&quot;&quot;">
            <a:extLst>
              <a:ext uri="{FF2B5EF4-FFF2-40B4-BE49-F238E27FC236}">
                <a16:creationId xmlns:a16="http://schemas.microsoft.com/office/drawing/2014/main" id="{1A504A59-C37C-EDCB-B502-9F08025CD200}"/>
              </a:ext>
            </a:extLst>
          </p:cNvPr>
          <p:cNvSpPr>
            <a:spLocks noChangeArrowheads="1"/>
          </p:cNvSpPr>
          <p:nvPr/>
        </p:nvSpPr>
        <p:spPr bwMode="auto">
          <a:xfrm>
            <a:off x="8175625" y="0"/>
            <a:ext cx="4016375" cy="10572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9" descr="&quot;&quot;">
            <a:extLst>
              <a:ext uri="{FF2B5EF4-FFF2-40B4-BE49-F238E27FC236}">
                <a16:creationId xmlns:a16="http://schemas.microsoft.com/office/drawing/2014/main" id="{690A3CDD-8C51-F607-7DE2-AE1905EABEC9}"/>
              </a:ext>
            </a:extLst>
          </p:cNvPr>
          <p:cNvSpPr>
            <a:spLocks noChangeArrowheads="1"/>
          </p:cNvSpPr>
          <p:nvPr/>
        </p:nvSpPr>
        <p:spPr bwMode="auto">
          <a:xfrm>
            <a:off x="1588" y="1031875"/>
            <a:ext cx="12188825"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10" descr="&quot;&quot;">
            <a:extLst>
              <a:ext uri="{FF2B5EF4-FFF2-40B4-BE49-F238E27FC236}">
                <a16:creationId xmlns:a16="http://schemas.microsoft.com/office/drawing/2014/main" id="{EF2D05D1-5971-F0A1-F94D-FE682CB1E2DE}"/>
              </a:ext>
            </a:extLst>
          </p:cNvPr>
          <p:cNvSpPr>
            <a:spLocks noChangeArrowheads="1"/>
          </p:cNvSpPr>
          <p:nvPr/>
        </p:nvSpPr>
        <p:spPr bwMode="auto">
          <a:xfrm>
            <a:off x="3175" y="1095375"/>
            <a:ext cx="8202613" cy="5016500"/>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9" name="Rectangle 13" descr="&quot;&quot;">
            <a:extLst>
              <a:ext uri="{FF2B5EF4-FFF2-40B4-BE49-F238E27FC236}">
                <a16:creationId xmlns:a16="http://schemas.microsoft.com/office/drawing/2014/main" id="{4DA23051-20DE-C339-2955-E3939837E213}"/>
              </a:ext>
            </a:extLst>
          </p:cNvPr>
          <p:cNvSpPr>
            <a:spLocks noChangeArrowheads="1"/>
          </p:cNvSpPr>
          <p:nvPr/>
        </p:nvSpPr>
        <p:spPr bwMode="auto">
          <a:xfrm>
            <a:off x="0" y="6143625"/>
            <a:ext cx="8150225" cy="7143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0" name="Rectangle 14" descr="&quot;&quot;">
            <a:extLst>
              <a:ext uri="{FF2B5EF4-FFF2-40B4-BE49-F238E27FC236}">
                <a16:creationId xmlns:a16="http://schemas.microsoft.com/office/drawing/2014/main" id="{FA86EC23-1EF1-39C9-772F-93240FB6227B}"/>
              </a:ext>
            </a:extLst>
          </p:cNvPr>
          <p:cNvSpPr>
            <a:spLocks noChangeArrowheads="1"/>
          </p:cNvSpPr>
          <p:nvPr/>
        </p:nvSpPr>
        <p:spPr bwMode="auto">
          <a:xfrm>
            <a:off x="8205788" y="6167438"/>
            <a:ext cx="3983037" cy="690562"/>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1" name="Rectangle 15" descr="&quot;&quot;">
            <a:extLst>
              <a:ext uri="{FF2B5EF4-FFF2-40B4-BE49-F238E27FC236}">
                <a16:creationId xmlns:a16="http://schemas.microsoft.com/office/drawing/2014/main" id="{E2563941-28A2-43E2-D241-0BA32D64974F}"/>
              </a:ext>
            </a:extLst>
          </p:cNvPr>
          <p:cNvSpPr>
            <a:spLocks noChangeArrowheads="1"/>
          </p:cNvSpPr>
          <p:nvPr/>
        </p:nvSpPr>
        <p:spPr bwMode="auto">
          <a:xfrm>
            <a:off x="1588" y="6111875"/>
            <a:ext cx="12188825"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2" name="Rectangle 17" descr="&quot;&quot;">
            <a:extLst>
              <a:ext uri="{FF2B5EF4-FFF2-40B4-BE49-F238E27FC236}">
                <a16:creationId xmlns:a16="http://schemas.microsoft.com/office/drawing/2014/main" id="{83560A5F-7236-1A13-CB66-FD42B7BC99BD}"/>
              </a:ext>
            </a:extLst>
          </p:cNvPr>
          <p:cNvSpPr>
            <a:spLocks noChangeArrowheads="1"/>
          </p:cNvSpPr>
          <p:nvPr/>
        </p:nvSpPr>
        <p:spPr bwMode="auto">
          <a:xfrm>
            <a:off x="8142288" y="0"/>
            <a:ext cx="63500" cy="68580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Title 1"/>
          <p:cNvSpPr txBox="1">
            <a:spLocks noGrp="1"/>
          </p:cNvSpPr>
          <p:nvPr>
            <p:ph type="title"/>
          </p:nvPr>
        </p:nvSpPr>
        <p:spPr>
          <a:xfrm>
            <a:off x="787179" y="1475402"/>
            <a:ext cx="6623035" cy="791861"/>
          </a:xfrm>
        </p:spPr>
        <p:txBody>
          <a:bodyPr/>
          <a:lstStyle>
            <a:lvl1pPr>
              <a:defRPr/>
            </a:lvl1pPr>
          </a:lstStyle>
          <a:p>
            <a:pPr lvl="0"/>
            <a:r>
              <a:rPr lang="en-GB"/>
              <a:t>Click to add title</a:t>
            </a:r>
          </a:p>
        </p:txBody>
      </p:sp>
      <p:sp>
        <p:nvSpPr>
          <p:cNvPr id="7" name="Content Placeholder 2"/>
          <p:cNvSpPr txBox="1">
            <a:spLocks noGrp="1"/>
          </p:cNvSpPr>
          <p:nvPr>
            <p:ph idx="4294967295"/>
          </p:nvPr>
        </p:nvSpPr>
        <p:spPr>
          <a:xfrm>
            <a:off x="787179" y="2502045"/>
            <a:ext cx="6623035" cy="3030595"/>
          </a:xfrm>
        </p:spPr>
        <p:txBody>
          <a:bodyPr anchor="t"/>
          <a:lstStyle>
            <a:lvl1pPr>
              <a:defRPr sz="2000" b="0"/>
            </a:lvl1pPr>
          </a:lstStyle>
          <a:p>
            <a:pPr lvl="0"/>
            <a:r>
              <a:rPr lang="en-GB"/>
              <a:t>Click to add text</a:t>
            </a:r>
          </a:p>
        </p:txBody>
      </p:sp>
      <p:sp>
        <p:nvSpPr>
          <p:cNvPr id="8" name="Picture Placeholder 22"/>
          <p:cNvSpPr txBox="1">
            <a:spLocks noGrp="1"/>
          </p:cNvSpPr>
          <p:nvPr>
            <p:ph type="pic" idx="4294967295"/>
          </p:nvPr>
        </p:nvSpPr>
        <p:spPr>
          <a:xfrm>
            <a:off x="8194349" y="1085429"/>
            <a:ext cx="3997656" cy="5037859"/>
          </a:xfrm>
        </p:spPr>
        <p:txBody>
          <a:bodyPr anchor="t" anchorCtr="1">
            <a:noAutofit/>
          </a:bodyPr>
          <a:lstStyle>
            <a:lvl1pPr algn="ctr">
              <a:defRPr/>
            </a:lvl1pPr>
          </a:lstStyle>
          <a:p>
            <a:pPr lvl="0"/>
            <a:r>
              <a:rPr lang="en-GB" noProof="0"/>
              <a:t>Click to add photo</a:t>
            </a:r>
          </a:p>
        </p:txBody>
      </p:sp>
      <p:sp>
        <p:nvSpPr>
          <p:cNvPr id="13" name="Footer Placeholder 7">
            <a:extLst>
              <a:ext uri="{FF2B5EF4-FFF2-40B4-BE49-F238E27FC236}">
                <a16:creationId xmlns:a16="http://schemas.microsoft.com/office/drawing/2014/main" id="{5514CB52-99A4-E792-B774-1B9D46EEF183}"/>
              </a:ext>
            </a:extLst>
          </p:cNvPr>
          <p:cNvSpPr txBox="1">
            <a:spLocks noGrp="1"/>
          </p:cNvSpPr>
          <p:nvPr>
            <p:ph type="ftr" sz="quarter" idx="10"/>
          </p:nvPr>
        </p:nvSpPr>
        <p:spPr>
          <a:xfrm>
            <a:off x="787400" y="6308725"/>
            <a:ext cx="6623050" cy="457200"/>
          </a:xfrm>
        </p:spPr>
        <p:txBody>
          <a:bodyPr/>
          <a:lstStyle>
            <a:lvl1pPr>
              <a:defRPr>
                <a:solidFill>
                  <a:srgbClr val="FFFFFF"/>
                </a:solidFill>
              </a:defRPr>
            </a:lvl1pPr>
          </a:lstStyle>
          <a:p>
            <a:pPr>
              <a:defRPr/>
            </a:pPr>
            <a:r>
              <a:t>Presentation Title</a:t>
            </a:r>
          </a:p>
        </p:txBody>
      </p:sp>
      <p:sp>
        <p:nvSpPr>
          <p:cNvPr id="14" name="Date Placeholder 5">
            <a:extLst>
              <a:ext uri="{FF2B5EF4-FFF2-40B4-BE49-F238E27FC236}">
                <a16:creationId xmlns:a16="http://schemas.microsoft.com/office/drawing/2014/main" id="{A415534F-ED55-43A2-3CDE-9C06F782C727}"/>
              </a:ext>
            </a:extLst>
          </p:cNvPr>
          <p:cNvSpPr txBox="1">
            <a:spLocks noGrp="1"/>
          </p:cNvSpPr>
          <p:nvPr>
            <p:ph type="dt" sz="half" idx="11"/>
          </p:nvPr>
        </p:nvSpPr>
        <p:spPr>
          <a:xfrm>
            <a:off x="8378825" y="6308725"/>
            <a:ext cx="1885950" cy="457200"/>
          </a:xfrm>
        </p:spPr>
        <p:txBody>
          <a:bodyPr/>
          <a:lstStyle>
            <a:lvl1pPr>
              <a:defRPr/>
            </a:lvl1pPr>
          </a:lstStyle>
          <a:p>
            <a:pPr>
              <a:defRPr/>
            </a:pPr>
            <a:r>
              <a:t>2/1/20XX</a:t>
            </a:r>
          </a:p>
        </p:txBody>
      </p:sp>
      <p:sp>
        <p:nvSpPr>
          <p:cNvPr id="15" name="Slide Number Placeholder 9">
            <a:extLst>
              <a:ext uri="{FF2B5EF4-FFF2-40B4-BE49-F238E27FC236}">
                <a16:creationId xmlns:a16="http://schemas.microsoft.com/office/drawing/2014/main" id="{D5E4A789-5585-1E24-EA2F-50E886C6B84D}"/>
              </a:ext>
            </a:extLst>
          </p:cNvPr>
          <p:cNvSpPr txBox="1">
            <a:spLocks noGrp="1"/>
          </p:cNvSpPr>
          <p:nvPr>
            <p:ph type="sldNum" sz="quarter" idx="12"/>
          </p:nvPr>
        </p:nvSpPr>
        <p:spPr/>
        <p:txBody>
          <a:bodyPr/>
          <a:lstStyle>
            <a:lvl1pPr>
              <a:defRPr/>
            </a:lvl1pPr>
          </a:lstStyle>
          <a:p>
            <a:pPr>
              <a:defRPr/>
            </a:pPr>
            <a:fld id="{D6BB0723-3351-4BA5-81D3-45E73BBF1AE5}" type="slidenum">
              <a:rPr lang="en-GB" altLang="ko-KR"/>
              <a:pPr>
                <a:defRPr/>
              </a:pPr>
              <a:t>‹#›</a:t>
            </a:fld>
            <a:endParaRPr lang="en-GB" altLang="ko-KR"/>
          </a:p>
        </p:txBody>
      </p:sp>
    </p:spTree>
    <p:extLst>
      <p:ext uri="{BB962C8B-B14F-4D97-AF65-F5344CB8AC3E}">
        <p14:creationId xmlns:p14="http://schemas.microsoft.com/office/powerpoint/2010/main" val="3541129529"/>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Introduction">
    <p:spTree>
      <p:nvGrpSpPr>
        <p:cNvPr id="1" name=""/>
        <p:cNvGrpSpPr/>
        <p:nvPr/>
      </p:nvGrpSpPr>
      <p:grpSpPr>
        <a:xfrm>
          <a:off x="0" y="0"/>
          <a:ext cx="0" cy="0"/>
          <a:chOff x="0" y="0"/>
          <a:chExt cx="0" cy="0"/>
        </a:xfrm>
      </p:grpSpPr>
      <p:sp>
        <p:nvSpPr>
          <p:cNvPr id="2" name="Rectangle 21" descr="&quot;&quot;">
            <a:extLst>
              <a:ext uri="{FF2B5EF4-FFF2-40B4-BE49-F238E27FC236}">
                <a16:creationId xmlns:a16="http://schemas.microsoft.com/office/drawing/2014/main" id="{12E163FD-E22D-E2E5-9246-A576980D48EE}"/>
              </a:ext>
            </a:extLst>
          </p:cNvPr>
          <p:cNvSpPr>
            <a:spLocks noChangeArrowheads="1"/>
          </p:cNvSpPr>
          <p:nvPr/>
        </p:nvSpPr>
        <p:spPr bwMode="auto">
          <a:xfrm flipH="1">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24" descr="&quot;&quot;">
            <a:extLst>
              <a:ext uri="{FF2B5EF4-FFF2-40B4-BE49-F238E27FC236}">
                <a16:creationId xmlns:a16="http://schemas.microsoft.com/office/drawing/2014/main" id="{F3D755DA-A3A6-D305-FE5A-0509A820E93C}"/>
              </a:ext>
            </a:extLst>
          </p:cNvPr>
          <p:cNvSpPr>
            <a:spLocks noChangeArrowheads="1"/>
          </p:cNvSpPr>
          <p:nvPr/>
        </p:nvSpPr>
        <p:spPr bwMode="auto">
          <a:xfrm>
            <a:off x="0" y="3397250"/>
            <a:ext cx="4618038"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23" descr="&quot;&quot;">
            <a:extLst>
              <a:ext uri="{FF2B5EF4-FFF2-40B4-BE49-F238E27FC236}">
                <a16:creationId xmlns:a16="http://schemas.microsoft.com/office/drawing/2014/main" id="{CB0AA183-9E7B-E303-F71D-52A5FCBCB50C}"/>
              </a:ext>
            </a:extLst>
          </p:cNvPr>
          <p:cNvSpPr>
            <a:spLocks noChangeArrowheads="1"/>
          </p:cNvSpPr>
          <p:nvPr/>
        </p:nvSpPr>
        <p:spPr bwMode="auto">
          <a:xfrm rot="5400013">
            <a:off x="1216025"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26" descr="&quot;&quot;">
            <a:extLst>
              <a:ext uri="{FF2B5EF4-FFF2-40B4-BE49-F238E27FC236}">
                <a16:creationId xmlns:a16="http://schemas.microsoft.com/office/drawing/2014/main" id="{DCC4F7D5-92F3-6E18-5871-25235080579C}"/>
              </a:ext>
            </a:extLst>
          </p:cNvPr>
          <p:cNvSpPr>
            <a:spLocks noChangeArrowheads="1"/>
          </p:cNvSpPr>
          <p:nvPr/>
        </p:nvSpPr>
        <p:spPr bwMode="auto">
          <a:xfrm>
            <a:off x="4676775" y="0"/>
            <a:ext cx="7515225" cy="6858000"/>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Title 1"/>
          <p:cNvSpPr txBox="1">
            <a:spLocks noGrp="1"/>
          </p:cNvSpPr>
          <p:nvPr>
            <p:ph type="title"/>
          </p:nvPr>
        </p:nvSpPr>
        <p:spPr>
          <a:xfrm>
            <a:off x="5205916" y="673309"/>
            <a:ext cx="6457721" cy="1580887"/>
          </a:xfrm>
        </p:spPr>
        <p:txBody>
          <a:bodyPr/>
          <a:lstStyle>
            <a:lvl1pPr>
              <a:defRPr/>
            </a:lvl1pPr>
          </a:lstStyle>
          <a:p>
            <a:pPr lvl="0"/>
            <a:r>
              <a:rPr lang="en-GB"/>
              <a:t>Click to add title</a:t>
            </a:r>
          </a:p>
        </p:txBody>
      </p:sp>
      <p:sp>
        <p:nvSpPr>
          <p:cNvPr id="7" name="Picture Placeholder 5"/>
          <p:cNvSpPr txBox="1">
            <a:spLocks noGrp="1"/>
          </p:cNvSpPr>
          <p:nvPr>
            <p:ph type="pic" idx="4294967295"/>
          </p:nvPr>
        </p:nvSpPr>
        <p:spPr>
          <a:xfrm>
            <a:off x="0" y="3461004"/>
            <a:ext cx="4613550" cy="3396996"/>
          </a:xfrm>
        </p:spPr>
        <p:txBody>
          <a:bodyPr anchor="t" anchorCtr="1"/>
          <a:lstStyle>
            <a:lvl1pPr algn="ctr">
              <a:defRPr/>
            </a:lvl1pPr>
          </a:lstStyle>
          <a:p>
            <a:pPr lvl="0"/>
            <a:r>
              <a:rPr lang="en-GB" noProof="0"/>
              <a:t>Click to add photo</a:t>
            </a:r>
          </a:p>
        </p:txBody>
      </p:sp>
      <p:sp>
        <p:nvSpPr>
          <p:cNvPr id="8" name="Picture Placeholder 5"/>
          <p:cNvSpPr txBox="1">
            <a:spLocks noGrp="1"/>
          </p:cNvSpPr>
          <p:nvPr>
            <p:ph type="pic" idx="4294967295"/>
          </p:nvPr>
        </p:nvSpPr>
        <p:spPr>
          <a:xfrm>
            <a:off x="0" y="0"/>
            <a:ext cx="4613550" cy="3396996"/>
          </a:xfrm>
        </p:spPr>
        <p:txBody>
          <a:bodyPr anchor="t" anchorCtr="1"/>
          <a:lstStyle>
            <a:lvl1pPr algn="ctr">
              <a:defRPr/>
            </a:lvl1pPr>
          </a:lstStyle>
          <a:p>
            <a:pPr lvl="0"/>
            <a:r>
              <a:rPr lang="en-GB" noProof="0"/>
              <a:t>Click to add photo</a:t>
            </a:r>
          </a:p>
        </p:txBody>
      </p:sp>
      <p:sp>
        <p:nvSpPr>
          <p:cNvPr id="9" name="Content Placeholder 2"/>
          <p:cNvSpPr txBox="1">
            <a:spLocks noGrp="1"/>
          </p:cNvSpPr>
          <p:nvPr>
            <p:ph idx="4294967295"/>
          </p:nvPr>
        </p:nvSpPr>
        <p:spPr>
          <a:xfrm>
            <a:off x="5205916" y="2353583"/>
            <a:ext cx="6457721" cy="3767492"/>
          </a:xfrm>
        </p:spPr>
        <p:txBody>
          <a:bodyPr anchor="t"/>
          <a:lstStyle>
            <a:lvl1pPr>
              <a:defRPr sz="1600" b="0"/>
            </a:lvl1pPr>
          </a:lstStyle>
          <a:p>
            <a:pPr lvl="0"/>
            <a:r>
              <a:rPr lang="en-GB"/>
              <a:t>Click to add text</a:t>
            </a:r>
          </a:p>
        </p:txBody>
      </p:sp>
      <p:sp>
        <p:nvSpPr>
          <p:cNvPr id="10" name="Footer Placeholder 4">
            <a:extLst>
              <a:ext uri="{FF2B5EF4-FFF2-40B4-BE49-F238E27FC236}">
                <a16:creationId xmlns:a16="http://schemas.microsoft.com/office/drawing/2014/main" id="{B4908345-B609-656A-F9CD-D324990FD8A1}"/>
              </a:ext>
            </a:extLst>
          </p:cNvPr>
          <p:cNvSpPr txBox="1">
            <a:spLocks noGrp="1"/>
          </p:cNvSpPr>
          <p:nvPr>
            <p:ph type="ftr" sz="quarter" idx="10"/>
          </p:nvPr>
        </p:nvSpPr>
        <p:spPr>
          <a:xfrm>
            <a:off x="261938" y="6308725"/>
            <a:ext cx="4097337" cy="457200"/>
          </a:xfrm>
        </p:spPr>
        <p:txBody>
          <a:bodyPr/>
          <a:lstStyle>
            <a:lvl1pPr>
              <a:defRPr>
                <a:effectLst>
                  <a:outerShdw dist="38095" dir="240238">
                    <a:srgbClr val="000000"/>
                  </a:outerShdw>
                </a:effectLst>
              </a:defRPr>
            </a:lvl1pPr>
          </a:lstStyle>
          <a:p>
            <a:pPr>
              <a:defRPr/>
            </a:pPr>
            <a:r>
              <a:t>Presentation Title</a:t>
            </a:r>
          </a:p>
        </p:txBody>
      </p:sp>
      <p:sp>
        <p:nvSpPr>
          <p:cNvPr id="11" name="Date Placeholder 3">
            <a:extLst>
              <a:ext uri="{FF2B5EF4-FFF2-40B4-BE49-F238E27FC236}">
                <a16:creationId xmlns:a16="http://schemas.microsoft.com/office/drawing/2014/main" id="{597C5ECF-C65F-E714-A7D9-9E8E90D13907}"/>
              </a:ext>
            </a:extLst>
          </p:cNvPr>
          <p:cNvSpPr txBox="1">
            <a:spLocks noGrp="1"/>
          </p:cNvSpPr>
          <p:nvPr>
            <p:ph type="dt" sz="half" idx="11"/>
          </p:nvPr>
        </p:nvSpPr>
        <p:spPr>
          <a:xfrm>
            <a:off x="5205413" y="6308725"/>
            <a:ext cx="3411537" cy="457200"/>
          </a:xfrm>
        </p:spPr>
        <p:txBody>
          <a:bodyPr/>
          <a:lstStyle>
            <a:lvl1pPr>
              <a:defRPr>
                <a:solidFill>
                  <a:srgbClr val="595460"/>
                </a:solidFill>
              </a:defRPr>
            </a:lvl1pPr>
          </a:lstStyle>
          <a:p>
            <a:pPr>
              <a:defRPr/>
            </a:pPr>
            <a:r>
              <a:t>2/1/20XX</a:t>
            </a:r>
          </a:p>
        </p:txBody>
      </p:sp>
      <p:sp>
        <p:nvSpPr>
          <p:cNvPr id="12" name="Slide Number Placeholder 5">
            <a:extLst>
              <a:ext uri="{FF2B5EF4-FFF2-40B4-BE49-F238E27FC236}">
                <a16:creationId xmlns:a16="http://schemas.microsoft.com/office/drawing/2014/main" id="{C8E89325-B8E4-50E4-677E-DE6D90C65EFD}"/>
              </a:ext>
            </a:extLst>
          </p:cNvPr>
          <p:cNvSpPr txBox="1">
            <a:spLocks noGrp="1"/>
          </p:cNvSpPr>
          <p:nvPr>
            <p:ph type="sldNum" sz="quarter" idx="12"/>
          </p:nvPr>
        </p:nvSpPr>
        <p:spPr/>
        <p:txBody>
          <a:bodyPr/>
          <a:lstStyle>
            <a:lvl1pPr>
              <a:defRPr/>
            </a:lvl1pPr>
          </a:lstStyle>
          <a:p>
            <a:pPr>
              <a:defRPr/>
            </a:pPr>
            <a:fld id="{92D52834-67E5-4132-B440-3492EFC45A43}" type="slidenum">
              <a:rPr lang="en-GB" altLang="ko-KR"/>
              <a:pPr>
                <a:defRPr/>
              </a:pPr>
              <a:t>‹#›</a:t>
            </a:fld>
            <a:endParaRPr lang="en-GB" altLang="ko-KR"/>
          </a:p>
        </p:txBody>
      </p:sp>
    </p:spTree>
    <p:extLst>
      <p:ext uri="{BB962C8B-B14F-4D97-AF65-F5344CB8AC3E}">
        <p14:creationId xmlns:p14="http://schemas.microsoft.com/office/powerpoint/2010/main" val="2993698277"/>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ection Break">
    <p:spTree>
      <p:nvGrpSpPr>
        <p:cNvPr id="1" name=""/>
        <p:cNvGrpSpPr/>
        <p:nvPr/>
      </p:nvGrpSpPr>
      <p:grpSpPr>
        <a:xfrm>
          <a:off x="0" y="0"/>
          <a:ext cx="0" cy="0"/>
          <a:chOff x="0" y="0"/>
          <a:chExt cx="0" cy="0"/>
        </a:xfrm>
      </p:grpSpPr>
      <p:sp>
        <p:nvSpPr>
          <p:cNvPr id="2" name="Rectangle 23">
            <a:extLst>
              <a:ext uri="{FF2B5EF4-FFF2-40B4-BE49-F238E27FC236}">
                <a16:creationId xmlns:a16="http://schemas.microsoft.com/office/drawing/2014/main" id="{A43153E1-5616-C5FF-5088-286F5CF27F7D}"/>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24">
            <a:extLst>
              <a:ext uri="{FF2B5EF4-FFF2-40B4-BE49-F238E27FC236}">
                <a16:creationId xmlns:a16="http://schemas.microsoft.com/office/drawing/2014/main" id="{CEAE4EC3-2C78-1AF7-6D94-0EA93E217D6C}"/>
              </a:ext>
            </a:extLst>
          </p:cNvPr>
          <p:cNvSpPr>
            <a:spLocks noChangeArrowheads="1"/>
          </p:cNvSpPr>
          <p:nvPr/>
        </p:nvSpPr>
        <p:spPr bwMode="auto">
          <a:xfrm>
            <a:off x="7548563" y="-4763"/>
            <a:ext cx="4640262" cy="1057276"/>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26">
            <a:extLst>
              <a:ext uri="{FF2B5EF4-FFF2-40B4-BE49-F238E27FC236}">
                <a16:creationId xmlns:a16="http://schemas.microsoft.com/office/drawing/2014/main" id="{7809FA71-D015-65D6-24A9-E2B26E190177}"/>
              </a:ext>
            </a:extLst>
          </p:cNvPr>
          <p:cNvSpPr>
            <a:spLocks noChangeArrowheads="1"/>
          </p:cNvSpPr>
          <p:nvPr/>
        </p:nvSpPr>
        <p:spPr bwMode="auto">
          <a:xfrm>
            <a:off x="1588" y="1031875"/>
            <a:ext cx="12188825"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27">
            <a:extLst>
              <a:ext uri="{FF2B5EF4-FFF2-40B4-BE49-F238E27FC236}">
                <a16:creationId xmlns:a16="http://schemas.microsoft.com/office/drawing/2014/main" id="{34262E68-0184-2055-8FC7-2A789784B8D0}"/>
              </a:ext>
            </a:extLst>
          </p:cNvPr>
          <p:cNvSpPr>
            <a:spLocks noChangeArrowheads="1"/>
          </p:cNvSpPr>
          <p:nvPr/>
        </p:nvSpPr>
        <p:spPr bwMode="auto">
          <a:xfrm>
            <a:off x="7585075" y="1095375"/>
            <a:ext cx="4603750" cy="5016500"/>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8" name="Rectangle 31">
            <a:extLst>
              <a:ext uri="{FF2B5EF4-FFF2-40B4-BE49-F238E27FC236}">
                <a16:creationId xmlns:a16="http://schemas.microsoft.com/office/drawing/2014/main" id="{4D252780-66B5-3605-DA75-B81D5F9E44AB}"/>
              </a:ext>
            </a:extLst>
          </p:cNvPr>
          <p:cNvSpPr>
            <a:spLocks noChangeArrowheads="1"/>
          </p:cNvSpPr>
          <p:nvPr/>
        </p:nvSpPr>
        <p:spPr bwMode="auto">
          <a:xfrm>
            <a:off x="0" y="6143625"/>
            <a:ext cx="7534275" cy="7143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9" name="Rectangle 32">
            <a:extLst>
              <a:ext uri="{FF2B5EF4-FFF2-40B4-BE49-F238E27FC236}">
                <a16:creationId xmlns:a16="http://schemas.microsoft.com/office/drawing/2014/main" id="{2EC0B3E6-CA53-79A4-0D1E-601142DEA9D2}"/>
              </a:ext>
            </a:extLst>
          </p:cNvPr>
          <p:cNvSpPr>
            <a:spLocks noChangeArrowheads="1"/>
          </p:cNvSpPr>
          <p:nvPr/>
        </p:nvSpPr>
        <p:spPr bwMode="auto">
          <a:xfrm>
            <a:off x="7585075" y="6167438"/>
            <a:ext cx="4603750" cy="690562"/>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0" name="Rectangle 33">
            <a:extLst>
              <a:ext uri="{FF2B5EF4-FFF2-40B4-BE49-F238E27FC236}">
                <a16:creationId xmlns:a16="http://schemas.microsoft.com/office/drawing/2014/main" id="{4ABE627B-7A4A-60D3-797E-9BF8FC750B3A}"/>
              </a:ext>
            </a:extLst>
          </p:cNvPr>
          <p:cNvSpPr>
            <a:spLocks noChangeArrowheads="1"/>
          </p:cNvSpPr>
          <p:nvPr/>
        </p:nvSpPr>
        <p:spPr bwMode="auto">
          <a:xfrm>
            <a:off x="1588" y="6111875"/>
            <a:ext cx="12188825"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1" name="Rectangle 35">
            <a:extLst>
              <a:ext uri="{FF2B5EF4-FFF2-40B4-BE49-F238E27FC236}">
                <a16:creationId xmlns:a16="http://schemas.microsoft.com/office/drawing/2014/main" id="{5F003D97-F843-6A78-4C16-9BA3B4C8F00E}"/>
              </a:ext>
            </a:extLst>
          </p:cNvPr>
          <p:cNvSpPr>
            <a:spLocks noChangeArrowheads="1"/>
          </p:cNvSpPr>
          <p:nvPr/>
        </p:nvSpPr>
        <p:spPr bwMode="auto">
          <a:xfrm>
            <a:off x="7521575" y="0"/>
            <a:ext cx="63500" cy="68580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Title 1"/>
          <p:cNvSpPr txBox="1">
            <a:spLocks noGrp="1"/>
          </p:cNvSpPr>
          <p:nvPr>
            <p:ph type="title"/>
          </p:nvPr>
        </p:nvSpPr>
        <p:spPr>
          <a:xfrm>
            <a:off x="7973503" y="1709525"/>
            <a:ext cx="3754672" cy="2528517"/>
          </a:xfrm>
        </p:spPr>
        <p:txBody>
          <a:bodyPr anchor="b"/>
          <a:lstStyle>
            <a:lvl1pPr>
              <a:lnSpc>
                <a:spcPct val="100000"/>
              </a:lnSpc>
              <a:defRPr>
                <a:solidFill>
                  <a:srgbClr val="595460"/>
                </a:solidFill>
              </a:defRPr>
            </a:lvl1pPr>
          </a:lstStyle>
          <a:p>
            <a:pPr lvl="0"/>
            <a:r>
              <a:rPr lang="en-GB"/>
              <a:t>Click to add title</a:t>
            </a:r>
          </a:p>
        </p:txBody>
      </p:sp>
      <p:sp>
        <p:nvSpPr>
          <p:cNvPr id="7" name="Subtitle 2"/>
          <p:cNvSpPr txBox="1">
            <a:spLocks noGrp="1"/>
          </p:cNvSpPr>
          <p:nvPr>
            <p:ph type="subTitle" idx="4294967295"/>
          </p:nvPr>
        </p:nvSpPr>
        <p:spPr>
          <a:xfrm>
            <a:off x="7976914" y="4238042"/>
            <a:ext cx="3806921" cy="1741401"/>
          </a:xfrm>
        </p:spPr>
        <p:txBody>
          <a:bodyPr anchor="t"/>
          <a:lstStyle>
            <a:lvl1pPr>
              <a:defRPr sz="2000" b="0">
                <a:solidFill>
                  <a:srgbClr val="595460"/>
                </a:solidFill>
              </a:defRPr>
            </a:lvl1pPr>
          </a:lstStyle>
          <a:p>
            <a:pPr lvl="0"/>
            <a:r>
              <a:rPr lang="en-GB"/>
              <a:t>Click to add subtitle</a:t>
            </a:r>
          </a:p>
        </p:txBody>
      </p:sp>
      <p:sp>
        <p:nvSpPr>
          <p:cNvPr id="12" name="Picture Placeholder 38"/>
          <p:cNvSpPr txBox="1">
            <a:spLocks noGrp="1"/>
          </p:cNvSpPr>
          <p:nvPr>
            <p:ph type="pic" idx="4294967295"/>
          </p:nvPr>
        </p:nvSpPr>
        <p:spPr>
          <a:xfrm>
            <a:off x="0" y="1095506"/>
            <a:ext cx="7519934" cy="5016892"/>
          </a:xfrm>
        </p:spPr>
        <p:txBody>
          <a:bodyPr anchor="t" anchorCtr="1"/>
          <a:lstStyle>
            <a:lvl1pPr algn="ctr">
              <a:defRPr/>
            </a:lvl1pPr>
          </a:lstStyle>
          <a:p>
            <a:pPr lvl="0"/>
            <a:r>
              <a:rPr lang="en-GB" noProof="0"/>
              <a:t>Click to add photo</a:t>
            </a:r>
          </a:p>
        </p:txBody>
      </p:sp>
    </p:spTree>
    <p:extLst>
      <p:ext uri="{BB962C8B-B14F-4D97-AF65-F5344CB8AC3E}">
        <p14:creationId xmlns:p14="http://schemas.microsoft.com/office/powerpoint/2010/main" val="3103866676"/>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hart">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1087E6C4-B938-D06D-AEE6-D5F22C38ED6E}"/>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12">
            <a:extLst>
              <a:ext uri="{FF2B5EF4-FFF2-40B4-BE49-F238E27FC236}">
                <a16:creationId xmlns:a16="http://schemas.microsoft.com/office/drawing/2014/main" id="{E3759152-8BEC-95B8-5024-ED14999F69D4}"/>
              </a:ext>
            </a:extLst>
          </p:cNvPr>
          <p:cNvSpPr>
            <a:spLocks noChangeArrowheads="1"/>
          </p:cNvSpPr>
          <p:nvPr/>
        </p:nvSpPr>
        <p:spPr bwMode="auto">
          <a:xfrm>
            <a:off x="1038225" y="2130425"/>
            <a:ext cx="11153775" cy="4727575"/>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13">
            <a:extLst>
              <a:ext uri="{FF2B5EF4-FFF2-40B4-BE49-F238E27FC236}">
                <a16:creationId xmlns:a16="http://schemas.microsoft.com/office/drawing/2014/main" id="{5DD7A050-BE5A-B217-A981-06883EB5883D}"/>
              </a:ext>
            </a:extLst>
          </p:cNvPr>
          <p:cNvSpPr>
            <a:spLocks noChangeArrowheads="1"/>
          </p:cNvSpPr>
          <p:nvPr/>
        </p:nvSpPr>
        <p:spPr bwMode="auto">
          <a:xfrm>
            <a:off x="0" y="896938"/>
            <a:ext cx="12192000" cy="1347787"/>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5">
            <a:extLst>
              <a:ext uri="{FF2B5EF4-FFF2-40B4-BE49-F238E27FC236}">
                <a16:creationId xmlns:a16="http://schemas.microsoft.com/office/drawing/2014/main" id="{ED11A32B-11FA-1F0C-5269-E89F7933D2C5}"/>
              </a:ext>
            </a:extLst>
          </p:cNvPr>
          <p:cNvSpPr>
            <a:spLocks noChangeArrowheads="1"/>
          </p:cNvSpPr>
          <p:nvPr/>
        </p:nvSpPr>
        <p:spPr bwMode="auto">
          <a:xfrm>
            <a:off x="0" y="962025"/>
            <a:ext cx="1006475" cy="121602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16">
            <a:extLst>
              <a:ext uri="{FF2B5EF4-FFF2-40B4-BE49-F238E27FC236}">
                <a16:creationId xmlns:a16="http://schemas.microsoft.com/office/drawing/2014/main" id="{A3BD2D43-A88A-9873-28BF-061BA1D408FD}"/>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Title 1"/>
          <p:cNvSpPr txBox="1">
            <a:spLocks noGrp="1"/>
          </p:cNvSpPr>
          <p:nvPr>
            <p:ph type="title"/>
          </p:nvPr>
        </p:nvSpPr>
        <p:spPr>
          <a:xfrm>
            <a:off x="1535369" y="1044052"/>
            <a:ext cx="10013713" cy="1030364"/>
          </a:xfrm>
        </p:spPr>
        <p:txBody>
          <a:bodyPr/>
          <a:lstStyle>
            <a:lvl1pPr>
              <a:defRPr>
                <a:solidFill>
                  <a:srgbClr val="FFFFFF"/>
                </a:solidFill>
              </a:defRPr>
            </a:lvl1pPr>
          </a:lstStyle>
          <a:p>
            <a:pPr lvl="0"/>
            <a:r>
              <a:rPr lang="en-GB"/>
              <a:t>Click to add title</a:t>
            </a:r>
          </a:p>
        </p:txBody>
      </p:sp>
      <p:sp>
        <p:nvSpPr>
          <p:cNvPr id="8" name="Footer Placeholder 4">
            <a:extLst>
              <a:ext uri="{FF2B5EF4-FFF2-40B4-BE49-F238E27FC236}">
                <a16:creationId xmlns:a16="http://schemas.microsoft.com/office/drawing/2014/main" id="{1E93EED0-9F94-B89D-EFA6-0A5DBA3635AF}"/>
              </a:ext>
            </a:extLst>
          </p:cNvPr>
          <p:cNvSpPr txBox="1">
            <a:spLocks noGrp="1"/>
          </p:cNvSpPr>
          <p:nvPr>
            <p:ph type="ftr" sz="quarter" idx="10"/>
          </p:nvPr>
        </p:nvSpPr>
        <p:spPr>
          <a:xfrm>
            <a:off x="1535113" y="6308725"/>
            <a:ext cx="5732462" cy="457200"/>
          </a:xfrm>
        </p:spPr>
        <p:txBody>
          <a:bodyPr/>
          <a:lstStyle>
            <a:lvl1pPr>
              <a:defRPr/>
            </a:lvl1pPr>
          </a:lstStyle>
          <a:p>
            <a:pPr>
              <a:defRPr/>
            </a:pPr>
            <a:r>
              <a:t>Presentation Title</a:t>
            </a:r>
          </a:p>
        </p:txBody>
      </p:sp>
      <p:sp>
        <p:nvSpPr>
          <p:cNvPr id="9" name="Date Placeholder 3">
            <a:extLst>
              <a:ext uri="{FF2B5EF4-FFF2-40B4-BE49-F238E27FC236}">
                <a16:creationId xmlns:a16="http://schemas.microsoft.com/office/drawing/2014/main" id="{64BA7199-606F-7C37-ACF7-FCF4DB34D2F6}"/>
              </a:ext>
            </a:extLst>
          </p:cNvPr>
          <p:cNvSpPr txBox="1">
            <a:spLocks noGrp="1"/>
          </p:cNvSpPr>
          <p:nvPr>
            <p:ph type="dt" sz="half" idx="11"/>
          </p:nvPr>
        </p:nvSpPr>
        <p:spPr>
          <a:xfrm>
            <a:off x="8202613" y="6308725"/>
            <a:ext cx="2147887" cy="457200"/>
          </a:xfrm>
        </p:spPr>
        <p:txBody>
          <a:bodyPr/>
          <a:lstStyle>
            <a:lvl1pPr>
              <a:defRPr/>
            </a:lvl1pPr>
          </a:lstStyle>
          <a:p>
            <a:pPr>
              <a:defRPr/>
            </a:pPr>
            <a:r>
              <a:t>2/1/20XX</a:t>
            </a:r>
          </a:p>
        </p:txBody>
      </p:sp>
      <p:sp>
        <p:nvSpPr>
          <p:cNvPr id="10" name="Slide Number Placeholder 5">
            <a:extLst>
              <a:ext uri="{FF2B5EF4-FFF2-40B4-BE49-F238E27FC236}">
                <a16:creationId xmlns:a16="http://schemas.microsoft.com/office/drawing/2014/main" id="{92795E36-45A2-4966-8853-5B64392CE740}"/>
              </a:ext>
            </a:extLst>
          </p:cNvPr>
          <p:cNvSpPr txBox="1">
            <a:spLocks noGrp="1"/>
          </p:cNvSpPr>
          <p:nvPr>
            <p:ph type="sldNum" sz="quarter" idx="12"/>
          </p:nvPr>
        </p:nvSpPr>
        <p:spPr/>
        <p:txBody>
          <a:bodyPr/>
          <a:lstStyle>
            <a:lvl1pPr>
              <a:defRPr/>
            </a:lvl1pPr>
          </a:lstStyle>
          <a:p>
            <a:pPr>
              <a:defRPr/>
            </a:pPr>
            <a:fld id="{9E23D961-1888-4469-B7FE-94F239FE772C}" type="slidenum">
              <a:rPr lang="en-GB" altLang="ko-KR"/>
              <a:pPr>
                <a:defRPr/>
              </a:pPr>
              <a:t>‹#›</a:t>
            </a:fld>
            <a:endParaRPr lang="en-GB" altLang="ko-KR"/>
          </a:p>
        </p:txBody>
      </p:sp>
    </p:spTree>
    <p:extLst>
      <p:ext uri="{BB962C8B-B14F-4D97-AF65-F5344CB8AC3E}">
        <p14:creationId xmlns:p14="http://schemas.microsoft.com/office/powerpoint/2010/main" val="996168467"/>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924C75AB-735C-77C0-47AC-A2EADF632B9E}"/>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6">
            <a:extLst>
              <a:ext uri="{FF2B5EF4-FFF2-40B4-BE49-F238E27FC236}">
                <a16:creationId xmlns:a16="http://schemas.microsoft.com/office/drawing/2014/main" id="{039B41EB-415D-1BD7-CFA4-D57D4A288311}"/>
              </a:ext>
            </a:extLst>
          </p:cNvPr>
          <p:cNvSpPr>
            <a:spLocks noChangeArrowheads="1"/>
          </p:cNvSpPr>
          <p:nvPr/>
        </p:nvSpPr>
        <p:spPr bwMode="auto">
          <a:xfrm>
            <a:off x="1038225" y="2130425"/>
            <a:ext cx="11153775" cy="4727575"/>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7">
            <a:extLst>
              <a:ext uri="{FF2B5EF4-FFF2-40B4-BE49-F238E27FC236}">
                <a16:creationId xmlns:a16="http://schemas.microsoft.com/office/drawing/2014/main" id="{6DCAE594-4C83-C866-703B-8D6E8A55E5F4}"/>
              </a:ext>
            </a:extLst>
          </p:cNvPr>
          <p:cNvSpPr>
            <a:spLocks noChangeArrowheads="1"/>
          </p:cNvSpPr>
          <p:nvPr/>
        </p:nvSpPr>
        <p:spPr bwMode="auto">
          <a:xfrm>
            <a:off x="0" y="896938"/>
            <a:ext cx="12192000" cy="1347787"/>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9">
            <a:extLst>
              <a:ext uri="{FF2B5EF4-FFF2-40B4-BE49-F238E27FC236}">
                <a16:creationId xmlns:a16="http://schemas.microsoft.com/office/drawing/2014/main" id="{1AD27117-1182-154B-6A88-47017D84446D}"/>
              </a:ext>
            </a:extLst>
          </p:cNvPr>
          <p:cNvSpPr>
            <a:spLocks noChangeArrowheads="1"/>
          </p:cNvSpPr>
          <p:nvPr/>
        </p:nvSpPr>
        <p:spPr bwMode="auto">
          <a:xfrm>
            <a:off x="0" y="962025"/>
            <a:ext cx="1006475" cy="121602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10">
            <a:extLst>
              <a:ext uri="{FF2B5EF4-FFF2-40B4-BE49-F238E27FC236}">
                <a16:creationId xmlns:a16="http://schemas.microsoft.com/office/drawing/2014/main" id="{153F5665-C43D-352A-1A09-46CAA50F0D7D}"/>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Title 1"/>
          <p:cNvSpPr txBox="1">
            <a:spLocks noGrp="1"/>
          </p:cNvSpPr>
          <p:nvPr>
            <p:ph type="title"/>
          </p:nvPr>
        </p:nvSpPr>
        <p:spPr>
          <a:xfrm>
            <a:off x="1535369" y="1044052"/>
            <a:ext cx="10013713" cy="1030364"/>
          </a:xfrm>
        </p:spPr>
        <p:txBody>
          <a:bodyPr/>
          <a:lstStyle>
            <a:lvl1pPr>
              <a:defRPr>
                <a:solidFill>
                  <a:srgbClr val="FFFFFF"/>
                </a:solidFill>
              </a:defRPr>
            </a:lvl1pPr>
          </a:lstStyle>
          <a:p>
            <a:pPr lvl="0"/>
            <a:r>
              <a:rPr lang="en-GB"/>
              <a:t>Click to add title</a:t>
            </a:r>
          </a:p>
        </p:txBody>
      </p:sp>
      <p:sp>
        <p:nvSpPr>
          <p:cNvPr id="8" name="Footer Placeholder 4">
            <a:extLst>
              <a:ext uri="{FF2B5EF4-FFF2-40B4-BE49-F238E27FC236}">
                <a16:creationId xmlns:a16="http://schemas.microsoft.com/office/drawing/2014/main" id="{02F19F75-1497-4E8A-9E74-2DF3D53FDB49}"/>
              </a:ext>
            </a:extLst>
          </p:cNvPr>
          <p:cNvSpPr txBox="1">
            <a:spLocks noGrp="1"/>
          </p:cNvSpPr>
          <p:nvPr>
            <p:ph type="ftr" sz="quarter" idx="10"/>
          </p:nvPr>
        </p:nvSpPr>
        <p:spPr>
          <a:xfrm>
            <a:off x="1535113" y="6308725"/>
            <a:ext cx="5732462" cy="457200"/>
          </a:xfrm>
        </p:spPr>
        <p:txBody>
          <a:bodyPr/>
          <a:lstStyle>
            <a:lvl1pPr>
              <a:defRPr/>
            </a:lvl1pPr>
          </a:lstStyle>
          <a:p>
            <a:pPr>
              <a:defRPr/>
            </a:pPr>
            <a:r>
              <a:t>Presentation Title</a:t>
            </a:r>
          </a:p>
        </p:txBody>
      </p:sp>
      <p:sp>
        <p:nvSpPr>
          <p:cNvPr id="9" name="Date Placeholder 3">
            <a:extLst>
              <a:ext uri="{FF2B5EF4-FFF2-40B4-BE49-F238E27FC236}">
                <a16:creationId xmlns:a16="http://schemas.microsoft.com/office/drawing/2014/main" id="{E9D73984-C53D-064A-AA70-F77193920979}"/>
              </a:ext>
            </a:extLst>
          </p:cNvPr>
          <p:cNvSpPr txBox="1">
            <a:spLocks noGrp="1"/>
          </p:cNvSpPr>
          <p:nvPr>
            <p:ph type="dt" sz="half" idx="11"/>
          </p:nvPr>
        </p:nvSpPr>
        <p:spPr>
          <a:xfrm>
            <a:off x="8202613" y="6308725"/>
            <a:ext cx="2147887" cy="457200"/>
          </a:xfrm>
        </p:spPr>
        <p:txBody>
          <a:bodyPr/>
          <a:lstStyle>
            <a:lvl1pPr>
              <a:defRPr/>
            </a:lvl1pPr>
          </a:lstStyle>
          <a:p>
            <a:pPr>
              <a:defRPr/>
            </a:pPr>
            <a:r>
              <a:t>2/1/20XX</a:t>
            </a:r>
          </a:p>
        </p:txBody>
      </p:sp>
      <p:sp>
        <p:nvSpPr>
          <p:cNvPr id="10" name="Slide Number Placeholder 5">
            <a:extLst>
              <a:ext uri="{FF2B5EF4-FFF2-40B4-BE49-F238E27FC236}">
                <a16:creationId xmlns:a16="http://schemas.microsoft.com/office/drawing/2014/main" id="{F16FDEE9-AC3B-9A35-6E71-B0467373D944}"/>
              </a:ext>
            </a:extLst>
          </p:cNvPr>
          <p:cNvSpPr txBox="1">
            <a:spLocks noGrp="1"/>
          </p:cNvSpPr>
          <p:nvPr>
            <p:ph type="sldNum" sz="quarter" idx="12"/>
          </p:nvPr>
        </p:nvSpPr>
        <p:spPr/>
        <p:txBody>
          <a:bodyPr/>
          <a:lstStyle>
            <a:lvl1pPr>
              <a:defRPr/>
            </a:lvl1pPr>
          </a:lstStyle>
          <a:p>
            <a:pPr>
              <a:defRPr/>
            </a:pPr>
            <a:fld id="{850DF1CC-ADE2-4B71-B2F8-08C502BCC8D2}" type="slidenum">
              <a:rPr lang="en-GB" altLang="ko-KR"/>
              <a:pPr>
                <a:defRPr/>
              </a:pPr>
              <a:t>‹#›</a:t>
            </a:fld>
            <a:endParaRPr lang="en-GB" altLang="ko-KR"/>
          </a:p>
        </p:txBody>
      </p:sp>
    </p:spTree>
    <p:extLst>
      <p:ext uri="{BB962C8B-B14F-4D97-AF65-F5344CB8AC3E}">
        <p14:creationId xmlns:p14="http://schemas.microsoft.com/office/powerpoint/2010/main" val="38522306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Rectangle 9" descr="&quot;&quot;">
            <a:extLst>
              <a:ext uri="{FF2B5EF4-FFF2-40B4-BE49-F238E27FC236}">
                <a16:creationId xmlns:a16="http://schemas.microsoft.com/office/drawing/2014/main" id="{955C61F1-4F9A-E041-ACD5-613C20C9E56E}"/>
              </a:ext>
            </a:extLst>
          </p:cNvPr>
          <p:cNvSpPr>
            <a:spLocks noChangeArrowheads="1"/>
          </p:cNvSpPr>
          <p:nvPr/>
        </p:nvSpPr>
        <p:spPr bwMode="auto">
          <a:xfrm>
            <a:off x="4551363" y="0"/>
            <a:ext cx="63500" cy="68580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Picture Placeholder 8"/>
          <p:cNvSpPr txBox="1">
            <a:spLocks noGrp="1"/>
          </p:cNvSpPr>
          <p:nvPr>
            <p:ph type="pic" idx="4294967295"/>
          </p:nvPr>
        </p:nvSpPr>
        <p:spPr>
          <a:xfrm>
            <a:off x="0" y="0"/>
            <a:ext cx="12191996" cy="6858000"/>
          </a:xfrm>
        </p:spPr>
        <p:txBody>
          <a:bodyPr anchor="t" anchorCtr="1">
            <a:noAutofit/>
          </a:bodyPr>
          <a:lstStyle>
            <a:lvl1pPr algn="ctr">
              <a:defRPr/>
            </a:lvl1pPr>
          </a:lstStyle>
          <a:p>
            <a:pPr lvl="0"/>
            <a:r>
              <a:rPr lang="en-GB" noProof="0"/>
              <a:t>Click to add photo</a:t>
            </a:r>
          </a:p>
        </p:txBody>
      </p:sp>
      <p:sp>
        <p:nvSpPr>
          <p:cNvPr id="4" name="Title 1"/>
          <p:cNvSpPr txBox="1">
            <a:spLocks noGrp="1"/>
          </p:cNvSpPr>
          <p:nvPr>
            <p:ph type="title"/>
          </p:nvPr>
        </p:nvSpPr>
        <p:spPr>
          <a:xfrm>
            <a:off x="-1728" y="1095506"/>
            <a:ext cx="4606536" cy="3936930"/>
          </a:xfrm>
          <a:solidFill>
            <a:srgbClr val="595460"/>
          </a:solidFill>
        </p:spPr>
        <p:txBody>
          <a:bodyPr rIns="365760" anchor="b"/>
          <a:lstStyle>
            <a:lvl1pPr marL="365760">
              <a:lnSpc>
                <a:spcPct val="100000"/>
              </a:lnSpc>
              <a:spcBef>
                <a:spcPts val="1000"/>
              </a:spcBef>
              <a:defRPr>
                <a:solidFill>
                  <a:srgbClr val="FFFFFF"/>
                </a:solidFill>
              </a:defRPr>
            </a:lvl1pPr>
          </a:lstStyle>
          <a:p>
            <a:pPr lvl="0"/>
            <a:r>
              <a:rPr lang="en-GB"/>
              <a:t>CLICK TO EDIT MASTER TITLE STYLE</a:t>
            </a:r>
          </a:p>
        </p:txBody>
      </p:sp>
      <p:sp>
        <p:nvSpPr>
          <p:cNvPr id="5" name="Text Placeholder 4"/>
          <p:cNvSpPr txBox="1">
            <a:spLocks noGrp="1"/>
          </p:cNvSpPr>
          <p:nvPr>
            <p:ph type="body" idx="4294967295"/>
          </p:nvPr>
        </p:nvSpPr>
        <p:spPr>
          <a:xfrm>
            <a:off x="-1728" y="5032436"/>
            <a:ext cx="4606536" cy="1079961"/>
          </a:xfrm>
          <a:solidFill>
            <a:srgbClr val="595460"/>
          </a:solidFill>
        </p:spPr>
        <p:txBody>
          <a:bodyPr/>
          <a:lstStyle>
            <a:lvl1pPr marL="365760">
              <a:spcBef>
                <a:spcPts val="1000"/>
              </a:spcBef>
              <a:defRPr>
                <a:solidFill>
                  <a:srgbClr val="FFFFFF"/>
                </a:solidFill>
              </a:defRPr>
            </a:lvl1pPr>
          </a:lstStyle>
          <a:p>
            <a:pPr lvl="0"/>
            <a:r>
              <a:rPr lang="en-GB"/>
              <a:t>Click to edit Master text styles</a:t>
            </a:r>
          </a:p>
        </p:txBody>
      </p:sp>
      <p:sp>
        <p:nvSpPr>
          <p:cNvPr id="6" name="Footer Placeholder 4">
            <a:extLst>
              <a:ext uri="{FF2B5EF4-FFF2-40B4-BE49-F238E27FC236}">
                <a16:creationId xmlns:a16="http://schemas.microsoft.com/office/drawing/2014/main" id="{09A8FDDB-AEFB-A9C2-600E-AC70333CA519}"/>
              </a:ext>
            </a:extLst>
          </p:cNvPr>
          <p:cNvSpPr txBox="1">
            <a:spLocks noGrp="1"/>
          </p:cNvSpPr>
          <p:nvPr>
            <p:ph type="ftr" sz="quarter" idx="10"/>
          </p:nvPr>
        </p:nvSpPr>
        <p:spPr>
          <a:xfrm>
            <a:off x="855663" y="6308725"/>
            <a:ext cx="6007100" cy="457200"/>
          </a:xfrm>
        </p:spPr>
        <p:txBody>
          <a:bodyPr/>
          <a:lstStyle>
            <a:lvl1pPr>
              <a:defRPr>
                <a:solidFill>
                  <a:srgbClr val="FFFFFF"/>
                </a:solidFill>
                <a:effectLst>
                  <a:outerShdw dist="38096" dir="2700000">
                    <a:srgbClr val="000000"/>
                  </a:outerShdw>
                </a:effectLst>
              </a:defRPr>
            </a:lvl1pPr>
          </a:lstStyle>
          <a:p>
            <a:pPr>
              <a:defRPr/>
            </a:pPr>
            <a:r>
              <a:t>Presentation Title</a:t>
            </a:r>
          </a:p>
        </p:txBody>
      </p:sp>
      <p:sp>
        <p:nvSpPr>
          <p:cNvPr id="7" name="Date Placeholder 3">
            <a:extLst>
              <a:ext uri="{FF2B5EF4-FFF2-40B4-BE49-F238E27FC236}">
                <a16:creationId xmlns:a16="http://schemas.microsoft.com/office/drawing/2014/main" id="{14E766E3-4562-3A47-4F61-B7938A401FFF}"/>
              </a:ext>
            </a:extLst>
          </p:cNvPr>
          <p:cNvSpPr txBox="1">
            <a:spLocks noGrp="1"/>
          </p:cNvSpPr>
          <p:nvPr>
            <p:ph type="dt" sz="half" idx="11"/>
          </p:nvPr>
        </p:nvSpPr>
        <p:spPr>
          <a:xfrm>
            <a:off x="8197850" y="6308725"/>
            <a:ext cx="2151063" cy="457200"/>
          </a:xfrm>
        </p:spPr>
        <p:txBody>
          <a:bodyPr/>
          <a:lstStyle>
            <a:lvl1pPr>
              <a:defRPr>
                <a:solidFill>
                  <a:srgbClr val="FFFFFF"/>
                </a:solidFill>
                <a:effectLst>
                  <a:outerShdw dist="38096" dir="2700000">
                    <a:srgbClr val="000000"/>
                  </a:outerShdw>
                </a:effectLst>
              </a:defRPr>
            </a:lvl1pPr>
          </a:lstStyle>
          <a:p>
            <a:pPr>
              <a:defRPr/>
            </a:pPr>
            <a:r>
              <a:t>2/1/20XX</a:t>
            </a:r>
          </a:p>
        </p:txBody>
      </p:sp>
      <p:sp>
        <p:nvSpPr>
          <p:cNvPr id="8" name="Slide Number Placeholder 6">
            <a:extLst>
              <a:ext uri="{FF2B5EF4-FFF2-40B4-BE49-F238E27FC236}">
                <a16:creationId xmlns:a16="http://schemas.microsoft.com/office/drawing/2014/main" id="{917605A2-AB3C-BCAC-6E2F-D180E6D191C0}"/>
              </a:ext>
            </a:extLst>
          </p:cNvPr>
          <p:cNvSpPr txBox="1">
            <a:spLocks noGrp="1"/>
          </p:cNvSpPr>
          <p:nvPr>
            <p:ph type="sldNum" sz="quarter" idx="12"/>
          </p:nvPr>
        </p:nvSpPr>
        <p:spPr/>
        <p:txBody>
          <a:bodyPr/>
          <a:lstStyle>
            <a:lvl1pPr>
              <a:defRPr>
                <a:solidFill>
                  <a:srgbClr val="FFFFFF"/>
                </a:solidFill>
                <a:effectLst>
                  <a:outerShdw blurRad="38100" dist="38100" dir="2700000" algn="tl">
                    <a:srgbClr val="000000"/>
                  </a:outerShdw>
                </a:effectLst>
              </a:defRPr>
            </a:lvl1pPr>
          </a:lstStyle>
          <a:p>
            <a:pPr>
              <a:defRPr/>
            </a:pPr>
            <a:fld id="{400D0AA7-A8FD-4F6F-AE60-42E2967B9672}" type="slidenum">
              <a:rPr lang="en-GB" altLang="ko-KR"/>
              <a:pPr>
                <a:defRPr/>
              </a:pPr>
              <a:t>‹#›</a:t>
            </a:fld>
            <a:endParaRPr lang="en-GB" altLang="ko-KR"/>
          </a:p>
        </p:txBody>
      </p:sp>
    </p:spTree>
    <p:extLst>
      <p:ext uri="{BB962C8B-B14F-4D97-AF65-F5344CB8AC3E}">
        <p14:creationId xmlns:p14="http://schemas.microsoft.com/office/powerpoint/2010/main" val="3951725973"/>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eam">
    <p:spTree>
      <p:nvGrpSpPr>
        <p:cNvPr id="1" name=""/>
        <p:cNvGrpSpPr/>
        <p:nvPr/>
      </p:nvGrpSpPr>
      <p:grpSpPr>
        <a:xfrm>
          <a:off x="0" y="0"/>
          <a:ext cx="0" cy="0"/>
          <a:chOff x="0" y="0"/>
          <a:chExt cx="0" cy="0"/>
        </a:xfrm>
      </p:grpSpPr>
      <p:sp>
        <p:nvSpPr>
          <p:cNvPr id="2" name="Rectangle 18">
            <a:extLst>
              <a:ext uri="{FF2B5EF4-FFF2-40B4-BE49-F238E27FC236}">
                <a16:creationId xmlns:a16="http://schemas.microsoft.com/office/drawing/2014/main" id="{588F8873-DB30-7E07-F33E-2D1017E83F14}"/>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26">
            <a:extLst>
              <a:ext uri="{FF2B5EF4-FFF2-40B4-BE49-F238E27FC236}">
                <a16:creationId xmlns:a16="http://schemas.microsoft.com/office/drawing/2014/main" id="{3C9DA9A6-6BAB-148C-F42A-597D62563E29}"/>
              </a:ext>
            </a:extLst>
          </p:cNvPr>
          <p:cNvSpPr>
            <a:spLocks noChangeArrowheads="1"/>
          </p:cNvSpPr>
          <p:nvPr/>
        </p:nvSpPr>
        <p:spPr bwMode="auto">
          <a:xfrm>
            <a:off x="1038225" y="-3175"/>
            <a:ext cx="11153775" cy="4727575"/>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27">
            <a:extLst>
              <a:ext uri="{FF2B5EF4-FFF2-40B4-BE49-F238E27FC236}">
                <a16:creationId xmlns:a16="http://schemas.microsoft.com/office/drawing/2014/main" id="{32DFA712-7FE5-050F-70F3-4D46C16E88E3}"/>
              </a:ext>
            </a:extLst>
          </p:cNvPr>
          <p:cNvSpPr>
            <a:spLocks noChangeArrowheads="1"/>
          </p:cNvSpPr>
          <p:nvPr/>
        </p:nvSpPr>
        <p:spPr bwMode="auto">
          <a:xfrm>
            <a:off x="0" y="4724400"/>
            <a:ext cx="12192000" cy="13477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29">
            <a:extLst>
              <a:ext uri="{FF2B5EF4-FFF2-40B4-BE49-F238E27FC236}">
                <a16:creationId xmlns:a16="http://schemas.microsoft.com/office/drawing/2014/main" id="{46C49B57-E957-865E-FC05-B940F53F9CEE}"/>
              </a:ext>
            </a:extLst>
          </p:cNvPr>
          <p:cNvSpPr>
            <a:spLocks noChangeArrowheads="1"/>
          </p:cNvSpPr>
          <p:nvPr/>
        </p:nvSpPr>
        <p:spPr bwMode="auto">
          <a:xfrm>
            <a:off x="0" y="4791075"/>
            <a:ext cx="1006475" cy="121602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30">
            <a:extLst>
              <a:ext uri="{FF2B5EF4-FFF2-40B4-BE49-F238E27FC236}">
                <a16:creationId xmlns:a16="http://schemas.microsoft.com/office/drawing/2014/main" id="{204EC473-BC48-A7C8-B587-D4F19AB6799A}"/>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Title 1"/>
          <p:cNvSpPr txBox="1">
            <a:spLocks noGrp="1"/>
          </p:cNvSpPr>
          <p:nvPr>
            <p:ph type="title"/>
          </p:nvPr>
        </p:nvSpPr>
        <p:spPr>
          <a:xfrm>
            <a:off x="1535369" y="4872252"/>
            <a:ext cx="10013713" cy="1030364"/>
          </a:xfrm>
        </p:spPr>
        <p:txBody>
          <a:bodyPr/>
          <a:lstStyle>
            <a:lvl1pPr>
              <a:defRPr>
                <a:solidFill>
                  <a:srgbClr val="FFFFFF"/>
                </a:solidFill>
              </a:defRPr>
            </a:lvl1pPr>
          </a:lstStyle>
          <a:p>
            <a:pPr lvl="0"/>
            <a:r>
              <a:rPr lang="en-GB"/>
              <a:t>Click to add title</a:t>
            </a:r>
          </a:p>
        </p:txBody>
      </p:sp>
      <p:sp>
        <p:nvSpPr>
          <p:cNvPr id="8" name="Footer Placeholder 4">
            <a:extLst>
              <a:ext uri="{FF2B5EF4-FFF2-40B4-BE49-F238E27FC236}">
                <a16:creationId xmlns:a16="http://schemas.microsoft.com/office/drawing/2014/main" id="{89C83514-BA95-F339-295A-94FF69612A1E}"/>
              </a:ext>
            </a:extLst>
          </p:cNvPr>
          <p:cNvSpPr txBox="1">
            <a:spLocks noGrp="1"/>
          </p:cNvSpPr>
          <p:nvPr>
            <p:ph type="ftr" sz="quarter" idx="10"/>
          </p:nvPr>
        </p:nvSpPr>
        <p:spPr>
          <a:xfrm>
            <a:off x="1535113" y="6308725"/>
            <a:ext cx="4946650" cy="457200"/>
          </a:xfrm>
        </p:spPr>
        <p:txBody>
          <a:bodyPr/>
          <a:lstStyle>
            <a:lvl1pPr>
              <a:defRPr/>
            </a:lvl1pPr>
          </a:lstStyle>
          <a:p>
            <a:pPr>
              <a:defRPr/>
            </a:pPr>
            <a:r>
              <a:t>Presentation Title</a:t>
            </a:r>
          </a:p>
        </p:txBody>
      </p:sp>
      <p:sp>
        <p:nvSpPr>
          <p:cNvPr id="9" name="Date Placeholder 3">
            <a:extLst>
              <a:ext uri="{FF2B5EF4-FFF2-40B4-BE49-F238E27FC236}">
                <a16:creationId xmlns:a16="http://schemas.microsoft.com/office/drawing/2014/main" id="{7548A6D2-E717-21B2-8425-712FE132039B}"/>
              </a:ext>
            </a:extLst>
          </p:cNvPr>
          <p:cNvSpPr txBox="1">
            <a:spLocks noGrp="1"/>
          </p:cNvSpPr>
          <p:nvPr>
            <p:ph type="dt" sz="half" idx="11"/>
          </p:nvPr>
        </p:nvSpPr>
        <p:spPr>
          <a:xfrm>
            <a:off x="8202613" y="6308725"/>
            <a:ext cx="2147887" cy="457200"/>
          </a:xfrm>
        </p:spPr>
        <p:txBody>
          <a:bodyPr/>
          <a:lstStyle>
            <a:lvl1pPr>
              <a:defRPr/>
            </a:lvl1pPr>
          </a:lstStyle>
          <a:p>
            <a:pPr>
              <a:defRPr/>
            </a:pPr>
            <a:r>
              <a:t>2/1/20XX</a:t>
            </a:r>
          </a:p>
        </p:txBody>
      </p:sp>
      <p:sp>
        <p:nvSpPr>
          <p:cNvPr id="10" name="Slide Number Placeholder 5">
            <a:extLst>
              <a:ext uri="{FF2B5EF4-FFF2-40B4-BE49-F238E27FC236}">
                <a16:creationId xmlns:a16="http://schemas.microsoft.com/office/drawing/2014/main" id="{F4E4CE79-8F98-2C29-7A35-388F9A0E17B1}"/>
              </a:ext>
            </a:extLst>
          </p:cNvPr>
          <p:cNvSpPr txBox="1">
            <a:spLocks noGrp="1"/>
          </p:cNvSpPr>
          <p:nvPr>
            <p:ph type="sldNum" sz="quarter" idx="12"/>
          </p:nvPr>
        </p:nvSpPr>
        <p:spPr/>
        <p:txBody>
          <a:bodyPr/>
          <a:lstStyle>
            <a:lvl1pPr>
              <a:defRPr/>
            </a:lvl1pPr>
          </a:lstStyle>
          <a:p>
            <a:pPr>
              <a:defRPr/>
            </a:pPr>
            <a:fld id="{268A4FD5-9AA2-45BC-B8DA-77B09040B6FB}" type="slidenum">
              <a:rPr lang="en-GB" altLang="ko-KR"/>
              <a:pPr>
                <a:defRPr/>
              </a:pPr>
              <a:t>‹#›</a:t>
            </a:fld>
            <a:endParaRPr lang="en-GB" altLang="ko-KR"/>
          </a:p>
        </p:txBody>
      </p:sp>
    </p:spTree>
    <p:extLst>
      <p:ext uri="{BB962C8B-B14F-4D97-AF65-F5344CB8AC3E}">
        <p14:creationId xmlns:p14="http://schemas.microsoft.com/office/powerpoint/2010/main" val="21722884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meline">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F44A09D6-C0E1-36DE-4495-91CDA240F59A}"/>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9">
            <a:extLst>
              <a:ext uri="{FF2B5EF4-FFF2-40B4-BE49-F238E27FC236}">
                <a16:creationId xmlns:a16="http://schemas.microsoft.com/office/drawing/2014/main" id="{5E5326C4-7574-D770-8468-AA95C9613BC6}"/>
              </a:ext>
            </a:extLst>
          </p:cNvPr>
          <p:cNvSpPr>
            <a:spLocks noChangeArrowheads="1"/>
          </p:cNvSpPr>
          <p:nvPr/>
        </p:nvSpPr>
        <p:spPr bwMode="auto">
          <a:xfrm>
            <a:off x="1038225" y="-3175"/>
            <a:ext cx="11153775" cy="4727575"/>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10">
            <a:extLst>
              <a:ext uri="{FF2B5EF4-FFF2-40B4-BE49-F238E27FC236}">
                <a16:creationId xmlns:a16="http://schemas.microsoft.com/office/drawing/2014/main" id="{4ACDD8F7-DD84-5670-2E2F-253E96F485D5}"/>
              </a:ext>
            </a:extLst>
          </p:cNvPr>
          <p:cNvSpPr>
            <a:spLocks noChangeArrowheads="1"/>
          </p:cNvSpPr>
          <p:nvPr/>
        </p:nvSpPr>
        <p:spPr bwMode="auto">
          <a:xfrm>
            <a:off x="0" y="4724400"/>
            <a:ext cx="12192000" cy="13477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1">
            <a:extLst>
              <a:ext uri="{FF2B5EF4-FFF2-40B4-BE49-F238E27FC236}">
                <a16:creationId xmlns:a16="http://schemas.microsoft.com/office/drawing/2014/main" id="{03529BC8-7A08-EECF-07C3-16A8F1C8816D}"/>
              </a:ext>
            </a:extLst>
          </p:cNvPr>
          <p:cNvSpPr>
            <a:spLocks noChangeArrowheads="1"/>
          </p:cNvSpPr>
          <p:nvPr/>
        </p:nvSpPr>
        <p:spPr bwMode="auto">
          <a:xfrm>
            <a:off x="0" y="4791075"/>
            <a:ext cx="1006475" cy="121602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12">
            <a:extLst>
              <a:ext uri="{FF2B5EF4-FFF2-40B4-BE49-F238E27FC236}">
                <a16:creationId xmlns:a16="http://schemas.microsoft.com/office/drawing/2014/main" id="{EB9536A6-ADFA-A0D9-ACF7-4038C77E3047}"/>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Title 1"/>
          <p:cNvSpPr txBox="1">
            <a:spLocks noGrp="1"/>
          </p:cNvSpPr>
          <p:nvPr>
            <p:ph type="title"/>
          </p:nvPr>
        </p:nvSpPr>
        <p:spPr>
          <a:xfrm>
            <a:off x="1535369" y="4872252"/>
            <a:ext cx="10013713" cy="1030364"/>
          </a:xfrm>
        </p:spPr>
        <p:txBody>
          <a:bodyPr/>
          <a:lstStyle>
            <a:lvl1pPr>
              <a:defRPr>
                <a:solidFill>
                  <a:srgbClr val="FFFFFF"/>
                </a:solidFill>
              </a:defRPr>
            </a:lvl1pPr>
          </a:lstStyle>
          <a:p>
            <a:pPr lvl="0"/>
            <a:r>
              <a:rPr lang="en-GB"/>
              <a:t>Click to add title</a:t>
            </a:r>
          </a:p>
        </p:txBody>
      </p:sp>
      <p:sp>
        <p:nvSpPr>
          <p:cNvPr id="8" name="Footer Placeholder 4">
            <a:extLst>
              <a:ext uri="{FF2B5EF4-FFF2-40B4-BE49-F238E27FC236}">
                <a16:creationId xmlns:a16="http://schemas.microsoft.com/office/drawing/2014/main" id="{2E52C9B1-7701-0FC7-8881-01B0A4B5EAA8}"/>
              </a:ext>
            </a:extLst>
          </p:cNvPr>
          <p:cNvSpPr txBox="1">
            <a:spLocks noGrp="1"/>
          </p:cNvSpPr>
          <p:nvPr>
            <p:ph type="ftr" sz="quarter" idx="10"/>
          </p:nvPr>
        </p:nvSpPr>
        <p:spPr>
          <a:xfrm>
            <a:off x="1535113" y="6308725"/>
            <a:ext cx="4946650" cy="457200"/>
          </a:xfrm>
        </p:spPr>
        <p:txBody>
          <a:bodyPr/>
          <a:lstStyle>
            <a:lvl1pPr>
              <a:defRPr/>
            </a:lvl1pPr>
          </a:lstStyle>
          <a:p>
            <a:pPr>
              <a:defRPr/>
            </a:pPr>
            <a:r>
              <a:t>Presentation Title</a:t>
            </a:r>
          </a:p>
        </p:txBody>
      </p:sp>
      <p:sp>
        <p:nvSpPr>
          <p:cNvPr id="9" name="Date Placeholder 3">
            <a:extLst>
              <a:ext uri="{FF2B5EF4-FFF2-40B4-BE49-F238E27FC236}">
                <a16:creationId xmlns:a16="http://schemas.microsoft.com/office/drawing/2014/main" id="{5AA04BC1-0131-8CC4-B4F8-6EA4D08D63E5}"/>
              </a:ext>
            </a:extLst>
          </p:cNvPr>
          <p:cNvSpPr txBox="1">
            <a:spLocks noGrp="1"/>
          </p:cNvSpPr>
          <p:nvPr>
            <p:ph type="dt" sz="half" idx="11"/>
          </p:nvPr>
        </p:nvSpPr>
        <p:spPr>
          <a:xfrm>
            <a:off x="8202613" y="6308725"/>
            <a:ext cx="2147887" cy="457200"/>
          </a:xfrm>
        </p:spPr>
        <p:txBody>
          <a:bodyPr/>
          <a:lstStyle>
            <a:lvl1pPr>
              <a:defRPr/>
            </a:lvl1pPr>
          </a:lstStyle>
          <a:p>
            <a:pPr>
              <a:defRPr/>
            </a:pPr>
            <a:r>
              <a:t>2/1/20XX</a:t>
            </a:r>
          </a:p>
        </p:txBody>
      </p:sp>
      <p:sp>
        <p:nvSpPr>
          <p:cNvPr id="10" name="Slide Number Placeholder 5">
            <a:extLst>
              <a:ext uri="{FF2B5EF4-FFF2-40B4-BE49-F238E27FC236}">
                <a16:creationId xmlns:a16="http://schemas.microsoft.com/office/drawing/2014/main" id="{AD7AD2B6-689C-43BA-C86B-95927878C41F}"/>
              </a:ext>
            </a:extLst>
          </p:cNvPr>
          <p:cNvSpPr txBox="1">
            <a:spLocks noGrp="1"/>
          </p:cNvSpPr>
          <p:nvPr>
            <p:ph type="sldNum" sz="quarter" idx="12"/>
          </p:nvPr>
        </p:nvSpPr>
        <p:spPr/>
        <p:txBody>
          <a:bodyPr/>
          <a:lstStyle>
            <a:lvl1pPr>
              <a:defRPr/>
            </a:lvl1pPr>
          </a:lstStyle>
          <a:p>
            <a:pPr>
              <a:defRPr/>
            </a:pPr>
            <a:fld id="{AA5A2589-6E2E-4083-9E07-361A737A0FDE}" type="slidenum">
              <a:rPr lang="en-GB" altLang="ko-KR"/>
              <a:pPr>
                <a:defRPr/>
              </a:pPr>
              <a:t>‹#›</a:t>
            </a:fld>
            <a:endParaRPr lang="en-GB" altLang="ko-KR"/>
          </a:p>
        </p:txBody>
      </p:sp>
    </p:spTree>
    <p:extLst>
      <p:ext uri="{BB962C8B-B14F-4D97-AF65-F5344CB8AC3E}">
        <p14:creationId xmlns:p14="http://schemas.microsoft.com/office/powerpoint/2010/main" val="38882371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ontent 2 Column">
    <p:spTree>
      <p:nvGrpSpPr>
        <p:cNvPr id="1" name=""/>
        <p:cNvGrpSpPr/>
        <p:nvPr/>
      </p:nvGrpSpPr>
      <p:grpSpPr>
        <a:xfrm>
          <a:off x="0" y="0"/>
          <a:ext cx="0" cy="0"/>
          <a:chOff x="0" y="0"/>
          <a:chExt cx="0" cy="0"/>
        </a:xfrm>
      </p:grpSpPr>
      <p:sp>
        <p:nvSpPr>
          <p:cNvPr id="2" name="Rectangle 8" descr="&quot;&quot;">
            <a:extLst>
              <a:ext uri="{FF2B5EF4-FFF2-40B4-BE49-F238E27FC236}">
                <a16:creationId xmlns:a16="http://schemas.microsoft.com/office/drawing/2014/main" id="{5DCE05DA-A372-FC8C-1769-7C522E877291}"/>
              </a:ext>
            </a:extLst>
          </p:cNvPr>
          <p:cNvSpPr>
            <a:spLocks noChangeArrowheads="1"/>
          </p:cNvSpPr>
          <p:nvPr/>
        </p:nvSpPr>
        <p:spPr bwMode="auto">
          <a:xfrm>
            <a:off x="0" y="0"/>
            <a:ext cx="12188825"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19" descr="&quot;&quot;">
            <a:extLst>
              <a:ext uri="{FF2B5EF4-FFF2-40B4-BE49-F238E27FC236}">
                <a16:creationId xmlns:a16="http://schemas.microsoft.com/office/drawing/2014/main" id="{C8B676AF-4159-78BB-FE53-8A41CF9B76E9}"/>
              </a:ext>
            </a:extLst>
          </p:cNvPr>
          <p:cNvSpPr>
            <a:spLocks noChangeArrowheads="1"/>
          </p:cNvSpPr>
          <p:nvPr/>
        </p:nvSpPr>
        <p:spPr bwMode="auto">
          <a:xfrm>
            <a:off x="0" y="3175"/>
            <a:ext cx="12192000" cy="13477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10" descr="&quot;&quot;">
            <a:extLst>
              <a:ext uri="{FF2B5EF4-FFF2-40B4-BE49-F238E27FC236}">
                <a16:creationId xmlns:a16="http://schemas.microsoft.com/office/drawing/2014/main" id="{92AC229E-41B2-D199-576C-A96123D3B29B}"/>
              </a:ext>
            </a:extLst>
          </p:cNvPr>
          <p:cNvSpPr>
            <a:spLocks noChangeArrowheads="1"/>
          </p:cNvSpPr>
          <p:nvPr/>
        </p:nvSpPr>
        <p:spPr bwMode="auto">
          <a:xfrm>
            <a:off x="0" y="1350963"/>
            <a:ext cx="12192000" cy="4749800"/>
          </a:xfrm>
          <a:prstGeom prst="rect">
            <a:avLst/>
          </a:prstGeom>
          <a:solidFill>
            <a:srgbClr val="FFFFFF">
              <a:alpha val="59999"/>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1" descr="&quot;&quot;">
            <a:extLst>
              <a:ext uri="{FF2B5EF4-FFF2-40B4-BE49-F238E27FC236}">
                <a16:creationId xmlns:a16="http://schemas.microsoft.com/office/drawing/2014/main" id="{94EABBB4-EFCD-57C8-E49D-8DBEEEF58089}"/>
              </a:ext>
            </a:extLst>
          </p:cNvPr>
          <p:cNvSpPr>
            <a:spLocks noChangeArrowheads="1"/>
          </p:cNvSpPr>
          <p:nvPr/>
        </p:nvSpPr>
        <p:spPr bwMode="auto">
          <a:xfrm>
            <a:off x="0" y="6107113"/>
            <a:ext cx="4651375" cy="750887"/>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1" name="Rectangle 8" descr="&quot;&quot;">
            <a:extLst>
              <a:ext uri="{FF2B5EF4-FFF2-40B4-BE49-F238E27FC236}">
                <a16:creationId xmlns:a16="http://schemas.microsoft.com/office/drawing/2014/main" id="{2301BCF7-8347-B6B3-64A4-8DF2BD03BB8D}"/>
              </a:ext>
            </a:extLst>
          </p:cNvPr>
          <p:cNvSpPr>
            <a:spLocks noChangeArrowheads="1"/>
          </p:cNvSpPr>
          <p:nvPr/>
        </p:nvSpPr>
        <p:spPr bwMode="auto">
          <a:xfrm>
            <a:off x="1588" y="6100763"/>
            <a:ext cx="12188825" cy="65087"/>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2" name="Rectangle 12" descr="&quot;&quot;">
            <a:extLst>
              <a:ext uri="{FF2B5EF4-FFF2-40B4-BE49-F238E27FC236}">
                <a16:creationId xmlns:a16="http://schemas.microsoft.com/office/drawing/2014/main" id="{8837F7F3-0C6A-A2F1-F22A-5A04E2E08C67}"/>
              </a:ext>
            </a:extLst>
          </p:cNvPr>
          <p:cNvSpPr>
            <a:spLocks noChangeArrowheads="1"/>
          </p:cNvSpPr>
          <p:nvPr/>
        </p:nvSpPr>
        <p:spPr bwMode="auto">
          <a:xfrm>
            <a:off x="4633913" y="6118225"/>
            <a:ext cx="63500" cy="7397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Title 1"/>
          <p:cNvSpPr txBox="1">
            <a:spLocks noGrp="1"/>
          </p:cNvSpPr>
          <p:nvPr>
            <p:ph type="title"/>
          </p:nvPr>
        </p:nvSpPr>
        <p:spPr>
          <a:xfrm>
            <a:off x="648931" y="180639"/>
            <a:ext cx="10900141" cy="935778"/>
          </a:xfrm>
        </p:spPr>
        <p:txBody>
          <a:bodyPr>
            <a:noAutofit/>
          </a:bodyPr>
          <a:lstStyle>
            <a:lvl1pPr>
              <a:defRPr>
                <a:solidFill>
                  <a:srgbClr val="FFFFFF"/>
                </a:solidFill>
              </a:defRPr>
            </a:lvl1pPr>
          </a:lstStyle>
          <a:p>
            <a:pPr lvl="0"/>
            <a:r>
              <a:rPr lang="en-GB"/>
              <a:t>Click to add title</a:t>
            </a:r>
          </a:p>
        </p:txBody>
      </p:sp>
      <p:sp>
        <p:nvSpPr>
          <p:cNvPr id="7" name="Content Placeholder 2"/>
          <p:cNvSpPr txBox="1">
            <a:spLocks noGrp="1"/>
          </p:cNvSpPr>
          <p:nvPr>
            <p:ph idx="4294967295"/>
          </p:nvPr>
        </p:nvSpPr>
        <p:spPr>
          <a:xfrm>
            <a:off x="648931" y="1834002"/>
            <a:ext cx="4727731" cy="465155"/>
          </a:xfrm>
        </p:spPr>
        <p:txBody>
          <a:bodyPr anchor="t">
            <a:noAutofit/>
          </a:bodyPr>
          <a:lstStyle>
            <a:lvl1pPr>
              <a:defRPr sz="2000"/>
            </a:lvl1pPr>
          </a:lstStyle>
          <a:p>
            <a:pPr lvl="0"/>
            <a:r>
              <a:rPr lang="en-GB"/>
              <a:t>Click to add subtitle</a:t>
            </a:r>
          </a:p>
        </p:txBody>
      </p:sp>
      <p:sp>
        <p:nvSpPr>
          <p:cNvPr id="8" name="Content Placeholder 2"/>
          <p:cNvSpPr txBox="1">
            <a:spLocks noGrp="1"/>
          </p:cNvSpPr>
          <p:nvPr>
            <p:ph idx="4294967295"/>
          </p:nvPr>
        </p:nvSpPr>
        <p:spPr>
          <a:xfrm>
            <a:off x="648931" y="2422382"/>
            <a:ext cx="4727731" cy="3029443"/>
          </a:xfrm>
        </p:spPr>
        <p:txBody>
          <a:bodyPr anchor="t">
            <a:noAutofit/>
          </a:bodyPr>
          <a:lstStyle>
            <a:lvl1pPr marL="283464" indent="-283464">
              <a:buSzPct val="100000"/>
              <a:buFont typeface="Arial" pitchFamily="34"/>
              <a:buChar char="•"/>
              <a:defRPr sz="1600" b="0"/>
            </a:lvl1pPr>
          </a:lstStyle>
          <a:p>
            <a:pPr lvl="0"/>
            <a:r>
              <a:rPr lang="en-GB"/>
              <a:t> Click to add text</a:t>
            </a:r>
          </a:p>
        </p:txBody>
      </p:sp>
      <p:sp>
        <p:nvSpPr>
          <p:cNvPr id="9" name="Content Placeholder 2"/>
          <p:cNvSpPr txBox="1">
            <a:spLocks noGrp="1"/>
          </p:cNvSpPr>
          <p:nvPr>
            <p:ph idx="4294967295"/>
          </p:nvPr>
        </p:nvSpPr>
        <p:spPr>
          <a:xfrm>
            <a:off x="6096003" y="1834002"/>
            <a:ext cx="4727731" cy="465155"/>
          </a:xfrm>
        </p:spPr>
        <p:txBody>
          <a:bodyPr anchor="t">
            <a:noAutofit/>
          </a:bodyPr>
          <a:lstStyle>
            <a:lvl1pPr>
              <a:defRPr sz="2000"/>
            </a:lvl1pPr>
          </a:lstStyle>
          <a:p>
            <a:pPr lvl="0"/>
            <a:r>
              <a:rPr lang="en-GB"/>
              <a:t>Click to add subtitle</a:t>
            </a:r>
          </a:p>
        </p:txBody>
      </p:sp>
      <p:sp>
        <p:nvSpPr>
          <p:cNvPr id="10" name="Content Placeholder 2"/>
          <p:cNvSpPr txBox="1">
            <a:spLocks noGrp="1"/>
          </p:cNvSpPr>
          <p:nvPr>
            <p:ph idx="4294967295"/>
          </p:nvPr>
        </p:nvSpPr>
        <p:spPr>
          <a:xfrm>
            <a:off x="6096003" y="2422382"/>
            <a:ext cx="4727731" cy="3029443"/>
          </a:xfrm>
        </p:spPr>
        <p:txBody>
          <a:bodyPr anchor="t">
            <a:noAutofit/>
          </a:bodyPr>
          <a:lstStyle>
            <a:lvl1pPr marL="283464" indent="-283464">
              <a:buSzPct val="100000"/>
              <a:buFont typeface="Arial" pitchFamily="34"/>
              <a:buChar char="•"/>
              <a:defRPr sz="1600" b="0"/>
            </a:lvl1pPr>
          </a:lstStyle>
          <a:p>
            <a:pPr lvl="0"/>
            <a:r>
              <a:rPr lang="en-GB"/>
              <a:t> Click to add text</a:t>
            </a:r>
          </a:p>
        </p:txBody>
      </p:sp>
      <p:sp>
        <p:nvSpPr>
          <p:cNvPr id="13" name="Footer Placeholder 29">
            <a:extLst>
              <a:ext uri="{FF2B5EF4-FFF2-40B4-BE49-F238E27FC236}">
                <a16:creationId xmlns:a16="http://schemas.microsoft.com/office/drawing/2014/main" id="{FE6BF764-63D4-622E-0415-B2A3743F8158}"/>
              </a:ext>
            </a:extLst>
          </p:cNvPr>
          <p:cNvSpPr txBox="1">
            <a:spLocks noGrp="1"/>
          </p:cNvSpPr>
          <p:nvPr>
            <p:ph type="ftr" sz="quarter" idx="10"/>
          </p:nvPr>
        </p:nvSpPr>
        <p:spPr>
          <a:xfrm>
            <a:off x="642938" y="6308725"/>
            <a:ext cx="3424237" cy="457200"/>
          </a:xfrm>
        </p:spPr>
        <p:txBody>
          <a:bodyPr/>
          <a:lstStyle>
            <a:lvl1pPr>
              <a:defRPr>
                <a:solidFill>
                  <a:srgbClr val="FFFFFF"/>
                </a:solidFill>
              </a:defRPr>
            </a:lvl1pPr>
          </a:lstStyle>
          <a:p>
            <a:pPr>
              <a:defRPr/>
            </a:pPr>
            <a:r>
              <a:t>Presentation Title</a:t>
            </a:r>
          </a:p>
        </p:txBody>
      </p:sp>
      <p:sp>
        <p:nvSpPr>
          <p:cNvPr id="14" name="Date Placeholder 28">
            <a:extLst>
              <a:ext uri="{FF2B5EF4-FFF2-40B4-BE49-F238E27FC236}">
                <a16:creationId xmlns:a16="http://schemas.microsoft.com/office/drawing/2014/main" id="{6FD2A5CF-C25B-A49D-F615-72ADF802D94A}"/>
              </a:ext>
            </a:extLst>
          </p:cNvPr>
          <p:cNvSpPr txBox="1">
            <a:spLocks noGrp="1"/>
          </p:cNvSpPr>
          <p:nvPr>
            <p:ph type="dt" sz="half" idx="11"/>
          </p:nvPr>
        </p:nvSpPr>
        <p:spPr>
          <a:xfrm>
            <a:off x="5373688" y="6308725"/>
            <a:ext cx="3411537" cy="457200"/>
          </a:xfrm>
        </p:spPr>
        <p:txBody>
          <a:bodyPr/>
          <a:lstStyle>
            <a:lvl1pPr>
              <a:defRPr>
                <a:solidFill>
                  <a:srgbClr val="595460"/>
                </a:solidFill>
              </a:defRPr>
            </a:lvl1pPr>
          </a:lstStyle>
          <a:p>
            <a:pPr>
              <a:defRPr/>
            </a:pPr>
            <a:r>
              <a:t>2/1/20XX</a:t>
            </a:r>
          </a:p>
        </p:txBody>
      </p:sp>
      <p:sp>
        <p:nvSpPr>
          <p:cNvPr id="15" name="Slide Number Placeholder 30">
            <a:extLst>
              <a:ext uri="{FF2B5EF4-FFF2-40B4-BE49-F238E27FC236}">
                <a16:creationId xmlns:a16="http://schemas.microsoft.com/office/drawing/2014/main" id="{EEEF89D4-31E5-1D22-CF21-8C781A279CC2}"/>
              </a:ext>
            </a:extLst>
          </p:cNvPr>
          <p:cNvSpPr txBox="1">
            <a:spLocks noGrp="1"/>
          </p:cNvSpPr>
          <p:nvPr>
            <p:ph type="sldNum" sz="quarter" idx="12"/>
          </p:nvPr>
        </p:nvSpPr>
        <p:spPr/>
        <p:txBody>
          <a:bodyPr/>
          <a:lstStyle>
            <a:lvl1pPr>
              <a:defRPr/>
            </a:lvl1pPr>
          </a:lstStyle>
          <a:p>
            <a:pPr>
              <a:defRPr/>
            </a:pPr>
            <a:fld id="{6D3A5D65-E30F-45CB-AB35-3F6F0401274E}" type="slidenum">
              <a:rPr lang="en-GB" altLang="ko-KR"/>
              <a:pPr>
                <a:defRPr/>
              </a:pPr>
              <a:t>‹#›</a:t>
            </a:fld>
            <a:endParaRPr lang="en-GB" altLang="ko-KR"/>
          </a:p>
        </p:txBody>
      </p:sp>
    </p:spTree>
    <p:extLst>
      <p:ext uri="{BB962C8B-B14F-4D97-AF65-F5344CB8AC3E}">
        <p14:creationId xmlns:p14="http://schemas.microsoft.com/office/powerpoint/2010/main" val="36782275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Content 3 Column">
    <p:spTree>
      <p:nvGrpSpPr>
        <p:cNvPr id="1" name=""/>
        <p:cNvGrpSpPr/>
        <p:nvPr/>
      </p:nvGrpSpPr>
      <p:grpSpPr>
        <a:xfrm>
          <a:off x="0" y="0"/>
          <a:ext cx="0" cy="0"/>
          <a:chOff x="0" y="0"/>
          <a:chExt cx="0" cy="0"/>
        </a:xfrm>
      </p:grpSpPr>
      <p:sp>
        <p:nvSpPr>
          <p:cNvPr id="2" name="Rectangle 8" descr="&quot;&quot;">
            <a:extLst>
              <a:ext uri="{FF2B5EF4-FFF2-40B4-BE49-F238E27FC236}">
                <a16:creationId xmlns:a16="http://schemas.microsoft.com/office/drawing/2014/main" id="{6E613016-D100-86B4-C251-B703FB49B687}"/>
              </a:ext>
            </a:extLst>
          </p:cNvPr>
          <p:cNvSpPr>
            <a:spLocks noChangeArrowheads="1"/>
          </p:cNvSpPr>
          <p:nvPr/>
        </p:nvSpPr>
        <p:spPr bwMode="auto">
          <a:xfrm>
            <a:off x="0" y="0"/>
            <a:ext cx="12188825"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9" descr="&quot;&quot;">
            <a:extLst>
              <a:ext uri="{FF2B5EF4-FFF2-40B4-BE49-F238E27FC236}">
                <a16:creationId xmlns:a16="http://schemas.microsoft.com/office/drawing/2014/main" id="{A9EDF03E-56A5-8E9D-3AB7-BB7145399380}"/>
              </a:ext>
            </a:extLst>
          </p:cNvPr>
          <p:cNvSpPr>
            <a:spLocks noChangeArrowheads="1"/>
          </p:cNvSpPr>
          <p:nvPr/>
        </p:nvSpPr>
        <p:spPr bwMode="auto">
          <a:xfrm>
            <a:off x="0" y="3175"/>
            <a:ext cx="12192000" cy="13477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10" descr="&quot;&quot;">
            <a:extLst>
              <a:ext uri="{FF2B5EF4-FFF2-40B4-BE49-F238E27FC236}">
                <a16:creationId xmlns:a16="http://schemas.microsoft.com/office/drawing/2014/main" id="{86F66CDF-BEB9-40B2-7A24-64EDA8FC626B}"/>
              </a:ext>
            </a:extLst>
          </p:cNvPr>
          <p:cNvSpPr>
            <a:spLocks noChangeArrowheads="1"/>
          </p:cNvSpPr>
          <p:nvPr/>
        </p:nvSpPr>
        <p:spPr bwMode="auto">
          <a:xfrm>
            <a:off x="0" y="1350963"/>
            <a:ext cx="12192000" cy="4749800"/>
          </a:xfrm>
          <a:prstGeom prst="rect">
            <a:avLst/>
          </a:prstGeom>
          <a:solidFill>
            <a:srgbClr val="FFFFFF">
              <a:alpha val="59999"/>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1" descr="&quot;&quot;">
            <a:extLst>
              <a:ext uri="{FF2B5EF4-FFF2-40B4-BE49-F238E27FC236}">
                <a16:creationId xmlns:a16="http://schemas.microsoft.com/office/drawing/2014/main" id="{A0FA745E-A751-C3AD-0A22-AC8D5201757C}"/>
              </a:ext>
            </a:extLst>
          </p:cNvPr>
          <p:cNvSpPr>
            <a:spLocks noChangeArrowheads="1"/>
          </p:cNvSpPr>
          <p:nvPr/>
        </p:nvSpPr>
        <p:spPr bwMode="auto">
          <a:xfrm>
            <a:off x="0" y="6107113"/>
            <a:ext cx="4651375" cy="750887"/>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3" name="Rectangle 7" descr="&quot;&quot;">
            <a:extLst>
              <a:ext uri="{FF2B5EF4-FFF2-40B4-BE49-F238E27FC236}">
                <a16:creationId xmlns:a16="http://schemas.microsoft.com/office/drawing/2014/main" id="{1E4EA2FA-5205-3E93-5B14-FDB50B16FF84}"/>
              </a:ext>
            </a:extLst>
          </p:cNvPr>
          <p:cNvSpPr>
            <a:spLocks noChangeArrowheads="1"/>
          </p:cNvSpPr>
          <p:nvPr/>
        </p:nvSpPr>
        <p:spPr bwMode="auto">
          <a:xfrm>
            <a:off x="1588" y="6100763"/>
            <a:ext cx="12188825" cy="65087"/>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4" name="Rectangle 11" descr="&quot;&quot;">
            <a:extLst>
              <a:ext uri="{FF2B5EF4-FFF2-40B4-BE49-F238E27FC236}">
                <a16:creationId xmlns:a16="http://schemas.microsoft.com/office/drawing/2014/main" id="{16AA729B-6834-52AD-2187-B3315BB2BCCA}"/>
              </a:ext>
            </a:extLst>
          </p:cNvPr>
          <p:cNvSpPr>
            <a:spLocks noChangeArrowheads="1"/>
          </p:cNvSpPr>
          <p:nvPr/>
        </p:nvSpPr>
        <p:spPr bwMode="auto">
          <a:xfrm>
            <a:off x="4633913" y="6118225"/>
            <a:ext cx="63500" cy="7397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Title 1"/>
          <p:cNvSpPr txBox="1">
            <a:spLocks noGrp="1"/>
          </p:cNvSpPr>
          <p:nvPr>
            <p:ph type="title"/>
          </p:nvPr>
        </p:nvSpPr>
        <p:spPr>
          <a:xfrm>
            <a:off x="648931" y="180639"/>
            <a:ext cx="10900141" cy="935778"/>
          </a:xfrm>
        </p:spPr>
        <p:txBody>
          <a:bodyPr>
            <a:noAutofit/>
          </a:bodyPr>
          <a:lstStyle>
            <a:lvl1pPr>
              <a:defRPr>
                <a:solidFill>
                  <a:srgbClr val="FFFFFF"/>
                </a:solidFill>
              </a:defRPr>
            </a:lvl1pPr>
          </a:lstStyle>
          <a:p>
            <a:pPr lvl="0"/>
            <a:r>
              <a:rPr lang="en-GB"/>
              <a:t>Click to add title</a:t>
            </a:r>
          </a:p>
        </p:txBody>
      </p:sp>
      <p:sp>
        <p:nvSpPr>
          <p:cNvPr id="7" name="Content Placeholder 2"/>
          <p:cNvSpPr txBox="1">
            <a:spLocks noGrp="1"/>
          </p:cNvSpPr>
          <p:nvPr>
            <p:ph idx="4294967295"/>
          </p:nvPr>
        </p:nvSpPr>
        <p:spPr>
          <a:xfrm>
            <a:off x="648931" y="1834002"/>
            <a:ext cx="3519031" cy="465155"/>
          </a:xfrm>
        </p:spPr>
        <p:txBody>
          <a:bodyPr anchor="t">
            <a:noAutofit/>
          </a:bodyPr>
          <a:lstStyle>
            <a:lvl1pPr>
              <a:defRPr sz="2000"/>
            </a:lvl1pPr>
          </a:lstStyle>
          <a:p>
            <a:pPr lvl="0"/>
            <a:r>
              <a:rPr lang="en-GB"/>
              <a:t>Click to add subtitle</a:t>
            </a:r>
          </a:p>
        </p:txBody>
      </p:sp>
      <p:sp>
        <p:nvSpPr>
          <p:cNvPr id="8" name="Content Placeholder 2"/>
          <p:cNvSpPr txBox="1">
            <a:spLocks noGrp="1"/>
          </p:cNvSpPr>
          <p:nvPr>
            <p:ph idx="4294967295"/>
          </p:nvPr>
        </p:nvSpPr>
        <p:spPr>
          <a:xfrm>
            <a:off x="648931" y="2419557"/>
            <a:ext cx="3519031" cy="3197263"/>
          </a:xfrm>
        </p:spPr>
        <p:txBody>
          <a:bodyPr anchor="t"/>
          <a:lstStyle>
            <a:lvl1pPr marL="283464" indent="-283464">
              <a:buSzPct val="100000"/>
              <a:buFont typeface="Arial" pitchFamily="34"/>
              <a:buChar char="•"/>
              <a:defRPr sz="1600" b="0"/>
            </a:lvl1pPr>
          </a:lstStyle>
          <a:p>
            <a:pPr lvl="0"/>
            <a:r>
              <a:rPr lang="en-GB"/>
              <a:t> Click to add text</a:t>
            </a:r>
          </a:p>
        </p:txBody>
      </p:sp>
      <p:sp>
        <p:nvSpPr>
          <p:cNvPr id="9" name="Content Placeholder 2"/>
          <p:cNvSpPr txBox="1">
            <a:spLocks noGrp="1"/>
          </p:cNvSpPr>
          <p:nvPr>
            <p:ph idx="4294967295"/>
          </p:nvPr>
        </p:nvSpPr>
        <p:spPr>
          <a:xfrm>
            <a:off x="4336487" y="1828351"/>
            <a:ext cx="3519031" cy="465155"/>
          </a:xfrm>
        </p:spPr>
        <p:txBody>
          <a:bodyPr anchor="t">
            <a:noAutofit/>
          </a:bodyPr>
          <a:lstStyle>
            <a:lvl1pPr>
              <a:defRPr sz="2000"/>
            </a:lvl1pPr>
          </a:lstStyle>
          <a:p>
            <a:pPr lvl="0"/>
            <a:r>
              <a:rPr lang="en-GB"/>
              <a:t>Click to add subtitle</a:t>
            </a:r>
          </a:p>
        </p:txBody>
      </p:sp>
      <p:sp>
        <p:nvSpPr>
          <p:cNvPr id="10" name="Content Placeholder 2"/>
          <p:cNvSpPr txBox="1">
            <a:spLocks noGrp="1"/>
          </p:cNvSpPr>
          <p:nvPr>
            <p:ph idx="4294967295"/>
          </p:nvPr>
        </p:nvSpPr>
        <p:spPr>
          <a:xfrm>
            <a:off x="4336487" y="2419557"/>
            <a:ext cx="3519031" cy="3197263"/>
          </a:xfrm>
        </p:spPr>
        <p:txBody>
          <a:bodyPr anchor="t"/>
          <a:lstStyle>
            <a:lvl1pPr marL="283464" indent="-283464">
              <a:buSzPct val="100000"/>
              <a:buFont typeface="Arial" pitchFamily="34"/>
              <a:buChar char="•"/>
              <a:defRPr sz="1600" b="0"/>
            </a:lvl1pPr>
          </a:lstStyle>
          <a:p>
            <a:pPr lvl="0"/>
            <a:r>
              <a:rPr lang="en-GB"/>
              <a:t> Click to add text</a:t>
            </a:r>
          </a:p>
        </p:txBody>
      </p:sp>
      <p:sp>
        <p:nvSpPr>
          <p:cNvPr id="11" name="Content Placeholder 2"/>
          <p:cNvSpPr txBox="1">
            <a:spLocks noGrp="1"/>
          </p:cNvSpPr>
          <p:nvPr>
            <p:ph idx="4294967295"/>
          </p:nvPr>
        </p:nvSpPr>
        <p:spPr>
          <a:xfrm>
            <a:off x="8024033" y="1834002"/>
            <a:ext cx="3519031" cy="465155"/>
          </a:xfrm>
        </p:spPr>
        <p:txBody>
          <a:bodyPr anchor="t">
            <a:noAutofit/>
          </a:bodyPr>
          <a:lstStyle>
            <a:lvl1pPr>
              <a:defRPr sz="2000"/>
            </a:lvl1pPr>
          </a:lstStyle>
          <a:p>
            <a:pPr lvl="0"/>
            <a:r>
              <a:rPr lang="en-GB"/>
              <a:t>Click to add subtitle</a:t>
            </a:r>
          </a:p>
        </p:txBody>
      </p:sp>
      <p:sp>
        <p:nvSpPr>
          <p:cNvPr id="12" name="Content Placeholder 2"/>
          <p:cNvSpPr txBox="1">
            <a:spLocks noGrp="1"/>
          </p:cNvSpPr>
          <p:nvPr>
            <p:ph idx="4294967295"/>
          </p:nvPr>
        </p:nvSpPr>
        <p:spPr>
          <a:xfrm>
            <a:off x="8024033" y="2419557"/>
            <a:ext cx="3519031" cy="3197263"/>
          </a:xfrm>
        </p:spPr>
        <p:txBody>
          <a:bodyPr anchor="t"/>
          <a:lstStyle>
            <a:lvl1pPr marL="283464" indent="-283464">
              <a:buSzPct val="100000"/>
              <a:buFont typeface="Arial" pitchFamily="34"/>
              <a:buChar char="•"/>
              <a:defRPr sz="1600" b="0"/>
            </a:lvl1pPr>
          </a:lstStyle>
          <a:p>
            <a:pPr lvl="0"/>
            <a:r>
              <a:rPr lang="en-GB"/>
              <a:t> Click to add text</a:t>
            </a:r>
          </a:p>
        </p:txBody>
      </p:sp>
      <p:sp>
        <p:nvSpPr>
          <p:cNvPr id="15" name="Footer Placeholder 29">
            <a:extLst>
              <a:ext uri="{FF2B5EF4-FFF2-40B4-BE49-F238E27FC236}">
                <a16:creationId xmlns:a16="http://schemas.microsoft.com/office/drawing/2014/main" id="{F2702DB3-EED6-C7B2-728D-B0C9D7FCBA5A}"/>
              </a:ext>
            </a:extLst>
          </p:cNvPr>
          <p:cNvSpPr txBox="1">
            <a:spLocks noGrp="1"/>
          </p:cNvSpPr>
          <p:nvPr>
            <p:ph type="ftr" sz="quarter" idx="10"/>
          </p:nvPr>
        </p:nvSpPr>
        <p:spPr>
          <a:xfrm>
            <a:off x="642938" y="6308725"/>
            <a:ext cx="3424237" cy="457200"/>
          </a:xfrm>
        </p:spPr>
        <p:txBody>
          <a:bodyPr/>
          <a:lstStyle>
            <a:lvl1pPr>
              <a:defRPr>
                <a:solidFill>
                  <a:srgbClr val="FFFFFF"/>
                </a:solidFill>
              </a:defRPr>
            </a:lvl1pPr>
          </a:lstStyle>
          <a:p>
            <a:pPr>
              <a:defRPr/>
            </a:pPr>
            <a:r>
              <a:t>Presentation Title</a:t>
            </a:r>
          </a:p>
        </p:txBody>
      </p:sp>
      <p:sp>
        <p:nvSpPr>
          <p:cNvPr id="16" name="Date Placeholder 28">
            <a:extLst>
              <a:ext uri="{FF2B5EF4-FFF2-40B4-BE49-F238E27FC236}">
                <a16:creationId xmlns:a16="http://schemas.microsoft.com/office/drawing/2014/main" id="{F4526A7F-D41F-0A60-84DE-59E810E4F297}"/>
              </a:ext>
            </a:extLst>
          </p:cNvPr>
          <p:cNvSpPr txBox="1">
            <a:spLocks noGrp="1"/>
          </p:cNvSpPr>
          <p:nvPr>
            <p:ph type="dt" sz="half" idx="11"/>
          </p:nvPr>
        </p:nvSpPr>
        <p:spPr>
          <a:xfrm>
            <a:off x="5373688" y="6308725"/>
            <a:ext cx="3411537" cy="457200"/>
          </a:xfrm>
        </p:spPr>
        <p:txBody>
          <a:bodyPr/>
          <a:lstStyle>
            <a:lvl1pPr>
              <a:defRPr>
                <a:solidFill>
                  <a:srgbClr val="595460"/>
                </a:solidFill>
              </a:defRPr>
            </a:lvl1pPr>
          </a:lstStyle>
          <a:p>
            <a:pPr>
              <a:defRPr/>
            </a:pPr>
            <a:r>
              <a:t>2/1/20XX</a:t>
            </a:r>
          </a:p>
        </p:txBody>
      </p:sp>
      <p:sp>
        <p:nvSpPr>
          <p:cNvPr id="17" name="Slide Number Placeholder 30">
            <a:extLst>
              <a:ext uri="{FF2B5EF4-FFF2-40B4-BE49-F238E27FC236}">
                <a16:creationId xmlns:a16="http://schemas.microsoft.com/office/drawing/2014/main" id="{FF9FB8EF-1949-59B8-69A9-28C7188DC99A}"/>
              </a:ext>
            </a:extLst>
          </p:cNvPr>
          <p:cNvSpPr txBox="1">
            <a:spLocks noGrp="1"/>
          </p:cNvSpPr>
          <p:nvPr>
            <p:ph type="sldNum" sz="quarter" idx="12"/>
          </p:nvPr>
        </p:nvSpPr>
        <p:spPr/>
        <p:txBody>
          <a:bodyPr/>
          <a:lstStyle>
            <a:lvl1pPr>
              <a:defRPr/>
            </a:lvl1pPr>
          </a:lstStyle>
          <a:p>
            <a:pPr>
              <a:defRPr/>
            </a:pPr>
            <a:fld id="{D00373DB-9700-49E2-9A21-719FC1F92793}" type="slidenum">
              <a:rPr lang="en-GB" altLang="ko-KR"/>
              <a:pPr>
                <a:defRPr/>
              </a:pPr>
              <a:t>‹#›</a:t>
            </a:fld>
            <a:endParaRPr lang="en-GB" altLang="ko-KR"/>
          </a:p>
        </p:txBody>
      </p:sp>
    </p:spTree>
    <p:extLst>
      <p:ext uri="{BB962C8B-B14F-4D97-AF65-F5344CB8AC3E}">
        <p14:creationId xmlns:p14="http://schemas.microsoft.com/office/powerpoint/2010/main" val="42296890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ummary">
    <p:spTree>
      <p:nvGrpSpPr>
        <p:cNvPr id="1" name=""/>
        <p:cNvGrpSpPr/>
        <p:nvPr/>
      </p:nvGrpSpPr>
      <p:grpSpPr>
        <a:xfrm>
          <a:off x="0" y="0"/>
          <a:ext cx="0" cy="0"/>
          <a:chOff x="0" y="0"/>
          <a:chExt cx="0" cy="0"/>
        </a:xfrm>
      </p:grpSpPr>
      <p:sp>
        <p:nvSpPr>
          <p:cNvPr id="2" name="Rectangle 5" descr="&quot;&quot;">
            <a:extLst>
              <a:ext uri="{FF2B5EF4-FFF2-40B4-BE49-F238E27FC236}">
                <a16:creationId xmlns:a16="http://schemas.microsoft.com/office/drawing/2014/main" id="{F595FFB3-020B-3938-71F8-EA09E95CD36E}"/>
              </a:ext>
            </a:extLst>
          </p:cNvPr>
          <p:cNvSpPr>
            <a:spLocks noChangeArrowheads="1"/>
          </p:cNvSpPr>
          <p:nvPr/>
        </p:nvSpPr>
        <p:spPr bwMode="auto">
          <a:xfrm flipH="1">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10" descr="&quot;&quot;">
            <a:extLst>
              <a:ext uri="{FF2B5EF4-FFF2-40B4-BE49-F238E27FC236}">
                <a16:creationId xmlns:a16="http://schemas.microsoft.com/office/drawing/2014/main" id="{10250616-D082-BEAC-9BA1-F00EFF74E1A9}"/>
              </a:ext>
            </a:extLst>
          </p:cNvPr>
          <p:cNvSpPr>
            <a:spLocks noChangeArrowheads="1"/>
          </p:cNvSpPr>
          <p:nvPr/>
        </p:nvSpPr>
        <p:spPr bwMode="auto">
          <a:xfrm>
            <a:off x="4676775" y="0"/>
            <a:ext cx="7515225" cy="6858000"/>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9" descr="&quot;&quot;">
            <a:extLst>
              <a:ext uri="{FF2B5EF4-FFF2-40B4-BE49-F238E27FC236}">
                <a16:creationId xmlns:a16="http://schemas.microsoft.com/office/drawing/2014/main" id="{B75776C4-7616-CAE6-DBD7-30C5C3E7A4E8}"/>
              </a:ext>
            </a:extLst>
          </p:cNvPr>
          <p:cNvSpPr>
            <a:spLocks noChangeArrowheads="1"/>
          </p:cNvSpPr>
          <p:nvPr/>
        </p:nvSpPr>
        <p:spPr bwMode="auto">
          <a:xfrm rot="5400013">
            <a:off x="1216025"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2" descr="&quot;&quot;">
            <a:extLst>
              <a:ext uri="{FF2B5EF4-FFF2-40B4-BE49-F238E27FC236}">
                <a16:creationId xmlns:a16="http://schemas.microsoft.com/office/drawing/2014/main" id="{2988B8F3-E2DB-A5CD-9070-590854FF2556}"/>
              </a:ext>
            </a:extLst>
          </p:cNvPr>
          <p:cNvSpPr>
            <a:spLocks noChangeArrowheads="1"/>
          </p:cNvSpPr>
          <p:nvPr/>
        </p:nvSpPr>
        <p:spPr bwMode="auto">
          <a:xfrm>
            <a:off x="0" y="2249488"/>
            <a:ext cx="4618038"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13" descr="&quot;&quot;">
            <a:extLst>
              <a:ext uri="{FF2B5EF4-FFF2-40B4-BE49-F238E27FC236}">
                <a16:creationId xmlns:a16="http://schemas.microsoft.com/office/drawing/2014/main" id="{8FD546BE-34EB-7196-DBAA-C4B8DBB982BC}"/>
              </a:ext>
            </a:extLst>
          </p:cNvPr>
          <p:cNvSpPr>
            <a:spLocks noChangeArrowheads="1"/>
          </p:cNvSpPr>
          <p:nvPr/>
        </p:nvSpPr>
        <p:spPr bwMode="auto">
          <a:xfrm>
            <a:off x="0" y="4546600"/>
            <a:ext cx="4618038"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Title 1"/>
          <p:cNvSpPr txBox="1">
            <a:spLocks noGrp="1"/>
          </p:cNvSpPr>
          <p:nvPr>
            <p:ph type="title"/>
          </p:nvPr>
        </p:nvSpPr>
        <p:spPr>
          <a:xfrm>
            <a:off x="5376672" y="537383"/>
            <a:ext cx="6172410" cy="1031927"/>
          </a:xfrm>
        </p:spPr>
        <p:txBody>
          <a:bodyPr/>
          <a:lstStyle>
            <a:lvl1pPr>
              <a:defRPr/>
            </a:lvl1pPr>
          </a:lstStyle>
          <a:p>
            <a:pPr lvl="0"/>
            <a:r>
              <a:rPr lang="en-GB"/>
              <a:t>Click to add title</a:t>
            </a:r>
          </a:p>
        </p:txBody>
      </p:sp>
      <p:sp>
        <p:nvSpPr>
          <p:cNvPr id="8" name="Picture Placeholder 19"/>
          <p:cNvSpPr txBox="1">
            <a:spLocks noGrp="1"/>
          </p:cNvSpPr>
          <p:nvPr>
            <p:ph type="pic" idx="4294967295"/>
          </p:nvPr>
        </p:nvSpPr>
        <p:spPr>
          <a:xfrm>
            <a:off x="0" y="0"/>
            <a:ext cx="4613541" cy="2249323"/>
          </a:xfrm>
        </p:spPr>
        <p:txBody>
          <a:bodyPr anchor="t" anchorCtr="1"/>
          <a:lstStyle>
            <a:lvl1pPr algn="ctr">
              <a:defRPr/>
            </a:lvl1pPr>
          </a:lstStyle>
          <a:p>
            <a:pPr lvl="0"/>
            <a:r>
              <a:rPr lang="en-GB" noProof="0"/>
              <a:t>Click to add picture</a:t>
            </a:r>
          </a:p>
        </p:txBody>
      </p:sp>
      <p:sp>
        <p:nvSpPr>
          <p:cNvPr id="9" name="Picture Placeholder 19"/>
          <p:cNvSpPr txBox="1">
            <a:spLocks noGrp="1"/>
          </p:cNvSpPr>
          <p:nvPr>
            <p:ph type="pic" idx="4294967295"/>
          </p:nvPr>
        </p:nvSpPr>
        <p:spPr>
          <a:xfrm>
            <a:off x="0" y="2311338"/>
            <a:ext cx="4613541" cy="2241523"/>
          </a:xfrm>
        </p:spPr>
        <p:txBody>
          <a:bodyPr anchor="t" anchorCtr="1"/>
          <a:lstStyle>
            <a:lvl1pPr algn="ctr">
              <a:defRPr/>
            </a:lvl1pPr>
          </a:lstStyle>
          <a:p>
            <a:pPr lvl="0"/>
            <a:r>
              <a:rPr lang="en-GB" noProof="0"/>
              <a:t>Click to add picture</a:t>
            </a:r>
          </a:p>
        </p:txBody>
      </p:sp>
      <p:sp>
        <p:nvSpPr>
          <p:cNvPr id="10" name="Picture Placeholder 19"/>
          <p:cNvSpPr txBox="1">
            <a:spLocks noGrp="1"/>
          </p:cNvSpPr>
          <p:nvPr>
            <p:ph type="pic" idx="4294967295"/>
          </p:nvPr>
        </p:nvSpPr>
        <p:spPr>
          <a:xfrm>
            <a:off x="0" y="4613568"/>
            <a:ext cx="4613541" cy="2241523"/>
          </a:xfrm>
        </p:spPr>
        <p:txBody>
          <a:bodyPr anchor="t" anchorCtr="1"/>
          <a:lstStyle>
            <a:lvl1pPr algn="ctr">
              <a:defRPr/>
            </a:lvl1pPr>
          </a:lstStyle>
          <a:p>
            <a:pPr lvl="0"/>
            <a:r>
              <a:rPr lang="en-GB" noProof="0"/>
              <a:t>Click to add picture</a:t>
            </a:r>
          </a:p>
        </p:txBody>
      </p:sp>
      <p:sp>
        <p:nvSpPr>
          <p:cNvPr id="11" name="Content Placeholder 2"/>
          <p:cNvSpPr txBox="1">
            <a:spLocks noGrp="1"/>
          </p:cNvSpPr>
          <p:nvPr>
            <p:ph idx="4294967295"/>
          </p:nvPr>
        </p:nvSpPr>
        <p:spPr>
          <a:xfrm>
            <a:off x="5376672" y="1735741"/>
            <a:ext cx="6172410" cy="3767492"/>
          </a:xfrm>
        </p:spPr>
        <p:txBody>
          <a:bodyPr anchor="t"/>
          <a:lstStyle>
            <a:lvl1pPr>
              <a:defRPr sz="1600" b="0"/>
            </a:lvl1pPr>
          </a:lstStyle>
          <a:p>
            <a:pPr lvl="0"/>
            <a:r>
              <a:rPr lang="en-GB"/>
              <a:t> Click to add text</a:t>
            </a:r>
          </a:p>
        </p:txBody>
      </p:sp>
      <p:sp>
        <p:nvSpPr>
          <p:cNvPr id="12" name="Footer Placeholder 4">
            <a:extLst>
              <a:ext uri="{FF2B5EF4-FFF2-40B4-BE49-F238E27FC236}">
                <a16:creationId xmlns:a16="http://schemas.microsoft.com/office/drawing/2014/main" id="{66C9C5EC-F1CB-825C-D884-6E2B476BEE47}"/>
              </a:ext>
            </a:extLst>
          </p:cNvPr>
          <p:cNvSpPr txBox="1">
            <a:spLocks noGrp="1"/>
          </p:cNvSpPr>
          <p:nvPr>
            <p:ph type="ftr" sz="quarter" idx="10"/>
          </p:nvPr>
        </p:nvSpPr>
        <p:spPr>
          <a:xfrm>
            <a:off x="642938" y="6308725"/>
            <a:ext cx="3271837" cy="457200"/>
          </a:xfrm>
        </p:spPr>
        <p:txBody>
          <a:bodyPr/>
          <a:lstStyle>
            <a:lvl1pPr>
              <a:defRPr>
                <a:solidFill>
                  <a:srgbClr val="FFFFFF"/>
                </a:solidFill>
                <a:effectLst>
                  <a:outerShdw dist="38096" dir="2700000">
                    <a:srgbClr val="000000"/>
                  </a:outerShdw>
                </a:effectLst>
              </a:defRPr>
            </a:lvl1pPr>
          </a:lstStyle>
          <a:p>
            <a:pPr>
              <a:defRPr/>
            </a:pPr>
            <a:r>
              <a:t>Presentation Title</a:t>
            </a:r>
          </a:p>
        </p:txBody>
      </p:sp>
      <p:sp>
        <p:nvSpPr>
          <p:cNvPr id="13" name="Date Placeholder 3">
            <a:extLst>
              <a:ext uri="{FF2B5EF4-FFF2-40B4-BE49-F238E27FC236}">
                <a16:creationId xmlns:a16="http://schemas.microsoft.com/office/drawing/2014/main" id="{F05C002B-7101-EFC5-218A-3B1449BAAC3E}"/>
              </a:ext>
            </a:extLst>
          </p:cNvPr>
          <p:cNvSpPr txBox="1">
            <a:spLocks noGrp="1"/>
          </p:cNvSpPr>
          <p:nvPr>
            <p:ph type="dt" sz="half" idx="11"/>
          </p:nvPr>
        </p:nvSpPr>
        <p:spPr>
          <a:xfrm>
            <a:off x="5376863" y="6308725"/>
            <a:ext cx="3411537" cy="457200"/>
          </a:xfrm>
        </p:spPr>
        <p:txBody>
          <a:bodyPr/>
          <a:lstStyle>
            <a:lvl1pPr>
              <a:defRPr>
                <a:solidFill>
                  <a:srgbClr val="595460"/>
                </a:solidFill>
              </a:defRPr>
            </a:lvl1pPr>
          </a:lstStyle>
          <a:p>
            <a:pPr>
              <a:defRPr/>
            </a:pPr>
            <a:r>
              <a:t>2/1/20XX</a:t>
            </a:r>
          </a:p>
        </p:txBody>
      </p:sp>
      <p:sp>
        <p:nvSpPr>
          <p:cNvPr id="14" name="Slide Number Placeholder 5">
            <a:extLst>
              <a:ext uri="{FF2B5EF4-FFF2-40B4-BE49-F238E27FC236}">
                <a16:creationId xmlns:a16="http://schemas.microsoft.com/office/drawing/2014/main" id="{0096D0A9-8A94-FBA1-7100-43237E5C8A5F}"/>
              </a:ext>
            </a:extLst>
          </p:cNvPr>
          <p:cNvSpPr txBox="1">
            <a:spLocks noGrp="1"/>
          </p:cNvSpPr>
          <p:nvPr>
            <p:ph type="sldNum" sz="quarter" idx="12"/>
          </p:nvPr>
        </p:nvSpPr>
        <p:spPr/>
        <p:txBody>
          <a:bodyPr/>
          <a:lstStyle>
            <a:lvl1pPr>
              <a:defRPr/>
            </a:lvl1pPr>
          </a:lstStyle>
          <a:p>
            <a:pPr>
              <a:defRPr/>
            </a:pPr>
            <a:fld id="{F4C2541A-5A09-4C1D-AC5A-822056BAD98D}" type="slidenum">
              <a:rPr lang="en-GB" altLang="ko-KR"/>
              <a:pPr>
                <a:defRPr/>
              </a:pPr>
              <a:t>‹#›</a:t>
            </a:fld>
            <a:endParaRPr lang="en-GB" altLang="ko-KR"/>
          </a:p>
        </p:txBody>
      </p:sp>
    </p:spTree>
    <p:extLst>
      <p:ext uri="{BB962C8B-B14F-4D97-AF65-F5344CB8AC3E}">
        <p14:creationId xmlns:p14="http://schemas.microsoft.com/office/powerpoint/2010/main" val="32302504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2" name="Rectangle 5" descr="&quot;&quot;">
            <a:extLst>
              <a:ext uri="{FF2B5EF4-FFF2-40B4-BE49-F238E27FC236}">
                <a16:creationId xmlns:a16="http://schemas.microsoft.com/office/drawing/2014/main" id="{F5CC2B34-C576-5D0A-33A1-D24CA7982FA9}"/>
              </a:ext>
            </a:extLst>
          </p:cNvPr>
          <p:cNvSpPr>
            <a:spLocks noChangeArrowheads="1"/>
          </p:cNvSpPr>
          <p:nvPr/>
        </p:nvSpPr>
        <p:spPr bwMode="auto">
          <a:xfrm flipH="1">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6" descr="&quot;&quot;">
            <a:extLst>
              <a:ext uri="{FF2B5EF4-FFF2-40B4-BE49-F238E27FC236}">
                <a16:creationId xmlns:a16="http://schemas.microsoft.com/office/drawing/2014/main" id="{B84886F1-45D5-703F-37CA-B3C0F9C44695}"/>
              </a:ext>
            </a:extLst>
          </p:cNvPr>
          <p:cNvSpPr>
            <a:spLocks noChangeArrowheads="1"/>
          </p:cNvSpPr>
          <p:nvPr/>
        </p:nvSpPr>
        <p:spPr bwMode="auto">
          <a:xfrm>
            <a:off x="0" y="866775"/>
            <a:ext cx="6832600" cy="25939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8" descr="&quot;&quot;">
            <a:extLst>
              <a:ext uri="{FF2B5EF4-FFF2-40B4-BE49-F238E27FC236}">
                <a16:creationId xmlns:a16="http://schemas.microsoft.com/office/drawing/2014/main" id="{0B48EF1F-3479-F3A3-65E3-F855FD78C7B9}"/>
              </a:ext>
            </a:extLst>
          </p:cNvPr>
          <p:cNvSpPr>
            <a:spLocks noChangeArrowheads="1"/>
          </p:cNvSpPr>
          <p:nvPr/>
        </p:nvSpPr>
        <p:spPr bwMode="auto">
          <a:xfrm>
            <a:off x="-3175" y="920750"/>
            <a:ext cx="1071563" cy="2465388"/>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8" name="Rectangle 9" descr="&quot;&quot;">
            <a:extLst>
              <a:ext uri="{FF2B5EF4-FFF2-40B4-BE49-F238E27FC236}">
                <a16:creationId xmlns:a16="http://schemas.microsoft.com/office/drawing/2014/main" id="{F971FEF9-A41C-0CCD-FDCB-002FFF208305}"/>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9" name="Rectangle 10" descr="&quot;&quot;">
            <a:extLst>
              <a:ext uri="{FF2B5EF4-FFF2-40B4-BE49-F238E27FC236}">
                <a16:creationId xmlns:a16="http://schemas.microsoft.com/office/drawing/2014/main" id="{B3AD8302-CD2B-AFAF-AC64-18E6D0EA808C}"/>
              </a:ext>
            </a:extLst>
          </p:cNvPr>
          <p:cNvSpPr>
            <a:spLocks noChangeArrowheads="1"/>
          </p:cNvSpPr>
          <p:nvPr/>
        </p:nvSpPr>
        <p:spPr bwMode="auto">
          <a:xfrm>
            <a:off x="0" y="847725"/>
            <a:ext cx="6832600" cy="7302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0" name="Rectangle 13" descr="&quot;&quot;">
            <a:extLst>
              <a:ext uri="{FF2B5EF4-FFF2-40B4-BE49-F238E27FC236}">
                <a16:creationId xmlns:a16="http://schemas.microsoft.com/office/drawing/2014/main" id="{0561F2FA-ACB0-30CA-5182-CC7AFF593C61}"/>
              </a:ext>
            </a:extLst>
          </p:cNvPr>
          <p:cNvSpPr>
            <a:spLocks noChangeArrowheads="1"/>
          </p:cNvSpPr>
          <p:nvPr/>
        </p:nvSpPr>
        <p:spPr bwMode="auto">
          <a:xfrm>
            <a:off x="6858000" y="3443288"/>
            <a:ext cx="5334000" cy="3414712"/>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1" name="Rectangle 14" descr="&quot;&quot;">
            <a:extLst>
              <a:ext uri="{FF2B5EF4-FFF2-40B4-BE49-F238E27FC236}">
                <a16:creationId xmlns:a16="http://schemas.microsoft.com/office/drawing/2014/main" id="{F5B00061-5D83-8C12-329A-15F954B529A8}"/>
              </a:ext>
            </a:extLst>
          </p:cNvPr>
          <p:cNvSpPr>
            <a:spLocks noChangeArrowheads="1"/>
          </p:cNvSpPr>
          <p:nvPr/>
        </p:nvSpPr>
        <p:spPr bwMode="auto">
          <a:xfrm>
            <a:off x="0" y="3397250"/>
            <a:ext cx="12192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3" name="Rectangle 17" descr="&quot;&quot;">
            <a:extLst>
              <a:ext uri="{FF2B5EF4-FFF2-40B4-BE49-F238E27FC236}">
                <a16:creationId xmlns:a16="http://schemas.microsoft.com/office/drawing/2014/main" id="{8189FF7B-9153-AB7B-C104-7D34FE83CB6C}"/>
              </a:ext>
            </a:extLst>
          </p:cNvPr>
          <p:cNvSpPr>
            <a:spLocks noChangeArrowheads="1"/>
          </p:cNvSpPr>
          <p:nvPr/>
        </p:nvSpPr>
        <p:spPr bwMode="auto">
          <a:xfrm rot="5400013">
            <a:off x="3398838"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Title 1"/>
          <p:cNvSpPr txBox="1">
            <a:spLocks noGrp="1"/>
          </p:cNvSpPr>
          <p:nvPr>
            <p:ph type="title"/>
          </p:nvPr>
        </p:nvSpPr>
        <p:spPr>
          <a:xfrm>
            <a:off x="1434620" y="1138043"/>
            <a:ext cx="4862806" cy="2019488"/>
          </a:xfrm>
        </p:spPr>
        <p:txBody>
          <a:bodyPr/>
          <a:lstStyle>
            <a:lvl1pPr>
              <a:lnSpc>
                <a:spcPct val="100000"/>
              </a:lnSpc>
              <a:defRPr>
                <a:solidFill>
                  <a:srgbClr val="FFFFFF"/>
                </a:solidFill>
              </a:defRPr>
            </a:lvl1pPr>
          </a:lstStyle>
          <a:p>
            <a:pPr lvl="0"/>
            <a:r>
              <a:rPr lang="en-GB"/>
              <a:t>CLICK TO ADD TITLE</a:t>
            </a:r>
          </a:p>
        </p:txBody>
      </p:sp>
      <p:sp>
        <p:nvSpPr>
          <p:cNvPr id="5" name="Picture Placeholder 21"/>
          <p:cNvSpPr txBox="1">
            <a:spLocks noGrp="1"/>
          </p:cNvSpPr>
          <p:nvPr>
            <p:ph type="pic" idx="4294967295"/>
          </p:nvPr>
        </p:nvSpPr>
        <p:spPr>
          <a:xfrm>
            <a:off x="6858027" y="4937"/>
            <a:ext cx="5333978" cy="3392049"/>
          </a:xfrm>
        </p:spPr>
        <p:txBody>
          <a:bodyPr anchor="t" anchorCtr="1"/>
          <a:lstStyle>
            <a:lvl1pPr algn="ctr">
              <a:defRPr/>
            </a:lvl1pPr>
          </a:lstStyle>
          <a:p>
            <a:pPr lvl="0"/>
            <a:r>
              <a:rPr lang="en-GB" noProof="0"/>
              <a:t>Click to add photo</a:t>
            </a:r>
          </a:p>
        </p:txBody>
      </p:sp>
      <p:sp>
        <p:nvSpPr>
          <p:cNvPr id="6" name="Picture Placeholder 21"/>
          <p:cNvSpPr txBox="1">
            <a:spLocks noGrp="1"/>
          </p:cNvSpPr>
          <p:nvPr>
            <p:ph type="pic" idx="4294967295"/>
          </p:nvPr>
        </p:nvSpPr>
        <p:spPr>
          <a:xfrm>
            <a:off x="1067708" y="3461004"/>
            <a:ext cx="5728213" cy="3396996"/>
          </a:xfrm>
        </p:spPr>
        <p:txBody>
          <a:bodyPr anchor="t" anchorCtr="1"/>
          <a:lstStyle>
            <a:lvl1pPr algn="ctr">
              <a:defRPr/>
            </a:lvl1pPr>
          </a:lstStyle>
          <a:p>
            <a:pPr lvl="0"/>
            <a:r>
              <a:rPr lang="en-GB" noProof="0"/>
              <a:t>Click to add photo</a:t>
            </a:r>
          </a:p>
        </p:txBody>
      </p:sp>
      <p:sp>
        <p:nvSpPr>
          <p:cNvPr id="12" name="Content Placeholder 2"/>
          <p:cNvSpPr txBox="1">
            <a:spLocks noGrp="1"/>
          </p:cNvSpPr>
          <p:nvPr>
            <p:ph idx="4294967295"/>
          </p:nvPr>
        </p:nvSpPr>
        <p:spPr>
          <a:xfrm>
            <a:off x="7386760" y="3928344"/>
            <a:ext cx="4162321" cy="2285003"/>
          </a:xfrm>
        </p:spPr>
        <p:txBody>
          <a:bodyPr anchor="t"/>
          <a:lstStyle>
            <a:lvl1pPr>
              <a:lnSpc>
                <a:spcPct val="100000"/>
              </a:lnSpc>
              <a:defRPr sz="2400" b="0"/>
            </a:lvl1pPr>
          </a:lstStyle>
          <a:p>
            <a:pPr lvl="0"/>
            <a:r>
              <a:rPr lang="en-GB"/>
              <a:t>Click to add text</a:t>
            </a:r>
          </a:p>
        </p:txBody>
      </p:sp>
      <p:sp>
        <p:nvSpPr>
          <p:cNvPr id="14" name="Footer Placeholder 12">
            <a:extLst>
              <a:ext uri="{FF2B5EF4-FFF2-40B4-BE49-F238E27FC236}">
                <a16:creationId xmlns:a16="http://schemas.microsoft.com/office/drawing/2014/main" id="{2C76192C-AC36-F374-FBC1-081674B9FB13}"/>
              </a:ext>
            </a:extLst>
          </p:cNvPr>
          <p:cNvSpPr txBox="1">
            <a:spLocks noGrp="1"/>
          </p:cNvSpPr>
          <p:nvPr>
            <p:ph type="ftr" sz="quarter" idx="10"/>
          </p:nvPr>
        </p:nvSpPr>
        <p:spPr>
          <a:xfrm>
            <a:off x="1525588" y="6308725"/>
            <a:ext cx="4946650" cy="457200"/>
          </a:xfrm>
        </p:spPr>
        <p:txBody>
          <a:bodyPr/>
          <a:lstStyle>
            <a:lvl1pPr>
              <a:defRPr>
                <a:solidFill>
                  <a:srgbClr val="FFFFFF"/>
                </a:solidFill>
                <a:effectLst>
                  <a:outerShdw dist="38096" dir="2700000">
                    <a:srgbClr val="000000"/>
                  </a:outerShdw>
                </a:effectLst>
              </a:defRPr>
            </a:lvl1pPr>
          </a:lstStyle>
          <a:p>
            <a:pPr>
              <a:defRPr/>
            </a:pPr>
            <a:r>
              <a:t>Presentation Title</a:t>
            </a:r>
          </a:p>
        </p:txBody>
      </p:sp>
      <p:sp>
        <p:nvSpPr>
          <p:cNvPr id="15" name="Date Placeholder 11">
            <a:extLst>
              <a:ext uri="{FF2B5EF4-FFF2-40B4-BE49-F238E27FC236}">
                <a16:creationId xmlns:a16="http://schemas.microsoft.com/office/drawing/2014/main" id="{75D438CA-0FA4-66BF-A825-B8B29FAC79A7}"/>
              </a:ext>
            </a:extLst>
          </p:cNvPr>
          <p:cNvSpPr txBox="1">
            <a:spLocks noGrp="1"/>
          </p:cNvSpPr>
          <p:nvPr>
            <p:ph type="dt" sz="half" idx="11"/>
          </p:nvPr>
        </p:nvSpPr>
        <p:spPr>
          <a:xfrm>
            <a:off x="7377113" y="6308725"/>
            <a:ext cx="2736850" cy="457200"/>
          </a:xfrm>
        </p:spPr>
        <p:txBody>
          <a:bodyPr/>
          <a:lstStyle>
            <a:lvl1pPr>
              <a:defRPr/>
            </a:lvl1pPr>
          </a:lstStyle>
          <a:p>
            <a:pPr>
              <a:defRPr/>
            </a:pPr>
            <a:r>
              <a:t>2/1/20XX</a:t>
            </a:r>
          </a:p>
        </p:txBody>
      </p:sp>
      <p:sp>
        <p:nvSpPr>
          <p:cNvPr id="16" name="Slide Number Placeholder 15">
            <a:extLst>
              <a:ext uri="{FF2B5EF4-FFF2-40B4-BE49-F238E27FC236}">
                <a16:creationId xmlns:a16="http://schemas.microsoft.com/office/drawing/2014/main" id="{6396B3E1-7482-4972-4DC5-CDFCD28606DD}"/>
              </a:ext>
            </a:extLst>
          </p:cNvPr>
          <p:cNvSpPr txBox="1">
            <a:spLocks noGrp="1"/>
          </p:cNvSpPr>
          <p:nvPr>
            <p:ph type="sldNum" sz="quarter" idx="12"/>
          </p:nvPr>
        </p:nvSpPr>
        <p:spPr/>
        <p:txBody>
          <a:bodyPr/>
          <a:lstStyle>
            <a:lvl1pPr>
              <a:defRPr/>
            </a:lvl1pPr>
          </a:lstStyle>
          <a:p>
            <a:pPr>
              <a:defRPr/>
            </a:pPr>
            <a:fld id="{F6782E0B-32B8-4E30-ADD5-94A2EB78B79F}" type="slidenum">
              <a:rPr lang="en-GB" altLang="ko-KR"/>
              <a:pPr>
                <a:defRPr/>
              </a:pPr>
              <a:t>‹#›</a:t>
            </a:fld>
            <a:endParaRPr lang="en-GB" altLang="ko-KR"/>
          </a:p>
        </p:txBody>
      </p:sp>
    </p:spTree>
    <p:extLst>
      <p:ext uri="{BB962C8B-B14F-4D97-AF65-F5344CB8AC3E}">
        <p14:creationId xmlns:p14="http://schemas.microsoft.com/office/powerpoint/2010/main" val="36219171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38724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2.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theme" Target="../theme/theme3.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5CF3A5EA-94D0-AEE4-1D28-784C5412F7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8A5D7470-CAC2-678E-1259-59881A50AB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036A8A29-E67F-EB5D-D14E-93F1A5C8B0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F581DCF-FA60-45E2-A948-30B8BF1A7E4B}" type="datetimeFigureOut">
              <a:rPr lang="ko-KR" altLang="en-US" smtClean="0"/>
              <a:t>2025-12-28</a:t>
            </a:fld>
            <a:endParaRPr lang="ko-KR" altLang="en-US"/>
          </a:p>
        </p:txBody>
      </p:sp>
      <p:sp>
        <p:nvSpPr>
          <p:cNvPr id="5" name="바닥글 개체 틀 4">
            <a:extLst>
              <a:ext uri="{FF2B5EF4-FFF2-40B4-BE49-F238E27FC236}">
                <a16:creationId xmlns:a16="http://schemas.microsoft.com/office/drawing/2014/main" id="{02FF9DFE-D605-52BC-486E-6146BA83B1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ko-KR" altLang="en-US"/>
          </a:p>
        </p:txBody>
      </p:sp>
      <p:sp>
        <p:nvSpPr>
          <p:cNvPr id="6" name="슬라이드 번호 개체 틀 5">
            <a:extLst>
              <a:ext uri="{FF2B5EF4-FFF2-40B4-BE49-F238E27FC236}">
                <a16:creationId xmlns:a16="http://schemas.microsoft.com/office/drawing/2014/main" id="{741FB005-725B-4F6F-754D-1429C22E5C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0792228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3" r:id="rId13"/>
    <p:sldLayoutId id="2147483664" r:id="rId14"/>
    <p:sldLayoutId id="2147483665" r:id="rId15"/>
    <p:sldLayoutId id="2147483666" r:id="rId16"/>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5CF3A5EA-94D0-AEE4-1D28-784C5412F71A}"/>
              </a:ext>
            </a:extLst>
          </p:cNvPr>
          <p:cNvSpPr>
            <a:spLocks noGrp="1"/>
          </p:cNvSpPr>
          <p:nvPr>
            <p:ph type="title"/>
          </p:nvPr>
        </p:nvSpPr>
        <p:spPr>
          <a:xfrm>
            <a:off x="838200" y="365125"/>
            <a:ext cx="10515600" cy="1325563"/>
          </a:xfrm>
          <a:prstGeom prst="rect">
            <a:avLst/>
          </a:prstGeom>
        </p:spPr>
        <p:txBody>
          <a:bodyPr vert="horz" lIns="91434" tIns="45718" rIns="91434" bIns="45718"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8A5D7470-CAC2-678E-1259-59881A50AB96}"/>
              </a:ext>
            </a:extLst>
          </p:cNvPr>
          <p:cNvSpPr>
            <a:spLocks noGrp="1"/>
          </p:cNvSpPr>
          <p:nvPr>
            <p:ph type="body" idx="1"/>
          </p:nvPr>
        </p:nvSpPr>
        <p:spPr>
          <a:xfrm>
            <a:off x="838200" y="1825624"/>
            <a:ext cx="10515600" cy="4351339"/>
          </a:xfrm>
          <a:prstGeom prst="rect">
            <a:avLst/>
          </a:prstGeom>
        </p:spPr>
        <p:txBody>
          <a:bodyPr vert="horz" lIns="91434" tIns="45718" rIns="91434" bIns="45718"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036A8A29-E67F-EB5D-D14E-93F1A5C8B04F}"/>
              </a:ext>
            </a:extLst>
          </p:cNvPr>
          <p:cNvSpPr>
            <a:spLocks noGrp="1"/>
          </p:cNvSpPr>
          <p:nvPr>
            <p:ph type="dt" sz="half" idx="2"/>
          </p:nvPr>
        </p:nvSpPr>
        <p:spPr>
          <a:xfrm>
            <a:off x="838200" y="6356352"/>
            <a:ext cx="2743200" cy="365125"/>
          </a:xfrm>
          <a:prstGeom prst="rect">
            <a:avLst/>
          </a:prstGeom>
        </p:spPr>
        <p:txBody>
          <a:bodyPr vert="horz" lIns="91434" tIns="45718" rIns="91434" bIns="45718" rtlCol="0" anchor="ctr"/>
          <a:lstStyle>
            <a:lvl1pPr algn="l">
              <a:defRPr sz="1200">
                <a:solidFill>
                  <a:schemeClr val="tx1">
                    <a:tint val="82000"/>
                  </a:schemeClr>
                </a:solidFill>
              </a:defRPr>
            </a:lvl1pPr>
          </a:lstStyle>
          <a:p>
            <a:pPr defTabSz="914332" latinLnBrk="1"/>
            <a:fld id="{CF581DCF-FA60-45E2-A948-30B8BF1A7E4B}" type="datetimeFigureOut">
              <a:rPr lang="ko-KR" altLang="en-US" smtClean="0">
                <a:solidFill>
                  <a:prstClr val="black">
                    <a:tint val="82000"/>
                  </a:prstClr>
                </a:solidFill>
              </a:rPr>
              <a:pPr defTabSz="914332" latinLnBrk="1"/>
              <a:t>2025-12-28</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02FF9DFE-D605-52BC-486E-6146BA83B126}"/>
              </a:ext>
            </a:extLst>
          </p:cNvPr>
          <p:cNvSpPr>
            <a:spLocks noGrp="1"/>
          </p:cNvSpPr>
          <p:nvPr>
            <p:ph type="ftr" sz="quarter" idx="3"/>
          </p:nvPr>
        </p:nvSpPr>
        <p:spPr>
          <a:xfrm>
            <a:off x="4038600" y="6356352"/>
            <a:ext cx="4114800" cy="365125"/>
          </a:xfrm>
          <a:prstGeom prst="rect">
            <a:avLst/>
          </a:prstGeom>
        </p:spPr>
        <p:txBody>
          <a:bodyPr vert="horz" lIns="91434" tIns="45718" rIns="91434" bIns="45718" rtlCol="0" anchor="ctr"/>
          <a:lstStyle>
            <a:lvl1pPr algn="ctr">
              <a:defRPr sz="1200">
                <a:solidFill>
                  <a:schemeClr val="tx1">
                    <a:tint val="82000"/>
                  </a:schemeClr>
                </a:solidFill>
              </a:defRPr>
            </a:lvl1pPr>
          </a:lstStyle>
          <a:p>
            <a:pPr defTabSz="914332" latinLnBrk="1"/>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741FB005-725B-4F6F-754D-1429C22E5CF0}"/>
              </a:ext>
            </a:extLst>
          </p:cNvPr>
          <p:cNvSpPr>
            <a:spLocks noGrp="1"/>
          </p:cNvSpPr>
          <p:nvPr>
            <p:ph type="sldNum" sz="quarter" idx="4"/>
          </p:nvPr>
        </p:nvSpPr>
        <p:spPr>
          <a:xfrm>
            <a:off x="8610600" y="6356352"/>
            <a:ext cx="2743200" cy="365125"/>
          </a:xfrm>
          <a:prstGeom prst="rect">
            <a:avLst/>
          </a:prstGeom>
        </p:spPr>
        <p:txBody>
          <a:bodyPr vert="horz" lIns="91434" tIns="45718" rIns="91434" bIns="45718" rtlCol="0" anchor="ctr"/>
          <a:lstStyle>
            <a:lvl1pPr algn="r">
              <a:defRPr sz="1200">
                <a:solidFill>
                  <a:schemeClr val="tx1">
                    <a:tint val="82000"/>
                  </a:schemeClr>
                </a:solidFill>
              </a:defRPr>
            </a:lvl1pPr>
          </a:lstStyle>
          <a:p>
            <a:pPr defTabSz="914332" latinLnBrk="1"/>
            <a:fld id="{9FE3D2C2-AA75-47E1-8126-F89316376AEB}" type="slidenum">
              <a:rPr lang="ko-KR" altLang="en-US" smtClean="0">
                <a:solidFill>
                  <a:prstClr val="black">
                    <a:tint val="82000"/>
                  </a:prstClr>
                </a:solidFill>
              </a:rPr>
              <a:pPr defTabSz="914332" latinLnBrk="1"/>
              <a:t>‹#›</a:t>
            </a:fld>
            <a:endParaRPr lang="ko-KR" altLang="en-US">
              <a:solidFill>
                <a:prstClr val="black">
                  <a:tint val="82000"/>
                </a:prstClr>
              </a:solidFill>
            </a:endParaRPr>
          </a:p>
        </p:txBody>
      </p:sp>
    </p:spTree>
    <p:extLst>
      <p:ext uri="{BB962C8B-B14F-4D97-AF65-F5344CB8AC3E}">
        <p14:creationId xmlns:p14="http://schemas.microsoft.com/office/powerpoint/2010/main" val="2380533629"/>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Lst>
  <p:txStyles>
    <p:titleStyle>
      <a:lvl1pPr algn="l" defTabSz="914332"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50" indent="-228584" algn="l" defTabSz="914332"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247"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412"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578"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744"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5910"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ko-KR"/>
      </a:defPPr>
      <a:lvl1pPr marL="0" algn="l" defTabSz="914332" rtl="0" eaLnBrk="1" latinLnBrk="1" hangingPunct="1">
        <a:defRPr sz="1900" kern="1200">
          <a:solidFill>
            <a:schemeClr val="tx1"/>
          </a:solidFill>
          <a:latin typeface="+mn-lt"/>
          <a:ea typeface="+mn-ea"/>
          <a:cs typeface="+mn-cs"/>
        </a:defRPr>
      </a:lvl1pPr>
      <a:lvl2pPr marL="457167" algn="l" defTabSz="914332" rtl="0" eaLnBrk="1" latinLnBrk="1" hangingPunct="1">
        <a:defRPr sz="1900" kern="1200">
          <a:solidFill>
            <a:schemeClr val="tx1"/>
          </a:solidFill>
          <a:latin typeface="+mn-lt"/>
          <a:ea typeface="+mn-ea"/>
          <a:cs typeface="+mn-cs"/>
        </a:defRPr>
      </a:lvl2pPr>
      <a:lvl3pPr marL="914332" algn="l" defTabSz="914332" rtl="0" eaLnBrk="1" latinLnBrk="1" hangingPunct="1">
        <a:defRPr sz="1900" kern="1200">
          <a:solidFill>
            <a:schemeClr val="tx1"/>
          </a:solidFill>
          <a:latin typeface="+mn-lt"/>
          <a:ea typeface="+mn-ea"/>
          <a:cs typeface="+mn-cs"/>
        </a:defRPr>
      </a:lvl3pPr>
      <a:lvl4pPr marL="1371498" algn="l" defTabSz="914332" rtl="0" eaLnBrk="1" latinLnBrk="1" hangingPunct="1">
        <a:defRPr sz="1900" kern="1200">
          <a:solidFill>
            <a:schemeClr val="tx1"/>
          </a:solidFill>
          <a:latin typeface="+mn-lt"/>
          <a:ea typeface="+mn-ea"/>
          <a:cs typeface="+mn-cs"/>
        </a:defRPr>
      </a:lvl4pPr>
      <a:lvl5pPr marL="1828664" algn="l" defTabSz="914332" rtl="0" eaLnBrk="1" latinLnBrk="1" hangingPunct="1">
        <a:defRPr sz="1900" kern="1200">
          <a:solidFill>
            <a:schemeClr val="tx1"/>
          </a:solidFill>
          <a:latin typeface="+mn-lt"/>
          <a:ea typeface="+mn-ea"/>
          <a:cs typeface="+mn-cs"/>
        </a:defRPr>
      </a:lvl5pPr>
      <a:lvl6pPr marL="2285830" algn="l" defTabSz="914332" rtl="0" eaLnBrk="1" latinLnBrk="1" hangingPunct="1">
        <a:defRPr sz="1900" kern="1200">
          <a:solidFill>
            <a:schemeClr val="tx1"/>
          </a:solidFill>
          <a:latin typeface="+mn-lt"/>
          <a:ea typeface="+mn-ea"/>
          <a:cs typeface="+mn-cs"/>
        </a:defRPr>
      </a:lvl6pPr>
      <a:lvl7pPr marL="2742994" algn="l" defTabSz="914332" rtl="0" eaLnBrk="1" latinLnBrk="1" hangingPunct="1">
        <a:defRPr sz="1900" kern="1200">
          <a:solidFill>
            <a:schemeClr val="tx1"/>
          </a:solidFill>
          <a:latin typeface="+mn-lt"/>
          <a:ea typeface="+mn-ea"/>
          <a:cs typeface="+mn-cs"/>
        </a:defRPr>
      </a:lvl7pPr>
      <a:lvl8pPr marL="3200160" algn="l" defTabSz="914332" rtl="0" eaLnBrk="1" latinLnBrk="1" hangingPunct="1">
        <a:defRPr sz="1900" kern="1200">
          <a:solidFill>
            <a:schemeClr val="tx1"/>
          </a:solidFill>
          <a:latin typeface="+mn-lt"/>
          <a:ea typeface="+mn-ea"/>
          <a:cs typeface="+mn-cs"/>
        </a:defRPr>
      </a:lvl8pPr>
      <a:lvl9pPr marL="3657327" algn="l" defTabSz="914332" rtl="0" eaLnBrk="1" latinLnBrk="1" hangingPunct="1">
        <a:defRPr sz="1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BEDEB"/>
        </a:solidFill>
        <a:effectLst/>
      </p:bgPr>
    </p:bg>
    <p:spTree>
      <p:nvGrpSpPr>
        <p:cNvPr id="1" name=""/>
        <p:cNvGrpSpPr/>
        <p:nvPr/>
      </p:nvGrpSpPr>
      <p:grpSpPr>
        <a:xfrm>
          <a:off x="0" y="0"/>
          <a:ext cx="0" cy="0"/>
          <a:chOff x="0" y="0"/>
          <a:chExt cx="0" cy="0"/>
        </a:xfrm>
      </p:grpSpPr>
      <p:sp>
        <p:nvSpPr>
          <p:cNvPr id="1026" name="Rectangle 6">
            <a:extLst>
              <a:ext uri="{FF2B5EF4-FFF2-40B4-BE49-F238E27FC236}">
                <a16:creationId xmlns:a16="http://schemas.microsoft.com/office/drawing/2014/main" id="{8AF0341E-AA8A-8B1D-5B8B-8A579F2AA0F0}"/>
              </a:ext>
            </a:extLst>
          </p:cNvPr>
          <p:cNvSpPr>
            <a:spLocks noChangeArrowheads="1"/>
          </p:cNvSpPr>
          <p:nvPr/>
        </p:nvSpPr>
        <p:spPr bwMode="auto">
          <a:xfrm>
            <a:off x="4718050" y="0"/>
            <a:ext cx="7473950" cy="6858000"/>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Title Placeholder 1">
            <a:extLst>
              <a:ext uri="{FF2B5EF4-FFF2-40B4-BE49-F238E27FC236}">
                <a16:creationId xmlns:a16="http://schemas.microsoft.com/office/drawing/2014/main" id="{D72F1B86-D27E-1154-97E1-699C500C6013}"/>
              </a:ext>
            </a:extLst>
          </p:cNvPr>
          <p:cNvSpPr txBox="1">
            <a:spLocks noGrp="1"/>
          </p:cNvSpPr>
          <p:nvPr>
            <p:ph type="title"/>
          </p:nvPr>
        </p:nvSpPr>
        <p:spPr>
          <a:xfrm>
            <a:off x="642938" y="704850"/>
            <a:ext cx="3411537" cy="5197475"/>
          </a:xfrm>
          <a:prstGeom prst="rect">
            <a:avLst/>
          </a:prstGeom>
          <a:noFill/>
          <a:ln>
            <a:noFill/>
          </a:ln>
        </p:spPr>
        <p:txBody>
          <a:bodyPr vert="horz" wrap="square" lIns="109728" tIns="109728" rIns="109728" bIns="91440" anchor="ctr" anchorCtr="0" compatLnSpc="1">
            <a:normAutofit/>
          </a:bodyPr>
          <a:lstStyle/>
          <a:p>
            <a:pPr lvl="0"/>
            <a:r>
              <a:rPr lang="en-GB"/>
              <a:t>Click to edit Master title style</a:t>
            </a:r>
          </a:p>
        </p:txBody>
      </p:sp>
      <p:sp>
        <p:nvSpPr>
          <p:cNvPr id="4" name="Text Placeholder 2">
            <a:extLst>
              <a:ext uri="{FF2B5EF4-FFF2-40B4-BE49-F238E27FC236}">
                <a16:creationId xmlns:a16="http://schemas.microsoft.com/office/drawing/2014/main" id="{1C611764-0ECA-8344-F314-8206CFF05ED8}"/>
              </a:ext>
            </a:extLst>
          </p:cNvPr>
          <p:cNvSpPr txBox="1">
            <a:spLocks noGrp="1"/>
          </p:cNvSpPr>
          <p:nvPr>
            <p:ph type="body" idx="1"/>
          </p:nvPr>
        </p:nvSpPr>
        <p:spPr>
          <a:xfrm>
            <a:off x="5376863" y="704850"/>
            <a:ext cx="6172200" cy="5197475"/>
          </a:xfrm>
          <a:prstGeom prst="rect">
            <a:avLst/>
          </a:prstGeom>
          <a:noFill/>
          <a:ln>
            <a:noFill/>
          </a:ln>
        </p:spPr>
        <p:txBody>
          <a:bodyPr vert="horz" wrap="square" lIns="109728" tIns="109728" rIns="109728" bIns="91440" anchor="ctr" anchorCtr="0" compatLnSpc="1">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3">
            <a:extLst>
              <a:ext uri="{FF2B5EF4-FFF2-40B4-BE49-F238E27FC236}">
                <a16:creationId xmlns:a16="http://schemas.microsoft.com/office/drawing/2014/main" id="{4053DC96-0A76-A142-831A-019FDB2CF768}"/>
              </a:ext>
            </a:extLst>
          </p:cNvPr>
          <p:cNvSpPr txBox="1">
            <a:spLocks noGrp="1"/>
          </p:cNvSpPr>
          <p:nvPr>
            <p:ph type="dt" sz="half" idx="2"/>
          </p:nvPr>
        </p:nvSpPr>
        <p:spPr>
          <a:xfrm>
            <a:off x="5376863" y="6308725"/>
            <a:ext cx="4549775" cy="457200"/>
          </a:xfrm>
          <a:prstGeom prst="rect">
            <a:avLst/>
          </a:prstGeom>
          <a:noFill/>
          <a:ln>
            <a:noFill/>
          </a:ln>
        </p:spPr>
        <p:txBody>
          <a:bodyPr vert="horz" wrap="square" lIns="109728" tIns="109728" rIns="109728" bIns="91440" anchor="ctr" anchorCtr="0" compatLnSpc="1">
            <a:noAutofit/>
          </a:bodyPr>
          <a:lstStyle>
            <a:lvl1pPr marL="0" marR="0" lvl="0" indent="0" algn="l" defTabSz="914400" rtl="0" eaLnBrk="1" fontAlgn="auto" hangingPunct="1">
              <a:lnSpc>
                <a:spcPct val="100000"/>
              </a:lnSpc>
              <a:spcBef>
                <a:spcPts val="0"/>
              </a:spcBef>
              <a:spcAft>
                <a:spcPts val="0"/>
              </a:spcAft>
              <a:buNone/>
              <a:tabLst/>
              <a:defRPr lang="en-GB" sz="1200" b="0" i="0" u="none" strike="noStrike" kern="1200" cap="none" spc="150" baseline="0">
                <a:solidFill>
                  <a:srgbClr val="404040"/>
                </a:solidFill>
                <a:uFillTx/>
                <a:latin typeface="Meiryo"/>
              </a:defRPr>
            </a:lvl1pPr>
          </a:lstStyle>
          <a:p>
            <a:pPr>
              <a:defRPr/>
            </a:pPr>
            <a:r>
              <a:t>2/1/20XX</a:t>
            </a:r>
          </a:p>
        </p:txBody>
      </p:sp>
      <p:sp>
        <p:nvSpPr>
          <p:cNvPr id="6" name="Footer Placeholder 4">
            <a:extLst>
              <a:ext uri="{FF2B5EF4-FFF2-40B4-BE49-F238E27FC236}">
                <a16:creationId xmlns:a16="http://schemas.microsoft.com/office/drawing/2014/main" id="{6C1AD8A4-835A-2B06-6F43-04FDC9C0B670}"/>
              </a:ext>
            </a:extLst>
          </p:cNvPr>
          <p:cNvSpPr txBox="1">
            <a:spLocks noGrp="1"/>
          </p:cNvSpPr>
          <p:nvPr>
            <p:ph type="ftr" sz="quarter" idx="3"/>
          </p:nvPr>
        </p:nvSpPr>
        <p:spPr>
          <a:xfrm>
            <a:off x="642938" y="6308725"/>
            <a:ext cx="3411537" cy="457200"/>
          </a:xfrm>
          <a:prstGeom prst="rect">
            <a:avLst/>
          </a:prstGeom>
          <a:noFill/>
          <a:ln>
            <a:noFill/>
          </a:ln>
        </p:spPr>
        <p:txBody>
          <a:bodyPr vert="horz" wrap="square" lIns="109728" tIns="109728" rIns="109728" bIns="91440" anchor="ctr" anchorCtr="0" compatLnSpc="1">
            <a:noAutofit/>
          </a:bodyPr>
          <a:lstStyle>
            <a:lvl1pPr marL="0" marR="0" lvl="0" indent="0" algn="l" defTabSz="914400" rtl="0" eaLnBrk="1" fontAlgn="auto" hangingPunct="1">
              <a:lnSpc>
                <a:spcPct val="100000"/>
              </a:lnSpc>
              <a:spcBef>
                <a:spcPts val="0"/>
              </a:spcBef>
              <a:spcAft>
                <a:spcPts val="0"/>
              </a:spcAft>
              <a:buNone/>
              <a:tabLst/>
              <a:defRPr lang="en-GB" sz="1200" b="0" i="0" u="none" strike="noStrike" kern="1200" cap="none" spc="150" baseline="0">
                <a:solidFill>
                  <a:srgbClr val="404040"/>
                </a:solidFill>
                <a:uFillTx/>
                <a:latin typeface="Meiryo"/>
              </a:defRPr>
            </a:lvl1pPr>
          </a:lstStyle>
          <a:p>
            <a:pPr>
              <a:defRPr/>
            </a:pPr>
            <a:r>
              <a:t>Presentation Title</a:t>
            </a:r>
          </a:p>
        </p:txBody>
      </p:sp>
      <p:sp>
        <p:nvSpPr>
          <p:cNvPr id="7" name="Slide Number Placeholder 5">
            <a:extLst>
              <a:ext uri="{FF2B5EF4-FFF2-40B4-BE49-F238E27FC236}">
                <a16:creationId xmlns:a16="http://schemas.microsoft.com/office/drawing/2014/main" id="{6DD48617-C65F-742D-A94F-62E51CB54362}"/>
              </a:ext>
            </a:extLst>
          </p:cNvPr>
          <p:cNvSpPr txBox="1">
            <a:spLocks noGrp="1"/>
          </p:cNvSpPr>
          <p:nvPr>
            <p:ph type="sldNum" sz="quarter" idx="4"/>
          </p:nvPr>
        </p:nvSpPr>
        <p:spPr>
          <a:xfrm>
            <a:off x="10569575" y="6308725"/>
            <a:ext cx="979488" cy="457200"/>
          </a:xfrm>
          <a:prstGeom prst="rect">
            <a:avLst/>
          </a:prstGeom>
          <a:noFill/>
          <a:ln>
            <a:noFill/>
          </a:ln>
        </p:spPr>
        <p:txBody>
          <a:bodyPr vert="horz" wrap="square" lIns="109728" tIns="109728" rIns="109728" bIns="91440" numCol="1" anchor="b" anchorCtr="0" compatLnSpc="1">
            <a:prstTxWarp prst="textNoShape">
              <a:avLst/>
            </a:prstTxWarp>
            <a:noAutofit/>
          </a:bodyPr>
          <a:lstStyle>
            <a:lvl1pPr algn="r" eaLnBrk="1" hangingPunct="1">
              <a:defRPr sz="1600" b="1">
                <a:solidFill>
                  <a:srgbClr val="404040"/>
                </a:solidFill>
                <a:latin typeface="Meiryo" panose="020B0400000000000000" pitchFamily="34" charset="-128"/>
                <a:ea typeface="굴림" panose="020B0600000101010101" pitchFamily="50" charset="-127"/>
              </a:defRPr>
            </a:lvl1pPr>
          </a:lstStyle>
          <a:p>
            <a:pPr>
              <a:defRPr/>
            </a:pPr>
            <a:fld id="{733C11A0-5974-4AE1-847E-5D2646535D5B}" type="slidenum">
              <a:rPr lang="en-GB" altLang="ko-KR"/>
              <a:pPr>
                <a:defRPr/>
              </a:pPr>
              <a:t>‹#›</a:t>
            </a:fld>
            <a:endParaRPr lang="en-GB" altLang="ko-KR"/>
          </a:p>
        </p:txBody>
      </p:sp>
      <p:sp>
        <p:nvSpPr>
          <p:cNvPr id="1032" name="Rectangle 20">
            <a:extLst>
              <a:ext uri="{FF2B5EF4-FFF2-40B4-BE49-F238E27FC236}">
                <a16:creationId xmlns:a16="http://schemas.microsoft.com/office/drawing/2014/main" id="{B5897E6D-7B4B-6C57-0E40-D2304575AFD1}"/>
              </a:ext>
            </a:extLst>
          </p:cNvPr>
          <p:cNvSpPr>
            <a:spLocks noChangeArrowheads="1"/>
          </p:cNvSpPr>
          <p:nvPr/>
        </p:nvSpPr>
        <p:spPr bwMode="auto">
          <a:xfrm rot="5400013">
            <a:off x="1257300"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Tree>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3" r:id="rId14"/>
  </p:sldLayoutIdLst>
  <p:transition spd="slow"/>
  <p:txStyles>
    <p:titleStyle>
      <a:lvl1pPr algn="l" rtl="0" eaLnBrk="0" fontAlgn="base" hangingPunct="0">
        <a:lnSpc>
          <a:spcPct val="150000"/>
        </a:lnSpc>
        <a:spcBef>
          <a:spcPct val="0"/>
        </a:spcBef>
        <a:spcAft>
          <a:spcPct val="0"/>
        </a:spcAft>
        <a:defRPr lang="en-GB" sz="3600" b="1" kern="1200" spc="150">
          <a:solidFill>
            <a:srgbClr val="404040"/>
          </a:solidFill>
          <a:latin typeface="Meiryo"/>
        </a:defRPr>
      </a:lvl1pPr>
      <a:lvl2pPr algn="l" rtl="0" eaLnBrk="0" fontAlgn="base" hangingPunct="0">
        <a:lnSpc>
          <a:spcPct val="150000"/>
        </a:lnSpc>
        <a:spcBef>
          <a:spcPct val="0"/>
        </a:spcBef>
        <a:spcAft>
          <a:spcPct val="0"/>
        </a:spcAft>
        <a:defRPr sz="3600" b="1">
          <a:solidFill>
            <a:srgbClr val="404040"/>
          </a:solidFill>
          <a:latin typeface="Meiryo" panose="020B0604030504040204" pitchFamily="34" charset="-128"/>
        </a:defRPr>
      </a:lvl2pPr>
      <a:lvl3pPr algn="l" rtl="0" eaLnBrk="0" fontAlgn="base" hangingPunct="0">
        <a:lnSpc>
          <a:spcPct val="150000"/>
        </a:lnSpc>
        <a:spcBef>
          <a:spcPct val="0"/>
        </a:spcBef>
        <a:spcAft>
          <a:spcPct val="0"/>
        </a:spcAft>
        <a:defRPr sz="3600" b="1">
          <a:solidFill>
            <a:srgbClr val="404040"/>
          </a:solidFill>
          <a:latin typeface="Meiryo" panose="020B0604030504040204" pitchFamily="34" charset="-128"/>
        </a:defRPr>
      </a:lvl3pPr>
      <a:lvl4pPr algn="l" rtl="0" eaLnBrk="0" fontAlgn="base" hangingPunct="0">
        <a:lnSpc>
          <a:spcPct val="150000"/>
        </a:lnSpc>
        <a:spcBef>
          <a:spcPct val="0"/>
        </a:spcBef>
        <a:spcAft>
          <a:spcPct val="0"/>
        </a:spcAft>
        <a:defRPr sz="3600" b="1">
          <a:solidFill>
            <a:srgbClr val="404040"/>
          </a:solidFill>
          <a:latin typeface="Meiryo" panose="020B0604030504040204" pitchFamily="34" charset="-128"/>
        </a:defRPr>
      </a:lvl4pPr>
      <a:lvl5pPr algn="l" rtl="0" eaLnBrk="0" fontAlgn="base" hangingPunct="0">
        <a:lnSpc>
          <a:spcPct val="150000"/>
        </a:lnSpc>
        <a:spcBef>
          <a:spcPct val="0"/>
        </a:spcBef>
        <a:spcAft>
          <a:spcPct val="0"/>
        </a:spcAft>
        <a:defRPr sz="3600" b="1">
          <a:solidFill>
            <a:srgbClr val="404040"/>
          </a:solidFill>
          <a:latin typeface="Meiryo" panose="020B0604030504040204" pitchFamily="34" charset="-128"/>
        </a:defRPr>
      </a:lvl5pPr>
      <a:lvl6pPr marL="457200" algn="l" rtl="0" eaLnBrk="0" fontAlgn="base">
        <a:lnSpc>
          <a:spcPct val="150000"/>
        </a:lnSpc>
        <a:spcBef>
          <a:spcPct val="0"/>
        </a:spcBef>
        <a:spcAft>
          <a:spcPct val="0"/>
        </a:spcAft>
        <a:defRPr sz="3600" b="1">
          <a:solidFill>
            <a:srgbClr val="404040"/>
          </a:solidFill>
          <a:latin typeface="Meiryo" panose="020B0604030504040204" pitchFamily="34" charset="-128"/>
        </a:defRPr>
      </a:lvl6pPr>
      <a:lvl7pPr marL="914400" algn="l" rtl="0" eaLnBrk="0" fontAlgn="base">
        <a:lnSpc>
          <a:spcPct val="150000"/>
        </a:lnSpc>
        <a:spcBef>
          <a:spcPct val="0"/>
        </a:spcBef>
        <a:spcAft>
          <a:spcPct val="0"/>
        </a:spcAft>
        <a:defRPr sz="3600" b="1">
          <a:solidFill>
            <a:srgbClr val="404040"/>
          </a:solidFill>
          <a:latin typeface="Meiryo" panose="020B0604030504040204" pitchFamily="34" charset="-128"/>
        </a:defRPr>
      </a:lvl7pPr>
      <a:lvl8pPr marL="1371600" algn="l" rtl="0" eaLnBrk="0" fontAlgn="base">
        <a:lnSpc>
          <a:spcPct val="150000"/>
        </a:lnSpc>
        <a:spcBef>
          <a:spcPct val="0"/>
        </a:spcBef>
        <a:spcAft>
          <a:spcPct val="0"/>
        </a:spcAft>
        <a:defRPr sz="3600" b="1">
          <a:solidFill>
            <a:srgbClr val="404040"/>
          </a:solidFill>
          <a:latin typeface="Meiryo" panose="020B0604030504040204" pitchFamily="34" charset="-128"/>
        </a:defRPr>
      </a:lvl8pPr>
      <a:lvl9pPr marL="1828800" algn="l" rtl="0" eaLnBrk="0" fontAlgn="base">
        <a:lnSpc>
          <a:spcPct val="150000"/>
        </a:lnSpc>
        <a:spcBef>
          <a:spcPct val="0"/>
        </a:spcBef>
        <a:spcAft>
          <a:spcPct val="0"/>
        </a:spcAft>
        <a:defRPr sz="3600" b="1">
          <a:solidFill>
            <a:srgbClr val="404040"/>
          </a:solidFill>
          <a:latin typeface="Meiryo" panose="020B0604030504040204" pitchFamily="34" charset="-128"/>
        </a:defRPr>
      </a:lvl9pPr>
    </p:titleStyle>
    <p:bodyStyle>
      <a:lvl1pPr algn="l" rtl="0" eaLnBrk="0" fontAlgn="base" hangingPunct="0">
        <a:lnSpc>
          <a:spcPct val="140000"/>
        </a:lnSpc>
        <a:spcBef>
          <a:spcPts val="925"/>
        </a:spcBef>
        <a:spcAft>
          <a:spcPct val="0"/>
        </a:spcAft>
        <a:defRPr lang="en-GB" b="1" kern="1200" spc="150">
          <a:solidFill>
            <a:srgbClr val="404040"/>
          </a:solidFill>
          <a:latin typeface="Meiryo"/>
        </a:defRPr>
      </a:lvl1pPr>
      <a:lvl2pPr lvl="1" algn="l" rtl="0" eaLnBrk="0" fontAlgn="base" hangingPunct="0">
        <a:lnSpc>
          <a:spcPct val="140000"/>
        </a:lnSpc>
        <a:spcBef>
          <a:spcPts val="925"/>
        </a:spcBef>
        <a:spcAft>
          <a:spcPct val="0"/>
        </a:spcAft>
        <a:defRPr lang="en-GB" sz="1600" kern="1200" spc="150">
          <a:solidFill>
            <a:srgbClr val="404040"/>
          </a:solidFill>
          <a:latin typeface="Meiryo"/>
        </a:defRPr>
      </a:lvl2pPr>
      <a:lvl3pPr lvl="2" indent="-319088" algn="l" rtl="0" eaLnBrk="0" fontAlgn="base" hangingPunct="0">
        <a:lnSpc>
          <a:spcPct val="140000"/>
        </a:lnSpc>
        <a:spcBef>
          <a:spcPts val="925"/>
        </a:spcBef>
        <a:spcAft>
          <a:spcPct val="0"/>
        </a:spcAft>
        <a:buSzPct val="100000"/>
        <a:buFont typeface="Corbel" panose="020B0503020204020204" pitchFamily="34" charset="0"/>
        <a:buChar char="–"/>
        <a:defRPr lang="en-GB" sz="1400" i="1" kern="1200" spc="150">
          <a:solidFill>
            <a:srgbClr val="404040"/>
          </a:solidFill>
          <a:latin typeface="Meiryo"/>
        </a:defRPr>
      </a:lvl3pPr>
      <a:lvl4pPr lvl="3" indent="-319088" algn="l" rtl="0" eaLnBrk="0" fontAlgn="base" hangingPunct="0">
        <a:lnSpc>
          <a:spcPct val="140000"/>
        </a:lnSpc>
        <a:spcBef>
          <a:spcPts val="925"/>
        </a:spcBef>
        <a:spcAft>
          <a:spcPct val="0"/>
        </a:spcAft>
        <a:buSzPct val="100000"/>
        <a:buFont typeface="Corbel" panose="020B0503020204020204" pitchFamily="34" charset="0"/>
        <a:buChar char="–"/>
        <a:defRPr lang="en-GB" sz="1400" kern="1200" spc="150">
          <a:solidFill>
            <a:srgbClr val="404040"/>
          </a:solidFill>
          <a:latin typeface="Meiryo"/>
        </a:defRPr>
      </a:lvl4pPr>
      <a:lvl5pPr lvl="4" indent="-319088" algn="l" rtl="0" eaLnBrk="0" fontAlgn="base" hangingPunct="0">
        <a:lnSpc>
          <a:spcPct val="140000"/>
        </a:lnSpc>
        <a:spcBef>
          <a:spcPts val="925"/>
        </a:spcBef>
        <a:spcAft>
          <a:spcPct val="0"/>
        </a:spcAft>
        <a:buSzPct val="100000"/>
        <a:buFont typeface="Corbel" panose="020B0503020204020204" pitchFamily="34" charset="0"/>
        <a:buChar char="–"/>
        <a:defRPr lang="en-GB" sz="1400" i="1" kern="1200" spc="150">
          <a:solidFill>
            <a:srgbClr val="404040"/>
          </a:solidFill>
          <a:latin typeface="Meiryo"/>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youtube.com/watch?v=C-0l1mztGPw"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hyperlink" Target="https://www.makehopelast.org/"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그룹 14">
            <a:extLst>
              <a:ext uri="{FF2B5EF4-FFF2-40B4-BE49-F238E27FC236}">
                <a16:creationId xmlns:a16="http://schemas.microsoft.com/office/drawing/2014/main" id="{5AA97964-CAEB-5290-ABA0-B5556D5C6D31}"/>
              </a:ext>
            </a:extLst>
          </p:cNvPr>
          <p:cNvGrpSpPr/>
          <p:nvPr/>
        </p:nvGrpSpPr>
        <p:grpSpPr>
          <a:xfrm>
            <a:off x="157494" y="109414"/>
            <a:ext cx="11671587" cy="6428545"/>
            <a:chOff x="157494" y="109414"/>
            <a:chExt cx="11671587" cy="6428545"/>
          </a:xfrm>
        </p:grpSpPr>
        <p:pic>
          <p:nvPicPr>
            <p:cNvPr id="5" name="Google Shape;91;p18">
              <a:extLst>
                <a:ext uri="{FF2B5EF4-FFF2-40B4-BE49-F238E27FC236}">
                  <a16:creationId xmlns:a16="http://schemas.microsoft.com/office/drawing/2014/main" id="{E72E89A4-6902-FE3E-162C-0638C3B2A5E6}"/>
                </a:ext>
              </a:extLst>
            </p:cNvPr>
            <p:cNvPicPr preferRelativeResize="0"/>
            <p:nvPr/>
          </p:nvPicPr>
          <p:blipFill>
            <a:blip r:embed="rId2">
              <a:alphaModFix/>
            </a:blip>
            <a:stretch>
              <a:fillRect/>
            </a:stretch>
          </p:blipFill>
          <p:spPr>
            <a:xfrm>
              <a:off x="157494" y="109414"/>
              <a:ext cx="1641224" cy="416900"/>
            </a:xfrm>
            <a:prstGeom prst="rect">
              <a:avLst/>
            </a:prstGeom>
            <a:noFill/>
            <a:ln>
              <a:noFill/>
            </a:ln>
          </p:spPr>
        </p:pic>
        <p:cxnSp>
          <p:nvCxnSpPr>
            <p:cNvPr id="6" name="직선 연결선 5">
              <a:extLst>
                <a:ext uri="{FF2B5EF4-FFF2-40B4-BE49-F238E27FC236}">
                  <a16:creationId xmlns:a16="http://schemas.microsoft.com/office/drawing/2014/main" id="{7D7BE089-B6F7-E329-9927-CE926D0F5F76}"/>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8" name="직선 연결선 7">
              <a:extLst>
                <a:ext uri="{FF2B5EF4-FFF2-40B4-BE49-F238E27FC236}">
                  <a16:creationId xmlns:a16="http://schemas.microsoft.com/office/drawing/2014/main" id="{45D97F54-F71C-6D52-AB9E-1EFA984B58ED}"/>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0" name="직선 연결선 9">
              <a:extLst>
                <a:ext uri="{FF2B5EF4-FFF2-40B4-BE49-F238E27FC236}">
                  <a16:creationId xmlns:a16="http://schemas.microsoft.com/office/drawing/2014/main" id="{680E8EF9-24D8-D7D8-C6EB-BF26E11475F3}"/>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BFB1D043-DC60-5543-048A-9A80AD264065}"/>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sp>
        <p:nvSpPr>
          <p:cNvPr id="18" name="제목 1">
            <a:extLst>
              <a:ext uri="{FF2B5EF4-FFF2-40B4-BE49-F238E27FC236}">
                <a16:creationId xmlns:a16="http://schemas.microsoft.com/office/drawing/2014/main" id="{1A0A1F98-9523-568E-578C-EBB55B0CDA01}"/>
              </a:ext>
            </a:extLst>
          </p:cNvPr>
          <p:cNvSpPr>
            <a:spLocks noGrp="1"/>
          </p:cNvSpPr>
          <p:nvPr>
            <p:ph type="ctrTitle"/>
          </p:nvPr>
        </p:nvSpPr>
        <p:spPr>
          <a:xfrm>
            <a:off x="1524000" y="1122363"/>
            <a:ext cx="9144000" cy="2569740"/>
          </a:xfrm>
        </p:spPr>
        <p:txBody>
          <a:bodyPr anchor="ctr">
            <a:noAutofit/>
          </a:bodyPr>
          <a:lstStyle/>
          <a:p>
            <a:r>
              <a:rPr lang="en-US" altLang="ko-KR" sz="4400" b="1"/>
              <a:t>Prayer</a:t>
            </a:r>
            <a:r>
              <a:rPr lang="ko-KR" altLang="en-US" sz="4400" b="1"/>
              <a:t> </a:t>
            </a:r>
            <a:r>
              <a:rPr lang="en-US" altLang="ko-KR" sz="4400" b="1"/>
              <a:t>Meeting </a:t>
            </a:r>
            <a:br>
              <a:rPr lang="en-US" altLang="ko-KR" sz="4400" b="1"/>
            </a:br>
            <a:r>
              <a:rPr lang="en-US" altLang="ko-KR" sz="4400" b="1"/>
              <a:t>for Persecuted Church Worldwide</a:t>
            </a:r>
            <a:br>
              <a:rPr lang="en-US" altLang="ko-KR" sz="4400" b="1"/>
            </a:br>
            <a:r>
              <a:rPr lang="ko-KR" altLang="en-US" sz="2400" b="1" spc="100" err="1">
                <a:effectLst>
                  <a:reflection blurRad="6350" stA="60000" endA="900" endPos="58000" dir="5400000" sy="-100000" algn="bl" rotWithShape="0"/>
                </a:effectLst>
                <a:latin typeface="Gulim" pitchFamily="34" charset="-127"/>
                <a:ea typeface="Gulim" pitchFamily="34" charset="-127"/>
              </a:rPr>
              <a:t>박해받는</a:t>
            </a:r>
            <a:r>
              <a:rPr lang="ko-KR" altLang="en-US" sz="2400" b="1" spc="100">
                <a:effectLst>
                  <a:reflection blurRad="6350" stA="60000" endA="900" endPos="58000" dir="5400000" sy="-100000" algn="bl" rotWithShape="0"/>
                </a:effectLst>
                <a:latin typeface="Gulim" pitchFamily="34" charset="-127"/>
                <a:ea typeface="Gulim" pitchFamily="34" charset="-127"/>
              </a:rPr>
              <a:t> 교회를 위한 </a:t>
            </a:r>
            <a:r>
              <a:rPr lang="ko-KR" altLang="en-US" sz="2400" b="1" spc="100" err="1">
                <a:effectLst>
                  <a:reflection blurRad="6350" stA="60000" endA="900" endPos="58000" dir="5400000" sy="-100000" algn="bl" rotWithShape="0"/>
                </a:effectLst>
                <a:latin typeface="Gulim" pitchFamily="34" charset="-127"/>
                <a:ea typeface="Gulim" pitchFamily="34" charset="-127"/>
              </a:rPr>
              <a:t>화요기도모임</a:t>
            </a:r>
            <a:endParaRPr lang="ko-KR" altLang="en-US" sz="4400">
              <a:effectLst>
                <a:outerShdw blurRad="38100" dist="38100" dir="2700000" algn="tl">
                  <a:srgbClr val="000000">
                    <a:alpha val="43137"/>
                  </a:srgbClr>
                </a:outerShdw>
              </a:effectLst>
              <a:latin typeface="NanumGothicExtraBold" panose="020D0904000000000000" pitchFamily="50" charset="-127"/>
              <a:ea typeface="NanumGothicExtraBold" panose="020D0904000000000000" pitchFamily="50" charset="-127"/>
            </a:endParaRPr>
          </a:p>
        </p:txBody>
      </p:sp>
      <p:sp>
        <p:nvSpPr>
          <p:cNvPr id="21" name="부제목 2">
            <a:extLst>
              <a:ext uri="{FF2B5EF4-FFF2-40B4-BE49-F238E27FC236}">
                <a16:creationId xmlns:a16="http://schemas.microsoft.com/office/drawing/2014/main" id="{B0AB8AEB-7C8F-F90D-6F0A-54CF3D515AA4}"/>
              </a:ext>
            </a:extLst>
          </p:cNvPr>
          <p:cNvSpPr>
            <a:spLocks noGrp="1"/>
          </p:cNvSpPr>
          <p:nvPr>
            <p:ph type="subTitle" idx="1"/>
          </p:nvPr>
        </p:nvSpPr>
        <p:spPr>
          <a:xfrm>
            <a:off x="1524000" y="4684142"/>
            <a:ext cx="9144000" cy="573657"/>
          </a:xfrm>
        </p:spPr>
        <p:txBody>
          <a:bodyPr anchor="ctr">
            <a:normAutofit fontScale="70000" lnSpcReduction="20000"/>
          </a:bodyPr>
          <a:lstStyle/>
          <a:p>
            <a:pPr marL="285750" indent="-285750">
              <a:lnSpc>
                <a:spcPct val="100000"/>
              </a:lnSpc>
              <a:buFont typeface="Arial" panose="020B0604020202020204" pitchFamily="34" charset="0"/>
              <a:buChar char="•"/>
            </a:pPr>
            <a:r>
              <a:rPr lang="en-US" altLang="ko-KR" sz="2000" dirty="0">
                <a:latin typeface="맑은 고딕"/>
                <a:ea typeface="맑은 고딕"/>
              </a:rPr>
              <a:t>2025</a:t>
            </a:r>
            <a:r>
              <a:rPr lang="ko-KR" altLang="en-US" sz="2000" dirty="0">
                <a:latin typeface="맑은 고딕"/>
                <a:ea typeface="맑은 고딕"/>
              </a:rPr>
              <a:t>년 12월 23일</a:t>
            </a:r>
            <a:r>
              <a:rPr lang="en-US" altLang="ko-KR" sz="2000" dirty="0">
                <a:latin typeface="맑은 고딕"/>
                <a:ea typeface="맑은 고딕"/>
              </a:rPr>
              <a:t>(</a:t>
            </a:r>
            <a:r>
              <a:rPr lang="ko-KR" altLang="en-US" sz="2000" dirty="0">
                <a:latin typeface="맑은 고딕"/>
                <a:ea typeface="맑은 고딕"/>
              </a:rPr>
              <a:t>화</a:t>
            </a:r>
            <a:r>
              <a:rPr lang="en-US" altLang="ko-KR" sz="2000" dirty="0">
                <a:latin typeface="맑은 고딕"/>
                <a:ea typeface="맑은 고딕"/>
              </a:rPr>
              <a:t>) pm7:30-9:00/Zoom </a:t>
            </a:r>
            <a:endParaRPr lang="en-US" altLang="ko-KR" sz="2000" dirty="0"/>
          </a:p>
          <a:p>
            <a:pPr marL="285750" indent="-285750">
              <a:lnSpc>
                <a:spcPct val="100000"/>
              </a:lnSpc>
              <a:buFont typeface="Arial" panose="020B0604020202020204" pitchFamily="34" charset="0"/>
              <a:buChar char="•"/>
            </a:pPr>
            <a:r>
              <a:rPr lang="ko-KR" altLang="en-US" sz="2000" dirty="0">
                <a:ea typeface="맑은 고딕"/>
              </a:rPr>
              <a:t>회의 </a:t>
            </a:r>
            <a:r>
              <a:rPr lang="en-US" altLang="ko-KR" sz="2000" dirty="0">
                <a:ea typeface="맑은 고딕"/>
              </a:rPr>
              <a:t>ID 4286956103</a:t>
            </a:r>
            <a:endParaRPr lang="ko-KR" altLang="en-US" sz="2000" dirty="0">
              <a:ea typeface="맑은 고딕"/>
            </a:endParaRPr>
          </a:p>
        </p:txBody>
      </p:sp>
      <p:cxnSp>
        <p:nvCxnSpPr>
          <p:cNvPr id="22" name="직선 연결선 21">
            <a:extLst>
              <a:ext uri="{FF2B5EF4-FFF2-40B4-BE49-F238E27FC236}">
                <a16:creationId xmlns:a16="http://schemas.microsoft.com/office/drawing/2014/main" id="{00092CB0-496E-91AD-4259-2D1F9F45520D}"/>
              </a:ext>
            </a:extLst>
          </p:cNvPr>
          <p:cNvCxnSpPr/>
          <p:nvPr/>
        </p:nvCxnSpPr>
        <p:spPr>
          <a:xfrm>
            <a:off x="5016000" y="3848542"/>
            <a:ext cx="2160000"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3180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7DF28-9144-1722-5AD6-3984767E00C6}"/>
            </a:ext>
          </a:extLst>
        </p:cNvPr>
        <p:cNvGrpSpPr/>
        <p:nvPr/>
      </p:nvGrpSpPr>
      <p:grpSpPr>
        <a:xfrm>
          <a:off x="0" y="0"/>
          <a:ext cx="0" cy="0"/>
          <a:chOff x="0" y="0"/>
          <a:chExt cx="0" cy="0"/>
        </a:xfrm>
      </p:grpSpPr>
      <p:grpSp>
        <p:nvGrpSpPr>
          <p:cNvPr id="15" name="그룹 14">
            <a:extLst>
              <a:ext uri="{FF2B5EF4-FFF2-40B4-BE49-F238E27FC236}">
                <a16:creationId xmlns:a16="http://schemas.microsoft.com/office/drawing/2014/main" id="{64F36B03-8D4D-B2DE-7DF8-9578AE3C729E}"/>
              </a:ext>
            </a:extLst>
          </p:cNvPr>
          <p:cNvGrpSpPr/>
          <p:nvPr/>
        </p:nvGrpSpPr>
        <p:grpSpPr>
          <a:xfrm>
            <a:off x="157494" y="109414"/>
            <a:ext cx="11671587" cy="6428545"/>
            <a:chOff x="157494" y="109414"/>
            <a:chExt cx="11671587" cy="6428545"/>
          </a:xfrm>
        </p:grpSpPr>
        <p:pic>
          <p:nvPicPr>
            <p:cNvPr id="5" name="Google Shape;91;p18">
              <a:extLst>
                <a:ext uri="{FF2B5EF4-FFF2-40B4-BE49-F238E27FC236}">
                  <a16:creationId xmlns:a16="http://schemas.microsoft.com/office/drawing/2014/main" id="{0BFBD0EB-07E2-ADDE-8BA4-7C6CD5E82F8D}"/>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6" name="직선 연결선 5">
              <a:extLst>
                <a:ext uri="{FF2B5EF4-FFF2-40B4-BE49-F238E27FC236}">
                  <a16:creationId xmlns:a16="http://schemas.microsoft.com/office/drawing/2014/main" id="{4783A041-23E8-7571-A76F-0B17C023DD61}"/>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8" name="직선 연결선 7">
              <a:extLst>
                <a:ext uri="{FF2B5EF4-FFF2-40B4-BE49-F238E27FC236}">
                  <a16:creationId xmlns:a16="http://schemas.microsoft.com/office/drawing/2014/main" id="{F26C3B53-4D66-A48C-D032-50CB13003A4B}"/>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0" name="직선 연결선 9">
              <a:extLst>
                <a:ext uri="{FF2B5EF4-FFF2-40B4-BE49-F238E27FC236}">
                  <a16:creationId xmlns:a16="http://schemas.microsoft.com/office/drawing/2014/main" id="{B62C8F07-A8C4-06A5-F46A-8E22CFA6DA11}"/>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0EBC9FCA-DE11-B379-C8D8-8D935960EA74}"/>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sp>
        <p:nvSpPr>
          <p:cNvPr id="18" name="제목 1">
            <a:extLst>
              <a:ext uri="{FF2B5EF4-FFF2-40B4-BE49-F238E27FC236}">
                <a16:creationId xmlns:a16="http://schemas.microsoft.com/office/drawing/2014/main" id="{2058803B-F527-FFBA-BB59-E73F86B44136}"/>
              </a:ext>
            </a:extLst>
          </p:cNvPr>
          <p:cNvSpPr>
            <a:spLocks noGrp="1"/>
          </p:cNvSpPr>
          <p:nvPr>
            <p:ph type="ctrTitle"/>
          </p:nvPr>
        </p:nvSpPr>
        <p:spPr>
          <a:xfrm>
            <a:off x="1524000" y="845261"/>
            <a:ext cx="9144000" cy="820121"/>
          </a:xfrm>
        </p:spPr>
        <p:txBody>
          <a:bodyPr anchor="ctr">
            <a:noAutofit/>
          </a:bodyPr>
          <a:lstStyle/>
          <a:p>
            <a:pPr>
              <a:lnSpc>
                <a:spcPct val="150000"/>
              </a:lnSpc>
            </a:pPr>
            <a:r>
              <a:rPr lang="en-US" altLang="ko-KR" sz="4400" dirty="0">
                <a:effectLst>
                  <a:outerShdw blurRad="38100" dist="38100" dir="2700000" algn="tl">
                    <a:srgbClr val="000000">
                      <a:alpha val="43137"/>
                    </a:srgbClr>
                  </a:outerShdw>
                </a:effectLst>
                <a:latin typeface="NanumGothicExtraBold"/>
                <a:ea typeface="NanumGothicExtraBold"/>
              </a:rPr>
              <a:t>마5:43-44</a:t>
            </a:r>
            <a:endParaRPr lang="ko-KR" altLang="en-US" sz="4400" dirty="0">
              <a:effectLst>
                <a:outerShdw blurRad="38100" dist="38100" dir="2700000" algn="tl">
                  <a:srgbClr val="000000">
                    <a:alpha val="43137"/>
                  </a:srgbClr>
                </a:outerShdw>
              </a:effectLst>
              <a:latin typeface="NanumGothicExtraBold"/>
              <a:ea typeface="NanumGothicExtraBold"/>
            </a:endParaRPr>
          </a:p>
        </p:txBody>
      </p:sp>
      <p:sp>
        <p:nvSpPr>
          <p:cNvPr id="21" name="부제목 2">
            <a:extLst>
              <a:ext uri="{FF2B5EF4-FFF2-40B4-BE49-F238E27FC236}">
                <a16:creationId xmlns:a16="http://schemas.microsoft.com/office/drawing/2014/main" id="{C2245411-C629-2699-08F5-8CC1F31E00F8}"/>
              </a:ext>
            </a:extLst>
          </p:cNvPr>
          <p:cNvSpPr>
            <a:spLocks noGrp="1"/>
          </p:cNvSpPr>
          <p:nvPr>
            <p:ph type="subTitle" idx="1"/>
          </p:nvPr>
        </p:nvSpPr>
        <p:spPr>
          <a:xfrm>
            <a:off x="1524000" y="1873833"/>
            <a:ext cx="9144000" cy="1655762"/>
          </a:xfrm>
        </p:spPr>
        <p:txBody>
          <a:bodyPr anchor="ctr">
            <a:normAutofit/>
          </a:bodyPr>
          <a:lstStyle/>
          <a:p>
            <a:pPr>
              <a:lnSpc>
                <a:spcPct val="150000"/>
              </a:lnSpc>
            </a:pPr>
            <a:r>
              <a:rPr lang="en-US" altLang="ko-KR" sz="1100" dirty="0">
                <a:effectLst>
                  <a:outerShdw blurRad="38100" dist="38100" dir="2700000" algn="tl">
                    <a:srgbClr val="000000">
                      <a:alpha val="43137"/>
                    </a:srgbClr>
                  </a:outerShdw>
                </a:effectLst>
                <a:latin typeface="NanumGothicExtraBold"/>
                <a:ea typeface="NanumGothicExtraBold"/>
              </a:rPr>
              <a:t>43 </a:t>
            </a:r>
            <a:r>
              <a:rPr lang="ko-KR" altLang="en-US" sz="2000" dirty="0">
                <a:effectLst>
                  <a:outerShdw blurRad="38100" dist="38100" dir="2700000" algn="tl">
                    <a:srgbClr val="000000">
                      <a:alpha val="43137"/>
                    </a:srgbClr>
                  </a:outerShdw>
                </a:effectLst>
                <a:latin typeface="NanumGothicExtraBold"/>
                <a:ea typeface="NanumGothicExtraBold"/>
              </a:rPr>
              <a:t>또 네 이웃을 사랑하고 네 원수를 미워하라 하였다는 것을 너희가 들었으나, </a:t>
            </a:r>
            <a:r>
              <a:rPr lang="ko-KR" altLang="en-US" sz="1100" dirty="0">
                <a:effectLst>
                  <a:outerShdw blurRad="38100" dist="38100" dir="2700000" algn="tl">
                    <a:srgbClr val="000000">
                      <a:alpha val="43137"/>
                    </a:srgbClr>
                  </a:outerShdw>
                </a:effectLst>
                <a:latin typeface="NanumGothicExtraBold"/>
                <a:ea typeface="NanumGothicExtraBold"/>
              </a:rPr>
              <a:t>44</a:t>
            </a:r>
            <a:r>
              <a:rPr lang="ko-KR" altLang="en-US" sz="2000" dirty="0">
                <a:effectLst>
                  <a:outerShdw blurRad="38100" dist="38100" dir="2700000" algn="tl">
                    <a:srgbClr val="000000">
                      <a:alpha val="43137"/>
                    </a:srgbClr>
                  </a:outerShdw>
                </a:effectLst>
                <a:latin typeface="NanumGothicExtraBold"/>
                <a:ea typeface="NanumGothicExtraBold"/>
              </a:rPr>
              <a:t>나는 너희에게 이르노니 너희 원수를 사랑하며 너희를 박해하는 자를 위하여 기도하라.</a:t>
            </a:r>
            <a:endParaRPr lang="ko-KR" altLang="en-US" sz="2000" dirty="0">
              <a:effectLst>
                <a:outerShdw blurRad="38100" dist="38100" dir="2700000" algn="tl">
                  <a:srgbClr val="000000">
                    <a:alpha val="43137"/>
                  </a:srgbClr>
                </a:outerShdw>
              </a:effectLst>
              <a:latin typeface="NanumGothicExtraBold" panose="020D0904000000000000" pitchFamily="50" charset="-127"/>
              <a:ea typeface="NanumGothicExtraBold" panose="020D0904000000000000" pitchFamily="50" charset="-127"/>
            </a:endParaRPr>
          </a:p>
        </p:txBody>
      </p:sp>
      <p:cxnSp>
        <p:nvCxnSpPr>
          <p:cNvPr id="22" name="직선 연결선 21">
            <a:extLst>
              <a:ext uri="{FF2B5EF4-FFF2-40B4-BE49-F238E27FC236}">
                <a16:creationId xmlns:a16="http://schemas.microsoft.com/office/drawing/2014/main" id="{6B9D2C34-FA72-821E-7DA3-28ED475EB770}"/>
              </a:ext>
            </a:extLst>
          </p:cNvPr>
          <p:cNvCxnSpPr/>
          <p:nvPr/>
        </p:nvCxnSpPr>
        <p:spPr>
          <a:xfrm>
            <a:off x="5016000" y="3848542"/>
            <a:ext cx="2160000"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6654D409-2FCD-710A-4EE1-267CD9C19F37}"/>
              </a:ext>
            </a:extLst>
          </p:cNvPr>
          <p:cNvSpPr txBox="1"/>
          <p:nvPr/>
        </p:nvSpPr>
        <p:spPr>
          <a:xfrm>
            <a:off x="1729212" y="4472412"/>
            <a:ext cx="8938784" cy="646331"/>
          </a:xfrm>
          <a:prstGeom prst="rect">
            <a:avLst/>
          </a:prstGeom>
          <a:noFill/>
        </p:spPr>
        <p:txBody>
          <a:bodyPr wrap="square" lIns="91440" tIns="45720" rIns="91440" bIns="45720" rtlCol="0" anchor="t">
            <a:spAutoFit/>
          </a:bodyPr>
          <a:lstStyle/>
          <a:p>
            <a:pPr algn="ctr"/>
            <a:r>
              <a:rPr lang="en-US" altLang="ko-KR" sz="1000" dirty="0">
                <a:ea typeface="맑은 고딕"/>
              </a:rPr>
              <a:t>43</a:t>
            </a:r>
            <a:r>
              <a:rPr lang="en-US" altLang="ko-KR" dirty="0">
                <a:ea typeface="맑은 고딕"/>
              </a:rPr>
              <a:t>You have heard that it was said, 'Love your neighbor and hate your enemy.' </a:t>
            </a:r>
            <a:r>
              <a:rPr lang="en-US" altLang="ko-KR" sz="1100" dirty="0">
                <a:ea typeface="맑은 고딕"/>
              </a:rPr>
              <a:t>44</a:t>
            </a:r>
            <a:r>
              <a:rPr lang="en-US" altLang="ko-KR" dirty="0">
                <a:ea typeface="맑은 고딕"/>
              </a:rPr>
              <a:t>But I tell you: Love your enemies and pray for those wo persecute you.</a:t>
            </a:r>
          </a:p>
        </p:txBody>
      </p:sp>
    </p:spTree>
    <p:extLst>
      <p:ext uri="{BB962C8B-B14F-4D97-AF65-F5344CB8AC3E}">
        <p14:creationId xmlns:p14="http://schemas.microsoft.com/office/powerpoint/2010/main" val="4170074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제목 24">
            <a:extLst>
              <a:ext uri="{FF2B5EF4-FFF2-40B4-BE49-F238E27FC236}">
                <a16:creationId xmlns:a16="http://schemas.microsoft.com/office/drawing/2014/main" id="{53401F44-74D7-4B28-92EE-E4B15C74DEC0}"/>
              </a:ext>
            </a:extLst>
          </p:cNvPr>
          <p:cNvSpPr>
            <a:spLocks noGrp="1"/>
          </p:cNvSpPr>
          <p:nvPr>
            <p:ph type="title"/>
          </p:nvPr>
        </p:nvSpPr>
        <p:spPr>
          <a:xfrm>
            <a:off x="6675918" y="606928"/>
            <a:ext cx="4511552" cy="612903"/>
          </a:xfrm>
        </p:spPr>
        <p:txBody>
          <a:bodyPr vert="horz" lIns="68544" tIns="34272" rIns="68544" bIns="34272" rtlCol="0" anchor="b" anchorCtr="0">
            <a:normAutofit fontScale="90000"/>
          </a:bodyPr>
          <a:lstStyle/>
          <a:p>
            <a:pPr latinLnBrk="0">
              <a:lnSpc>
                <a:spcPct val="90000"/>
              </a:lnSpc>
            </a:pPr>
            <a:r>
              <a:rPr lang="en-US" altLang="ko-KR" sz="2200">
                <a:solidFill>
                  <a:schemeClr val="tx1">
                    <a:alpha val="75000"/>
                  </a:schemeClr>
                </a:solidFill>
                <a:latin typeface="Aharoni" panose="02010803020104030203" pitchFamily="2" charset="-79"/>
                <a:cs typeface="Aharoni" panose="02010803020104030203" pitchFamily="2" charset="-79"/>
              </a:rPr>
              <a:t>OPEN DOORS CORE VALUE</a:t>
            </a:r>
            <a:r>
              <a:rPr lang="en-US" altLang="ko-KR" sz="1499">
                <a:solidFill>
                  <a:schemeClr val="tx1">
                    <a:alpha val="75000"/>
                  </a:schemeClr>
                </a:solidFill>
                <a:latin typeface="Aharoni" panose="02010803020104030203" pitchFamily="2" charset="-79"/>
                <a:cs typeface="Aharoni" panose="02010803020104030203" pitchFamily="2" charset="-79"/>
              </a:rPr>
              <a:t>/</a:t>
            </a:r>
            <a:r>
              <a:rPr lang="ko-KR" altLang="en-US" sz="1499">
                <a:solidFill>
                  <a:schemeClr val="tx1">
                    <a:alpha val="75000"/>
                  </a:schemeClr>
                </a:solidFill>
                <a:latin typeface="Aharoni" panose="02010803020104030203" pitchFamily="2" charset="-79"/>
                <a:cs typeface="Aharoni" panose="02010803020104030203" pitchFamily="2" charset="-79"/>
              </a:rPr>
              <a:t>핵심가치</a:t>
            </a:r>
            <a:endParaRPr lang="en-US" altLang="ko-KR" sz="1499">
              <a:solidFill>
                <a:schemeClr val="tx1">
                  <a:alpha val="75000"/>
                </a:schemeClr>
              </a:solidFill>
              <a:latin typeface="Aharoni" panose="02010803020104030203" pitchFamily="2" charset="-79"/>
              <a:cs typeface="Aharoni" panose="02010803020104030203" pitchFamily="2" charset="-79"/>
            </a:endParaRPr>
          </a:p>
        </p:txBody>
      </p:sp>
      <p:pic>
        <p:nvPicPr>
          <p:cNvPr id="12" name="그림 개체 틀 11">
            <a:extLst>
              <a:ext uri="{FF2B5EF4-FFF2-40B4-BE49-F238E27FC236}">
                <a16:creationId xmlns:a16="http://schemas.microsoft.com/office/drawing/2014/main" id="{A8403F14-8761-4309-9481-294D1CB6A7B8}"/>
              </a:ext>
            </a:extLst>
          </p:cNvPr>
          <p:cNvPicPr>
            <a:picLocks noGrp="1" noChangeAspect="1"/>
          </p:cNvPicPr>
          <p:nvPr>
            <p:ph type="pic" sz="quarter" idx="13"/>
          </p:nvPr>
        </p:nvPicPr>
        <p:blipFill>
          <a:blip r:embed="rId3"/>
          <a:srcRect/>
          <a:stretch/>
        </p:blipFill>
        <p:spPr>
          <a:xfrm>
            <a:off x="1104523" y="1219831"/>
            <a:ext cx="5150728" cy="5198529"/>
          </a:xfrm>
          <a:prstGeom prst="rect">
            <a:avLst/>
          </a:prstGeom>
          <a:noFill/>
        </p:spPr>
      </p:pic>
      <p:sp>
        <p:nvSpPr>
          <p:cNvPr id="7" name="텍스트 개체 틀 6">
            <a:extLst>
              <a:ext uri="{FF2B5EF4-FFF2-40B4-BE49-F238E27FC236}">
                <a16:creationId xmlns:a16="http://schemas.microsoft.com/office/drawing/2014/main" id="{1197CAAD-0FF9-406B-BB56-000079790FC1}"/>
              </a:ext>
            </a:extLst>
          </p:cNvPr>
          <p:cNvSpPr>
            <a:spLocks noGrp="1"/>
          </p:cNvSpPr>
          <p:nvPr>
            <p:ph sz="quarter" idx="14"/>
          </p:nvPr>
        </p:nvSpPr>
        <p:spPr>
          <a:xfrm>
            <a:off x="6725293" y="1457608"/>
            <a:ext cx="4663966" cy="4809842"/>
          </a:xfrm>
        </p:spPr>
        <p:txBody>
          <a:bodyPr vert="horz" lIns="68544" tIns="34272" rIns="68544" bIns="34272" rtlCol="0">
            <a:noAutofit/>
          </a:bodyPr>
          <a:lstStyle/>
          <a:p>
            <a:pPr marL="0" indent="0" latinLnBrk="0">
              <a:lnSpc>
                <a:spcPct val="160000"/>
              </a:lnSpc>
            </a:pPr>
            <a:r>
              <a:rPr lang="en-US" altLang="ko-KR" sz="1200" b="1">
                <a:solidFill>
                  <a:schemeClr val="tx1">
                    <a:alpha val="85000"/>
                  </a:schemeClr>
                </a:solidFill>
              </a:rPr>
              <a:t>1. </a:t>
            </a:r>
            <a:r>
              <a:rPr lang="ko-KR" altLang="en-US" sz="1200" b="1">
                <a:solidFill>
                  <a:schemeClr val="tx1">
                    <a:alpha val="85000"/>
                  </a:schemeClr>
                </a:solidFill>
              </a:rPr>
              <a:t>우리는 그리스도의 몸의 지체이다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part of the Body of Christ.</a:t>
            </a:r>
            <a:br>
              <a:rPr lang="en-US" altLang="ko-KR" sz="1200" b="1">
                <a:solidFill>
                  <a:schemeClr val="tx1">
                    <a:alpha val="85000"/>
                  </a:schemeClr>
                </a:solidFill>
              </a:rPr>
            </a:br>
            <a:r>
              <a:rPr lang="en-US" altLang="ko-KR" sz="1200" b="1">
                <a:solidFill>
                  <a:schemeClr val="tx1">
                    <a:alpha val="85000"/>
                  </a:schemeClr>
                </a:solidFill>
              </a:rPr>
              <a:t>2. </a:t>
            </a:r>
            <a:r>
              <a:rPr lang="ko-KR" altLang="en-US" sz="1200" b="1">
                <a:solidFill>
                  <a:schemeClr val="tx1">
                    <a:alpha val="85000"/>
                  </a:schemeClr>
                </a:solidFill>
              </a:rPr>
              <a:t>우리는 박해 받는 교회를 섬긴다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Persecuted Church driven.</a:t>
            </a:r>
            <a:br>
              <a:rPr lang="en-US" altLang="ko-KR" sz="1200" b="1">
                <a:solidFill>
                  <a:schemeClr val="tx1">
                    <a:alpha val="85000"/>
                  </a:schemeClr>
                </a:solidFill>
              </a:rPr>
            </a:br>
            <a:r>
              <a:rPr lang="en-US" altLang="ko-KR" sz="1200" b="1">
                <a:solidFill>
                  <a:schemeClr val="tx1">
                    <a:alpha val="85000"/>
                  </a:schemeClr>
                </a:solidFill>
              </a:rPr>
              <a:t>3. </a:t>
            </a:r>
            <a:r>
              <a:rPr lang="ko-KR" altLang="en-US" sz="1200" b="1">
                <a:solidFill>
                  <a:schemeClr val="tx1">
                    <a:alpha val="85000"/>
                  </a:schemeClr>
                </a:solidFill>
              </a:rPr>
              <a:t>우리는 성경의 사람이다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people of the Bible. </a:t>
            </a:r>
            <a:br>
              <a:rPr lang="en-US" altLang="ko-KR" sz="1200" b="1">
                <a:solidFill>
                  <a:schemeClr val="tx1">
                    <a:alpha val="85000"/>
                  </a:schemeClr>
                </a:solidFill>
              </a:rPr>
            </a:br>
            <a:r>
              <a:rPr lang="en-US" altLang="ko-KR" sz="1200" b="1">
                <a:solidFill>
                  <a:schemeClr val="tx1">
                    <a:alpha val="85000"/>
                  </a:schemeClr>
                </a:solidFill>
              </a:rPr>
              <a:t>4. </a:t>
            </a:r>
            <a:r>
              <a:rPr lang="ko-KR" altLang="en-US" sz="1200" b="1">
                <a:solidFill>
                  <a:schemeClr val="tx1">
                    <a:alpha val="85000"/>
                  </a:schemeClr>
                </a:solidFill>
              </a:rPr>
              <a:t>우리는 기도의 사람이다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people of prayer.</a:t>
            </a:r>
            <a:br>
              <a:rPr lang="en-US" altLang="ko-KR" sz="1200" b="1">
                <a:solidFill>
                  <a:schemeClr val="tx1">
                    <a:alpha val="85000"/>
                  </a:schemeClr>
                </a:solidFill>
              </a:rPr>
            </a:br>
            <a:r>
              <a:rPr lang="en-US" altLang="ko-KR" sz="1200" b="1">
                <a:solidFill>
                  <a:schemeClr val="tx1">
                    <a:alpha val="85000"/>
                  </a:schemeClr>
                </a:solidFill>
              </a:rPr>
              <a:t>5. </a:t>
            </a:r>
            <a:r>
              <a:rPr lang="ko-KR" altLang="en-US" sz="1200" b="1">
                <a:solidFill>
                  <a:schemeClr val="tx1">
                    <a:alpha val="85000"/>
                  </a:schemeClr>
                </a:solidFill>
              </a:rPr>
              <a:t>우리는 믿음으로 살며 사역한다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live and work by faith.</a:t>
            </a:r>
            <a:br>
              <a:rPr lang="en-US" altLang="ko-KR" sz="1200" b="1">
                <a:solidFill>
                  <a:schemeClr val="tx1">
                    <a:alpha val="85000"/>
                  </a:schemeClr>
                </a:solidFill>
              </a:rPr>
            </a:br>
            <a:r>
              <a:rPr lang="en-US" altLang="ko-KR" sz="1200" b="1">
                <a:solidFill>
                  <a:schemeClr val="tx1">
                    <a:alpha val="85000"/>
                  </a:schemeClr>
                </a:solidFill>
              </a:rPr>
              <a:t>6. </a:t>
            </a:r>
            <a:r>
              <a:rPr lang="ko-KR" altLang="en-US" sz="1200" b="1">
                <a:solidFill>
                  <a:schemeClr val="tx1">
                    <a:alpha val="85000"/>
                  </a:schemeClr>
                </a:solidFill>
              </a:rPr>
              <a:t>우리는 예수 그리스도와 그의 지상명령에 헌신한다</a:t>
            </a:r>
            <a:r>
              <a:rPr lang="en-US" altLang="ko-KR" sz="1200" b="1">
                <a:solidFill>
                  <a:schemeClr val="tx1">
                    <a:alpha val="85000"/>
                  </a:schemeClr>
                </a:solidFill>
              </a:rPr>
              <a:t>.</a:t>
            </a:r>
            <a:br>
              <a:rPr lang="en-US" altLang="ko-KR" sz="1200" b="1">
                <a:solidFill>
                  <a:schemeClr val="tx1">
                    <a:alpha val="85000"/>
                  </a:schemeClr>
                </a:solidFill>
              </a:rPr>
            </a:br>
            <a:r>
              <a:rPr lang="en-US" altLang="ko-KR" sz="1200" b="1">
                <a:solidFill>
                  <a:schemeClr val="tx1">
                    <a:alpha val="85000"/>
                  </a:schemeClr>
                </a:solidFill>
              </a:rPr>
              <a:t>    We are devoted to Jesus Christ and His commission.</a:t>
            </a:r>
            <a:br>
              <a:rPr lang="en-US" altLang="ko-KR" sz="1200" b="1">
                <a:solidFill>
                  <a:schemeClr val="tx1">
                    <a:alpha val="85000"/>
                  </a:schemeClr>
                </a:solidFill>
              </a:rPr>
            </a:br>
            <a:r>
              <a:rPr lang="en-US" altLang="ko-KR" sz="1200" b="1">
                <a:solidFill>
                  <a:schemeClr val="tx1">
                    <a:alpha val="85000"/>
                  </a:schemeClr>
                </a:solidFill>
              </a:rPr>
              <a:t>7. </a:t>
            </a:r>
            <a:r>
              <a:rPr lang="ko-KR" altLang="en-US" sz="1200" b="1">
                <a:solidFill>
                  <a:schemeClr val="tx1">
                    <a:alpha val="85000"/>
                  </a:schemeClr>
                </a:solidFill>
              </a:rPr>
              <a:t>우리는 오직 하나님의 영광을 위해 사역한다</a:t>
            </a:r>
            <a:r>
              <a:rPr lang="en-US" altLang="ko-KR" sz="1200" b="1">
                <a:solidFill>
                  <a:schemeClr val="tx1">
                    <a:alpha val="85000"/>
                  </a:schemeClr>
                </a:solidFill>
              </a:rPr>
              <a:t>.</a:t>
            </a:r>
            <a:br>
              <a:rPr lang="en-US" altLang="ko-KR" sz="1200" b="1">
                <a:solidFill>
                  <a:schemeClr val="tx1">
                    <a:alpha val="85000"/>
                  </a:schemeClr>
                </a:solidFill>
              </a:rPr>
            </a:br>
            <a:r>
              <a:rPr lang="en-US" altLang="ko-KR" sz="1200" b="1">
                <a:solidFill>
                  <a:schemeClr val="tx1">
                    <a:alpha val="85000"/>
                  </a:schemeClr>
                </a:solidFill>
              </a:rPr>
              <a:t>    We are motivated solely for the glory of God.</a:t>
            </a:r>
          </a:p>
        </p:txBody>
      </p:sp>
      <p:sp>
        <p:nvSpPr>
          <p:cNvPr id="34" name="Slide Number Placeholder 6">
            <a:extLst>
              <a:ext uri="{FF2B5EF4-FFF2-40B4-BE49-F238E27FC236}">
                <a16:creationId xmlns:a16="http://schemas.microsoft.com/office/drawing/2014/main" id="{059CB489-F2D3-C5F5-51EE-BF6546B67925}"/>
              </a:ext>
            </a:extLst>
          </p:cNvPr>
          <p:cNvSpPr>
            <a:spLocks noGrp="1"/>
          </p:cNvSpPr>
          <p:nvPr>
            <p:ph type="sldNum" sz="quarter" idx="12"/>
          </p:nvPr>
        </p:nvSpPr>
        <p:spPr>
          <a:xfrm>
            <a:off x="10273721" y="5664127"/>
            <a:ext cx="329099" cy="335954"/>
          </a:xfrm>
        </p:spPr>
        <p:txBody>
          <a:bodyPr anchor="ctr">
            <a:normAutofit/>
          </a:bodyPr>
          <a:lstStyle/>
          <a:p>
            <a:pPr>
              <a:spcAft>
                <a:spcPts val="450"/>
              </a:spcAft>
            </a:pPr>
            <a:fld id="{C01389E6-C847-4AD0-B56D-D205B2EAB1EE}" type="slidenum">
              <a:rPr lang="en-US" altLang="ko-KR" smtClean="0"/>
              <a:pPr>
                <a:spcAft>
                  <a:spcPts val="450"/>
                </a:spcAft>
              </a:pPr>
              <a:t>3</a:t>
            </a:fld>
            <a:endParaRPr lang="ko-KR"/>
          </a:p>
        </p:txBody>
      </p:sp>
    </p:spTree>
    <p:extLst>
      <p:ext uri="{BB962C8B-B14F-4D97-AF65-F5344CB8AC3E}">
        <p14:creationId xmlns:p14="http://schemas.microsoft.com/office/powerpoint/2010/main" val="1321138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B2B030-4738-4359-9E46-144B7C8BFF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 y="8300"/>
            <a:ext cx="12193117"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a:extLst>
              <a:ext uri="{FF2B5EF4-FFF2-40B4-BE49-F238E27FC236}">
                <a16:creationId xmlns:a16="http://schemas.microsoft.com/office/drawing/2014/main" id="{35085234-5E6A-7C84-3904-0E3A1FD15936}"/>
              </a:ext>
            </a:extLst>
          </p:cNvPr>
          <p:cNvPicPr>
            <a:picLocks noGrp="1" noChangeAspect="1" noChangeArrowheads="1"/>
          </p:cNvPicPr>
          <p:nvPr>
            <p:ph idx="1"/>
          </p:nvPr>
        </p:nvPicPr>
        <p:blipFill>
          <a:blip r:embed="rId2"/>
          <a:srcRect t="7818" b="7818"/>
          <a:stretch>
            <a:fillRect/>
          </a:stretch>
        </p:blipFill>
        <p:spPr bwMode="auto">
          <a:xfrm>
            <a:off x="20" y="10"/>
            <a:ext cx="12191980" cy="6866290"/>
          </a:xfrm>
          <a:prstGeom prst="rect">
            <a:avLst/>
          </a:prstGeom>
          <a:noFill/>
          <a:extLst>
            <a:ext uri="{909E8E84-426E-40DD-AFC4-6F175D3DCCD1}">
              <a14:hiddenFill xmlns:a14="http://schemas.microsoft.com/office/drawing/2010/main">
                <a:solidFill>
                  <a:srgbClr val="FFFFFF"/>
                </a:solidFill>
              </a14:hiddenFill>
            </a:ext>
          </a:extLst>
        </p:spPr>
      </p:pic>
      <p:sp>
        <p:nvSpPr>
          <p:cNvPr id="7" name="부제목 2">
            <a:extLst>
              <a:ext uri="{FF2B5EF4-FFF2-40B4-BE49-F238E27FC236}">
                <a16:creationId xmlns:a16="http://schemas.microsoft.com/office/drawing/2014/main" id="{D43D8862-4308-6648-D3C4-FE24AA651933}"/>
              </a:ext>
            </a:extLst>
          </p:cNvPr>
          <p:cNvSpPr txBox="1">
            <a:spLocks/>
          </p:cNvSpPr>
          <p:nvPr/>
        </p:nvSpPr>
        <p:spPr>
          <a:xfrm>
            <a:off x="6595141" y="244519"/>
            <a:ext cx="5461010" cy="2967935"/>
          </a:xfrm>
          <a:prstGeom prst="rect">
            <a:avLst/>
          </a:prstGeom>
        </p:spPr>
        <p:txBody>
          <a:bodyPr vert="horz" lIns="91440" tIns="45720" rIns="91440" bIns="45720" rtlCol="0" anchor="ctr">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ko-KR" altLang="en-US" b="1" dirty="0">
                <a:solidFill>
                  <a:schemeClr val="bg1"/>
                </a:solidFill>
                <a:effectLst>
                  <a:outerShdw blurRad="38100" dist="38100" dir="2700000" algn="tl">
                    <a:srgbClr val="000000">
                      <a:alpha val="43137"/>
                    </a:srgbClr>
                  </a:outerShdw>
                </a:effectLst>
                <a:ea typeface="맑은 고딕"/>
              </a:rPr>
              <a:t>박해 받는 교회와 함께 하는 기도</a:t>
            </a:r>
          </a:p>
          <a:p>
            <a:pPr algn="ctr"/>
            <a:endParaRPr lang="ko-KR" altLang="en-US" sz="2000" dirty="0">
              <a:solidFill>
                <a:schemeClr val="bg1"/>
              </a:solidFill>
              <a:latin typeface="맑은 고딕" panose="020B0503020000020004" pitchFamily="50" charset="-127"/>
              <a:ea typeface="맑은 고딕" panose="020B0503020000020004" pitchFamily="50" charset="-127"/>
            </a:endParaRPr>
          </a:p>
          <a:p>
            <a:pPr marL="0" indent="0" algn="ctr">
              <a:buNone/>
            </a:pPr>
            <a:r>
              <a:rPr lang="en-US" altLang="ko-KR" dirty="0">
                <a:solidFill>
                  <a:schemeClr val="bg1"/>
                </a:solidFill>
                <a:ea typeface="맑은 고딕"/>
              </a:rPr>
              <a:t>Prayer with Persecuted Church</a:t>
            </a:r>
            <a:endParaRPr lang="ko-KR" altLang="en-US" dirty="0">
              <a:solidFill>
                <a:schemeClr val="bg1"/>
              </a:solidFill>
              <a:ea typeface="맑은 고딕"/>
            </a:endParaRPr>
          </a:p>
        </p:txBody>
      </p:sp>
      <p:cxnSp>
        <p:nvCxnSpPr>
          <p:cNvPr id="8" name="직선 화살표 연결선 7">
            <a:extLst>
              <a:ext uri="{FF2B5EF4-FFF2-40B4-BE49-F238E27FC236}">
                <a16:creationId xmlns:a16="http://schemas.microsoft.com/office/drawing/2014/main" id="{ED481285-A0C1-24B8-0ACC-B8730A910984}"/>
              </a:ext>
            </a:extLst>
          </p:cNvPr>
          <p:cNvCxnSpPr/>
          <p:nvPr/>
        </p:nvCxnSpPr>
        <p:spPr>
          <a:xfrm>
            <a:off x="6864753" y="1709383"/>
            <a:ext cx="4920343" cy="8166"/>
          </a:xfrm>
          <a:prstGeom prst="straightConnector1">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8078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내용 개체 틀 3" descr="사람, 의류, 야외, 인간의 얼굴이(가) 표시된 사진&#10;&#10;AI 생성 콘텐츠는 정확하지 않을 수 있습니다.">
            <a:extLst>
              <a:ext uri="{FF2B5EF4-FFF2-40B4-BE49-F238E27FC236}">
                <a16:creationId xmlns:a16="http://schemas.microsoft.com/office/drawing/2014/main" id="{B1A560ED-0E34-D49D-3ECB-41571544C63B}"/>
              </a:ext>
            </a:extLst>
          </p:cNvPr>
          <p:cNvPicPr>
            <a:picLocks noChangeAspect="1"/>
          </p:cNvPicPr>
          <p:nvPr/>
        </p:nvPicPr>
        <p:blipFill>
          <a:blip r:embed="rId3"/>
          <a:srcRect l="7862" r="7862"/>
          <a:stretch>
            <a:fillRect/>
          </a:stretch>
        </p:blipFill>
        <p:spPr>
          <a:xfrm>
            <a:off x="3522468" y="10"/>
            <a:ext cx="8669532" cy="6857990"/>
          </a:xfrm>
          <a:prstGeom prst="rect">
            <a:avLst/>
          </a:prstGeom>
        </p:spPr>
      </p:pic>
      <p:sp>
        <p:nvSpPr>
          <p:cNvPr id="46" name="Rectangle 45">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제목 1">
            <a:extLst>
              <a:ext uri="{FF2B5EF4-FFF2-40B4-BE49-F238E27FC236}">
                <a16:creationId xmlns:a16="http://schemas.microsoft.com/office/drawing/2014/main" id="{76587DD4-C5D3-F7DE-C509-8BF7684480F0}"/>
              </a:ext>
            </a:extLst>
          </p:cNvPr>
          <p:cNvSpPr>
            <a:spLocks noGrp="1"/>
          </p:cNvSpPr>
          <p:nvPr>
            <p:ph type="title"/>
          </p:nvPr>
        </p:nvSpPr>
        <p:spPr>
          <a:xfrm>
            <a:off x="371094" y="1161288"/>
            <a:ext cx="3438144" cy="1124712"/>
          </a:xfrm>
        </p:spPr>
        <p:txBody>
          <a:bodyPr anchor="b">
            <a:normAutofit/>
          </a:bodyPr>
          <a:lstStyle/>
          <a:p>
            <a:r>
              <a:rPr lang="ko-KR" altLang="en-US" sz="2800">
                <a:solidFill>
                  <a:schemeClr val="bg1"/>
                </a:solidFill>
                <a:ea typeface="맑은 고딕"/>
              </a:rPr>
              <a:t>기도영상</a:t>
            </a:r>
            <a:endParaRPr lang="ko-KR" altLang="en-US" sz="2800">
              <a:solidFill>
                <a:schemeClr val="bg1"/>
              </a:solidFill>
            </a:endParaRPr>
          </a:p>
        </p:txBody>
      </p:sp>
      <p:sp>
        <p:nvSpPr>
          <p:cNvPr id="48" name="Rectangle 47">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0" name="Rectangle 49">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Content Placeholder 7">
            <a:extLst>
              <a:ext uri="{FF2B5EF4-FFF2-40B4-BE49-F238E27FC236}">
                <a16:creationId xmlns:a16="http://schemas.microsoft.com/office/drawing/2014/main" id="{428C32ED-01BD-78B9-CA8D-3E5DE673AAF2}"/>
              </a:ext>
            </a:extLst>
          </p:cNvPr>
          <p:cNvSpPr>
            <a:spLocks noGrp="1"/>
          </p:cNvSpPr>
          <p:nvPr>
            <p:ph idx="1"/>
          </p:nvPr>
        </p:nvSpPr>
        <p:spPr>
          <a:xfrm>
            <a:off x="371094" y="2718054"/>
            <a:ext cx="3438906" cy="3207258"/>
          </a:xfrm>
        </p:spPr>
        <p:txBody>
          <a:bodyPr anchor="t">
            <a:normAutofit/>
          </a:bodyPr>
          <a:lstStyle/>
          <a:p>
            <a:r>
              <a:rPr lang="ko-KR" altLang="en-US" sz="1700" dirty="0">
                <a:solidFill>
                  <a:schemeClr val="bg1"/>
                </a:solidFill>
                <a:ea typeface="맑은 고딕"/>
              </a:rPr>
              <a:t>영상 시청을 위해서</a:t>
            </a:r>
            <a:endParaRPr lang="en-US" altLang="ko-KR" sz="1700" dirty="0">
              <a:solidFill>
                <a:schemeClr val="bg1"/>
              </a:solidFill>
              <a:ea typeface="맑은 고딕"/>
            </a:endParaRPr>
          </a:p>
          <a:p>
            <a:pPr marL="0" indent="0">
              <a:buNone/>
            </a:pPr>
            <a:r>
              <a:rPr lang="ko-KR" altLang="en-US" sz="1700" dirty="0">
                <a:solidFill>
                  <a:schemeClr val="bg1"/>
                </a:solidFill>
                <a:ea typeface="맑은 고딕"/>
              </a:rPr>
              <a:t> </a:t>
            </a:r>
            <a:r>
              <a:rPr lang="ko-KR" altLang="en-US" sz="1700" dirty="0">
                <a:solidFill>
                  <a:srgbClr val="FF0000"/>
                </a:solidFill>
                <a:ea typeface="맑은 고딕"/>
                <a:hlinkClick r:id="rId4">
                  <a:extLst>
                    <a:ext uri="{A12FA001-AC4F-418D-AE19-62706E023703}">
                      <ahyp:hlinkClr xmlns:ahyp="http://schemas.microsoft.com/office/drawing/2018/hyperlinkcolor" val="tx"/>
                    </a:ext>
                  </a:extLst>
                </a:hlinkClick>
              </a:rPr>
              <a:t>여기</a:t>
            </a:r>
            <a:r>
              <a:rPr lang="ko-KR" altLang="en-US" sz="1700" dirty="0" err="1">
                <a:solidFill>
                  <a:schemeClr val="bg1"/>
                </a:solidFill>
                <a:ea typeface="맑은 고딕"/>
              </a:rPr>
              <a:t>를</a:t>
            </a:r>
            <a:r>
              <a:rPr lang="ko-KR" altLang="en-US" sz="1700" dirty="0">
                <a:solidFill>
                  <a:schemeClr val="bg1"/>
                </a:solidFill>
                <a:ea typeface="맑은 고딕"/>
              </a:rPr>
              <a:t> 클릭해 주세요.</a:t>
            </a:r>
          </a:p>
        </p:txBody>
      </p:sp>
    </p:spTree>
    <p:extLst>
      <p:ext uri="{BB962C8B-B14F-4D97-AF65-F5344CB8AC3E}">
        <p14:creationId xmlns:p14="http://schemas.microsoft.com/office/powerpoint/2010/main" val="3304267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D3B1C-B793-A356-C2C9-1AACB14822D5}"/>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2A1ACEDB-49D3-7440-9DBA-F37F458E97F4}"/>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FBD5D2BA-6DE9-6B9E-15CD-6554A41A5B72}"/>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5B729F76-F5E9-5B8C-77BE-C1DFF548536C}"/>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35089EF6-995C-9B08-2352-7917BDEB4DB1}"/>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F444FC7C-6946-C6EE-4A8C-B8191CF2F314}"/>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5812E006-ACCA-DB02-2FE7-424137A5E12D}"/>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7C6ADBD5-11A3-4E08-4C72-23E3F14EFDD0}"/>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30372C68-2778-765E-C1D6-BA87F561F03D}"/>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altLang="ko-KR" dirty="0">
                <a:solidFill>
                  <a:srgbClr val="0070C0"/>
                </a:solidFill>
                <a:ea typeface="맑은 고딕"/>
              </a:rPr>
              <a:t>#방글라데시 </a:t>
            </a:r>
            <a:r>
              <a:rPr lang="en-US" altLang="ko-KR" sz="1800" dirty="0">
                <a:solidFill>
                  <a:srgbClr val="0070C0"/>
                </a:solidFill>
                <a:ea typeface="맑은 고딕"/>
              </a:rPr>
              <a:t>| </a:t>
            </a:r>
            <a:r>
              <a:rPr lang="en-US" altLang="ko-KR" dirty="0" err="1">
                <a:ea typeface="+mn-lt"/>
                <a:cs typeface="+mn-lt"/>
              </a:rPr>
              <a:t>성탄절에</a:t>
            </a:r>
            <a:r>
              <a:rPr lang="en-US" altLang="ko-KR" dirty="0">
                <a:ea typeface="+mn-lt"/>
                <a:cs typeface="+mn-lt"/>
              </a:rPr>
              <a:t> </a:t>
            </a:r>
            <a:r>
              <a:rPr lang="en-US" altLang="ko-KR" dirty="0" err="1">
                <a:ea typeface="+mn-lt"/>
                <a:cs typeface="+mn-lt"/>
              </a:rPr>
              <a:t>박해받는</a:t>
            </a:r>
            <a:r>
              <a:rPr lang="en-US" altLang="ko-KR" dirty="0">
                <a:ea typeface="+mn-lt"/>
                <a:cs typeface="+mn-lt"/>
              </a:rPr>
              <a:t> </a:t>
            </a:r>
            <a:r>
              <a:rPr lang="en-US" altLang="ko-KR" dirty="0" err="1">
                <a:ea typeface="+mn-lt"/>
                <a:cs typeface="+mn-lt"/>
              </a:rPr>
              <a:t>어린이들에게</a:t>
            </a:r>
            <a:r>
              <a:rPr lang="en-US" altLang="ko-KR" dirty="0">
                <a:ea typeface="+mn-lt"/>
                <a:cs typeface="+mn-lt"/>
              </a:rPr>
              <a:t> </a:t>
            </a:r>
            <a:r>
              <a:rPr lang="en-US" altLang="ko-KR" dirty="0" err="1">
                <a:ea typeface="+mn-lt"/>
                <a:cs typeface="+mn-lt"/>
              </a:rPr>
              <a:t>다시</a:t>
            </a:r>
            <a:r>
              <a:rPr lang="en-US" altLang="ko-KR" dirty="0">
                <a:ea typeface="+mn-lt"/>
                <a:cs typeface="+mn-lt"/>
              </a:rPr>
              <a:t> </a:t>
            </a:r>
            <a:r>
              <a:rPr lang="en-US" altLang="ko-KR" dirty="0" err="1">
                <a:ea typeface="+mn-lt"/>
                <a:cs typeface="+mn-lt"/>
              </a:rPr>
              <a:t>희망이</a:t>
            </a:r>
            <a:r>
              <a:rPr lang="en-US" altLang="ko-KR" dirty="0">
                <a:ea typeface="+mn-lt"/>
                <a:cs typeface="+mn-lt"/>
              </a:rPr>
              <a:t> </a:t>
            </a:r>
            <a:r>
              <a:rPr lang="en-US" altLang="ko-KR" dirty="0" err="1">
                <a:ea typeface="+mn-lt"/>
                <a:cs typeface="+mn-lt"/>
              </a:rPr>
              <a:t>피어나기를</a:t>
            </a:r>
            <a:r>
              <a:rPr lang="en-US" altLang="ko-KR" dirty="0">
                <a:ea typeface="+mn-lt"/>
                <a:cs typeface="+mn-lt"/>
              </a:rPr>
              <a:t> </a:t>
            </a:r>
            <a:r>
              <a:rPr lang="en-US" altLang="ko-KR" dirty="0" err="1">
                <a:ea typeface="+mn-lt"/>
                <a:cs typeface="+mn-lt"/>
              </a:rPr>
              <a:t>기도합니다</a:t>
            </a:r>
            <a:r>
              <a:rPr lang="en-US" altLang="ko-KR" dirty="0">
                <a:ea typeface="+mn-lt"/>
                <a:cs typeface="+mn-lt"/>
              </a:rPr>
              <a:t>. </a:t>
            </a:r>
            <a:endParaRPr lang="en-US" altLang="ko-KR" sz="1800" dirty="0">
              <a:ea typeface="맑은 고딕"/>
            </a:endParaRPr>
          </a:p>
        </p:txBody>
      </p:sp>
      <p:sp>
        <p:nvSpPr>
          <p:cNvPr id="7" name="TextBox 6">
            <a:extLst>
              <a:ext uri="{FF2B5EF4-FFF2-40B4-BE49-F238E27FC236}">
                <a16:creationId xmlns:a16="http://schemas.microsoft.com/office/drawing/2014/main" id="{E64BFFF6-DE40-5CB0-5763-83F3B1065AB6}"/>
              </a:ext>
            </a:extLst>
          </p:cNvPr>
          <p:cNvSpPr txBox="1"/>
          <p:nvPr/>
        </p:nvSpPr>
        <p:spPr>
          <a:xfrm>
            <a:off x="1213163" y="1625465"/>
            <a:ext cx="6350798" cy="830997"/>
          </a:xfrm>
          <a:prstGeom prst="rect">
            <a:avLst/>
          </a:prstGeom>
          <a:solidFill>
            <a:schemeClr val="accent4">
              <a:lumMod val="20000"/>
              <a:lumOff val="80000"/>
            </a:schemeClr>
          </a:solidFill>
          <a:ln>
            <a:solidFill>
              <a:srgbClr val="4472C4"/>
            </a:solidFill>
          </a:ln>
        </p:spPr>
        <p:txBody>
          <a:bodyPr wrap="square" lIns="91440" tIns="45720" rIns="91440" bIns="45720" rtlCol="0" anchor="t">
            <a:spAutoFit/>
          </a:bodyPr>
          <a:lstStyle/>
          <a:p>
            <a:pPr algn="just"/>
            <a:r>
              <a:rPr lang="en-US" sz="1200" kern="100" dirty="0">
                <a:ea typeface="+mn-lt"/>
                <a:cs typeface="+mn-lt"/>
              </a:rPr>
              <a:t>2024</a:t>
            </a:r>
            <a:r>
              <a:rPr lang="ko-KR" altLang="en-US" sz="1200" kern="100" dirty="0">
                <a:ea typeface="+mn-lt"/>
                <a:cs typeface="+mn-lt"/>
              </a:rPr>
              <a:t>년</a:t>
            </a:r>
            <a:r>
              <a:rPr lang="en-US" sz="1200" kern="100" dirty="0">
                <a:ea typeface="+mn-lt"/>
                <a:cs typeface="+mn-lt"/>
              </a:rPr>
              <a:t> 8</a:t>
            </a:r>
            <a:r>
              <a:rPr lang="ko-KR" altLang="en-US" sz="1200" kern="100" dirty="0">
                <a:ea typeface="+mn-lt"/>
                <a:cs typeface="+mn-lt"/>
              </a:rPr>
              <a:t>월</a:t>
            </a:r>
            <a:r>
              <a:rPr lang="en-US" sz="1200" kern="100" dirty="0">
                <a:ea typeface="+mn-lt"/>
                <a:cs typeface="+mn-lt"/>
              </a:rPr>
              <a:t>, </a:t>
            </a:r>
            <a:r>
              <a:rPr lang="ko-KR" altLang="en-US" sz="1200" kern="100" dirty="0">
                <a:ea typeface="+mn-lt"/>
                <a:cs typeface="+mn-lt"/>
              </a:rPr>
              <a:t>방글라데시</a:t>
            </a:r>
            <a:r>
              <a:rPr lang="en-US" sz="1200" kern="100" dirty="0">
                <a:ea typeface="+mn-lt"/>
                <a:cs typeface="+mn-lt"/>
              </a:rPr>
              <a:t> </a:t>
            </a:r>
            <a:r>
              <a:rPr lang="ko-KR" altLang="en-US" sz="1200" kern="100" dirty="0">
                <a:ea typeface="+mn-lt"/>
                <a:cs typeface="+mn-lt"/>
              </a:rPr>
              <a:t>전역에 폭력이 발생했고, 급진적인 무슬림들은 기독교인들을 표적으로 삼기 시작했습니다. 몰리, 주바이어, 로빈은 작은 가정교회에서 예배를 드리고 있었는데, 이슬람 지도자들이 이끄는 50여 명의 폭도들이 들이닥쳤습니다. 가족들은 간신히 몸을 피했지만, 교회는 파괴되었고, 성경들은 불태워졌습니다.    </a:t>
            </a:r>
            <a:endParaRPr lang="ko-KR" altLang="en-US" sz="1200" kern="100">
              <a:ea typeface="맑은 고딕"/>
            </a:endParaRPr>
          </a:p>
        </p:txBody>
      </p:sp>
      <p:sp>
        <p:nvSpPr>
          <p:cNvPr id="14" name="TextBox 13">
            <a:extLst>
              <a:ext uri="{FF2B5EF4-FFF2-40B4-BE49-F238E27FC236}">
                <a16:creationId xmlns:a16="http://schemas.microsoft.com/office/drawing/2014/main" id="{912E7787-FB87-C819-1B04-A6E1A2194D2C}"/>
              </a:ext>
            </a:extLst>
          </p:cNvPr>
          <p:cNvSpPr txBox="1"/>
          <p:nvPr/>
        </p:nvSpPr>
        <p:spPr>
          <a:xfrm>
            <a:off x="1213162" y="2461412"/>
            <a:ext cx="6354055" cy="3400931"/>
          </a:xfrm>
          <a:prstGeom prst="rect">
            <a:avLst/>
          </a:prstGeom>
          <a:noFill/>
        </p:spPr>
        <p:txBody>
          <a:bodyPr wrap="square" lIns="91440" tIns="45720" rIns="91440" bIns="45720" rtlCol="0" anchor="t">
            <a:spAutoFit/>
          </a:bodyPr>
          <a:lstStyle/>
          <a:p>
            <a:pPr algn="just"/>
            <a:endParaRPr lang="en-US" sz="1100" dirty="0">
              <a:ea typeface="+mn-lt"/>
              <a:cs typeface="+mn-lt"/>
            </a:endParaRPr>
          </a:p>
          <a:p>
            <a:pPr algn="just"/>
            <a:r>
              <a:rPr lang="ko-KR" altLang="en-US" sz="1200" dirty="0">
                <a:ea typeface="+mn-lt"/>
                <a:cs typeface="+mn-lt"/>
              </a:rPr>
              <a:t>이 공격의 충격으로 아버지 주바이어는 이슬람으로 돌아갔고, 어머니 </a:t>
            </a:r>
            <a:r>
              <a:rPr lang="ko-KR" altLang="en-US" sz="1200" err="1">
                <a:ea typeface="+mn-lt"/>
                <a:cs typeface="+mn-lt"/>
              </a:rPr>
              <a:t>몰리와</a:t>
            </a:r>
            <a:r>
              <a:rPr lang="ko-KR" altLang="en-US" sz="1200" dirty="0">
                <a:ea typeface="+mn-lt"/>
                <a:cs typeface="+mn-lt"/>
              </a:rPr>
              <a:t> 이혼했습니다. 이제 로빈과 엄마 몰리는 사회적, 경제적 어려움을 겪고 있습니다. </a:t>
            </a:r>
            <a:endParaRPr lang="en-US" altLang="ko-KR" sz="1200">
              <a:ea typeface="+mn-lt"/>
              <a:cs typeface="+mn-lt"/>
            </a:endParaRPr>
          </a:p>
          <a:p>
            <a:pPr algn="just"/>
            <a:endParaRPr lang="ko-KR" altLang="en-US" sz="1200" dirty="0">
              <a:ea typeface="맑은 고딕"/>
            </a:endParaRPr>
          </a:p>
          <a:p>
            <a:pPr algn="just"/>
            <a:r>
              <a:rPr lang="en-US" altLang="ko-KR" sz="1200" err="1">
                <a:ea typeface="맑은 고딕"/>
              </a:rPr>
              <a:t>공식적으로</a:t>
            </a:r>
            <a:r>
              <a:rPr lang="en-US" altLang="ko-KR" sz="1200" dirty="0">
                <a:ea typeface="맑은 고딕"/>
              </a:rPr>
              <a:t> </a:t>
            </a:r>
            <a:r>
              <a:rPr lang="en-US" altLang="ko-KR" sz="1200" err="1">
                <a:ea typeface="맑은 고딕"/>
              </a:rPr>
              <a:t>방글라데시는</a:t>
            </a:r>
            <a:r>
              <a:rPr lang="en-US" altLang="ko-KR" sz="1200" dirty="0">
                <a:ea typeface="맑은 고딕"/>
              </a:rPr>
              <a:t> </a:t>
            </a:r>
            <a:r>
              <a:rPr lang="en-US" altLang="ko-KR" sz="1200" err="1">
                <a:ea typeface="맑은 고딕"/>
              </a:rPr>
              <a:t>신앙의</a:t>
            </a:r>
            <a:r>
              <a:rPr lang="en-US" altLang="ko-KR" sz="1200" dirty="0">
                <a:ea typeface="맑은 고딕"/>
              </a:rPr>
              <a:t> </a:t>
            </a:r>
            <a:r>
              <a:rPr lang="en-US" altLang="ko-KR" sz="1200" err="1">
                <a:ea typeface="맑은 고딕"/>
              </a:rPr>
              <a:t>자유가</a:t>
            </a:r>
            <a:r>
              <a:rPr lang="en-US" altLang="ko-KR" sz="1200" dirty="0">
                <a:ea typeface="맑은 고딕"/>
              </a:rPr>
              <a:t> </a:t>
            </a:r>
            <a:r>
              <a:rPr lang="en-US" altLang="ko-KR" sz="1200" err="1">
                <a:ea typeface="맑은 고딕"/>
              </a:rPr>
              <a:t>있습니다</a:t>
            </a:r>
            <a:r>
              <a:rPr lang="en-US" altLang="ko-KR" sz="1200" dirty="0">
                <a:ea typeface="맑은 고딕"/>
              </a:rPr>
              <a:t>. </a:t>
            </a:r>
            <a:r>
              <a:rPr lang="en-US" altLang="ko-KR" sz="1200" err="1">
                <a:ea typeface="맑은 고딕"/>
              </a:rPr>
              <a:t>하지만</a:t>
            </a:r>
            <a:r>
              <a:rPr lang="en-US" altLang="ko-KR" sz="1200" dirty="0">
                <a:ea typeface="맑은 고딕"/>
              </a:rPr>
              <a:t> </a:t>
            </a:r>
            <a:r>
              <a:rPr lang="en-US" altLang="ko-KR" sz="1200" err="1">
                <a:ea typeface="맑은 고딕"/>
              </a:rPr>
              <a:t>인구의</a:t>
            </a:r>
            <a:r>
              <a:rPr lang="en-US" altLang="ko-KR" sz="1200" dirty="0">
                <a:ea typeface="맑은 고딕"/>
              </a:rPr>
              <a:t> 91%가 </a:t>
            </a:r>
            <a:r>
              <a:rPr lang="en-US" altLang="ko-KR" sz="1200" err="1">
                <a:ea typeface="맑은 고딕"/>
              </a:rPr>
              <a:t>무슬림이며</a:t>
            </a:r>
            <a:r>
              <a:rPr lang="en-US" altLang="ko-KR" sz="1200" dirty="0">
                <a:ea typeface="맑은 고딕"/>
              </a:rPr>
              <a:t>, </a:t>
            </a:r>
            <a:r>
              <a:rPr lang="en-US" altLang="ko-KR" sz="1200" err="1">
                <a:ea typeface="맑은 고딕"/>
              </a:rPr>
              <a:t>현실적으로</a:t>
            </a:r>
            <a:r>
              <a:rPr lang="en-US" altLang="ko-KR" sz="1200" dirty="0">
                <a:ea typeface="맑은 고딕"/>
              </a:rPr>
              <a:t> </a:t>
            </a:r>
            <a:r>
              <a:rPr lang="en-US" altLang="ko-KR" sz="1200" err="1">
                <a:ea typeface="맑은 고딕"/>
              </a:rPr>
              <a:t>기독교인들은</a:t>
            </a:r>
            <a:r>
              <a:rPr lang="en-US" altLang="ko-KR" sz="1200" dirty="0">
                <a:ea typeface="맑은 고딕"/>
              </a:rPr>
              <a:t> </a:t>
            </a:r>
            <a:r>
              <a:rPr lang="en-US" altLang="ko-KR" sz="1200" err="1">
                <a:ea typeface="맑은 고딕"/>
              </a:rPr>
              <a:t>신앙때문에</a:t>
            </a:r>
            <a:r>
              <a:rPr lang="en-US" altLang="ko-KR" sz="1200" dirty="0">
                <a:ea typeface="맑은 고딕"/>
              </a:rPr>
              <a:t> </a:t>
            </a:r>
            <a:r>
              <a:rPr lang="en-US" altLang="ko-KR" sz="1200" err="1">
                <a:ea typeface="맑은 고딕"/>
              </a:rPr>
              <a:t>박해를</a:t>
            </a:r>
            <a:r>
              <a:rPr lang="en-US" altLang="ko-KR" sz="1200" dirty="0">
                <a:ea typeface="맑은 고딕"/>
              </a:rPr>
              <a:t> </a:t>
            </a:r>
            <a:r>
              <a:rPr lang="en-US" altLang="ko-KR" sz="1200" err="1">
                <a:ea typeface="맑은 고딕"/>
              </a:rPr>
              <a:t>받고</a:t>
            </a:r>
            <a:r>
              <a:rPr lang="en-US" altLang="ko-KR" sz="1200" dirty="0">
                <a:ea typeface="맑은 고딕"/>
              </a:rPr>
              <a:t> </a:t>
            </a:r>
            <a:r>
              <a:rPr lang="en-US" altLang="ko-KR" sz="1200" err="1">
                <a:ea typeface="맑은 고딕"/>
              </a:rPr>
              <a:t>있습니다</a:t>
            </a:r>
            <a:r>
              <a:rPr lang="en-US" altLang="ko-KR" sz="1200" dirty="0">
                <a:ea typeface="맑은 고딕"/>
              </a:rPr>
              <a:t>. </a:t>
            </a:r>
          </a:p>
          <a:p>
            <a:pPr algn="just"/>
            <a:endParaRPr lang="en-US" altLang="ko-KR" sz="1200" dirty="0">
              <a:ea typeface="맑은 고딕"/>
            </a:endParaRPr>
          </a:p>
          <a:p>
            <a:pPr algn="just"/>
            <a:r>
              <a:rPr lang="en-US" altLang="ko-KR" sz="1200" err="1">
                <a:ea typeface="맑은 고딕"/>
              </a:rPr>
              <a:t>현지사역자</a:t>
            </a:r>
            <a:r>
              <a:rPr lang="en-US" altLang="ko-KR" sz="1200" dirty="0">
                <a:ea typeface="맑은 고딕"/>
              </a:rPr>
              <a:t> </a:t>
            </a:r>
            <a:r>
              <a:rPr lang="en-US" altLang="ko-KR" sz="1200" err="1">
                <a:ea typeface="맑은 고딕"/>
              </a:rPr>
              <a:t>로비</a:t>
            </a:r>
            <a:r>
              <a:rPr lang="en-US" altLang="ko-KR" sz="1200" dirty="0">
                <a:ea typeface="맑은 고딕"/>
              </a:rPr>
              <a:t>(Robi)에 </a:t>
            </a:r>
            <a:r>
              <a:rPr lang="en-US" altLang="ko-KR" sz="1200" err="1">
                <a:ea typeface="맑은 고딕"/>
              </a:rPr>
              <a:t>따르면</a:t>
            </a:r>
            <a:r>
              <a:rPr lang="en-US" altLang="ko-KR" sz="1200" dirty="0">
                <a:ea typeface="맑은 고딕"/>
              </a:rPr>
              <a:t>, "</a:t>
            </a:r>
            <a:r>
              <a:rPr lang="en-US" altLang="ko-KR" sz="1200" err="1">
                <a:ea typeface="맑은 고딕"/>
              </a:rPr>
              <a:t>종교</a:t>
            </a:r>
            <a:r>
              <a:rPr lang="en-US" altLang="ko-KR" sz="1200" dirty="0">
                <a:ea typeface="맑은 고딕"/>
              </a:rPr>
              <a:t> 및 </a:t>
            </a:r>
            <a:r>
              <a:rPr lang="en-US" altLang="ko-KR" sz="1200" err="1">
                <a:ea typeface="맑은 고딕"/>
              </a:rPr>
              <a:t>정치지도자들은</a:t>
            </a:r>
            <a:r>
              <a:rPr lang="en-US" altLang="ko-KR" sz="1200" dirty="0">
                <a:ea typeface="맑은 고딕"/>
              </a:rPr>
              <a:t> </a:t>
            </a:r>
            <a:r>
              <a:rPr lang="en-US" altLang="ko-KR" sz="1200" err="1">
                <a:ea typeface="맑은 고딕"/>
              </a:rPr>
              <a:t>방글라데시를</a:t>
            </a:r>
            <a:r>
              <a:rPr lang="en-US" altLang="ko-KR" sz="1200" dirty="0">
                <a:ea typeface="맑은 고딕"/>
              </a:rPr>
              <a:t> </a:t>
            </a:r>
            <a:r>
              <a:rPr lang="en-US" altLang="ko-KR" sz="1200" err="1">
                <a:ea typeface="맑은 고딕"/>
              </a:rPr>
              <a:t>이슬람</a:t>
            </a:r>
            <a:r>
              <a:rPr lang="en-US" altLang="ko-KR" sz="1200" dirty="0">
                <a:ea typeface="맑은 고딕"/>
              </a:rPr>
              <a:t> </a:t>
            </a:r>
            <a:r>
              <a:rPr lang="en-US" altLang="ko-KR" sz="1200" err="1">
                <a:ea typeface="맑은 고딕"/>
              </a:rPr>
              <a:t>국가로</a:t>
            </a:r>
            <a:r>
              <a:rPr lang="en-US" altLang="ko-KR" sz="1200" dirty="0">
                <a:ea typeface="맑은 고딕"/>
              </a:rPr>
              <a:t> </a:t>
            </a:r>
            <a:r>
              <a:rPr lang="en-US" altLang="ko-KR" sz="1200" err="1">
                <a:ea typeface="맑은 고딕"/>
              </a:rPr>
              <a:t>만들려는</a:t>
            </a:r>
            <a:r>
              <a:rPr lang="en-US" altLang="ko-KR" sz="1200" dirty="0">
                <a:ea typeface="맑은 고딕"/>
              </a:rPr>
              <a:t> </a:t>
            </a:r>
            <a:r>
              <a:rPr lang="en-US" altLang="ko-KR" sz="1200" err="1">
                <a:ea typeface="맑은 고딕"/>
              </a:rPr>
              <a:t>꿈을</a:t>
            </a:r>
            <a:r>
              <a:rPr lang="en-US" altLang="ko-KR" sz="1200" dirty="0">
                <a:ea typeface="맑은 고딕"/>
              </a:rPr>
              <a:t> </a:t>
            </a:r>
            <a:r>
              <a:rPr lang="en-US" altLang="ko-KR" sz="1200" err="1">
                <a:ea typeface="맑은 고딕"/>
              </a:rPr>
              <a:t>가지고</a:t>
            </a:r>
            <a:r>
              <a:rPr lang="en-US" altLang="ko-KR" sz="1200" dirty="0">
                <a:ea typeface="맑은 고딕"/>
              </a:rPr>
              <a:t> </a:t>
            </a:r>
            <a:r>
              <a:rPr lang="en-US" altLang="ko-KR" sz="1200" err="1">
                <a:ea typeface="맑은 고딕"/>
              </a:rPr>
              <a:t>있습니다</a:t>
            </a:r>
            <a:r>
              <a:rPr lang="en-US" altLang="ko-KR" sz="1200" dirty="0">
                <a:ea typeface="맑은 고딕"/>
              </a:rPr>
              <a:t>. </a:t>
            </a:r>
            <a:r>
              <a:rPr lang="en-US" altLang="ko-KR" sz="1200" err="1">
                <a:ea typeface="맑은 고딕"/>
              </a:rPr>
              <a:t>기독교인들이</a:t>
            </a:r>
            <a:r>
              <a:rPr lang="en-US" altLang="ko-KR" sz="1200" dirty="0">
                <a:ea typeface="맑은 고딕"/>
              </a:rPr>
              <a:t> </a:t>
            </a:r>
            <a:r>
              <a:rPr lang="en-US" altLang="ko-KR" sz="1200" err="1">
                <a:ea typeface="맑은 고딕"/>
              </a:rPr>
              <a:t>안전하게</a:t>
            </a:r>
            <a:r>
              <a:rPr lang="en-US" altLang="ko-KR" sz="1200" dirty="0">
                <a:ea typeface="맑은 고딕"/>
              </a:rPr>
              <a:t> 살 수 </a:t>
            </a:r>
            <a:r>
              <a:rPr lang="en-US" altLang="ko-KR" sz="1200" err="1">
                <a:ea typeface="맑은 고딕"/>
              </a:rPr>
              <a:t>있는</a:t>
            </a:r>
            <a:r>
              <a:rPr lang="en-US" altLang="ko-KR" sz="1200" dirty="0">
                <a:ea typeface="맑은 고딕"/>
              </a:rPr>
              <a:t> </a:t>
            </a:r>
            <a:r>
              <a:rPr lang="en-US" altLang="ko-KR" sz="1200" err="1">
                <a:ea typeface="맑은 고딕"/>
              </a:rPr>
              <a:t>곳은</a:t>
            </a:r>
            <a:r>
              <a:rPr lang="en-US" altLang="ko-KR" sz="1200" dirty="0">
                <a:ea typeface="맑은 고딕"/>
              </a:rPr>
              <a:t> </a:t>
            </a:r>
            <a:r>
              <a:rPr lang="en-US" altLang="ko-KR" sz="1200" err="1">
                <a:ea typeface="맑은 고딕"/>
              </a:rPr>
              <a:t>없습니다</a:t>
            </a:r>
            <a:r>
              <a:rPr lang="en-US" altLang="ko-KR" sz="1200" dirty="0">
                <a:ea typeface="맑은 고딕"/>
              </a:rPr>
              <a:t>."</a:t>
            </a:r>
          </a:p>
          <a:p>
            <a:pPr algn="just"/>
            <a:r>
              <a:rPr lang="en-US" altLang="ko-KR" sz="1200" err="1">
                <a:ea typeface="맑은 고딕"/>
              </a:rPr>
              <a:t>로빈처럼</a:t>
            </a:r>
            <a:r>
              <a:rPr lang="en-US" altLang="ko-KR" sz="1200" dirty="0">
                <a:ea typeface="맑은 고딕"/>
              </a:rPr>
              <a:t> </a:t>
            </a:r>
            <a:r>
              <a:rPr lang="en-US" altLang="ko-KR" sz="1200" err="1">
                <a:ea typeface="맑은 고딕"/>
              </a:rPr>
              <a:t>이슬람에서</a:t>
            </a:r>
            <a:r>
              <a:rPr lang="en-US" altLang="ko-KR" sz="1200" dirty="0">
                <a:ea typeface="맑은 고딕"/>
              </a:rPr>
              <a:t> </a:t>
            </a:r>
            <a:r>
              <a:rPr lang="en-US" altLang="ko-KR" sz="1200" err="1">
                <a:ea typeface="맑은 고딕"/>
              </a:rPr>
              <a:t>개종한</a:t>
            </a:r>
            <a:r>
              <a:rPr lang="en-US" altLang="ko-KR" sz="1200" dirty="0">
                <a:ea typeface="맑은 고딕"/>
              </a:rPr>
              <a:t> </a:t>
            </a:r>
            <a:r>
              <a:rPr lang="en-US" altLang="ko-KR" sz="1200" err="1">
                <a:ea typeface="맑은 고딕"/>
              </a:rPr>
              <a:t>아이들은</a:t>
            </a:r>
            <a:r>
              <a:rPr lang="en-US" altLang="ko-KR" sz="1200" dirty="0">
                <a:ea typeface="맑은 고딕"/>
              </a:rPr>
              <a:t> </a:t>
            </a:r>
            <a:r>
              <a:rPr lang="en-US" altLang="ko-KR" sz="1200" err="1">
                <a:ea typeface="맑은 고딕"/>
              </a:rPr>
              <a:t>적으로</a:t>
            </a:r>
            <a:r>
              <a:rPr lang="en-US" altLang="ko-KR" sz="1200" dirty="0">
                <a:ea typeface="맑은 고딕"/>
              </a:rPr>
              <a:t> </a:t>
            </a:r>
            <a:r>
              <a:rPr lang="en-US" altLang="ko-KR" sz="1200" err="1">
                <a:ea typeface="맑은 고딕"/>
              </a:rPr>
              <a:t>여겨지고</a:t>
            </a:r>
            <a:r>
              <a:rPr lang="en-US" altLang="ko-KR" sz="1200" dirty="0">
                <a:ea typeface="맑은 고딕"/>
              </a:rPr>
              <a:t>, </a:t>
            </a:r>
            <a:r>
              <a:rPr lang="en-US" altLang="ko-KR" sz="1200" err="1">
                <a:ea typeface="맑은 고딕"/>
              </a:rPr>
              <a:t>따돌림을</a:t>
            </a:r>
            <a:r>
              <a:rPr lang="en-US" altLang="ko-KR" sz="1200" dirty="0">
                <a:ea typeface="맑은 고딕"/>
              </a:rPr>
              <a:t> </a:t>
            </a:r>
            <a:r>
              <a:rPr lang="en-US" altLang="ko-KR" sz="1200" err="1">
                <a:ea typeface="맑은 고딕"/>
              </a:rPr>
              <a:t>받고</a:t>
            </a:r>
            <a:r>
              <a:rPr lang="en-US" altLang="ko-KR" sz="1200" dirty="0">
                <a:ea typeface="맑은 고딕"/>
              </a:rPr>
              <a:t> </a:t>
            </a:r>
            <a:r>
              <a:rPr lang="en-US" altLang="ko-KR" sz="1200" err="1">
                <a:ea typeface="맑은 고딕"/>
              </a:rPr>
              <a:t>놀림거리가</a:t>
            </a:r>
            <a:r>
              <a:rPr lang="en-US" altLang="ko-KR" sz="1200" dirty="0">
                <a:ea typeface="맑은 고딕"/>
              </a:rPr>
              <a:t> </a:t>
            </a:r>
            <a:r>
              <a:rPr lang="en-US" altLang="ko-KR" sz="1200" err="1">
                <a:ea typeface="맑은 고딕"/>
              </a:rPr>
              <a:t>됩니다</a:t>
            </a:r>
            <a:r>
              <a:rPr lang="en-US" altLang="ko-KR" sz="1200" dirty="0">
                <a:ea typeface="맑은 고딕"/>
              </a:rPr>
              <a:t>. </a:t>
            </a:r>
            <a:r>
              <a:rPr lang="en-US" altLang="ko-KR" sz="1200" err="1">
                <a:ea typeface="맑은 고딕"/>
              </a:rPr>
              <a:t>또한</a:t>
            </a:r>
            <a:r>
              <a:rPr lang="en-US" altLang="ko-KR" sz="1200" dirty="0">
                <a:ea typeface="맑은 고딕"/>
              </a:rPr>
              <a:t>, </a:t>
            </a:r>
            <a:r>
              <a:rPr lang="en-US" altLang="ko-KR" sz="1200" err="1">
                <a:ea typeface="맑은 고딕"/>
              </a:rPr>
              <a:t>자신감을</a:t>
            </a:r>
            <a:r>
              <a:rPr lang="en-US" altLang="ko-KR" sz="1200" dirty="0">
                <a:ea typeface="맑은 고딕"/>
              </a:rPr>
              <a:t> </a:t>
            </a:r>
            <a:r>
              <a:rPr lang="en-US" altLang="ko-KR" sz="1200" err="1">
                <a:ea typeface="맑은 고딕"/>
              </a:rPr>
              <a:t>잃고</a:t>
            </a:r>
            <a:r>
              <a:rPr lang="en-US" altLang="ko-KR" sz="1200" dirty="0">
                <a:ea typeface="맑은 고딕"/>
              </a:rPr>
              <a:t>, </a:t>
            </a:r>
            <a:r>
              <a:rPr lang="en-US" altLang="ko-KR" sz="1200" err="1">
                <a:ea typeface="맑은 고딕"/>
              </a:rPr>
              <a:t>희망없이</a:t>
            </a:r>
            <a:r>
              <a:rPr lang="en-US" altLang="ko-KR" sz="1200" dirty="0">
                <a:ea typeface="맑은 고딕"/>
              </a:rPr>
              <a:t> </a:t>
            </a:r>
            <a:r>
              <a:rPr lang="en-US" altLang="ko-KR" sz="1200" err="1">
                <a:ea typeface="맑은 고딕"/>
              </a:rPr>
              <a:t>홀로남겨져</a:t>
            </a:r>
            <a:r>
              <a:rPr lang="en-US" altLang="ko-KR" sz="1200" dirty="0">
                <a:ea typeface="맑은 고딕"/>
              </a:rPr>
              <a:t> </a:t>
            </a:r>
            <a:r>
              <a:rPr lang="en-US" altLang="ko-KR" sz="1200" err="1">
                <a:ea typeface="맑은 고딕"/>
              </a:rPr>
              <a:t>생존하기가</a:t>
            </a:r>
            <a:r>
              <a:rPr lang="en-US" altLang="ko-KR" sz="1200" dirty="0">
                <a:ea typeface="맑은 고딕"/>
              </a:rPr>
              <a:t> </a:t>
            </a:r>
            <a:r>
              <a:rPr lang="en-US" altLang="ko-KR" sz="1200" err="1">
                <a:ea typeface="맑은 고딕"/>
              </a:rPr>
              <a:t>어렵습니다</a:t>
            </a:r>
            <a:r>
              <a:rPr lang="en-US" altLang="ko-KR" sz="1200" dirty="0">
                <a:ea typeface="맑은 고딕"/>
              </a:rPr>
              <a:t>. </a:t>
            </a:r>
            <a:r>
              <a:rPr lang="en-US" altLang="ko-KR" sz="1200" err="1">
                <a:ea typeface="맑은 고딕"/>
              </a:rPr>
              <a:t>아이들이</a:t>
            </a:r>
            <a:r>
              <a:rPr lang="en-US" altLang="ko-KR" sz="1200" dirty="0">
                <a:ea typeface="맑은 고딕"/>
              </a:rPr>
              <a:t> </a:t>
            </a:r>
            <a:r>
              <a:rPr lang="en-US" altLang="ko-KR" sz="1200" err="1">
                <a:ea typeface="맑은 고딕"/>
              </a:rPr>
              <a:t>생존하지</a:t>
            </a:r>
            <a:r>
              <a:rPr lang="en-US" altLang="ko-KR" sz="1200" dirty="0">
                <a:ea typeface="맑은 고딕"/>
              </a:rPr>
              <a:t> </a:t>
            </a:r>
            <a:r>
              <a:rPr lang="en-US" altLang="ko-KR" sz="1200" err="1">
                <a:ea typeface="맑은 고딕"/>
              </a:rPr>
              <a:t>못한다면</a:t>
            </a:r>
            <a:r>
              <a:rPr lang="en-US" altLang="ko-KR" sz="1200" dirty="0">
                <a:ea typeface="맑은 고딕"/>
              </a:rPr>
              <a:t> </a:t>
            </a:r>
            <a:r>
              <a:rPr lang="en-US" altLang="ko-KR" sz="1200" err="1">
                <a:ea typeface="맑은 고딕"/>
              </a:rPr>
              <a:t>방글라데시의</a:t>
            </a:r>
            <a:r>
              <a:rPr lang="en-US" altLang="ko-KR" sz="1200" dirty="0">
                <a:ea typeface="맑은 고딕"/>
              </a:rPr>
              <a:t> </a:t>
            </a:r>
            <a:r>
              <a:rPr lang="en-US" altLang="ko-KR" sz="1200" err="1">
                <a:ea typeface="맑은 고딕"/>
              </a:rPr>
              <a:t>교회는</a:t>
            </a:r>
            <a:r>
              <a:rPr lang="en-US" altLang="ko-KR" sz="1200" dirty="0">
                <a:ea typeface="맑은 고딕"/>
              </a:rPr>
              <a:t> </a:t>
            </a:r>
            <a:r>
              <a:rPr lang="en-US" altLang="ko-KR" sz="1200" err="1">
                <a:ea typeface="맑은 고딕"/>
              </a:rPr>
              <a:t>미래가</a:t>
            </a:r>
            <a:r>
              <a:rPr lang="en-US" altLang="ko-KR" sz="1200" dirty="0">
                <a:ea typeface="맑은 고딕"/>
              </a:rPr>
              <a:t> </a:t>
            </a:r>
            <a:r>
              <a:rPr lang="en-US" altLang="ko-KR" sz="1200" err="1">
                <a:ea typeface="맑은 고딕"/>
              </a:rPr>
              <a:t>없습니다</a:t>
            </a:r>
            <a:r>
              <a:rPr lang="en-US" altLang="ko-KR" sz="1200" dirty="0">
                <a:ea typeface="맑은 고딕"/>
              </a:rPr>
              <a:t>. </a:t>
            </a:r>
          </a:p>
          <a:p>
            <a:pPr algn="just"/>
            <a:endParaRPr lang="en-US" altLang="ko-KR" sz="1200" dirty="0">
              <a:ea typeface="맑은 고딕"/>
            </a:endParaRPr>
          </a:p>
          <a:p>
            <a:pPr algn="just"/>
            <a:r>
              <a:rPr lang="en-US" altLang="ko-KR" sz="1200" err="1">
                <a:ea typeface="맑은 고딕"/>
              </a:rPr>
              <a:t>삶은</a:t>
            </a:r>
            <a:r>
              <a:rPr lang="en-US" altLang="ko-KR" sz="1200" dirty="0">
                <a:ea typeface="맑은 고딕"/>
              </a:rPr>
              <a:t> </a:t>
            </a:r>
            <a:r>
              <a:rPr lang="en-US" altLang="ko-KR" sz="1200" err="1">
                <a:ea typeface="맑은 고딕"/>
              </a:rPr>
              <a:t>힘들고</a:t>
            </a:r>
            <a:r>
              <a:rPr lang="en-US" altLang="ko-KR" sz="1200" dirty="0">
                <a:ea typeface="맑은 고딕"/>
              </a:rPr>
              <a:t> </a:t>
            </a:r>
            <a:r>
              <a:rPr lang="en-US" altLang="ko-KR" sz="1200" err="1">
                <a:ea typeface="맑은 고딕"/>
              </a:rPr>
              <a:t>외롭지만</a:t>
            </a:r>
            <a:r>
              <a:rPr lang="en-US" altLang="ko-KR" sz="1200" dirty="0">
                <a:ea typeface="맑은 고딕"/>
              </a:rPr>
              <a:t>, </a:t>
            </a:r>
            <a:r>
              <a:rPr lang="en-US" altLang="ko-KR" sz="1200" err="1">
                <a:ea typeface="맑은 고딕"/>
              </a:rPr>
              <a:t>크리스마스가</a:t>
            </a:r>
            <a:r>
              <a:rPr lang="en-US" altLang="ko-KR" sz="1200" dirty="0">
                <a:ea typeface="맑은 고딕"/>
              </a:rPr>
              <a:t> </a:t>
            </a:r>
            <a:r>
              <a:rPr lang="en-US" altLang="ko-KR" sz="1200" err="1">
                <a:ea typeface="맑은 고딕"/>
              </a:rPr>
              <a:t>다가오고</a:t>
            </a:r>
            <a:r>
              <a:rPr lang="en-US" altLang="ko-KR" sz="1200" dirty="0">
                <a:ea typeface="맑은 고딕"/>
              </a:rPr>
              <a:t> </a:t>
            </a:r>
            <a:r>
              <a:rPr lang="en-US" altLang="ko-KR" sz="1200" err="1">
                <a:ea typeface="맑은 고딕"/>
              </a:rPr>
              <a:t>있습니다</a:t>
            </a:r>
            <a:r>
              <a:rPr lang="en-US" altLang="ko-KR" sz="1200" dirty="0">
                <a:ea typeface="맑은 고딕"/>
              </a:rPr>
              <a:t>. </a:t>
            </a:r>
            <a:r>
              <a:rPr lang="en-US" altLang="ko-KR" sz="1200" err="1">
                <a:ea typeface="맑은 고딕"/>
              </a:rPr>
              <a:t>로빈과</a:t>
            </a:r>
            <a:r>
              <a:rPr lang="en-US" altLang="ko-KR" sz="1200" dirty="0">
                <a:ea typeface="맑은 고딕"/>
              </a:rPr>
              <a:t> </a:t>
            </a:r>
            <a:r>
              <a:rPr lang="en-US" altLang="ko-KR" sz="1200" err="1">
                <a:ea typeface="맑은 고딕"/>
              </a:rPr>
              <a:t>엄마</a:t>
            </a:r>
            <a:r>
              <a:rPr lang="en-US" altLang="ko-KR" sz="1200" dirty="0">
                <a:ea typeface="맑은 고딕"/>
              </a:rPr>
              <a:t> </a:t>
            </a:r>
            <a:r>
              <a:rPr lang="en-US" altLang="ko-KR" sz="1200" err="1">
                <a:ea typeface="맑은 고딕"/>
              </a:rPr>
              <a:t>몰리에게</a:t>
            </a:r>
            <a:r>
              <a:rPr lang="en-US" altLang="ko-KR" sz="1200" dirty="0">
                <a:ea typeface="맑은 고딕"/>
              </a:rPr>
              <a:t> </a:t>
            </a:r>
            <a:r>
              <a:rPr lang="en-US" altLang="ko-KR" sz="1200" err="1">
                <a:ea typeface="맑은 고딕"/>
              </a:rPr>
              <a:t>예수님의</a:t>
            </a:r>
            <a:r>
              <a:rPr lang="en-US" altLang="ko-KR" sz="1200" dirty="0">
                <a:ea typeface="맑은 고딕"/>
              </a:rPr>
              <a:t> </a:t>
            </a:r>
            <a:r>
              <a:rPr lang="en-US" altLang="ko-KR" sz="1200" err="1">
                <a:ea typeface="맑은 고딕"/>
              </a:rPr>
              <a:t>평화와</a:t>
            </a:r>
            <a:r>
              <a:rPr lang="en-US" altLang="ko-KR" sz="1200" dirty="0">
                <a:ea typeface="맑은 고딕"/>
              </a:rPr>
              <a:t> </a:t>
            </a:r>
            <a:r>
              <a:rPr lang="en-US" altLang="ko-KR" sz="1200" err="1">
                <a:ea typeface="맑은 고딕"/>
              </a:rPr>
              <a:t>사랑과</a:t>
            </a:r>
            <a:r>
              <a:rPr lang="en-US" altLang="ko-KR" sz="1200" dirty="0">
                <a:ea typeface="맑은 고딕"/>
              </a:rPr>
              <a:t> </a:t>
            </a:r>
            <a:r>
              <a:rPr lang="en-US" altLang="ko-KR" sz="1200" err="1">
                <a:ea typeface="맑은 고딕"/>
              </a:rPr>
              <a:t>기쁨이</a:t>
            </a:r>
            <a:r>
              <a:rPr lang="en-US" altLang="ko-KR" sz="1200" dirty="0">
                <a:ea typeface="맑은 고딕"/>
              </a:rPr>
              <a:t> </a:t>
            </a:r>
            <a:r>
              <a:rPr lang="en-US" altLang="ko-KR" sz="1200" err="1">
                <a:ea typeface="맑은 고딕"/>
              </a:rPr>
              <a:t>충만하시를</a:t>
            </a:r>
            <a:r>
              <a:rPr lang="en-US" altLang="ko-KR" sz="1200" dirty="0">
                <a:ea typeface="맑은 고딕"/>
              </a:rPr>
              <a:t> </a:t>
            </a:r>
            <a:r>
              <a:rPr lang="en-US" altLang="ko-KR" sz="1200" err="1">
                <a:ea typeface="맑은 고딕"/>
              </a:rPr>
              <a:t>기도합니다</a:t>
            </a:r>
            <a:r>
              <a:rPr lang="en-US" altLang="ko-KR" sz="1200" dirty="0">
                <a:ea typeface="맑은 고딕"/>
              </a:rPr>
              <a:t>. </a:t>
            </a:r>
            <a:r>
              <a:rPr lang="en-US" altLang="ko-KR" sz="1200" err="1">
                <a:ea typeface="맑은 고딕"/>
              </a:rPr>
              <a:t>오픈도어의</a:t>
            </a:r>
            <a:r>
              <a:rPr lang="en-US" altLang="ko-KR" sz="1200" dirty="0">
                <a:ea typeface="맑은 고딕"/>
              </a:rPr>
              <a:t> </a:t>
            </a:r>
            <a:r>
              <a:rPr lang="en-US" altLang="ko-KR" sz="1200" err="1">
                <a:ea typeface="맑은 고딕"/>
              </a:rPr>
              <a:t>비전은</a:t>
            </a:r>
            <a:r>
              <a:rPr lang="en-US" altLang="ko-KR" sz="1200" dirty="0">
                <a:ea typeface="맑은 고딕"/>
              </a:rPr>
              <a:t> </a:t>
            </a:r>
            <a:r>
              <a:rPr lang="en-US" altLang="ko-KR" sz="1200" err="1">
                <a:ea typeface="맑은 고딕"/>
              </a:rPr>
              <a:t>박해받는</a:t>
            </a:r>
            <a:r>
              <a:rPr lang="en-US" altLang="ko-KR" sz="1200" dirty="0">
                <a:ea typeface="맑은 고딕"/>
              </a:rPr>
              <a:t> </a:t>
            </a:r>
            <a:r>
              <a:rPr lang="en-US" altLang="ko-KR" sz="1200" err="1">
                <a:ea typeface="맑은 고딕"/>
              </a:rPr>
              <a:t>아이들이</a:t>
            </a:r>
            <a:r>
              <a:rPr lang="en-US" altLang="ko-KR" sz="1200" dirty="0">
                <a:ea typeface="맑은 고딕"/>
              </a:rPr>
              <a:t> </a:t>
            </a:r>
            <a:r>
              <a:rPr lang="en-US" altLang="ko-KR" sz="1200" err="1">
                <a:ea typeface="맑은 고딕"/>
              </a:rPr>
              <a:t>회복력있고</a:t>
            </a:r>
            <a:r>
              <a:rPr lang="en-US" altLang="ko-KR" sz="1200" dirty="0">
                <a:ea typeface="맑은 고딕"/>
              </a:rPr>
              <a:t>, </a:t>
            </a:r>
            <a:r>
              <a:rPr lang="en-US" altLang="ko-KR" sz="1200" err="1">
                <a:ea typeface="맑은 고딕"/>
              </a:rPr>
              <a:t>용기있는</a:t>
            </a:r>
            <a:r>
              <a:rPr lang="en-US" altLang="ko-KR" sz="1200" dirty="0">
                <a:ea typeface="맑은 고딕"/>
              </a:rPr>
              <a:t> </a:t>
            </a:r>
            <a:r>
              <a:rPr lang="en-US" altLang="ko-KR" sz="1200" err="1">
                <a:ea typeface="맑은 고딕"/>
              </a:rPr>
              <a:t>예수님의</a:t>
            </a:r>
            <a:r>
              <a:rPr lang="en-US" altLang="ko-KR" sz="1200" dirty="0">
                <a:ea typeface="맑은 고딕"/>
              </a:rPr>
              <a:t> </a:t>
            </a:r>
            <a:r>
              <a:rPr lang="en-US" altLang="ko-KR" sz="1200" err="1">
                <a:ea typeface="맑은 고딕"/>
              </a:rPr>
              <a:t>제자들이</a:t>
            </a:r>
            <a:r>
              <a:rPr lang="en-US" altLang="ko-KR" sz="1200" dirty="0">
                <a:ea typeface="맑은 고딕"/>
              </a:rPr>
              <a:t> </a:t>
            </a:r>
            <a:r>
              <a:rPr lang="en-US" altLang="ko-KR" sz="1200" err="1">
                <a:ea typeface="맑은 고딕"/>
              </a:rPr>
              <a:t>되도록</a:t>
            </a:r>
            <a:r>
              <a:rPr lang="en-US" altLang="ko-KR" sz="1200" dirty="0">
                <a:ea typeface="맑은 고딕"/>
              </a:rPr>
              <a:t> </a:t>
            </a:r>
            <a:r>
              <a:rPr lang="en-US" altLang="ko-KR" sz="1200" err="1">
                <a:ea typeface="맑은 고딕"/>
              </a:rPr>
              <a:t>지원하고</a:t>
            </a:r>
            <a:r>
              <a:rPr lang="en-US" altLang="ko-KR" sz="1200" dirty="0">
                <a:ea typeface="맑은 고딕"/>
              </a:rPr>
              <a:t> </a:t>
            </a:r>
            <a:r>
              <a:rPr lang="en-US" altLang="ko-KR" sz="1200" err="1">
                <a:ea typeface="맑은 고딕"/>
              </a:rPr>
              <a:t>지지하는</a:t>
            </a:r>
            <a:r>
              <a:rPr lang="en-US" altLang="ko-KR" sz="1200" dirty="0">
                <a:ea typeface="맑은 고딕"/>
              </a:rPr>
              <a:t> </a:t>
            </a:r>
            <a:r>
              <a:rPr lang="en-US" altLang="ko-KR" sz="1200" err="1">
                <a:ea typeface="맑은 고딕"/>
              </a:rPr>
              <a:t>것입니다</a:t>
            </a:r>
            <a:r>
              <a:rPr lang="en-US" altLang="ko-KR" sz="1200" dirty="0">
                <a:ea typeface="맑은 고딕"/>
              </a:rPr>
              <a:t>. </a:t>
            </a:r>
            <a:r>
              <a:rPr lang="en-US" altLang="ko-KR" sz="1200" err="1">
                <a:ea typeface="맑은 고딕"/>
              </a:rPr>
              <a:t>우리의</a:t>
            </a:r>
            <a:r>
              <a:rPr lang="en-US" altLang="ko-KR" sz="1200" dirty="0">
                <a:ea typeface="맑은 고딕"/>
              </a:rPr>
              <a:t> </a:t>
            </a:r>
            <a:r>
              <a:rPr lang="en-US" altLang="ko-KR" sz="1200" err="1">
                <a:ea typeface="맑은 고딕"/>
              </a:rPr>
              <a:t>선물과</a:t>
            </a:r>
            <a:r>
              <a:rPr lang="en-US" altLang="ko-KR" sz="1200" dirty="0">
                <a:ea typeface="맑은 고딕"/>
              </a:rPr>
              <a:t> </a:t>
            </a:r>
            <a:r>
              <a:rPr lang="en-US" altLang="ko-KR" sz="1200" err="1">
                <a:ea typeface="맑은 고딕"/>
              </a:rPr>
              <a:t>기도는</a:t>
            </a:r>
            <a:r>
              <a:rPr lang="en-US" altLang="ko-KR" sz="1200" dirty="0">
                <a:ea typeface="맑은 고딕"/>
              </a:rPr>
              <a:t> </a:t>
            </a:r>
            <a:r>
              <a:rPr lang="en-US" altLang="ko-KR" sz="1200" err="1">
                <a:ea typeface="맑은 고딕"/>
              </a:rPr>
              <a:t>로빈과</a:t>
            </a:r>
            <a:r>
              <a:rPr lang="en-US" altLang="ko-KR" sz="1200" dirty="0">
                <a:ea typeface="맑은 고딕"/>
              </a:rPr>
              <a:t> </a:t>
            </a:r>
            <a:r>
              <a:rPr lang="en-US" altLang="ko-KR" sz="1200" err="1">
                <a:ea typeface="맑은 고딕"/>
              </a:rPr>
              <a:t>같은</a:t>
            </a:r>
            <a:r>
              <a:rPr lang="en-US" altLang="ko-KR" sz="1200" dirty="0">
                <a:ea typeface="맑은 고딕"/>
              </a:rPr>
              <a:t> </a:t>
            </a:r>
            <a:r>
              <a:rPr lang="en-US" altLang="ko-KR" sz="1200" err="1">
                <a:ea typeface="맑은 고딕"/>
              </a:rPr>
              <a:t>아이들에게</a:t>
            </a:r>
            <a:r>
              <a:rPr lang="en-US" altLang="ko-KR" sz="1200" dirty="0">
                <a:ea typeface="맑은 고딕"/>
              </a:rPr>
              <a:t> </a:t>
            </a:r>
            <a:r>
              <a:rPr lang="en-US" altLang="ko-KR" sz="1200" err="1">
                <a:ea typeface="맑은 고딕"/>
              </a:rPr>
              <a:t>쉼터</a:t>
            </a:r>
            <a:r>
              <a:rPr lang="en-US" altLang="ko-KR" sz="1200" dirty="0">
                <a:ea typeface="맑은 고딕"/>
              </a:rPr>
              <a:t>, </a:t>
            </a:r>
            <a:r>
              <a:rPr lang="en-US" altLang="ko-KR" sz="1200" err="1">
                <a:ea typeface="맑은 고딕"/>
              </a:rPr>
              <a:t>트라우마</a:t>
            </a:r>
            <a:r>
              <a:rPr lang="en-US" altLang="ko-KR" sz="1200" dirty="0">
                <a:ea typeface="맑은 고딕"/>
              </a:rPr>
              <a:t> </a:t>
            </a:r>
            <a:r>
              <a:rPr lang="en-US" altLang="ko-KR" sz="1200" err="1">
                <a:ea typeface="맑은 고딕"/>
              </a:rPr>
              <a:t>상담</a:t>
            </a:r>
            <a:r>
              <a:rPr lang="en-US" altLang="ko-KR" sz="1200" dirty="0">
                <a:ea typeface="맑은 고딕"/>
              </a:rPr>
              <a:t>, </a:t>
            </a:r>
            <a:r>
              <a:rPr lang="en-US" altLang="ko-KR" sz="1200" err="1">
                <a:ea typeface="맑은 고딕"/>
              </a:rPr>
              <a:t>구호품을</a:t>
            </a:r>
            <a:r>
              <a:rPr lang="en-US" altLang="ko-KR" sz="1200" dirty="0">
                <a:ea typeface="맑은 고딕"/>
              </a:rPr>
              <a:t> </a:t>
            </a:r>
            <a:r>
              <a:rPr lang="en-US" altLang="ko-KR" sz="1200" err="1">
                <a:ea typeface="맑은 고딕"/>
              </a:rPr>
              <a:t>제공합니다</a:t>
            </a:r>
            <a:r>
              <a:rPr lang="en-US" altLang="ko-KR" sz="1200" dirty="0">
                <a:ea typeface="맑은 고딕"/>
              </a:rPr>
              <a:t>. </a:t>
            </a:r>
            <a:r>
              <a:rPr lang="en-US" altLang="ko-KR" sz="1200" err="1">
                <a:ea typeface="맑은 고딕"/>
              </a:rPr>
              <a:t>우리들이</a:t>
            </a:r>
            <a:r>
              <a:rPr lang="en-US" altLang="ko-KR" sz="1200" dirty="0">
                <a:ea typeface="맑은 고딕"/>
              </a:rPr>
              <a:t> </a:t>
            </a:r>
            <a:r>
              <a:rPr lang="en-US" altLang="ko-KR" sz="1200" err="1">
                <a:ea typeface="맑은 고딕"/>
              </a:rPr>
              <a:t>기도하면</a:t>
            </a:r>
            <a:r>
              <a:rPr lang="en-US" altLang="ko-KR" sz="1200" dirty="0">
                <a:ea typeface="맑은 고딕"/>
              </a:rPr>
              <a:t> </a:t>
            </a:r>
            <a:r>
              <a:rPr lang="en-US" altLang="ko-KR" sz="1200" err="1">
                <a:ea typeface="맑은 고딕"/>
              </a:rPr>
              <a:t>아이들은</a:t>
            </a:r>
            <a:r>
              <a:rPr lang="en-US" altLang="ko-KR" sz="1200" dirty="0">
                <a:ea typeface="맑은 고딕"/>
              </a:rPr>
              <a:t> </a:t>
            </a:r>
            <a:r>
              <a:rPr lang="en-US" altLang="ko-KR" sz="1200" err="1">
                <a:ea typeface="맑은 고딕"/>
              </a:rPr>
              <a:t>혼자가</a:t>
            </a:r>
            <a:r>
              <a:rPr lang="en-US" altLang="ko-KR" sz="1200" dirty="0">
                <a:ea typeface="맑은 고딕"/>
              </a:rPr>
              <a:t> </a:t>
            </a:r>
            <a:r>
              <a:rPr lang="en-US" altLang="ko-KR" sz="1200" err="1">
                <a:ea typeface="맑은 고딕"/>
              </a:rPr>
              <a:t>아니란</a:t>
            </a:r>
            <a:r>
              <a:rPr lang="en-US" altLang="ko-KR" sz="1200" dirty="0">
                <a:ea typeface="맑은 고딕"/>
              </a:rPr>
              <a:t> </a:t>
            </a:r>
            <a:r>
              <a:rPr lang="en-US" altLang="ko-KR" sz="1200" err="1">
                <a:ea typeface="맑은 고딕"/>
              </a:rPr>
              <a:t>사실을</a:t>
            </a:r>
            <a:r>
              <a:rPr lang="en-US" altLang="ko-KR" sz="1200" dirty="0">
                <a:ea typeface="맑은 고딕"/>
              </a:rPr>
              <a:t> </a:t>
            </a:r>
            <a:r>
              <a:rPr lang="en-US" altLang="ko-KR" sz="1200" err="1">
                <a:ea typeface="맑은 고딕"/>
              </a:rPr>
              <a:t>더욱</a:t>
            </a:r>
            <a:r>
              <a:rPr lang="en-US" altLang="ko-KR" sz="1200" dirty="0">
                <a:ea typeface="맑은 고딕"/>
              </a:rPr>
              <a:t> </a:t>
            </a:r>
            <a:r>
              <a:rPr lang="en-US" altLang="ko-KR" sz="1200" err="1">
                <a:ea typeface="맑은 고딕"/>
              </a:rPr>
              <a:t>깊이</a:t>
            </a:r>
            <a:r>
              <a:rPr lang="en-US" altLang="ko-KR" sz="1200" dirty="0">
                <a:ea typeface="맑은 고딕"/>
              </a:rPr>
              <a:t> </a:t>
            </a:r>
            <a:r>
              <a:rPr lang="en-US" altLang="ko-KR" sz="1200" err="1">
                <a:ea typeface="맑은 고딕"/>
              </a:rPr>
              <a:t>느끼게</a:t>
            </a:r>
            <a:r>
              <a:rPr lang="en-US" altLang="ko-KR" sz="1200" dirty="0">
                <a:ea typeface="맑은 고딕"/>
              </a:rPr>
              <a:t> 될 </a:t>
            </a:r>
            <a:r>
              <a:rPr lang="en-US" altLang="ko-KR" sz="1200" err="1">
                <a:ea typeface="맑은 고딕"/>
              </a:rPr>
              <a:t>것입니다</a:t>
            </a:r>
            <a:r>
              <a:rPr lang="en-US" altLang="ko-KR" sz="1200" dirty="0">
                <a:ea typeface="맑은 고딕"/>
              </a:rPr>
              <a:t>. </a:t>
            </a:r>
          </a:p>
        </p:txBody>
      </p:sp>
      <p:pic>
        <p:nvPicPr>
          <p:cNvPr id="2" name="그림 1" descr="실내, 가구, 창문, 커튼이(가) 표시된 사진&#10;&#10;AI 생성 콘텐츠는 정확하지 않을 수 있습니다.">
            <a:extLst>
              <a:ext uri="{FF2B5EF4-FFF2-40B4-BE49-F238E27FC236}">
                <a16:creationId xmlns:a16="http://schemas.microsoft.com/office/drawing/2014/main" id="{E948A273-AA34-B1C0-6E6C-514851D9F507}"/>
              </a:ext>
            </a:extLst>
          </p:cNvPr>
          <p:cNvPicPr>
            <a:picLocks noChangeAspect="1"/>
          </p:cNvPicPr>
          <p:nvPr/>
        </p:nvPicPr>
        <p:blipFill>
          <a:blip r:embed="rId4"/>
          <a:stretch>
            <a:fillRect/>
          </a:stretch>
        </p:blipFill>
        <p:spPr>
          <a:xfrm>
            <a:off x="8079036" y="1891229"/>
            <a:ext cx="2588964" cy="3883446"/>
          </a:xfrm>
          <a:prstGeom prst="rect">
            <a:avLst/>
          </a:prstGeom>
        </p:spPr>
      </p:pic>
    </p:spTree>
    <p:extLst>
      <p:ext uri="{BB962C8B-B14F-4D97-AF65-F5344CB8AC3E}">
        <p14:creationId xmlns:p14="http://schemas.microsoft.com/office/powerpoint/2010/main" val="3240747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E5D29-8786-80E6-BADC-37DC3EE3DF49}"/>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B5415B84-F230-B30C-57D3-0A510F46271A}"/>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0197374F-AA01-9BF1-F424-2E4A2990E4F9}"/>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75608289-78D1-77DF-E3F2-329E64018EF5}"/>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30B3ECBD-C350-037D-E797-C4D489ACC018}"/>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ACDEFC3F-8C37-D79A-28A6-CB6227644EAF}"/>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488E0CC5-E672-37D4-F801-FCA83C3DF248}"/>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33E26FC3-FB62-3CF0-F4B0-ED720F5A41B2}"/>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D5BF1DA7-1C48-8DBD-02C3-8C5EBE5B9496}"/>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altLang="ko-KR" dirty="0">
                <a:solidFill>
                  <a:srgbClr val="0070C0"/>
                </a:solidFill>
                <a:ea typeface="맑은 고딕"/>
              </a:rPr>
              <a:t>#방글라데시 </a:t>
            </a:r>
            <a:r>
              <a:rPr lang="en-US" altLang="ko-KR" sz="1800" dirty="0">
                <a:solidFill>
                  <a:srgbClr val="0070C0"/>
                </a:solidFill>
                <a:ea typeface="맑은 고딕"/>
              </a:rPr>
              <a:t>| </a:t>
            </a:r>
            <a:r>
              <a:rPr lang="en-US" altLang="ko-KR" dirty="0" err="1">
                <a:ea typeface="+mn-lt"/>
                <a:cs typeface="+mn-lt"/>
              </a:rPr>
              <a:t>성탄절에</a:t>
            </a:r>
            <a:r>
              <a:rPr lang="en-US" altLang="ko-KR" dirty="0">
                <a:ea typeface="+mn-lt"/>
                <a:cs typeface="+mn-lt"/>
              </a:rPr>
              <a:t> </a:t>
            </a:r>
            <a:r>
              <a:rPr lang="en-US" altLang="ko-KR" dirty="0" err="1">
                <a:ea typeface="+mn-lt"/>
                <a:cs typeface="+mn-lt"/>
              </a:rPr>
              <a:t>박해받는</a:t>
            </a:r>
            <a:r>
              <a:rPr lang="en-US" altLang="ko-KR" dirty="0">
                <a:ea typeface="+mn-lt"/>
                <a:cs typeface="+mn-lt"/>
              </a:rPr>
              <a:t> </a:t>
            </a:r>
            <a:r>
              <a:rPr lang="en-US" altLang="ko-KR" dirty="0" err="1">
                <a:ea typeface="+mn-lt"/>
                <a:cs typeface="+mn-lt"/>
              </a:rPr>
              <a:t>어린이들에게</a:t>
            </a:r>
            <a:r>
              <a:rPr lang="en-US" altLang="ko-KR" dirty="0">
                <a:ea typeface="+mn-lt"/>
                <a:cs typeface="+mn-lt"/>
              </a:rPr>
              <a:t> </a:t>
            </a:r>
            <a:r>
              <a:rPr lang="en-US" altLang="ko-KR" dirty="0" err="1">
                <a:ea typeface="+mn-lt"/>
                <a:cs typeface="+mn-lt"/>
              </a:rPr>
              <a:t>다시</a:t>
            </a:r>
            <a:r>
              <a:rPr lang="en-US" altLang="ko-KR" dirty="0">
                <a:ea typeface="+mn-lt"/>
                <a:cs typeface="+mn-lt"/>
              </a:rPr>
              <a:t> </a:t>
            </a:r>
            <a:r>
              <a:rPr lang="en-US" altLang="ko-KR" dirty="0" err="1">
                <a:ea typeface="+mn-lt"/>
                <a:cs typeface="+mn-lt"/>
              </a:rPr>
              <a:t>희망이</a:t>
            </a:r>
            <a:r>
              <a:rPr lang="en-US" altLang="ko-KR" dirty="0">
                <a:ea typeface="+mn-lt"/>
                <a:cs typeface="+mn-lt"/>
              </a:rPr>
              <a:t> </a:t>
            </a:r>
            <a:r>
              <a:rPr lang="en-US" altLang="ko-KR" dirty="0" err="1">
                <a:ea typeface="+mn-lt"/>
                <a:cs typeface="+mn-lt"/>
              </a:rPr>
              <a:t>피어나기를</a:t>
            </a:r>
            <a:r>
              <a:rPr lang="en-US" altLang="ko-KR" dirty="0">
                <a:ea typeface="+mn-lt"/>
                <a:cs typeface="+mn-lt"/>
              </a:rPr>
              <a:t> </a:t>
            </a:r>
            <a:r>
              <a:rPr lang="en-US" altLang="ko-KR" dirty="0" err="1">
                <a:ea typeface="+mn-lt"/>
                <a:cs typeface="+mn-lt"/>
              </a:rPr>
              <a:t>기도합니다</a:t>
            </a:r>
            <a:r>
              <a:rPr lang="en-US" altLang="ko-KR" dirty="0">
                <a:ea typeface="+mn-lt"/>
                <a:cs typeface="+mn-lt"/>
              </a:rPr>
              <a:t>. </a:t>
            </a:r>
            <a:endParaRPr lang="en-US" altLang="ko-KR" sz="1800" dirty="0">
              <a:ea typeface="맑은 고딕"/>
            </a:endParaRPr>
          </a:p>
        </p:txBody>
      </p:sp>
      <p:sp>
        <p:nvSpPr>
          <p:cNvPr id="17" name="TextBox 16">
            <a:extLst>
              <a:ext uri="{FF2B5EF4-FFF2-40B4-BE49-F238E27FC236}">
                <a16:creationId xmlns:a16="http://schemas.microsoft.com/office/drawing/2014/main" id="{7F14A562-7548-87A6-C9A6-10634C0F5C88}"/>
              </a:ext>
            </a:extLst>
          </p:cNvPr>
          <p:cNvSpPr txBox="1"/>
          <p:nvPr/>
        </p:nvSpPr>
        <p:spPr>
          <a:xfrm>
            <a:off x="1514944" y="2658421"/>
            <a:ext cx="6353499" cy="3108543"/>
          </a:xfrm>
          <a:prstGeom prst="rect">
            <a:avLst/>
          </a:prstGeom>
          <a:solidFill>
            <a:schemeClr val="bg1"/>
          </a:solidFill>
        </p:spPr>
        <p:txBody>
          <a:bodyPr wrap="square" lIns="91440" tIns="45720" rIns="91440" bIns="45720" rtlCol="0" anchor="t">
            <a:spAutoFit/>
          </a:bodyPr>
          <a:lstStyle/>
          <a:p>
            <a:pPr marL="228600" indent="-228600" algn="just">
              <a:buFont typeface="Arial"/>
              <a:buChar char="•"/>
            </a:pPr>
            <a:r>
              <a:rPr lang="ko-KR" altLang="en-US" sz="1400" kern="100" dirty="0">
                <a:ea typeface="+mn-lt"/>
                <a:cs typeface="+mn-lt"/>
              </a:rPr>
              <a:t>너희 원수를 사랑하며, 너희를 박해하는 자를 위해 기도하라. 이렇게 한즉 하늘에 계신 너희 아버지의 아들이 되리라(마 5:44-45) </a:t>
            </a:r>
            <a:endParaRPr lang="ko-KR" sz="1400">
              <a:ea typeface="맑은 고딕" panose="020B0503020000020004" pitchFamily="34" charset="-127"/>
              <a:cs typeface="+mn-lt"/>
            </a:endParaRPr>
          </a:p>
          <a:p>
            <a:pPr marL="228600" indent="-228600" algn="just">
              <a:buFont typeface="Arial"/>
              <a:buChar char="•"/>
            </a:pPr>
            <a:endParaRPr lang="ko-KR" altLang="en-US" sz="1400" kern="100" dirty="0">
              <a:ea typeface="+mn-lt"/>
              <a:cs typeface="+mn-lt"/>
            </a:endParaRPr>
          </a:p>
          <a:p>
            <a:pPr marL="228600" indent="-228600" algn="just">
              <a:buFont typeface="Arial"/>
              <a:buChar char="•"/>
            </a:pPr>
            <a:r>
              <a:rPr lang="ko-KR" altLang="en-US" sz="1400" kern="100" dirty="0">
                <a:ea typeface="+mn-lt"/>
                <a:cs typeface="+mn-lt"/>
              </a:rPr>
              <a:t>로빈이 이번 크리스마스에 새 친구를 사귀고 위로를 얻을 수 있기를 기도합니다. </a:t>
            </a:r>
            <a:endParaRPr lang="ko-KR" sz="1400">
              <a:ea typeface="맑은 고딕"/>
            </a:endParaRPr>
          </a:p>
          <a:p>
            <a:pPr marL="228600" indent="-228600" algn="just">
              <a:buFont typeface="Arial"/>
              <a:buChar char="•"/>
            </a:pPr>
            <a:endParaRPr lang="ko-KR" altLang="en-US" sz="1400" kern="100" dirty="0">
              <a:ea typeface="+mn-lt"/>
              <a:cs typeface="+mn-lt"/>
            </a:endParaRPr>
          </a:p>
          <a:p>
            <a:pPr marL="228600" indent="-228600" algn="just">
              <a:buFont typeface="Arial"/>
              <a:buChar char="•"/>
            </a:pPr>
            <a:r>
              <a:rPr lang="ko-KR" altLang="en-US" sz="1400" kern="100" dirty="0">
                <a:ea typeface="+mn-lt"/>
                <a:cs typeface="+mn-lt"/>
              </a:rPr>
              <a:t>로빈의 어머니 </a:t>
            </a:r>
            <a:r>
              <a:rPr lang="ko-KR" altLang="en-US" sz="1400" kern="100" err="1">
                <a:ea typeface="+mn-lt"/>
                <a:cs typeface="+mn-lt"/>
              </a:rPr>
              <a:t>몰리에게</a:t>
            </a:r>
            <a:r>
              <a:rPr lang="ko-KR" altLang="en-US" sz="1400" kern="100" dirty="0">
                <a:ea typeface="+mn-lt"/>
                <a:cs typeface="+mn-lt"/>
              </a:rPr>
              <a:t> 힘과 능력을 주시기를 기도합니다. 또한, 로빈의 아버지가 예수님께로 다시 돌아올 수 있기를 기도합니다.</a:t>
            </a:r>
            <a:endParaRPr lang="ko-KR" sz="1400">
              <a:ea typeface="맑은 고딕"/>
            </a:endParaRPr>
          </a:p>
          <a:p>
            <a:pPr marL="228600" indent="-228600" algn="just">
              <a:buFont typeface="Arial"/>
              <a:buChar char="•"/>
            </a:pPr>
            <a:endParaRPr lang="ko-KR" altLang="en-US" sz="1400" kern="100" dirty="0">
              <a:ea typeface="+mn-lt"/>
              <a:cs typeface="+mn-lt"/>
            </a:endParaRPr>
          </a:p>
          <a:p>
            <a:pPr marL="228600" indent="-228600" algn="just">
              <a:buFont typeface="Arial"/>
              <a:buChar char="•"/>
            </a:pPr>
            <a:r>
              <a:rPr lang="ko-KR" altLang="en-US" sz="1400" kern="100" dirty="0">
                <a:ea typeface="+mn-lt"/>
                <a:cs typeface="+mn-lt"/>
              </a:rPr>
              <a:t>박해로 인해 삶이 무너진 전세계의 아이들을 위해 기도합니다. 크리스마스가 기쁨과 안식의 시간이 되기를 기도합니다. </a:t>
            </a:r>
          </a:p>
          <a:p>
            <a:pPr marL="228600" indent="-228600" algn="just">
              <a:buFont typeface="Arial"/>
              <a:buChar char="•"/>
            </a:pPr>
            <a:endParaRPr lang="ko-KR" altLang="en-US" sz="1400" kern="100" dirty="0">
              <a:ea typeface="맑은 고딕"/>
            </a:endParaRPr>
          </a:p>
          <a:p>
            <a:pPr marL="228600" indent="-228600" algn="just">
              <a:buFont typeface="Arial"/>
              <a:buChar char="•"/>
            </a:pPr>
            <a:r>
              <a:rPr lang="ko-KR" altLang="en-US" sz="1400" kern="100" dirty="0">
                <a:ea typeface="맑은 고딕"/>
              </a:rPr>
              <a:t>이 땅에 평화의 왕으로 오신 예수님의 성탄에 온정의 손길이 낮은 자, 약한 자, 소외된 자들에게 흘러 넘치게 하시기를 기도합니다. </a:t>
            </a:r>
          </a:p>
        </p:txBody>
      </p:sp>
      <p:pic>
        <p:nvPicPr>
          <p:cNvPr id="2" name="그림 1" descr="실내, 가구, 창문, 커튼이(가) 표시된 사진&#10;&#10;AI 생성 콘텐츠는 정확하지 않을 수 있습니다.">
            <a:extLst>
              <a:ext uri="{FF2B5EF4-FFF2-40B4-BE49-F238E27FC236}">
                <a16:creationId xmlns:a16="http://schemas.microsoft.com/office/drawing/2014/main" id="{9FBBC27B-677B-337E-E9A2-616541C3D371}"/>
              </a:ext>
            </a:extLst>
          </p:cNvPr>
          <p:cNvPicPr>
            <a:picLocks noChangeAspect="1"/>
          </p:cNvPicPr>
          <p:nvPr/>
        </p:nvPicPr>
        <p:blipFill>
          <a:blip r:embed="rId4"/>
          <a:stretch>
            <a:fillRect/>
          </a:stretch>
        </p:blipFill>
        <p:spPr>
          <a:xfrm>
            <a:off x="8079036" y="1891229"/>
            <a:ext cx="2588964" cy="3883446"/>
          </a:xfrm>
          <a:prstGeom prst="rect">
            <a:avLst/>
          </a:prstGeom>
        </p:spPr>
      </p:pic>
      <p:sp>
        <p:nvSpPr>
          <p:cNvPr id="4" name="TextBox 3">
            <a:extLst>
              <a:ext uri="{FF2B5EF4-FFF2-40B4-BE49-F238E27FC236}">
                <a16:creationId xmlns:a16="http://schemas.microsoft.com/office/drawing/2014/main" id="{AA294BC4-DFE7-5C58-7931-8FFAB65F1BBB}"/>
              </a:ext>
            </a:extLst>
          </p:cNvPr>
          <p:cNvSpPr txBox="1"/>
          <p:nvPr/>
        </p:nvSpPr>
        <p:spPr>
          <a:xfrm>
            <a:off x="1523979" y="1635491"/>
            <a:ext cx="6350798" cy="830997"/>
          </a:xfrm>
          <a:prstGeom prst="rect">
            <a:avLst/>
          </a:prstGeom>
          <a:solidFill>
            <a:schemeClr val="accent4">
              <a:lumMod val="20000"/>
              <a:lumOff val="80000"/>
            </a:schemeClr>
          </a:solidFill>
          <a:ln>
            <a:solidFill>
              <a:srgbClr val="4472C4"/>
            </a:solidFill>
          </a:ln>
        </p:spPr>
        <p:txBody>
          <a:bodyPr wrap="square" lIns="91440" tIns="45720" rIns="91440" bIns="45720" rtlCol="0" anchor="t">
            <a:spAutoFit/>
          </a:bodyPr>
          <a:lstStyle/>
          <a:p>
            <a:pPr algn="just"/>
            <a:r>
              <a:rPr lang="en-US" sz="1200" kern="100" dirty="0">
                <a:ea typeface="+mn-lt"/>
                <a:cs typeface="+mn-lt"/>
              </a:rPr>
              <a:t>2024</a:t>
            </a:r>
            <a:r>
              <a:rPr lang="ko-KR" altLang="en-US" sz="1200" kern="100" dirty="0">
                <a:ea typeface="+mn-lt"/>
                <a:cs typeface="+mn-lt"/>
              </a:rPr>
              <a:t>년</a:t>
            </a:r>
            <a:r>
              <a:rPr lang="en-US" sz="1200" kern="100" dirty="0">
                <a:ea typeface="+mn-lt"/>
                <a:cs typeface="+mn-lt"/>
              </a:rPr>
              <a:t> 8</a:t>
            </a:r>
            <a:r>
              <a:rPr lang="ko-KR" altLang="en-US" sz="1200" kern="100" dirty="0">
                <a:ea typeface="+mn-lt"/>
                <a:cs typeface="+mn-lt"/>
              </a:rPr>
              <a:t>월</a:t>
            </a:r>
            <a:r>
              <a:rPr lang="en-US" sz="1200" kern="100" dirty="0">
                <a:ea typeface="+mn-lt"/>
                <a:cs typeface="+mn-lt"/>
              </a:rPr>
              <a:t>, </a:t>
            </a:r>
            <a:r>
              <a:rPr lang="ko-KR" altLang="en-US" sz="1200" kern="100" dirty="0">
                <a:ea typeface="+mn-lt"/>
                <a:cs typeface="+mn-lt"/>
              </a:rPr>
              <a:t>방글라데시</a:t>
            </a:r>
            <a:r>
              <a:rPr lang="en-US" sz="1200" kern="100" dirty="0">
                <a:ea typeface="+mn-lt"/>
                <a:cs typeface="+mn-lt"/>
              </a:rPr>
              <a:t> </a:t>
            </a:r>
            <a:r>
              <a:rPr lang="ko-KR" altLang="en-US" sz="1200" kern="100" dirty="0">
                <a:ea typeface="+mn-lt"/>
                <a:cs typeface="+mn-lt"/>
              </a:rPr>
              <a:t>전역에 폭력이 발생했고, 급진적인 무슬림들은 기독교인들을 표적으로 삼기 시작했습니다. 몰리, 주바이어, 로빈은 작은 가정교회에서 예배를 드리고 있었는데, 이슬람 지도자들이 이끄는 50여 명의 폭도들이 들이닥쳤습니다. 가족들은 간신히 몸을 피했지만, 교회는 파괴되었고, 성경들은 불태워졌습니다.    </a:t>
            </a:r>
            <a:endParaRPr lang="ko-KR" altLang="en-US" sz="1200" kern="100">
              <a:ea typeface="맑은 고딕"/>
            </a:endParaRPr>
          </a:p>
        </p:txBody>
      </p:sp>
    </p:spTree>
    <p:extLst>
      <p:ext uri="{BB962C8B-B14F-4D97-AF65-F5344CB8AC3E}">
        <p14:creationId xmlns:p14="http://schemas.microsoft.com/office/powerpoint/2010/main" val="2712928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2557A-AF58-3AA0-B3AE-C9BC105E9A2B}"/>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DE30E229-C98E-E4D2-71C7-7F4AC895F0DB}"/>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B443944C-9686-367C-35ED-D074CE181912}"/>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E7479CD7-692C-5593-9C0B-36D64F7F2420}"/>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B20585C2-E84D-8F66-4A77-A3DDC5C8A2A8}"/>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7DD7BD87-C83C-79C0-F3E2-57A4610E8E59}"/>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E9371F82-EA69-A039-5614-2E185CD35EC9}"/>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BB086ECA-9D57-5580-366D-32FDE4417153}"/>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DC79AB21-8C08-67BE-DFF6-F099DA803329}"/>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altLang="ko-KR" dirty="0">
                <a:solidFill>
                  <a:srgbClr val="0070C0"/>
                </a:solidFill>
                <a:ea typeface="맑은 고딕"/>
              </a:rPr>
              <a:t>#나이지리아 </a:t>
            </a:r>
            <a:r>
              <a:rPr lang="en-US" altLang="ko-KR" sz="1800" dirty="0">
                <a:solidFill>
                  <a:srgbClr val="0070C0"/>
                </a:solidFill>
                <a:ea typeface="맑은 고딕"/>
              </a:rPr>
              <a:t>| </a:t>
            </a:r>
            <a:r>
              <a:rPr lang="en-US" dirty="0" err="1">
                <a:ea typeface="+mn-lt"/>
                <a:cs typeface="+mn-lt"/>
              </a:rPr>
              <a:t>최근</a:t>
            </a:r>
            <a:r>
              <a:rPr lang="en-US" dirty="0">
                <a:ea typeface="+mn-lt"/>
                <a:cs typeface="+mn-lt"/>
              </a:rPr>
              <a:t> </a:t>
            </a:r>
            <a:r>
              <a:rPr lang="en-US" dirty="0" err="1">
                <a:ea typeface="+mn-lt"/>
                <a:cs typeface="+mn-lt"/>
              </a:rPr>
              <a:t>교회</a:t>
            </a:r>
            <a:r>
              <a:rPr lang="en-US" dirty="0">
                <a:ea typeface="+mn-lt"/>
                <a:cs typeface="+mn-lt"/>
              </a:rPr>
              <a:t> </a:t>
            </a:r>
            <a:r>
              <a:rPr lang="en-US" dirty="0" err="1">
                <a:ea typeface="+mn-lt"/>
                <a:cs typeface="+mn-lt"/>
              </a:rPr>
              <a:t>공격으로</a:t>
            </a:r>
            <a:r>
              <a:rPr lang="en-US" dirty="0">
                <a:ea typeface="+mn-lt"/>
                <a:cs typeface="+mn-lt"/>
              </a:rPr>
              <a:t> 1명 </a:t>
            </a:r>
            <a:r>
              <a:rPr lang="en-US" dirty="0" err="1">
                <a:ea typeface="+mn-lt"/>
                <a:cs typeface="+mn-lt"/>
              </a:rPr>
              <a:t>사망</a:t>
            </a:r>
            <a:r>
              <a:rPr lang="en-US" dirty="0">
                <a:ea typeface="+mn-lt"/>
                <a:cs typeface="+mn-lt"/>
              </a:rPr>
              <a:t>, </a:t>
            </a:r>
            <a:r>
              <a:rPr lang="en-US" dirty="0" err="1">
                <a:ea typeface="+mn-lt"/>
                <a:cs typeface="+mn-lt"/>
              </a:rPr>
              <a:t>다수</a:t>
            </a:r>
            <a:r>
              <a:rPr lang="en-US" dirty="0">
                <a:ea typeface="+mn-lt"/>
                <a:cs typeface="+mn-lt"/>
              </a:rPr>
              <a:t> </a:t>
            </a:r>
            <a:r>
              <a:rPr lang="en-US" dirty="0" err="1">
                <a:ea typeface="+mn-lt"/>
                <a:cs typeface="+mn-lt"/>
              </a:rPr>
              <a:t>납치</a:t>
            </a:r>
            <a:r>
              <a:rPr lang="en-US" altLang="ko-KR" dirty="0">
                <a:ea typeface="+mn-lt"/>
                <a:cs typeface="+mn-lt"/>
              </a:rPr>
              <a:t> </a:t>
            </a:r>
            <a:endParaRPr lang="en-US" altLang="ko-KR" sz="1800">
              <a:ea typeface="맑은 고딕"/>
            </a:endParaRPr>
          </a:p>
        </p:txBody>
      </p:sp>
      <p:sp>
        <p:nvSpPr>
          <p:cNvPr id="7" name="TextBox 6">
            <a:extLst>
              <a:ext uri="{FF2B5EF4-FFF2-40B4-BE49-F238E27FC236}">
                <a16:creationId xmlns:a16="http://schemas.microsoft.com/office/drawing/2014/main" id="{399F30E7-EA68-D172-14D7-5DF196D267EB}"/>
              </a:ext>
            </a:extLst>
          </p:cNvPr>
          <p:cNvSpPr txBox="1"/>
          <p:nvPr/>
        </p:nvSpPr>
        <p:spPr>
          <a:xfrm>
            <a:off x="1213163" y="1625465"/>
            <a:ext cx="6350798" cy="646331"/>
          </a:xfrm>
          <a:prstGeom prst="rect">
            <a:avLst/>
          </a:prstGeom>
          <a:solidFill>
            <a:schemeClr val="accent4">
              <a:lumMod val="20000"/>
              <a:lumOff val="80000"/>
            </a:schemeClr>
          </a:solidFill>
          <a:ln>
            <a:solidFill>
              <a:srgbClr val="4472C4"/>
            </a:solidFill>
          </a:ln>
        </p:spPr>
        <p:txBody>
          <a:bodyPr wrap="square" lIns="91440" tIns="45720" rIns="91440" bIns="45720" rtlCol="0" anchor="t">
            <a:spAutoFit/>
          </a:bodyPr>
          <a:lstStyle/>
          <a:p>
            <a:pPr algn="just"/>
            <a:r>
              <a:rPr lang="en-US" altLang="ko-KR" sz="1200" kern="100" dirty="0">
                <a:ea typeface="+mn-lt"/>
                <a:cs typeface="+mn-lt"/>
              </a:rPr>
              <a:t>2025</a:t>
            </a:r>
            <a:r>
              <a:rPr lang="ko-KR" sz="1200" kern="100" dirty="0">
                <a:ea typeface="+mn-lt"/>
                <a:cs typeface="+mn-lt"/>
              </a:rPr>
              <a:t>년</a:t>
            </a:r>
            <a:r>
              <a:rPr lang="ko-KR" altLang="en-US" sz="1200" kern="100" dirty="0">
                <a:ea typeface="+mn-lt"/>
                <a:cs typeface="+mn-lt"/>
              </a:rPr>
              <a:t> </a:t>
            </a:r>
            <a:r>
              <a:rPr lang="en-US" altLang="ko-KR" sz="1200" kern="100" dirty="0">
                <a:ea typeface="+mn-lt"/>
                <a:cs typeface="+mn-lt"/>
              </a:rPr>
              <a:t>12</a:t>
            </a:r>
            <a:r>
              <a:rPr lang="ko-KR" sz="1200" kern="100" dirty="0">
                <a:ea typeface="+mn-lt"/>
                <a:cs typeface="+mn-lt"/>
              </a:rPr>
              <a:t>월 14일 일요일</a:t>
            </a:r>
            <a:r>
              <a:rPr lang="en-US" altLang="ko-KR" sz="1200" kern="100" dirty="0">
                <a:ea typeface="+mn-lt"/>
                <a:cs typeface="+mn-lt"/>
              </a:rPr>
              <a:t>,</a:t>
            </a:r>
            <a:r>
              <a:rPr lang="ko-KR" altLang="en-US" sz="1200" kern="100" dirty="0">
                <a:ea typeface="+mn-lt"/>
                <a:cs typeface="+mn-lt"/>
              </a:rPr>
              <a:t> </a:t>
            </a:r>
            <a:r>
              <a:rPr lang="ko-KR" sz="1200" kern="100" dirty="0">
                <a:ea typeface="+mn-lt"/>
                <a:cs typeface="+mn-lt"/>
              </a:rPr>
              <a:t>무장 강도들이 </a:t>
            </a:r>
            <a:r>
              <a:rPr lang="ko-KR" sz="1200" kern="100" dirty="0" err="1">
                <a:ea typeface="+mn-lt"/>
                <a:cs typeface="+mn-lt"/>
              </a:rPr>
              <a:t>코기</a:t>
            </a:r>
            <a:r>
              <a:rPr lang="ko-KR" sz="1200" kern="100" dirty="0">
                <a:ea typeface="+mn-lt"/>
                <a:cs typeface="+mn-lt"/>
              </a:rPr>
              <a:t> 주</a:t>
            </a:r>
            <a:r>
              <a:rPr lang="en-US" altLang="ko-KR" sz="1200" kern="100" dirty="0">
                <a:ea typeface="+mn-lt"/>
                <a:cs typeface="+mn-lt"/>
              </a:rPr>
              <a:t>(</a:t>
            </a:r>
            <a:r>
              <a:rPr lang="en-US" sz="1200" kern="100" dirty="0">
                <a:ea typeface="+mn-lt"/>
                <a:cs typeface="+mn-lt"/>
              </a:rPr>
              <a:t>Kogi State</a:t>
            </a:r>
            <a:r>
              <a:rPr lang="en-US" altLang="ko-KR" sz="1200" kern="100" dirty="0">
                <a:ea typeface="+mn-lt"/>
                <a:cs typeface="+mn-lt"/>
              </a:rPr>
              <a:t>)</a:t>
            </a:r>
            <a:r>
              <a:rPr lang="ko-KR" sz="1200" kern="100" dirty="0">
                <a:ea typeface="+mn-lt"/>
                <a:cs typeface="+mn-lt"/>
              </a:rPr>
              <a:t> </a:t>
            </a:r>
            <a:r>
              <a:rPr lang="ko-KR" sz="1200" kern="100" dirty="0" err="1">
                <a:ea typeface="+mn-lt"/>
                <a:cs typeface="+mn-lt"/>
              </a:rPr>
              <a:t>카바</a:t>
            </a:r>
            <a:r>
              <a:rPr lang="ko-KR" sz="1200" kern="100" dirty="0">
                <a:ea typeface="+mn-lt"/>
                <a:cs typeface="+mn-lt"/>
              </a:rPr>
              <a:t>/</a:t>
            </a:r>
            <a:r>
              <a:rPr lang="ko-KR" sz="1200" kern="100" dirty="0" err="1">
                <a:ea typeface="+mn-lt"/>
                <a:cs typeface="+mn-lt"/>
              </a:rPr>
              <a:t>부누</a:t>
            </a:r>
            <a:r>
              <a:rPr lang="en-US" altLang="ko-KR" sz="1200" kern="100" dirty="0">
                <a:ea typeface="+mn-lt"/>
                <a:cs typeface="+mn-lt"/>
              </a:rPr>
              <a:t>(</a:t>
            </a:r>
            <a:r>
              <a:rPr lang="en-US" sz="1200" kern="100" dirty="0">
                <a:ea typeface="+mn-lt"/>
                <a:cs typeface="+mn-lt"/>
              </a:rPr>
              <a:t>Kabba/</a:t>
            </a:r>
            <a:r>
              <a:rPr lang="en-US" sz="1200" kern="100" dirty="0" err="1">
                <a:ea typeface="+mn-lt"/>
                <a:cs typeface="+mn-lt"/>
              </a:rPr>
              <a:t>Bunu</a:t>
            </a:r>
            <a:r>
              <a:rPr lang="en-US" altLang="ko-KR" sz="1200" kern="100" dirty="0">
                <a:ea typeface="+mn-lt"/>
                <a:cs typeface="+mn-lt"/>
              </a:rPr>
              <a:t>)</a:t>
            </a:r>
            <a:r>
              <a:rPr lang="ko-KR" sz="1200" kern="100" dirty="0">
                <a:ea typeface="+mn-lt"/>
                <a:cs typeface="+mn-lt"/>
              </a:rPr>
              <a:t> 지방 자치구 </a:t>
            </a:r>
            <a:r>
              <a:rPr lang="ko-KR" sz="1200" kern="100" dirty="0" err="1">
                <a:ea typeface="+mn-lt"/>
                <a:cs typeface="+mn-lt"/>
              </a:rPr>
              <a:t>아예토로</a:t>
            </a:r>
            <a:r>
              <a:rPr lang="ko-KR" sz="1200" kern="100" dirty="0">
                <a:ea typeface="+mn-lt"/>
                <a:cs typeface="+mn-lt"/>
              </a:rPr>
              <a:t> 키리</a:t>
            </a:r>
            <a:r>
              <a:rPr lang="en-US" altLang="ko-KR" sz="1200" kern="100" dirty="0">
                <a:ea typeface="+mn-lt"/>
                <a:cs typeface="+mn-lt"/>
              </a:rPr>
              <a:t>(</a:t>
            </a:r>
            <a:r>
              <a:rPr lang="en-US" sz="1200" kern="100" dirty="0" err="1">
                <a:ea typeface="+mn-lt"/>
                <a:cs typeface="+mn-lt"/>
              </a:rPr>
              <a:t>Ayetoro</a:t>
            </a:r>
            <a:r>
              <a:rPr lang="en-US" sz="1200" kern="100" dirty="0">
                <a:ea typeface="+mn-lt"/>
                <a:cs typeface="+mn-lt"/>
              </a:rPr>
              <a:t> Kiri</a:t>
            </a:r>
            <a:r>
              <a:rPr lang="en-US" altLang="ko-KR" sz="1200" kern="100" dirty="0">
                <a:ea typeface="+mn-lt"/>
                <a:cs typeface="+mn-lt"/>
              </a:rPr>
              <a:t>)</a:t>
            </a:r>
            <a:r>
              <a:rPr lang="ko-KR" sz="1200" kern="100" dirty="0" err="1">
                <a:ea typeface="+mn-lt"/>
                <a:cs typeface="+mn-lt"/>
              </a:rPr>
              <a:t>에</a:t>
            </a:r>
            <a:r>
              <a:rPr lang="ko-KR" sz="1200" kern="100" dirty="0">
                <a:ea typeface="+mn-lt"/>
                <a:cs typeface="+mn-lt"/>
              </a:rPr>
              <a:t> 위치한 퍼스트 ECWA 교회를 공격했습니다. 최소 1명이 사망했으며 다수의 신도들이 납치된 것으로 알려졌습니다.</a:t>
            </a:r>
            <a:r>
              <a:rPr lang="ko-KR" altLang="en-US" sz="1200" kern="100" dirty="0">
                <a:ea typeface="+mn-lt"/>
                <a:cs typeface="+mn-lt"/>
              </a:rPr>
              <a:t>  </a:t>
            </a:r>
            <a:endParaRPr lang="ko-KR" altLang="en-US" sz="1200" kern="100" dirty="0">
              <a:ea typeface="맑은 고딕"/>
            </a:endParaRPr>
          </a:p>
        </p:txBody>
      </p:sp>
      <p:sp>
        <p:nvSpPr>
          <p:cNvPr id="14" name="TextBox 13">
            <a:extLst>
              <a:ext uri="{FF2B5EF4-FFF2-40B4-BE49-F238E27FC236}">
                <a16:creationId xmlns:a16="http://schemas.microsoft.com/office/drawing/2014/main" id="{346C27D7-084E-97F8-6BC8-0D6DEE8ECCEC}"/>
              </a:ext>
            </a:extLst>
          </p:cNvPr>
          <p:cNvSpPr txBox="1"/>
          <p:nvPr/>
        </p:nvSpPr>
        <p:spPr>
          <a:xfrm>
            <a:off x="1213162" y="2461412"/>
            <a:ext cx="6354055" cy="3477875"/>
          </a:xfrm>
          <a:prstGeom prst="rect">
            <a:avLst/>
          </a:prstGeom>
          <a:noFill/>
        </p:spPr>
        <p:txBody>
          <a:bodyPr wrap="square" lIns="91440" tIns="45720" rIns="91440" bIns="45720" rtlCol="0" anchor="t">
            <a:spAutoFit/>
          </a:bodyPr>
          <a:lstStyle/>
          <a:p>
            <a:pPr algn="just"/>
            <a:r>
              <a:rPr lang="ko-KR" sz="1200" dirty="0">
                <a:ea typeface="+mn-lt"/>
                <a:cs typeface="+mn-lt"/>
              </a:rPr>
              <a:t>이는</a:t>
            </a:r>
            <a:r>
              <a:rPr lang="ko-KR" altLang="en-US" sz="1200" dirty="0">
                <a:ea typeface="+mn-lt"/>
                <a:cs typeface="+mn-lt"/>
              </a:rPr>
              <a:t> 지난 몇 주간 </a:t>
            </a:r>
            <a:r>
              <a:rPr lang="ko-KR" altLang="en-US" sz="1200" err="1">
                <a:ea typeface="+mn-lt"/>
                <a:cs typeface="+mn-lt"/>
              </a:rPr>
              <a:t>코기</a:t>
            </a:r>
            <a:r>
              <a:rPr lang="ko-KR" altLang="en-US" sz="1200" dirty="0">
                <a:ea typeface="+mn-lt"/>
                <a:cs typeface="+mn-lt"/>
              </a:rPr>
              <a:t> 주에서 발생한 두 번째 공격입니다</a:t>
            </a:r>
            <a:r>
              <a:rPr lang="en-US" altLang="ko-KR" sz="1200" dirty="0">
                <a:ea typeface="+mn-lt"/>
                <a:cs typeface="+mn-lt"/>
              </a:rPr>
              <a:t>.</a:t>
            </a:r>
            <a:r>
              <a:rPr lang="ko-KR" altLang="en-US" sz="1200" dirty="0">
                <a:ea typeface="+mn-lt"/>
                <a:cs typeface="+mn-lt"/>
              </a:rPr>
              <a:t> 지난 </a:t>
            </a:r>
            <a:r>
              <a:rPr lang="en-US" altLang="ko-KR" sz="1200" dirty="0">
                <a:ea typeface="+mn-lt"/>
                <a:cs typeface="+mn-lt"/>
              </a:rPr>
              <a:t>11</a:t>
            </a:r>
            <a:r>
              <a:rPr lang="ko-KR" altLang="en-US" sz="1200" dirty="0">
                <a:ea typeface="+mn-lt"/>
                <a:cs typeface="+mn-lt"/>
              </a:rPr>
              <a:t>월 </a:t>
            </a:r>
            <a:r>
              <a:rPr lang="en-US" altLang="ko-KR" sz="1200" dirty="0">
                <a:ea typeface="+mn-lt"/>
                <a:cs typeface="+mn-lt"/>
              </a:rPr>
              <a:t>30</a:t>
            </a:r>
            <a:r>
              <a:rPr lang="ko-KR" altLang="en-US" sz="1200" dirty="0">
                <a:ea typeface="+mn-lt"/>
                <a:cs typeface="+mn-lt"/>
              </a:rPr>
              <a:t>일 일요일</a:t>
            </a:r>
            <a:r>
              <a:rPr lang="en-US" altLang="ko-KR" sz="1200" dirty="0">
                <a:ea typeface="+mn-lt"/>
                <a:cs typeface="+mn-lt"/>
              </a:rPr>
              <a:t>,</a:t>
            </a:r>
            <a:r>
              <a:rPr lang="ko-KR" altLang="en-US" sz="1200" dirty="0">
                <a:ea typeface="+mn-lt"/>
                <a:cs typeface="+mn-lt"/>
              </a:rPr>
              <a:t> 무장 공격자들이 </a:t>
            </a:r>
            <a:r>
              <a:rPr lang="ko-KR" altLang="en-US" sz="1200" err="1">
                <a:ea typeface="+mn-lt"/>
                <a:cs typeface="+mn-lt"/>
              </a:rPr>
              <a:t>코기</a:t>
            </a:r>
            <a:r>
              <a:rPr lang="ko-KR" altLang="en-US" sz="1200" dirty="0">
                <a:ea typeface="+mn-lt"/>
                <a:cs typeface="+mn-lt"/>
              </a:rPr>
              <a:t> 주 </a:t>
            </a:r>
            <a:r>
              <a:rPr lang="ko-KR" altLang="en-US" sz="1200" err="1">
                <a:ea typeface="+mn-lt"/>
                <a:cs typeface="+mn-lt"/>
              </a:rPr>
              <a:t>야그바</a:t>
            </a:r>
            <a:r>
              <a:rPr lang="ko-KR" altLang="en-US" sz="1200" dirty="0">
                <a:ea typeface="+mn-lt"/>
                <a:cs typeface="+mn-lt"/>
              </a:rPr>
              <a:t> 웨스트 지방 자치구(</a:t>
            </a:r>
            <a:r>
              <a:rPr lang="ko-KR" sz="1200" err="1">
                <a:ea typeface="+mn-lt"/>
                <a:cs typeface="+mn-lt"/>
              </a:rPr>
              <a:t>Yagba</a:t>
            </a:r>
            <a:r>
              <a:rPr lang="ko-KR" sz="1200" dirty="0">
                <a:ea typeface="+mn-lt"/>
                <a:cs typeface="+mn-lt"/>
              </a:rPr>
              <a:t> </a:t>
            </a:r>
            <a:r>
              <a:rPr lang="ko-KR" sz="1200" err="1">
                <a:ea typeface="+mn-lt"/>
                <a:cs typeface="+mn-lt"/>
              </a:rPr>
              <a:t>West</a:t>
            </a:r>
            <a:r>
              <a:rPr lang="ko-KR" sz="1200" dirty="0">
                <a:ea typeface="+mn-lt"/>
                <a:cs typeface="+mn-lt"/>
              </a:rPr>
              <a:t> LGA</a:t>
            </a:r>
            <a:r>
              <a:rPr lang="ko-KR" altLang="en-US" sz="1200" dirty="0">
                <a:ea typeface="+mn-lt"/>
                <a:cs typeface="+mn-lt"/>
              </a:rPr>
              <a:t>) </a:t>
            </a:r>
            <a:r>
              <a:rPr lang="ko-KR" altLang="en-US" sz="1200" err="1">
                <a:ea typeface="+mn-lt"/>
                <a:cs typeface="+mn-lt"/>
              </a:rPr>
              <a:t>에지바</a:t>
            </a:r>
            <a:r>
              <a:rPr lang="ko-KR" altLang="en-US" sz="1200" dirty="0">
                <a:ea typeface="+mn-lt"/>
                <a:cs typeface="+mn-lt"/>
              </a:rPr>
              <a:t>(</a:t>
            </a:r>
            <a:r>
              <a:rPr lang="ko-KR" sz="1200" err="1">
                <a:ea typeface="+mn-lt"/>
                <a:cs typeface="+mn-lt"/>
              </a:rPr>
              <a:t>Ejiba</a:t>
            </a:r>
            <a:r>
              <a:rPr lang="ko-KR" altLang="en-US" sz="1200" dirty="0">
                <a:ea typeface="+mn-lt"/>
                <a:cs typeface="+mn-lt"/>
              </a:rPr>
              <a:t>)</a:t>
            </a:r>
            <a:r>
              <a:rPr lang="ko-KR" altLang="en-US" sz="1200" err="1">
                <a:ea typeface="+mn-lt"/>
                <a:cs typeface="+mn-lt"/>
              </a:rPr>
              <a:t>에</a:t>
            </a:r>
            <a:r>
              <a:rPr lang="ko-KR" altLang="en-US" sz="1200" dirty="0">
                <a:ea typeface="+mn-lt"/>
                <a:cs typeface="+mn-lt"/>
              </a:rPr>
              <a:t> 새로 설립된 </a:t>
            </a:r>
            <a:r>
              <a:rPr lang="ko-KR" altLang="en-US" sz="1200" err="1">
                <a:ea typeface="+mn-lt"/>
                <a:cs typeface="+mn-lt"/>
              </a:rPr>
              <a:t>케루빔</a:t>
            </a:r>
            <a:r>
              <a:rPr lang="ko-KR" altLang="en-US" sz="1200" dirty="0">
                <a:ea typeface="+mn-lt"/>
                <a:cs typeface="+mn-lt"/>
              </a:rPr>
              <a:t> 앤 </a:t>
            </a:r>
            <a:r>
              <a:rPr lang="ko-KR" altLang="en-US" sz="1200" err="1">
                <a:ea typeface="+mn-lt"/>
                <a:cs typeface="+mn-lt"/>
              </a:rPr>
              <a:t>세라핌</a:t>
            </a:r>
            <a:r>
              <a:rPr lang="ko-KR" altLang="en-US" sz="1200" dirty="0">
                <a:ea typeface="+mn-lt"/>
                <a:cs typeface="+mn-lt"/>
              </a:rPr>
              <a:t> 교회(</a:t>
            </a:r>
            <a:r>
              <a:rPr lang="ko-KR" sz="1200" err="1">
                <a:ea typeface="+mn-lt"/>
                <a:cs typeface="+mn-lt"/>
              </a:rPr>
              <a:t>Cherubim</a:t>
            </a:r>
            <a:r>
              <a:rPr lang="ko-KR" sz="1200" dirty="0">
                <a:ea typeface="+mn-lt"/>
                <a:cs typeface="+mn-lt"/>
              </a:rPr>
              <a:t> and </a:t>
            </a:r>
            <a:r>
              <a:rPr lang="ko-KR" sz="1200" err="1">
                <a:ea typeface="+mn-lt"/>
                <a:cs typeface="+mn-lt"/>
              </a:rPr>
              <a:t>Seraphim</a:t>
            </a:r>
            <a:r>
              <a:rPr lang="ko-KR" sz="1200" dirty="0">
                <a:ea typeface="+mn-lt"/>
                <a:cs typeface="+mn-lt"/>
              </a:rPr>
              <a:t> Church</a:t>
            </a:r>
            <a:r>
              <a:rPr lang="ko-KR" altLang="en-US" sz="1200">
                <a:ea typeface="+mn-lt"/>
                <a:cs typeface="+mn-lt"/>
              </a:rPr>
              <a:t>)의 오전 예배를 공격했습니다</a:t>
            </a:r>
            <a:r>
              <a:rPr lang="en-US" altLang="ko-KR" sz="1200" dirty="0">
                <a:ea typeface="+mn-lt"/>
                <a:cs typeface="+mn-lt"/>
              </a:rPr>
              <a:t>.</a:t>
            </a:r>
            <a:r>
              <a:rPr lang="ko-KR" altLang="en-US" sz="1200" dirty="0">
                <a:ea typeface="+mn-lt"/>
                <a:cs typeface="+mn-lt"/>
              </a:rPr>
              <a:t> </a:t>
            </a:r>
            <a:endParaRPr lang="ko-KR" altLang="en-US" dirty="0">
              <a:ea typeface="+mn-lt"/>
              <a:cs typeface="+mn-lt"/>
            </a:endParaRPr>
          </a:p>
          <a:p>
            <a:pPr algn="just"/>
            <a:endParaRPr lang="en-US" sz="1100" dirty="0">
              <a:ea typeface="맑은 고딕"/>
            </a:endParaRPr>
          </a:p>
          <a:p>
            <a:pPr algn="just"/>
            <a:r>
              <a:rPr lang="ko-KR" altLang="en-US" sz="1200" dirty="0">
                <a:ea typeface="+mn-lt"/>
                <a:cs typeface="+mn-lt"/>
              </a:rPr>
              <a:t>현지인들에 따르면</a:t>
            </a:r>
            <a:r>
              <a:rPr lang="en-US" altLang="ko-KR" sz="1200" dirty="0">
                <a:ea typeface="+mn-lt"/>
                <a:cs typeface="+mn-lt"/>
              </a:rPr>
              <a:t>,</a:t>
            </a:r>
            <a:r>
              <a:rPr lang="ko-KR" altLang="en-US" sz="1200" dirty="0">
                <a:ea typeface="+mn-lt"/>
                <a:cs typeface="+mn-lt"/>
              </a:rPr>
              <a:t> 공격자들은 예배 중 교회에 침입해 무차별적으로 총격을 가했습니다</a:t>
            </a:r>
            <a:r>
              <a:rPr lang="en-US" altLang="ko-KR" sz="1200" dirty="0">
                <a:ea typeface="+mn-lt"/>
                <a:cs typeface="+mn-lt"/>
              </a:rPr>
              <a:t>.</a:t>
            </a:r>
            <a:r>
              <a:rPr lang="ko-KR" altLang="en-US" sz="1200" dirty="0">
                <a:ea typeface="+mn-lt"/>
                <a:cs typeface="+mn-lt"/>
              </a:rPr>
              <a:t> 사람들은 도망치기 시작했지만</a:t>
            </a:r>
            <a:r>
              <a:rPr lang="en-US" altLang="ko-KR" sz="1200" dirty="0">
                <a:ea typeface="+mn-lt"/>
                <a:cs typeface="+mn-lt"/>
              </a:rPr>
              <a:t>,</a:t>
            </a:r>
            <a:r>
              <a:rPr lang="ko-KR" altLang="en-US" sz="1200" dirty="0">
                <a:ea typeface="+mn-lt"/>
                <a:cs typeface="+mn-lt"/>
              </a:rPr>
              <a:t> 안타깝게도 </a:t>
            </a:r>
            <a:r>
              <a:rPr lang="en-US" altLang="ko-KR" sz="1200" dirty="0">
                <a:ea typeface="+mn-lt"/>
                <a:cs typeface="+mn-lt"/>
              </a:rPr>
              <a:t>'</a:t>
            </a:r>
            <a:r>
              <a:rPr lang="ko-KR" altLang="en-US" sz="1200" dirty="0" err="1">
                <a:ea typeface="+mn-lt"/>
                <a:cs typeface="+mn-lt"/>
              </a:rPr>
              <a:t>올랜도</a:t>
            </a:r>
            <a:r>
              <a:rPr lang="en-US" altLang="ko-KR" sz="1200" dirty="0">
                <a:ea typeface="+mn-lt"/>
                <a:cs typeface="+mn-lt"/>
              </a:rPr>
              <a:t>'(</a:t>
            </a:r>
            <a:r>
              <a:rPr lang="en-US" sz="1200" dirty="0">
                <a:ea typeface="+mn-lt"/>
                <a:cs typeface="+mn-lt"/>
              </a:rPr>
              <a:t>Orlando</a:t>
            </a:r>
            <a:r>
              <a:rPr lang="en-US" altLang="ko-KR" sz="1200" dirty="0">
                <a:ea typeface="+mn-lt"/>
                <a:cs typeface="+mn-lt"/>
              </a:rPr>
              <a:t>)</a:t>
            </a:r>
            <a:r>
              <a:rPr lang="ko-KR" altLang="en-US" sz="1200" dirty="0">
                <a:ea typeface="+mn-lt"/>
                <a:cs typeface="+mn-lt"/>
              </a:rPr>
              <a:t> 목사님과 그의 아내</a:t>
            </a:r>
            <a:r>
              <a:rPr lang="en-US" altLang="ko-KR" sz="1200" dirty="0">
                <a:ea typeface="+mn-lt"/>
                <a:cs typeface="+mn-lt"/>
              </a:rPr>
              <a:t>,</a:t>
            </a:r>
            <a:r>
              <a:rPr lang="ko-KR" altLang="en-US" sz="1200" dirty="0">
                <a:ea typeface="+mn-lt"/>
                <a:cs typeface="+mn-lt"/>
              </a:rPr>
              <a:t> 그리고 여러 신도들이 납치되었습니다</a:t>
            </a:r>
            <a:r>
              <a:rPr lang="en-US" altLang="ko-KR" sz="1200" dirty="0">
                <a:ea typeface="+mn-lt"/>
                <a:cs typeface="+mn-lt"/>
              </a:rPr>
              <a:t>.</a:t>
            </a:r>
            <a:r>
              <a:rPr lang="ko-KR" altLang="en-US" sz="1200" dirty="0">
                <a:ea typeface="+mn-lt"/>
                <a:cs typeface="+mn-lt"/>
              </a:rPr>
              <a:t> 사하라 </a:t>
            </a:r>
            <a:r>
              <a:rPr lang="ko-KR" altLang="en-US" sz="1200" dirty="0" err="1">
                <a:ea typeface="+mn-lt"/>
                <a:cs typeface="+mn-lt"/>
              </a:rPr>
              <a:t>리포터스</a:t>
            </a:r>
            <a:r>
              <a:rPr lang="en-US" altLang="ko-KR" sz="1200" dirty="0">
                <a:ea typeface="+mn-lt"/>
                <a:cs typeface="+mn-lt"/>
              </a:rPr>
              <a:t>(SH)</a:t>
            </a:r>
            <a:r>
              <a:rPr lang="ko-KR" altLang="en-US" sz="1200" dirty="0">
                <a:ea typeface="+mn-lt"/>
                <a:cs typeface="+mn-lt"/>
              </a:rPr>
              <a:t>는 목사님과 납치된 이들에 대한 몸값 요구가 있었으나</a:t>
            </a:r>
            <a:r>
              <a:rPr lang="en-US" altLang="ko-KR" sz="1200" dirty="0">
                <a:ea typeface="+mn-lt"/>
                <a:cs typeface="+mn-lt"/>
              </a:rPr>
              <a:t>,</a:t>
            </a:r>
            <a:r>
              <a:rPr lang="ko-KR" altLang="en-US" sz="1200" dirty="0">
                <a:ea typeface="+mn-lt"/>
                <a:cs typeface="+mn-lt"/>
              </a:rPr>
              <a:t> 추가 소식은 전해지지 않았다고 전했습니다</a:t>
            </a:r>
            <a:r>
              <a:rPr lang="en-US" altLang="ko-KR" sz="1200" dirty="0">
                <a:ea typeface="+mn-lt"/>
                <a:cs typeface="+mn-lt"/>
              </a:rPr>
              <a:t>.</a:t>
            </a:r>
          </a:p>
          <a:p>
            <a:pPr algn="just"/>
            <a:endParaRPr lang="en-US" altLang="ko-KR" sz="1200" dirty="0">
              <a:ea typeface="+mn-lt"/>
              <a:cs typeface="+mn-lt"/>
            </a:endParaRPr>
          </a:p>
          <a:p>
            <a:pPr algn="just"/>
            <a:r>
              <a:rPr lang="en-US" sz="1200" dirty="0" err="1">
                <a:ea typeface="+mn-lt"/>
                <a:cs typeface="+mn-lt"/>
              </a:rPr>
              <a:t>SH는</a:t>
            </a:r>
            <a:r>
              <a:rPr lang="en-US" sz="1200" dirty="0">
                <a:ea typeface="+mn-lt"/>
                <a:cs typeface="+mn-lt"/>
              </a:rPr>
              <a:t> </a:t>
            </a:r>
            <a:r>
              <a:rPr lang="en-US" sz="1200" dirty="0" err="1">
                <a:ea typeface="+mn-lt"/>
                <a:cs typeface="+mn-lt"/>
              </a:rPr>
              <a:t>공격자를</a:t>
            </a:r>
            <a:r>
              <a:rPr lang="en-US" sz="1200" dirty="0">
                <a:ea typeface="+mn-lt"/>
                <a:cs typeface="+mn-lt"/>
              </a:rPr>
              <a:t> </a:t>
            </a:r>
            <a:r>
              <a:rPr lang="en-US" sz="1200" dirty="0" err="1">
                <a:ea typeface="+mn-lt"/>
                <a:cs typeface="+mn-lt"/>
              </a:rPr>
              <a:t>단순히</a:t>
            </a:r>
            <a:r>
              <a:rPr lang="en-US" sz="1200" dirty="0">
                <a:ea typeface="+mn-lt"/>
                <a:cs typeface="+mn-lt"/>
              </a:rPr>
              <a:t> '</a:t>
            </a:r>
            <a:r>
              <a:rPr lang="en-US" sz="1200" dirty="0" err="1">
                <a:ea typeface="+mn-lt"/>
                <a:cs typeface="+mn-lt"/>
              </a:rPr>
              <a:t>강도'로만</a:t>
            </a:r>
            <a:r>
              <a:rPr lang="en-US" sz="1200" dirty="0">
                <a:ea typeface="+mn-lt"/>
                <a:cs typeface="+mn-lt"/>
              </a:rPr>
              <a:t> </a:t>
            </a:r>
            <a:r>
              <a:rPr lang="en-US" sz="1200" dirty="0" err="1">
                <a:ea typeface="+mn-lt"/>
                <a:cs typeface="+mn-lt"/>
              </a:rPr>
              <a:t>명명했으나</a:t>
            </a:r>
            <a:r>
              <a:rPr lang="en-US" sz="1200" dirty="0">
                <a:ea typeface="+mn-lt"/>
                <a:cs typeface="+mn-lt"/>
              </a:rPr>
              <a:t>, OD </a:t>
            </a:r>
            <a:r>
              <a:rPr lang="en-US" sz="1200" dirty="0" err="1">
                <a:ea typeface="+mn-lt"/>
                <a:cs typeface="+mn-lt"/>
              </a:rPr>
              <a:t>현장</a:t>
            </a:r>
            <a:r>
              <a:rPr lang="en-US" sz="1200" dirty="0">
                <a:ea typeface="+mn-lt"/>
                <a:cs typeface="+mn-lt"/>
              </a:rPr>
              <a:t> </a:t>
            </a:r>
            <a:r>
              <a:rPr lang="en-US" sz="1200" dirty="0" err="1">
                <a:ea typeface="+mn-lt"/>
                <a:cs typeface="+mn-lt"/>
              </a:rPr>
              <a:t>소식통에</a:t>
            </a:r>
            <a:r>
              <a:rPr lang="en-US" sz="1200" dirty="0">
                <a:ea typeface="+mn-lt"/>
                <a:cs typeface="+mn-lt"/>
              </a:rPr>
              <a:t> </a:t>
            </a:r>
            <a:r>
              <a:rPr lang="en-US" sz="1200" dirty="0" err="1">
                <a:ea typeface="+mn-lt"/>
                <a:cs typeface="+mn-lt"/>
              </a:rPr>
              <a:t>따르면</a:t>
            </a:r>
            <a:r>
              <a:rPr lang="en-US" sz="1200" dirty="0">
                <a:ea typeface="+mn-lt"/>
                <a:cs typeface="+mn-lt"/>
              </a:rPr>
              <a:t> </a:t>
            </a:r>
            <a:r>
              <a:rPr lang="en-US" sz="1200" dirty="0" err="1">
                <a:ea typeface="+mn-lt"/>
                <a:cs typeface="+mn-lt"/>
              </a:rPr>
              <a:t>공격자는</a:t>
            </a:r>
            <a:r>
              <a:rPr lang="en-US" sz="1200" dirty="0">
                <a:ea typeface="+mn-lt"/>
                <a:cs typeface="+mn-lt"/>
              </a:rPr>
              <a:t> </a:t>
            </a:r>
            <a:r>
              <a:rPr lang="en-US" sz="1200" dirty="0" err="1">
                <a:ea typeface="+mn-lt"/>
                <a:cs typeface="+mn-lt"/>
              </a:rPr>
              <a:t>풀라니</a:t>
            </a:r>
            <a:r>
              <a:rPr lang="en-US" sz="1200" dirty="0">
                <a:ea typeface="+mn-lt"/>
                <a:cs typeface="+mn-lt"/>
              </a:rPr>
              <a:t> </a:t>
            </a:r>
            <a:r>
              <a:rPr lang="en-US" sz="1200" dirty="0" err="1">
                <a:ea typeface="+mn-lt"/>
                <a:cs typeface="+mn-lt"/>
              </a:rPr>
              <a:t>무장</a:t>
            </a:r>
            <a:r>
              <a:rPr lang="en-US" sz="1200" dirty="0">
                <a:ea typeface="+mn-lt"/>
                <a:cs typeface="+mn-lt"/>
              </a:rPr>
              <a:t> </a:t>
            </a:r>
            <a:r>
              <a:rPr lang="en-US" sz="1200" dirty="0" err="1">
                <a:ea typeface="+mn-lt"/>
                <a:cs typeface="+mn-lt"/>
              </a:rPr>
              <a:t>세력으로</a:t>
            </a:r>
            <a:r>
              <a:rPr lang="en-US" sz="1200" dirty="0">
                <a:ea typeface="+mn-lt"/>
                <a:cs typeface="+mn-lt"/>
              </a:rPr>
              <a:t> </a:t>
            </a:r>
            <a:r>
              <a:rPr lang="ko-KR" altLang="en-US" sz="1200" dirty="0">
                <a:ea typeface="+mn-lt"/>
                <a:cs typeface="+mn-lt"/>
              </a:rPr>
              <a:t>확인됐습니다</a:t>
            </a:r>
            <a:r>
              <a:rPr lang="en-US" sz="1200" dirty="0">
                <a:ea typeface="+mn-lt"/>
                <a:cs typeface="+mn-lt"/>
              </a:rPr>
              <a:t>. </a:t>
            </a:r>
            <a:r>
              <a:rPr lang="en-US" sz="1200" dirty="0" err="1">
                <a:ea typeface="+mn-lt"/>
                <a:cs typeface="+mn-lt"/>
              </a:rPr>
              <a:t>납치</a:t>
            </a:r>
            <a:r>
              <a:rPr lang="en-US" sz="1200" dirty="0">
                <a:ea typeface="+mn-lt"/>
                <a:cs typeface="+mn-lt"/>
              </a:rPr>
              <a:t> 후 </a:t>
            </a:r>
            <a:r>
              <a:rPr lang="ko-KR" altLang="en-US" sz="1200" dirty="0">
                <a:ea typeface="+mn-lt"/>
                <a:cs typeface="+mn-lt"/>
              </a:rPr>
              <a:t>몸값을</a:t>
            </a:r>
            <a:r>
              <a:rPr lang="en-US" sz="1200" dirty="0">
                <a:ea typeface="+mn-lt"/>
                <a:cs typeface="+mn-lt"/>
              </a:rPr>
              <a:t> </a:t>
            </a:r>
            <a:r>
              <a:rPr lang="ko-KR" altLang="en-US" sz="1200">
                <a:ea typeface="+mn-lt"/>
                <a:cs typeface="+mn-lt"/>
              </a:rPr>
              <a:t>요구하는</a:t>
            </a:r>
            <a:r>
              <a:rPr lang="en-US" sz="1200" dirty="0">
                <a:ea typeface="+mn-lt"/>
                <a:cs typeface="+mn-lt"/>
              </a:rPr>
              <a:t> </a:t>
            </a:r>
            <a:r>
              <a:rPr lang="en-US" sz="1200" dirty="0" err="1">
                <a:ea typeface="+mn-lt"/>
                <a:cs typeface="+mn-lt"/>
              </a:rPr>
              <a:t>나이지리아</a:t>
            </a:r>
            <a:r>
              <a:rPr lang="en-US" sz="1200" dirty="0">
                <a:ea typeface="+mn-lt"/>
                <a:cs typeface="+mn-lt"/>
              </a:rPr>
              <a:t> </a:t>
            </a:r>
            <a:r>
              <a:rPr lang="en-US" sz="1200" dirty="0" err="1">
                <a:ea typeface="+mn-lt"/>
                <a:cs typeface="+mn-lt"/>
              </a:rPr>
              <a:t>북부</a:t>
            </a:r>
            <a:r>
              <a:rPr lang="en-US" sz="1200" dirty="0">
                <a:ea typeface="+mn-lt"/>
                <a:cs typeface="+mn-lt"/>
              </a:rPr>
              <a:t> </a:t>
            </a:r>
            <a:r>
              <a:rPr lang="en-US" sz="1200" dirty="0" err="1">
                <a:ea typeface="+mn-lt"/>
                <a:cs typeface="+mn-lt"/>
              </a:rPr>
              <a:t>일부</a:t>
            </a:r>
            <a:r>
              <a:rPr lang="en-US" sz="1200" dirty="0">
                <a:ea typeface="+mn-lt"/>
                <a:cs typeface="+mn-lt"/>
              </a:rPr>
              <a:t> </a:t>
            </a:r>
            <a:r>
              <a:rPr lang="en-US" sz="1200" dirty="0" err="1">
                <a:ea typeface="+mn-lt"/>
                <a:cs typeface="+mn-lt"/>
              </a:rPr>
              <a:t>지역에서</a:t>
            </a:r>
            <a:r>
              <a:rPr lang="en-US" sz="1200" dirty="0">
                <a:ea typeface="+mn-lt"/>
                <a:cs typeface="+mn-lt"/>
              </a:rPr>
              <a:t> </a:t>
            </a:r>
            <a:r>
              <a:rPr lang="en-US" sz="1200" dirty="0" err="1">
                <a:ea typeface="+mn-lt"/>
                <a:cs typeface="+mn-lt"/>
              </a:rPr>
              <a:t>만연하지만</a:t>
            </a:r>
            <a:r>
              <a:rPr lang="en-US" sz="1200" dirty="0">
                <a:ea typeface="+mn-lt"/>
                <a:cs typeface="+mn-lt"/>
              </a:rPr>
              <a:t>, </a:t>
            </a:r>
            <a:r>
              <a:rPr lang="en-US" sz="1200" dirty="0" err="1">
                <a:ea typeface="+mn-lt"/>
                <a:cs typeface="+mn-lt"/>
              </a:rPr>
              <a:t>특히</a:t>
            </a:r>
            <a:r>
              <a:rPr lang="en-US" sz="1200" dirty="0">
                <a:ea typeface="+mn-lt"/>
                <a:cs typeface="+mn-lt"/>
              </a:rPr>
              <a:t> </a:t>
            </a:r>
            <a:r>
              <a:rPr lang="en-US" sz="1200" dirty="0" err="1">
                <a:ea typeface="+mn-lt"/>
                <a:cs typeface="+mn-lt"/>
              </a:rPr>
              <a:t>강도와</a:t>
            </a:r>
            <a:r>
              <a:rPr lang="en-US" sz="1200" dirty="0">
                <a:ea typeface="+mn-lt"/>
                <a:cs typeface="+mn-lt"/>
              </a:rPr>
              <a:t> </a:t>
            </a:r>
            <a:r>
              <a:rPr lang="en-US" sz="1200" dirty="0" err="1">
                <a:ea typeface="+mn-lt"/>
                <a:cs typeface="+mn-lt"/>
              </a:rPr>
              <a:t>풀라니</a:t>
            </a:r>
            <a:r>
              <a:rPr lang="en-US" sz="1200" dirty="0">
                <a:ea typeface="+mn-lt"/>
                <a:cs typeface="+mn-lt"/>
              </a:rPr>
              <a:t> </a:t>
            </a:r>
            <a:r>
              <a:rPr lang="en-US" sz="1200" dirty="0" err="1">
                <a:ea typeface="+mn-lt"/>
                <a:cs typeface="+mn-lt"/>
              </a:rPr>
              <a:t>무장</a:t>
            </a:r>
            <a:r>
              <a:rPr lang="en-US" sz="1200" dirty="0">
                <a:ea typeface="+mn-lt"/>
                <a:cs typeface="+mn-lt"/>
              </a:rPr>
              <a:t> </a:t>
            </a:r>
            <a:r>
              <a:rPr lang="en-US" sz="1200" dirty="0" err="1">
                <a:ea typeface="+mn-lt"/>
                <a:cs typeface="+mn-lt"/>
              </a:rPr>
              <a:t>세력이</a:t>
            </a:r>
            <a:r>
              <a:rPr lang="en-US" sz="1200" dirty="0">
                <a:ea typeface="+mn-lt"/>
                <a:cs typeface="+mn-lt"/>
              </a:rPr>
              <a:t> </a:t>
            </a:r>
            <a:r>
              <a:rPr lang="en-US" sz="1200" dirty="0" err="1">
                <a:ea typeface="+mn-lt"/>
                <a:cs typeface="+mn-lt"/>
              </a:rPr>
              <a:t>이를</a:t>
            </a:r>
            <a:r>
              <a:rPr lang="en-US" sz="1200" dirty="0">
                <a:ea typeface="+mn-lt"/>
                <a:cs typeface="+mn-lt"/>
              </a:rPr>
              <a:t> </a:t>
            </a:r>
            <a:r>
              <a:rPr lang="en-US" sz="1200" dirty="0" err="1">
                <a:ea typeface="+mn-lt"/>
                <a:cs typeface="+mn-lt"/>
              </a:rPr>
              <a:t>악용하는</a:t>
            </a:r>
            <a:r>
              <a:rPr lang="en-US" sz="1200" dirty="0">
                <a:ea typeface="+mn-lt"/>
                <a:cs typeface="+mn-lt"/>
              </a:rPr>
              <a:t> </a:t>
            </a:r>
            <a:r>
              <a:rPr lang="en-US" sz="1200" dirty="0" err="1">
                <a:ea typeface="+mn-lt"/>
                <a:cs typeface="+mn-lt"/>
              </a:rPr>
              <a:t>것으로</a:t>
            </a:r>
            <a:r>
              <a:rPr lang="en-US" sz="1200" dirty="0">
                <a:ea typeface="+mn-lt"/>
                <a:cs typeface="+mn-lt"/>
              </a:rPr>
              <a:t> </a:t>
            </a:r>
            <a:r>
              <a:rPr lang="ko-KR" altLang="en-US" sz="1200" dirty="0">
                <a:ea typeface="+mn-lt"/>
                <a:cs typeface="+mn-lt"/>
              </a:rPr>
              <a:t>유명합니다</a:t>
            </a:r>
            <a:r>
              <a:rPr lang="en-US" sz="1200" dirty="0">
                <a:ea typeface="+mn-lt"/>
                <a:cs typeface="+mn-lt"/>
              </a:rPr>
              <a:t>. </a:t>
            </a:r>
            <a:endParaRPr lang="en-US" dirty="0">
              <a:ea typeface="맑은 고딕"/>
            </a:endParaRPr>
          </a:p>
          <a:p>
            <a:pPr algn="just"/>
            <a:endParaRPr lang="en-US"/>
          </a:p>
          <a:p>
            <a:pPr algn="just"/>
            <a:r>
              <a:rPr lang="en-US" sz="1200" dirty="0" err="1">
                <a:ea typeface="+mn-lt"/>
                <a:cs typeface="+mn-lt"/>
              </a:rPr>
              <a:t>이것은</a:t>
            </a:r>
            <a:r>
              <a:rPr lang="en-US" sz="1200" dirty="0">
                <a:ea typeface="+mn-lt"/>
                <a:cs typeface="+mn-lt"/>
              </a:rPr>
              <a:t> </a:t>
            </a:r>
            <a:r>
              <a:rPr lang="en-US" sz="1200" dirty="0" err="1">
                <a:ea typeface="+mn-lt"/>
                <a:cs typeface="+mn-lt"/>
              </a:rPr>
              <a:t>수익성이</a:t>
            </a:r>
            <a:r>
              <a:rPr lang="en-US" sz="1200" dirty="0">
                <a:ea typeface="+mn-lt"/>
                <a:cs typeface="+mn-lt"/>
              </a:rPr>
              <a:t> </a:t>
            </a:r>
            <a:r>
              <a:rPr lang="en-US" sz="1200" dirty="0" err="1">
                <a:ea typeface="+mn-lt"/>
                <a:cs typeface="+mn-lt"/>
              </a:rPr>
              <a:t>높은</a:t>
            </a:r>
            <a:r>
              <a:rPr lang="en-US" sz="1200" dirty="0">
                <a:ea typeface="+mn-lt"/>
                <a:cs typeface="+mn-lt"/>
              </a:rPr>
              <a:t> </a:t>
            </a:r>
            <a:r>
              <a:rPr lang="en-US" sz="1200" dirty="0" err="1">
                <a:ea typeface="+mn-lt"/>
                <a:cs typeface="+mn-lt"/>
              </a:rPr>
              <a:t>범죄일</a:t>
            </a:r>
            <a:r>
              <a:rPr lang="en-US" sz="1200" dirty="0">
                <a:ea typeface="+mn-lt"/>
                <a:cs typeface="+mn-lt"/>
              </a:rPr>
              <a:t> </a:t>
            </a:r>
            <a:r>
              <a:rPr lang="en-US" sz="1200" dirty="0" err="1">
                <a:ea typeface="+mn-lt"/>
                <a:cs typeface="+mn-lt"/>
              </a:rPr>
              <a:t>뿐만</a:t>
            </a:r>
            <a:r>
              <a:rPr lang="en-US" sz="1200" dirty="0">
                <a:ea typeface="+mn-lt"/>
                <a:cs typeface="+mn-lt"/>
              </a:rPr>
              <a:t> </a:t>
            </a:r>
            <a:r>
              <a:rPr lang="en-US" sz="1200" dirty="0" err="1">
                <a:ea typeface="+mn-lt"/>
                <a:cs typeface="+mn-lt"/>
              </a:rPr>
              <a:t>아니라</a:t>
            </a:r>
            <a:r>
              <a:rPr lang="en-US" sz="1200" dirty="0">
                <a:ea typeface="+mn-lt"/>
                <a:cs typeface="+mn-lt"/>
              </a:rPr>
              <a:t>, </a:t>
            </a:r>
            <a:r>
              <a:rPr lang="en-US" sz="1200" dirty="0" err="1">
                <a:ea typeface="+mn-lt"/>
                <a:cs typeface="+mn-lt"/>
              </a:rPr>
              <a:t>몸값을</a:t>
            </a:r>
            <a:r>
              <a:rPr lang="en-US" sz="1200" dirty="0">
                <a:ea typeface="+mn-lt"/>
                <a:cs typeface="+mn-lt"/>
              </a:rPr>
              <a:t> </a:t>
            </a:r>
            <a:r>
              <a:rPr lang="en-US" sz="1200" dirty="0" err="1">
                <a:ea typeface="+mn-lt"/>
                <a:cs typeface="+mn-lt"/>
              </a:rPr>
              <a:t>지불하기</a:t>
            </a:r>
            <a:r>
              <a:rPr lang="en-US" sz="1200" dirty="0">
                <a:ea typeface="+mn-lt"/>
                <a:cs typeface="+mn-lt"/>
              </a:rPr>
              <a:t> </a:t>
            </a:r>
            <a:r>
              <a:rPr lang="en-US" sz="1200" dirty="0" err="1">
                <a:ea typeface="+mn-lt"/>
                <a:cs typeface="+mn-lt"/>
              </a:rPr>
              <a:t>위해</a:t>
            </a:r>
            <a:r>
              <a:rPr lang="en-US" sz="1200" dirty="0">
                <a:ea typeface="+mn-lt"/>
                <a:cs typeface="+mn-lt"/>
              </a:rPr>
              <a:t> </a:t>
            </a:r>
            <a:r>
              <a:rPr lang="en-US" sz="1200" dirty="0" err="1">
                <a:ea typeface="+mn-lt"/>
                <a:cs typeface="+mn-lt"/>
              </a:rPr>
              <a:t>소유한</a:t>
            </a:r>
            <a:r>
              <a:rPr lang="en-US" sz="1200" dirty="0">
                <a:ea typeface="+mn-lt"/>
                <a:cs typeface="+mn-lt"/>
              </a:rPr>
              <a:t> </a:t>
            </a:r>
            <a:r>
              <a:rPr lang="en-US" sz="1200" dirty="0" err="1">
                <a:ea typeface="+mn-lt"/>
                <a:cs typeface="+mn-lt"/>
              </a:rPr>
              <a:t>모든</a:t>
            </a:r>
            <a:r>
              <a:rPr lang="en-US" sz="1200" dirty="0">
                <a:ea typeface="+mn-lt"/>
                <a:cs typeface="+mn-lt"/>
              </a:rPr>
              <a:t> </a:t>
            </a:r>
            <a:r>
              <a:rPr lang="en-US" sz="1200" dirty="0" err="1">
                <a:ea typeface="+mn-lt"/>
                <a:cs typeface="+mn-lt"/>
              </a:rPr>
              <a:t>것을</a:t>
            </a:r>
            <a:r>
              <a:rPr lang="en-US" sz="1200" dirty="0">
                <a:ea typeface="+mn-lt"/>
                <a:cs typeface="+mn-lt"/>
              </a:rPr>
              <a:t> </a:t>
            </a:r>
            <a:r>
              <a:rPr lang="en-US" sz="1200" dirty="0" err="1">
                <a:ea typeface="+mn-lt"/>
                <a:cs typeface="+mn-lt"/>
              </a:rPr>
              <a:t>팔아야</a:t>
            </a:r>
            <a:r>
              <a:rPr lang="en-US" sz="1200" dirty="0">
                <a:ea typeface="+mn-lt"/>
                <a:cs typeface="+mn-lt"/>
              </a:rPr>
              <a:t> </a:t>
            </a:r>
            <a:r>
              <a:rPr lang="en-US" sz="1200" dirty="0" err="1">
                <a:ea typeface="+mn-lt"/>
                <a:cs typeface="+mn-lt"/>
              </a:rPr>
              <a:t>하는</a:t>
            </a:r>
            <a:r>
              <a:rPr lang="en-US" sz="1200" dirty="0">
                <a:ea typeface="+mn-lt"/>
                <a:cs typeface="+mn-lt"/>
              </a:rPr>
              <a:t> </a:t>
            </a:r>
            <a:r>
              <a:rPr lang="en-US" sz="1200" dirty="0" err="1">
                <a:ea typeface="+mn-lt"/>
                <a:cs typeface="+mn-lt"/>
              </a:rPr>
              <a:t>가족과</a:t>
            </a:r>
            <a:r>
              <a:rPr lang="en-US" sz="1200" dirty="0">
                <a:ea typeface="+mn-lt"/>
                <a:cs typeface="+mn-lt"/>
              </a:rPr>
              <a:t> </a:t>
            </a:r>
            <a:r>
              <a:rPr lang="en-US" sz="1200" dirty="0" err="1">
                <a:ea typeface="+mn-lt"/>
                <a:cs typeface="+mn-lt"/>
              </a:rPr>
              <a:t>지역사회를</a:t>
            </a:r>
            <a:r>
              <a:rPr lang="en-US" sz="1200" dirty="0">
                <a:ea typeface="+mn-lt"/>
                <a:cs typeface="+mn-lt"/>
              </a:rPr>
              <a:t> </a:t>
            </a:r>
            <a:r>
              <a:rPr lang="ko-KR" altLang="en-US" sz="1200" dirty="0">
                <a:ea typeface="+mn-lt"/>
                <a:cs typeface="+mn-lt"/>
              </a:rPr>
              <a:t>더욱</a:t>
            </a:r>
            <a:r>
              <a:rPr lang="en-US" sz="1200" dirty="0">
                <a:ea typeface="+mn-lt"/>
                <a:cs typeface="+mn-lt"/>
              </a:rPr>
              <a:t> </a:t>
            </a:r>
            <a:r>
              <a:rPr lang="en-US" sz="1200" dirty="0" err="1">
                <a:ea typeface="+mn-lt"/>
                <a:cs typeface="+mn-lt"/>
              </a:rPr>
              <a:t>빈곤에</a:t>
            </a:r>
            <a:r>
              <a:rPr lang="en-US" sz="1200" dirty="0">
                <a:ea typeface="+mn-lt"/>
                <a:cs typeface="+mn-lt"/>
              </a:rPr>
              <a:t> </a:t>
            </a:r>
            <a:r>
              <a:rPr lang="ko-KR" altLang="en-US" sz="1200" dirty="0">
                <a:ea typeface="+mn-lt"/>
                <a:cs typeface="+mn-lt"/>
              </a:rPr>
              <a:t>빠뜨리곤 합니다</a:t>
            </a:r>
            <a:r>
              <a:rPr lang="en-US" sz="1200" dirty="0">
                <a:ea typeface="+mn-lt"/>
                <a:cs typeface="+mn-lt"/>
              </a:rPr>
              <a:t>.</a:t>
            </a:r>
            <a:endParaRPr lang="en-US" dirty="0"/>
          </a:p>
          <a:p>
            <a:pPr algn="just"/>
            <a:endParaRPr lang="en-US" sz="1100" dirty="0">
              <a:ea typeface="맑은 고딕"/>
            </a:endParaRPr>
          </a:p>
          <a:p>
            <a:pPr algn="just"/>
            <a:r>
              <a:rPr lang="en-US" sz="1200" dirty="0" err="1">
                <a:ea typeface="+mn-lt"/>
                <a:cs typeface="+mn-lt"/>
              </a:rPr>
              <a:t>최근</a:t>
            </a:r>
            <a:r>
              <a:rPr lang="en-US" sz="1200" dirty="0">
                <a:ea typeface="+mn-lt"/>
                <a:cs typeface="+mn-lt"/>
              </a:rPr>
              <a:t> 몇 </a:t>
            </a:r>
            <a:r>
              <a:rPr lang="en-US" sz="1200" dirty="0" err="1">
                <a:ea typeface="+mn-lt"/>
                <a:cs typeface="+mn-lt"/>
              </a:rPr>
              <a:t>주간</a:t>
            </a:r>
            <a:r>
              <a:rPr lang="en-US" sz="1200" dirty="0">
                <a:ea typeface="+mn-lt"/>
                <a:cs typeface="+mn-lt"/>
              </a:rPr>
              <a:t> </a:t>
            </a:r>
            <a:r>
              <a:rPr lang="en-US" sz="1200" dirty="0" err="1">
                <a:ea typeface="+mn-lt"/>
                <a:cs typeface="+mn-lt"/>
              </a:rPr>
              <a:t>나이지리아</a:t>
            </a:r>
            <a:r>
              <a:rPr lang="en-US" sz="1200" dirty="0">
                <a:ea typeface="+mn-lt"/>
                <a:cs typeface="+mn-lt"/>
              </a:rPr>
              <a:t> </a:t>
            </a:r>
            <a:r>
              <a:rPr lang="en-US" sz="1200" dirty="0" err="1">
                <a:ea typeface="+mn-lt"/>
                <a:cs typeface="+mn-lt"/>
              </a:rPr>
              <a:t>북부에서</a:t>
            </a:r>
            <a:r>
              <a:rPr lang="en-US" sz="1200" dirty="0">
                <a:ea typeface="+mn-lt"/>
                <a:cs typeface="+mn-lt"/>
              </a:rPr>
              <a:t> </a:t>
            </a:r>
            <a:r>
              <a:rPr lang="en-US" sz="1200" dirty="0" err="1">
                <a:ea typeface="+mn-lt"/>
                <a:cs typeface="+mn-lt"/>
              </a:rPr>
              <a:t>납치</a:t>
            </a:r>
            <a:r>
              <a:rPr lang="en-US" sz="1200" dirty="0">
                <a:ea typeface="+mn-lt"/>
                <a:cs typeface="+mn-lt"/>
              </a:rPr>
              <a:t> </a:t>
            </a:r>
            <a:r>
              <a:rPr lang="en-US" sz="1200" dirty="0" err="1">
                <a:ea typeface="+mn-lt"/>
                <a:cs typeface="+mn-lt"/>
              </a:rPr>
              <a:t>사건이</a:t>
            </a:r>
            <a:r>
              <a:rPr lang="en-US" sz="1200" dirty="0">
                <a:ea typeface="+mn-lt"/>
                <a:cs typeface="+mn-lt"/>
              </a:rPr>
              <a:t> </a:t>
            </a:r>
            <a:r>
              <a:rPr lang="en-US" sz="1200" dirty="0" err="1">
                <a:ea typeface="+mn-lt"/>
                <a:cs typeface="+mn-lt"/>
              </a:rPr>
              <a:t>증가하는</a:t>
            </a:r>
            <a:r>
              <a:rPr lang="en-US" sz="1200" dirty="0">
                <a:ea typeface="+mn-lt"/>
                <a:cs typeface="+mn-lt"/>
              </a:rPr>
              <a:t> </a:t>
            </a:r>
            <a:r>
              <a:rPr lang="en-US" sz="1200" dirty="0" err="1">
                <a:ea typeface="+mn-lt"/>
                <a:cs typeface="+mn-lt"/>
              </a:rPr>
              <a:t>추세가</a:t>
            </a:r>
            <a:r>
              <a:rPr lang="en-US" sz="1200" dirty="0">
                <a:ea typeface="+mn-lt"/>
                <a:cs typeface="+mn-lt"/>
              </a:rPr>
              <a:t> </a:t>
            </a:r>
            <a:r>
              <a:rPr lang="en-US" sz="1200" dirty="0" err="1">
                <a:ea typeface="+mn-lt"/>
                <a:cs typeface="+mn-lt"/>
              </a:rPr>
              <a:t>관찰되고</a:t>
            </a:r>
            <a:r>
              <a:rPr lang="en-US" sz="1200" dirty="0">
                <a:ea typeface="+mn-lt"/>
                <a:cs typeface="+mn-lt"/>
              </a:rPr>
              <a:t> </a:t>
            </a:r>
            <a:r>
              <a:rPr lang="en-US" sz="1200" dirty="0" err="1">
                <a:ea typeface="+mn-lt"/>
                <a:cs typeface="+mn-lt"/>
              </a:rPr>
              <a:t>있습니다</a:t>
            </a:r>
            <a:r>
              <a:rPr lang="en-US" sz="1200" dirty="0">
                <a:ea typeface="+mn-lt"/>
                <a:cs typeface="+mn-lt"/>
              </a:rPr>
              <a:t>.</a:t>
            </a:r>
            <a:endParaRPr lang="en-US" dirty="0"/>
          </a:p>
        </p:txBody>
      </p:sp>
      <p:pic>
        <p:nvPicPr>
          <p:cNvPr id="2" name="그림 1" descr="야외, 건물, 하늘, 지상이(가) 표시된 사진&#10;&#10;AI 생성 콘텐츠는 정확하지 않을 수 있습니다.">
            <a:extLst>
              <a:ext uri="{FF2B5EF4-FFF2-40B4-BE49-F238E27FC236}">
                <a16:creationId xmlns:a16="http://schemas.microsoft.com/office/drawing/2014/main" id="{16F38A86-3F8F-82A7-566D-F8964FEFB9D0}"/>
              </a:ext>
            </a:extLst>
          </p:cNvPr>
          <p:cNvPicPr>
            <a:picLocks noChangeAspect="1"/>
          </p:cNvPicPr>
          <p:nvPr/>
        </p:nvPicPr>
        <p:blipFill>
          <a:blip r:embed="rId4"/>
          <a:stretch>
            <a:fillRect/>
          </a:stretch>
        </p:blipFill>
        <p:spPr>
          <a:xfrm>
            <a:off x="7798299" y="2106167"/>
            <a:ext cx="3641727" cy="2882071"/>
          </a:xfrm>
          <a:prstGeom prst="rect">
            <a:avLst/>
          </a:prstGeom>
        </p:spPr>
      </p:pic>
    </p:spTree>
    <p:extLst>
      <p:ext uri="{BB962C8B-B14F-4D97-AF65-F5344CB8AC3E}">
        <p14:creationId xmlns:p14="http://schemas.microsoft.com/office/powerpoint/2010/main" val="2766097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2BCC5-F735-0DD3-2E05-7C1FFCDFF115}"/>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621E5938-CBD9-3F63-8F91-243DBF2CD8FD}"/>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0B0B8AEE-B042-0C18-D71B-CA75749C6052}"/>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8DD6266A-2CEF-86F5-5502-04889AB68D62}"/>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8F19DF08-EF8A-7E83-E93F-62ED8884DA4C}"/>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F87121C6-6C50-9317-BD4D-885CA186A215}"/>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C0A27643-94F1-3FAC-9F36-E7253612EBB1}"/>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B96975C4-B6EC-B01A-2458-6B2B1A100E76}"/>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B862F9B2-9661-2530-9C1E-5008622A0FD1}"/>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altLang="ko-KR" dirty="0">
                <a:solidFill>
                  <a:srgbClr val="0070C0"/>
                </a:solidFill>
                <a:ea typeface="맑은 고딕"/>
              </a:rPr>
              <a:t>#나이지리아 </a:t>
            </a:r>
            <a:r>
              <a:rPr lang="en-US" altLang="ko-KR" sz="1800" dirty="0">
                <a:solidFill>
                  <a:srgbClr val="0070C0"/>
                </a:solidFill>
                <a:ea typeface="맑은 고딕"/>
              </a:rPr>
              <a:t>| </a:t>
            </a:r>
            <a:r>
              <a:rPr lang="en-US" altLang="ko-KR" dirty="0" err="1">
                <a:ea typeface="+mn-lt"/>
                <a:cs typeface="+mn-lt"/>
              </a:rPr>
              <a:t>무장단체로부터</a:t>
            </a:r>
            <a:r>
              <a:rPr lang="en-US" altLang="ko-KR" dirty="0">
                <a:ea typeface="+mn-lt"/>
                <a:cs typeface="+mn-lt"/>
              </a:rPr>
              <a:t> </a:t>
            </a:r>
            <a:r>
              <a:rPr lang="en-US" altLang="ko-KR" dirty="0" err="1">
                <a:ea typeface="+mn-lt"/>
                <a:cs typeface="+mn-lt"/>
              </a:rPr>
              <a:t>교회와</a:t>
            </a:r>
            <a:r>
              <a:rPr lang="en-US" altLang="ko-KR" dirty="0">
                <a:ea typeface="+mn-lt"/>
                <a:cs typeface="+mn-lt"/>
              </a:rPr>
              <a:t> </a:t>
            </a:r>
            <a:r>
              <a:rPr lang="en-US" altLang="ko-KR" dirty="0" err="1">
                <a:ea typeface="+mn-lt"/>
                <a:cs typeface="+mn-lt"/>
              </a:rPr>
              <a:t>성도를</a:t>
            </a:r>
            <a:r>
              <a:rPr lang="en-US" altLang="ko-KR" dirty="0">
                <a:ea typeface="+mn-lt"/>
                <a:cs typeface="+mn-lt"/>
              </a:rPr>
              <a:t> </a:t>
            </a:r>
            <a:r>
              <a:rPr lang="en-US" altLang="ko-KR" dirty="0" err="1">
                <a:ea typeface="+mn-lt"/>
                <a:cs typeface="+mn-lt"/>
              </a:rPr>
              <a:t>보호해</a:t>
            </a:r>
            <a:r>
              <a:rPr lang="en-US" altLang="ko-KR" dirty="0">
                <a:ea typeface="+mn-lt"/>
                <a:cs typeface="+mn-lt"/>
              </a:rPr>
              <a:t> </a:t>
            </a:r>
            <a:r>
              <a:rPr lang="en-US" altLang="ko-KR" dirty="0" err="1">
                <a:ea typeface="+mn-lt"/>
                <a:cs typeface="+mn-lt"/>
              </a:rPr>
              <a:t>주시기를</a:t>
            </a:r>
            <a:r>
              <a:rPr lang="en-US" altLang="ko-KR" dirty="0">
                <a:ea typeface="+mn-lt"/>
                <a:cs typeface="+mn-lt"/>
              </a:rPr>
              <a:t> </a:t>
            </a:r>
            <a:r>
              <a:rPr lang="en-US" altLang="ko-KR" dirty="0" err="1">
                <a:ea typeface="+mn-lt"/>
                <a:cs typeface="+mn-lt"/>
              </a:rPr>
              <a:t>기도합니다</a:t>
            </a:r>
            <a:r>
              <a:rPr lang="en-US" altLang="ko-KR" dirty="0">
                <a:ea typeface="+mn-lt"/>
                <a:cs typeface="+mn-lt"/>
              </a:rPr>
              <a:t>. </a:t>
            </a:r>
            <a:endParaRPr lang="en-US" altLang="ko-KR" sz="1800" dirty="0">
              <a:ea typeface="맑은 고딕"/>
            </a:endParaRPr>
          </a:p>
        </p:txBody>
      </p:sp>
      <p:sp>
        <p:nvSpPr>
          <p:cNvPr id="7" name="TextBox 6">
            <a:extLst>
              <a:ext uri="{FF2B5EF4-FFF2-40B4-BE49-F238E27FC236}">
                <a16:creationId xmlns:a16="http://schemas.microsoft.com/office/drawing/2014/main" id="{2E61D6A4-581C-4AD2-20E9-AD7200B64CF1}"/>
              </a:ext>
            </a:extLst>
          </p:cNvPr>
          <p:cNvSpPr txBox="1"/>
          <p:nvPr/>
        </p:nvSpPr>
        <p:spPr>
          <a:xfrm>
            <a:off x="1213163" y="1625465"/>
            <a:ext cx="6350798" cy="646331"/>
          </a:xfrm>
          <a:prstGeom prst="rect">
            <a:avLst/>
          </a:prstGeom>
          <a:solidFill>
            <a:schemeClr val="accent4">
              <a:lumMod val="20000"/>
              <a:lumOff val="80000"/>
            </a:schemeClr>
          </a:solidFill>
          <a:ln>
            <a:solidFill>
              <a:srgbClr val="4472C4"/>
            </a:solidFill>
          </a:ln>
        </p:spPr>
        <p:txBody>
          <a:bodyPr wrap="square" lIns="91440" tIns="45720" rIns="91440" bIns="45720" rtlCol="0" anchor="t">
            <a:spAutoFit/>
          </a:bodyPr>
          <a:lstStyle/>
          <a:p>
            <a:pPr algn="just"/>
            <a:r>
              <a:rPr lang="en-US" altLang="ko-KR" sz="1200" kern="100" dirty="0">
                <a:ea typeface="+mn-lt"/>
                <a:cs typeface="+mn-lt"/>
              </a:rPr>
              <a:t>2025</a:t>
            </a:r>
            <a:r>
              <a:rPr lang="ko-KR" sz="1200" kern="100" dirty="0">
                <a:ea typeface="+mn-lt"/>
                <a:cs typeface="+mn-lt"/>
              </a:rPr>
              <a:t>년</a:t>
            </a:r>
            <a:r>
              <a:rPr lang="ko-KR" altLang="en-US" sz="1200" kern="100" dirty="0">
                <a:ea typeface="+mn-lt"/>
                <a:cs typeface="+mn-lt"/>
              </a:rPr>
              <a:t> </a:t>
            </a:r>
            <a:r>
              <a:rPr lang="en-US" altLang="ko-KR" sz="1200" kern="100" dirty="0">
                <a:ea typeface="+mn-lt"/>
                <a:cs typeface="+mn-lt"/>
              </a:rPr>
              <a:t>12</a:t>
            </a:r>
            <a:r>
              <a:rPr lang="ko-KR" sz="1200" kern="100" dirty="0">
                <a:ea typeface="+mn-lt"/>
                <a:cs typeface="+mn-lt"/>
              </a:rPr>
              <a:t>월 14일 일요일</a:t>
            </a:r>
            <a:r>
              <a:rPr lang="en-US" altLang="ko-KR" sz="1200" kern="100" dirty="0">
                <a:ea typeface="+mn-lt"/>
                <a:cs typeface="+mn-lt"/>
              </a:rPr>
              <a:t>,</a:t>
            </a:r>
            <a:r>
              <a:rPr lang="ko-KR" altLang="en-US" sz="1200" kern="100" dirty="0">
                <a:ea typeface="+mn-lt"/>
                <a:cs typeface="+mn-lt"/>
              </a:rPr>
              <a:t> </a:t>
            </a:r>
            <a:r>
              <a:rPr lang="ko-KR" sz="1200" kern="100" dirty="0">
                <a:ea typeface="+mn-lt"/>
                <a:cs typeface="+mn-lt"/>
              </a:rPr>
              <a:t>무장 강도들이 </a:t>
            </a:r>
            <a:r>
              <a:rPr lang="ko-KR" sz="1200" kern="100" dirty="0" err="1">
                <a:ea typeface="+mn-lt"/>
                <a:cs typeface="+mn-lt"/>
              </a:rPr>
              <a:t>코기</a:t>
            </a:r>
            <a:r>
              <a:rPr lang="ko-KR" sz="1200" kern="100" dirty="0">
                <a:ea typeface="+mn-lt"/>
                <a:cs typeface="+mn-lt"/>
              </a:rPr>
              <a:t> 주</a:t>
            </a:r>
            <a:r>
              <a:rPr lang="en-US" altLang="ko-KR" sz="1200" kern="100" dirty="0">
                <a:ea typeface="+mn-lt"/>
                <a:cs typeface="+mn-lt"/>
              </a:rPr>
              <a:t>(Kogi State)</a:t>
            </a:r>
            <a:r>
              <a:rPr lang="ko-KR" sz="1200" kern="100" dirty="0">
                <a:ea typeface="+mn-lt"/>
                <a:cs typeface="+mn-lt"/>
              </a:rPr>
              <a:t> </a:t>
            </a:r>
            <a:r>
              <a:rPr lang="ko-KR" sz="1200" kern="100" dirty="0" err="1">
                <a:ea typeface="+mn-lt"/>
                <a:cs typeface="+mn-lt"/>
              </a:rPr>
              <a:t>카바</a:t>
            </a:r>
            <a:r>
              <a:rPr lang="ko-KR" sz="1200" kern="100" dirty="0">
                <a:ea typeface="+mn-lt"/>
                <a:cs typeface="+mn-lt"/>
              </a:rPr>
              <a:t>/</a:t>
            </a:r>
            <a:r>
              <a:rPr lang="ko-KR" sz="1200" kern="100" dirty="0" err="1">
                <a:ea typeface="+mn-lt"/>
                <a:cs typeface="+mn-lt"/>
              </a:rPr>
              <a:t>부누</a:t>
            </a:r>
            <a:r>
              <a:rPr lang="en-US" altLang="ko-KR" sz="1200" kern="100" dirty="0">
                <a:ea typeface="+mn-lt"/>
                <a:cs typeface="+mn-lt"/>
              </a:rPr>
              <a:t>(Kabba/</a:t>
            </a:r>
            <a:r>
              <a:rPr lang="en-US" altLang="ko-KR" sz="1200" kern="100" dirty="0" err="1">
                <a:ea typeface="+mn-lt"/>
                <a:cs typeface="+mn-lt"/>
              </a:rPr>
              <a:t>Bunu</a:t>
            </a:r>
            <a:r>
              <a:rPr lang="en-US" altLang="ko-KR" sz="1200" kern="100" dirty="0">
                <a:ea typeface="+mn-lt"/>
                <a:cs typeface="+mn-lt"/>
              </a:rPr>
              <a:t>)</a:t>
            </a:r>
            <a:r>
              <a:rPr lang="ko-KR" sz="1200" kern="100" dirty="0">
                <a:ea typeface="+mn-lt"/>
                <a:cs typeface="+mn-lt"/>
              </a:rPr>
              <a:t> 지방 자치구 </a:t>
            </a:r>
            <a:r>
              <a:rPr lang="ko-KR" sz="1200" kern="100" dirty="0" err="1">
                <a:ea typeface="+mn-lt"/>
                <a:cs typeface="+mn-lt"/>
              </a:rPr>
              <a:t>아예토로</a:t>
            </a:r>
            <a:r>
              <a:rPr lang="ko-KR" sz="1200" kern="100" dirty="0">
                <a:ea typeface="+mn-lt"/>
                <a:cs typeface="+mn-lt"/>
              </a:rPr>
              <a:t> 키리</a:t>
            </a:r>
            <a:r>
              <a:rPr lang="en-US" altLang="ko-KR" sz="1200" kern="100" dirty="0">
                <a:ea typeface="+mn-lt"/>
                <a:cs typeface="+mn-lt"/>
              </a:rPr>
              <a:t>(</a:t>
            </a:r>
            <a:r>
              <a:rPr lang="en-US" altLang="ko-KR" sz="1200" kern="100" dirty="0" err="1">
                <a:ea typeface="+mn-lt"/>
                <a:cs typeface="+mn-lt"/>
              </a:rPr>
              <a:t>Ayetoro</a:t>
            </a:r>
            <a:r>
              <a:rPr lang="en-US" altLang="ko-KR" sz="1200" kern="100" dirty="0">
                <a:ea typeface="+mn-lt"/>
                <a:cs typeface="+mn-lt"/>
              </a:rPr>
              <a:t> Kiri)</a:t>
            </a:r>
            <a:r>
              <a:rPr lang="ko-KR" sz="1200" kern="100" dirty="0" err="1">
                <a:ea typeface="+mn-lt"/>
                <a:cs typeface="+mn-lt"/>
              </a:rPr>
              <a:t>에</a:t>
            </a:r>
            <a:r>
              <a:rPr lang="ko-KR" sz="1200" kern="100" dirty="0">
                <a:ea typeface="+mn-lt"/>
                <a:cs typeface="+mn-lt"/>
              </a:rPr>
              <a:t> 위치한 퍼스트 ECWA 교회를 공격했습니다. 최소 1명이 사망했으며 다수의 신도들이 납치된 것으로 </a:t>
            </a:r>
            <a:r>
              <a:rPr lang="ko-KR" altLang="en-US" sz="1200" kern="100" dirty="0">
                <a:ea typeface="+mn-lt"/>
                <a:cs typeface="+mn-lt"/>
              </a:rPr>
              <a:t>알려졌습니다</a:t>
            </a:r>
            <a:r>
              <a:rPr lang="ko-KR" sz="1200" kern="100" dirty="0">
                <a:ea typeface="+mn-lt"/>
                <a:cs typeface="+mn-lt"/>
              </a:rPr>
              <a:t>.</a:t>
            </a:r>
            <a:r>
              <a:rPr lang="ko-KR" altLang="en-US" sz="1200" kern="100" dirty="0">
                <a:ea typeface="+mn-lt"/>
                <a:cs typeface="+mn-lt"/>
              </a:rPr>
              <a:t>  </a:t>
            </a:r>
            <a:endParaRPr lang="ko-KR" altLang="en-US" sz="1200" kern="100">
              <a:ea typeface="+mn-lt"/>
              <a:cs typeface="+mn-lt"/>
            </a:endParaRPr>
          </a:p>
        </p:txBody>
      </p:sp>
      <p:sp>
        <p:nvSpPr>
          <p:cNvPr id="14" name="TextBox 13">
            <a:extLst>
              <a:ext uri="{FF2B5EF4-FFF2-40B4-BE49-F238E27FC236}">
                <a16:creationId xmlns:a16="http://schemas.microsoft.com/office/drawing/2014/main" id="{E0E5AC27-1292-A4F1-FF6C-CB0099C58BBE}"/>
              </a:ext>
            </a:extLst>
          </p:cNvPr>
          <p:cNvSpPr txBox="1"/>
          <p:nvPr/>
        </p:nvSpPr>
        <p:spPr>
          <a:xfrm>
            <a:off x="1213162" y="2461412"/>
            <a:ext cx="6354055" cy="2677656"/>
          </a:xfrm>
          <a:prstGeom prst="rect">
            <a:avLst/>
          </a:prstGeom>
          <a:solidFill>
            <a:schemeClr val="bg1"/>
          </a:solidFill>
        </p:spPr>
        <p:txBody>
          <a:bodyPr wrap="square" lIns="91440" tIns="45720" rIns="91440" bIns="45720" rtlCol="0" anchor="t">
            <a:spAutoFit/>
          </a:bodyPr>
          <a:lstStyle/>
          <a:p>
            <a:pPr marL="285750" indent="-285750" algn="just">
              <a:buFont typeface="Arial"/>
              <a:buChar char="•"/>
            </a:pPr>
            <a:r>
              <a:rPr lang="ko-KR" altLang="en-US" sz="1400" dirty="0">
                <a:ea typeface="+mn-lt"/>
                <a:cs typeface="+mn-lt"/>
              </a:rPr>
              <a:t>나이지리아 북부 지역 교회와 공동체에 대한 이러한 폭력적 공격이 멈추고 하나님의 공의가 선포되기를 기도합니다</a:t>
            </a:r>
            <a:r>
              <a:rPr lang="en-US" altLang="ko-KR" sz="1400" dirty="0">
                <a:ea typeface="+mn-lt"/>
                <a:cs typeface="+mn-lt"/>
              </a:rPr>
              <a:t>.</a:t>
            </a:r>
            <a:endParaRPr lang="ko-KR" altLang="en-US" sz="1400" dirty="0">
              <a:ea typeface="+mn-lt"/>
              <a:cs typeface="+mn-lt"/>
            </a:endParaRPr>
          </a:p>
          <a:p>
            <a:pPr algn="just"/>
            <a:endParaRPr lang="en-US" sz="1400" dirty="0">
              <a:ea typeface="맑은 고딕"/>
            </a:endParaRPr>
          </a:p>
          <a:p>
            <a:pPr marL="285750" indent="-285750" algn="just">
              <a:buFont typeface="Arial"/>
              <a:buChar char="•"/>
            </a:pPr>
            <a:r>
              <a:rPr lang="ko-KR" sz="1400" dirty="0">
                <a:ea typeface="+mn-lt"/>
                <a:cs typeface="+mn-lt"/>
              </a:rPr>
              <a:t>평화로운 성탄절이 되도록</a:t>
            </a:r>
            <a:r>
              <a:rPr lang="en-US" altLang="ko-KR" sz="1400" dirty="0">
                <a:ea typeface="+mn-lt"/>
                <a:cs typeface="+mn-lt"/>
              </a:rPr>
              <a:t>,</a:t>
            </a:r>
            <a:r>
              <a:rPr lang="ko-KR" sz="1400" dirty="0">
                <a:ea typeface="+mn-lt"/>
                <a:cs typeface="+mn-lt"/>
              </a:rPr>
              <a:t> 그리고 </a:t>
            </a:r>
            <a:r>
              <a:rPr lang="ko-KR" altLang="en-US" sz="1400" dirty="0">
                <a:ea typeface="+mn-lt"/>
                <a:cs typeface="+mn-lt"/>
              </a:rPr>
              <a:t>나이지리아 북부 지역의 기독교인들이 교회에서 가족들과 함께 성탄절을 보낼 수 있도록 기도합니다.  </a:t>
            </a:r>
            <a:endParaRPr lang="ko-KR" altLang="en-US" sz="1400">
              <a:ea typeface="+mn-lt"/>
              <a:cs typeface="+mn-lt"/>
            </a:endParaRPr>
          </a:p>
          <a:p>
            <a:pPr algn="just"/>
            <a:endParaRPr lang="en-US" sz="1400" dirty="0">
              <a:ea typeface="맑은 고딕"/>
            </a:endParaRPr>
          </a:p>
          <a:p>
            <a:pPr marL="285750" indent="-285750" algn="just">
              <a:buFont typeface="Arial"/>
              <a:buChar char="•"/>
            </a:pPr>
            <a:r>
              <a:rPr lang="ko-KR" altLang="en-US" sz="1400" dirty="0">
                <a:ea typeface="+mn-lt"/>
                <a:cs typeface="+mn-lt"/>
              </a:rPr>
              <a:t>납치된 모든 이들에게 마음의 평안을 주시고, 풀려나 가족과 안전하게 재회할 수 있도록 기도합니다.</a:t>
            </a:r>
            <a:endParaRPr lang="en-US" altLang="ko-KR" sz="1400" dirty="0">
              <a:ea typeface="+mn-lt"/>
              <a:cs typeface="+mn-lt"/>
            </a:endParaRPr>
          </a:p>
          <a:p>
            <a:pPr algn="just"/>
            <a:endParaRPr lang="en-US" sz="1400" dirty="0">
              <a:ea typeface="맑은 고딕"/>
            </a:endParaRPr>
          </a:p>
          <a:p>
            <a:pPr marL="285750" indent="-285750" algn="just">
              <a:buFont typeface="Arial"/>
              <a:buChar char="•"/>
            </a:pPr>
            <a:r>
              <a:rPr lang="ko-KR" altLang="en-US" sz="1400" dirty="0">
                <a:ea typeface="+mn-lt"/>
                <a:cs typeface="+mn-lt"/>
              </a:rPr>
              <a:t>평화의 왕이신 예수 그리스도의 사랑과 평화가 아프리카 대륙에 충만하기를 그리고 고통과 파괴를 일으키는 무장단체들의 마음과 생각 속에 뿌리를 내릴 수 있도록 기도합니다.  </a:t>
            </a:r>
            <a:endParaRPr lang="en-US" sz="1400" dirty="0">
              <a:ea typeface="맑은 고딕"/>
            </a:endParaRPr>
          </a:p>
        </p:txBody>
      </p:sp>
      <p:pic>
        <p:nvPicPr>
          <p:cNvPr id="2" name="그림 1" descr="야외, 건물, 하늘, 지상이(가) 표시된 사진&#10;&#10;AI 생성 콘텐츠는 정확하지 않을 수 있습니다.">
            <a:extLst>
              <a:ext uri="{FF2B5EF4-FFF2-40B4-BE49-F238E27FC236}">
                <a16:creationId xmlns:a16="http://schemas.microsoft.com/office/drawing/2014/main" id="{F07481F5-9457-CC7E-6CBA-F240C0CEB4CF}"/>
              </a:ext>
            </a:extLst>
          </p:cNvPr>
          <p:cNvPicPr>
            <a:picLocks noChangeAspect="1"/>
          </p:cNvPicPr>
          <p:nvPr/>
        </p:nvPicPr>
        <p:blipFill>
          <a:blip r:embed="rId4"/>
          <a:stretch>
            <a:fillRect/>
          </a:stretch>
        </p:blipFill>
        <p:spPr>
          <a:xfrm>
            <a:off x="7798299" y="2106167"/>
            <a:ext cx="3641727" cy="2882071"/>
          </a:xfrm>
          <a:prstGeom prst="rect">
            <a:avLst/>
          </a:prstGeom>
        </p:spPr>
      </p:pic>
    </p:spTree>
    <p:extLst>
      <p:ext uri="{BB962C8B-B14F-4D97-AF65-F5344CB8AC3E}">
        <p14:creationId xmlns:p14="http://schemas.microsoft.com/office/powerpoint/2010/main" val="2446639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7DE98-3EFC-C309-EEBF-44871C12C464}"/>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C17CA0A8-C4F1-3751-74F5-4D0558090C34}"/>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924AAEC2-4750-F44F-2CFE-61AB5A59F5F1}"/>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994C08A3-0668-909F-D2D5-18BC69AD800C}"/>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360B1451-BE15-9B89-A62D-457335D5BB98}"/>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9297B732-CD6B-20C9-1732-E6D08C7AEA20}"/>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D472599F-6C8C-1C05-A4DC-C4F5CFD56517}"/>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0E2354F9-FEF0-81C9-C9D3-5E1B5B1C3F13}"/>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8F0DE81C-F42A-34C1-DB60-F780397CDDF5}"/>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altLang="ko-KR" dirty="0">
                <a:solidFill>
                  <a:srgbClr val="0070C0"/>
                </a:solidFill>
                <a:ea typeface="맑은 고딕"/>
              </a:rPr>
              <a:t>#에리트리아 </a:t>
            </a:r>
            <a:r>
              <a:rPr lang="en-US" altLang="ko-KR" sz="1800" dirty="0">
                <a:solidFill>
                  <a:srgbClr val="0070C0"/>
                </a:solidFill>
                <a:ea typeface="맑은 고딕"/>
              </a:rPr>
              <a:t>| </a:t>
            </a:r>
            <a:r>
              <a:rPr lang="ko-KR" altLang="en-US" dirty="0">
                <a:ea typeface="+mn-lt"/>
                <a:cs typeface="+mn-lt"/>
              </a:rPr>
              <a:t>에리트레아</a:t>
            </a:r>
            <a:r>
              <a:rPr lang="en-US" altLang="ko-KR" dirty="0">
                <a:ea typeface="+mn-lt"/>
                <a:cs typeface="+mn-lt"/>
              </a:rPr>
              <a:t> </a:t>
            </a:r>
            <a:r>
              <a:rPr lang="ko-KR" altLang="en-US" dirty="0">
                <a:ea typeface="+mn-lt"/>
                <a:cs typeface="+mn-lt"/>
              </a:rPr>
              <a:t>감옥에서</a:t>
            </a:r>
            <a:r>
              <a:rPr lang="en-US" dirty="0">
                <a:ea typeface="+mn-lt"/>
                <a:cs typeface="+mn-lt"/>
              </a:rPr>
              <a:t> </a:t>
            </a:r>
            <a:r>
              <a:rPr lang="ko-KR" altLang="en-US" dirty="0">
                <a:ea typeface="+mn-lt"/>
                <a:cs typeface="+mn-lt"/>
              </a:rPr>
              <a:t>석방된</a:t>
            </a:r>
            <a:r>
              <a:rPr lang="en-US" dirty="0">
                <a:ea typeface="+mn-lt"/>
                <a:cs typeface="+mn-lt"/>
              </a:rPr>
              <a:t> </a:t>
            </a:r>
            <a:r>
              <a:rPr lang="ko-KR" altLang="en-US" dirty="0">
                <a:ea typeface="+mn-lt"/>
                <a:cs typeface="+mn-lt"/>
              </a:rPr>
              <a:t>수감자들로 인하여 감사를 드립니다. </a:t>
            </a:r>
            <a:endParaRPr lang="en-US" sz="1800" dirty="0">
              <a:ea typeface="맑은 고딕"/>
            </a:endParaRPr>
          </a:p>
        </p:txBody>
      </p:sp>
      <p:sp>
        <p:nvSpPr>
          <p:cNvPr id="7" name="TextBox 6">
            <a:extLst>
              <a:ext uri="{FF2B5EF4-FFF2-40B4-BE49-F238E27FC236}">
                <a16:creationId xmlns:a16="http://schemas.microsoft.com/office/drawing/2014/main" id="{184F7517-0704-3A80-4C66-72CB6DBFF472}"/>
              </a:ext>
            </a:extLst>
          </p:cNvPr>
          <p:cNvSpPr txBox="1"/>
          <p:nvPr/>
        </p:nvSpPr>
        <p:spPr>
          <a:xfrm>
            <a:off x="1213163" y="1625465"/>
            <a:ext cx="6350798" cy="646331"/>
          </a:xfrm>
          <a:prstGeom prst="rect">
            <a:avLst/>
          </a:prstGeom>
          <a:solidFill>
            <a:schemeClr val="accent4">
              <a:lumMod val="20000"/>
              <a:lumOff val="80000"/>
            </a:schemeClr>
          </a:solidFill>
          <a:ln>
            <a:solidFill>
              <a:srgbClr val="4472C4"/>
            </a:solidFill>
          </a:ln>
        </p:spPr>
        <p:txBody>
          <a:bodyPr wrap="square" lIns="91440" tIns="45720" rIns="91440" bIns="45720" rtlCol="0" anchor="t">
            <a:spAutoFit/>
          </a:bodyPr>
          <a:lstStyle/>
          <a:p>
            <a:pPr algn="just"/>
            <a:r>
              <a:rPr lang="ko-KR" altLang="en-US" sz="1200" kern="100" dirty="0">
                <a:ea typeface="+mn-lt"/>
                <a:cs typeface="+mn-lt"/>
              </a:rPr>
              <a:t>최근 몇 주간 에리트레아 정부는 악명 높은 교도소 시스템에서 여러 수감자들을 석방했습니다</a:t>
            </a:r>
            <a:r>
              <a:rPr lang="en-US" altLang="ko-KR" sz="1200" kern="100" dirty="0">
                <a:ea typeface="+mn-lt"/>
                <a:cs typeface="+mn-lt"/>
              </a:rPr>
              <a:t>.</a:t>
            </a:r>
            <a:r>
              <a:rPr lang="ko-KR" altLang="en-US" sz="1200" kern="100" dirty="0">
                <a:ea typeface="+mn-lt"/>
                <a:cs typeface="+mn-lt"/>
              </a:rPr>
              <a:t> 신뢰할 수 있는 소식통에 따르면 석방된 이들 중에는 여러 기독교인</a:t>
            </a:r>
            <a:r>
              <a:rPr lang="en-US" altLang="ko-KR" sz="1200" kern="100" dirty="0">
                <a:ea typeface="+mn-lt"/>
                <a:cs typeface="+mn-lt"/>
              </a:rPr>
              <a:t>,</a:t>
            </a:r>
            <a:r>
              <a:rPr lang="ko-KR" sz="1200" kern="100" dirty="0">
                <a:ea typeface="+mn-lt"/>
                <a:cs typeface="+mn-lt"/>
              </a:rPr>
              <a:t> </a:t>
            </a:r>
            <a:r>
              <a:rPr lang="ko-KR" altLang="en-US" sz="1200" kern="100" dirty="0">
                <a:ea typeface="+mn-lt"/>
                <a:cs typeface="+mn-lt"/>
              </a:rPr>
              <a:t>사업가 및 정치인들이 포함되어 있다고 합니다</a:t>
            </a:r>
            <a:r>
              <a:rPr lang="ko-KR" sz="1200" kern="100" dirty="0">
                <a:ea typeface="+mn-lt"/>
                <a:cs typeface="+mn-lt"/>
              </a:rPr>
              <a:t>.</a:t>
            </a:r>
            <a:endParaRPr lang="ko-KR" dirty="0">
              <a:ea typeface="+mn-lt"/>
              <a:cs typeface="+mn-lt"/>
            </a:endParaRPr>
          </a:p>
        </p:txBody>
      </p:sp>
      <p:sp>
        <p:nvSpPr>
          <p:cNvPr id="14" name="TextBox 13">
            <a:extLst>
              <a:ext uri="{FF2B5EF4-FFF2-40B4-BE49-F238E27FC236}">
                <a16:creationId xmlns:a16="http://schemas.microsoft.com/office/drawing/2014/main" id="{67D1EF47-8997-2E79-E2D3-1DFCD7A205A3}"/>
              </a:ext>
            </a:extLst>
          </p:cNvPr>
          <p:cNvSpPr txBox="1"/>
          <p:nvPr/>
        </p:nvSpPr>
        <p:spPr>
          <a:xfrm>
            <a:off x="1213162" y="2461412"/>
            <a:ext cx="6354055" cy="3046988"/>
          </a:xfrm>
          <a:prstGeom prst="rect">
            <a:avLst/>
          </a:prstGeom>
          <a:noFill/>
        </p:spPr>
        <p:txBody>
          <a:bodyPr wrap="square" lIns="91440" tIns="45720" rIns="91440" bIns="45720" rtlCol="0" anchor="t">
            <a:spAutoFit/>
          </a:bodyPr>
          <a:lstStyle/>
          <a:p>
            <a:pPr algn="just"/>
            <a:r>
              <a:rPr lang="ko-KR" altLang="en-US" sz="1200" dirty="0">
                <a:ea typeface="+mn-lt"/>
                <a:cs typeface="+mn-lt"/>
              </a:rPr>
              <a:t>그러나 현재까지</a:t>
            </a:r>
            <a:r>
              <a:rPr lang="ko-KR" sz="1200" dirty="0">
                <a:ea typeface="+mn-lt"/>
                <a:cs typeface="+mn-lt"/>
              </a:rPr>
              <a:t> </a:t>
            </a:r>
            <a:r>
              <a:rPr lang="ko-KR" altLang="en-US" sz="1200" dirty="0">
                <a:ea typeface="+mn-lt"/>
                <a:cs typeface="+mn-lt"/>
              </a:rPr>
              <a:t>오픈도어가</a:t>
            </a:r>
            <a:r>
              <a:rPr lang="ko-KR" sz="1200" dirty="0">
                <a:ea typeface="+mn-lt"/>
                <a:cs typeface="+mn-lt"/>
              </a:rPr>
              <a:t> 석방을 촉구해 온 7명의 저명한 교회 지도자들 중 석방된 사람은 없는 것으로 보입니다</a:t>
            </a:r>
            <a:r>
              <a:rPr lang="en-US" altLang="ko-KR" sz="1200" dirty="0">
                <a:ea typeface="+mn-lt"/>
                <a:cs typeface="+mn-lt"/>
              </a:rPr>
              <a:t>.</a:t>
            </a:r>
            <a:r>
              <a:rPr lang="ko-KR" sz="1200" dirty="0">
                <a:ea typeface="+mn-lt"/>
                <a:cs typeface="+mn-lt"/>
              </a:rPr>
              <a:t> </a:t>
            </a:r>
            <a:endParaRPr lang="ko-KR">
              <a:ea typeface="+mn-lt"/>
              <a:cs typeface="+mn-lt"/>
            </a:endParaRPr>
          </a:p>
          <a:p>
            <a:pPr algn="just"/>
            <a:endParaRPr lang="en-US" sz="1200" dirty="0">
              <a:ea typeface="맑은 고딕"/>
            </a:endParaRPr>
          </a:p>
          <a:p>
            <a:pPr algn="just"/>
            <a:r>
              <a:rPr lang="ko-KR" sz="1200" err="1">
                <a:ea typeface="+mn-lt"/>
                <a:cs typeface="+mn-lt"/>
              </a:rPr>
              <a:t>텍레압</a:t>
            </a:r>
            <a:r>
              <a:rPr lang="ko-KR" sz="1200" dirty="0">
                <a:ea typeface="+mn-lt"/>
                <a:cs typeface="+mn-lt"/>
              </a:rPr>
              <a:t> </a:t>
            </a:r>
            <a:r>
              <a:rPr lang="ko-KR" sz="1200" dirty="0" err="1">
                <a:ea typeface="+mn-lt"/>
                <a:cs typeface="+mn-lt"/>
              </a:rPr>
              <a:t>멩히스테압</a:t>
            </a:r>
            <a:r>
              <a:rPr lang="en-US" altLang="ko-KR" sz="1200" dirty="0">
                <a:ea typeface="+mn-lt"/>
                <a:cs typeface="+mn-lt"/>
              </a:rPr>
              <a:t>(</a:t>
            </a:r>
            <a:r>
              <a:rPr lang="en-US" sz="1200" dirty="0" err="1">
                <a:ea typeface="+mn-lt"/>
                <a:cs typeface="+mn-lt"/>
              </a:rPr>
              <a:t>Tekleab</a:t>
            </a:r>
            <a:r>
              <a:rPr lang="en-US" sz="1200" dirty="0">
                <a:ea typeface="+mn-lt"/>
                <a:cs typeface="+mn-lt"/>
              </a:rPr>
              <a:t> </a:t>
            </a:r>
            <a:r>
              <a:rPr lang="en-US" sz="1200" dirty="0" err="1">
                <a:ea typeface="+mn-lt"/>
                <a:cs typeface="+mn-lt"/>
              </a:rPr>
              <a:t>Menghisteab</a:t>
            </a:r>
            <a:r>
              <a:rPr lang="en-US" altLang="ko-KR" sz="1200" dirty="0">
                <a:ea typeface="+mn-lt"/>
                <a:cs typeface="+mn-lt"/>
              </a:rPr>
              <a:t>)</a:t>
            </a:r>
            <a:r>
              <a:rPr lang="ko-KR" sz="1200" dirty="0">
                <a:ea typeface="+mn-lt"/>
                <a:cs typeface="+mn-lt"/>
              </a:rPr>
              <a:t> 목사</a:t>
            </a:r>
            <a:r>
              <a:rPr lang="en-US" altLang="ko-KR" sz="1200" dirty="0">
                <a:ea typeface="+mn-lt"/>
                <a:cs typeface="+mn-lt"/>
              </a:rPr>
              <a:t>,</a:t>
            </a:r>
            <a:r>
              <a:rPr lang="ko-KR" sz="1200" dirty="0">
                <a:ea typeface="+mn-lt"/>
                <a:cs typeface="+mn-lt"/>
              </a:rPr>
              <a:t> </a:t>
            </a:r>
            <a:r>
              <a:rPr lang="ko-KR" sz="1200" dirty="0" err="1">
                <a:ea typeface="+mn-lt"/>
                <a:cs typeface="+mn-lt"/>
              </a:rPr>
              <a:t>밀리언</a:t>
            </a:r>
            <a:r>
              <a:rPr lang="ko-KR" sz="1200" dirty="0">
                <a:ea typeface="+mn-lt"/>
                <a:cs typeface="+mn-lt"/>
              </a:rPr>
              <a:t> </a:t>
            </a:r>
            <a:r>
              <a:rPr lang="ko-KR" sz="1200" dirty="0" err="1">
                <a:ea typeface="+mn-lt"/>
                <a:cs typeface="+mn-lt"/>
              </a:rPr>
              <a:t>게브레셀라시에</a:t>
            </a:r>
            <a:r>
              <a:rPr lang="en-US" altLang="ko-KR" sz="1200" dirty="0">
                <a:ea typeface="+mn-lt"/>
                <a:cs typeface="+mn-lt"/>
              </a:rPr>
              <a:t>(</a:t>
            </a:r>
            <a:r>
              <a:rPr lang="en-US" sz="1200" dirty="0">
                <a:ea typeface="+mn-lt"/>
                <a:cs typeface="+mn-lt"/>
              </a:rPr>
              <a:t>Million Gebreselassie</a:t>
            </a:r>
            <a:r>
              <a:rPr lang="en-US" altLang="ko-KR" sz="1200" dirty="0">
                <a:ea typeface="+mn-lt"/>
                <a:cs typeface="+mn-lt"/>
              </a:rPr>
              <a:t>)</a:t>
            </a:r>
            <a:r>
              <a:rPr lang="ko-KR" sz="1200" dirty="0">
                <a:ea typeface="+mn-lt"/>
                <a:cs typeface="+mn-lt"/>
              </a:rPr>
              <a:t> 목사</a:t>
            </a:r>
            <a:r>
              <a:rPr lang="en-US" altLang="ko-KR" sz="1200" dirty="0">
                <a:ea typeface="+mn-lt"/>
                <a:cs typeface="+mn-lt"/>
              </a:rPr>
              <a:t>,</a:t>
            </a:r>
            <a:r>
              <a:rPr lang="ko-KR" sz="1200" dirty="0">
                <a:ea typeface="+mn-lt"/>
                <a:cs typeface="+mn-lt"/>
              </a:rPr>
              <a:t> </a:t>
            </a:r>
            <a:r>
              <a:rPr lang="ko-KR" sz="1200" dirty="0" err="1">
                <a:ea typeface="+mn-lt"/>
                <a:cs typeface="+mn-lt"/>
              </a:rPr>
              <a:t>키다네</a:t>
            </a:r>
            <a:r>
              <a:rPr lang="ko-KR" sz="1200" dirty="0">
                <a:ea typeface="+mn-lt"/>
                <a:cs typeface="+mn-lt"/>
              </a:rPr>
              <a:t> </a:t>
            </a:r>
            <a:r>
              <a:rPr lang="ko-KR" sz="1200" dirty="0" err="1">
                <a:ea typeface="+mn-lt"/>
                <a:cs typeface="+mn-lt"/>
              </a:rPr>
              <a:t>웰도우</a:t>
            </a:r>
            <a:r>
              <a:rPr lang="en-US" altLang="ko-KR" sz="1200" dirty="0">
                <a:ea typeface="+mn-lt"/>
                <a:cs typeface="+mn-lt"/>
              </a:rPr>
              <a:t>(</a:t>
            </a:r>
            <a:r>
              <a:rPr lang="en-US" sz="1200" dirty="0">
                <a:ea typeface="+mn-lt"/>
                <a:cs typeface="+mn-lt"/>
              </a:rPr>
              <a:t>Kidane </a:t>
            </a:r>
            <a:r>
              <a:rPr lang="en-US" sz="1200" dirty="0" err="1">
                <a:ea typeface="+mn-lt"/>
                <a:cs typeface="+mn-lt"/>
              </a:rPr>
              <a:t>Weldou</a:t>
            </a:r>
            <a:r>
              <a:rPr lang="en-US" altLang="ko-KR" sz="1200" dirty="0">
                <a:ea typeface="+mn-lt"/>
                <a:cs typeface="+mn-lt"/>
              </a:rPr>
              <a:t>)</a:t>
            </a:r>
            <a:r>
              <a:rPr lang="ko-KR" sz="1200" dirty="0">
                <a:ea typeface="+mn-lt"/>
                <a:cs typeface="+mn-lt"/>
              </a:rPr>
              <a:t> 목사</a:t>
            </a:r>
            <a:r>
              <a:rPr lang="en-US" altLang="ko-KR" sz="1200" dirty="0">
                <a:ea typeface="+mn-lt"/>
                <a:cs typeface="+mn-lt"/>
              </a:rPr>
              <a:t>,</a:t>
            </a:r>
            <a:r>
              <a:rPr lang="ko-KR" sz="1200" dirty="0">
                <a:ea typeface="+mn-lt"/>
                <a:cs typeface="+mn-lt"/>
              </a:rPr>
              <a:t> </a:t>
            </a:r>
            <a:r>
              <a:rPr lang="ko-KR" sz="1200" dirty="0" err="1">
                <a:ea typeface="+mn-lt"/>
                <a:cs typeface="+mn-lt"/>
              </a:rPr>
              <a:t>게브레메딘</a:t>
            </a:r>
            <a:r>
              <a:rPr lang="ko-KR" sz="1200" dirty="0">
                <a:ea typeface="+mn-lt"/>
                <a:cs typeface="+mn-lt"/>
              </a:rPr>
              <a:t> </a:t>
            </a:r>
            <a:r>
              <a:rPr lang="ko-KR" sz="1200" dirty="0" err="1">
                <a:ea typeface="+mn-lt"/>
                <a:cs typeface="+mn-lt"/>
              </a:rPr>
              <a:t>게브레기오르기스</a:t>
            </a:r>
            <a:r>
              <a:rPr lang="en-US" altLang="ko-KR" sz="1200" dirty="0">
                <a:ea typeface="+mn-lt"/>
                <a:cs typeface="+mn-lt"/>
              </a:rPr>
              <a:t>(</a:t>
            </a:r>
            <a:r>
              <a:rPr lang="en-US" sz="1200" dirty="0">
                <a:ea typeface="+mn-lt"/>
                <a:cs typeface="+mn-lt"/>
              </a:rPr>
              <a:t>Gebremedhin Gebregiorgis</a:t>
            </a:r>
            <a:r>
              <a:rPr lang="en-US" altLang="ko-KR" sz="1200" dirty="0">
                <a:ea typeface="+mn-lt"/>
                <a:cs typeface="+mn-lt"/>
              </a:rPr>
              <a:t>)</a:t>
            </a:r>
            <a:r>
              <a:rPr lang="ko-KR" sz="1200" dirty="0">
                <a:ea typeface="+mn-lt"/>
                <a:cs typeface="+mn-lt"/>
              </a:rPr>
              <a:t> 목사</a:t>
            </a:r>
            <a:r>
              <a:rPr lang="en-US" altLang="ko-KR" sz="1200" dirty="0">
                <a:ea typeface="+mn-lt"/>
                <a:cs typeface="+mn-lt"/>
              </a:rPr>
              <a:t>,</a:t>
            </a:r>
            <a:r>
              <a:rPr lang="ko-KR" sz="1200" dirty="0">
                <a:ea typeface="+mn-lt"/>
                <a:cs typeface="+mn-lt"/>
              </a:rPr>
              <a:t> </a:t>
            </a:r>
            <a:r>
              <a:rPr lang="ko-KR" sz="1200" dirty="0" err="1">
                <a:ea typeface="+mn-lt"/>
                <a:cs typeface="+mn-lt"/>
              </a:rPr>
              <a:t>쿠플루</a:t>
            </a:r>
            <a:r>
              <a:rPr lang="ko-KR" sz="1200" dirty="0">
                <a:ea typeface="+mn-lt"/>
                <a:cs typeface="+mn-lt"/>
              </a:rPr>
              <a:t> </a:t>
            </a:r>
            <a:r>
              <a:rPr lang="ko-KR" sz="1200" dirty="0" err="1">
                <a:ea typeface="+mn-lt"/>
                <a:cs typeface="+mn-lt"/>
              </a:rPr>
              <a:t>게브레메스켈</a:t>
            </a:r>
            <a:r>
              <a:rPr lang="en-US" altLang="ko-KR" sz="1200" dirty="0">
                <a:ea typeface="+mn-lt"/>
                <a:cs typeface="+mn-lt"/>
              </a:rPr>
              <a:t>(</a:t>
            </a:r>
            <a:r>
              <a:rPr lang="en-US" sz="1200" err="1">
                <a:ea typeface="+mn-lt"/>
                <a:cs typeface="+mn-lt"/>
              </a:rPr>
              <a:t>Kuflu</a:t>
            </a:r>
            <a:r>
              <a:rPr lang="en-US" sz="1200" dirty="0">
                <a:ea typeface="+mn-lt"/>
                <a:cs typeface="+mn-lt"/>
              </a:rPr>
              <a:t> Gebremeskel</a:t>
            </a:r>
            <a:r>
              <a:rPr lang="en-US" altLang="ko-KR" sz="1200" dirty="0">
                <a:ea typeface="+mn-lt"/>
                <a:cs typeface="+mn-lt"/>
              </a:rPr>
              <a:t>)</a:t>
            </a:r>
            <a:r>
              <a:rPr lang="ko-KR" sz="1200" dirty="0">
                <a:ea typeface="+mn-lt"/>
                <a:cs typeface="+mn-lt"/>
              </a:rPr>
              <a:t> 박사</a:t>
            </a:r>
            <a:r>
              <a:rPr lang="en-US" altLang="ko-KR" sz="1200" dirty="0">
                <a:ea typeface="+mn-lt"/>
                <a:cs typeface="+mn-lt"/>
              </a:rPr>
              <a:t>,</a:t>
            </a:r>
            <a:r>
              <a:rPr lang="ko-KR" altLang="en-US" sz="1200" dirty="0">
                <a:ea typeface="+mn-lt"/>
                <a:cs typeface="+mn-lt"/>
              </a:rPr>
              <a:t> </a:t>
            </a:r>
            <a:r>
              <a:rPr lang="ko-KR" altLang="en-US" sz="1200" dirty="0" err="1">
                <a:ea typeface="+mn-lt"/>
                <a:cs typeface="+mn-lt"/>
              </a:rPr>
              <a:t>푸쯔움</a:t>
            </a:r>
            <a:r>
              <a:rPr lang="ko-KR" altLang="en-US" sz="1200" dirty="0">
                <a:ea typeface="+mn-lt"/>
                <a:cs typeface="+mn-lt"/>
              </a:rPr>
              <a:t> </a:t>
            </a:r>
            <a:r>
              <a:rPr lang="ko-KR" altLang="en-US" sz="1200" dirty="0" err="1">
                <a:ea typeface="+mn-lt"/>
                <a:cs typeface="+mn-lt"/>
              </a:rPr>
              <a:t>게브레네구스</a:t>
            </a:r>
            <a:r>
              <a:rPr lang="ko-KR" altLang="en-US" sz="1200" dirty="0">
                <a:ea typeface="+mn-lt"/>
                <a:cs typeface="+mn-lt"/>
              </a:rPr>
              <a:t>(</a:t>
            </a:r>
            <a:r>
              <a:rPr lang="ko-KR" sz="1200" dirty="0" err="1">
                <a:ea typeface="+mn-lt"/>
                <a:cs typeface="+mn-lt"/>
              </a:rPr>
              <a:t>Futsum</a:t>
            </a:r>
            <a:r>
              <a:rPr lang="ko-KR" sz="1200" dirty="0">
                <a:ea typeface="+mn-lt"/>
                <a:cs typeface="+mn-lt"/>
              </a:rPr>
              <a:t> </a:t>
            </a:r>
            <a:r>
              <a:rPr lang="ko-KR" sz="1200" dirty="0" err="1">
                <a:ea typeface="+mn-lt"/>
                <a:cs typeface="+mn-lt"/>
              </a:rPr>
              <a:t>Gebrenegus</a:t>
            </a:r>
            <a:r>
              <a:rPr lang="ko-KR" altLang="en-US" sz="1200" dirty="0">
                <a:ea typeface="+mn-lt"/>
                <a:cs typeface="+mn-lt"/>
              </a:rPr>
              <a:t>) 박사</a:t>
            </a:r>
            <a:r>
              <a:rPr lang="en-US" altLang="ko-KR" sz="1200" dirty="0">
                <a:ea typeface="+mn-lt"/>
                <a:cs typeface="+mn-lt"/>
              </a:rPr>
              <a:t>,</a:t>
            </a:r>
            <a:r>
              <a:rPr lang="ko-KR" altLang="en-US" sz="1200" dirty="0">
                <a:ea typeface="+mn-lt"/>
                <a:cs typeface="+mn-lt"/>
              </a:rPr>
              <a:t> </a:t>
            </a:r>
            <a:r>
              <a:rPr lang="ko-KR" altLang="en-US" sz="1200" dirty="0" err="1">
                <a:ea typeface="+mn-lt"/>
                <a:cs typeface="+mn-lt"/>
              </a:rPr>
              <a:t>하일레</a:t>
            </a:r>
            <a:r>
              <a:rPr lang="ko-KR" altLang="en-US" sz="1200" dirty="0">
                <a:ea typeface="+mn-lt"/>
                <a:cs typeface="+mn-lt"/>
              </a:rPr>
              <a:t> </a:t>
            </a:r>
            <a:r>
              <a:rPr lang="ko-KR" altLang="en-US" sz="1200" dirty="0" err="1">
                <a:ea typeface="+mn-lt"/>
                <a:cs typeface="+mn-lt"/>
              </a:rPr>
              <a:t>나이즈게</a:t>
            </a:r>
            <a:r>
              <a:rPr lang="ko-KR" altLang="en-US" sz="1200" dirty="0">
                <a:ea typeface="+mn-lt"/>
                <a:cs typeface="+mn-lt"/>
              </a:rPr>
              <a:t>(</a:t>
            </a:r>
            <a:r>
              <a:rPr lang="ko-KR" sz="1200" dirty="0" err="1">
                <a:ea typeface="+mn-lt"/>
                <a:cs typeface="+mn-lt"/>
              </a:rPr>
              <a:t>Haile</a:t>
            </a:r>
            <a:r>
              <a:rPr lang="ko-KR" sz="1200" dirty="0">
                <a:ea typeface="+mn-lt"/>
                <a:cs typeface="+mn-lt"/>
              </a:rPr>
              <a:t> </a:t>
            </a:r>
            <a:r>
              <a:rPr lang="ko-KR" sz="1200" dirty="0" err="1">
                <a:ea typeface="+mn-lt"/>
                <a:cs typeface="+mn-lt"/>
              </a:rPr>
              <a:t>Naizge</a:t>
            </a:r>
            <a:r>
              <a:rPr lang="ko-KR" altLang="en-US" sz="1200" dirty="0">
                <a:ea typeface="+mn-lt"/>
                <a:cs typeface="+mn-lt"/>
              </a:rPr>
              <a:t>) 목사는 최소 </a:t>
            </a:r>
            <a:r>
              <a:rPr lang="en-US" altLang="ko-KR" sz="1200" dirty="0">
                <a:ea typeface="+mn-lt"/>
                <a:cs typeface="+mn-lt"/>
              </a:rPr>
              <a:t>20</a:t>
            </a:r>
            <a:r>
              <a:rPr lang="ko-KR" altLang="en-US" sz="1200" dirty="0">
                <a:ea typeface="+mn-lt"/>
                <a:cs typeface="+mn-lt"/>
              </a:rPr>
              <a:t>년 이상 수감되어 왔습니다</a:t>
            </a:r>
            <a:r>
              <a:rPr lang="en-US" altLang="ko-KR" sz="1200" dirty="0">
                <a:ea typeface="+mn-lt"/>
                <a:cs typeface="+mn-lt"/>
              </a:rPr>
              <a:t>.</a:t>
            </a:r>
            <a:r>
              <a:rPr lang="ko-KR" altLang="en-US" sz="1200" dirty="0">
                <a:ea typeface="+mn-lt"/>
                <a:cs typeface="+mn-lt"/>
              </a:rPr>
              <a:t> </a:t>
            </a:r>
            <a:endParaRPr lang="ko-KR" altLang="en-US" sz="1200" dirty="0">
              <a:latin typeface="맑은 고딕"/>
              <a:ea typeface="맑은 고딕"/>
              <a:cs typeface="+mn-lt"/>
            </a:endParaRPr>
          </a:p>
          <a:p>
            <a:pPr algn="just"/>
            <a:endParaRPr lang="ko-KR" altLang="en-US" sz="1200" dirty="0">
              <a:latin typeface="맑은 고딕"/>
              <a:ea typeface="맑은 고딕"/>
              <a:cs typeface="+mn-lt"/>
            </a:endParaRPr>
          </a:p>
          <a:p>
            <a:pPr algn="just"/>
            <a:r>
              <a:rPr lang="ko-KR" altLang="en-US" sz="1200" dirty="0">
                <a:latin typeface="맑은 고딕"/>
                <a:ea typeface="맑은 고딕"/>
                <a:cs typeface="+mn-lt"/>
              </a:rPr>
              <a:t>이들은 </a:t>
            </a:r>
            <a:r>
              <a:rPr lang="ko-KR" altLang="en-US" sz="1200" dirty="0">
                <a:latin typeface="Malgun Gothic"/>
                <a:ea typeface="Malgun Gothic"/>
                <a:cs typeface="+mn-lt"/>
              </a:rPr>
              <a:t>현재</a:t>
            </a:r>
            <a:r>
              <a:rPr lang="ko-KR" sz="1200" dirty="0">
                <a:latin typeface="Malgun Gothic"/>
                <a:ea typeface="Malgun Gothic"/>
                <a:cs typeface="+mn-lt"/>
              </a:rPr>
              <a:t> 에리트레아에서 기소나 재판 없이 구금된 수천 명의 양심수들의 고통을 상징합니다. 우리는 그들의 즉각적인 석방을 촉구합니다.</a:t>
            </a:r>
            <a:endParaRPr lang="ko-KR">
              <a:ea typeface="맑은 고딕"/>
            </a:endParaRPr>
          </a:p>
          <a:p>
            <a:pPr algn="just"/>
            <a:endParaRPr lang="ko-KR" altLang="en-US" sz="1200" dirty="0">
              <a:ea typeface="+mn-lt"/>
              <a:cs typeface="+mn-lt"/>
            </a:endParaRPr>
          </a:p>
          <a:p>
            <a:pPr algn="just"/>
            <a:r>
              <a:rPr lang="ko-KR" altLang="en-US" sz="1200" dirty="0">
                <a:ea typeface="+mn-lt"/>
                <a:cs typeface="+mn-lt"/>
              </a:rPr>
              <a:t>오픈도어는 “매우 감사하지만</a:t>
            </a:r>
            <a:r>
              <a:rPr lang="en-US" altLang="ko-KR" sz="1200" dirty="0">
                <a:ea typeface="+mn-lt"/>
                <a:cs typeface="+mn-lt"/>
              </a:rPr>
              <a:t>,</a:t>
            </a:r>
            <a:r>
              <a:rPr lang="ko-KR" altLang="en-US" sz="1200" dirty="0">
                <a:ea typeface="+mn-lt"/>
                <a:cs typeface="+mn-lt"/>
              </a:rPr>
              <a:t> 석방된 이들의 신체적</a:t>
            </a:r>
            <a:r>
              <a:rPr lang="en-US" altLang="ko-KR" sz="1200" dirty="0">
                <a:ea typeface="+mn-lt"/>
                <a:cs typeface="+mn-lt"/>
              </a:rPr>
              <a:t>·</a:t>
            </a:r>
            <a:r>
              <a:rPr lang="ko-KR" altLang="en-US" sz="1200" dirty="0">
                <a:ea typeface="+mn-lt"/>
                <a:cs typeface="+mn-lt"/>
              </a:rPr>
              <a:t>정서적</a:t>
            </a:r>
            <a:r>
              <a:rPr lang="en-US" altLang="ko-KR" sz="1200" dirty="0">
                <a:ea typeface="+mn-lt"/>
                <a:cs typeface="+mn-lt"/>
              </a:rPr>
              <a:t>·</a:t>
            </a:r>
            <a:r>
              <a:rPr lang="ko-KR" altLang="en-US" sz="1200" dirty="0">
                <a:ea typeface="+mn-lt"/>
                <a:cs typeface="+mn-lt"/>
              </a:rPr>
              <a:t>영적 상태에 대해 여전히 우려하고 있습니다</a:t>
            </a:r>
            <a:r>
              <a:rPr lang="en-US" altLang="ko-KR" sz="1200" dirty="0">
                <a:ea typeface="+mn-lt"/>
                <a:cs typeface="+mn-lt"/>
              </a:rPr>
              <a:t>. </a:t>
            </a:r>
            <a:r>
              <a:rPr lang="ko-KR" altLang="en-US" sz="1200" dirty="0">
                <a:ea typeface="+mn-lt"/>
                <a:cs typeface="+mn-lt"/>
              </a:rPr>
              <a:t>또한 향후 상황을 주의 깊게 지켜보고 있습니다</a:t>
            </a:r>
            <a:r>
              <a:rPr lang="en-US" altLang="ko-KR" sz="1200" dirty="0">
                <a:ea typeface="+mn-lt"/>
                <a:cs typeface="+mn-lt"/>
              </a:rPr>
              <a:t>.</a:t>
            </a:r>
            <a:r>
              <a:rPr lang="ko-KR" altLang="en-US" sz="1200" dirty="0">
                <a:ea typeface="+mn-lt"/>
                <a:cs typeface="+mn-lt"/>
              </a:rPr>
              <a:t> 국제사회가 </a:t>
            </a:r>
            <a:r>
              <a:rPr lang="en-US" altLang="ko-KR" sz="1200" dirty="0">
                <a:ea typeface="+mn-lt"/>
                <a:cs typeface="+mn-lt"/>
              </a:rPr>
              <a:t>7</a:t>
            </a:r>
            <a:r>
              <a:rPr lang="ko-KR" altLang="en-US" sz="1200" dirty="0">
                <a:ea typeface="+mn-lt"/>
                <a:cs typeface="+mn-lt"/>
              </a:rPr>
              <a:t>명의 교회 지도자 석방을 계속 촉구해 주길 요청하며</a:t>
            </a:r>
            <a:r>
              <a:rPr lang="en-US" altLang="ko-KR" sz="1200" dirty="0">
                <a:ea typeface="+mn-lt"/>
                <a:cs typeface="+mn-lt"/>
              </a:rPr>
              <a:t>,</a:t>
            </a:r>
            <a:r>
              <a:rPr lang="ko-KR" altLang="en-US" sz="1200" dirty="0">
                <a:ea typeface="+mn-lt"/>
                <a:cs typeface="+mn-lt"/>
              </a:rPr>
              <a:t> 교회는 적절한 재판이나 판결 없이 비참한 환경에 갇힌 이들을 위해 기도해 주시기 바랍니다</a:t>
            </a:r>
            <a:r>
              <a:rPr lang="en-US" altLang="ko-KR" sz="1200" dirty="0">
                <a:ea typeface="+mn-lt"/>
                <a:cs typeface="+mn-lt"/>
              </a:rPr>
              <a:t>.”</a:t>
            </a:r>
          </a:p>
        </p:txBody>
      </p:sp>
      <p:pic>
        <p:nvPicPr>
          <p:cNvPr id="2" name="그림 1" descr="야외, 자동차, 나무, 하늘이(가) 표시된 사진&#10;&#10;AI 생성 콘텐츠는 정확하지 않을 수 있습니다.">
            <a:extLst>
              <a:ext uri="{FF2B5EF4-FFF2-40B4-BE49-F238E27FC236}">
                <a16:creationId xmlns:a16="http://schemas.microsoft.com/office/drawing/2014/main" id="{6684876B-5A05-C324-E15F-EA11B6E978EB}"/>
              </a:ext>
            </a:extLst>
          </p:cNvPr>
          <p:cNvPicPr>
            <a:picLocks noChangeAspect="1"/>
          </p:cNvPicPr>
          <p:nvPr/>
        </p:nvPicPr>
        <p:blipFill>
          <a:blip r:embed="rId4"/>
          <a:stretch>
            <a:fillRect/>
          </a:stretch>
        </p:blipFill>
        <p:spPr>
          <a:xfrm>
            <a:off x="7798299" y="2462292"/>
            <a:ext cx="3641727" cy="2731295"/>
          </a:xfrm>
          <a:prstGeom prst="rect">
            <a:avLst/>
          </a:prstGeom>
        </p:spPr>
      </p:pic>
    </p:spTree>
    <p:extLst>
      <p:ext uri="{BB962C8B-B14F-4D97-AF65-F5344CB8AC3E}">
        <p14:creationId xmlns:p14="http://schemas.microsoft.com/office/powerpoint/2010/main" val="327994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4087F-11C8-5324-7CDB-BE1130264DF7}"/>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107F259A-5B95-7DC3-928C-7DB6A2E611B6}"/>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D36C581E-BE99-90A8-39CB-4A63C115E46D}"/>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3D891AFC-4956-B1D9-2D96-F469E2FA046B}"/>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B43DC966-A601-F1DA-8F03-2B3707BB25CB}"/>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7E112FD6-5A16-5359-AFDD-97195A1ABCC6}"/>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10336903-4961-46DE-097C-06CDE4AB9E59}"/>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887C98CB-FEB3-13FA-3CB8-10B765DD0B8D}"/>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D347A181-6423-4C96-4132-CB8634428CE6}"/>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altLang="ko-KR" dirty="0">
                <a:solidFill>
                  <a:srgbClr val="0070C0"/>
                </a:solidFill>
                <a:ea typeface="맑은 고딕"/>
              </a:rPr>
              <a:t>#에리트리아 </a:t>
            </a:r>
            <a:r>
              <a:rPr lang="en-US" altLang="ko-KR" sz="1800" dirty="0">
                <a:solidFill>
                  <a:srgbClr val="0070C0"/>
                </a:solidFill>
                <a:ea typeface="맑은 고딕"/>
              </a:rPr>
              <a:t>| </a:t>
            </a:r>
            <a:r>
              <a:rPr lang="ko-KR" altLang="en-US" dirty="0">
                <a:ea typeface="+mn-lt"/>
                <a:cs typeface="+mn-lt"/>
              </a:rPr>
              <a:t>에리트레아</a:t>
            </a:r>
            <a:r>
              <a:rPr lang="en-US" altLang="ko-KR" dirty="0">
                <a:ea typeface="+mn-lt"/>
                <a:cs typeface="+mn-lt"/>
              </a:rPr>
              <a:t> </a:t>
            </a:r>
            <a:r>
              <a:rPr lang="ko-KR" altLang="en-US" dirty="0">
                <a:ea typeface="+mn-lt"/>
                <a:cs typeface="+mn-lt"/>
              </a:rPr>
              <a:t>감옥에서</a:t>
            </a:r>
            <a:r>
              <a:rPr lang="en-US" dirty="0">
                <a:ea typeface="+mn-lt"/>
                <a:cs typeface="+mn-lt"/>
              </a:rPr>
              <a:t> </a:t>
            </a:r>
            <a:r>
              <a:rPr lang="ko-KR" altLang="en-US" dirty="0">
                <a:ea typeface="+mn-lt"/>
                <a:cs typeface="+mn-lt"/>
              </a:rPr>
              <a:t>석방된</a:t>
            </a:r>
            <a:r>
              <a:rPr lang="en-US" dirty="0">
                <a:ea typeface="+mn-lt"/>
                <a:cs typeface="+mn-lt"/>
              </a:rPr>
              <a:t> </a:t>
            </a:r>
            <a:r>
              <a:rPr lang="ko-KR" altLang="en-US" dirty="0">
                <a:ea typeface="+mn-lt"/>
                <a:cs typeface="+mn-lt"/>
              </a:rPr>
              <a:t>수감자들로 인하여 감사를 드립니다. </a:t>
            </a:r>
            <a:endParaRPr lang="en-US" sz="1800" dirty="0">
              <a:ea typeface="맑은 고딕"/>
            </a:endParaRPr>
          </a:p>
        </p:txBody>
      </p:sp>
      <p:sp>
        <p:nvSpPr>
          <p:cNvPr id="7" name="TextBox 6">
            <a:extLst>
              <a:ext uri="{FF2B5EF4-FFF2-40B4-BE49-F238E27FC236}">
                <a16:creationId xmlns:a16="http://schemas.microsoft.com/office/drawing/2014/main" id="{25F6107D-6934-CDFB-2D48-CB8C8D413305}"/>
              </a:ext>
            </a:extLst>
          </p:cNvPr>
          <p:cNvSpPr txBox="1"/>
          <p:nvPr/>
        </p:nvSpPr>
        <p:spPr>
          <a:xfrm>
            <a:off x="1213163" y="1625465"/>
            <a:ext cx="6350798" cy="646331"/>
          </a:xfrm>
          <a:prstGeom prst="rect">
            <a:avLst/>
          </a:prstGeom>
          <a:solidFill>
            <a:schemeClr val="accent4">
              <a:lumMod val="20000"/>
              <a:lumOff val="80000"/>
            </a:schemeClr>
          </a:solidFill>
          <a:ln>
            <a:solidFill>
              <a:srgbClr val="4472C4"/>
            </a:solidFill>
          </a:ln>
        </p:spPr>
        <p:txBody>
          <a:bodyPr wrap="square" lIns="91440" tIns="45720" rIns="91440" bIns="45720" rtlCol="0" anchor="t">
            <a:spAutoFit/>
          </a:bodyPr>
          <a:lstStyle/>
          <a:p>
            <a:pPr algn="just"/>
            <a:r>
              <a:rPr lang="ko-KR" altLang="en-US" sz="1200" kern="100" dirty="0">
                <a:ea typeface="+mn-lt"/>
                <a:cs typeface="+mn-lt"/>
              </a:rPr>
              <a:t>최근 몇 주간 에리트레아 정부는 악명 높은 교도소 시스템에서 여러 수감자들을 석방했습니다</a:t>
            </a:r>
            <a:r>
              <a:rPr lang="en-US" altLang="ko-KR" sz="1200" kern="100" dirty="0">
                <a:ea typeface="+mn-lt"/>
                <a:cs typeface="+mn-lt"/>
              </a:rPr>
              <a:t>.</a:t>
            </a:r>
            <a:r>
              <a:rPr lang="ko-KR" altLang="en-US" sz="1200" kern="100" dirty="0">
                <a:ea typeface="+mn-lt"/>
                <a:cs typeface="+mn-lt"/>
              </a:rPr>
              <a:t> 신뢰할 수 있는 소식통에 따르면 석방된 이들 중에는 여러 기독교인</a:t>
            </a:r>
            <a:r>
              <a:rPr lang="en-US" altLang="ko-KR" sz="1200" kern="100" dirty="0">
                <a:ea typeface="+mn-lt"/>
                <a:cs typeface="+mn-lt"/>
              </a:rPr>
              <a:t>,</a:t>
            </a:r>
            <a:r>
              <a:rPr lang="ko-KR" sz="1200" kern="100" dirty="0">
                <a:ea typeface="+mn-lt"/>
                <a:cs typeface="+mn-lt"/>
              </a:rPr>
              <a:t> </a:t>
            </a:r>
            <a:r>
              <a:rPr lang="ko-KR" altLang="en-US" sz="1200" kern="100" dirty="0">
                <a:ea typeface="+mn-lt"/>
                <a:cs typeface="+mn-lt"/>
              </a:rPr>
              <a:t>사업가 및 정치인들이 포함되어 있다고 합니다</a:t>
            </a:r>
            <a:r>
              <a:rPr lang="ko-KR" sz="1200" kern="100" dirty="0">
                <a:ea typeface="+mn-lt"/>
                <a:cs typeface="+mn-lt"/>
              </a:rPr>
              <a:t>.</a:t>
            </a:r>
            <a:endParaRPr lang="ko-KR" dirty="0">
              <a:ea typeface="+mn-lt"/>
              <a:cs typeface="+mn-lt"/>
            </a:endParaRPr>
          </a:p>
        </p:txBody>
      </p:sp>
      <p:sp>
        <p:nvSpPr>
          <p:cNvPr id="14" name="TextBox 13">
            <a:extLst>
              <a:ext uri="{FF2B5EF4-FFF2-40B4-BE49-F238E27FC236}">
                <a16:creationId xmlns:a16="http://schemas.microsoft.com/office/drawing/2014/main" id="{2DA8204F-6CB5-4DD3-F063-1322DD6FD522}"/>
              </a:ext>
            </a:extLst>
          </p:cNvPr>
          <p:cNvSpPr txBox="1"/>
          <p:nvPr/>
        </p:nvSpPr>
        <p:spPr>
          <a:xfrm>
            <a:off x="1213162" y="2461412"/>
            <a:ext cx="6354055" cy="2769989"/>
          </a:xfrm>
          <a:prstGeom prst="rect">
            <a:avLst/>
          </a:prstGeom>
          <a:noFill/>
        </p:spPr>
        <p:txBody>
          <a:bodyPr wrap="square" lIns="91440" tIns="45720" rIns="91440" bIns="45720" rtlCol="0" anchor="t">
            <a:spAutoFit/>
          </a:bodyPr>
          <a:lstStyle/>
          <a:p>
            <a:pPr marL="171450" indent="-171450" algn="just">
              <a:buFont typeface="Arial,Sans-Serif"/>
              <a:buChar char="•"/>
            </a:pPr>
            <a:r>
              <a:rPr lang="ko-KR" altLang="en-US" sz="1200" dirty="0">
                <a:ea typeface="+mn-lt"/>
                <a:cs typeface="+mn-lt"/>
              </a:rPr>
              <a:t>주의 백성들의 기도를 들으시고</a:t>
            </a:r>
            <a:r>
              <a:rPr lang="en-US" altLang="ko-KR" sz="1200" dirty="0">
                <a:ea typeface="+mn-lt"/>
                <a:cs typeface="+mn-lt"/>
              </a:rPr>
              <a:t>,</a:t>
            </a:r>
            <a:r>
              <a:rPr lang="ko-KR" sz="1200" dirty="0">
                <a:ea typeface="+mn-lt"/>
                <a:cs typeface="+mn-lt"/>
              </a:rPr>
              <a:t> </a:t>
            </a:r>
            <a:r>
              <a:rPr lang="ko-KR" altLang="en-US" sz="1200" dirty="0">
                <a:ea typeface="+mn-lt"/>
                <a:cs typeface="+mn-lt"/>
              </a:rPr>
              <a:t>자유를 주신 </a:t>
            </a:r>
            <a:r>
              <a:rPr lang="ko-KR" sz="1200" dirty="0">
                <a:ea typeface="+mn-lt"/>
                <a:cs typeface="+mn-lt"/>
              </a:rPr>
              <a:t>하나님께 감사를 </a:t>
            </a:r>
            <a:r>
              <a:rPr lang="ko-KR" altLang="en-US" sz="1200" dirty="0">
                <a:ea typeface="+mn-lt"/>
                <a:cs typeface="+mn-lt"/>
              </a:rPr>
              <a:t>드립니다</a:t>
            </a:r>
            <a:r>
              <a:rPr lang="en-US" altLang="ko-KR" sz="1200" dirty="0">
                <a:ea typeface="+mn-lt"/>
                <a:cs typeface="+mn-lt"/>
              </a:rPr>
              <a:t>.</a:t>
            </a:r>
            <a:r>
              <a:rPr lang="ko-KR" altLang="en-US" sz="1200" dirty="0">
                <a:ea typeface="+mn-lt"/>
                <a:cs typeface="+mn-lt"/>
              </a:rPr>
              <a:t> 석방된</a:t>
            </a:r>
            <a:r>
              <a:rPr lang="ko-KR" sz="1200" dirty="0">
                <a:ea typeface="+mn-lt"/>
                <a:cs typeface="+mn-lt"/>
              </a:rPr>
              <a:t> </a:t>
            </a:r>
            <a:r>
              <a:rPr lang="ko-KR" altLang="en-US" sz="1200" dirty="0">
                <a:ea typeface="+mn-lt"/>
                <a:cs typeface="+mn-lt"/>
              </a:rPr>
              <a:t>모든 이들이 오랜 구금 생활로 지친 마음과 육신이 온전히 회복되어 그리스도의 증인으로 굳게 서게 되기를 기도합니다. </a:t>
            </a:r>
            <a:endParaRPr lang="ko-KR" dirty="0">
              <a:ea typeface="맑은 고딕" panose="020B0503020000020004" pitchFamily="34" charset="-127"/>
              <a:cs typeface="+mn-lt"/>
            </a:endParaRPr>
          </a:p>
          <a:p>
            <a:pPr marL="171450" indent="-171450" algn="just">
              <a:buFont typeface="Arial"/>
              <a:buChar char="•"/>
            </a:pPr>
            <a:endParaRPr lang="ko-KR" altLang="en-US" sz="1200" dirty="0">
              <a:ea typeface="+mn-lt"/>
              <a:cs typeface="+mn-lt"/>
            </a:endParaRPr>
          </a:p>
          <a:p>
            <a:pPr marL="171450" indent="-171450" algn="just">
              <a:buFont typeface="Arial,Sans-Serif"/>
              <a:buChar char="•"/>
            </a:pPr>
            <a:r>
              <a:rPr lang="ko-KR" sz="1200" dirty="0">
                <a:latin typeface="Malgun Gothic"/>
                <a:ea typeface="Malgun Gothic"/>
                <a:cs typeface="+mn-lt"/>
              </a:rPr>
              <a:t>많은 부모들이 자녀가 자라는 모습을 보지 못했으며 재회는 생각지 </a:t>
            </a:r>
            <a:r>
              <a:rPr lang="ko-KR" altLang="en-US" sz="1200" dirty="0">
                <a:latin typeface="Malgun Gothic"/>
                <a:ea typeface="Malgun Gothic"/>
                <a:cs typeface="+mn-lt"/>
              </a:rPr>
              <a:t>못한 어려움을 가져 올 수 있</a:t>
            </a:r>
            <a:r>
              <a:rPr lang="ko-KR" sz="1200" dirty="0">
                <a:latin typeface="Malgun Gothic"/>
                <a:ea typeface="Malgun Gothic"/>
                <a:cs typeface="+mn-lt"/>
              </a:rPr>
              <a:t>습니다. </a:t>
            </a:r>
            <a:r>
              <a:rPr lang="ko-KR" altLang="en-US" sz="1200" dirty="0">
                <a:ea typeface="+mn-lt"/>
                <a:cs typeface="+mn-lt"/>
              </a:rPr>
              <a:t>석방된 이들이 가족과의 만남을 통해 기쁨이 넘치고, 하나님의 은혜가 </a:t>
            </a:r>
            <a:r>
              <a:rPr lang="ko-KR" sz="1200" dirty="0">
                <a:ea typeface="+mn-lt"/>
                <a:cs typeface="+mn-lt"/>
              </a:rPr>
              <a:t>함께하시기를 </a:t>
            </a:r>
            <a:r>
              <a:rPr lang="ko-KR" altLang="en-US" sz="1200" dirty="0">
                <a:ea typeface="+mn-lt"/>
                <a:cs typeface="+mn-lt"/>
              </a:rPr>
              <a:t>기도합니다. </a:t>
            </a:r>
            <a:r>
              <a:rPr lang="ko-KR" sz="1200" dirty="0">
                <a:ea typeface="+mn-lt"/>
                <a:cs typeface="+mn-lt"/>
              </a:rPr>
              <a:t> </a:t>
            </a:r>
            <a:endParaRPr lang="ko-KR" altLang="en-US">
              <a:ea typeface="+mn-lt"/>
              <a:cs typeface="+mn-lt"/>
            </a:endParaRPr>
          </a:p>
          <a:p>
            <a:pPr marL="171450" indent="-171450" algn="just">
              <a:buFont typeface="Arial,Sans-Serif"/>
              <a:buChar char="•"/>
            </a:pPr>
            <a:endParaRPr lang="ko-KR" altLang="en-US" sz="1200" dirty="0">
              <a:ea typeface="+mn-lt"/>
              <a:cs typeface="+mn-lt"/>
            </a:endParaRPr>
          </a:p>
          <a:p>
            <a:pPr marL="171450" indent="-171450" algn="just">
              <a:buFont typeface="Arial,Sans-Serif"/>
              <a:buChar char="•"/>
            </a:pPr>
            <a:r>
              <a:rPr lang="ko-KR" altLang="en-US" sz="1200" dirty="0">
                <a:ea typeface="+mn-lt"/>
                <a:cs typeface="+mn-lt"/>
              </a:rPr>
              <a:t>아직도 수감중인 7분의 목사님들을 기억해 주시기를 기도합니다. 날마다 하나님의 임재와 은혜를 누리며</a:t>
            </a:r>
            <a:r>
              <a:rPr lang="en-US" altLang="ko-KR" sz="1200" dirty="0">
                <a:ea typeface="+mn-lt"/>
                <a:cs typeface="+mn-lt"/>
              </a:rPr>
              <a:t>,</a:t>
            </a:r>
            <a:r>
              <a:rPr lang="ko-KR" altLang="en-US" sz="1200" dirty="0">
                <a:ea typeface="+mn-lt"/>
                <a:cs typeface="+mn-lt"/>
              </a:rPr>
              <a:t> 주님의 공급하심을 통해 그리스도의 증인으로 온전히 서게 되기를 기도합니다. </a:t>
            </a:r>
            <a:endParaRPr lang="ko-KR" sz="1200" dirty="0">
              <a:ea typeface="+mn-lt"/>
              <a:cs typeface="+mn-lt"/>
            </a:endParaRPr>
          </a:p>
          <a:p>
            <a:pPr algn="just"/>
            <a:endParaRPr lang="ko-KR"/>
          </a:p>
          <a:p>
            <a:pPr marL="171450" indent="-171450" algn="just">
              <a:buFont typeface="Arial"/>
              <a:buChar char="•"/>
            </a:pPr>
            <a:r>
              <a:rPr lang="ko-KR" sz="1200" dirty="0">
                <a:ea typeface="+mn-lt"/>
                <a:cs typeface="+mn-lt"/>
              </a:rPr>
              <a:t>에리트레아 정부를 위해 </a:t>
            </a:r>
            <a:r>
              <a:rPr lang="ko-KR" altLang="en-US" sz="1200" dirty="0">
                <a:ea typeface="+mn-lt"/>
                <a:cs typeface="+mn-lt"/>
              </a:rPr>
              <a:t>기도합니다. </a:t>
            </a:r>
            <a:r>
              <a:rPr lang="ko-KR" sz="1200" dirty="0">
                <a:ea typeface="+mn-lt"/>
                <a:cs typeface="+mn-lt"/>
              </a:rPr>
              <a:t>정부 </a:t>
            </a:r>
            <a:r>
              <a:rPr lang="ko-KR" altLang="en-US" sz="1200" dirty="0">
                <a:ea typeface="+mn-lt"/>
                <a:cs typeface="+mn-lt"/>
              </a:rPr>
              <a:t>관계자들의</a:t>
            </a:r>
            <a:r>
              <a:rPr lang="ko-KR" sz="1200" dirty="0">
                <a:ea typeface="+mn-lt"/>
                <a:cs typeface="+mn-lt"/>
              </a:rPr>
              <a:t> 마음과 생각을 </a:t>
            </a:r>
            <a:r>
              <a:rPr lang="ko-KR" altLang="en-US" sz="1200" dirty="0">
                <a:ea typeface="+mn-lt"/>
                <a:cs typeface="+mn-lt"/>
              </a:rPr>
              <a:t>변화시켜 주시고, 하나님의 공의가 이 땅에 이뤄지기를 기도합니다</a:t>
            </a:r>
            <a:r>
              <a:rPr lang="en-US" altLang="ko-KR" sz="1200" dirty="0">
                <a:ea typeface="+mn-lt"/>
                <a:cs typeface="+mn-lt"/>
              </a:rPr>
              <a:t>.</a:t>
            </a:r>
            <a:r>
              <a:rPr lang="ko-KR" sz="1200" dirty="0">
                <a:ea typeface="+mn-lt"/>
                <a:cs typeface="+mn-lt"/>
              </a:rPr>
              <a:t> </a:t>
            </a:r>
            <a:endParaRPr lang="en-US" dirty="0">
              <a:ea typeface="+mn-lt"/>
              <a:cs typeface="+mn-lt"/>
            </a:endParaRPr>
          </a:p>
        </p:txBody>
      </p:sp>
      <p:pic>
        <p:nvPicPr>
          <p:cNvPr id="2" name="그림 1" descr="야외, 자동차, 나무, 하늘이(가) 표시된 사진&#10;&#10;AI 생성 콘텐츠는 정확하지 않을 수 있습니다.">
            <a:extLst>
              <a:ext uri="{FF2B5EF4-FFF2-40B4-BE49-F238E27FC236}">
                <a16:creationId xmlns:a16="http://schemas.microsoft.com/office/drawing/2014/main" id="{A0D7B840-ADA7-6B8C-80FE-F6819BE640D9}"/>
              </a:ext>
            </a:extLst>
          </p:cNvPr>
          <p:cNvPicPr>
            <a:picLocks noChangeAspect="1"/>
          </p:cNvPicPr>
          <p:nvPr/>
        </p:nvPicPr>
        <p:blipFill>
          <a:blip r:embed="rId4"/>
          <a:stretch>
            <a:fillRect/>
          </a:stretch>
        </p:blipFill>
        <p:spPr>
          <a:xfrm>
            <a:off x="7798299" y="2462292"/>
            <a:ext cx="3641727" cy="2731295"/>
          </a:xfrm>
          <a:prstGeom prst="rect">
            <a:avLst/>
          </a:prstGeom>
        </p:spPr>
      </p:pic>
    </p:spTree>
    <p:extLst>
      <p:ext uri="{BB962C8B-B14F-4D97-AF65-F5344CB8AC3E}">
        <p14:creationId xmlns:p14="http://schemas.microsoft.com/office/powerpoint/2010/main" val="241247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54A53-C452-5545-0657-3460046089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F11A41-5857-5D8A-AE93-E385A6A5E214}"/>
              </a:ext>
            </a:extLst>
          </p:cNvPr>
          <p:cNvSpPr txBox="1">
            <a:spLocks noGrp="1"/>
          </p:cNvSpPr>
          <p:nvPr>
            <p:ph type="title"/>
          </p:nvPr>
        </p:nvSpPr>
        <p:spPr>
          <a:xfrm>
            <a:off x="1535113" y="1044575"/>
            <a:ext cx="10013950" cy="1030288"/>
          </a:xfrm>
        </p:spPr>
        <p:txBody>
          <a:bodyPr numCol="1">
            <a:prstTxWarp prst="textNoShape">
              <a:avLst/>
            </a:prstTxWarp>
            <a:normAutofit/>
          </a:bodyPr>
          <a:lstStyle/>
          <a:p>
            <a:pPr>
              <a:defRPr/>
            </a:pPr>
            <a:r>
              <a:rPr lang="ko-KR" altLang="en-US" dirty="0">
                <a:solidFill>
                  <a:schemeClr val="bg1"/>
                </a:solidFill>
                <a:ea typeface="굴림"/>
              </a:rPr>
              <a:t>가자지구의 그리스도인들을 위한 기도</a:t>
            </a:r>
          </a:p>
        </p:txBody>
      </p:sp>
      <p:sp>
        <p:nvSpPr>
          <p:cNvPr id="3" name="TextBox 3">
            <a:extLst>
              <a:ext uri="{FF2B5EF4-FFF2-40B4-BE49-F238E27FC236}">
                <a16:creationId xmlns:a16="http://schemas.microsoft.com/office/drawing/2014/main" id="{8A2D5BE1-3F2F-D522-D280-8100ADB41E3D}"/>
              </a:ext>
            </a:extLst>
          </p:cNvPr>
          <p:cNvSpPr txBox="1"/>
          <p:nvPr/>
        </p:nvSpPr>
        <p:spPr>
          <a:xfrm>
            <a:off x="1535113" y="2322513"/>
            <a:ext cx="9550400" cy="3970318"/>
          </a:xfrm>
          <a:prstGeom prst="rect">
            <a:avLst/>
          </a:prstGeom>
          <a:noFill/>
          <a:ln cap="flat">
            <a:noFill/>
          </a:ln>
        </p:spPr>
        <p:txBody>
          <a:bodyPr lIns="91440" tIns="45720" rIns="91440" bIns="45720" anchor="t">
            <a:spAutoFit/>
          </a:bodyPr>
          <a:lstStyle>
            <a:lvl1pPr marL="285750" indent="-285750">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a:buSzPct val="100000"/>
              <a:buFont typeface="Wingdings" panose="020B0604020202020204" pitchFamily="34" charset="0"/>
              <a:buChar char="§"/>
              <a:defRPr/>
            </a:pPr>
            <a:endParaRPr lang="ko-KR" altLang="en-US" sz="1400" dirty="0">
              <a:latin typeface="Aptos"/>
              <a:ea typeface="맑은 고딕"/>
            </a:endParaRPr>
          </a:p>
          <a:p>
            <a:pPr marL="381000" indent="-381000">
              <a:buSzPct val="100000"/>
              <a:buFont typeface="Arial,Sans-Serif" panose="020B0604020202020204" pitchFamily="34" charset="0"/>
              <a:buChar char="•"/>
              <a:defRPr/>
            </a:pPr>
            <a:r>
              <a:rPr lang="ko-KR" altLang="en-US" sz="1400" dirty="0">
                <a:latin typeface="Aptos"/>
                <a:ea typeface="맑은 고딕"/>
              </a:rPr>
              <a:t>무엇보다도 가자 지구에서 벌어지고 있는 인도주의적 위기에 대한 즉각적인 해결책이 준비되도록 기도합니다. 또한 분쟁 양측이 구호품의 안전한 전달을 보장하고 가장 필요한 이들에게 전달할 수 있도록 기도합니다</a:t>
            </a:r>
            <a:r>
              <a:rPr lang="en-US" altLang="ko-KR" sz="1400" dirty="0">
                <a:latin typeface="Aptos"/>
                <a:ea typeface="맑은 고딕"/>
              </a:rPr>
              <a:t>.</a:t>
            </a:r>
            <a:endParaRPr lang="en-US" sz="1400" dirty="0">
              <a:latin typeface="Aptos"/>
              <a:ea typeface="맑은 고딕"/>
            </a:endParaRPr>
          </a:p>
          <a:p>
            <a:pPr marL="381000" indent="-381000">
              <a:buFont typeface="Arial,Sans-Serif" panose="020B0604020202020204" pitchFamily="34" charset="0"/>
              <a:buChar char="•"/>
              <a:defRPr/>
            </a:pPr>
            <a:endParaRPr lang="en-US" sz="1400" dirty="0">
              <a:latin typeface="Malgun Gothic"/>
              <a:ea typeface="Malgun Gothic"/>
            </a:endParaRPr>
          </a:p>
          <a:p>
            <a:pPr marL="381000" indent="-381000">
              <a:buFont typeface="Arial,Sans-Serif" panose="020B0604020202020204" pitchFamily="34" charset="0"/>
              <a:buChar char="•"/>
              <a:defRPr/>
            </a:pPr>
            <a:r>
              <a:rPr lang="ko-KR" altLang="en-US" sz="1400" dirty="0">
                <a:latin typeface="Aptos"/>
                <a:ea typeface="맑은 고딕"/>
              </a:rPr>
              <a:t>기독교의 발상지인 이곳에 그리스도인이 계속 생존할 수 있도록 기도합니다. 오픈도어는 팔레스타인 교회의 “남은 자”</a:t>
            </a:r>
            <a:r>
              <a:rPr lang="en-US" altLang="ko-KR" sz="1400" dirty="0">
                <a:latin typeface="Aptos"/>
                <a:ea typeface="맑은 고딕"/>
              </a:rPr>
              <a:t>(</a:t>
            </a:r>
            <a:r>
              <a:rPr lang="ko-KR" altLang="en-US" sz="1400" dirty="0">
                <a:latin typeface="Aptos"/>
                <a:ea typeface="맑은 고딕"/>
              </a:rPr>
              <a:t>계 </a:t>
            </a:r>
            <a:r>
              <a:rPr lang="en-US" altLang="ko-KR" sz="1400" dirty="0">
                <a:latin typeface="Aptos"/>
                <a:ea typeface="맑은 고딕"/>
              </a:rPr>
              <a:t>3:2)를</a:t>
            </a:r>
            <a:r>
              <a:rPr lang="ko-KR" altLang="en-US" sz="1400" dirty="0">
                <a:latin typeface="Aptos"/>
                <a:ea typeface="맑은 고딕"/>
              </a:rPr>
              <a:t> 굳건히 하여 모든 사람이 예수님의 참된 평화를 알 </a:t>
            </a:r>
            <a:r>
              <a:rPr lang="ko-KR" sz="1400" dirty="0">
                <a:latin typeface="Aptos"/>
                <a:ea typeface="맑은 고딕"/>
              </a:rPr>
              <a:t>수 있도록</a:t>
            </a:r>
            <a:r>
              <a:rPr lang="ko-KR" altLang="en-US" sz="1400" dirty="0">
                <a:latin typeface="Aptos"/>
                <a:ea typeface="맑은 고딕"/>
              </a:rPr>
              <a:t> 하는 사명이 있습니다.</a:t>
            </a:r>
            <a:endParaRPr lang="en-US" altLang="ko-KR" sz="1400" dirty="0">
              <a:latin typeface="Aptos"/>
              <a:ea typeface="맑은 고딕"/>
            </a:endParaRPr>
          </a:p>
          <a:p>
            <a:pPr marL="381000" indent="-381000">
              <a:buFont typeface="Arial,Sans-Serif" panose="020B0604020202020204" pitchFamily="34" charset="0"/>
              <a:buChar char="•"/>
              <a:defRPr/>
            </a:pPr>
            <a:endParaRPr lang="en-US" sz="1400" dirty="0">
              <a:latin typeface="Malgun Gothic"/>
              <a:ea typeface="Malgun Gothic"/>
            </a:endParaRPr>
          </a:p>
          <a:p>
            <a:pPr marL="381000" indent="-381000">
              <a:buFont typeface="Arial,Sans-Serif" panose="020B0604020202020204" pitchFamily="34" charset="0"/>
              <a:buChar char="•"/>
              <a:defRPr/>
            </a:pPr>
            <a:r>
              <a:rPr lang="ko-KR" altLang="en-US" sz="1400" dirty="0">
                <a:latin typeface="Aptos"/>
                <a:ea typeface="맑은 고딕"/>
              </a:rPr>
              <a:t>현재 벌어지고 있는 육체적</a:t>
            </a:r>
            <a:r>
              <a:rPr lang="en-US" altLang="ko-KR" sz="1400" dirty="0">
                <a:latin typeface="Aptos"/>
                <a:ea typeface="맑은 고딕"/>
              </a:rPr>
              <a:t>·</a:t>
            </a:r>
            <a:r>
              <a:rPr lang="ko-KR" altLang="en-US" sz="1400" dirty="0">
                <a:latin typeface="Aptos"/>
                <a:ea typeface="맑은 고딕"/>
              </a:rPr>
              <a:t>영적 전투를 </a:t>
            </a:r>
            <a:r>
              <a:rPr lang="ko-KR" sz="1400" dirty="0">
                <a:latin typeface="Aptos"/>
                <a:ea typeface="맑은 고딕"/>
              </a:rPr>
              <a:t>위해</a:t>
            </a:r>
            <a:r>
              <a:rPr lang="ko-KR" altLang="en-US" sz="1400" dirty="0">
                <a:latin typeface="Aptos"/>
                <a:ea typeface="맑은 고딕"/>
              </a:rPr>
              <a:t> 기도합니다</a:t>
            </a:r>
            <a:r>
              <a:rPr lang="en-US" altLang="ko-KR" sz="1400" dirty="0">
                <a:latin typeface="Aptos"/>
                <a:ea typeface="맑은 고딕"/>
              </a:rPr>
              <a:t>.</a:t>
            </a:r>
            <a:r>
              <a:rPr lang="ko-KR" altLang="en-US" sz="1400" dirty="0">
                <a:latin typeface="Aptos"/>
                <a:ea typeface="맑은 고딕"/>
              </a:rPr>
              <a:t> 국가간 전쟁은 인간의 생명 뿐만 아니라 영혼까지 파괴적 결과를 초래할 </a:t>
            </a:r>
            <a:r>
              <a:rPr lang="ko-KR" sz="1400" dirty="0">
                <a:latin typeface="Aptos"/>
                <a:ea typeface="맑은 고딕"/>
              </a:rPr>
              <a:t>수 </a:t>
            </a:r>
            <a:r>
              <a:rPr lang="ko-KR" altLang="en-US" sz="1400" dirty="0">
                <a:latin typeface="Aptos"/>
                <a:ea typeface="맑은 고딕"/>
              </a:rPr>
              <a:t>있습니다</a:t>
            </a:r>
            <a:r>
              <a:rPr lang="en-US" altLang="ko-KR" sz="1400" dirty="0">
                <a:latin typeface="Aptos"/>
                <a:ea typeface="맑은 고딕"/>
              </a:rPr>
              <a:t>.</a:t>
            </a:r>
            <a:r>
              <a:rPr lang="ko-KR" altLang="en-US" sz="1400" dirty="0">
                <a:latin typeface="Aptos"/>
                <a:ea typeface="맑은 고딕"/>
              </a:rPr>
              <a:t> 예수 그리스도는 </a:t>
            </a:r>
            <a:r>
              <a:rPr lang="ko-KR" sz="1400" dirty="0">
                <a:latin typeface="Aptos"/>
                <a:ea typeface="맑은 고딕"/>
              </a:rPr>
              <a:t>교회가 선포해야 할 궁극적인 해결책입니다</a:t>
            </a:r>
            <a:r>
              <a:rPr lang="en-US" altLang="ko-KR" sz="1400" dirty="0">
                <a:latin typeface="Aptos"/>
                <a:ea typeface="맑은 고딕"/>
              </a:rPr>
              <a:t>.</a:t>
            </a:r>
            <a:r>
              <a:rPr lang="ko-KR" sz="1400" dirty="0">
                <a:latin typeface="Aptos"/>
                <a:ea typeface="맑은 고딕"/>
              </a:rPr>
              <a:t> </a:t>
            </a:r>
            <a:r>
              <a:rPr lang="ko-KR" altLang="en-US" sz="1400" dirty="0">
                <a:latin typeface="Aptos"/>
                <a:ea typeface="맑은 고딕"/>
              </a:rPr>
              <a:t>전 세계 기독교인들이 기도로 이 전투에 참여하도록 기도합니다</a:t>
            </a:r>
            <a:r>
              <a:rPr lang="en-US" altLang="ko-KR" sz="1400" dirty="0">
                <a:latin typeface="Aptos"/>
                <a:ea typeface="맑은 고딕"/>
              </a:rPr>
              <a:t>.</a:t>
            </a:r>
            <a:endParaRPr lang="ko-KR" altLang="en-US" sz="1400" dirty="0">
              <a:latin typeface="Aptos"/>
              <a:ea typeface="맑은 고딕"/>
            </a:endParaRPr>
          </a:p>
          <a:p>
            <a:pPr marL="381000" indent="-381000">
              <a:buFont typeface="Arial,Sans-Serif" panose="020B0604020202020204" pitchFamily="34" charset="0"/>
              <a:buChar char="•"/>
              <a:defRPr/>
            </a:pPr>
            <a:endParaRPr lang="ko-KR" altLang="en-US" sz="1400" dirty="0">
              <a:latin typeface="Aptos"/>
              <a:ea typeface="맑은 고딕"/>
            </a:endParaRPr>
          </a:p>
          <a:p>
            <a:pPr marL="381000" indent="-381000">
              <a:buFont typeface="Arial,Sans-Serif" panose="020B0604020202020204" pitchFamily="34" charset="0"/>
              <a:buChar char="•"/>
              <a:defRPr/>
            </a:pPr>
            <a:r>
              <a:rPr lang="ko-KR" altLang="en-US" sz="1400" dirty="0">
                <a:latin typeface="Aptos"/>
                <a:ea typeface="맑은 고딕"/>
              </a:rPr>
              <a:t>깊은 어둠과 죄악 속에서도 팔레스타인 </a:t>
            </a:r>
            <a:r>
              <a:rPr lang="ko-KR" sz="1400" dirty="0">
                <a:latin typeface="Aptos"/>
                <a:ea typeface="맑은 고딕"/>
              </a:rPr>
              <a:t>모든 </a:t>
            </a:r>
            <a:r>
              <a:rPr lang="ko-KR" altLang="en-US" sz="1400" dirty="0">
                <a:latin typeface="Aptos"/>
                <a:ea typeface="맑은 고딕"/>
              </a:rPr>
              <a:t>교파의 기독교 청년들 사이에서 일어나는 저항 운동을 위해 기도합니다. 젊은이들은 예수님과 성경을 알고자 하는 뜨거운 열정이 있습니다. 젊은 신자들이 서로와 주변 무슬림 사회에 희망과 복음을 나눌 수 있도록 기도합니다</a:t>
            </a:r>
            <a:r>
              <a:rPr lang="en-US" altLang="ko-KR" sz="1400" dirty="0">
                <a:latin typeface="Aptos"/>
                <a:ea typeface="맑은 고딕"/>
              </a:rPr>
              <a:t>.</a:t>
            </a:r>
            <a:endParaRPr lang="en-US" sz="1400" dirty="0">
              <a:latin typeface="Aptos"/>
              <a:ea typeface="맑은 고딕"/>
            </a:endParaRPr>
          </a:p>
          <a:p>
            <a:pPr marL="381000" indent="-381000">
              <a:buFont typeface="Arial,Sans-Serif" panose="020B0604020202020204" pitchFamily="34" charset="0"/>
              <a:buChar char="•"/>
              <a:defRPr/>
            </a:pPr>
            <a:endParaRPr lang="en-US" sz="1400" dirty="0">
              <a:latin typeface="Malgun Gothic"/>
              <a:ea typeface="Malgun Gothic"/>
            </a:endParaRPr>
          </a:p>
          <a:p>
            <a:pPr>
              <a:buFont typeface="Arial" panose="020B0604020202020204" pitchFamily="34" charset="0"/>
              <a:buChar char="•"/>
              <a:defRPr/>
            </a:pPr>
            <a:r>
              <a:rPr lang="ko-KR" altLang="en-US" sz="1400" dirty="0">
                <a:latin typeface="Aptos"/>
                <a:ea typeface="맑은 고딕"/>
              </a:rPr>
              <a:t>혼란 속에서도 복음이 전파되도록 기도합니다. 무슬림들이 예수님께 지속적인 관심을 보이고 있습니다</a:t>
            </a:r>
            <a:r>
              <a:rPr lang="en-US" altLang="ko-KR" sz="1400" dirty="0">
                <a:latin typeface="Aptos"/>
                <a:ea typeface="맑은 고딕"/>
              </a:rPr>
              <a:t>.</a:t>
            </a:r>
            <a:r>
              <a:rPr lang="ko-KR" altLang="en-US" sz="1400" dirty="0">
                <a:latin typeface="Aptos"/>
                <a:ea typeface="맑은 고딕"/>
              </a:rPr>
              <a:t> </a:t>
            </a:r>
            <a:r>
              <a:rPr lang="ko-KR" altLang="en-US" sz="1400" dirty="0" err="1">
                <a:latin typeface="Aptos"/>
                <a:ea typeface="맑은 고딕"/>
              </a:rPr>
              <a:t>가자와</a:t>
            </a:r>
            <a:r>
              <a:rPr lang="ko-KR" altLang="en-US" sz="1400" dirty="0">
                <a:latin typeface="Aptos"/>
                <a:ea typeface="맑은 고딕"/>
              </a:rPr>
              <a:t> 서안 지구의 무슬림 이웃을 비롯해 모든 사람이 복음에 열려 있습니다</a:t>
            </a:r>
            <a:r>
              <a:rPr lang="en-US" altLang="ko-KR" sz="1400" dirty="0">
                <a:latin typeface="Aptos"/>
                <a:ea typeface="맑은 고딕"/>
              </a:rPr>
              <a:t>. </a:t>
            </a:r>
            <a:r>
              <a:rPr lang="ko-KR" altLang="en-US" sz="1400" dirty="0">
                <a:latin typeface="Aptos"/>
                <a:ea typeface="맑은 고딕"/>
              </a:rPr>
              <a:t>사람은 결코 적이 아닙니다</a:t>
            </a:r>
            <a:r>
              <a:rPr lang="en-US" altLang="ko-KR" sz="1400" dirty="0">
                <a:latin typeface="Aptos"/>
                <a:ea typeface="맑은 고딕"/>
              </a:rPr>
              <a:t>.</a:t>
            </a:r>
            <a:r>
              <a:rPr lang="ko-KR" altLang="en-US" sz="1400" dirty="0">
                <a:latin typeface="Aptos"/>
                <a:ea typeface="맑은 고딕"/>
              </a:rPr>
              <a:t> 오직 사탄만이 적입니다</a:t>
            </a:r>
            <a:r>
              <a:rPr lang="en-US" altLang="ko-KR" sz="1400" dirty="0">
                <a:latin typeface="Aptos"/>
                <a:ea typeface="맑은 고딕"/>
              </a:rPr>
              <a:t>.</a:t>
            </a:r>
            <a:r>
              <a:rPr lang="ko-KR" altLang="en-US" sz="1400" dirty="0">
                <a:latin typeface="Aptos"/>
                <a:ea typeface="맑은 고딕"/>
              </a:rPr>
              <a:t> 그리스도인으로서 우리는 어둠 속에 빛을 비추라는 부르심을 받았습니다</a:t>
            </a:r>
            <a:r>
              <a:rPr lang="en-US" altLang="ko-KR" sz="1400" dirty="0">
                <a:latin typeface="Aptos"/>
                <a:ea typeface="맑은 고딕"/>
              </a:rPr>
              <a:t>(</a:t>
            </a:r>
            <a:r>
              <a:rPr lang="ko-KR" altLang="en-US" sz="1400" dirty="0">
                <a:latin typeface="Aptos"/>
                <a:ea typeface="맑은 고딕"/>
              </a:rPr>
              <a:t>마태복음 </a:t>
            </a:r>
            <a:r>
              <a:rPr lang="en-US" altLang="ko-KR" sz="1400" dirty="0">
                <a:latin typeface="Aptos"/>
                <a:ea typeface="맑은 고딕"/>
              </a:rPr>
              <a:t>5:13-16).</a:t>
            </a:r>
            <a:endParaRPr lang="en-US" dirty="0"/>
          </a:p>
        </p:txBody>
      </p:sp>
    </p:spTree>
    <p:extLst>
      <p:ext uri="{BB962C8B-B14F-4D97-AF65-F5344CB8AC3E}">
        <p14:creationId xmlns:p14="http://schemas.microsoft.com/office/powerpoint/2010/main" val="3824595968"/>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57D84-DE2F-1519-CC30-7EF62FE9C8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72F944-0240-740C-23C7-D0D87F2A9DE3}"/>
              </a:ext>
            </a:extLst>
          </p:cNvPr>
          <p:cNvSpPr txBox="1">
            <a:spLocks noGrp="1"/>
          </p:cNvSpPr>
          <p:nvPr>
            <p:ph type="title"/>
          </p:nvPr>
        </p:nvSpPr>
        <p:spPr>
          <a:xfrm>
            <a:off x="1535113" y="1044575"/>
            <a:ext cx="10013950" cy="1030288"/>
          </a:xfrm>
        </p:spPr>
        <p:txBody>
          <a:bodyPr numCol="1">
            <a:prstTxWarp prst="textNoShape">
              <a:avLst/>
            </a:prstTxWarp>
          </a:bodyPr>
          <a:lstStyle/>
          <a:p>
            <a:pPr>
              <a:defRPr/>
            </a:pPr>
            <a:r>
              <a:rPr lang="ko-KR" altLang="en-US" dirty="0">
                <a:solidFill>
                  <a:schemeClr val="bg1"/>
                </a:solidFill>
                <a:ea typeface="굴림"/>
              </a:rPr>
              <a:t>라틴 아메리카를 위한 기도</a:t>
            </a:r>
          </a:p>
        </p:txBody>
      </p:sp>
      <p:sp>
        <p:nvSpPr>
          <p:cNvPr id="3" name="TextBox 3">
            <a:extLst>
              <a:ext uri="{FF2B5EF4-FFF2-40B4-BE49-F238E27FC236}">
                <a16:creationId xmlns:a16="http://schemas.microsoft.com/office/drawing/2014/main" id="{43240078-AB5C-80EF-66A1-C51B846BC202}"/>
              </a:ext>
            </a:extLst>
          </p:cNvPr>
          <p:cNvSpPr txBox="1"/>
          <p:nvPr/>
        </p:nvSpPr>
        <p:spPr>
          <a:xfrm>
            <a:off x="1535113" y="2322513"/>
            <a:ext cx="9550400" cy="3539430"/>
          </a:xfrm>
          <a:prstGeom prst="rect">
            <a:avLst/>
          </a:prstGeom>
          <a:noFill/>
          <a:ln cap="flat">
            <a:noFill/>
          </a:ln>
        </p:spPr>
        <p:txBody>
          <a:bodyPr lIns="91440" tIns="45720" rIns="91440" bIns="45720" anchor="t">
            <a:spAutoFit/>
          </a:bodyPr>
          <a:lstStyle>
            <a:lvl1pPr marL="285750" indent="-285750">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a:buSzPct val="100000"/>
              <a:buFont typeface="Wingdings" panose="020B0604020202020204" pitchFamily="34" charset="0"/>
              <a:buChar char="§"/>
              <a:defRPr/>
            </a:pPr>
            <a:endParaRPr lang="ko-KR" altLang="en-US" sz="1400" dirty="0">
              <a:latin typeface="Aptos"/>
              <a:ea typeface="맑은 고딕"/>
            </a:endParaRPr>
          </a:p>
          <a:p>
            <a:pPr marL="381000" indent="-381000">
              <a:buSzPct val="100000"/>
              <a:buFont typeface="Arial,Sans-Serif" panose="020B0604020202020204" pitchFamily="34" charset="0"/>
              <a:buChar char="•"/>
              <a:defRPr/>
            </a:pPr>
            <a:r>
              <a:rPr lang="ko-KR" sz="1400" dirty="0">
                <a:latin typeface="Aptos"/>
                <a:ea typeface="맑은 고딕"/>
              </a:rPr>
              <a:t>범죄 조직이 장악한 지역에 거주하는 목회자들과 그 가족들의 안전과 보호를 위해</a:t>
            </a:r>
            <a:r>
              <a:rPr lang="ko-KR" altLang="en-US" sz="1400" dirty="0">
                <a:latin typeface="Aptos"/>
                <a:ea typeface="맑은 고딕"/>
              </a:rPr>
              <a:t> 기도합니다.</a:t>
            </a:r>
            <a:endParaRPr lang="en-US" sz="1400" dirty="0">
              <a:latin typeface="Aptos"/>
              <a:ea typeface="맑은 고딕"/>
            </a:endParaRPr>
          </a:p>
          <a:p>
            <a:pPr marL="381000" indent="-381000">
              <a:buFont typeface="Arial,Sans-Serif" panose="020B0604020202020204" pitchFamily="34" charset="0"/>
              <a:buChar char="•"/>
              <a:defRPr/>
            </a:pPr>
            <a:endParaRPr lang="en-US" sz="1400" dirty="0">
              <a:latin typeface="Malgun Gothic"/>
              <a:ea typeface="Malgun Gothic"/>
            </a:endParaRPr>
          </a:p>
          <a:p>
            <a:pPr marL="381000" indent="-381000">
              <a:buFont typeface="Arial,Sans-Serif" panose="020B0604020202020204" pitchFamily="34" charset="0"/>
              <a:buChar char="•"/>
              <a:defRPr/>
            </a:pPr>
            <a:r>
              <a:rPr lang="ko-KR" sz="1400" dirty="0">
                <a:latin typeface="Aptos"/>
                <a:ea typeface="맑은 고딕"/>
              </a:rPr>
              <a:t>적대적인 환경 속에서도 교회가 계속해서 세상의 빛과 소금의 역할을 감당할 수 있도록 기도합니다.</a:t>
            </a:r>
            <a:endParaRPr lang="ko-KR" altLang="en-US" sz="1400" dirty="0">
              <a:latin typeface="Aptos"/>
              <a:ea typeface="맑은 고딕"/>
            </a:endParaRPr>
          </a:p>
          <a:p>
            <a:pPr marL="381000" indent="-381000">
              <a:buFont typeface="Arial,Sans-Serif" panose="020B0604020202020204" pitchFamily="34" charset="0"/>
              <a:buChar char="•"/>
              <a:defRPr/>
            </a:pPr>
            <a:endParaRPr lang="en-US" sz="1400" dirty="0">
              <a:latin typeface="Malgun Gothic"/>
              <a:ea typeface="Malgun Gothic"/>
            </a:endParaRPr>
          </a:p>
          <a:p>
            <a:pPr marL="381000" indent="-381000">
              <a:buFont typeface="Arial,Sans-Serif" panose="020B0604020202020204" pitchFamily="34" charset="0"/>
              <a:buChar char="•"/>
              <a:defRPr/>
            </a:pPr>
            <a:r>
              <a:rPr lang="ko-KR" sz="1400" dirty="0">
                <a:latin typeface="Aptos"/>
                <a:ea typeface="맑은 고딕"/>
              </a:rPr>
              <a:t>복음에 적대적인 토착 공동체의 지역 지도자들을 위해</a:t>
            </a:r>
            <a:r>
              <a:rPr lang="en-US" sz="1400" dirty="0">
                <a:latin typeface="Aptos"/>
              </a:rPr>
              <a:t>, </a:t>
            </a:r>
            <a:r>
              <a:rPr lang="ko-KR" sz="1400" dirty="0">
                <a:latin typeface="Aptos"/>
                <a:ea typeface="맑은 고딕"/>
              </a:rPr>
              <a:t>하나님께서 그들의 마음속에 기적적으로 역사하셔서 겸손하게 변화될 수 있도록</a:t>
            </a:r>
            <a:r>
              <a:rPr lang="ko-KR" altLang="en-US" sz="1400" dirty="0">
                <a:latin typeface="Aptos"/>
                <a:ea typeface="맑은 고딕"/>
              </a:rPr>
              <a:t> 기도합니다.</a:t>
            </a:r>
            <a:endParaRPr lang="en-US" sz="1400" dirty="0">
              <a:latin typeface="Aptos"/>
              <a:ea typeface="맑은 고딕"/>
            </a:endParaRPr>
          </a:p>
          <a:p>
            <a:pPr marL="381000" indent="-381000">
              <a:buFont typeface="Arial,Sans-Serif" panose="020B0604020202020204" pitchFamily="34" charset="0"/>
              <a:buChar char="•"/>
              <a:defRPr/>
            </a:pPr>
            <a:endParaRPr lang="en-US" sz="1400" dirty="0">
              <a:latin typeface="Malgun Gothic"/>
              <a:ea typeface="Malgun Gothic"/>
            </a:endParaRPr>
          </a:p>
          <a:p>
            <a:pPr marL="381000" indent="-381000">
              <a:buFont typeface="Arial,Sans-Serif" panose="020B0604020202020204" pitchFamily="34" charset="0"/>
              <a:buChar char="•"/>
              <a:defRPr/>
            </a:pPr>
            <a:r>
              <a:rPr lang="ko-KR" altLang="en-US" sz="1400" dirty="0">
                <a:latin typeface="Malgun Gothic"/>
                <a:ea typeface="Malgun Gothic"/>
              </a:rPr>
              <a:t>공동체 안에서 거부당하거나 멸시 당하는 믿음의 지체들이 하나님 아버지의 위로와 사랑을 </a:t>
            </a:r>
            <a:r>
              <a:rPr lang="ko-KR" sz="1400" dirty="0">
                <a:latin typeface="Malgun Gothic"/>
                <a:ea typeface="Malgun Gothic"/>
              </a:rPr>
              <a:t>느낄 수</a:t>
            </a:r>
            <a:r>
              <a:rPr lang="ko-KR" altLang="en-US" sz="1400" dirty="0">
                <a:latin typeface="Malgun Gothic"/>
                <a:ea typeface="Malgun Gothic"/>
              </a:rPr>
              <a:t> </a:t>
            </a:r>
            <a:r>
              <a:rPr lang="ko-KR" sz="1400" dirty="0">
                <a:latin typeface="Malgun Gothic"/>
                <a:ea typeface="Malgun Gothic"/>
              </a:rPr>
              <a:t>있도록</a:t>
            </a:r>
            <a:r>
              <a:rPr lang="ko-KR" altLang="en-US" sz="1400" dirty="0">
                <a:latin typeface="Malgun Gothic"/>
                <a:ea typeface="Malgun Gothic"/>
              </a:rPr>
              <a:t> 기도합니다.</a:t>
            </a:r>
            <a:endParaRPr lang="en-US" sz="1400" dirty="0">
              <a:latin typeface="Malgun Gothic"/>
              <a:ea typeface="Malgun Gothic"/>
            </a:endParaRPr>
          </a:p>
          <a:p>
            <a:pPr marL="381000" indent="-381000">
              <a:buFont typeface="Arial,Sans-Serif" panose="020B0604020202020204" pitchFamily="34" charset="0"/>
              <a:buChar char="•"/>
              <a:defRPr/>
            </a:pPr>
            <a:endParaRPr lang="en-US" sz="1400" dirty="0">
              <a:latin typeface="Malgun Gothic"/>
              <a:ea typeface="Malgun Gothic"/>
            </a:endParaRPr>
          </a:p>
          <a:p>
            <a:pPr marL="381000" indent="-381000">
              <a:buFont typeface="Arial,Sans-Serif" panose="020B0604020202020204" pitchFamily="34" charset="0"/>
              <a:buChar char="•"/>
              <a:defRPr/>
            </a:pPr>
            <a:r>
              <a:rPr lang="ko-KR" sz="1400" dirty="0">
                <a:latin typeface="Aptos"/>
                <a:ea typeface="맑은 고딕"/>
              </a:rPr>
              <a:t>현장에서 </a:t>
            </a:r>
            <a:r>
              <a:rPr lang="ko-KR" altLang="en-US" sz="1400" dirty="0">
                <a:latin typeface="Aptos"/>
                <a:ea typeface="맑은 고딕"/>
              </a:rPr>
              <a:t>사역하는 사역자들을</a:t>
            </a:r>
            <a:r>
              <a:rPr lang="ko-KR" sz="1400" dirty="0">
                <a:latin typeface="Aptos"/>
                <a:ea typeface="맑은 고딕"/>
              </a:rPr>
              <a:t> 모든 위험으로부터 안전하게 지켜 주시기를</a:t>
            </a:r>
            <a:r>
              <a:rPr lang="ko-KR" altLang="en-US" sz="1400" dirty="0">
                <a:latin typeface="Aptos"/>
                <a:ea typeface="맑은 고딕"/>
              </a:rPr>
              <a:t> 기도합니다.</a:t>
            </a:r>
            <a:endParaRPr lang="en-US" sz="1400" dirty="0">
              <a:latin typeface="Aptos"/>
              <a:ea typeface="맑은 고딕"/>
            </a:endParaRPr>
          </a:p>
          <a:p>
            <a:pPr marL="381000" indent="-381000">
              <a:buFont typeface="Arial,Sans-Serif" panose="020B0604020202020204" pitchFamily="34" charset="0"/>
              <a:buChar char="•"/>
              <a:defRPr/>
            </a:pPr>
            <a:endParaRPr lang="en-US" sz="1400" dirty="0">
              <a:latin typeface="Malgun Gothic"/>
              <a:ea typeface="Malgun Gothic"/>
            </a:endParaRPr>
          </a:p>
          <a:p>
            <a:pPr marL="381000" indent="-381000">
              <a:buFont typeface="Arial,Sans-Serif" panose="020B0604020202020204" pitchFamily="34" charset="0"/>
              <a:buChar char="•"/>
              <a:defRPr/>
            </a:pPr>
            <a:r>
              <a:rPr lang="ko-KR" sz="1400" dirty="0">
                <a:latin typeface="Aptos"/>
                <a:ea typeface="맑은 고딕"/>
              </a:rPr>
              <a:t>하나님께서 현장 사역을 굳건히 세워 나가는 데 필요한 소명과 능력을 갖춘 적합한 동역자들을 팀에 보내주시기를</a:t>
            </a:r>
            <a:r>
              <a:rPr lang="ko-KR" altLang="en-US" sz="1400" dirty="0">
                <a:latin typeface="Aptos"/>
                <a:ea typeface="맑은 고딕"/>
              </a:rPr>
              <a:t> 기도합니다.</a:t>
            </a:r>
            <a:endParaRPr lang="en-US" sz="1400" dirty="0">
              <a:latin typeface="Aptos"/>
              <a:ea typeface="맑은 고딕"/>
            </a:endParaRPr>
          </a:p>
          <a:p>
            <a:pPr>
              <a:buSzPct val="100000"/>
              <a:buFont typeface="Wingdings" panose="020B0604020202020204" pitchFamily="34" charset="0"/>
              <a:buChar char="§"/>
              <a:defRPr/>
            </a:pPr>
            <a:endParaRPr lang="en-US" sz="1400" b="1" dirty="0">
              <a:latin typeface="Malgun Gothic"/>
              <a:ea typeface="맑은 고딕"/>
            </a:endParaRPr>
          </a:p>
        </p:txBody>
      </p:sp>
    </p:spTree>
    <p:extLst>
      <p:ext uri="{BB962C8B-B14F-4D97-AF65-F5344CB8AC3E}">
        <p14:creationId xmlns:p14="http://schemas.microsoft.com/office/powerpoint/2010/main" val="3152750128"/>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name="Slide6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CB206-D105-8C02-9CD2-A4FE8ED6D051}"/>
              </a:ext>
            </a:extLst>
          </p:cNvPr>
          <p:cNvSpPr txBox="1">
            <a:spLocks noGrp="1"/>
          </p:cNvSpPr>
          <p:nvPr>
            <p:ph type="title"/>
          </p:nvPr>
        </p:nvSpPr>
        <p:spPr>
          <a:xfrm>
            <a:off x="1535113" y="1044575"/>
            <a:ext cx="10013950" cy="1030288"/>
          </a:xfrm>
        </p:spPr>
        <p:txBody>
          <a:bodyPr numCol="1">
            <a:prstTxWarp prst="textNoShape">
              <a:avLst/>
            </a:prstTxWarp>
          </a:bodyPr>
          <a:lstStyle/>
          <a:p>
            <a:pPr eaLnBrk="1" hangingPunct="1">
              <a:defRPr/>
            </a:pPr>
            <a:r>
              <a:rPr lang="ko-KR" altLang="en-US" dirty="0">
                <a:ea typeface="굴림"/>
              </a:rPr>
              <a:t>이슬람권 비밀신자들을 위한 기도</a:t>
            </a:r>
            <a:endParaRPr lang="ko-KR" altLang="ko-KR" dirty="0">
              <a:ea typeface="굴림"/>
            </a:endParaRPr>
          </a:p>
        </p:txBody>
      </p:sp>
      <p:sp>
        <p:nvSpPr>
          <p:cNvPr id="3" name="TextBox 3">
            <a:extLst>
              <a:ext uri="{FF2B5EF4-FFF2-40B4-BE49-F238E27FC236}">
                <a16:creationId xmlns:a16="http://schemas.microsoft.com/office/drawing/2014/main" id="{8584DC46-CA32-6DD9-92AA-649377D72EC7}"/>
              </a:ext>
            </a:extLst>
          </p:cNvPr>
          <p:cNvSpPr txBox="1"/>
          <p:nvPr/>
        </p:nvSpPr>
        <p:spPr>
          <a:xfrm>
            <a:off x="1535113" y="2322513"/>
            <a:ext cx="9550400" cy="3508653"/>
          </a:xfrm>
          <a:prstGeom prst="rect">
            <a:avLst/>
          </a:prstGeom>
          <a:noFill/>
          <a:ln cap="flat">
            <a:noFill/>
          </a:ln>
        </p:spPr>
        <p:txBody>
          <a:bodyPr lIns="91440" tIns="45720" rIns="91440" bIns="45720" anchor="t">
            <a:spAutoFit/>
          </a:bodyPr>
          <a:lstStyle>
            <a:lvl1pPr marL="285750" indent="-285750">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eaLnBrk="1" hangingPunct="1">
              <a:buSzPct val="100000"/>
              <a:buFont typeface="Arial" panose="020B0604020202020204" pitchFamily="34" charset="0"/>
              <a:buChar char="•"/>
              <a:defRPr/>
            </a:pPr>
            <a:r>
              <a:rPr lang="ko-KR" altLang="en-US" sz="1300" b="1" dirty="0">
                <a:solidFill>
                  <a:srgbClr val="000000"/>
                </a:solidFill>
                <a:latin typeface="맑은 고딕"/>
                <a:ea typeface="맑은 고딕"/>
              </a:rPr>
              <a:t>두려움과 고립</a:t>
            </a:r>
            <a:r>
              <a:rPr lang="en-US" altLang="ko-KR" sz="1300" b="1" dirty="0">
                <a:solidFill>
                  <a:srgbClr val="000000"/>
                </a:solidFill>
                <a:latin typeface="맑은 고딕"/>
                <a:ea typeface="맑은 고딕"/>
              </a:rPr>
              <a:t>, </a:t>
            </a:r>
            <a:r>
              <a:rPr lang="ko-KR" altLang="en-US" sz="1300" b="1" dirty="0">
                <a:solidFill>
                  <a:srgbClr val="000000"/>
                </a:solidFill>
                <a:latin typeface="맑은 고딕"/>
                <a:ea typeface="맑은 고딕"/>
              </a:rPr>
              <a:t>그리고 생명의 위협 속에서도 믿음이 흔들리지 않고 그리스도 안에 굳게 설 수 있도록 기도합니다.</a:t>
            </a:r>
            <a:endParaRPr lang="en-US" altLang="ko-KR" sz="1300" b="1" dirty="0">
              <a:solidFill>
                <a:srgbClr val="000000"/>
              </a:solidFill>
              <a:latin typeface="맑은 고딕"/>
              <a:ea typeface="맑은 고딕"/>
            </a:endParaRPr>
          </a:p>
          <a:p>
            <a:pPr eaLnBrk="1" hangingPunct="1">
              <a:defRPr/>
            </a:pPr>
            <a:endParaRPr lang="en-GB" altLang="ko-KR" sz="1300" b="1" dirty="0">
              <a:solidFill>
                <a:srgbClr val="000000"/>
              </a:solidFill>
              <a:latin typeface="맑은 고딕"/>
              <a:ea typeface="맑은 고딕"/>
            </a:endParaRPr>
          </a:p>
          <a:p>
            <a:pPr eaLnBrk="1" hangingPunct="1">
              <a:buSzPct val="100000"/>
              <a:buFont typeface="Arial" panose="020B0604020202020204" pitchFamily="34" charset="0"/>
              <a:buChar char="•"/>
              <a:defRPr/>
            </a:pPr>
            <a:r>
              <a:rPr lang="ko-KR" altLang="en-US" sz="1300" b="1" dirty="0">
                <a:latin typeface="맑은 고딕"/>
                <a:ea typeface="맑은 고딕"/>
              </a:rPr>
              <a:t>언제 복음을 담대하게 전해야 할지</a:t>
            </a:r>
            <a:r>
              <a:rPr lang="en-US" altLang="ko-KR" sz="1300" b="1" dirty="0">
                <a:latin typeface="맑은 고딕"/>
                <a:ea typeface="맑은 고딕"/>
              </a:rPr>
              <a:t>, </a:t>
            </a:r>
            <a:r>
              <a:rPr lang="ko-KR" altLang="en-US" sz="1300" b="1" dirty="0">
                <a:latin typeface="맑은 고딕"/>
                <a:ea typeface="맑은 고딕"/>
              </a:rPr>
              <a:t>그리고 언제 주님의 보호 아래 지혜롭게 침묵해야 할지를 분별하는 지혜를 주시도록 기도합니다</a:t>
            </a:r>
            <a:r>
              <a:rPr lang="en-US" altLang="ko-KR" sz="1300" b="1" dirty="0">
                <a:latin typeface="맑은 고딕"/>
                <a:ea typeface="맑은 고딕"/>
              </a:rPr>
              <a:t>.</a:t>
            </a:r>
          </a:p>
          <a:p>
            <a:pPr eaLnBrk="1" hangingPunct="1">
              <a:buSzPct val="100000"/>
              <a:buFont typeface="Arial" panose="020B0604020202020204" pitchFamily="34" charset="0"/>
              <a:buChar char="•"/>
              <a:defRPr/>
            </a:pPr>
            <a:endParaRPr lang="en-GB" altLang="ko-KR" sz="1300" b="1" dirty="0">
              <a:solidFill>
                <a:srgbClr val="000000"/>
              </a:solidFill>
              <a:latin typeface="맑은 고딕"/>
              <a:ea typeface="맑은 고딕"/>
            </a:endParaRPr>
          </a:p>
          <a:p>
            <a:pPr eaLnBrk="1" hangingPunct="1">
              <a:buSzPct val="100000"/>
              <a:buFont typeface="Arial" panose="020B0604020202020204" pitchFamily="34" charset="0"/>
              <a:buChar char="•"/>
              <a:defRPr/>
            </a:pPr>
            <a:r>
              <a:rPr lang="ko-KR" altLang="en-US" sz="1300" b="1" dirty="0">
                <a:latin typeface="맑은 고딕"/>
                <a:ea typeface="맑은 고딕"/>
              </a:rPr>
              <a:t>자신들을 힘들게 하는 박해하는 자들에게도 그리스도의 마음으로 사랑과 용서를 베풀 수 있는 능력을 주시도록 기도합니다.</a:t>
            </a:r>
          </a:p>
          <a:p>
            <a:pPr eaLnBrk="1" hangingPunct="1">
              <a:buSzPct val="100000"/>
              <a:buFont typeface="Arial" panose="020B0604020202020204" pitchFamily="34" charset="0"/>
              <a:buChar char="•"/>
              <a:defRPr/>
            </a:pPr>
            <a:endParaRPr lang="en-GB" altLang="ko-KR" sz="1300" b="1" dirty="0">
              <a:solidFill>
                <a:srgbClr val="000000"/>
              </a:solidFill>
              <a:latin typeface="맑은 고딕"/>
              <a:ea typeface="맑은 고딕"/>
            </a:endParaRPr>
          </a:p>
          <a:p>
            <a:pPr eaLnBrk="1" hangingPunct="1">
              <a:buSzPct val="100000"/>
              <a:buFont typeface="Arial" panose="020B0604020202020204" pitchFamily="34" charset="0"/>
              <a:buChar char="•"/>
              <a:defRPr/>
            </a:pPr>
            <a:r>
              <a:rPr lang="ko-KR" altLang="en-US" sz="1300" b="1" dirty="0">
                <a:latin typeface="맑은 고딕"/>
                <a:ea typeface="맑은 고딕"/>
              </a:rPr>
              <a:t>개종으로 인해 잃어버린 사회적 관계와 가족을 대신할 수 있도록</a:t>
            </a:r>
            <a:r>
              <a:rPr lang="en-US" altLang="ko-KR" sz="1300" b="1" dirty="0">
                <a:latin typeface="맑은 고딕"/>
                <a:ea typeface="맑은 고딕"/>
              </a:rPr>
              <a:t>, MBB</a:t>
            </a:r>
            <a:r>
              <a:rPr lang="ko-KR" altLang="en-US" sz="1300" b="1" dirty="0">
                <a:latin typeface="맑은 고딕"/>
                <a:ea typeface="맑은 고딕"/>
              </a:rPr>
              <a:t>들이 서로를 지지하고 격려하는 안전하고 헌신적인 공동체를 형성하도록 기도합니다</a:t>
            </a:r>
            <a:r>
              <a:rPr lang="en-US" altLang="ko-KR" sz="1300" b="1" dirty="0">
                <a:latin typeface="맑은 고딕"/>
                <a:ea typeface="맑은 고딕"/>
              </a:rPr>
              <a:t>.</a:t>
            </a:r>
          </a:p>
          <a:p>
            <a:pPr eaLnBrk="1" hangingPunct="1">
              <a:buSzPct val="100000"/>
              <a:buFont typeface="Arial" panose="020B0604020202020204" pitchFamily="34" charset="0"/>
              <a:buChar char="•"/>
              <a:defRPr/>
            </a:pPr>
            <a:endParaRPr lang="en-GB" altLang="ko-KR" sz="1300" b="1" dirty="0">
              <a:solidFill>
                <a:srgbClr val="000000"/>
              </a:solidFill>
              <a:latin typeface="맑은 고딕"/>
              <a:ea typeface="맑은 고딕"/>
            </a:endParaRPr>
          </a:p>
          <a:p>
            <a:pPr eaLnBrk="1" hangingPunct="1">
              <a:buSzPct val="100000"/>
              <a:buFont typeface="Arial" panose="020B0604020202020204" pitchFamily="34" charset="0"/>
              <a:buChar char="•"/>
              <a:defRPr/>
            </a:pPr>
            <a:r>
              <a:rPr lang="ko-KR" altLang="en-US" sz="1300" b="1" dirty="0">
                <a:latin typeface="맑은 고딕"/>
                <a:ea typeface="맑은 고딕"/>
              </a:rPr>
              <a:t>숨어서라도 하나님의 말씀</a:t>
            </a:r>
            <a:r>
              <a:rPr lang="en-US" altLang="ko-KR" sz="1300" b="1" dirty="0">
                <a:latin typeface="맑은 고딕"/>
                <a:ea typeface="맑은 고딕"/>
              </a:rPr>
              <a:t>(</a:t>
            </a:r>
            <a:r>
              <a:rPr lang="ko-KR" altLang="en-US" sz="1300" b="1" dirty="0">
                <a:latin typeface="맑은 고딕"/>
                <a:ea typeface="맑은 고딕"/>
              </a:rPr>
              <a:t>성경</a:t>
            </a:r>
            <a:r>
              <a:rPr lang="en-US" altLang="ko-KR" sz="1300" b="1" dirty="0">
                <a:latin typeface="맑은 고딕"/>
                <a:ea typeface="맑은 고딕"/>
              </a:rPr>
              <a:t>)</a:t>
            </a:r>
            <a:r>
              <a:rPr lang="ko-KR" altLang="en-US" sz="1300" b="1" dirty="0">
                <a:latin typeface="맑은 고딕"/>
                <a:ea typeface="맑은 고딕"/>
              </a:rPr>
              <a:t>을 접할 수 있게 하시고</a:t>
            </a:r>
            <a:r>
              <a:rPr lang="en-US" altLang="ko-KR" sz="1300" b="1" dirty="0">
                <a:latin typeface="맑은 고딕"/>
                <a:ea typeface="맑은 고딕"/>
              </a:rPr>
              <a:t>, </a:t>
            </a:r>
            <a:r>
              <a:rPr lang="ko-KR" altLang="en-US" sz="1300" b="1" dirty="0">
                <a:latin typeface="맑은 고딕"/>
                <a:ea typeface="맑은 고딕"/>
              </a:rPr>
              <a:t>기록된 말씀이 그들의 삶에서 살아있는 실재가 되어 능력으로 임하도록 기도합니다</a:t>
            </a:r>
            <a:r>
              <a:rPr lang="en-US" altLang="ko-KR" sz="1300" b="1" dirty="0">
                <a:latin typeface="맑은 고딕"/>
                <a:ea typeface="맑은 고딕"/>
              </a:rPr>
              <a:t>.</a:t>
            </a:r>
          </a:p>
          <a:p>
            <a:pPr eaLnBrk="1" hangingPunct="1">
              <a:buSzPct val="100000"/>
              <a:buFont typeface="Arial" panose="020B0604020202020204" pitchFamily="34" charset="0"/>
              <a:buChar char="•"/>
              <a:defRPr/>
            </a:pPr>
            <a:endParaRPr lang="en-GB" altLang="ko-KR" sz="1300" b="1" dirty="0">
              <a:solidFill>
                <a:srgbClr val="000000"/>
              </a:solidFill>
              <a:latin typeface="맑은 고딕"/>
              <a:ea typeface="맑은 고딕"/>
            </a:endParaRPr>
          </a:p>
          <a:p>
            <a:pPr eaLnBrk="1" hangingPunct="1">
              <a:buSzPct val="100000"/>
              <a:buFont typeface="Arial" panose="020B0604020202020204" pitchFamily="34" charset="0"/>
              <a:buChar char="•"/>
              <a:defRPr/>
            </a:pPr>
            <a:r>
              <a:rPr lang="ko-KR" altLang="en-US" sz="1300" b="1" dirty="0">
                <a:latin typeface="맑은 고딕"/>
                <a:ea typeface="맑은 고딕"/>
              </a:rPr>
              <a:t>정부 당국과 가족들의 위협으로부터 그들의 생명과 안전을 지켜 주시는 하나님의 강력한 보호의 손길을 위해 기도합니다.</a:t>
            </a:r>
          </a:p>
          <a:p>
            <a:pPr eaLnBrk="1" hangingPunct="1">
              <a:buSzPct val="100000"/>
              <a:buFont typeface="Arial" panose="020B0604020202020204" pitchFamily="34" charset="0"/>
              <a:buChar char="•"/>
              <a:defRPr/>
            </a:pPr>
            <a:endParaRPr lang="en-US" altLang="ko-KR" sz="1300" b="1" dirty="0">
              <a:latin typeface="맑은 고딕"/>
              <a:ea typeface="맑은 고딕"/>
            </a:endParaRPr>
          </a:p>
          <a:p>
            <a:pPr eaLnBrk="1" hangingPunct="1">
              <a:buSzPct val="100000"/>
              <a:buFont typeface="Arial" panose="020B0604020202020204" pitchFamily="34" charset="0"/>
              <a:buChar char="•"/>
              <a:defRPr/>
            </a:pPr>
            <a:r>
              <a:rPr lang="ko-KR" altLang="en-US" sz="1300" b="1" dirty="0">
                <a:latin typeface="맑은 고딕"/>
                <a:ea typeface="맑은 고딕"/>
              </a:rPr>
              <a:t>성령께서 문을 여시고 인도하실 때</a:t>
            </a:r>
            <a:r>
              <a:rPr lang="en-US" altLang="ko-KR" sz="1300" b="1" dirty="0">
                <a:latin typeface="맑은 고딕"/>
                <a:ea typeface="맑은 고딕"/>
              </a:rPr>
              <a:t>, </a:t>
            </a:r>
            <a:r>
              <a:rPr lang="ko-KR" altLang="en-US" sz="1300" b="1" dirty="0">
                <a:latin typeface="맑은 고딕"/>
                <a:ea typeface="맑은 고딕"/>
              </a:rPr>
              <a:t>두려움을 이기고 복음을 전할 수 있는 거룩한 담대함을 부어 주시도록 기도합니다.</a:t>
            </a:r>
            <a:endParaRPr lang="en-US" altLang="ko-KR" sz="1300" b="1" dirty="0">
              <a:latin typeface="맑은 고딕"/>
              <a:ea typeface="맑은 고딕"/>
            </a:endParaRPr>
          </a:p>
          <a:p>
            <a:pPr eaLnBrk="1" hangingPunct="1">
              <a:defRPr/>
            </a:pPr>
            <a:endParaRPr lang="en-GB" altLang="ko-KR" sz="1400" b="1" dirty="0">
              <a:solidFill>
                <a:srgbClr val="000000"/>
              </a:solidFill>
              <a:latin typeface="+mj-ea"/>
              <a:ea typeface="+mj-ea"/>
            </a:endParaRPr>
          </a:p>
        </p:txBody>
      </p:sp>
    </p:spTree>
    <p:extLst>
      <p:ext uri="{BB962C8B-B14F-4D97-AF65-F5344CB8AC3E}">
        <p14:creationId xmlns:p14="http://schemas.microsoft.com/office/powerpoint/2010/main" val="4120143067"/>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219BF-7585-865F-B836-3FEB4A82BB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98EB-DEFC-DF1B-3337-AAAD9115ED47}"/>
              </a:ext>
            </a:extLst>
          </p:cNvPr>
          <p:cNvSpPr txBox="1">
            <a:spLocks noGrp="1"/>
          </p:cNvSpPr>
          <p:nvPr>
            <p:ph type="title"/>
          </p:nvPr>
        </p:nvSpPr>
        <p:spPr>
          <a:xfrm>
            <a:off x="1535113" y="1044575"/>
            <a:ext cx="10013950" cy="1030288"/>
          </a:xfrm>
        </p:spPr>
        <p:txBody>
          <a:bodyPr numCol="1">
            <a:prstTxWarp prst="textNoShape">
              <a:avLst/>
            </a:prstTxWarp>
          </a:bodyPr>
          <a:lstStyle/>
          <a:p>
            <a:pPr eaLnBrk="1" hangingPunct="1">
              <a:defRPr/>
            </a:pPr>
            <a:r>
              <a:rPr lang="ko-KR" altLang="en-US" dirty="0">
                <a:ea typeface="굴림"/>
              </a:rPr>
              <a:t>중국 시온교회 종교탄압을 위한 기도</a:t>
            </a:r>
            <a:endParaRPr lang="ko-KR" altLang="ko-KR" dirty="0">
              <a:ea typeface="굴림"/>
            </a:endParaRPr>
          </a:p>
        </p:txBody>
      </p:sp>
      <p:sp>
        <p:nvSpPr>
          <p:cNvPr id="3" name="TextBox 3">
            <a:extLst>
              <a:ext uri="{FF2B5EF4-FFF2-40B4-BE49-F238E27FC236}">
                <a16:creationId xmlns:a16="http://schemas.microsoft.com/office/drawing/2014/main" id="{E118BECF-E310-C78D-809F-FA5F71F855E5}"/>
              </a:ext>
            </a:extLst>
          </p:cNvPr>
          <p:cNvSpPr txBox="1"/>
          <p:nvPr/>
        </p:nvSpPr>
        <p:spPr>
          <a:xfrm>
            <a:off x="1535113" y="2322513"/>
            <a:ext cx="9550400" cy="3262432"/>
          </a:xfrm>
          <a:prstGeom prst="rect">
            <a:avLst/>
          </a:prstGeom>
          <a:noFill/>
          <a:ln cap="flat">
            <a:noFill/>
          </a:ln>
        </p:spPr>
        <p:txBody>
          <a:bodyPr lIns="91440" tIns="45720" rIns="91440" bIns="45720" anchor="t">
            <a:spAutoFit/>
          </a:bodyPr>
          <a:lstStyle>
            <a:lvl1pPr marL="285750" indent="-285750">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a:buSzPct val="100000"/>
              <a:buFont typeface="Wingdings" panose="020B0604020202020204" pitchFamily="34" charset="0"/>
              <a:buChar char="§"/>
              <a:defRPr/>
            </a:pPr>
            <a:endParaRPr lang="ko-KR" altLang="en-US" sz="1400" dirty="0">
              <a:solidFill>
                <a:srgbClr val="000000"/>
              </a:solidFill>
              <a:latin typeface="Aptos"/>
              <a:ea typeface="맑은 고딕"/>
            </a:endParaRPr>
          </a:p>
          <a:p>
            <a:pPr>
              <a:buSzPct val="100000"/>
              <a:buFont typeface="Wingdings" panose="020B0604020202020204" pitchFamily="34" charset="0"/>
              <a:buChar char="§"/>
              <a:defRPr/>
            </a:pPr>
            <a:r>
              <a:rPr lang="ko-KR" altLang="en-US" sz="1200" b="1" dirty="0">
                <a:solidFill>
                  <a:srgbClr val="000000"/>
                </a:solidFill>
                <a:latin typeface="Malgun Gothic"/>
                <a:ea typeface="Malgun Gothic"/>
              </a:rPr>
              <a:t>구속된</a:t>
            </a:r>
            <a:r>
              <a:rPr lang="en-US" altLang="ko-KR" sz="1200" b="1" dirty="0">
                <a:solidFill>
                  <a:srgbClr val="000000"/>
                </a:solidFill>
                <a:latin typeface="Malgun Gothic"/>
                <a:ea typeface="맑은 고딕"/>
              </a:rPr>
              <a:t> </a:t>
            </a:r>
            <a:r>
              <a:rPr lang="ko-KR" altLang="en-US" sz="1200" b="1" dirty="0">
                <a:solidFill>
                  <a:srgbClr val="000000"/>
                </a:solidFill>
                <a:latin typeface="Malgun Gothic"/>
                <a:ea typeface="Malgun Gothic"/>
              </a:rPr>
              <a:t>모든</a:t>
            </a:r>
            <a:r>
              <a:rPr lang="en-US" altLang="ko-KR" sz="1200" b="1" dirty="0">
                <a:solidFill>
                  <a:srgbClr val="000000"/>
                </a:solidFill>
                <a:latin typeface="Malgun Gothic"/>
                <a:ea typeface="맑은 고딕"/>
              </a:rPr>
              <a:t> </a:t>
            </a:r>
            <a:r>
              <a:rPr lang="ko-KR" altLang="en-US" sz="1200" b="1" dirty="0">
                <a:solidFill>
                  <a:srgbClr val="000000"/>
                </a:solidFill>
                <a:latin typeface="Malgun Gothic"/>
                <a:ea typeface="Malgun Gothic"/>
              </a:rPr>
              <a:t>목회자</a:t>
            </a:r>
            <a:r>
              <a:rPr lang="en-US" sz="1200" b="1" dirty="0">
                <a:solidFill>
                  <a:srgbClr val="000000"/>
                </a:solidFill>
                <a:latin typeface="Malgun Gothic"/>
                <a:ea typeface="맑은 고딕"/>
              </a:rPr>
              <a:t>, </a:t>
            </a:r>
            <a:r>
              <a:rPr lang="ko-KR" altLang="en-US" sz="1200" b="1" dirty="0">
                <a:solidFill>
                  <a:srgbClr val="000000"/>
                </a:solidFill>
                <a:latin typeface="Malgun Gothic"/>
                <a:ea typeface="Malgun Gothic"/>
              </a:rPr>
              <a:t>설교자</a:t>
            </a:r>
            <a:r>
              <a:rPr lang="en-US" sz="1200" b="1" dirty="0">
                <a:latin typeface="Malgun Gothic"/>
                <a:ea typeface="맑은 고딕"/>
              </a:rPr>
              <a:t>, </a:t>
            </a:r>
            <a:r>
              <a:rPr lang="ko-KR" altLang="en-US" sz="1200" b="1" dirty="0">
                <a:latin typeface="Malgun Gothic"/>
                <a:ea typeface="Malgun Gothic"/>
              </a:rPr>
              <a:t>동역자들을</a:t>
            </a:r>
            <a:r>
              <a:rPr lang="en-US" altLang="ko-KR" sz="1200" b="1" dirty="0">
                <a:latin typeface="Malgun Gothic"/>
                <a:ea typeface="맑은 고딕"/>
              </a:rPr>
              <a:t> </a:t>
            </a:r>
            <a:r>
              <a:rPr lang="ko-KR" altLang="en-US" sz="1200" b="1" dirty="0">
                <a:latin typeface="Malgun Gothic"/>
                <a:ea typeface="Malgun Gothic"/>
              </a:rPr>
              <a:t>위해</a:t>
            </a:r>
            <a:r>
              <a:rPr lang="en-US" altLang="ko-KR" sz="1200" b="1" dirty="0">
                <a:latin typeface="Malgun Gothic"/>
                <a:ea typeface="맑은 고딕"/>
              </a:rPr>
              <a:t> </a:t>
            </a:r>
            <a:r>
              <a:rPr lang="ko-KR" altLang="en-US" sz="1200" b="1" dirty="0">
                <a:latin typeface="Malgun Gothic"/>
                <a:ea typeface="Malgun Gothic"/>
              </a:rPr>
              <a:t>하나님이</a:t>
            </a:r>
            <a:r>
              <a:rPr lang="en-US" altLang="ko-KR" sz="1200" b="1" dirty="0">
                <a:latin typeface="Malgun Gothic"/>
                <a:ea typeface="맑은 고딕"/>
              </a:rPr>
              <a:t> </a:t>
            </a:r>
            <a:r>
              <a:rPr lang="ko-KR" altLang="en-US" sz="1200" b="1" dirty="0">
                <a:latin typeface="Malgun Gothic"/>
                <a:ea typeface="Malgun Gothic"/>
              </a:rPr>
              <a:t>보호해</a:t>
            </a:r>
            <a:r>
              <a:rPr lang="en-US" altLang="ko-KR" sz="1200" b="1" dirty="0">
                <a:latin typeface="Malgun Gothic"/>
                <a:ea typeface="맑은 고딕"/>
              </a:rPr>
              <a:t> </a:t>
            </a:r>
            <a:r>
              <a:rPr lang="ko-KR" altLang="en-US" sz="1200" b="1" dirty="0">
                <a:latin typeface="Malgun Gothic"/>
                <a:ea typeface="Malgun Gothic"/>
              </a:rPr>
              <a:t>주시기를 기도합니다.</a:t>
            </a:r>
            <a:r>
              <a:rPr lang="en-US" sz="1200" b="1" dirty="0">
                <a:latin typeface="Malgun Gothic"/>
                <a:ea typeface="맑은 고딕"/>
              </a:rPr>
              <a:t> </a:t>
            </a:r>
            <a:endParaRPr lang="en-GB" sz="1200" b="1" dirty="0">
              <a:latin typeface="Malgun Gothic"/>
              <a:ea typeface="맑은 고딕"/>
            </a:endParaRPr>
          </a:p>
          <a:p>
            <a:pPr>
              <a:buSzPct val="100000"/>
              <a:buFont typeface="Wingdings" panose="020B0604020202020204" pitchFamily="34" charset="0"/>
              <a:buChar char="§"/>
              <a:defRPr/>
            </a:pPr>
            <a:endParaRPr lang="en-US" sz="1200" b="1" dirty="0">
              <a:latin typeface="Malgun Gothic"/>
              <a:ea typeface="맑은 고딕"/>
            </a:endParaRPr>
          </a:p>
          <a:p>
            <a:pPr>
              <a:buSzPct val="100000"/>
              <a:buFont typeface="Wingdings" panose="020B0604020202020204" pitchFamily="34" charset="0"/>
              <a:buChar char="§"/>
              <a:defRPr/>
            </a:pPr>
            <a:r>
              <a:rPr lang="en-US" sz="1200" b="1" dirty="0">
                <a:latin typeface="Malgun Gothic"/>
                <a:ea typeface="맑은 고딕"/>
              </a:rPr>
              <a:t> </a:t>
            </a:r>
            <a:r>
              <a:rPr lang="en-US" sz="1200" b="1" dirty="0" err="1">
                <a:latin typeface="Malgun Gothic"/>
                <a:ea typeface="맑은 고딕"/>
              </a:rPr>
              <a:t>가택이</a:t>
            </a:r>
            <a:r>
              <a:rPr lang="en-US" sz="1200" b="1" dirty="0">
                <a:latin typeface="Malgun Gothic"/>
                <a:ea typeface="맑은 고딕"/>
              </a:rPr>
              <a:t> </a:t>
            </a:r>
            <a:r>
              <a:rPr lang="en-US" sz="1200" b="1" dirty="0" err="1">
                <a:latin typeface="Malgun Gothic"/>
                <a:ea typeface="맑은 고딕"/>
              </a:rPr>
              <a:t>봉쇄되어</a:t>
            </a:r>
            <a:r>
              <a:rPr lang="en-US" sz="1200" b="1" dirty="0">
                <a:latin typeface="Malgun Gothic"/>
                <a:ea typeface="맑은 고딕"/>
              </a:rPr>
              <a:t> </a:t>
            </a:r>
            <a:r>
              <a:rPr lang="en-US" sz="1200" b="1" dirty="0" err="1">
                <a:latin typeface="Malgun Gothic"/>
                <a:ea typeface="맑은 고딕"/>
              </a:rPr>
              <a:t>거주할</a:t>
            </a:r>
            <a:r>
              <a:rPr lang="en-US" sz="1200" b="1" dirty="0">
                <a:latin typeface="Malgun Gothic"/>
                <a:ea typeface="맑은 고딕"/>
              </a:rPr>
              <a:t> </a:t>
            </a:r>
            <a:r>
              <a:rPr lang="ko-KR" altLang="en-US" sz="1200" b="1" dirty="0">
                <a:latin typeface="Malgun Gothic"/>
                <a:ea typeface="Malgun Gothic"/>
              </a:rPr>
              <a:t>수</a:t>
            </a:r>
            <a:r>
              <a:rPr lang="en-US" altLang="ko-KR" sz="1200" b="1" dirty="0">
                <a:latin typeface="Malgun Gothic"/>
                <a:ea typeface="맑은 고딕"/>
              </a:rPr>
              <a:t> </a:t>
            </a:r>
            <a:r>
              <a:rPr lang="ko-KR" altLang="en-US" sz="1200" b="1" dirty="0">
                <a:latin typeface="Malgun Gothic"/>
                <a:ea typeface="Malgun Gothic"/>
              </a:rPr>
              <a:t>없는</a:t>
            </a:r>
            <a:r>
              <a:rPr lang="en-US" altLang="ko-KR" sz="1200" b="1" dirty="0">
                <a:latin typeface="Malgun Gothic"/>
                <a:ea typeface="맑은 고딕"/>
              </a:rPr>
              <a:t> </a:t>
            </a:r>
            <a:r>
              <a:rPr lang="ko-KR" altLang="en-US" sz="1200" b="1" dirty="0">
                <a:latin typeface="Malgun Gothic"/>
                <a:ea typeface="Malgun Gothic"/>
              </a:rPr>
              <a:t>가족들과</a:t>
            </a:r>
            <a:r>
              <a:rPr lang="en-US" altLang="ko-KR" sz="1200" b="1" dirty="0">
                <a:latin typeface="Malgun Gothic"/>
                <a:ea typeface="맑은 고딕"/>
              </a:rPr>
              <a:t> </a:t>
            </a:r>
            <a:r>
              <a:rPr lang="ko-KR" altLang="en-US" sz="1200" b="1" dirty="0">
                <a:latin typeface="Malgun Gothic"/>
                <a:ea typeface="Malgun Gothic"/>
              </a:rPr>
              <a:t>구속된</a:t>
            </a:r>
            <a:r>
              <a:rPr lang="en-US" altLang="ko-KR" sz="1200" b="1" dirty="0">
                <a:latin typeface="Malgun Gothic"/>
                <a:ea typeface="맑은 고딕"/>
              </a:rPr>
              <a:t> </a:t>
            </a:r>
            <a:r>
              <a:rPr lang="ko-KR" altLang="en-US" sz="1200" b="1" dirty="0">
                <a:latin typeface="Malgun Gothic"/>
                <a:ea typeface="Malgun Gothic"/>
              </a:rPr>
              <a:t>이들의</a:t>
            </a:r>
            <a:r>
              <a:rPr lang="en-US" altLang="ko-KR" sz="1200" b="1" dirty="0">
                <a:latin typeface="Malgun Gothic"/>
                <a:ea typeface="맑은 고딕"/>
              </a:rPr>
              <a:t> </a:t>
            </a:r>
            <a:r>
              <a:rPr lang="ko-KR" altLang="en-US" sz="1200" b="1" dirty="0">
                <a:latin typeface="Malgun Gothic"/>
                <a:ea typeface="Malgun Gothic"/>
              </a:rPr>
              <a:t>가족들을</a:t>
            </a:r>
            <a:r>
              <a:rPr lang="en-US" altLang="ko-KR" sz="1200" b="1" dirty="0">
                <a:latin typeface="Malgun Gothic"/>
                <a:ea typeface="맑은 고딕"/>
              </a:rPr>
              <a:t> </a:t>
            </a:r>
            <a:r>
              <a:rPr lang="ko-KR" altLang="en-US" sz="1200" b="1" dirty="0">
                <a:latin typeface="Malgun Gothic"/>
                <a:ea typeface="Malgun Gothic"/>
              </a:rPr>
              <a:t>위해</a:t>
            </a:r>
            <a:r>
              <a:rPr lang="en-US" altLang="ko-KR" sz="1200" b="1" dirty="0">
                <a:latin typeface="Malgun Gothic"/>
                <a:ea typeface="맑은 고딕"/>
              </a:rPr>
              <a:t> </a:t>
            </a:r>
            <a:r>
              <a:rPr lang="ko-KR" altLang="en-US" sz="1200" b="1" dirty="0">
                <a:latin typeface="Malgun Gothic"/>
                <a:ea typeface="Malgun Gothic"/>
              </a:rPr>
              <a:t>기도합니다</a:t>
            </a:r>
            <a:r>
              <a:rPr lang="en-US" altLang="ko-KR" sz="1200" b="1" dirty="0">
                <a:latin typeface="Malgun Gothic"/>
                <a:ea typeface="맑은 고딕"/>
              </a:rPr>
              <a:t>. </a:t>
            </a:r>
            <a:r>
              <a:rPr lang="ko-KR" altLang="en-US" sz="1200" b="1" dirty="0">
                <a:latin typeface="Malgun Gothic"/>
                <a:ea typeface="Malgun Gothic"/>
              </a:rPr>
              <a:t>그들이</a:t>
            </a:r>
            <a:r>
              <a:rPr lang="en-US" altLang="ko-KR" sz="1200" b="1" dirty="0">
                <a:latin typeface="Malgun Gothic"/>
                <a:ea typeface="맑은 고딕"/>
              </a:rPr>
              <a:t> </a:t>
            </a:r>
            <a:r>
              <a:rPr lang="ko-KR" altLang="en-US" sz="1200" b="1" dirty="0">
                <a:latin typeface="Malgun Gothic"/>
                <a:ea typeface="Malgun Gothic"/>
              </a:rPr>
              <a:t>이</a:t>
            </a:r>
            <a:r>
              <a:rPr lang="en-US" altLang="ko-KR" sz="1200" b="1" dirty="0">
                <a:latin typeface="Malgun Gothic"/>
                <a:ea typeface="맑은 고딕"/>
              </a:rPr>
              <a:t> </a:t>
            </a:r>
            <a:r>
              <a:rPr lang="ko-KR" altLang="en-US" sz="1200" b="1" dirty="0">
                <a:latin typeface="Malgun Gothic"/>
                <a:ea typeface="Malgun Gothic"/>
              </a:rPr>
              <a:t>어려운</a:t>
            </a:r>
            <a:r>
              <a:rPr lang="en-US" altLang="ko-KR" sz="1200" b="1" dirty="0">
                <a:latin typeface="Malgun Gothic"/>
                <a:ea typeface="맑은 고딕"/>
              </a:rPr>
              <a:t> </a:t>
            </a:r>
            <a:r>
              <a:rPr lang="ko-KR" altLang="en-US" sz="1200" b="1" dirty="0">
                <a:latin typeface="Malgun Gothic"/>
                <a:ea typeface="Malgun Gothic"/>
              </a:rPr>
              <a:t>시기에</a:t>
            </a:r>
            <a:r>
              <a:rPr lang="en-US" altLang="ko-KR" sz="1200" b="1" dirty="0">
                <a:latin typeface="Malgun Gothic"/>
                <a:ea typeface="맑은 고딕"/>
              </a:rPr>
              <a:t> </a:t>
            </a:r>
            <a:r>
              <a:rPr lang="ko-KR" altLang="en-US" sz="1200" b="1" dirty="0">
                <a:latin typeface="Malgun Gothic"/>
                <a:ea typeface="Malgun Gothic"/>
              </a:rPr>
              <a:t>위로 받고</a:t>
            </a:r>
            <a:r>
              <a:rPr lang="en-US" altLang="ko-KR" sz="1200" b="1" dirty="0">
                <a:latin typeface="Malgun Gothic"/>
                <a:ea typeface="맑은 고딕"/>
              </a:rPr>
              <a:t> </a:t>
            </a:r>
            <a:r>
              <a:rPr lang="ko-KR" altLang="en-US" sz="1200" b="1" dirty="0">
                <a:latin typeface="Malgun Gothic"/>
                <a:ea typeface="Malgun Gothic"/>
              </a:rPr>
              <a:t>필요한</a:t>
            </a:r>
            <a:r>
              <a:rPr lang="en-US" altLang="ko-KR" sz="1200" b="1" dirty="0">
                <a:latin typeface="Malgun Gothic"/>
                <a:ea typeface="맑은 고딕"/>
              </a:rPr>
              <a:t> </a:t>
            </a:r>
            <a:r>
              <a:rPr lang="ko-KR" altLang="en-US" sz="1200" b="1" dirty="0">
                <a:latin typeface="Malgun Gothic"/>
                <a:ea typeface="Malgun Gothic"/>
              </a:rPr>
              <a:t>것들이</a:t>
            </a:r>
            <a:r>
              <a:rPr lang="en-US" altLang="ko-KR" sz="1200" b="1" dirty="0">
                <a:latin typeface="Malgun Gothic"/>
                <a:ea typeface="맑은 고딕"/>
              </a:rPr>
              <a:t> </a:t>
            </a:r>
            <a:r>
              <a:rPr lang="ko-KR" altLang="en-US" sz="1200" b="1" dirty="0">
                <a:latin typeface="Malgun Gothic"/>
                <a:ea typeface="Malgun Gothic"/>
              </a:rPr>
              <a:t>채워지게</a:t>
            </a:r>
            <a:r>
              <a:rPr lang="en-US" altLang="ko-KR" sz="1200" b="1" dirty="0">
                <a:latin typeface="Malgun Gothic"/>
                <a:ea typeface="맑은 고딕"/>
              </a:rPr>
              <a:t> </a:t>
            </a:r>
            <a:r>
              <a:rPr lang="ko-KR" altLang="en-US" sz="1200" b="1" dirty="0" err="1">
                <a:latin typeface="Malgun Gothic"/>
                <a:ea typeface="Malgun Gothic"/>
              </a:rPr>
              <a:t>하옵소서</a:t>
            </a:r>
            <a:r>
              <a:rPr lang="en-US" sz="1200" b="1" dirty="0">
                <a:latin typeface="Malgun Gothic"/>
                <a:ea typeface="맑은 고딕"/>
              </a:rPr>
              <a:t>. </a:t>
            </a:r>
            <a:endParaRPr lang="en-GB" sz="1200" b="1">
              <a:latin typeface="Malgun Gothic"/>
              <a:ea typeface="맑은 고딕"/>
            </a:endParaRPr>
          </a:p>
          <a:p>
            <a:pPr>
              <a:buSzPct val="100000"/>
              <a:buFont typeface="Wingdings" panose="020B0604020202020204" pitchFamily="34" charset="0"/>
              <a:buChar char="§"/>
              <a:defRPr/>
            </a:pPr>
            <a:endParaRPr lang="en-US" sz="1200" b="1" dirty="0">
              <a:latin typeface="Malgun Gothic"/>
              <a:ea typeface="맑은 고딕"/>
            </a:endParaRPr>
          </a:p>
          <a:p>
            <a:pPr>
              <a:buSzPct val="100000"/>
              <a:buFont typeface="Wingdings" panose="020B0604020202020204" pitchFamily="34" charset="0"/>
              <a:buChar char="§"/>
              <a:defRPr/>
            </a:pPr>
            <a:r>
              <a:rPr lang="en-US" sz="1200" b="1" dirty="0">
                <a:latin typeface="Malgun Gothic"/>
                <a:ea typeface="맑은 고딕"/>
              </a:rPr>
              <a:t> </a:t>
            </a:r>
            <a:r>
              <a:rPr lang="en-US" sz="1200" b="1" err="1">
                <a:latin typeface="Malgun Gothic"/>
                <a:ea typeface="맑은 고딕"/>
              </a:rPr>
              <a:t>억류된</a:t>
            </a:r>
            <a:r>
              <a:rPr lang="en-US" sz="1200" b="1" dirty="0">
                <a:latin typeface="Malgun Gothic"/>
                <a:ea typeface="맑은 고딕"/>
              </a:rPr>
              <a:t> </a:t>
            </a:r>
            <a:r>
              <a:rPr lang="en-US" sz="1200" b="1" err="1">
                <a:latin typeface="Malgun Gothic"/>
                <a:ea typeface="맑은 고딕"/>
              </a:rPr>
              <a:t>자들을</a:t>
            </a:r>
            <a:r>
              <a:rPr lang="en-US" sz="1200" b="1" dirty="0">
                <a:latin typeface="Malgun Gothic"/>
                <a:ea typeface="맑은 고딕"/>
              </a:rPr>
              <a:t> </a:t>
            </a:r>
            <a:r>
              <a:rPr lang="en-US" sz="1200" b="1" err="1">
                <a:latin typeface="Malgun Gothic"/>
                <a:ea typeface="맑은 고딕"/>
              </a:rPr>
              <a:t>변호하는</a:t>
            </a:r>
            <a:r>
              <a:rPr lang="en-US" sz="1200" b="1" dirty="0">
                <a:latin typeface="Malgun Gothic"/>
                <a:ea typeface="맑은 고딕"/>
              </a:rPr>
              <a:t> </a:t>
            </a:r>
            <a:r>
              <a:rPr lang="en-US" sz="1200" b="1" err="1">
                <a:latin typeface="Malgun Gothic"/>
                <a:ea typeface="맑은 고딕"/>
              </a:rPr>
              <a:t>변호사들의</a:t>
            </a:r>
            <a:r>
              <a:rPr lang="en-US" sz="1200" b="1" dirty="0">
                <a:latin typeface="Malgun Gothic"/>
                <a:ea typeface="맑은 고딕"/>
              </a:rPr>
              <a:t> </a:t>
            </a:r>
            <a:r>
              <a:rPr lang="en-US" sz="1200" b="1" err="1">
                <a:latin typeface="Malgun Gothic"/>
                <a:ea typeface="맑은 고딕"/>
              </a:rPr>
              <a:t>안전과</a:t>
            </a:r>
            <a:r>
              <a:rPr lang="en-US" sz="1200" b="1" dirty="0">
                <a:latin typeface="Malgun Gothic"/>
                <a:ea typeface="맑은 고딕"/>
              </a:rPr>
              <a:t> </a:t>
            </a:r>
            <a:r>
              <a:rPr lang="en-US" sz="1200" b="1" err="1">
                <a:latin typeface="Malgun Gothic"/>
                <a:ea typeface="맑은 고딕"/>
              </a:rPr>
              <a:t>지혜를</a:t>
            </a:r>
            <a:r>
              <a:rPr lang="en-US" sz="1200" b="1" dirty="0">
                <a:latin typeface="Malgun Gothic"/>
                <a:ea typeface="맑은 고딕"/>
              </a:rPr>
              <a:t> </a:t>
            </a:r>
            <a:r>
              <a:rPr lang="en-US" sz="1200" b="1" err="1">
                <a:latin typeface="Malgun Gothic"/>
                <a:ea typeface="맑은 고딕"/>
              </a:rPr>
              <a:t>위해</a:t>
            </a:r>
            <a:r>
              <a:rPr lang="en-US" sz="1200" b="1" dirty="0">
                <a:latin typeface="Malgun Gothic"/>
                <a:ea typeface="맑은 고딕"/>
              </a:rPr>
              <a:t> </a:t>
            </a:r>
            <a:r>
              <a:rPr lang="en-US" sz="1200" b="1" err="1">
                <a:latin typeface="Malgun Gothic"/>
                <a:ea typeface="맑은 고딕"/>
              </a:rPr>
              <a:t>기도합니다</a:t>
            </a:r>
            <a:r>
              <a:rPr lang="en-US" sz="1200" b="1" dirty="0">
                <a:latin typeface="Malgun Gothic"/>
                <a:ea typeface="맑은 고딕"/>
              </a:rPr>
              <a:t>. </a:t>
            </a:r>
            <a:r>
              <a:rPr lang="en-US" sz="1200" b="1" err="1">
                <a:latin typeface="Malgun Gothic"/>
                <a:ea typeface="맑은 고딕"/>
              </a:rPr>
              <a:t>그들이</a:t>
            </a:r>
            <a:r>
              <a:rPr lang="en-US" sz="1200" b="1" dirty="0">
                <a:latin typeface="Malgun Gothic"/>
                <a:ea typeface="맑은 고딕"/>
              </a:rPr>
              <a:t> </a:t>
            </a:r>
            <a:r>
              <a:rPr lang="en-US" sz="1200" b="1" err="1">
                <a:latin typeface="Malgun Gothic"/>
                <a:ea typeface="맑은 고딕"/>
              </a:rPr>
              <a:t>해를</a:t>
            </a:r>
            <a:r>
              <a:rPr lang="en-US" sz="1200" b="1" dirty="0">
                <a:latin typeface="Malgun Gothic"/>
                <a:ea typeface="맑은 고딕"/>
              </a:rPr>
              <a:t> </a:t>
            </a:r>
            <a:r>
              <a:rPr lang="en-US" sz="1200" b="1" err="1">
                <a:latin typeface="Malgun Gothic"/>
                <a:ea typeface="맑은 고딕"/>
              </a:rPr>
              <a:t>입지</a:t>
            </a:r>
            <a:r>
              <a:rPr lang="en-US" sz="1200" b="1" dirty="0">
                <a:latin typeface="Malgun Gothic"/>
                <a:ea typeface="맑은 고딕"/>
              </a:rPr>
              <a:t> </a:t>
            </a:r>
            <a:r>
              <a:rPr lang="en-US" sz="1200" b="1" err="1">
                <a:latin typeface="Malgun Gothic"/>
                <a:ea typeface="맑은 고딕"/>
              </a:rPr>
              <a:t>않고</a:t>
            </a:r>
            <a:r>
              <a:rPr lang="en-US" sz="1200" b="1" dirty="0">
                <a:latin typeface="Malgun Gothic"/>
                <a:ea typeface="맑은 고딕"/>
              </a:rPr>
              <a:t>, </a:t>
            </a:r>
            <a:r>
              <a:rPr lang="ko-KR" altLang="en-US" sz="1200" b="1" dirty="0">
                <a:latin typeface="Malgun Gothic"/>
                <a:ea typeface="Malgun Gothic"/>
              </a:rPr>
              <a:t>하나님께서</a:t>
            </a:r>
            <a:r>
              <a:rPr lang="en-US" altLang="ko-KR" sz="1200" b="1" dirty="0">
                <a:latin typeface="Malgun Gothic"/>
                <a:ea typeface="맑은 고딕"/>
              </a:rPr>
              <a:t> </a:t>
            </a:r>
            <a:r>
              <a:rPr lang="ko-KR" altLang="en-US" sz="1200" b="1" dirty="0">
                <a:latin typeface="Malgun Gothic"/>
                <a:ea typeface="Malgun Gothic"/>
              </a:rPr>
              <a:t>정의를</a:t>
            </a:r>
            <a:r>
              <a:rPr lang="en-US" altLang="ko-KR" sz="1200" b="1" dirty="0">
                <a:latin typeface="Malgun Gothic"/>
                <a:ea typeface="맑은 고딕"/>
              </a:rPr>
              <a:t> </a:t>
            </a:r>
            <a:r>
              <a:rPr lang="ko-KR" altLang="en-US" sz="1200" b="1" dirty="0">
                <a:latin typeface="Malgun Gothic"/>
                <a:ea typeface="Malgun Gothic"/>
              </a:rPr>
              <a:t>이루는</a:t>
            </a:r>
            <a:r>
              <a:rPr lang="en-US" altLang="ko-KR" sz="1200" b="1" dirty="0">
                <a:latin typeface="Malgun Gothic"/>
                <a:ea typeface="맑은 고딕"/>
              </a:rPr>
              <a:t> </a:t>
            </a:r>
            <a:r>
              <a:rPr lang="ko-KR" altLang="en-US" sz="1200" b="1" dirty="0">
                <a:latin typeface="Malgun Gothic"/>
                <a:ea typeface="Malgun Gothic"/>
              </a:rPr>
              <a:t>도구로</a:t>
            </a:r>
            <a:r>
              <a:rPr lang="en-US" altLang="ko-KR" sz="1200" b="1" dirty="0">
                <a:latin typeface="Malgun Gothic"/>
                <a:ea typeface="맑은 고딕"/>
              </a:rPr>
              <a:t> </a:t>
            </a:r>
            <a:r>
              <a:rPr lang="ko-KR" altLang="en-US" sz="1200" b="1" dirty="0">
                <a:latin typeface="Malgun Gothic"/>
                <a:ea typeface="Malgun Gothic"/>
              </a:rPr>
              <a:t>사용되게</a:t>
            </a:r>
            <a:r>
              <a:rPr lang="en-US" altLang="ko-KR" sz="1200" b="1" dirty="0">
                <a:latin typeface="Malgun Gothic"/>
                <a:ea typeface="맑은 고딕"/>
              </a:rPr>
              <a:t> </a:t>
            </a:r>
            <a:r>
              <a:rPr lang="ko-KR" altLang="en-US" sz="1200" b="1" dirty="0">
                <a:latin typeface="Malgun Gothic"/>
                <a:ea typeface="Malgun Gothic"/>
              </a:rPr>
              <a:t>하소서</a:t>
            </a:r>
            <a:r>
              <a:rPr lang="en-US" sz="1200" b="1" dirty="0">
                <a:latin typeface="Malgun Gothic"/>
                <a:ea typeface="맑은 고딕"/>
              </a:rPr>
              <a:t>. </a:t>
            </a:r>
            <a:endParaRPr lang="en-GB" sz="1200" b="1">
              <a:latin typeface="Malgun Gothic"/>
              <a:ea typeface="맑은 고딕"/>
            </a:endParaRPr>
          </a:p>
          <a:p>
            <a:pPr>
              <a:buSzPct val="100000"/>
              <a:buFont typeface="Wingdings" panose="020B0604020202020204" pitchFamily="34" charset="0"/>
              <a:buChar char="§"/>
              <a:defRPr/>
            </a:pPr>
            <a:endParaRPr lang="en-US" sz="1200" b="1" dirty="0">
              <a:latin typeface="Malgun Gothic"/>
              <a:ea typeface="맑은 고딕"/>
            </a:endParaRPr>
          </a:p>
          <a:p>
            <a:pPr>
              <a:buSzPct val="100000"/>
              <a:buFont typeface="Wingdings" panose="020B0604020202020204" pitchFamily="34" charset="0"/>
              <a:buChar char="§"/>
              <a:defRPr/>
            </a:pPr>
            <a:r>
              <a:rPr lang="en-US" sz="1200" b="1" dirty="0">
                <a:latin typeface="Malgun Gothic"/>
                <a:ea typeface="맑은 고딕"/>
              </a:rPr>
              <a:t> </a:t>
            </a:r>
            <a:r>
              <a:rPr lang="en-US" sz="1200" b="1" err="1">
                <a:latin typeface="Malgun Gothic"/>
                <a:ea typeface="맑은 고딕"/>
              </a:rPr>
              <a:t>재정적</a:t>
            </a:r>
            <a:r>
              <a:rPr lang="en-US" sz="1200" b="1" dirty="0">
                <a:latin typeface="Malgun Gothic"/>
                <a:ea typeface="맑은 고딕"/>
              </a:rPr>
              <a:t> </a:t>
            </a:r>
            <a:r>
              <a:rPr lang="en-US" sz="1200" b="1" err="1">
                <a:latin typeface="Malgun Gothic"/>
                <a:ea typeface="맑은 고딕"/>
              </a:rPr>
              <a:t>공급을</a:t>
            </a:r>
            <a:r>
              <a:rPr lang="en-US" sz="1200" b="1" dirty="0">
                <a:latin typeface="Malgun Gothic"/>
                <a:ea typeface="맑은 고딕"/>
              </a:rPr>
              <a:t> </a:t>
            </a:r>
            <a:r>
              <a:rPr lang="ko-KR" altLang="en-US" sz="1200" b="1" dirty="0">
                <a:latin typeface="Malgun Gothic"/>
                <a:ea typeface="Malgun Gothic"/>
              </a:rPr>
              <a:t>위해</a:t>
            </a:r>
            <a:r>
              <a:rPr lang="en-US" altLang="ko-KR" sz="1200" b="1" dirty="0">
                <a:latin typeface="Malgun Gothic"/>
                <a:ea typeface="맑은 고딕"/>
              </a:rPr>
              <a:t> </a:t>
            </a:r>
            <a:r>
              <a:rPr lang="ko-KR" altLang="en-US" sz="1200" b="1" dirty="0">
                <a:latin typeface="Malgun Gothic"/>
                <a:ea typeface="Malgun Gothic"/>
              </a:rPr>
              <a:t>기도합니다</a:t>
            </a:r>
            <a:r>
              <a:rPr lang="en-US" altLang="ko-KR" sz="1200" b="1" dirty="0">
                <a:latin typeface="Malgun Gothic"/>
                <a:ea typeface="맑은 고딕"/>
              </a:rPr>
              <a:t>. </a:t>
            </a:r>
            <a:r>
              <a:rPr lang="ko-KR" altLang="en-US" sz="1200" b="1" dirty="0">
                <a:latin typeface="Malgun Gothic"/>
                <a:ea typeface="Malgun Gothic"/>
              </a:rPr>
              <a:t>이번</a:t>
            </a:r>
            <a:r>
              <a:rPr lang="en-US" altLang="ko-KR" sz="1200" b="1" dirty="0">
                <a:latin typeface="Malgun Gothic"/>
                <a:ea typeface="맑은 고딕"/>
              </a:rPr>
              <a:t> </a:t>
            </a:r>
            <a:r>
              <a:rPr lang="ko-KR" altLang="en-US" sz="1200" b="1" dirty="0">
                <a:latin typeface="Malgun Gothic"/>
                <a:ea typeface="Malgun Gothic"/>
              </a:rPr>
              <a:t>시온교회</a:t>
            </a:r>
            <a:r>
              <a:rPr lang="en-US" altLang="ko-KR" sz="1200" b="1" dirty="0">
                <a:latin typeface="Malgun Gothic"/>
                <a:ea typeface="맑은 고딕"/>
              </a:rPr>
              <a:t> </a:t>
            </a:r>
            <a:r>
              <a:rPr lang="ko-KR" altLang="en-US" sz="1200" b="1" dirty="0">
                <a:latin typeface="Malgun Gothic"/>
                <a:ea typeface="Malgun Gothic"/>
              </a:rPr>
              <a:t>탄압으로</a:t>
            </a:r>
            <a:r>
              <a:rPr lang="en-US" altLang="ko-KR" sz="1200" b="1" dirty="0">
                <a:latin typeface="Malgun Gothic"/>
                <a:ea typeface="맑은 고딕"/>
              </a:rPr>
              <a:t> </a:t>
            </a:r>
            <a:r>
              <a:rPr lang="ko-KR" altLang="en-US" sz="1200" b="1" dirty="0">
                <a:latin typeface="Malgun Gothic"/>
                <a:ea typeface="Malgun Gothic"/>
              </a:rPr>
              <a:t>많은</a:t>
            </a:r>
            <a:r>
              <a:rPr lang="en-US" altLang="ko-KR" sz="1200" b="1" dirty="0">
                <a:latin typeface="Malgun Gothic"/>
                <a:ea typeface="맑은 고딕"/>
              </a:rPr>
              <a:t> </a:t>
            </a:r>
            <a:r>
              <a:rPr lang="ko-KR" altLang="en-US" sz="1200" b="1" dirty="0">
                <a:latin typeface="Malgun Gothic"/>
                <a:ea typeface="Malgun Gothic"/>
              </a:rPr>
              <a:t>교회들이</a:t>
            </a:r>
            <a:r>
              <a:rPr lang="en-US" altLang="ko-KR" sz="1200" b="1" dirty="0">
                <a:latin typeface="Malgun Gothic"/>
                <a:ea typeface="맑은 고딕"/>
              </a:rPr>
              <a:t> </a:t>
            </a:r>
            <a:r>
              <a:rPr lang="ko-KR" altLang="en-US" sz="1200" b="1" dirty="0">
                <a:latin typeface="Malgun Gothic"/>
                <a:ea typeface="Malgun Gothic"/>
              </a:rPr>
              <a:t>강제</a:t>
            </a:r>
            <a:r>
              <a:rPr lang="en-US" altLang="ko-KR" sz="1200" b="1" dirty="0">
                <a:latin typeface="Malgun Gothic"/>
                <a:ea typeface="맑은 고딕"/>
              </a:rPr>
              <a:t> </a:t>
            </a:r>
            <a:r>
              <a:rPr lang="ko-KR" altLang="en-US" sz="1200" b="1" dirty="0">
                <a:latin typeface="Malgun Gothic"/>
                <a:ea typeface="Malgun Gothic"/>
              </a:rPr>
              <a:t>폐쇄되어</a:t>
            </a:r>
            <a:r>
              <a:rPr lang="en-US" altLang="ko-KR" sz="1200" b="1" dirty="0">
                <a:latin typeface="Malgun Gothic"/>
                <a:ea typeface="맑은 고딕"/>
              </a:rPr>
              <a:t> </a:t>
            </a:r>
            <a:r>
              <a:rPr lang="ko-KR" altLang="en-US" sz="1200" b="1" dirty="0">
                <a:latin typeface="Malgun Gothic"/>
                <a:ea typeface="Malgun Gothic"/>
              </a:rPr>
              <a:t>필수적인</a:t>
            </a:r>
            <a:r>
              <a:rPr lang="en-US" altLang="ko-KR" sz="1200" b="1" dirty="0">
                <a:latin typeface="Malgun Gothic"/>
                <a:ea typeface="맑은 고딕"/>
              </a:rPr>
              <a:t> </a:t>
            </a:r>
            <a:r>
              <a:rPr lang="ko-KR" altLang="en-US" sz="1200" b="1" dirty="0">
                <a:latin typeface="Malgun Gothic"/>
                <a:ea typeface="Malgun Gothic"/>
              </a:rPr>
              <a:t>지원망이</a:t>
            </a:r>
            <a:r>
              <a:rPr lang="en-US" altLang="ko-KR" sz="1200" b="1" dirty="0">
                <a:latin typeface="Malgun Gothic"/>
                <a:ea typeface="맑은 고딕"/>
              </a:rPr>
              <a:t> </a:t>
            </a:r>
            <a:r>
              <a:rPr lang="ko-KR" altLang="en-US" sz="1200" b="1" dirty="0">
                <a:latin typeface="Malgun Gothic"/>
                <a:ea typeface="Malgun Gothic"/>
              </a:rPr>
              <a:t>끊어졌습니다</a:t>
            </a:r>
            <a:r>
              <a:rPr lang="en-US" altLang="ko-KR" sz="1200" b="1" dirty="0">
                <a:latin typeface="Malgun Gothic"/>
                <a:ea typeface="맑은 고딕"/>
              </a:rPr>
              <a:t>. </a:t>
            </a:r>
            <a:r>
              <a:rPr lang="ko-KR" altLang="en-US" sz="1200" b="1" dirty="0">
                <a:latin typeface="Malgun Gothic"/>
                <a:ea typeface="Malgun Gothic"/>
              </a:rPr>
              <a:t>일부</a:t>
            </a:r>
            <a:r>
              <a:rPr lang="en-US" altLang="ko-KR" sz="1200" b="1" dirty="0">
                <a:latin typeface="Malgun Gothic"/>
                <a:ea typeface="맑은 고딕"/>
              </a:rPr>
              <a:t> </a:t>
            </a:r>
            <a:r>
              <a:rPr lang="ko-KR" altLang="en-US" sz="1200" b="1" dirty="0">
                <a:latin typeface="Malgun Gothic"/>
                <a:ea typeface="Malgun Gothic"/>
              </a:rPr>
              <a:t>목회자들은</a:t>
            </a:r>
            <a:r>
              <a:rPr lang="en-US" altLang="ko-KR" sz="1200" b="1" dirty="0">
                <a:latin typeface="Malgun Gothic"/>
                <a:ea typeface="맑은 고딕"/>
              </a:rPr>
              <a:t> </a:t>
            </a:r>
            <a:r>
              <a:rPr lang="ko-KR" altLang="en-US" sz="1200" b="1" dirty="0">
                <a:latin typeface="Malgun Gothic"/>
                <a:ea typeface="Malgun Gothic"/>
              </a:rPr>
              <a:t>가족의</a:t>
            </a:r>
            <a:r>
              <a:rPr lang="en-US" altLang="ko-KR" sz="1200" b="1" dirty="0">
                <a:latin typeface="Malgun Gothic"/>
                <a:ea typeface="맑은 고딕"/>
              </a:rPr>
              <a:t> </a:t>
            </a:r>
            <a:r>
              <a:rPr lang="ko-KR" altLang="en-US" sz="1200" b="1" dirty="0">
                <a:latin typeface="Malgun Gothic"/>
                <a:ea typeface="Malgun Gothic"/>
              </a:rPr>
              <a:t>기본</a:t>
            </a:r>
            <a:r>
              <a:rPr lang="en-US" altLang="ko-KR" sz="1200" b="1" dirty="0">
                <a:latin typeface="Malgun Gothic"/>
                <a:ea typeface="맑은 고딕"/>
              </a:rPr>
              <a:t> </a:t>
            </a:r>
            <a:r>
              <a:rPr lang="ko-KR" altLang="en-US" sz="1200" b="1" dirty="0">
                <a:latin typeface="Malgun Gothic"/>
                <a:ea typeface="Malgun Gothic"/>
              </a:rPr>
              <a:t>생계조차</a:t>
            </a:r>
            <a:r>
              <a:rPr lang="en-US" altLang="ko-KR" sz="1200" b="1" dirty="0">
                <a:latin typeface="Malgun Gothic"/>
                <a:ea typeface="맑은 고딕"/>
              </a:rPr>
              <a:t> </a:t>
            </a:r>
            <a:r>
              <a:rPr lang="ko-KR" altLang="en-US" sz="1200" b="1" dirty="0">
                <a:latin typeface="Malgun Gothic"/>
                <a:ea typeface="Malgun Gothic"/>
              </a:rPr>
              <a:t>유지하기</a:t>
            </a:r>
            <a:r>
              <a:rPr lang="en-US" altLang="ko-KR" sz="1200" b="1" dirty="0">
                <a:latin typeface="Malgun Gothic"/>
                <a:ea typeface="맑은 고딕"/>
              </a:rPr>
              <a:t> </a:t>
            </a:r>
            <a:r>
              <a:rPr lang="ko-KR" altLang="en-US" sz="1200" b="1" dirty="0">
                <a:latin typeface="Malgun Gothic"/>
                <a:ea typeface="Malgun Gothic"/>
              </a:rPr>
              <a:t>어려운</a:t>
            </a:r>
            <a:r>
              <a:rPr lang="en-US" altLang="ko-KR" sz="1200" b="1" dirty="0">
                <a:latin typeface="Malgun Gothic"/>
                <a:ea typeface="맑은 고딕"/>
              </a:rPr>
              <a:t> </a:t>
            </a:r>
            <a:r>
              <a:rPr lang="ko-KR" altLang="en-US" sz="1200" b="1" dirty="0">
                <a:latin typeface="Malgun Gothic"/>
                <a:ea typeface="Malgun Gothic"/>
              </a:rPr>
              <a:t>상황에</a:t>
            </a:r>
            <a:r>
              <a:rPr lang="en-US" altLang="ko-KR" sz="1200" b="1" dirty="0">
                <a:latin typeface="Malgun Gothic"/>
                <a:ea typeface="맑은 고딕"/>
              </a:rPr>
              <a:t> </a:t>
            </a:r>
            <a:r>
              <a:rPr lang="ko-KR" altLang="en-US" sz="1200" b="1" dirty="0">
                <a:latin typeface="Malgun Gothic"/>
                <a:ea typeface="Malgun Gothic"/>
              </a:rPr>
              <a:t>처해</a:t>
            </a:r>
            <a:r>
              <a:rPr lang="en-US" altLang="ko-KR" sz="1200" b="1" dirty="0">
                <a:latin typeface="Malgun Gothic"/>
                <a:ea typeface="맑은 고딕"/>
              </a:rPr>
              <a:t> </a:t>
            </a:r>
            <a:r>
              <a:rPr lang="ko-KR" altLang="en-US" sz="1200" b="1" dirty="0">
                <a:latin typeface="Malgun Gothic"/>
                <a:ea typeface="Malgun Gothic"/>
              </a:rPr>
              <a:t>있습니다</a:t>
            </a:r>
            <a:r>
              <a:rPr lang="en-US" sz="1200" b="1" dirty="0">
                <a:latin typeface="Malgun Gothic"/>
                <a:ea typeface="맑은 고딕"/>
              </a:rPr>
              <a:t>. </a:t>
            </a:r>
            <a:endParaRPr lang="en-GB" sz="1200" b="1">
              <a:latin typeface="Malgun Gothic"/>
              <a:ea typeface="맑은 고딕"/>
            </a:endParaRPr>
          </a:p>
          <a:p>
            <a:pPr>
              <a:buSzPct val="100000"/>
              <a:buFont typeface="Wingdings" panose="020B0604020202020204" pitchFamily="34" charset="0"/>
              <a:buChar char="§"/>
              <a:defRPr/>
            </a:pPr>
            <a:endParaRPr lang="en-US" sz="1200" b="1" dirty="0">
              <a:latin typeface="Malgun Gothic"/>
              <a:ea typeface="맑은 고딕"/>
            </a:endParaRPr>
          </a:p>
          <a:p>
            <a:pPr>
              <a:buSzPct val="100000"/>
              <a:buFont typeface="Wingdings" panose="020B0604020202020204" pitchFamily="34" charset="0"/>
              <a:buChar char="§"/>
              <a:defRPr/>
            </a:pPr>
            <a:r>
              <a:rPr lang="en-US" sz="1200" b="1" dirty="0">
                <a:latin typeface="Malgun Gothic"/>
                <a:ea typeface="맑은 고딕"/>
              </a:rPr>
              <a:t> </a:t>
            </a:r>
            <a:r>
              <a:rPr lang="en-US" sz="1200" b="1" dirty="0" err="1">
                <a:latin typeface="Malgun Gothic"/>
                <a:ea typeface="맑은 고딕"/>
              </a:rPr>
              <a:t>시온교회</a:t>
            </a:r>
            <a:r>
              <a:rPr lang="en-US" sz="1200" b="1" dirty="0">
                <a:latin typeface="Malgun Gothic"/>
                <a:ea typeface="맑은 고딕"/>
              </a:rPr>
              <a:t> </a:t>
            </a:r>
            <a:r>
              <a:rPr lang="en-US" sz="1200" b="1" dirty="0" err="1">
                <a:latin typeface="Malgun Gothic"/>
                <a:ea typeface="맑은 고딕"/>
              </a:rPr>
              <a:t>목회팀이</a:t>
            </a:r>
            <a:r>
              <a:rPr lang="en-US" sz="1200" b="1" dirty="0">
                <a:latin typeface="Malgun Gothic"/>
                <a:ea typeface="맑은 고딕"/>
              </a:rPr>
              <a:t> 이 </a:t>
            </a:r>
            <a:r>
              <a:rPr lang="en-US" sz="1200" b="1" dirty="0" err="1">
                <a:latin typeface="Malgun Gothic"/>
                <a:ea typeface="맑은 고딕"/>
              </a:rPr>
              <a:t>위기를</a:t>
            </a:r>
            <a:r>
              <a:rPr lang="en-US" sz="1200" b="1" dirty="0">
                <a:latin typeface="Malgun Gothic"/>
                <a:ea typeface="맑은 고딕"/>
              </a:rPr>
              <a:t> </a:t>
            </a:r>
            <a:r>
              <a:rPr lang="ko-KR" altLang="en-US" sz="1200" b="1" dirty="0">
                <a:latin typeface="Malgun Gothic"/>
                <a:ea typeface="Malgun Gothic"/>
              </a:rPr>
              <a:t>이끌어</a:t>
            </a:r>
            <a:r>
              <a:rPr lang="en-US" sz="1200" b="1" dirty="0">
                <a:latin typeface="Malgun Gothic"/>
                <a:ea typeface="맑은 고딕"/>
              </a:rPr>
              <a:t> </a:t>
            </a:r>
            <a:r>
              <a:rPr lang="ko-KR" altLang="en-US" sz="1200" b="1" dirty="0">
                <a:latin typeface="Malgun Gothic"/>
                <a:ea typeface="Malgun Gothic"/>
              </a:rPr>
              <a:t>갈</a:t>
            </a:r>
            <a:r>
              <a:rPr lang="en-US" sz="1200" b="1" dirty="0">
                <a:latin typeface="Malgun Gothic"/>
                <a:ea typeface="맑은 고딕"/>
              </a:rPr>
              <a:t> </a:t>
            </a:r>
            <a:r>
              <a:rPr lang="ko-KR" altLang="en-US" sz="1200" b="1" dirty="0">
                <a:latin typeface="Malgun Gothic"/>
                <a:ea typeface="Malgun Gothic"/>
              </a:rPr>
              <a:t>때</a:t>
            </a:r>
            <a:r>
              <a:rPr lang="en-US" sz="1200" b="1" dirty="0">
                <a:latin typeface="Malgun Gothic"/>
                <a:ea typeface="맑은 고딕"/>
              </a:rPr>
              <a:t> </a:t>
            </a:r>
            <a:r>
              <a:rPr lang="en-US" sz="1200" b="1" dirty="0" err="1">
                <a:latin typeface="Malgun Gothic"/>
                <a:ea typeface="맑은 고딕"/>
              </a:rPr>
              <a:t>지혜와</a:t>
            </a:r>
            <a:r>
              <a:rPr lang="en-US" sz="1200" b="1" dirty="0">
                <a:latin typeface="Malgun Gothic"/>
                <a:ea typeface="맑은 고딕"/>
              </a:rPr>
              <a:t> </a:t>
            </a:r>
            <a:r>
              <a:rPr lang="ko-KR" altLang="en-US" sz="1200" b="1" dirty="0">
                <a:latin typeface="Malgun Gothic"/>
                <a:ea typeface="Malgun Gothic"/>
              </a:rPr>
              <a:t>담대함을</a:t>
            </a:r>
            <a:r>
              <a:rPr lang="en-US" altLang="ko-KR" sz="1200" b="1" dirty="0">
                <a:latin typeface="Malgun Gothic"/>
                <a:ea typeface="맑은 고딕"/>
              </a:rPr>
              <a:t> </a:t>
            </a:r>
            <a:r>
              <a:rPr lang="ko-KR" altLang="en-US" sz="1200" b="1" dirty="0">
                <a:latin typeface="Malgun Gothic"/>
                <a:ea typeface="Malgun Gothic"/>
              </a:rPr>
              <a:t>얻도록</a:t>
            </a:r>
            <a:r>
              <a:rPr lang="en-US" altLang="ko-KR" sz="1200" b="1" dirty="0">
                <a:latin typeface="Malgun Gothic"/>
                <a:ea typeface="맑은 고딕"/>
              </a:rPr>
              <a:t> </a:t>
            </a:r>
            <a:r>
              <a:rPr lang="ko-KR" altLang="en-US" sz="1200" b="1" dirty="0">
                <a:latin typeface="Malgun Gothic"/>
                <a:ea typeface="Malgun Gothic"/>
              </a:rPr>
              <a:t>기도합니다</a:t>
            </a:r>
            <a:r>
              <a:rPr lang="en-US" altLang="ko-KR" sz="1200" b="1" dirty="0">
                <a:latin typeface="Malgun Gothic"/>
                <a:ea typeface="맑은 고딕"/>
              </a:rPr>
              <a:t>. </a:t>
            </a:r>
            <a:endParaRPr lang="en-GB" sz="1200" b="1" dirty="0">
              <a:latin typeface="Malgun Gothic"/>
              <a:ea typeface="맑은 고딕"/>
            </a:endParaRPr>
          </a:p>
          <a:p>
            <a:pPr>
              <a:buSzPct val="100000"/>
              <a:buFont typeface="Wingdings" panose="020B0604020202020204" pitchFamily="34" charset="0"/>
              <a:buChar char="§"/>
              <a:defRPr/>
            </a:pPr>
            <a:endParaRPr lang="en-US" altLang="ko-KR" sz="1200" b="1" dirty="0">
              <a:latin typeface="Malgun Gothic"/>
              <a:ea typeface="맑은 고딕"/>
            </a:endParaRPr>
          </a:p>
          <a:p>
            <a:pPr>
              <a:buSzPct val="100000"/>
              <a:buFont typeface="Wingdings" panose="020B0604020202020204" pitchFamily="34" charset="0"/>
              <a:buChar char="§"/>
              <a:defRPr/>
            </a:pPr>
            <a:r>
              <a:rPr lang="en-US" altLang="ko-KR" sz="1200" b="1" dirty="0">
                <a:latin typeface="Malgun Gothic"/>
                <a:ea typeface="맑은 고딕"/>
              </a:rPr>
              <a:t> </a:t>
            </a:r>
            <a:r>
              <a:rPr lang="ko-KR" altLang="en-US" sz="1200" b="1" dirty="0">
                <a:latin typeface="Malgun Gothic"/>
                <a:ea typeface="Malgun Gothic"/>
              </a:rPr>
              <a:t>박해</a:t>
            </a:r>
            <a:r>
              <a:rPr lang="en-US" altLang="ko-KR" sz="1200" b="1" dirty="0">
                <a:latin typeface="Malgun Gothic"/>
                <a:ea typeface="맑은 고딕"/>
              </a:rPr>
              <a:t> </a:t>
            </a:r>
            <a:r>
              <a:rPr lang="ko-KR" altLang="en-US" sz="1200" b="1" dirty="0">
                <a:latin typeface="Malgun Gothic"/>
                <a:ea typeface="Malgun Gothic"/>
              </a:rPr>
              <a:t>가운데서도</a:t>
            </a:r>
            <a:r>
              <a:rPr lang="en-US" altLang="ko-KR" sz="1200" b="1" dirty="0">
                <a:latin typeface="Malgun Gothic"/>
                <a:ea typeface="맑은 고딕"/>
              </a:rPr>
              <a:t> </a:t>
            </a:r>
            <a:r>
              <a:rPr lang="ko-KR" altLang="en-US" sz="1200" b="1" dirty="0">
                <a:latin typeface="Malgun Gothic"/>
                <a:ea typeface="Malgun Gothic"/>
              </a:rPr>
              <a:t>중국</a:t>
            </a:r>
            <a:r>
              <a:rPr lang="en-US" altLang="ko-KR" sz="1200" b="1" dirty="0">
                <a:latin typeface="Malgun Gothic"/>
                <a:ea typeface="맑은 고딕"/>
              </a:rPr>
              <a:t> </a:t>
            </a:r>
            <a:r>
              <a:rPr lang="ko-KR" altLang="en-US" sz="1200" b="1" dirty="0">
                <a:latin typeface="Malgun Gothic"/>
                <a:ea typeface="Malgun Gothic"/>
              </a:rPr>
              <a:t>전역의</a:t>
            </a:r>
            <a:r>
              <a:rPr lang="en-US" altLang="ko-KR" sz="1200" b="1" dirty="0">
                <a:latin typeface="Malgun Gothic"/>
                <a:ea typeface="맑은 고딕"/>
              </a:rPr>
              <a:t> </a:t>
            </a:r>
            <a:r>
              <a:rPr lang="ko-KR" altLang="en-US" sz="1200" b="1" dirty="0">
                <a:latin typeface="Malgun Gothic"/>
                <a:ea typeface="Malgun Gothic"/>
              </a:rPr>
              <a:t>성도들</a:t>
            </a:r>
            <a:r>
              <a:rPr lang="en-US" altLang="ko-KR" sz="1200" b="1" dirty="0">
                <a:latin typeface="Malgun Gothic"/>
                <a:ea typeface="맑은 고딕"/>
              </a:rPr>
              <a:t> </a:t>
            </a:r>
            <a:r>
              <a:rPr lang="ko-KR" altLang="en-US" sz="1200" b="1" dirty="0">
                <a:latin typeface="Malgun Gothic"/>
                <a:ea typeface="Malgun Gothic"/>
              </a:rPr>
              <a:t>마음속에</a:t>
            </a:r>
            <a:r>
              <a:rPr lang="en-US" altLang="ko-KR" sz="1200" b="1" dirty="0">
                <a:latin typeface="Malgun Gothic"/>
                <a:ea typeface="맑은 고딕"/>
              </a:rPr>
              <a:t> </a:t>
            </a:r>
            <a:r>
              <a:rPr lang="ko-KR" altLang="en-US" sz="1200" b="1" dirty="0">
                <a:latin typeface="Malgun Gothic"/>
                <a:ea typeface="Malgun Gothic"/>
              </a:rPr>
              <a:t>믿음과</a:t>
            </a:r>
            <a:r>
              <a:rPr lang="en-US" altLang="ko-KR" sz="1200" b="1" dirty="0">
                <a:latin typeface="Malgun Gothic"/>
                <a:ea typeface="맑은 고딕"/>
              </a:rPr>
              <a:t> </a:t>
            </a:r>
            <a:r>
              <a:rPr lang="ko-KR" altLang="en-US" sz="1200" b="1" dirty="0">
                <a:latin typeface="Malgun Gothic"/>
                <a:ea typeface="Malgun Gothic"/>
              </a:rPr>
              <a:t>평안이</a:t>
            </a:r>
            <a:r>
              <a:rPr lang="en-US" altLang="ko-KR" sz="1200" b="1" dirty="0">
                <a:latin typeface="Malgun Gothic"/>
                <a:ea typeface="맑은 고딕"/>
              </a:rPr>
              <a:t> </a:t>
            </a:r>
            <a:r>
              <a:rPr lang="ko-KR" altLang="en-US" sz="1200" b="1" dirty="0">
                <a:latin typeface="Malgun Gothic"/>
                <a:ea typeface="Malgun Gothic"/>
              </a:rPr>
              <a:t>지배하도록</a:t>
            </a:r>
            <a:r>
              <a:rPr lang="en-US" altLang="ko-KR" sz="1200" b="1" dirty="0">
                <a:latin typeface="Malgun Gothic"/>
                <a:ea typeface="맑은 고딕"/>
              </a:rPr>
              <a:t> </a:t>
            </a:r>
            <a:r>
              <a:rPr lang="ko-KR" altLang="en-US" sz="1200" b="1" dirty="0">
                <a:latin typeface="Malgun Gothic"/>
                <a:ea typeface="Malgun Gothic"/>
              </a:rPr>
              <a:t>기도합니다</a:t>
            </a:r>
            <a:r>
              <a:rPr lang="en-US" altLang="ko-KR" sz="1200" b="1" dirty="0">
                <a:latin typeface="Malgun Gothic"/>
                <a:ea typeface="맑은 고딕"/>
              </a:rPr>
              <a:t>. </a:t>
            </a:r>
            <a:endParaRPr lang="en-GB" sz="1200" b="1">
              <a:latin typeface="Malgun Gothic"/>
              <a:ea typeface="맑은 고딕"/>
            </a:endParaRPr>
          </a:p>
          <a:p>
            <a:pPr>
              <a:buSzPct val="100000"/>
              <a:buFont typeface="Wingdings" panose="020B0604020202020204" pitchFamily="34" charset="0"/>
              <a:buChar char="§"/>
              <a:defRPr/>
            </a:pPr>
            <a:endParaRPr lang="en-US" altLang="ko-KR" sz="1200" b="1" dirty="0">
              <a:latin typeface="Malgun Gothic"/>
              <a:ea typeface="맑은 고딕"/>
            </a:endParaRPr>
          </a:p>
          <a:p>
            <a:pPr>
              <a:buSzPct val="100000"/>
              <a:buFont typeface="Wingdings" panose="020B0604020202020204" pitchFamily="34" charset="0"/>
              <a:buChar char="§"/>
              <a:defRPr/>
            </a:pPr>
            <a:r>
              <a:rPr lang="en-US" altLang="ko-KR" sz="1200" b="1" dirty="0">
                <a:latin typeface="Malgun Gothic"/>
                <a:ea typeface="맑은 고딕"/>
              </a:rPr>
              <a:t> </a:t>
            </a:r>
            <a:r>
              <a:rPr lang="ko-KR" altLang="en-US" sz="1200" b="1" dirty="0">
                <a:latin typeface="Malgun Gothic"/>
                <a:ea typeface="Malgun Gothic"/>
              </a:rPr>
              <a:t>중국</a:t>
            </a:r>
            <a:r>
              <a:rPr lang="en-US" altLang="ko-KR" sz="1200" b="1" dirty="0">
                <a:latin typeface="Malgun Gothic"/>
                <a:ea typeface="맑은 고딕"/>
              </a:rPr>
              <a:t> </a:t>
            </a:r>
            <a:r>
              <a:rPr lang="ko-KR" altLang="en-US" sz="1200" b="1" dirty="0">
                <a:latin typeface="Malgun Gothic"/>
                <a:ea typeface="Malgun Gothic"/>
              </a:rPr>
              <a:t>교회의</a:t>
            </a:r>
            <a:r>
              <a:rPr lang="en-US" altLang="ko-KR" sz="1200" b="1" dirty="0">
                <a:latin typeface="Malgun Gothic"/>
                <a:ea typeface="맑은 고딕"/>
              </a:rPr>
              <a:t> </a:t>
            </a:r>
            <a:r>
              <a:rPr lang="ko-KR" altLang="en-US" sz="1200" b="1" dirty="0">
                <a:latin typeface="Malgun Gothic"/>
                <a:ea typeface="Malgun Gothic"/>
              </a:rPr>
              <a:t>부흥을</a:t>
            </a:r>
            <a:r>
              <a:rPr lang="en-US" altLang="ko-KR" sz="1200" b="1" dirty="0">
                <a:latin typeface="Malgun Gothic"/>
                <a:ea typeface="맑은 고딕"/>
              </a:rPr>
              <a:t> </a:t>
            </a:r>
            <a:r>
              <a:rPr lang="ko-KR" altLang="en-US" sz="1200" b="1" dirty="0">
                <a:latin typeface="Malgun Gothic"/>
                <a:ea typeface="Malgun Gothic"/>
              </a:rPr>
              <a:t>위해</a:t>
            </a:r>
            <a:r>
              <a:rPr lang="en-US" altLang="ko-KR" sz="1200" b="1" dirty="0">
                <a:latin typeface="Malgun Gothic"/>
                <a:ea typeface="맑은 고딕"/>
              </a:rPr>
              <a:t> </a:t>
            </a:r>
            <a:r>
              <a:rPr lang="ko-KR" altLang="en-US" sz="1200" b="1" dirty="0">
                <a:latin typeface="Malgun Gothic"/>
                <a:ea typeface="Malgun Gothic"/>
              </a:rPr>
              <a:t>간절히</a:t>
            </a:r>
            <a:r>
              <a:rPr lang="en-US" altLang="ko-KR" sz="1200" b="1" dirty="0">
                <a:latin typeface="Malgun Gothic"/>
                <a:ea typeface="맑은 고딕"/>
              </a:rPr>
              <a:t> </a:t>
            </a:r>
            <a:r>
              <a:rPr lang="ko-KR" altLang="en-US" sz="1200" b="1" dirty="0">
                <a:latin typeface="Malgun Gothic"/>
                <a:ea typeface="Malgun Gothic"/>
              </a:rPr>
              <a:t>부르짖으며</a:t>
            </a:r>
            <a:r>
              <a:rPr lang="en-US" altLang="ko-KR" sz="1200" b="1" dirty="0">
                <a:latin typeface="Malgun Gothic"/>
                <a:ea typeface="맑은 고딕"/>
              </a:rPr>
              <a:t> </a:t>
            </a:r>
            <a:r>
              <a:rPr lang="ko-KR" altLang="en-US" sz="1200" b="1" dirty="0">
                <a:latin typeface="Malgun Gothic"/>
                <a:ea typeface="Malgun Gothic"/>
              </a:rPr>
              <a:t>이</a:t>
            </a:r>
            <a:r>
              <a:rPr lang="en-US" altLang="ko-KR" sz="1200" b="1" dirty="0">
                <a:latin typeface="Malgun Gothic"/>
                <a:ea typeface="맑은 고딕"/>
              </a:rPr>
              <a:t> </a:t>
            </a:r>
            <a:r>
              <a:rPr lang="ko-KR" altLang="en-US" sz="1200" b="1" dirty="0">
                <a:latin typeface="Malgun Gothic"/>
                <a:ea typeface="Malgun Gothic"/>
              </a:rPr>
              <a:t>고난이</a:t>
            </a:r>
            <a:r>
              <a:rPr lang="en-US" altLang="ko-KR" sz="1200" b="1" dirty="0">
                <a:latin typeface="Malgun Gothic"/>
                <a:ea typeface="맑은 고딕"/>
              </a:rPr>
              <a:t> </a:t>
            </a:r>
            <a:r>
              <a:rPr lang="ko-KR" altLang="en-US" sz="1200" b="1" dirty="0">
                <a:latin typeface="Malgun Gothic"/>
                <a:ea typeface="Malgun Gothic"/>
              </a:rPr>
              <a:t>더</a:t>
            </a:r>
            <a:r>
              <a:rPr lang="en-US" altLang="ko-KR" sz="1200" b="1" dirty="0">
                <a:latin typeface="Malgun Gothic"/>
                <a:ea typeface="맑은 고딕"/>
              </a:rPr>
              <a:t> </a:t>
            </a:r>
            <a:r>
              <a:rPr lang="ko-KR" altLang="en-US" sz="1200" b="1" dirty="0">
                <a:latin typeface="Malgun Gothic"/>
                <a:ea typeface="Malgun Gothic"/>
              </a:rPr>
              <a:t>깊은</a:t>
            </a:r>
            <a:r>
              <a:rPr lang="en-US" altLang="ko-KR" sz="1200" b="1" dirty="0">
                <a:latin typeface="Malgun Gothic"/>
                <a:ea typeface="맑은 고딕"/>
              </a:rPr>
              <a:t> </a:t>
            </a:r>
            <a:r>
              <a:rPr lang="ko-KR" altLang="en-US" sz="1200" b="1" dirty="0">
                <a:latin typeface="Malgun Gothic"/>
                <a:ea typeface="Malgun Gothic"/>
              </a:rPr>
              <a:t>영적</a:t>
            </a:r>
            <a:r>
              <a:rPr lang="en-US" altLang="ko-KR" sz="1200" b="1" dirty="0">
                <a:latin typeface="Malgun Gothic"/>
                <a:ea typeface="맑은 고딕"/>
              </a:rPr>
              <a:t> </a:t>
            </a:r>
            <a:r>
              <a:rPr lang="ko-KR" altLang="en-US" sz="1200" b="1" dirty="0">
                <a:latin typeface="Malgun Gothic"/>
                <a:ea typeface="Malgun Gothic"/>
              </a:rPr>
              <a:t>각성과</a:t>
            </a:r>
            <a:r>
              <a:rPr lang="en-US" altLang="ko-KR" sz="1200" b="1" dirty="0">
                <a:latin typeface="Malgun Gothic"/>
                <a:ea typeface="맑은 고딕"/>
              </a:rPr>
              <a:t> </a:t>
            </a:r>
            <a:r>
              <a:rPr lang="ko-KR" altLang="en-US" sz="1200" b="1" dirty="0">
                <a:latin typeface="Malgun Gothic"/>
                <a:ea typeface="Malgun Gothic"/>
              </a:rPr>
              <a:t>연합으로</a:t>
            </a:r>
            <a:r>
              <a:rPr lang="en-US" altLang="ko-KR" sz="1200" b="1" dirty="0">
                <a:latin typeface="Malgun Gothic"/>
                <a:ea typeface="맑은 고딕"/>
              </a:rPr>
              <a:t> </a:t>
            </a:r>
            <a:r>
              <a:rPr lang="ko-KR" altLang="en-US" sz="1200" b="1" dirty="0">
                <a:latin typeface="Malgun Gothic"/>
                <a:ea typeface="Malgun Gothic"/>
              </a:rPr>
              <a:t>이어지도록</a:t>
            </a:r>
            <a:r>
              <a:rPr lang="en-US" altLang="ko-KR" sz="1200" b="1" dirty="0">
                <a:latin typeface="Malgun Gothic"/>
                <a:ea typeface="맑은 고딕"/>
              </a:rPr>
              <a:t> </a:t>
            </a:r>
            <a:r>
              <a:rPr lang="ko-KR" altLang="en-US" sz="1200" b="1" dirty="0">
                <a:latin typeface="Malgun Gothic"/>
                <a:ea typeface="Malgun Gothic"/>
              </a:rPr>
              <a:t>기도합니다</a:t>
            </a:r>
            <a:r>
              <a:rPr lang="en-US" sz="1200" b="1" dirty="0">
                <a:latin typeface="Malgun Gothic"/>
                <a:ea typeface="맑은 고딕"/>
              </a:rPr>
              <a:t>.</a:t>
            </a:r>
            <a:endParaRPr lang="en-GB" sz="1200" b="1">
              <a:solidFill>
                <a:srgbClr val="000000"/>
              </a:solidFill>
              <a:latin typeface="Malgun Gothic"/>
              <a:ea typeface="맑은 고딕"/>
            </a:endParaRPr>
          </a:p>
        </p:txBody>
      </p:sp>
    </p:spTree>
    <p:extLst>
      <p:ext uri="{BB962C8B-B14F-4D97-AF65-F5344CB8AC3E}">
        <p14:creationId xmlns:p14="http://schemas.microsoft.com/office/powerpoint/2010/main" val="3789033082"/>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a:extLst>
              <a:ext uri="{FF2B5EF4-FFF2-40B4-BE49-F238E27FC236}">
                <a16:creationId xmlns:a16="http://schemas.microsoft.com/office/drawing/2014/main" id="{4A6A2756-6ED6-43F6-B815-E072B1534E2C}"/>
              </a:ext>
            </a:extLst>
          </p:cNvPr>
          <p:cNvSpPr>
            <a:spLocks noGrp="1"/>
          </p:cNvSpPr>
          <p:nvPr>
            <p:ph type="title"/>
          </p:nvPr>
        </p:nvSpPr>
        <p:spPr>
          <a:xfrm>
            <a:off x="2108004" y="1054422"/>
            <a:ext cx="8016772" cy="394964"/>
          </a:xfrm>
        </p:spPr>
        <p:txBody>
          <a:bodyPr rtlCol="0">
            <a:noAutofit/>
          </a:bodyPr>
          <a:lstStyle/>
          <a:p>
            <a:pPr rtl="0"/>
            <a:r>
              <a:rPr lang="ko-KR" altLang="en-US" sz="1499"/>
              <a:t>박해 받는 교회를 위한 기도가 이 땅에 요원의 불길처럼 뜨겁게 일어나기를 기도합니다</a:t>
            </a:r>
            <a:r>
              <a:rPr lang="en-US" altLang="ko-KR" sz="1499"/>
              <a:t>.</a:t>
            </a:r>
            <a:endParaRPr lang="ko-KR" altLang="en-US" sz="1499"/>
          </a:p>
        </p:txBody>
      </p:sp>
      <p:sp>
        <p:nvSpPr>
          <p:cNvPr id="25" name="텍스트 개체 틀 24">
            <a:extLst>
              <a:ext uri="{FF2B5EF4-FFF2-40B4-BE49-F238E27FC236}">
                <a16:creationId xmlns:a16="http://schemas.microsoft.com/office/drawing/2014/main" id="{25DD5BF9-A7D2-45FB-8062-77F287FD3113}"/>
              </a:ext>
            </a:extLst>
          </p:cNvPr>
          <p:cNvSpPr>
            <a:spLocks noGrp="1"/>
          </p:cNvSpPr>
          <p:nvPr>
            <p:ph type="body" sz="quarter" idx="15"/>
          </p:nvPr>
        </p:nvSpPr>
        <p:spPr>
          <a:xfrm>
            <a:off x="1524000" y="1600845"/>
            <a:ext cx="3067109" cy="394964"/>
          </a:xfrm>
        </p:spPr>
        <p:txBody>
          <a:bodyPr rtlCol="0">
            <a:normAutofit/>
          </a:bodyPr>
          <a:lstStyle/>
          <a:p>
            <a:pPr rtl="0"/>
            <a:r>
              <a:rPr lang="ko-KR" altLang="en-US" sz="1050">
                <a:solidFill>
                  <a:schemeClr val="tx1"/>
                </a:solidFill>
              </a:rPr>
              <a:t>오픈도어 기도용사들을 위하여</a:t>
            </a:r>
          </a:p>
        </p:txBody>
      </p:sp>
      <p:sp>
        <p:nvSpPr>
          <p:cNvPr id="9" name="내용 개체 틀 8">
            <a:extLst>
              <a:ext uri="{FF2B5EF4-FFF2-40B4-BE49-F238E27FC236}">
                <a16:creationId xmlns:a16="http://schemas.microsoft.com/office/drawing/2014/main" id="{6AFCC9BD-B6E6-44EF-893D-F3E542646ADC}"/>
              </a:ext>
            </a:extLst>
          </p:cNvPr>
          <p:cNvSpPr>
            <a:spLocks noGrp="1"/>
          </p:cNvSpPr>
          <p:nvPr>
            <p:ph idx="1"/>
          </p:nvPr>
        </p:nvSpPr>
        <p:spPr>
          <a:xfrm>
            <a:off x="1524001" y="1948540"/>
            <a:ext cx="3067110" cy="1561696"/>
          </a:xfrm>
        </p:spPr>
        <p:txBody>
          <a:bodyPr rtlCol="0">
            <a:noAutofit/>
          </a:bodyPr>
          <a:lstStyle/>
          <a:p>
            <a:pPr marL="0" indent="0" algn="just">
              <a:buNone/>
            </a:pPr>
            <a:r>
              <a:rPr lang="ko-KR" altLang="en-US" sz="1000"/>
              <a:t>오픈도어 </a:t>
            </a:r>
            <a:r>
              <a:rPr lang="en-US" altLang="ko-KR" sz="1000"/>
              <a:t>1,300</a:t>
            </a:r>
            <a:r>
              <a:rPr lang="ko-KR" altLang="en-US" sz="1000"/>
              <a:t>여 명의 사역자들이 </a:t>
            </a:r>
            <a:r>
              <a:rPr lang="ko-KR" altLang="en-US" sz="1000" err="1"/>
              <a:t>브라더</a:t>
            </a:r>
            <a:r>
              <a:rPr lang="ko-KR" altLang="en-US" sz="1000"/>
              <a:t> </a:t>
            </a:r>
            <a:r>
              <a:rPr lang="ko-KR" altLang="en-US" sz="1000" err="1"/>
              <a:t>앤드류의</a:t>
            </a:r>
            <a:r>
              <a:rPr lang="ko-KR" altLang="en-US" sz="1000"/>
              <a:t> 길을 따라 믿음과 용기를 잃지 않고</a:t>
            </a:r>
            <a:r>
              <a:rPr lang="en-US" altLang="ko-KR" sz="1000"/>
              <a:t>, </a:t>
            </a:r>
            <a:r>
              <a:rPr lang="ko-KR" altLang="en-US" sz="1000"/>
              <a:t>겸손하게 박해 받는 교회를 잘 섬길 수 있게 </a:t>
            </a:r>
            <a:r>
              <a:rPr lang="ko-KR" altLang="en-US" sz="1000" err="1"/>
              <a:t>하옵소서</a:t>
            </a:r>
            <a:r>
              <a:rPr lang="en-US" altLang="ko-KR" sz="1000"/>
              <a:t>! </a:t>
            </a:r>
            <a:r>
              <a:rPr lang="ko-KR" altLang="en-US" sz="1000"/>
              <a:t>예수의 제자의 길을 끝까지 걸어가게 </a:t>
            </a:r>
            <a:r>
              <a:rPr lang="ko-KR" altLang="en-US" sz="1000" err="1"/>
              <a:t>하옵소서</a:t>
            </a:r>
            <a:r>
              <a:rPr lang="en-US" altLang="ko-KR" sz="1000"/>
              <a:t>!</a:t>
            </a:r>
          </a:p>
          <a:p>
            <a:pPr marL="0" indent="0" algn="just">
              <a:buNone/>
            </a:pPr>
            <a:r>
              <a:rPr lang="ko-KR" altLang="en-US" sz="1000" err="1"/>
              <a:t>화요기도모임을</a:t>
            </a:r>
            <a:r>
              <a:rPr lang="ko-KR" altLang="en-US" sz="1000"/>
              <a:t> 지키는 기도용사들을 축복하시고</a:t>
            </a:r>
            <a:r>
              <a:rPr lang="en-US" altLang="ko-KR" sz="1000"/>
              <a:t>, </a:t>
            </a:r>
            <a:r>
              <a:rPr lang="ko-KR" altLang="en-US" sz="1000"/>
              <a:t>각 가정마다</a:t>
            </a:r>
            <a:r>
              <a:rPr lang="en-US" altLang="ko-KR" sz="1000"/>
              <a:t> </a:t>
            </a:r>
            <a:r>
              <a:rPr lang="ko-KR" altLang="en-US" sz="1000"/>
              <a:t>하나님의 부르심의 소망이 밝게 빛나게 하시고</a:t>
            </a:r>
            <a:r>
              <a:rPr lang="en-US" altLang="ko-KR" sz="1000"/>
              <a:t>, </a:t>
            </a:r>
            <a:r>
              <a:rPr lang="ko-KR" altLang="en-US" sz="1000"/>
              <a:t>부르짖는 간구를 들으시며</a:t>
            </a:r>
            <a:r>
              <a:rPr lang="en-US" altLang="ko-KR" sz="1000"/>
              <a:t>, </a:t>
            </a:r>
            <a:r>
              <a:rPr lang="ko-KR" altLang="en-US" sz="1000"/>
              <a:t>일평생 주님을 영화롭게 하는 거룩한 삶이 되게 </a:t>
            </a:r>
            <a:r>
              <a:rPr lang="ko-KR" altLang="en-US" sz="1000" err="1"/>
              <a:t>하옵소서</a:t>
            </a:r>
            <a:endParaRPr lang="en-US" altLang="ko-KR" sz="1000"/>
          </a:p>
        </p:txBody>
      </p:sp>
      <p:sp>
        <p:nvSpPr>
          <p:cNvPr id="26" name="텍스트 개체 틀 25">
            <a:extLst>
              <a:ext uri="{FF2B5EF4-FFF2-40B4-BE49-F238E27FC236}">
                <a16:creationId xmlns:a16="http://schemas.microsoft.com/office/drawing/2014/main" id="{4674BFE4-9617-49D6-A194-6AF0C619371D}"/>
              </a:ext>
            </a:extLst>
          </p:cNvPr>
          <p:cNvSpPr>
            <a:spLocks noGrp="1"/>
          </p:cNvSpPr>
          <p:nvPr>
            <p:ph type="body" sz="quarter" idx="16"/>
          </p:nvPr>
        </p:nvSpPr>
        <p:spPr>
          <a:xfrm>
            <a:off x="4845411" y="1600845"/>
            <a:ext cx="2635311" cy="394964"/>
          </a:xfrm>
        </p:spPr>
        <p:txBody>
          <a:bodyPr vert="horz" lIns="91440" tIns="45720" rIns="91440" bIns="45720" rtlCol="0" anchor="t">
            <a:noAutofit/>
          </a:bodyPr>
          <a:lstStyle/>
          <a:p>
            <a:r>
              <a:rPr lang="ko-KR" altLang="en-US" sz="1050" i="1" err="1">
                <a:solidFill>
                  <a:schemeClr val="tx1"/>
                </a:solidFill>
                <a:latin typeface="+mj-lt"/>
                <a:ea typeface="맑은 고딕"/>
              </a:rPr>
              <a:t>어라이즈</a:t>
            </a:r>
            <a:r>
              <a:rPr lang="ko-KR" altLang="en-US" sz="1050" i="1">
                <a:solidFill>
                  <a:schemeClr val="tx1"/>
                </a:solidFill>
                <a:latin typeface="+mj-lt"/>
                <a:ea typeface="맑은 고딕"/>
              </a:rPr>
              <a:t> 아프리카 100만 청원을 위하여</a:t>
            </a:r>
          </a:p>
        </p:txBody>
      </p:sp>
      <p:sp>
        <p:nvSpPr>
          <p:cNvPr id="10" name="내용 개체 틀 9">
            <a:extLst>
              <a:ext uri="{FF2B5EF4-FFF2-40B4-BE49-F238E27FC236}">
                <a16:creationId xmlns:a16="http://schemas.microsoft.com/office/drawing/2014/main" id="{C0DCC115-5B9A-45BB-8842-B73631735814}"/>
              </a:ext>
            </a:extLst>
          </p:cNvPr>
          <p:cNvSpPr>
            <a:spLocks noGrp="1"/>
          </p:cNvSpPr>
          <p:nvPr>
            <p:ph idx="13"/>
          </p:nvPr>
        </p:nvSpPr>
        <p:spPr>
          <a:xfrm>
            <a:off x="4769791" y="1948540"/>
            <a:ext cx="2693194" cy="1710785"/>
          </a:xfrm>
        </p:spPr>
        <p:txBody>
          <a:bodyPr vert="horz" lIns="91440" tIns="45720" rIns="91440" bIns="45720" rtlCol="0" anchor="t">
            <a:noAutofit/>
          </a:bodyPr>
          <a:lstStyle/>
          <a:p>
            <a:pPr marL="0" indent="0" algn="just">
              <a:buNone/>
            </a:pPr>
            <a:r>
              <a:rPr lang="ko-KR" altLang="en-US" sz="1000" dirty="0">
                <a:latin typeface="맑은 고딕"/>
                <a:ea typeface="맑은 고딕"/>
              </a:rPr>
              <a:t>2026년까지 전세계적으로 SSA 교회와 성도들을 위한 100만명 청원운동이 진행되고 있습니다. 한국오픈도어는 2만명 참여를 목표로 교회와 성도들의 참여를 독려하고 있습니다. 교회의 문을 열어 주시고, 긍휼을 베풀어 </a:t>
            </a:r>
            <a:r>
              <a:rPr lang="ko-KR" altLang="en-US" sz="1000" err="1">
                <a:latin typeface="맑은 고딕"/>
                <a:ea typeface="맑은 고딕"/>
              </a:rPr>
              <a:t>주옵소서</a:t>
            </a:r>
            <a:r>
              <a:rPr lang="ko-KR" altLang="en-US" sz="1000" dirty="0">
                <a:latin typeface="맑은 고딕"/>
                <a:ea typeface="맑은 고딕"/>
              </a:rPr>
              <a:t>!</a:t>
            </a:r>
          </a:p>
          <a:p>
            <a:pPr marL="0" indent="0" algn="just">
              <a:buNone/>
            </a:pPr>
            <a:r>
              <a:rPr lang="ko-KR" altLang="en-US" sz="1000" dirty="0">
                <a:latin typeface="맑은 고딕"/>
                <a:ea typeface="맑은 고딕"/>
              </a:rPr>
              <a:t>최근 나이지리아가 미국의 특별우려국가(CPC)로 다시 지정되었습니다. 이후로 교회 공격과 납치사건이 급증하고 있습니다. 국제사회의 지혜가 모아지기를 기도합니다. </a:t>
            </a:r>
            <a:endParaRPr lang="ko-KR" altLang="en-US" sz="1000" dirty="0"/>
          </a:p>
        </p:txBody>
      </p:sp>
      <p:sp>
        <p:nvSpPr>
          <p:cNvPr id="27" name="텍스트 개체 틀 26">
            <a:extLst>
              <a:ext uri="{FF2B5EF4-FFF2-40B4-BE49-F238E27FC236}">
                <a16:creationId xmlns:a16="http://schemas.microsoft.com/office/drawing/2014/main" id="{6222D5B2-B472-4E3D-823D-D209F01B90C5}"/>
              </a:ext>
            </a:extLst>
          </p:cNvPr>
          <p:cNvSpPr>
            <a:spLocks noGrp="1"/>
          </p:cNvSpPr>
          <p:nvPr>
            <p:ph type="body" sz="quarter" idx="17"/>
          </p:nvPr>
        </p:nvSpPr>
        <p:spPr>
          <a:xfrm>
            <a:off x="7641670" y="1600845"/>
            <a:ext cx="3026328" cy="394964"/>
          </a:xfrm>
        </p:spPr>
        <p:txBody>
          <a:bodyPr vert="horz" lIns="91440" tIns="45720" rIns="91440" bIns="45720" rtlCol="0" anchor="t">
            <a:normAutofit/>
          </a:bodyPr>
          <a:lstStyle/>
          <a:p>
            <a:r>
              <a:rPr lang="ko-KR" altLang="en-US" sz="1050" dirty="0">
                <a:solidFill>
                  <a:schemeClr val="tx1"/>
                </a:solidFill>
                <a:latin typeface="맑은 고딕"/>
                <a:ea typeface="맑은 고딕"/>
              </a:rPr>
              <a:t>오픈도어 대사들을 위하여</a:t>
            </a:r>
          </a:p>
          <a:p>
            <a:pPr rtl="0"/>
            <a:endParaRPr lang="ko-KR" altLang="en-US" sz="1050" i="1">
              <a:solidFill>
                <a:schemeClr val="tx1"/>
              </a:solidFill>
              <a:latin typeface="+mj-lt"/>
            </a:endParaRPr>
          </a:p>
        </p:txBody>
      </p:sp>
      <p:sp>
        <p:nvSpPr>
          <p:cNvPr id="11" name="내용 개체 틀 10">
            <a:extLst>
              <a:ext uri="{FF2B5EF4-FFF2-40B4-BE49-F238E27FC236}">
                <a16:creationId xmlns:a16="http://schemas.microsoft.com/office/drawing/2014/main" id="{89214E62-345B-4DE3-BBA0-C43EF4CCFC63}"/>
              </a:ext>
            </a:extLst>
          </p:cNvPr>
          <p:cNvSpPr>
            <a:spLocks noGrp="1"/>
          </p:cNvSpPr>
          <p:nvPr>
            <p:ph idx="14"/>
          </p:nvPr>
        </p:nvSpPr>
        <p:spPr>
          <a:xfrm>
            <a:off x="7577749" y="1948539"/>
            <a:ext cx="3090249" cy="1710785"/>
          </a:xfrm>
        </p:spPr>
        <p:txBody>
          <a:bodyPr vert="horz" lIns="91440" tIns="45720" rIns="91440" bIns="45720" rtlCol="0" anchor="t">
            <a:noAutofit/>
          </a:bodyPr>
          <a:lstStyle/>
          <a:p>
            <a:pPr marL="0" indent="0" algn="just">
              <a:buNone/>
            </a:pPr>
            <a:r>
              <a:rPr lang="ko-KR" altLang="en-US" sz="1000" dirty="0">
                <a:latin typeface="roboto"/>
                <a:ea typeface="맑은 고딕"/>
                <a:cs typeface="roboto"/>
              </a:rPr>
              <a:t>총 15분이 오픈도어 기도학교를 수료하여 오픈도어 대사로 위촉되었습니다. </a:t>
            </a:r>
            <a:r>
              <a:rPr lang="ko-KR" altLang="en-US" sz="1000" dirty="0" err="1">
                <a:latin typeface="roboto"/>
                <a:ea typeface="맑은 고딕"/>
                <a:cs typeface="roboto"/>
              </a:rPr>
              <a:t>브라더</a:t>
            </a:r>
            <a:r>
              <a:rPr lang="ko-KR" altLang="en-US" sz="1000" dirty="0">
                <a:latin typeface="roboto"/>
                <a:ea typeface="맑은 고딕"/>
                <a:cs typeface="roboto"/>
              </a:rPr>
              <a:t> </a:t>
            </a:r>
            <a:r>
              <a:rPr lang="ko-KR" altLang="en-US" sz="1000" dirty="0" err="1">
                <a:latin typeface="roboto"/>
                <a:ea typeface="맑은 고딕"/>
                <a:cs typeface="roboto"/>
              </a:rPr>
              <a:t>앤드류와</a:t>
            </a:r>
            <a:r>
              <a:rPr lang="ko-KR" altLang="en-US" sz="1000" dirty="0">
                <a:latin typeface="roboto"/>
                <a:ea typeface="맑은 고딕"/>
                <a:cs typeface="roboto"/>
              </a:rPr>
              <a:t> 개척자들이 가졌던 신앙의 유산을 마음에 새기고</a:t>
            </a:r>
            <a:r>
              <a:rPr lang="en-US" altLang="ko-KR" sz="1000" dirty="0">
                <a:latin typeface="roboto"/>
                <a:ea typeface="맑은 고딕"/>
                <a:cs typeface="roboto"/>
              </a:rPr>
              <a:t>, </a:t>
            </a:r>
            <a:r>
              <a:rPr lang="ko-KR" altLang="en-US" sz="1000" dirty="0">
                <a:latin typeface="roboto"/>
                <a:ea typeface="맑은 고딕"/>
                <a:cs typeface="roboto"/>
              </a:rPr>
              <a:t>오픈도어 기도용사로서 그리고 교회와 성도들을 일깨우는 오픈도어 대사로서 사명을 잘 감당하게 하시기를 기도합니다.</a:t>
            </a:r>
          </a:p>
          <a:p>
            <a:pPr marL="0" indent="0" algn="just">
              <a:buNone/>
            </a:pPr>
            <a:r>
              <a:rPr lang="ko-KR" altLang="en-US" sz="1000" dirty="0">
                <a:latin typeface="roboto"/>
                <a:ea typeface="맑은 고딕"/>
                <a:cs typeface="roboto"/>
              </a:rPr>
              <a:t>또한, 이 세상에 보냄을 받은 빛의 전사로서 영적전쟁에서 날마다 승리하게 </a:t>
            </a:r>
            <a:r>
              <a:rPr lang="ko-KR" altLang="en-US" sz="1000" dirty="0" err="1">
                <a:latin typeface="roboto"/>
                <a:ea typeface="맑은 고딕"/>
                <a:cs typeface="roboto"/>
              </a:rPr>
              <a:t>하옵소서</a:t>
            </a:r>
            <a:r>
              <a:rPr lang="ko-KR" altLang="en-US" sz="1000" dirty="0">
                <a:latin typeface="roboto"/>
                <a:ea typeface="맑은 고딕"/>
                <a:cs typeface="roboto"/>
              </a:rPr>
              <a:t>! </a:t>
            </a:r>
          </a:p>
        </p:txBody>
      </p:sp>
      <p:sp>
        <p:nvSpPr>
          <p:cNvPr id="5" name="날짜 개체 틀 4">
            <a:extLst>
              <a:ext uri="{FF2B5EF4-FFF2-40B4-BE49-F238E27FC236}">
                <a16:creationId xmlns:a16="http://schemas.microsoft.com/office/drawing/2014/main" id="{36F0DF38-18D4-4B4F-8831-376C71C9D1A7}"/>
              </a:ext>
            </a:extLst>
          </p:cNvPr>
          <p:cNvSpPr>
            <a:spLocks noGrp="1"/>
          </p:cNvSpPr>
          <p:nvPr>
            <p:ph type="dt" sz="half" idx="10"/>
          </p:nvPr>
        </p:nvSpPr>
        <p:spPr>
          <a:xfrm>
            <a:off x="2108004" y="5805486"/>
            <a:ext cx="1407728" cy="287810"/>
          </a:xfrm>
        </p:spPr>
        <p:txBody>
          <a:bodyPr rtlCol="0"/>
          <a:lstStyle/>
          <a:p>
            <a:pPr rtl="0"/>
            <a:r>
              <a:rPr lang="en-US" altLang="ko-KR">
                <a:latin typeface="맑은 고딕" panose="020B0503020000020004" pitchFamily="50" charset="-127"/>
                <a:ea typeface="맑은 고딕" panose="020B0503020000020004" pitchFamily="50" charset="-127"/>
              </a:rPr>
              <a:t>29/4/2025</a:t>
            </a:r>
            <a:endParaRPr lang="ko-KR" altLang="en-US">
              <a:latin typeface="맑은 고딕" panose="020B0503020000020004" pitchFamily="50" charset="-127"/>
              <a:ea typeface="맑은 고딕" panose="020B0503020000020004" pitchFamily="50" charset="-127"/>
            </a:endParaRPr>
          </a:p>
        </p:txBody>
      </p:sp>
      <p:pic>
        <p:nvPicPr>
          <p:cNvPr id="4" name="그림 3">
            <a:hlinkClick r:id="rId3"/>
            <a:extLst>
              <a:ext uri="{FF2B5EF4-FFF2-40B4-BE49-F238E27FC236}">
                <a16:creationId xmlns:a16="http://schemas.microsoft.com/office/drawing/2014/main" id="{39785755-48D4-FFA8-0D86-3FFB1A0C16E2}"/>
              </a:ext>
            </a:extLst>
          </p:cNvPr>
          <p:cNvPicPr>
            <a:picLocks noChangeAspect="1"/>
          </p:cNvPicPr>
          <p:nvPr/>
        </p:nvPicPr>
        <p:blipFill>
          <a:blip r:embed="rId4">
            <a:extLst>
              <a:ext uri="{28A0092B-C50C-407E-A947-70E740481C1C}">
                <a14:useLocalDpi xmlns:a14="http://schemas.microsoft.com/office/drawing/2010/main" val="0"/>
              </a:ext>
            </a:extLst>
          </a:blip>
          <a:srcRect t="26059" b="26059"/>
          <a:stretch/>
        </p:blipFill>
        <p:spPr>
          <a:xfrm>
            <a:off x="1524000" y="3840526"/>
            <a:ext cx="2312760" cy="1568089"/>
          </a:xfrm>
          <a:prstGeom prst="rect">
            <a:avLst/>
          </a:prstGeom>
        </p:spPr>
      </p:pic>
      <p:pic>
        <p:nvPicPr>
          <p:cNvPr id="3" name="그림 2">
            <a:extLst>
              <a:ext uri="{FF2B5EF4-FFF2-40B4-BE49-F238E27FC236}">
                <a16:creationId xmlns:a16="http://schemas.microsoft.com/office/drawing/2014/main" id="{3DF76B86-E2E5-C2A5-1A74-AD2FCDF76676}"/>
              </a:ext>
            </a:extLst>
          </p:cNvPr>
          <p:cNvPicPr>
            <a:picLocks noChangeAspect="1"/>
          </p:cNvPicPr>
          <p:nvPr/>
        </p:nvPicPr>
        <p:blipFill>
          <a:blip r:embed="rId5"/>
          <a:srcRect/>
          <a:stretch/>
        </p:blipFill>
        <p:spPr>
          <a:xfrm>
            <a:off x="5905756" y="3840526"/>
            <a:ext cx="4762244" cy="1568089"/>
          </a:xfrm>
          <a:prstGeom prst="rect">
            <a:avLst/>
          </a:prstGeom>
        </p:spPr>
      </p:pic>
      <p:pic>
        <p:nvPicPr>
          <p:cNvPr id="2" name="내용 개체 틀 8">
            <a:extLst>
              <a:ext uri="{FF2B5EF4-FFF2-40B4-BE49-F238E27FC236}">
                <a16:creationId xmlns:a16="http://schemas.microsoft.com/office/drawing/2014/main" id="{33C600D0-8F43-C87A-A5A0-2661EE2416F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773386" y="3840526"/>
            <a:ext cx="3643962" cy="1561697"/>
          </a:xfrm>
          <a:prstGeom prst="rect">
            <a:avLst/>
          </a:prstGeom>
        </p:spPr>
      </p:pic>
    </p:spTree>
    <p:extLst>
      <p:ext uri="{BB962C8B-B14F-4D97-AF65-F5344CB8AC3E}">
        <p14:creationId xmlns:p14="http://schemas.microsoft.com/office/powerpoint/2010/main" val="3552905832"/>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ShojiVTI">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와이드스크린</PresentationFormat>
  <Slides>16</Slides>
  <Notes>14</Notes>
  <HiddenSlides>0</HiddenSlides>
  <ScaleCrop>false</ScaleCrop>
  <HeadingPairs>
    <vt:vector size="4" baseType="variant">
      <vt:variant>
        <vt:lpstr>테마</vt:lpstr>
      </vt:variant>
      <vt:variant>
        <vt:i4>3</vt:i4>
      </vt:variant>
      <vt:variant>
        <vt:lpstr>슬라이드 제목</vt:lpstr>
      </vt:variant>
      <vt:variant>
        <vt:i4>16</vt:i4>
      </vt:variant>
    </vt:vector>
  </HeadingPairs>
  <TitlesOfParts>
    <vt:vector size="19" baseType="lpstr">
      <vt:lpstr>Office 테마</vt:lpstr>
      <vt:lpstr>Office 테마</vt:lpstr>
      <vt:lpstr>ShojiVTI</vt:lpstr>
      <vt:lpstr>Prayer Meeting  for Persecuted Church Worldwide 박해받는 교회를 위한 화요기도모임</vt:lpstr>
      <vt:lpstr>마5:43-44</vt:lpstr>
      <vt:lpstr>OPEN DOORS CORE VALUE/핵심가치</vt:lpstr>
      <vt:lpstr>PowerPoint 프레젠테이션</vt:lpstr>
      <vt:lpstr>기도영상</vt:lpstr>
      <vt:lpstr>PowerPoint 프레젠테이션</vt:lpstr>
      <vt:lpstr>PowerPoint 프레젠테이션</vt:lpstr>
      <vt:lpstr>PowerPoint 프레젠테이션</vt:lpstr>
      <vt:lpstr>PowerPoint 프레젠테이션</vt:lpstr>
      <vt:lpstr>PowerPoint 프레젠테이션</vt:lpstr>
      <vt:lpstr>PowerPoint 프레젠테이션</vt:lpstr>
      <vt:lpstr>가자지구의 그리스도인들을 위한 기도</vt:lpstr>
      <vt:lpstr>라틴 아메리카를 위한 기도</vt:lpstr>
      <vt:lpstr>이슬람권 비밀신자들을 위한 기도</vt:lpstr>
      <vt:lpstr>중국 시온교회 종교탄압을 위한 기도</vt:lpstr>
      <vt:lpstr>박해 받는 교회를 위한 기도가 이 땅에 요원의 불길처럼 뜨겁게 일어나기를 기도합니다.</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Meeting  for Persecuted Church Worldwide 박해받는 교회를 위한 화요기도모임</dc:title>
  <dc:creator>Daniel Kim</dc:creator>
  <cp:revision>2314</cp:revision>
  <dcterms:created xsi:type="dcterms:W3CDTF">2024-07-08T04:53:18Z</dcterms:created>
  <dcterms:modified xsi:type="dcterms:W3CDTF">2025-12-29T06:30:01Z</dcterms:modified>
</cp:coreProperties>
</file>