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  <p:sldMasterId id="2147483716" r:id="rId2"/>
    <p:sldMasterId id="2147483648" r:id="rId3"/>
  </p:sldMasterIdLst>
  <p:notesMasterIdLst>
    <p:notesMasterId r:id="rId19"/>
  </p:notesMasterIdLst>
  <p:sldIdLst>
    <p:sldId id="257" r:id="rId4"/>
    <p:sldId id="2568" r:id="rId5"/>
    <p:sldId id="373" r:id="rId6"/>
    <p:sldId id="2528" r:id="rId7"/>
    <p:sldId id="2550" r:id="rId8"/>
    <p:sldId id="2557" r:id="rId9"/>
    <p:sldId id="2558" r:id="rId10"/>
    <p:sldId id="2559" r:id="rId11"/>
    <p:sldId id="2560" r:id="rId12"/>
    <p:sldId id="2561" r:id="rId13"/>
    <p:sldId id="2563" r:id="rId14"/>
    <p:sldId id="2565" r:id="rId15"/>
    <p:sldId id="2564" r:id="rId16"/>
    <p:sldId id="2566" r:id="rId17"/>
    <p:sldId id="2462" r:id="rId18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5B16"/>
    <a:srgbClr val="660066"/>
    <a:srgbClr val="990000"/>
    <a:srgbClr val="CC0066"/>
    <a:srgbClr val="99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A61644-1687-0E87-6990-E685861340D3}" v="896" dt="2025-12-30T01:51:21.171"/>
    <p1510:client id="{554ABA17-D6F5-82C6-FDC4-9B50EB81AF44}" v="4" dt="2025-12-30T08:49:28.762"/>
    <p1510:client id="{73B58311-4F37-FEF3-D652-3D98EB9A3623}" v="1377" dt="2025-12-29T08:16:06.0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microsoft.com/office/2015/10/relationships/revisionInfo" Target="revisionInfo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E6AFB-63E3-48C6-894D-5A50D99EC086}" type="datetimeFigureOut">
              <a:rPr lang="ko-KR" altLang="en-US" smtClean="0"/>
              <a:t>2025-12-30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F5BE8-6970-450C-A342-D9D94ABB3E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38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63031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3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2025-12-30</a:t>
            </a:fld>
            <a:endParaRPr lang="ko-K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https://www.youtube.com/watch?v=poJbYGX_kZo</a:t>
            </a:r>
            <a:endParaRPr lang="ko-KR" dirty="0"/>
          </a:p>
          <a:p>
            <a:r>
              <a:rPr lang="en-US" altLang="ko-KR" dirty="0" err="1">
                <a:latin typeface="Calibri"/>
                <a:ea typeface="Calibri"/>
                <a:cs typeface="Calibri"/>
              </a:rPr>
              <a:t>링크로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자동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연결이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되지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않으면</a:t>
            </a:r>
            <a:r>
              <a:rPr lang="en-US" altLang="ko-KR" dirty="0">
                <a:latin typeface="Calibri"/>
                <a:ea typeface="Calibri"/>
                <a:cs typeface="Calibri"/>
              </a:rPr>
              <a:t>, 위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주소로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바로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접속하시면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됩니다</a:t>
            </a:r>
            <a:r>
              <a:rPr lang="en-US" altLang="ko-KR" dirty="0">
                <a:latin typeface="Calibri"/>
                <a:ea typeface="Calibri"/>
                <a:cs typeface="Calibri"/>
              </a:rPr>
              <a:t>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03762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13FAA-0B1F-565A-CDF0-5F888CD2B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518A8C4-1D05-07A6-BDB0-0AA37810D2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49B6D59-238F-3452-5731-14C16316D0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>
                <a:ea typeface="맑은 고딕"/>
              </a:rPr>
              <a:t>이 숫자들은 맞지 않는다</a:t>
            </a:r>
            <a:r>
              <a:rPr lang="en-US" altLang="ko-KR" dirty="0">
                <a:ea typeface="맑은 고딕"/>
              </a:rPr>
              <a:t>.</a:t>
            </a:r>
            <a:r>
              <a:rPr lang="ko-KR" altLang="en-US" dirty="0">
                <a:ea typeface="맑은 고딕"/>
              </a:rPr>
              <a:t> 그러나 납치 후 혼란 속에서 납치된 학생과 교사의 수에 대한 혼동이 있었을 가능성은 있다</a:t>
            </a:r>
            <a:r>
              <a:rPr lang="en-US" altLang="ko-KR" dirty="0">
                <a:ea typeface="맑은 고딕"/>
              </a:rPr>
              <a:t>.</a:t>
            </a:r>
            <a:endParaRPr lang="ko-KR" altLang="en-US" dirty="0">
              <a:ea typeface="맑은 고딕"/>
            </a:endParaRPr>
          </a:p>
          <a:p>
            <a:r>
              <a:rPr lang="ko-KR" altLang="en-US" dirty="0">
                <a:ea typeface="맑은 고딕"/>
              </a:rPr>
              <a:t> </a:t>
            </a:r>
          </a:p>
          <a:p>
            <a:r>
              <a:rPr lang="ko-KR" altLang="en-US" dirty="0">
                <a:ea typeface="맑은 고딕"/>
              </a:rPr>
              <a:t>학교 당국은 나이지리아 내 </a:t>
            </a:r>
            <a:r>
              <a:rPr lang="ko-KR" altLang="en-US" dirty="0" err="1">
                <a:ea typeface="맑은 고딕"/>
              </a:rPr>
              <a:t>오픈도어스</a:t>
            </a:r>
            <a:r>
              <a:rPr lang="ko-KR" altLang="en-US" dirty="0">
                <a:ea typeface="맑은 고딕"/>
              </a:rPr>
              <a:t> 협력 기관에 아직 모든 어린이와 교사가 석방되었는지 확인하기를 원하지 않는다고 전했습니다</a:t>
            </a:r>
            <a:r>
              <a:rPr lang="en-US" altLang="ko-KR" dirty="0">
                <a:ea typeface="맑은 고딕"/>
              </a:rPr>
              <a:t>.</a:t>
            </a:r>
            <a:r>
              <a:rPr lang="ko-KR" altLang="en-US" dirty="0">
                <a:ea typeface="맑은 고딕"/>
              </a:rPr>
              <a:t> 그들은 먼저 아이들이 부모와 재회할 때까지</a:t>
            </a:r>
            <a:r>
              <a:rPr lang="en-US" altLang="ko-KR" dirty="0">
                <a:ea typeface="맑은 고딕"/>
              </a:rPr>
              <a:t>(</a:t>
            </a:r>
            <a:r>
              <a:rPr lang="ko-KR" altLang="en-US" dirty="0">
                <a:ea typeface="맑은 고딕"/>
              </a:rPr>
              <a:t>아마도 </a:t>
            </a:r>
            <a:r>
              <a:rPr lang="en-US" altLang="ko-KR" dirty="0">
                <a:ea typeface="맑은 고딕"/>
              </a:rPr>
              <a:t>23</a:t>
            </a:r>
            <a:r>
              <a:rPr lang="ko-KR" altLang="en-US" dirty="0">
                <a:ea typeface="맑은 고딕"/>
              </a:rPr>
              <a:t>일 화요일</a:t>
            </a:r>
            <a:r>
              <a:rPr lang="en-US" altLang="ko-KR" dirty="0">
                <a:ea typeface="맑은 고딕"/>
              </a:rPr>
              <a:t>),</a:t>
            </a:r>
            <a:r>
              <a:rPr lang="ko-KR" altLang="en-US" dirty="0">
                <a:ea typeface="맑은 고딕"/>
              </a:rPr>
              <a:t> 확실히 알 수 있을 때까지 기다리길 원합니다</a:t>
            </a:r>
            <a:r>
              <a:rPr lang="en-US" altLang="ko-KR" dirty="0">
                <a:ea typeface="맑은 고딕"/>
              </a:rPr>
              <a:t>.</a:t>
            </a:r>
            <a:endParaRPr lang="ko-KR" altLang="en-US" dirty="0">
              <a:ea typeface="맑은 고딕"/>
            </a:endParaRPr>
          </a:p>
          <a:p>
            <a:r>
              <a:rPr lang="ko-KR" altLang="en-US" dirty="0">
                <a:ea typeface="맑은 고딕"/>
              </a:rPr>
              <a:t> </a:t>
            </a:r>
          </a:p>
          <a:p>
            <a:r>
              <a:rPr lang="ko-KR" altLang="en-US" dirty="0">
                <a:ea typeface="맑은 고딕"/>
              </a:rPr>
              <a:t> </a:t>
            </a:r>
          </a:p>
          <a:p>
            <a:r>
              <a:rPr lang="ko-KR" altLang="en-US" dirty="0">
                <a:ea typeface="맑은 고딕"/>
              </a:rPr>
              <a:t> </a:t>
            </a:r>
          </a:p>
          <a:p>
            <a:r>
              <a:rPr lang="ko-KR" altLang="en-US" dirty="0">
                <a:ea typeface="맑은 고딕"/>
              </a:rPr>
              <a:t>오픈도어가 나이지리아 현지 연락망을 통해 확인한 정보는 상황이 계속 변하고 있어 완전하지 않습니다</a:t>
            </a:r>
            <a:r>
              <a:rPr lang="en-US" altLang="ko-KR" dirty="0">
                <a:ea typeface="맑은 고딕"/>
              </a:rPr>
              <a:t>.</a:t>
            </a:r>
            <a:r>
              <a:rPr lang="ko-KR" altLang="en-US" dirty="0">
                <a:ea typeface="맑은 고딕"/>
              </a:rPr>
              <a:t> 아직 몇 가지 의문점이 남아 있습니다</a:t>
            </a:r>
            <a:r>
              <a:rPr lang="en-US" altLang="ko-KR" dirty="0">
                <a:ea typeface="맑은 고딕"/>
              </a:rPr>
              <a:t>.</a:t>
            </a:r>
            <a:endParaRPr lang="ko-KR" altLang="en-US" dirty="0">
              <a:ea typeface="맑은 고딕"/>
            </a:endParaRPr>
          </a:p>
          <a:p>
            <a:r>
              <a:rPr lang="ko-KR" altLang="en-US" dirty="0">
                <a:ea typeface="맑은 고딕"/>
              </a:rPr>
              <a:t> </a:t>
            </a:r>
          </a:p>
          <a:p>
            <a:r>
              <a:rPr lang="ko-KR" altLang="en-US" dirty="0">
                <a:ea typeface="맑은 고딕"/>
              </a:rPr>
              <a:t>연방 정부가 학생과 교사 석방을 위해 몸값을 지불했는가</a:t>
            </a:r>
            <a:r>
              <a:rPr lang="en-US" altLang="ko-KR" dirty="0">
                <a:ea typeface="맑은 고딕"/>
              </a:rPr>
              <a:t>?</a:t>
            </a:r>
            <a:r>
              <a:rPr lang="ko-KR" altLang="en-US" dirty="0">
                <a:ea typeface="맑은 고딕"/>
              </a:rPr>
              <a:t> 이 정보는 공개되지 않을 수도 있습니다</a:t>
            </a:r>
            <a:r>
              <a:rPr lang="en-US" altLang="ko-KR" dirty="0">
                <a:ea typeface="맑은 고딕"/>
              </a:rPr>
              <a:t>.</a:t>
            </a:r>
            <a:endParaRPr lang="ko-KR" altLang="en-US" dirty="0">
              <a:ea typeface="맑은 고딕"/>
            </a:endParaRPr>
          </a:p>
          <a:p>
            <a:r>
              <a:rPr lang="ko-KR" altLang="en-US" dirty="0">
                <a:ea typeface="맑은 고딕"/>
              </a:rPr>
              <a:t>학생들과 그 부모</a:t>
            </a:r>
            <a:r>
              <a:rPr lang="en-US" altLang="ko-KR" dirty="0">
                <a:ea typeface="맑은 고딕"/>
              </a:rPr>
              <a:t>(</a:t>
            </a:r>
            <a:r>
              <a:rPr lang="ko-KR" altLang="en-US" dirty="0">
                <a:ea typeface="맑은 고딕"/>
              </a:rPr>
              <a:t>및 가족</a:t>
            </a:r>
            <a:r>
              <a:rPr lang="en-US" altLang="ko-KR" dirty="0">
                <a:ea typeface="맑은 고딕"/>
              </a:rPr>
              <a:t>)</a:t>
            </a:r>
            <a:r>
              <a:rPr lang="ko-KR" altLang="en-US" dirty="0">
                <a:ea typeface="맑은 고딕"/>
              </a:rPr>
              <a:t>들은 재회 후 트라우마를 어떻게 극복해 나갈 것인가</a:t>
            </a:r>
            <a:r>
              <a:rPr lang="en-US" altLang="ko-KR" dirty="0">
                <a:ea typeface="맑은 고딕"/>
              </a:rPr>
              <a:t>?</a:t>
            </a:r>
            <a:endParaRPr lang="ko-KR" dirty="0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170E3ED-E843-AFF6-AF9B-4E891EA39D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54771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F7D7D2-9A69-7717-6278-3FF4515E2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A2D35CA3-3333-9BDA-B7CD-84D90F3B49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A91778B-D358-1A87-B40E-E24EF371A9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E133CE2-8B55-B6BC-55EC-93E95CC4EB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25084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FEAEB-171B-5952-7164-096B4A63A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C9F2695F-74B1-6133-B230-9AB07A4011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DFA85DDF-4C14-08CF-8ED0-1CE90D69F1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dirty="0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FBFDE28-EEE5-99F6-34BD-34EBD6F76D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12405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2CC93-EEB9-EBB9-77DB-8ACC405190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644EA60C-A4A3-D2E0-95A8-B73FC06840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741EB60-65B3-4488-B80B-06120BD808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dirty="0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D68E456-A718-5CCA-74B4-B0C456C090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73090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528781-7CE2-AC84-0A64-5F18648A1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424A5701-1C10-F70F-5108-E30859CE66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2090CF8-69F2-5A00-C03C-FC853194F1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ko-KR" altLang="en-US" dirty="0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164539D-CF11-B780-5DB7-A0C43D1C2A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14791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89CEB8-8654-43E6-9A12-8C029201B5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C4A8BF2-7AC9-C9C8-3F50-44AFF94F01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3B37AE3-A4CF-95F8-D289-9CF77F6495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ko-KR" altLang="en-US" dirty="0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D5F2677-D694-E488-455C-CD704F1997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16593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A98C95-382D-6D04-84DB-389FE39222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C43C0A68-8132-5E58-A3CB-6594E5CFA2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929ADFB-9E81-0D87-0ED2-24D1828F49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>
              <a:ea typeface="맑은 고딕"/>
            </a:endParaRPr>
          </a:p>
          <a:p>
            <a:endParaRPr lang="en-US" altLang="ko-KR" dirty="0">
              <a:ea typeface="맑은 고딕" panose="020B0503020000020004" pitchFamily="34" charset="-127"/>
            </a:endParaRPr>
          </a:p>
          <a:p>
            <a:endParaRPr lang="ko-KR" altLang="en-US">
              <a:ea typeface="맑은 고딕" panose="020B0503020000020004" pitchFamily="34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D8AE470-FB8C-E17C-F35C-DBB0D21FD9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52185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A29DF6-AF39-8F0D-85A1-A39CFA23BB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291DECD-076D-F2E0-64D5-43A761E236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AD88AC1-B120-B73E-A2E6-0161F45A4C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>
              <a:ea typeface="맑은 고딕"/>
            </a:endParaRPr>
          </a:p>
          <a:p>
            <a:endParaRPr lang="en-US" altLang="ko-KR" dirty="0">
              <a:ea typeface="맑은 고딕" panose="020B0503020000020004" pitchFamily="34" charset="-127"/>
            </a:endParaRPr>
          </a:p>
          <a:p>
            <a:endParaRPr lang="ko-KR" altLang="en-US">
              <a:ea typeface="맑은 고딕" panose="020B0503020000020004" pitchFamily="34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850D001-828B-11AB-44B3-B6ABA16480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78656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37949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15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2025-12-30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97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2025-12-30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5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2025-12-30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25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2025-12-30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794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2025-12-30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76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2025-12-30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86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2025-12-30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85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2025-12-30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94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2025-12-30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87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2025-12-30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21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2025-12-30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522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en-US" altLang="ko-KR" smtClean="0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152922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3198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ko" smtClean="0"/>
              <a:pPr/>
              <a:t>‹#›</a:t>
            </a:fld>
            <a:endParaRPr lang="ko" altLang="en-US"/>
          </a:p>
        </p:txBody>
      </p:sp>
    </p:spTree>
    <p:extLst>
      <p:ext uri="{BB962C8B-B14F-4D97-AF65-F5344CB8AC3E}">
        <p14:creationId xmlns:p14="http://schemas.microsoft.com/office/powerpoint/2010/main" val="33794851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>
            <a:extLst>
              <a:ext uri="{FF2B5EF4-FFF2-40B4-BE49-F238E27FC236}">
                <a16:creationId xmlns:a16="http://schemas.microsoft.com/office/drawing/2014/main" id="{CE62CE4B-3BFB-4501-B59A-0ED68CF6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8" rIns="91428" bIns="45718"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제목 1">
            <a:extLst>
              <a:ext uri="{FF2B5EF4-FFF2-40B4-BE49-F238E27FC236}">
                <a16:creationId xmlns:a16="http://schemas.microsoft.com/office/drawing/2014/main" id="{DF608493-BDCD-43BD-A3CC-24E750276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393192"/>
            <a:ext cx="4524956" cy="2130552"/>
          </a:xfrm>
        </p:spPr>
        <p:txBody>
          <a:bodyPr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5" name="내용 개체 틀 2">
            <a:extLst>
              <a:ext uri="{FF2B5EF4-FFF2-40B4-BE49-F238E27FC236}">
                <a16:creationId xmlns:a16="http://schemas.microsoft.com/office/drawing/2014/main" id="{F3B9F353-002B-4A4D-A316-70D952EDAE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7305"/>
            <a:ext cx="4524664" cy="3412969"/>
          </a:xfrm>
        </p:spPr>
        <p:txBody>
          <a:bodyPr rtlCol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9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>
              <a:lnSpc>
                <a:spcPct val="110000"/>
              </a:lnSpc>
            </a:pPr>
            <a:r>
              <a:rPr lang="ko-KR" altLang="en-US" sz="1900" noProof="0"/>
              <a:t>마스터 텍스트 스타일을 편집하려면 클릭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F9890B2B-FFC6-4C7C-A617-67144F1E3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259" y="0"/>
            <a:ext cx="5115697" cy="6858000"/>
          </a:xfrm>
          <a:prstGeom prst="rect">
            <a:avLst/>
          </a:prstGeom>
        </p:spPr>
      </p:pic>
      <p:sp>
        <p:nvSpPr>
          <p:cNvPr id="24" name="그림 개체 틀 23">
            <a:extLst>
              <a:ext uri="{FF2B5EF4-FFF2-40B4-BE49-F238E27FC236}">
                <a16:creationId xmlns:a16="http://schemas.microsoft.com/office/drawing/2014/main" id="{8CD8768C-8806-4DE0-82CC-275A2EC6D47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79592" y="74066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5" name="그림 개체 틀 23">
            <a:extLst>
              <a:ext uri="{FF2B5EF4-FFF2-40B4-BE49-F238E27FC236}">
                <a16:creationId xmlns:a16="http://schemas.microsoft.com/office/drawing/2014/main" id="{68CB9DF9-86EB-48CF-B212-F2B290C56FF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878825" y="74066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6" name="그림 개체 틀 23">
            <a:extLst>
              <a:ext uri="{FF2B5EF4-FFF2-40B4-BE49-F238E27FC236}">
                <a16:creationId xmlns:a16="http://schemas.microsoft.com/office/drawing/2014/main" id="{554B2207-3993-41B6-AF63-EBB48DACAB8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79592" y="352958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7" name="그림 개체 틀 23">
            <a:extLst>
              <a:ext uri="{FF2B5EF4-FFF2-40B4-BE49-F238E27FC236}">
                <a16:creationId xmlns:a16="http://schemas.microsoft.com/office/drawing/2014/main" id="{DE0340D8-BC7E-4431-A7A7-8D634C8A19F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869681" y="352958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86943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id="{1087E6C4-B938-D06D-AEE6-D5F22C38ED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E3759152-8BEC-95B8-5024-ED14999F69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225" y="2130425"/>
            <a:ext cx="11153775" cy="4727575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5DD7A050-BE5A-B217-A981-06883EB588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96938"/>
            <a:ext cx="12192000" cy="1347787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ED11A32B-11FA-1F0C-5269-E89F7933D2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62025"/>
            <a:ext cx="1006475" cy="121602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A3BD2D43-A88A-9873-28BF-061BA1D408FD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535369" y="1044052"/>
            <a:ext cx="10013713" cy="103036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E93EED0-9F94-B89D-EFA6-0A5DBA3635AF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35113" y="6308725"/>
            <a:ext cx="57324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64BA7199-606F-7C37-ACF7-FCF4DB34D2F6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202613" y="6308725"/>
            <a:ext cx="2147887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2795E36-45A2-4966-8853-5B64392CE740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3D961-1888-4469-B7FE-94F239FE772C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2863387230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9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2025-12-30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0857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2025-12-30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0259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49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167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332" indent="0">
              <a:buNone/>
              <a:defRPr sz="1900">
                <a:solidFill>
                  <a:schemeClr val="tx1">
                    <a:tint val="82000"/>
                  </a:schemeClr>
                </a:solidFill>
              </a:defRPr>
            </a:lvl3pPr>
            <a:lvl4pPr marL="1371498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66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583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299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16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327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2025-12-30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81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35133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35133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2025-12-30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7521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9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9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2025-12-30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5424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2025-12-30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5042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2025-12-30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0865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500"/>
            </a:lvl2pPr>
            <a:lvl3pPr marL="914332" indent="0">
              <a:buNone/>
              <a:defRPr sz="1200"/>
            </a:lvl3pPr>
            <a:lvl4pPr marL="1371498" indent="0">
              <a:buNone/>
              <a:defRPr sz="1100"/>
            </a:lvl4pPr>
            <a:lvl5pPr marL="1828664" indent="0">
              <a:buNone/>
              <a:defRPr sz="1100"/>
            </a:lvl5pPr>
            <a:lvl6pPr marL="2285830" indent="0">
              <a:buNone/>
              <a:defRPr sz="1100"/>
            </a:lvl6pPr>
            <a:lvl7pPr marL="2742994" indent="0">
              <a:buNone/>
              <a:defRPr sz="1100"/>
            </a:lvl7pPr>
            <a:lvl8pPr marL="3200160" indent="0">
              <a:buNone/>
              <a:defRPr sz="1100"/>
            </a:lvl8pPr>
            <a:lvl9pPr marL="3657327" indent="0">
              <a:buNone/>
              <a:defRPr sz="11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2025-12-30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3158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67" indent="0">
              <a:buNone/>
              <a:defRPr sz="2800"/>
            </a:lvl2pPr>
            <a:lvl3pPr marL="914332" indent="0">
              <a:buNone/>
              <a:defRPr sz="2400"/>
            </a:lvl3pPr>
            <a:lvl4pPr marL="1371498" indent="0">
              <a:buNone/>
              <a:defRPr sz="2000"/>
            </a:lvl4pPr>
            <a:lvl5pPr marL="1828664" indent="0">
              <a:buNone/>
              <a:defRPr sz="2000"/>
            </a:lvl5pPr>
            <a:lvl6pPr marL="2285830" indent="0">
              <a:buNone/>
              <a:defRPr sz="2000"/>
            </a:lvl6pPr>
            <a:lvl7pPr marL="2742994" indent="0">
              <a:buNone/>
              <a:defRPr sz="2000"/>
            </a:lvl7pPr>
            <a:lvl8pPr marL="3200160" indent="0">
              <a:buNone/>
              <a:defRPr sz="2000"/>
            </a:lvl8pPr>
            <a:lvl9pPr marL="3657327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500"/>
            </a:lvl2pPr>
            <a:lvl3pPr marL="914332" indent="0">
              <a:buNone/>
              <a:defRPr sz="1200"/>
            </a:lvl3pPr>
            <a:lvl4pPr marL="1371498" indent="0">
              <a:buNone/>
              <a:defRPr sz="1100"/>
            </a:lvl4pPr>
            <a:lvl5pPr marL="1828664" indent="0">
              <a:buNone/>
              <a:defRPr sz="1100"/>
            </a:lvl5pPr>
            <a:lvl6pPr marL="2285830" indent="0">
              <a:buNone/>
              <a:defRPr sz="1100"/>
            </a:lvl6pPr>
            <a:lvl7pPr marL="2742994" indent="0">
              <a:buNone/>
              <a:defRPr sz="1100"/>
            </a:lvl7pPr>
            <a:lvl8pPr marL="3200160" indent="0">
              <a:buNone/>
              <a:defRPr sz="1100"/>
            </a:lvl8pPr>
            <a:lvl9pPr marL="3657327" indent="0">
              <a:buNone/>
              <a:defRPr sz="11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2025-12-30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62804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2025-12-30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11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4"/>
            <a:ext cx="2628900" cy="5811839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4"/>
            <a:ext cx="7734300" cy="5811839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2025-12-30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5049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9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100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ko-KR" altLang="en-US">
                <a:solidFill>
                  <a:prstClr val="white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43" y="2530480"/>
            <a:ext cx="3023807" cy="3427413"/>
          </a:xfrm>
        </p:spPr>
        <p:txBody>
          <a:bodyPr rtlCol="0"/>
          <a:lstStyle>
            <a:lvl1pPr>
              <a:buNone/>
              <a:defRPr sz="1500"/>
            </a:lvl1pPr>
            <a:lvl2pPr>
              <a:buNone/>
              <a:defRPr sz="1500"/>
            </a:lvl2pPr>
            <a:lvl3pPr>
              <a:buNone/>
              <a:defRPr sz="1500"/>
            </a:lvl3pPr>
            <a:lvl4pPr>
              <a:buNone/>
              <a:defRPr sz="1500"/>
            </a:lvl4pPr>
            <a:lvl5pPr>
              <a:buNone/>
              <a:defRPr sz="1500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en-US" altLang="ko-KR">
                <a:solidFill>
                  <a:prstClr val="black">
                    <a:tint val="82000"/>
                  </a:prstClr>
                </a:solidFill>
              </a:rPr>
              <a:t>20XX</a:t>
            </a:r>
            <a:r>
              <a:rPr lang="ko-KR" altLang="en-US">
                <a:solidFill>
                  <a:prstClr val="black">
                    <a:tint val="82000"/>
                  </a:prstClr>
                </a:solidFill>
              </a:rPr>
              <a:t>년 </a:t>
            </a:r>
            <a:r>
              <a:rPr lang="en-US" altLang="ko-KR">
                <a:solidFill>
                  <a:prstClr val="black">
                    <a:tint val="82000"/>
                  </a:prstClr>
                </a:solidFill>
              </a:rPr>
              <a:t>2</a:t>
            </a:r>
            <a:r>
              <a:rPr lang="ko-KR" altLang="en-US">
                <a:solidFill>
                  <a:prstClr val="black">
                    <a:tint val="82000"/>
                  </a:prstClr>
                </a:solidFill>
              </a:rPr>
              <a:t>월 </a:t>
            </a:r>
            <a:r>
              <a:rPr lang="en-US" altLang="ko-KR">
                <a:solidFill>
                  <a:prstClr val="black">
                    <a:tint val="82000"/>
                  </a:prstClr>
                </a:solidFill>
              </a:rPr>
              <a:t>1</a:t>
            </a:r>
            <a:r>
              <a:rPr lang="ko-KR" altLang="en-US">
                <a:solidFill>
                  <a:prstClr val="black">
                    <a:tint val="82000"/>
                  </a:prstClr>
                </a:solidFill>
              </a:rPr>
              <a:t>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C01389E6-C847-4AD0-B56D-D205B2EAB1EE}" type="slidenum">
              <a:rPr lang="en-US" altLang="ko-KR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5007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mbers – Purple">
    <p:bg>
      <p:bgPr>
        <a:solidFill>
          <a:srgbClr val="6B32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0BABA20-CB8C-E344-A3F1-23CDC9ACE5E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51633" y="2197649"/>
            <a:ext cx="10190163" cy="410072"/>
          </a:xfrm>
          <a:prstGeom prst="rect">
            <a:avLst/>
          </a:prstGeom>
        </p:spPr>
        <p:txBody>
          <a:bodyPr/>
          <a:lstStyle>
            <a:lvl1pPr marL="289207" indent="-289207">
              <a:buClr>
                <a:schemeClr val="bg1"/>
              </a:buClr>
              <a:buSzPct val="100000"/>
              <a:buFont typeface="+mj-lt"/>
              <a:buAutoNum type="arabicPeriod"/>
              <a:defRPr sz="800" b="0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en-GB"/>
              <a:t>Numbers no smaller than 14pt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C21B768F-79E5-7348-9236-316BBAE878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1633" y="1338925"/>
            <a:ext cx="10190163" cy="5608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00" b="1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Futura" panose="020B0602020204020303" pitchFamily="34" charset="-79"/>
                <a:cs typeface="Futura" panose="020B0602020204020303" pitchFamily="34" charset="-79"/>
              </a:defRPr>
            </a:lvl1pPr>
          </a:lstStyle>
          <a:p>
            <a:pPr lvl="0"/>
            <a:r>
              <a:rPr lang="en-GB"/>
              <a:t>TITLE IN ALL CAPS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DD1CC6-C847-A04B-AFC9-DAAADC322B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2780" y="532763"/>
            <a:ext cx="2267045" cy="37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88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1B790A3A-BB22-4913-82C1-244AB60D4F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8" rIns="91428" bIns="45718"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FCB442BF-22B6-4E92-9705-3D98F33A7E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89" y="1874829"/>
            <a:ext cx="12175432" cy="4114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8" rIns="91428" bIns="45718"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D3BC034B-2980-4E5D-8E27-59D647D3E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357380" y="-18788"/>
            <a:ext cx="1238945" cy="1919799"/>
            <a:chOff x="10357372" y="-18787"/>
            <a:chExt cx="1238945" cy="1919798"/>
          </a:xfrm>
        </p:grpSpPr>
        <p:sp>
          <p:nvSpPr>
            <p:cNvPr id="10" name="자유형(F) 57">
              <a:extLst>
                <a:ext uri="{FF2B5EF4-FFF2-40B4-BE49-F238E27FC236}">
                  <a16:creationId xmlns:a16="http://schemas.microsoft.com/office/drawing/2014/main" id="{B13826CC-0B1F-4325-A610-3C370548EA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15372" y="140636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" name="자유형(F) 78">
              <a:extLst>
                <a:ext uri="{FF2B5EF4-FFF2-40B4-BE49-F238E27FC236}">
                  <a16:creationId xmlns:a16="http://schemas.microsoft.com/office/drawing/2014/main" id="{A757EEA6-D9C5-44B9-822F-8E1C28ED0FB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1520" y="755028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" name="자유형(F) 79">
              <a:extLst>
                <a:ext uri="{FF2B5EF4-FFF2-40B4-BE49-F238E27FC236}">
                  <a16:creationId xmlns:a16="http://schemas.microsoft.com/office/drawing/2014/main" id="{705A1774-E9E4-4CAF-8C17-BC19181B53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93892" y="986073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자유형(F) 80">
              <a:extLst>
                <a:ext uri="{FF2B5EF4-FFF2-40B4-BE49-F238E27FC236}">
                  <a16:creationId xmlns:a16="http://schemas.microsoft.com/office/drawing/2014/main" id="{D6DAEF1F-DBD9-4C65-B24D-BB5B681FF59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8551" y="1223868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(F) 83">
              <a:extLst>
                <a:ext uri="{FF2B5EF4-FFF2-40B4-BE49-F238E27FC236}">
                  <a16:creationId xmlns:a16="http://schemas.microsoft.com/office/drawing/2014/main" id="{6B0A76DC-93FF-4C37-A6AE-395E3A511EB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1994" y="1699681"/>
              <a:ext cx="131153" cy="157493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(F) 84">
              <a:extLst>
                <a:ext uri="{FF2B5EF4-FFF2-40B4-BE49-F238E27FC236}">
                  <a16:creationId xmlns:a16="http://schemas.microsoft.com/office/drawing/2014/main" id="{FEAF8485-C1C7-4627-A57F-D5F97228883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63010" y="550442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(F) 86">
              <a:extLst>
                <a:ext uri="{FF2B5EF4-FFF2-40B4-BE49-F238E27FC236}">
                  <a16:creationId xmlns:a16="http://schemas.microsoft.com/office/drawing/2014/main" id="{E1613688-6F45-4E1F-976D-BA11A0D34E3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2979" y="204433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(F) 89">
              <a:extLst>
                <a:ext uri="{FF2B5EF4-FFF2-40B4-BE49-F238E27FC236}">
                  <a16:creationId xmlns:a16="http://schemas.microsoft.com/office/drawing/2014/main" id="{DF47AA7A-3CC0-4C18-8A07-9CA9772876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7782" y="1487330"/>
              <a:ext cx="134697" cy="93027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(F) 106">
              <a:extLst>
                <a:ext uri="{FF2B5EF4-FFF2-40B4-BE49-F238E27FC236}">
                  <a16:creationId xmlns:a16="http://schemas.microsoft.com/office/drawing/2014/main" id="{D5DA27B8-E66A-441C-825A-F058D68F30F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8678" y="599147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(F) 107">
              <a:extLst>
                <a:ext uri="{FF2B5EF4-FFF2-40B4-BE49-F238E27FC236}">
                  <a16:creationId xmlns:a16="http://schemas.microsoft.com/office/drawing/2014/main" id="{88D72A2A-70F0-4C13-9A24-89E1C7C3DD5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20666" y="1240267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(F) 108">
              <a:extLst>
                <a:ext uri="{FF2B5EF4-FFF2-40B4-BE49-F238E27FC236}">
                  <a16:creationId xmlns:a16="http://schemas.microsoft.com/office/drawing/2014/main" id="{97E5AAD5-3BD9-4232-9436-B9003FDCED7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6349" y="1208992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(F) 109">
              <a:extLst>
                <a:ext uri="{FF2B5EF4-FFF2-40B4-BE49-F238E27FC236}">
                  <a16:creationId xmlns:a16="http://schemas.microsoft.com/office/drawing/2014/main" id="{083C346B-4791-41FC-BF27-575B8D55DFE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9546" y="1710317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(F) 110">
              <a:extLst>
                <a:ext uri="{FF2B5EF4-FFF2-40B4-BE49-F238E27FC236}">
                  <a16:creationId xmlns:a16="http://schemas.microsoft.com/office/drawing/2014/main" id="{1D767D20-E06A-4615-8633-D6CB606B54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6402" y="351312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(F) 111">
              <a:extLst>
                <a:ext uri="{FF2B5EF4-FFF2-40B4-BE49-F238E27FC236}">
                  <a16:creationId xmlns:a16="http://schemas.microsoft.com/office/drawing/2014/main" id="{BB27F7C0-E336-47E0-BDE4-E79F270D1D5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7601" y="1438812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(F) 112">
              <a:extLst>
                <a:ext uri="{FF2B5EF4-FFF2-40B4-BE49-F238E27FC236}">
                  <a16:creationId xmlns:a16="http://schemas.microsoft.com/office/drawing/2014/main" id="{7417EA03-FFD8-492C-9CFC-829C56B55E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7104" y="92015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(F) 122">
              <a:extLst>
                <a:ext uri="{FF2B5EF4-FFF2-40B4-BE49-F238E27FC236}">
                  <a16:creationId xmlns:a16="http://schemas.microsoft.com/office/drawing/2014/main" id="{F39B8E01-BE49-4895-A47D-BBFAC42C7E3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52607" y="1741989"/>
              <a:ext cx="127608" cy="81603"/>
            </a:xfrm>
            <a:custGeom>
              <a:avLst/>
              <a:gdLst>
                <a:gd name="T0" fmla="*/ 24 w 39"/>
                <a:gd name="T1" fmla="*/ 0 h 27"/>
                <a:gd name="T2" fmla="*/ 20 w 39"/>
                <a:gd name="T3" fmla="*/ 26 h 27"/>
                <a:gd name="T4" fmla="*/ 24 w 39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4" y="0"/>
                  </a:moveTo>
                  <a:cubicBezTo>
                    <a:pt x="39" y="3"/>
                    <a:pt x="36" y="27"/>
                    <a:pt x="20" y="26"/>
                  </a:cubicBezTo>
                  <a:cubicBezTo>
                    <a:pt x="0" y="19"/>
                    <a:pt x="4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자유형(F) 123">
              <a:extLst>
                <a:ext uri="{FF2B5EF4-FFF2-40B4-BE49-F238E27FC236}">
                  <a16:creationId xmlns:a16="http://schemas.microsoft.com/office/drawing/2014/main" id="{3AC42E13-CD03-4AC0-BDA0-D25A164E6EA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68114" y="205787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자유형(F) 130">
              <a:extLst>
                <a:ext uri="{FF2B5EF4-FFF2-40B4-BE49-F238E27FC236}">
                  <a16:creationId xmlns:a16="http://schemas.microsoft.com/office/drawing/2014/main" id="{9CA66680-5F88-4840-8E43-7DB643D4A5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41335" y="495036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자유형(F) 131">
              <a:extLst>
                <a:ext uri="{FF2B5EF4-FFF2-40B4-BE49-F238E27FC236}">
                  <a16:creationId xmlns:a16="http://schemas.microsoft.com/office/drawing/2014/main" id="{5AB1501F-8B2F-4BEB-9852-DE3FC889EAF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55153" y="1050023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자유형(F) 135">
              <a:extLst>
                <a:ext uri="{FF2B5EF4-FFF2-40B4-BE49-F238E27FC236}">
                  <a16:creationId xmlns:a16="http://schemas.microsoft.com/office/drawing/2014/main" id="{2D18FB4E-ED06-4964-9018-A5BDA363854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42492" y="820365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자유형(F) 141">
              <a:extLst>
                <a:ext uri="{FF2B5EF4-FFF2-40B4-BE49-F238E27FC236}">
                  <a16:creationId xmlns:a16="http://schemas.microsoft.com/office/drawing/2014/main" id="{4BD95177-532C-411F-BCC7-097F2C66BB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1044" y="1422049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자유형(F) 77">
              <a:extLst>
                <a:ext uri="{FF2B5EF4-FFF2-40B4-BE49-F238E27FC236}">
                  <a16:creationId xmlns:a16="http://schemas.microsoft.com/office/drawing/2014/main" id="{83EE8058-8858-4A9E-97C2-60289778AD1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9747" y="19557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3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자유형(F) 121">
              <a:extLst>
                <a:ext uri="{FF2B5EF4-FFF2-40B4-BE49-F238E27FC236}">
                  <a16:creationId xmlns:a16="http://schemas.microsoft.com/office/drawing/2014/main" id="{B448B448-216D-48AC-8BE5-9C6828781AE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60727" y="5686"/>
              <a:ext cx="133812" cy="84866"/>
            </a:xfrm>
            <a:custGeom>
              <a:avLst/>
              <a:gdLst>
                <a:gd name="T0" fmla="*/ 26 w 41"/>
                <a:gd name="T1" fmla="*/ 0 h 28"/>
                <a:gd name="T2" fmla="*/ 38 w 41"/>
                <a:gd name="T3" fmla="*/ 19 h 28"/>
                <a:gd name="T4" fmla="*/ 26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0"/>
                  </a:moveTo>
                  <a:cubicBezTo>
                    <a:pt x="33" y="0"/>
                    <a:pt x="41" y="10"/>
                    <a:pt x="38" y="19"/>
                  </a:cubicBezTo>
                  <a:cubicBezTo>
                    <a:pt x="16" y="28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자유형(F) 8">
              <a:extLst>
                <a:ext uri="{FF2B5EF4-FFF2-40B4-BE49-F238E27FC236}">
                  <a16:creationId xmlns:a16="http://schemas.microsoft.com/office/drawing/2014/main" id="{3C316618-509A-464F-B084-13C4122562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22159" y="1071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자유형(F) 87">
              <a:extLst>
                <a:ext uri="{FF2B5EF4-FFF2-40B4-BE49-F238E27FC236}">
                  <a16:creationId xmlns:a16="http://schemas.microsoft.com/office/drawing/2014/main" id="{45BCD625-5D45-4836-A40E-E4649F4AFED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86315" y="67225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자유형(F) 94">
              <a:extLst>
                <a:ext uri="{FF2B5EF4-FFF2-40B4-BE49-F238E27FC236}">
                  <a16:creationId xmlns:a16="http://schemas.microsoft.com/office/drawing/2014/main" id="{2889E9E9-F166-47B1-8263-829F16956CA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39661" y="1306068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자유형(F) 97">
              <a:extLst>
                <a:ext uri="{FF2B5EF4-FFF2-40B4-BE49-F238E27FC236}">
                  <a16:creationId xmlns:a16="http://schemas.microsoft.com/office/drawing/2014/main" id="{CDE9D6D7-0A2C-4930-9BD0-8F8840C49EA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8751" y="1744954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자유형(F) 101">
              <a:extLst>
                <a:ext uri="{FF2B5EF4-FFF2-40B4-BE49-F238E27FC236}">
                  <a16:creationId xmlns:a16="http://schemas.microsoft.com/office/drawing/2014/main" id="{2BCDC3F9-E20C-4EF3-8BCA-6D2483B6BC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47006" y="1478722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자유형(F) 102">
              <a:extLst>
                <a:ext uri="{FF2B5EF4-FFF2-40B4-BE49-F238E27FC236}">
                  <a16:creationId xmlns:a16="http://schemas.microsoft.com/office/drawing/2014/main" id="{71C342EF-BB4D-4558-8D9D-4280D204B3C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7663" y="1109557"/>
              <a:ext cx="121406" cy="99554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자유형(F) 103">
              <a:extLst>
                <a:ext uri="{FF2B5EF4-FFF2-40B4-BE49-F238E27FC236}">
                  <a16:creationId xmlns:a16="http://schemas.microsoft.com/office/drawing/2014/main" id="{50E3CD78-38A2-4EB5-B527-7B880B03C99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5260" y="835870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자유형(F) 117">
              <a:extLst>
                <a:ext uri="{FF2B5EF4-FFF2-40B4-BE49-F238E27FC236}">
                  <a16:creationId xmlns:a16="http://schemas.microsoft.com/office/drawing/2014/main" id="{47262569-9918-4A95-B541-26835BF1643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47263" y="889298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자유형(F) 118">
              <a:extLst>
                <a:ext uri="{FF2B5EF4-FFF2-40B4-BE49-F238E27FC236}">
                  <a16:creationId xmlns:a16="http://schemas.microsoft.com/office/drawing/2014/main" id="{AD130C9C-C602-4C89-9E0C-D779566A6F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33783" y="221033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(F) 119">
              <a:extLst>
                <a:ext uri="{FF2B5EF4-FFF2-40B4-BE49-F238E27FC236}">
                  <a16:creationId xmlns:a16="http://schemas.microsoft.com/office/drawing/2014/main" id="{712DE876-3B57-4F83-8281-9DCD82F4AE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14899" y="458514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자유형(F) 136">
              <a:extLst>
                <a:ext uri="{FF2B5EF4-FFF2-40B4-BE49-F238E27FC236}">
                  <a16:creationId xmlns:a16="http://schemas.microsoft.com/office/drawing/2014/main" id="{EBB31173-73F3-4CB9-A3AF-66AE99C2989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42418" y="1263253"/>
              <a:ext cx="127608" cy="69362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자유형(F) 137">
              <a:extLst>
                <a:ext uri="{FF2B5EF4-FFF2-40B4-BE49-F238E27FC236}">
                  <a16:creationId xmlns:a16="http://schemas.microsoft.com/office/drawing/2014/main" id="{F3C9A209-644F-4C27-AA0F-E1241B0071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7923" y="1656413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자유형(F) 139">
              <a:extLst>
                <a:ext uri="{FF2B5EF4-FFF2-40B4-BE49-F238E27FC236}">
                  <a16:creationId xmlns:a16="http://schemas.microsoft.com/office/drawing/2014/main" id="{DF6A4E0E-5D22-4664-9673-5002705FCA7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61863" y="321142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자유형(F) 143">
              <a:extLst>
                <a:ext uri="{FF2B5EF4-FFF2-40B4-BE49-F238E27FC236}">
                  <a16:creationId xmlns:a16="http://schemas.microsoft.com/office/drawing/2014/main" id="{820AE3A4-06FC-4164-99A5-4C09071007E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72041" y="1015660"/>
              <a:ext cx="121406" cy="78339"/>
            </a:xfrm>
            <a:custGeom>
              <a:avLst/>
              <a:gdLst>
                <a:gd name="T0" fmla="*/ 21 w 37"/>
                <a:gd name="T1" fmla="*/ 0 h 26"/>
                <a:gd name="T2" fmla="*/ 22 w 37"/>
                <a:gd name="T3" fmla="*/ 26 h 26"/>
                <a:gd name="T4" fmla="*/ 21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21" y="0"/>
                  </a:moveTo>
                  <a:cubicBezTo>
                    <a:pt x="32" y="2"/>
                    <a:pt x="37" y="23"/>
                    <a:pt x="22" y="26"/>
                  </a:cubicBezTo>
                  <a:cubicBezTo>
                    <a:pt x="3" y="26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자유형(F) 144">
              <a:extLst>
                <a:ext uri="{FF2B5EF4-FFF2-40B4-BE49-F238E27FC236}">
                  <a16:creationId xmlns:a16="http://schemas.microsoft.com/office/drawing/2014/main" id="{7A2B2DE9-323F-45D3-AB52-B9AAB76948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88371" y="790064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자유형(F) 145">
              <a:extLst>
                <a:ext uri="{FF2B5EF4-FFF2-40B4-BE49-F238E27FC236}">
                  <a16:creationId xmlns:a16="http://schemas.microsoft.com/office/drawing/2014/main" id="{FF8AF84B-0A49-4339-8306-84C8E9C4C9C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92441" y="602066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자유형(F) 8">
              <a:extLst>
                <a:ext uri="{FF2B5EF4-FFF2-40B4-BE49-F238E27FC236}">
                  <a16:creationId xmlns:a16="http://schemas.microsoft.com/office/drawing/2014/main" id="{EE4B8904-6199-4996-8AB1-E413F1F30ED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6151" y="131093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50" name="자유형(F) 113">
            <a:extLst>
              <a:ext uri="{FF2B5EF4-FFF2-40B4-BE49-F238E27FC236}">
                <a16:creationId xmlns:a16="http://schemas.microsoft.com/office/drawing/2014/main" id="{B9A4215B-568D-42A7-B578-FA0E3137E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16200000">
            <a:off x="10429615" y="2010883"/>
            <a:ext cx="9748" cy="8977"/>
          </a:xfrm>
          <a:custGeom>
            <a:avLst/>
            <a:gdLst>
              <a:gd name="T0" fmla="*/ 1 w 3"/>
              <a:gd name="T1" fmla="*/ 0 h 3"/>
              <a:gd name="T2" fmla="*/ 3 w 3"/>
              <a:gd name="T3" fmla="*/ 1 h 3"/>
              <a:gd name="T4" fmla="*/ 1 w 3"/>
              <a:gd name="T5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3">
                <a:moveTo>
                  <a:pt x="1" y="0"/>
                </a:moveTo>
                <a:cubicBezTo>
                  <a:pt x="1" y="0"/>
                  <a:pt x="2" y="1"/>
                  <a:pt x="3" y="1"/>
                </a:cubicBezTo>
                <a:cubicBezTo>
                  <a:pt x="2" y="3"/>
                  <a:pt x="0" y="1"/>
                  <a:pt x="1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28" tIns="45718" rIns="91428" bIns="45718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7" name="제목 76">
            <a:extLst>
              <a:ext uri="{FF2B5EF4-FFF2-40B4-BE49-F238E27FC236}">
                <a16:creationId xmlns:a16="http://schemas.microsoft.com/office/drawing/2014/main" id="{564C578C-DA56-4A62-8C03-736536002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9848" y="694944"/>
            <a:ext cx="8677656" cy="97840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80" name="바닥글 개체 틀 79">
            <a:extLst>
              <a:ext uri="{FF2B5EF4-FFF2-40B4-BE49-F238E27FC236}">
                <a16:creationId xmlns:a16="http://schemas.microsoft.com/office/drawing/2014/main" id="{D8C09EEF-C84A-4EA6-965F-1C9B4C6855F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샘플 바닥글 텍스트</a:t>
            </a:r>
          </a:p>
        </p:txBody>
      </p:sp>
      <p:sp>
        <p:nvSpPr>
          <p:cNvPr id="51" name="내용 개체 틀 2">
            <a:extLst>
              <a:ext uri="{FF2B5EF4-FFF2-40B4-BE49-F238E27FC236}">
                <a16:creationId xmlns:a16="http://schemas.microsoft.com/office/drawing/2014/main" id="{05B3F33F-3AD6-4313-9CA7-E996A89B5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6357" y="2342776"/>
            <a:ext cx="5009643" cy="3197413"/>
          </a:xfrm>
        </p:spPr>
        <p:txBody>
          <a:bodyPr rtlCol="0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1BB45679-7051-4D32-9587-EAB422831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372525" y="5987712"/>
            <a:ext cx="1274531" cy="932361"/>
            <a:chOff x="10372524" y="5987703"/>
            <a:chExt cx="1274531" cy="932361"/>
          </a:xfrm>
        </p:grpSpPr>
        <p:sp>
          <p:nvSpPr>
            <p:cNvPr id="55" name="자유형(F) 82">
              <a:extLst>
                <a:ext uri="{FF2B5EF4-FFF2-40B4-BE49-F238E27FC236}">
                  <a16:creationId xmlns:a16="http://schemas.microsoft.com/office/drawing/2014/main" id="{63FA0962-A041-493D-872A-AA0EDD75DF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4161" y="6018941"/>
              <a:ext cx="128495" cy="69362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자유형(F) 70">
              <a:extLst>
                <a:ext uri="{FF2B5EF4-FFF2-40B4-BE49-F238E27FC236}">
                  <a16:creationId xmlns:a16="http://schemas.microsoft.com/office/drawing/2014/main" id="{4B27E9BC-65A4-4974-9550-8244328541D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43533" y="6280908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자유형(F) 85">
              <a:extLst>
                <a:ext uri="{FF2B5EF4-FFF2-40B4-BE49-F238E27FC236}">
                  <a16:creationId xmlns:a16="http://schemas.microsoft.com/office/drawing/2014/main" id="{57E44524-8458-4E78-8887-4F9C72D6DD7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20975" y="6503581"/>
              <a:ext cx="127608" cy="97107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자유형(F) 87">
              <a:extLst>
                <a:ext uri="{FF2B5EF4-FFF2-40B4-BE49-F238E27FC236}">
                  <a16:creationId xmlns:a16="http://schemas.microsoft.com/office/drawing/2014/main" id="{8212FB21-2BD8-48FA-B541-1D3EFD21B7F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22215" y="6733978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자유형(F) 94">
              <a:extLst>
                <a:ext uri="{FF2B5EF4-FFF2-40B4-BE49-F238E27FC236}">
                  <a16:creationId xmlns:a16="http://schemas.microsoft.com/office/drawing/2014/main" id="{C93B1D9C-4D72-436B-876D-E8CD257DB33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06680" y="6716732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자유형(F) 118">
              <a:extLst>
                <a:ext uri="{FF2B5EF4-FFF2-40B4-BE49-F238E27FC236}">
                  <a16:creationId xmlns:a16="http://schemas.microsoft.com/office/drawing/2014/main" id="{DB8C16CB-3D96-4854-AE8A-28572877EC8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3570" y="6600503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자유형(F) 119">
              <a:extLst>
                <a:ext uri="{FF2B5EF4-FFF2-40B4-BE49-F238E27FC236}">
                  <a16:creationId xmlns:a16="http://schemas.microsoft.com/office/drawing/2014/main" id="{25C46F14-5908-4A57-A896-570860F8193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9260" y="6415578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2" name="자유형(F) 139">
              <a:extLst>
                <a:ext uri="{FF2B5EF4-FFF2-40B4-BE49-F238E27FC236}">
                  <a16:creationId xmlns:a16="http://schemas.microsoft.com/office/drawing/2014/main" id="{15519F9D-4BE0-4888-BED4-6B184E2FD46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4088" y="6551279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3" name="자유형(F) 144">
              <a:extLst>
                <a:ext uri="{FF2B5EF4-FFF2-40B4-BE49-F238E27FC236}">
                  <a16:creationId xmlns:a16="http://schemas.microsoft.com/office/drawing/2014/main" id="{C531764F-C5F2-47E0-99BD-C6E7DC3AC9C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41775" y="6182738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4" name="자유형(F) 145">
              <a:extLst>
                <a:ext uri="{FF2B5EF4-FFF2-40B4-BE49-F238E27FC236}">
                  <a16:creationId xmlns:a16="http://schemas.microsoft.com/office/drawing/2014/main" id="{1392E6DF-8EA1-4FF0-8412-66D9473F799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3257" y="6290757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5" name="자유형(F) 8">
              <a:extLst>
                <a:ext uri="{FF2B5EF4-FFF2-40B4-BE49-F238E27FC236}">
                  <a16:creationId xmlns:a16="http://schemas.microsoft.com/office/drawing/2014/main" id="{B05CA170-8119-4069-A0D0-39CC9D6AD5B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9800" y="6752465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" name="자유형(F) 51">
              <a:extLst>
                <a:ext uri="{FF2B5EF4-FFF2-40B4-BE49-F238E27FC236}">
                  <a16:creationId xmlns:a16="http://schemas.microsoft.com/office/drawing/2014/main" id="{728D021B-7B62-482C-9AA4-EB9DB90BB2B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19682" y="619602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7" name="자유형(F) 78">
              <a:extLst>
                <a:ext uri="{FF2B5EF4-FFF2-40B4-BE49-F238E27FC236}">
                  <a16:creationId xmlns:a16="http://schemas.microsoft.com/office/drawing/2014/main" id="{05D9BA55-3B11-4FA1-8A5F-7B5EF952F80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53319" y="6028606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8" name="자유형(F) 84">
              <a:extLst>
                <a:ext uri="{FF2B5EF4-FFF2-40B4-BE49-F238E27FC236}">
                  <a16:creationId xmlns:a16="http://schemas.microsoft.com/office/drawing/2014/main" id="{E468EB5B-F485-4132-94EA-4C1DD50D93C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487085" y="6029984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9" name="자유형(F) 86">
              <a:extLst>
                <a:ext uri="{FF2B5EF4-FFF2-40B4-BE49-F238E27FC236}">
                  <a16:creationId xmlns:a16="http://schemas.microsoft.com/office/drawing/2014/main" id="{A152A24C-8147-442C-B1F7-863E1014F70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918273" y="6040831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0" name="자유형(F) 106">
              <a:extLst>
                <a:ext uri="{FF2B5EF4-FFF2-40B4-BE49-F238E27FC236}">
                  <a16:creationId xmlns:a16="http://schemas.microsoft.com/office/drawing/2014/main" id="{75084CBF-9239-45DC-950B-5EB13F82F52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53729" y="628141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1" name="자유형(F) 110">
              <a:extLst>
                <a:ext uri="{FF2B5EF4-FFF2-40B4-BE49-F238E27FC236}">
                  <a16:creationId xmlns:a16="http://schemas.microsoft.com/office/drawing/2014/main" id="{63D01BE8-9F6B-4095-AA07-6160EACE7EA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83094" y="6512109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2" name="자유형(F) 123">
              <a:extLst>
                <a:ext uri="{FF2B5EF4-FFF2-40B4-BE49-F238E27FC236}">
                  <a16:creationId xmlns:a16="http://schemas.microsoft.com/office/drawing/2014/main" id="{62F157AD-BA3C-4813-B769-1FD28801095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11803" y="6599947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3" name="자유형(F) 130">
              <a:extLst>
                <a:ext uri="{FF2B5EF4-FFF2-40B4-BE49-F238E27FC236}">
                  <a16:creationId xmlns:a16="http://schemas.microsoft.com/office/drawing/2014/main" id="{A8F5B334-5B64-4C42-846C-596DDE94B09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598032" y="6383097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4" name="자유형(F) 141">
              <a:extLst>
                <a:ext uri="{FF2B5EF4-FFF2-40B4-BE49-F238E27FC236}">
                  <a16:creationId xmlns:a16="http://schemas.microsoft.com/office/drawing/2014/main" id="{7BF29887-0595-4B44-B474-2ECDE2E66A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6888" y="6756491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5" name="자유형(F) 99">
              <a:extLst>
                <a:ext uri="{FF2B5EF4-FFF2-40B4-BE49-F238E27FC236}">
                  <a16:creationId xmlns:a16="http://schemas.microsoft.com/office/drawing/2014/main" id="{FF425D4C-5E51-4B6D-A4D2-F6551F6F9D4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19290" y="6036794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6" name="자유형(F) 8">
              <a:extLst>
                <a:ext uri="{FF2B5EF4-FFF2-40B4-BE49-F238E27FC236}">
                  <a16:creationId xmlns:a16="http://schemas.microsoft.com/office/drawing/2014/main" id="{8E09BF7D-7E2E-4793-B236-3258917E77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8502" y="67592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79" name="그림 개체 틀 78">
            <a:extLst>
              <a:ext uri="{FF2B5EF4-FFF2-40B4-BE49-F238E27FC236}">
                <a16:creationId xmlns:a16="http://schemas.microsoft.com/office/drawing/2014/main" id="{8EB3CE2D-5374-4EEA-9CB1-4A9F970BA19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83680" y="1883664"/>
            <a:ext cx="5614416" cy="41148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78" name="날짜 개체 틀 77">
            <a:extLst>
              <a:ext uri="{FF2B5EF4-FFF2-40B4-BE49-F238E27FC236}">
                <a16:creationId xmlns:a16="http://schemas.microsoft.com/office/drawing/2014/main" id="{95A5B930-F903-41AC-A3CB-51E62027740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81" name="슬라이드 번호 개체 틀 80">
            <a:extLst>
              <a:ext uri="{FF2B5EF4-FFF2-40B4-BE49-F238E27FC236}">
                <a16:creationId xmlns:a16="http://schemas.microsoft.com/office/drawing/2014/main" id="{76B46ED5-BFFF-421C-80FC-2988A6DBF7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47048286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1">
            <a:extLst>
              <a:ext uri="{FF2B5EF4-FFF2-40B4-BE49-F238E27FC236}">
                <a16:creationId xmlns:a16="http://schemas.microsoft.com/office/drawing/2014/main" id="{CBD561FD-137B-70E1-12B9-AA9B4AFEF661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52">
            <a:extLst>
              <a:ext uri="{FF2B5EF4-FFF2-40B4-BE49-F238E27FC236}">
                <a16:creationId xmlns:a16="http://schemas.microsoft.com/office/drawing/2014/main" id="{EECA4260-7966-7787-C69B-837B22EB9F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25500"/>
            <a:ext cx="6796088" cy="25939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55">
            <a:extLst>
              <a:ext uri="{FF2B5EF4-FFF2-40B4-BE49-F238E27FC236}">
                <a16:creationId xmlns:a16="http://schemas.microsoft.com/office/drawing/2014/main" id="{C9348B75-B0AB-3303-6610-A56E58620B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89000"/>
            <a:ext cx="1071563" cy="246697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56">
            <a:extLst>
              <a:ext uri="{FF2B5EF4-FFF2-40B4-BE49-F238E27FC236}">
                <a16:creationId xmlns:a16="http://schemas.microsoft.com/office/drawing/2014/main" id="{D4842CC1-0039-B6BA-7DA3-06D7EF238874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65375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8" name="Rectangle 58">
            <a:extLst>
              <a:ext uri="{FF2B5EF4-FFF2-40B4-BE49-F238E27FC236}">
                <a16:creationId xmlns:a16="http://schemas.microsoft.com/office/drawing/2014/main" id="{1451B061-0195-9F16-0C77-D69350CC5FB0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3398838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1628171" y="1057521"/>
            <a:ext cx="5003541" cy="2173437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4400" cap="all"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5" name="Subtitle 2"/>
          <p:cNvSpPr txBox="1">
            <a:spLocks noGrp="1"/>
          </p:cNvSpPr>
          <p:nvPr>
            <p:ph type="subTitle" idx="4294967295"/>
          </p:nvPr>
        </p:nvSpPr>
        <p:spPr>
          <a:xfrm>
            <a:off x="1646642" y="3751115"/>
            <a:ext cx="4985061" cy="1606161"/>
          </a:xfrm>
        </p:spPr>
        <p:txBody>
          <a:bodyPr anchor="t">
            <a:noAutofit/>
          </a:bodyPr>
          <a:lstStyle>
            <a:lvl1pPr>
              <a:defRPr sz="2400" b="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2" name="Picture Placeholder 64"/>
          <p:cNvSpPr txBox="1">
            <a:spLocks noGrp="1"/>
          </p:cNvSpPr>
          <p:nvPr>
            <p:ph type="pic" idx="4294967295"/>
          </p:nvPr>
        </p:nvSpPr>
        <p:spPr>
          <a:xfrm>
            <a:off x="6859938" y="0"/>
            <a:ext cx="5332067" cy="6858000"/>
          </a:xfrm>
        </p:spPr>
        <p:txBody>
          <a:bodyPr anchor="t" anchorCtr="1">
            <a:noAutofit/>
          </a:bodyPr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2196E96-8225-9E0C-5879-C8A8BA6E7642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635125" y="6308725"/>
            <a:ext cx="4797425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0" name="Date Placeholder 35">
            <a:extLst>
              <a:ext uri="{FF2B5EF4-FFF2-40B4-BE49-F238E27FC236}">
                <a16:creationId xmlns:a16="http://schemas.microsoft.com/office/drawing/2014/main" id="{0715EE9F-FD32-6DDD-16E9-FD88CBDF7E94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197850" y="6308725"/>
            <a:ext cx="2151063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1" name="Slide Number Placeholder 36">
            <a:extLst>
              <a:ext uri="{FF2B5EF4-FFF2-40B4-BE49-F238E27FC236}">
                <a16:creationId xmlns:a16="http://schemas.microsoft.com/office/drawing/2014/main" id="{019DC12A-C936-667B-EACE-0698A61E3918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1F6E4269-DD05-420F-9D10-D88D9B6FCCAE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1594484179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 descr="&quot;&quot;">
            <a:extLst>
              <a:ext uri="{FF2B5EF4-FFF2-40B4-BE49-F238E27FC236}">
                <a16:creationId xmlns:a16="http://schemas.microsoft.com/office/drawing/2014/main" id="{2ECAAF81-1E61-C4C8-E704-769846494C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7" descr="&quot;&quot;">
            <a:extLst>
              <a:ext uri="{FF2B5EF4-FFF2-40B4-BE49-F238E27FC236}">
                <a16:creationId xmlns:a16="http://schemas.microsoft.com/office/drawing/2014/main" id="{1A504A59-C37C-EDCB-B502-9F08025CD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5625" y="0"/>
            <a:ext cx="4016375" cy="10572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9" descr="&quot;&quot;">
            <a:extLst>
              <a:ext uri="{FF2B5EF4-FFF2-40B4-BE49-F238E27FC236}">
                <a16:creationId xmlns:a16="http://schemas.microsoft.com/office/drawing/2014/main" id="{690A3CDD-8C51-F607-7DE2-AE1905EAB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1031875"/>
            <a:ext cx="12188825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10" descr="&quot;&quot;">
            <a:extLst>
              <a:ext uri="{FF2B5EF4-FFF2-40B4-BE49-F238E27FC236}">
                <a16:creationId xmlns:a16="http://schemas.microsoft.com/office/drawing/2014/main" id="{EF2D05D1-5971-F0A1-F94D-FE682CB1E2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5" y="1095375"/>
            <a:ext cx="8202613" cy="50165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9" name="Rectangle 13" descr="&quot;&quot;">
            <a:extLst>
              <a:ext uri="{FF2B5EF4-FFF2-40B4-BE49-F238E27FC236}">
                <a16:creationId xmlns:a16="http://schemas.microsoft.com/office/drawing/2014/main" id="{4DA23051-20DE-C339-2955-E3939837E2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43625"/>
            <a:ext cx="8150225" cy="7143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0" name="Rectangle 14" descr="&quot;&quot;">
            <a:extLst>
              <a:ext uri="{FF2B5EF4-FFF2-40B4-BE49-F238E27FC236}">
                <a16:creationId xmlns:a16="http://schemas.microsoft.com/office/drawing/2014/main" id="{FA86EC23-1EF1-39C9-772F-93240FB622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5788" y="6167438"/>
            <a:ext cx="3983037" cy="690562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1" name="Rectangle 15" descr="&quot;&quot;">
            <a:extLst>
              <a:ext uri="{FF2B5EF4-FFF2-40B4-BE49-F238E27FC236}">
                <a16:creationId xmlns:a16="http://schemas.microsoft.com/office/drawing/2014/main" id="{E2563941-28A2-43E2-D241-0BA32D6497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6111875"/>
            <a:ext cx="12188825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2" name="Rectangle 17" descr="&quot;&quot;">
            <a:extLst>
              <a:ext uri="{FF2B5EF4-FFF2-40B4-BE49-F238E27FC236}">
                <a16:creationId xmlns:a16="http://schemas.microsoft.com/office/drawing/2014/main" id="{83560A5F-7236-1A13-CB66-FD42B7BC9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2288" y="0"/>
            <a:ext cx="63500" cy="68580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xfrm>
            <a:off x="787179" y="1475402"/>
            <a:ext cx="6623035" cy="79186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Content Placeholder 2"/>
          <p:cNvSpPr txBox="1">
            <a:spLocks noGrp="1"/>
          </p:cNvSpPr>
          <p:nvPr>
            <p:ph idx="4294967295"/>
          </p:nvPr>
        </p:nvSpPr>
        <p:spPr>
          <a:xfrm>
            <a:off x="787179" y="2502045"/>
            <a:ext cx="6623035" cy="3030595"/>
          </a:xfrm>
        </p:spPr>
        <p:txBody>
          <a:bodyPr anchor="t"/>
          <a:lstStyle>
            <a:lvl1pPr>
              <a:defRPr sz="2000" b="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8" name="Picture Placeholder 22"/>
          <p:cNvSpPr txBox="1">
            <a:spLocks noGrp="1"/>
          </p:cNvSpPr>
          <p:nvPr>
            <p:ph type="pic" idx="4294967295"/>
          </p:nvPr>
        </p:nvSpPr>
        <p:spPr>
          <a:xfrm>
            <a:off x="8194349" y="1085429"/>
            <a:ext cx="3997656" cy="5037859"/>
          </a:xfrm>
        </p:spPr>
        <p:txBody>
          <a:bodyPr anchor="t" anchorCtr="1">
            <a:noAutofit/>
          </a:bodyPr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5514CB52-99A4-E792-B774-1B9D46EEF183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787400" y="6308725"/>
            <a:ext cx="662305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4" name="Date Placeholder 5">
            <a:extLst>
              <a:ext uri="{FF2B5EF4-FFF2-40B4-BE49-F238E27FC236}">
                <a16:creationId xmlns:a16="http://schemas.microsoft.com/office/drawing/2014/main" id="{A415534F-ED55-43A2-3CDE-9C06F782C727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378825" y="6308725"/>
            <a:ext cx="18859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5" name="Slide Number Placeholder 9">
            <a:extLst>
              <a:ext uri="{FF2B5EF4-FFF2-40B4-BE49-F238E27FC236}">
                <a16:creationId xmlns:a16="http://schemas.microsoft.com/office/drawing/2014/main" id="{D5E4A789-5585-1E24-EA2F-50E886C6B84D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BB0723-3351-4BA5-81D3-45E73BBF1AE5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541129529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" descr="&quot;&quot;">
            <a:extLst>
              <a:ext uri="{FF2B5EF4-FFF2-40B4-BE49-F238E27FC236}">
                <a16:creationId xmlns:a16="http://schemas.microsoft.com/office/drawing/2014/main" id="{12E163FD-E22D-E2E5-9246-A576980D48E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24" descr="&quot;&quot;">
            <a:extLst>
              <a:ext uri="{FF2B5EF4-FFF2-40B4-BE49-F238E27FC236}">
                <a16:creationId xmlns:a16="http://schemas.microsoft.com/office/drawing/2014/main" id="{F3D755DA-A3A6-D305-FE5A-0509A820E9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97250"/>
            <a:ext cx="4618038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23" descr="&quot;&quot;">
            <a:extLst>
              <a:ext uri="{FF2B5EF4-FFF2-40B4-BE49-F238E27FC236}">
                <a16:creationId xmlns:a16="http://schemas.microsoft.com/office/drawing/2014/main" id="{CB0AA183-9E7B-E303-F71D-52A5FCBCB50C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1216025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26" descr="&quot;&quot;">
            <a:extLst>
              <a:ext uri="{FF2B5EF4-FFF2-40B4-BE49-F238E27FC236}">
                <a16:creationId xmlns:a16="http://schemas.microsoft.com/office/drawing/2014/main" id="{DCC4F7D5-92F3-6E18-5871-252350805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6775" y="0"/>
            <a:ext cx="7515225" cy="68580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xfrm>
            <a:off x="5205916" y="673309"/>
            <a:ext cx="6457721" cy="158088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Picture Placeholder 5"/>
          <p:cNvSpPr txBox="1">
            <a:spLocks noGrp="1"/>
          </p:cNvSpPr>
          <p:nvPr>
            <p:ph type="pic" idx="4294967295"/>
          </p:nvPr>
        </p:nvSpPr>
        <p:spPr>
          <a:xfrm>
            <a:off x="0" y="3461004"/>
            <a:ext cx="4613550" cy="3396996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8" name="Picture Placeholder 5"/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4613550" cy="3396996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9" name="Content Placeholder 2"/>
          <p:cNvSpPr txBox="1">
            <a:spLocks noGrp="1"/>
          </p:cNvSpPr>
          <p:nvPr>
            <p:ph idx="4294967295"/>
          </p:nvPr>
        </p:nvSpPr>
        <p:spPr>
          <a:xfrm>
            <a:off x="5205916" y="2353583"/>
            <a:ext cx="6457721" cy="3767492"/>
          </a:xfrm>
        </p:spPr>
        <p:txBody>
          <a:bodyPr anchor="t"/>
          <a:lstStyle>
            <a:lvl1pPr>
              <a:defRPr sz="1600" b="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4908345-B609-656A-F9CD-D324990FD8A1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261938" y="6308725"/>
            <a:ext cx="4097337" cy="457200"/>
          </a:xfrm>
        </p:spPr>
        <p:txBody>
          <a:bodyPr/>
          <a:lstStyle>
            <a:lvl1pPr>
              <a:defRPr>
                <a:effectLst>
                  <a:outerShdw dist="38095" dir="240238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597C5ECF-C65F-E714-A7D9-9E8E90D13907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5205413" y="6308725"/>
            <a:ext cx="3411537" cy="457200"/>
          </a:xfrm>
        </p:spPr>
        <p:txBody>
          <a:bodyPr/>
          <a:lstStyle>
            <a:lvl1pPr>
              <a:defRPr>
                <a:solidFill>
                  <a:srgbClr val="595460"/>
                </a:solidFill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8E89325-B8E4-50E4-677E-DE6D90C65EFD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D52834-67E5-4132-B440-3492EFC45A43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2993698277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>
            <a:extLst>
              <a:ext uri="{FF2B5EF4-FFF2-40B4-BE49-F238E27FC236}">
                <a16:creationId xmlns:a16="http://schemas.microsoft.com/office/drawing/2014/main" id="{A43153E1-5616-C5FF-5088-286F5CF27F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24">
            <a:extLst>
              <a:ext uri="{FF2B5EF4-FFF2-40B4-BE49-F238E27FC236}">
                <a16:creationId xmlns:a16="http://schemas.microsoft.com/office/drawing/2014/main" id="{CEAE4EC3-2C78-1AF7-6D94-0EA93E217D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8563" y="-4763"/>
            <a:ext cx="4640262" cy="1057276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26">
            <a:extLst>
              <a:ext uri="{FF2B5EF4-FFF2-40B4-BE49-F238E27FC236}">
                <a16:creationId xmlns:a16="http://schemas.microsoft.com/office/drawing/2014/main" id="{7809FA71-D015-65D6-24A9-E2B26E1901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1031875"/>
            <a:ext cx="12188825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27">
            <a:extLst>
              <a:ext uri="{FF2B5EF4-FFF2-40B4-BE49-F238E27FC236}">
                <a16:creationId xmlns:a16="http://schemas.microsoft.com/office/drawing/2014/main" id="{34262E68-0184-2055-8FC7-2A789784B8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5075" y="1095375"/>
            <a:ext cx="4603750" cy="50165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8" name="Rectangle 31">
            <a:extLst>
              <a:ext uri="{FF2B5EF4-FFF2-40B4-BE49-F238E27FC236}">
                <a16:creationId xmlns:a16="http://schemas.microsoft.com/office/drawing/2014/main" id="{4D252780-66B5-3605-DA75-B81D5F9E44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43625"/>
            <a:ext cx="7534275" cy="7143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9" name="Rectangle 32">
            <a:extLst>
              <a:ext uri="{FF2B5EF4-FFF2-40B4-BE49-F238E27FC236}">
                <a16:creationId xmlns:a16="http://schemas.microsoft.com/office/drawing/2014/main" id="{2EC0B3E6-CA53-79A4-0D1E-601142DEA9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5075" y="6167438"/>
            <a:ext cx="4603750" cy="690562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0" name="Rectangle 33">
            <a:extLst>
              <a:ext uri="{FF2B5EF4-FFF2-40B4-BE49-F238E27FC236}">
                <a16:creationId xmlns:a16="http://schemas.microsoft.com/office/drawing/2014/main" id="{4ABE627B-7A4A-60D3-797E-9BF8FC750B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6111875"/>
            <a:ext cx="12188825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1" name="Rectangle 35">
            <a:extLst>
              <a:ext uri="{FF2B5EF4-FFF2-40B4-BE49-F238E27FC236}">
                <a16:creationId xmlns:a16="http://schemas.microsoft.com/office/drawing/2014/main" id="{5F003D97-F843-6A78-4C16-9BA3B4C8F0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1575" y="0"/>
            <a:ext cx="63500" cy="68580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xfrm>
            <a:off x="7973503" y="1709525"/>
            <a:ext cx="3754672" cy="2528517"/>
          </a:xfrm>
        </p:spPr>
        <p:txBody>
          <a:bodyPr anchor="b"/>
          <a:lstStyle>
            <a:lvl1pPr>
              <a:lnSpc>
                <a:spcPct val="100000"/>
              </a:lnSpc>
              <a:defRPr>
                <a:solidFill>
                  <a:srgbClr val="595460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Subtitle 2"/>
          <p:cNvSpPr txBox="1">
            <a:spLocks noGrp="1"/>
          </p:cNvSpPr>
          <p:nvPr>
            <p:ph type="subTitle" idx="4294967295"/>
          </p:nvPr>
        </p:nvSpPr>
        <p:spPr>
          <a:xfrm>
            <a:off x="7976914" y="4238042"/>
            <a:ext cx="3806921" cy="1741401"/>
          </a:xfrm>
        </p:spPr>
        <p:txBody>
          <a:bodyPr anchor="t"/>
          <a:lstStyle>
            <a:lvl1pPr>
              <a:defRPr sz="2000" b="0">
                <a:solidFill>
                  <a:srgbClr val="595460"/>
                </a:solidFill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2" name="Picture Placeholder 38"/>
          <p:cNvSpPr txBox="1">
            <a:spLocks noGrp="1"/>
          </p:cNvSpPr>
          <p:nvPr>
            <p:ph type="pic" idx="4294967295"/>
          </p:nvPr>
        </p:nvSpPr>
        <p:spPr>
          <a:xfrm>
            <a:off x="0" y="1095506"/>
            <a:ext cx="7519934" cy="5016892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3103866676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id="{1087E6C4-B938-D06D-AEE6-D5F22C38ED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E3759152-8BEC-95B8-5024-ED14999F69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225" y="2130425"/>
            <a:ext cx="11153775" cy="4727575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5DD7A050-BE5A-B217-A981-06883EB588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96938"/>
            <a:ext cx="12192000" cy="1347787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ED11A32B-11FA-1F0C-5269-E89F7933D2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62025"/>
            <a:ext cx="1006475" cy="121602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A3BD2D43-A88A-9873-28BF-061BA1D408FD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535369" y="1044052"/>
            <a:ext cx="10013713" cy="103036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E93EED0-9F94-B89D-EFA6-0A5DBA3635AF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35113" y="6308725"/>
            <a:ext cx="57324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64BA7199-606F-7C37-ACF7-FCF4DB34D2F6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202613" y="6308725"/>
            <a:ext cx="2147887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2795E36-45A2-4966-8853-5B64392CE740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3D961-1888-4469-B7FE-94F239FE772C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996168467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924C75AB-735C-77C0-47AC-A2EADF632B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039B41EB-415D-1BD7-CFA4-D57D4A2883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225" y="2130425"/>
            <a:ext cx="11153775" cy="4727575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DCAE594-4C83-C866-703B-8D6E8A55E5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96938"/>
            <a:ext cx="12192000" cy="1347787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1AD27117-1182-154B-6A88-47017D8444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62025"/>
            <a:ext cx="1006475" cy="121602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153F5665-C43D-352A-1A09-46CAA50F0D7D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535369" y="1044052"/>
            <a:ext cx="10013713" cy="103036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2F19F75-1497-4E8A-9E74-2DF3D53FDB49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35113" y="6308725"/>
            <a:ext cx="57324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9D73984-C53D-064A-AA70-F77193920979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202613" y="6308725"/>
            <a:ext cx="2147887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16FDEE9-AC3B-9A35-6E71-B0467373D944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DF1CC-ADE2-4B71-B2F8-08C502BCC8D2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85223069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 descr="&quot;&quot;">
            <a:extLst>
              <a:ext uri="{FF2B5EF4-FFF2-40B4-BE49-F238E27FC236}">
                <a16:creationId xmlns:a16="http://schemas.microsoft.com/office/drawing/2014/main" id="{955C61F1-4F9A-E041-ACD5-613C20C9E5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1363" y="0"/>
            <a:ext cx="63500" cy="68580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Picture Placeholder 8"/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12191996" cy="6858000"/>
          </a:xfrm>
        </p:spPr>
        <p:txBody>
          <a:bodyPr anchor="t" anchorCtr="1">
            <a:noAutofit/>
          </a:bodyPr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-1728" y="1095506"/>
            <a:ext cx="4606536" cy="3936930"/>
          </a:xfrm>
          <a:solidFill>
            <a:srgbClr val="595460"/>
          </a:solidFill>
        </p:spPr>
        <p:txBody>
          <a:bodyPr rIns="365760" anchor="b"/>
          <a:lstStyle>
            <a:lvl1pPr marL="365760">
              <a:lnSpc>
                <a:spcPct val="100000"/>
              </a:lnSpc>
              <a:spcBef>
                <a:spcPts val="1000"/>
              </a:spcBef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4294967295"/>
          </p:nvPr>
        </p:nvSpPr>
        <p:spPr>
          <a:xfrm>
            <a:off x="-1728" y="5032436"/>
            <a:ext cx="4606536" cy="1079961"/>
          </a:xfrm>
          <a:solidFill>
            <a:srgbClr val="595460"/>
          </a:solidFill>
        </p:spPr>
        <p:txBody>
          <a:bodyPr/>
          <a:lstStyle>
            <a:lvl1pPr marL="365760">
              <a:spcBef>
                <a:spcPts val="1000"/>
              </a:spcBef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9A8FDDB-AEFB-A9C2-600E-AC70333CA519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855663" y="6308725"/>
            <a:ext cx="600710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4E766E3-4562-3A47-4F61-B7938A401FFF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197850" y="6308725"/>
            <a:ext cx="2151063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917605A2-AB3C-BCAC-6E2F-D180E6D191C0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400D0AA7-A8FD-4F6F-AE60-42E2967B9672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951725973"/>
      </p:ext>
    </p:extLst>
  </p:cSld>
  <p:clrMapOvr>
    <a:masterClrMapping/>
  </p:clrMapOvr>
  <p:hf sldNum="0"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8">
            <a:extLst>
              <a:ext uri="{FF2B5EF4-FFF2-40B4-BE49-F238E27FC236}">
                <a16:creationId xmlns:a16="http://schemas.microsoft.com/office/drawing/2014/main" id="{588F8873-DB30-7E07-F33E-2D1017E83F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26">
            <a:extLst>
              <a:ext uri="{FF2B5EF4-FFF2-40B4-BE49-F238E27FC236}">
                <a16:creationId xmlns:a16="http://schemas.microsoft.com/office/drawing/2014/main" id="{3C9DA9A6-6BAB-148C-F42A-597D62563E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225" y="-3175"/>
            <a:ext cx="11153775" cy="4727575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27">
            <a:extLst>
              <a:ext uri="{FF2B5EF4-FFF2-40B4-BE49-F238E27FC236}">
                <a16:creationId xmlns:a16="http://schemas.microsoft.com/office/drawing/2014/main" id="{32DFA712-7FE5-050F-70F3-4D46C16E88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24400"/>
            <a:ext cx="12192000" cy="13477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29">
            <a:extLst>
              <a:ext uri="{FF2B5EF4-FFF2-40B4-BE49-F238E27FC236}">
                <a16:creationId xmlns:a16="http://schemas.microsoft.com/office/drawing/2014/main" id="{46C49B57-E957-865E-FC05-B940F53F9C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91075"/>
            <a:ext cx="1006475" cy="121602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30">
            <a:extLst>
              <a:ext uri="{FF2B5EF4-FFF2-40B4-BE49-F238E27FC236}">
                <a16:creationId xmlns:a16="http://schemas.microsoft.com/office/drawing/2014/main" id="{204EC473-BC48-A7C8-B587-D4F19AB6799A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535369" y="4872252"/>
            <a:ext cx="10013713" cy="103036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9C83514-BA95-F339-295A-94FF69612A1E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35113" y="6308725"/>
            <a:ext cx="49466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7548A6D2-E717-21B2-8425-712FE132039B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202613" y="6308725"/>
            <a:ext cx="2147887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4E4CE79-8F98-2C29-7A35-388F9A0E17B1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A4FD5-9AA2-45BC-B8DA-77B09040B6FB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21722884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:a16="http://schemas.microsoft.com/office/drawing/2014/main" id="{F44A09D6-C0E1-36DE-4495-91CDA240F5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5E5326C4-7574-D770-8468-AA95C9613B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225" y="-3175"/>
            <a:ext cx="11153775" cy="4727575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4ACDD8F7-DD84-5670-2E2F-253E96F485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24400"/>
            <a:ext cx="12192000" cy="13477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03529BC8-7A08-EECF-07C3-16A8F1C881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91075"/>
            <a:ext cx="1006475" cy="121602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EB9536A6-ADFA-A0D9-ACF7-4038C77E3047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535369" y="4872252"/>
            <a:ext cx="10013713" cy="103036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E52C9B1-7701-0FC7-8881-01B0A4B5EAA8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35113" y="6308725"/>
            <a:ext cx="49466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5AA04BC1-0131-8CC4-B4F8-6EA4D08D63E5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202613" y="6308725"/>
            <a:ext cx="2147887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D7AD2B6-689C-43BA-C86B-95927878C41F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A2589-6E2E-4083-9E07-361A737A0FDE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88823718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 descr="&quot;&quot;">
            <a:extLst>
              <a:ext uri="{FF2B5EF4-FFF2-40B4-BE49-F238E27FC236}">
                <a16:creationId xmlns:a16="http://schemas.microsoft.com/office/drawing/2014/main" id="{5DCE05DA-A372-FC8C-1769-7C522E8772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19" descr="&quot;&quot;">
            <a:extLst>
              <a:ext uri="{FF2B5EF4-FFF2-40B4-BE49-F238E27FC236}">
                <a16:creationId xmlns:a16="http://schemas.microsoft.com/office/drawing/2014/main" id="{C8B676AF-4159-78BB-FE53-8A41CF9B76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5"/>
            <a:ext cx="12192000" cy="13477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10" descr="&quot;&quot;">
            <a:extLst>
              <a:ext uri="{FF2B5EF4-FFF2-40B4-BE49-F238E27FC236}">
                <a16:creationId xmlns:a16="http://schemas.microsoft.com/office/drawing/2014/main" id="{92AC229E-41B2-D199-576C-A96123D3B2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50963"/>
            <a:ext cx="12192000" cy="4749800"/>
          </a:xfrm>
          <a:prstGeom prst="rect">
            <a:avLst/>
          </a:prstGeom>
          <a:solidFill>
            <a:srgbClr val="FFFFFF">
              <a:alpha val="59999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1" descr="&quot;&quot;">
            <a:extLst>
              <a:ext uri="{FF2B5EF4-FFF2-40B4-BE49-F238E27FC236}">
                <a16:creationId xmlns:a16="http://schemas.microsoft.com/office/drawing/2014/main" id="{94EABBB4-EFCD-57C8-E49D-8DBEEEF58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07113"/>
            <a:ext cx="4651375" cy="750887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1" name="Rectangle 8" descr="&quot;&quot;">
            <a:extLst>
              <a:ext uri="{FF2B5EF4-FFF2-40B4-BE49-F238E27FC236}">
                <a16:creationId xmlns:a16="http://schemas.microsoft.com/office/drawing/2014/main" id="{2301BCF7-8347-B6B3-64A4-8DF2BD03BB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6100763"/>
            <a:ext cx="12188825" cy="65087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2" name="Rectangle 12" descr="&quot;&quot;">
            <a:extLst>
              <a:ext uri="{FF2B5EF4-FFF2-40B4-BE49-F238E27FC236}">
                <a16:creationId xmlns:a16="http://schemas.microsoft.com/office/drawing/2014/main" id="{8837F7F3-0C6A-A2F1-F22A-5A04E2E08C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3913" y="6118225"/>
            <a:ext cx="63500" cy="7397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648931" y="180639"/>
            <a:ext cx="10900141" cy="935778"/>
          </a:xfrm>
        </p:spPr>
        <p:txBody>
          <a:bodyPr>
            <a:no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Content Placeholder 2"/>
          <p:cNvSpPr txBox="1">
            <a:spLocks noGrp="1"/>
          </p:cNvSpPr>
          <p:nvPr>
            <p:ph idx="4294967295"/>
          </p:nvPr>
        </p:nvSpPr>
        <p:spPr>
          <a:xfrm>
            <a:off x="648931" y="1834002"/>
            <a:ext cx="4727731" cy="465155"/>
          </a:xfrm>
        </p:spPr>
        <p:txBody>
          <a:bodyPr anchor="t">
            <a:noAutofit/>
          </a:bodyPr>
          <a:lstStyle>
            <a:lvl1pPr>
              <a:defRPr sz="200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8" name="Content Placeholder 2"/>
          <p:cNvSpPr txBox="1">
            <a:spLocks noGrp="1"/>
          </p:cNvSpPr>
          <p:nvPr>
            <p:ph idx="4294967295"/>
          </p:nvPr>
        </p:nvSpPr>
        <p:spPr>
          <a:xfrm>
            <a:off x="648931" y="2422382"/>
            <a:ext cx="4727731" cy="3029443"/>
          </a:xfrm>
        </p:spPr>
        <p:txBody>
          <a:bodyPr anchor="t">
            <a:noAutofit/>
          </a:bodyPr>
          <a:lstStyle>
            <a:lvl1pPr marL="283464" indent="-283464">
              <a:buSzPct val="100000"/>
              <a:buFont typeface="Arial" pitchFamily="34"/>
              <a:buChar char="•"/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9" name="Content Placeholder 2"/>
          <p:cNvSpPr txBox="1">
            <a:spLocks noGrp="1"/>
          </p:cNvSpPr>
          <p:nvPr>
            <p:ph idx="4294967295"/>
          </p:nvPr>
        </p:nvSpPr>
        <p:spPr>
          <a:xfrm>
            <a:off x="6096003" y="1834002"/>
            <a:ext cx="4727731" cy="465155"/>
          </a:xfrm>
        </p:spPr>
        <p:txBody>
          <a:bodyPr anchor="t">
            <a:noAutofit/>
          </a:bodyPr>
          <a:lstStyle>
            <a:lvl1pPr>
              <a:defRPr sz="200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0" name="Content Placeholder 2"/>
          <p:cNvSpPr txBox="1">
            <a:spLocks noGrp="1"/>
          </p:cNvSpPr>
          <p:nvPr>
            <p:ph idx="4294967295"/>
          </p:nvPr>
        </p:nvSpPr>
        <p:spPr>
          <a:xfrm>
            <a:off x="6096003" y="2422382"/>
            <a:ext cx="4727731" cy="3029443"/>
          </a:xfrm>
        </p:spPr>
        <p:txBody>
          <a:bodyPr anchor="t">
            <a:noAutofit/>
          </a:bodyPr>
          <a:lstStyle>
            <a:lvl1pPr marL="283464" indent="-283464">
              <a:buSzPct val="100000"/>
              <a:buFont typeface="Arial" pitchFamily="34"/>
              <a:buChar char="•"/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13" name="Footer Placeholder 29">
            <a:extLst>
              <a:ext uri="{FF2B5EF4-FFF2-40B4-BE49-F238E27FC236}">
                <a16:creationId xmlns:a16="http://schemas.microsoft.com/office/drawing/2014/main" id="{FE6BF764-63D4-622E-0415-B2A3743F8158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642938" y="6308725"/>
            <a:ext cx="3424237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4" name="Date Placeholder 28">
            <a:extLst>
              <a:ext uri="{FF2B5EF4-FFF2-40B4-BE49-F238E27FC236}">
                <a16:creationId xmlns:a16="http://schemas.microsoft.com/office/drawing/2014/main" id="{6FD2A5CF-C25B-A49D-F615-72ADF802D94A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5373688" y="6308725"/>
            <a:ext cx="3411537" cy="457200"/>
          </a:xfrm>
        </p:spPr>
        <p:txBody>
          <a:bodyPr/>
          <a:lstStyle>
            <a:lvl1pPr>
              <a:defRPr>
                <a:solidFill>
                  <a:srgbClr val="595460"/>
                </a:solidFill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5" name="Slide Number Placeholder 30">
            <a:extLst>
              <a:ext uri="{FF2B5EF4-FFF2-40B4-BE49-F238E27FC236}">
                <a16:creationId xmlns:a16="http://schemas.microsoft.com/office/drawing/2014/main" id="{EEEF89D4-31E5-1D22-CF21-8C781A279CC2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3A5D65-E30F-45CB-AB35-3F6F0401274E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67822753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 descr="&quot;&quot;">
            <a:extLst>
              <a:ext uri="{FF2B5EF4-FFF2-40B4-BE49-F238E27FC236}">
                <a16:creationId xmlns:a16="http://schemas.microsoft.com/office/drawing/2014/main" id="{6E613016-D100-86B4-C251-B703FB49B6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9" descr="&quot;&quot;">
            <a:extLst>
              <a:ext uri="{FF2B5EF4-FFF2-40B4-BE49-F238E27FC236}">
                <a16:creationId xmlns:a16="http://schemas.microsoft.com/office/drawing/2014/main" id="{A9EDF03E-56A5-8E9D-3AB7-BB71453993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5"/>
            <a:ext cx="12192000" cy="13477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10" descr="&quot;&quot;">
            <a:extLst>
              <a:ext uri="{FF2B5EF4-FFF2-40B4-BE49-F238E27FC236}">
                <a16:creationId xmlns:a16="http://schemas.microsoft.com/office/drawing/2014/main" id="{86F66CDF-BEB9-40B2-7A24-64EDA8FC62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50963"/>
            <a:ext cx="12192000" cy="4749800"/>
          </a:xfrm>
          <a:prstGeom prst="rect">
            <a:avLst/>
          </a:prstGeom>
          <a:solidFill>
            <a:srgbClr val="FFFFFF">
              <a:alpha val="59999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1" descr="&quot;&quot;">
            <a:extLst>
              <a:ext uri="{FF2B5EF4-FFF2-40B4-BE49-F238E27FC236}">
                <a16:creationId xmlns:a16="http://schemas.microsoft.com/office/drawing/2014/main" id="{A0FA745E-A751-C3AD-0A22-AC8D520175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07113"/>
            <a:ext cx="4651375" cy="750887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3" name="Rectangle 7" descr="&quot;&quot;">
            <a:extLst>
              <a:ext uri="{FF2B5EF4-FFF2-40B4-BE49-F238E27FC236}">
                <a16:creationId xmlns:a16="http://schemas.microsoft.com/office/drawing/2014/main" id="{1E4EA2FA-5205-3E93-5B14-FDB50B16F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6100763"/>
            <a:ext cx="12188825" cy="65087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4" name="Rectangle 11" descr="&quot;&quot;">
            <a:extLst>
              <a:ext uri="{FF2B5EF4-FFF2-40B4-BE49-F238E27FC236}">
                <a16:creationId xmlns:a16="http://schemas.microsoft.com/office/drawing/2014/main" id="{16AA729B-6834-52AD-2187-B3315BB2BC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3913" y="6118225"/>
            <a:ext cx="63500" cy="7397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648931" y="180639"/>
            <a:ext cx="10900141" cy="935778"/>
          </a:xfrm>
        </p:spPr>
        <p:txBody>
          <a:bodyPr>
            <a:no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Content Placeholder 2"/>
          <p:cNvSpPr txBox="1">
            <a:spLocks noGrp="1"/>
          </p:cNvSpPr>
          <p:nvPr>
            <p:ph idx="4294967295"/>
          </p:nvPr>
        </p:nvSpPr>
        <p:spPr>
          <a:xfrm>
            <a:off x="648931" y="1834002"/>
            <a:ext cx="3519031" cy="465155"/>
          </a:xfrm>
        </p:spPr>
        <p:txBody>
          <a:bodyPr anchor="t">
            <a:noAutofit/>
          </a:bodyPr>
          <a:lstStyle>
            <a:lvl1pPr>
              <a:defRPr sz="200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8" name="Content Placeholder 2"/>
          <p:cNvSpPr txBox="1">
            <a:spLocks noGrp="1"/>
          </p:cNvSpPr>
          <p:nvPr>
            <p:ph idx="4294967295"/>
          </p:nvPr>
        </p:nvSpPr>
        <p:spPr>
          <a:xfrm>
            <a:off x="648931" y="2419557"/>
            <a:ext cx="3519031" cy="3197263"/>
          </a:xfrm>
        </p:spPr>
        <p:txBody>
          <a:bodyPr anchor="t"/>
          <a:lstStyle>
            <a:lvl1pPr marL="283464" indent="-283464">
              <a:buSzPct val="100000"/>
              <a:buFont typeface="Arial" pitchFamily="34"/>
              <a:buChar char="•"/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9" name="Content Placeholder 2"/>
          <p:cNvSpPr txBox="1">
            <a:spLocks noGrp="1"/>
          </p:cNvSpPr>
          <p:nvPr>
            <p:ph idx="4294967295"/>
          </p:nvPr>
        </p:nvSpPr>
        <p:spPr>
          <a:xfrm>
            <a:off x="4336487" y="1828351"/>
            <a:ext cx="3519031" cy="465155"/>
          </a:xfrm>
        </p:spPr>
        <p:txBody>
          <a:bodyPr anchor="t">
            <a:noAutofit/>
          </a:bodyPr>
          <a:lstStyle>
            <a:lvl1pPr>
              <a:defRPr sz="200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0" name="Content Placeholder 2"/>
          <p:cNvSpPr txBox="1">
            <a:spLocks noGrp="1"/>
          </p:cNvSpPr>
          <p:nvPr>
            <p:ph idx="4294967295"/>
          </p:nvPr>
        </p:nvSpPr>
        <p:spPr>
          <a:xfrm>
            <a:off x="4336487" y="2419557"/>
            <a:ext cx="3519031" cy="3197263"/>
          </a:xfrm>
        </p:spPr>
        <p:txBody>
          <a:bodyPr anchor="t"/>
          <a:lstStyle>
            <a:lvl1pPr marL="283464" indent="-283464">
              <a:buSzPct val="100000"/>
              <a:buFont typeface="Arial" pitchFamily="34"/>
              <a:buChar char="•"/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11" name="Content Placeholder 2"/>
          <p:cNvSpPr txBox="1">
            <a:spLocks noGrp="1"/>
          </p:cNvSpPr>
          <p:nvPr>
            <p:ph idx="4294967295"/>
          </p:nvPr>
        </p:nvSpPr>
        <p:spPr>
          <a:xfrm>
            <a:off x="8024033" y="1834002"/>
            <a:ext cx="3519031" cy="465155"/>
          </a:xfrm>
        </p:spPr>
        <p:txBody>
          <a:bodyPr anchor="t">
            <a:noAutofit/>
          </a:bodyPr>
          <a:lstStyle>
            <a:lvl1pPr>
              <a:defRPr sz="200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2" name="Content Placeholder 2"/>
          <p:cNvSpPr txBox="1">
            <a:spLocks noGrp="1"/>
          </p:cNvSpPr>
          <p:nvPr>
            <p:ph idx="4294967295"/>
          </p:nvPr>
        </p:nvSpPr>
        <p:spPr>
          <a:xfrm>
            <a:off x="8024033" y="2419557"/>
            <a:ext cx="3519031" cy="3197263"/>
          </a:xfrm>
        </p:spPr>
        <p:txBody>
          <a:bodyPr anchor="t"/>
          <a:lstStyle>
            <a:lvl1pPr marL="283464" indent="-283464">
              <a:buSzPct val="100000"/>
              <a:buFont typeface="Arial" pitchFamily="34"/>
              <a:buChar char="•"/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15" name="Footer Placeholder 29">
            <a:extLst>
              <a:ext uri="{FF2B5EF4-FFF2-40B4-BE49-F238E27FC236}">
                <a16:creationId xmlns:a16="http://schemas.microsoft.com/office/drawing/2014/main" id="{F2702DB3-EED6-C7B2-728D-B0C9D7FCBA5A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642938" y="6308725"/>
            <a:ext cx="3424237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6" name="Date Placeholder 28">
            <a:extLst>
              <a:ext uri="{FF2B5EF4-FFF2-40B4-BE49-F238E27FC236}">
                <a16:creationId xmlns:a16="http://schemas.microsoft.com/office/drawing/2014/main" id="{F4526A7F-D41F-0A60-84DE-59E810E4F297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5373688" y="6308725"/>
            <a:ext cx="3411537" cy="457200"/>
          </a:xfrm>
        </p:spPr>
        <p:txBody>
          <a:bodyPr/>
          <a:lstStyle>
            <a:lvl1pPr>
              <a:defRPr>
                <a:solidFill>
                  <a:srgbClr val="595460"/>
                </a:solidFill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7" name="Slide Number Placeholder 30">
            <a:extLst>
              <a:ext uri="{FF2B5EF4-FFF2-40B4-BE49-F238E27FC236}">
                <a16:creationId xmlns:a16="http://schemas.microsoft.com/office/drawing/2014/main" id="{FF9FB8EF-1949-59B8-69A9-28C7188DC99A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373DB-9700-49E2-9A21-719FC1F92793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422968900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 descr="&quot;&quot;">
            <a:extLst>
              <a:ext uri="{FF2B5EF4-FFF2-40B4-BE49-F238E27FC236}">
                <a16:creationId xmlns:a16="http://schemas.microsoft.com/office/drawing/2014/main" id="{F595FFB3-020B-3938-71F8-EA09E95CD36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10" descr="&quot;&quot;">
            <a:extLst>
              <a:ext uri="{FF2B5EF4-FFF2-40B4-BE49-F238E27FC236}">
                <a16:creationId xmlns:a16="http://schemas.microsoft.com/office/drawing/2014/main" id="{10250616-D082-BEAC-9BA1-F00EFF74E1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6775" y="0"/>
            <a:ext cx="7515225" cy="68580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9" descr="&quot;&quot;">
            <a:extLst>
              <a:ext uri="{FF2B5EF4-FFF2-40B4-BE49-F238E27FC236}">
                <a16:creationId xmlns:a16="http://schemas.microsoft.com/office/drawing/2014/main" id="{B75776C4-7616-CAE6-DBD7-30C5C3E7A4E8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1216025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2" descr="&quot;&quot;">
            <a:extLst>
              <a:ext uri="{FF2B5EF4-FFF2-40B4-BE49-F238E27FC236}">
                <a16:creationId xmlns:a16="http://schemas.microsoft.com/office/drawing/2014/main" id="{2988B8F3-E2DB-A5CD-9070-590854FF2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49488"/>
            <a:ext cx="4618038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13" descr="&quot;&quot;">
            <a:extLst>
              <a:ext uri="{FF2B5EF4-FFF2-40B4-BE49-F238E27FC236}">
                <a16:creationId xmlns:a16="http://schemas.microsoft.com/office/drawing/2014/main" id="{8FD546BE-34EB-7196-DBAA-C4B8DBB982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46600"/>
            <a:ext cx="4618038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5376672" y="537383"/>
            <a:ext cx="6172410" cy="103192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Picture Placeholder 19"/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4613541" cy="2249323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picture</a:t>
            </a:r>
          </a:p>
        </p:txBody>
      </p:sp>
      <p:sp>
        <p:nvSpPr>
          <p:cNvPr id="9" name="Picture Placeholder 19"/>
          <p:cNvSpPr txBox="1">
            <a:spLocks noGrp="1"/>
          </p:cNvSpPr>
          <p:nvPr>
            <p:ph type="pic" idx="4294967295"/>
          </p:nvPr>
        </p:nvSpPr>
        <p:spPr>
          <a:xfrm>
            <a:off x="0" y="2311338"/>
            <a:ext cx="4613541" cy="2241523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picture</a:t>
            </a:r>
          </a:p>
        </p:txBody>
      </p:sp>
      <p:sp>
        <p:nvSpPr>
          <p:cNvPr id="10" name="Picture Placeholder 19"/>
          <p:cNvSpPr txBox="1">
            <a:spLocks noGrp="1"/>
          </p:cNvSpPr>
          <p:nvPr>
            <p:ph type="pic" idx="4294967295"/>
          </p:nvPr>
        </p:nvSpPr>
        <p:spPr>
          <a:xfrm>
            <a:off x="0" y="4613568"/>
            <a:ext cx="4613541" cy="2241523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picture</a:t>
            </a:r>
          </a:p>
        </p:txBody>
      </p:sp>
      <p:sp>
        <p:nvSpPr>
          <p:cNvPr id="11" name="Content Placeholder 2"/>
          <p:cNvSpPr txBox="1">
            <a:spLocks noGrp="1"/>
          </p:cNvSpPr>
          <p:nvPr>
            <p:ph idx="4294967295"/>
          </p:nvPr>
        </p:nvSpPr>
        <p:spPr>
          <a:xfrm>
            <a:off x="5376672" y="1735741"/>
            <a:ext cx="6172410" cy="3767492"/>
          </a:xfrm>
        </p:spPr>
        <p:txBody>
          <a:bodyPr anchor="t"/>
          <a:lstStyle>
            <a:lvl1pPr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66C9C5EC-F1CB-825C-D884-6E2B476BEE47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642938" y="6308725"/>
            <a:ext cx="3271837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F05C002B-7101-EFC5-218A-3B1449BAAC3E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5376863" y="6308725"/>
            <a:ext cx="3411537" cy="457200"/>
          </a:xfrm>
        </p:spPr>
        <p:txBody>
          <a:bodyPr/>
          <a:lstStyle>
            <a:lvl1pPr>
              <a:defRPr>
                <a:solidFill>
                  <a:srgbClr val="595460"/>
                </a:solidFill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0096D0A9-8A94-FBA1-7100-43237E5C8A5F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2541A-5A09-4C1D-AC5A-822056BAD98D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23025049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 descr="&quot;&quot;">
            <a:extLst>
              <a:ext uri="{FF2B5EF4-FFF2-40B4-BE49-F238E27FC236}">
                <a16:creationId xmlns:a16="http://schemas.microsoft.com/office/drawing/2014/main" id="{F5CC2B34-C576-5D0A-33A1-D24CA7982FA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6" descr="&quot;&quot;">
            <a:extLst>
              <a:ext uri="{FF2B5EF4-FFF2-40B4-BE49-F238E27FC236}">
                <a16:creationId xmlns:a16="http://schemas.microsoft.com/office/drawing/2014/main" id="{B84886F1-45D5-703F-37CA-B3C0F9C446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66775"/>
            <a:ext cx="6832600" cy="25939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8" descr="&quot;&quot;">
            <a:extLst>
              <a:ext uri="{FF2B5EF4-FFF2-40B4-BE49-F238E27FC236}">
                <a16:creationId xmlns:a16="http://schemas.microsoft.com/office/drawing/2014/main" id="{0B48EF1F-3479-F3A3-65E3-F855FD78C7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175" y="920750"/>
            <a:ext cx="1071563" cy="2465388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8" name="Rectangle 9" descr="&quot;&quot;">
            <a:extLst>
              <a:ext uri="{FF2B5EF4-FFF2-40B4-BE49-F238E27FC236}">
                <a16:creationId xmlns:a16="http://schemas.microsoft.com/office/drawing/2014/main" id="{F971FEF9-A41C-0CCD-FDCB-002FFF208305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9" name="Rectangle 10" descr="&quot;&quot;">
            <a:extLst>
              <a:ext uri="{FF2B5EF4-FFF2-40B4-BE49-F238E27FC236}">
                <a16:creationId xmlns:a16="http://schemas.microsoft.com/office/drawing/2014/main" id="{B3AD8302-CD2B-AFAF-AC64-18E6D0EA80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47725"/>
            <a:ext cx="6832600" cy="7302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0" name="Rectangle 13" descr="&quot;&quot;">
            <a:extLst>
              <a:ext uri="{FF2B5EF4-FFF2-40B4-BE49-F238E27FC236}">
                <a16:creationId xmlns:a16="http://schemas.microsoft.com/office/drawing/2014/main" id="{0561F2FA-ACB0-30CA-5182-CC7AFF593C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3443288"/>
            <a:ext cx="5334000" cy="3414712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1" name="Rectangle 14" descr="&quot;&quot;">
            <a:extLst>
              <a:ext uri="{FF2B5EF4-FFF2-40B4-BE49-F238E27FC236}">
                <a16:creationId xmlns:a16="http://schemas.microsoft.com/office/drawing/2014/main" id="{F5B00061-5D83-8C12-329A-15F954B529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97250"/>
            <a:ext cx="12192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3" name="Rectangle 17" descr="&quot;&quot;">
            <a:extLst>
              <a:ext uri="{FF2B5EF4-FFF2-40B4-BE49-F238E27FC236}">
                <a16:creationId xmlns:a16="http://schemas.microsoft.com/office/drawing/2014/main" id="{8189FF7B-9153-AB7B-C104-7D34FE83CB6C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3398838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1434620" y="1138043"/>
            <a:ext cx="4862806" cy="2019488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5" name="Picture Placeholder 21"/>
          <p:cNvSpPr txBox="1">
            <a:spLocks noGrp="1"/>
          </p:cNvSpPr>
          <p:nvPr>
            <p:ph type="pic" idx="4294967295"/>
          </p:nvPr>
        </p:nvSpPr>
        <p:spPr>
          <a:xfrm>
            <a:off x="6858027" y="4937"/>
            <a:ext cx="5333978" cy="3392049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6" name="Picture Placeholder 21"/>
          <p:cNvSpPr txBox="1">
            <a:spLocks noGrp="1"/>
          </p:cNvSpPr>
          <p:nvPr>
            <p:ph type="pic" idx="4294967295"/>
          </p:nvPr>
        </p:nvSpPr>
        <p:spPr>
          <a:xfrm>
            <a:off x="1067708" y="3461004"/>
            <a:ext cx="5728213" cy="3396996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12" name="Content Placeholder 2"/>
          <p:cNvSpPr txBox="1">
            <a:spLocks noGrp="1"/>
          </p:cNvSpPr>
          <p:nvPr>
            <p:ph idx="4294967295"/>
          </p:nvPr>
        </p:nvSpPr>
        <p:spPr>
          <a:xfrm>
            <a:off x="7386760" y="3928344"/>
            <a:ext cx="4162321" cy="2285003"/>
          </a:xfrm>
        </p:spPr>
        <p:txBody>
          <a:bodyPr anchor="t"/>
          <a:lstStyle>
            <a:lvl1pPr>
              <a:lnSpc>
                <a:spcPct val="100000"/>
              </a:lnSpc>
              <a:defRPr sz="2400" b="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14" name="Footer Placeholder 12">
            <a:extLst>
              <a:ext uri="{FF2B5EF4-FFF2-40B4-BE49-F238E27FC236}">
                <a16:creationId xmlns:a16="http://schemas.microsoft.com/office/drawing/2014/main" id="{2C76192C-AC36-F374-FBC1-081674B9FB13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25588" y="6308725"/>
            <a:ext cx="494665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5" name="Date Placeholder 11">
            <a:extLst>
              <a:ext uri="{FF2B5EF4-FFF2-40B4-BE49-F238E27FC236}">
                <a16:creationId xmlns:a16="http://schemas.microsoft.com/office/drawing/2014/main" id="{75D438CA-0FA4-66BF-A825-B8B29FAC79A7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7377113" y="6308725"/>
            <a:ext cx="27368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396B3E1-7482-4972-4DC5-CDFCD28606DD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82E0B-32B8-4E30-ADD5-94A2EB78B79F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62191719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724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581DCF-FA60-45E2-A948-30B8BF1A7E4B}" type="datetimeFigureOut">
              <a:rPr lang="ko-KR" altLang="en-US" smtClean="0"/>
              <a:t>2025-12-30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922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  <p:sldLayoutId id="2147483664" r:id="rId14"/>
    <p:sldLayoutId id="2147483665" r:id="rId15"/>
    <p:sldLayoutId id="2147483666" r:id="rId16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34" tIns="45718" rIns="91434" bIns="45718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351339"/>
          </a:xfrm>
          <a:prstGeom prst="rect">
            <a:avLst/>
          </a:prstGeom>
        </p:spPr>
        <p:txBody>
          <a:bodyPr vert="horz" lIns="91434" tIns="45718" rIns="91434" bIns="45718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defTabSz="914332" latinLnBrk="1"/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 defTabSz="914332" latinLnBrk="1"/>
              <a:t>2025-12-30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defTabSz="914332" latinLnBrk="1"/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defTabSz="914332" latinLnBrk="1"/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 defTabSz="914332" latinLnBrk="1"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533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</p:sldLayoutIdLst>
  <p:txStyles>
    <p:titleStyle>
      <a:lvl1pPr algn="l" defTabSz="914332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D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6">
            <a:extLst>
              <a:ext uri="{FF2B5EF4-FFF2-40B4-BE49-F238E27FC236}">
                <a16:creationId xmlns:a16="http://schemas.microsoft.com/office/drawing/2014/main" id="{8AF0341E-AA8A-8B1D-5B8B-8A579F2AA0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8050" y="0"/>
            <a:ext cx="7473950" cy="68580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72F1B86-D27E-1154-97E1-699C500C601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2938" y="704850"/>
            <a:ext cx="3411537" cy="5197475"/>
          </a:xfrm>
          <a:prstGeom prst="rect">
            <a:avLst/>
          </a:prstGeom>
          <a:noFill/>
          <a:ln>
            <a:noFill/>
          </a:ln>
        </p:spPr>
        <p:txBody>
          <a:bodyPr vert="horz" wrap="square" lIns="109728" tIns="109728" rIns="109728" bIns="91440" anchor="ctr" anchorCtr="0" compatLnSpc="1">
            <a:normAutofit/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1C611764-0ECA-8344-F314-8206CFF05E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376863" y="704850"/>
            <a:ext cx="6172200" cy="5197475"/>
          </a:xfrm>
          <a:prstGeom prst="rect">
            <a:avLst/>
          </a:prstGeom>
          <a:noFill/>
          <a:ln>
            <a:noFill/>
          </a:ln>
        </p:spPr>
        <p:txBody>
          <a:bodyPr vert="horz" wrap="square" lIns="109728" tIns="109728" rIns="109728" bIns="91440" anchor="ctr" anchorCtr="0" compatLnSpc="1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053DC96-0A76-A142-831A-019FDB2CF768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5376863" y="6308725"/>
            <a:ext cx="4549775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109728" tIns="109728" rIns="109728" bIns="91440" anchor="ctr" anchorCtr="0" compatLnSpc="1">
            <a:noAutofit/>
          </a:bodyPr>
          <a:lstStyle>
            <a:lvl1pPr marL="0" marR="0" lvl="0" indent="0" algn="l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150" baseline="0">
                <a:solidFill>
                  <a:srgbClr val="404040"/>
                </a:solidFill>
                <a:uFillTx/>
                <a:latin typeface="Meiryo"/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C1AD8A4-835A-2B06-6F43-04FDC9C0B670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642938" y="6308725"/>
            <a:ext cx="3411537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109728" tIns="109728" rIns="109728" bIns="91440" anchor="ctr" anchorCtr="0" compatLnSpc="1">
            <a:noAutofit/>
          </a:bodyPr>
          <a:lstStyle>
            <a:lvl1pPr marL="0" marR="0" lvl="0" indent="0" algn="l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150" baseline="0">
                <a:solidFill>
                  <a:srgbClr val="404040"/>
                </a:solidFill>
                <a:uFillTx/>
                <a:latin typeface="Meiryo"/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DD48617-C65F-742D-A94F-62E51CB54362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0569575" y="6308725"/>
            <a:ext cx="979488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109728" tIns="109728" rIns="109728" bIns="91440" numCol="1" anchor="b" anchorCtr="0" compatLnSpc="1">
            <a:prstTxWarp prst="textNoShape">
              <a:avLst/>
            </a:prstTxWarp>
            <a:noAutofit/>
          </a:bodyPr>
          <a:lstStyle>
            <a:lvl1pPr algn="r" eaLnBrk="1" hangingPunct="1">
              <a:defRPr sz="1600" b="1">
                <a:solidFill>
                  <a:srgbClr val="404040"/>
                </a:solidFill>
                <a:latin typeface="Meiryo" panose="020B0400000000000000" pitchFamily="34" charset="-128"/>
                <a:ea typeface="굴림" panose="020B0600000101010101" pitchFamily="50" charset="-127"/>
              </a:defRPr>
            </a:lvl1pPr>
          </a:lstStyle>
          <a:p>
            <a:pPr>
              <a:defRPr/>
            </a:pPr>
            <a:fld id="{733C11A0-5974-4AE1-847E-5D2646535D5B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  <p:sp>
        <p:nvSpPr>
          <p:cNvPr id="1032" name="Rectangle 20">
            <a:extLst>
              <a:ext uri="{FF2B5EF4-FFF2-40B4-BE49-F238E27FC236}">
                <a16:creationId xmlns:a16="http://schemas.microsoft.com/office/drawing/2014/main" id="{B5897E6D-7B4B-6C57-0E40-D2304575AFD1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1257300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  <p:sldLayoutId id="2147483793" r:id="rId14"/>
  </p:sldLayoutIdLst>
  <p:transition spd="slow"/>
  <p:txStyles>
    <p:titleStyle>
      <a:lvl1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lang="en-GB" sz="3600" b="1" kern="1200" spc="150">
          <a:solidFill>
            <a:srgbClr val="404040"/>
          </a:solidFill>
          <a:latin typeface="Meiryo"/>
        </a:defRPr>
      </a:lvl1pPr>
      <a:lvl2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2pPr>
      <a:lvl3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3pPr>
      <a:lvl4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4pPr>
      <a:lvl5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5pPr>
      <a:lvl6pPr marL="457200" algn="l" rtl="0" eaLnBrk="0" fontAlgn="base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6pPr>
      <a:lvl7pPr marL="914400" algn="l" rtl="0" eaLnBrk="0" fontAlgn="base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7pPr>
      <a:lvl8pPr marL="1371600" algn="l" rtl="0" eaLnBrk="0" fontAlgn="base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8pPr>
      <a:lvl9pPr marL="1828800" algn="l" rtl="0" eaLnBrk="0" fontAlgn="base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9pPr>
    </p:titleStyle>
    <p:bodyStyle>
      <a:lvl1pPr algn="l" rtl="0" eaLnBrk="0" fontAlgn="base" hangingPunct="0">
        <a:lnSpc>
          <a:spcPct val="140000"/>
        </a:lnSpc>
        <a:spcBef>
          <a:spcPts val="925"/>
        </a:spcBef>
        <a:spcAft>
          <a:spcPct val="0"/>
        </a:spcAft>
        <a:defRPr lang="en-GB" b="1" kern="1200" spc="150">
          <a:solidFill>
            <a:srgbClr val="404040"/>
          </a:solidFill>
          <a:latin typeface="Meiryo"/>
        </a:defRPr>
      </a:lvl1pPr>
      <a:lvl2pPr lvl="1" algn="l" rtl="0" eaLnBrk="0" fontAlgn="base" hangingPunct="0">
        <a:lnSpc>
          <a:spcPct val="140000"/>
        </a:lnSpc>
        <a:spcBef>
          <a:spcPts val="925"/>
        </a:spcBef>
        <a:spcAft>
          <a:spcPct val="0"/>
        </a:spcAft>
        <a:defRPr lang="en-GB" sz="1600" kern="1200" spc="150">
          <a:solidFill>
            <a:srgbClr val="404040"/>
          </a:solidFill>
          <a:latin typeface="Meiryo"/>
        </a:defRPr>
      </a:lvl2pPr>
      <a:lvl3pPr lvl="2" indent="-319088" algn="l" rtl="0" eaLnBrk="0" fontAlgn="base" hangingPunct="0">
        <a:lnSpc>
          <a:spcPct val="140000"/>
        </a:lnSpc>
        <a:spcBef>
          <a:spcPts val="925"/>
        </a:spcBef>
        <a:spcAft>
          <a:spcPct val="0"/>
        </a:spcAft>
        <a:buSzPct val="100000"/>
        <a:buFont typeface="Corbel" panose="020B0503020204020204" pitchFamily="34" charset="0"/>
        <a:buChar char="–"/>
        <a:defRPr lang="en-GB" sz="1400" i="1" kern="1200" spc="150">
          <a:solidFill>
            <a:srgbClr val="404040"/>
          </a:solidFill>
          <a:latin typeface="Meiryo"/>
        </a:defRPr>
      </a:lvl3pPr>
      <a:lvl4pPr lvl="3" indent="-319088" algn="l" rtl="0" eaLnBrk="0" fontAlgn="base" hangingPunct="0">
        <a:lnSpc>
          <a:spcPct val="140000"/>
        </a:lnSpc>
        <a:spcBef>
          <a:spcPts val="925"/>
        </a:spcBef>
        <a:spcAft>
          <a:spcPct val="0"/>
        </a:spcAft>
        <a:buSzPct val="100000"/>
        <a:buFont typeface="Corbel" panose="020B0503020204020204" pitchFamily="34" charset="0"/>
        <a:buChar char="–"/>
        <a:defRPr lang="en-GB" sz="1400" kern="1200" spc="150">
          <a:solidFill>
            <a:srgbClr val="404040"/>
          </a:solidFill>
          <a:latin typeface="Meiryo"/>
        </a:defRPr>
      </a:lvl4pPr>
      <a:lvl5pPr lvl="4" indent="-319088" algn="l" rtl="0" eaLnBrk="0" fontAlgn="base" hangingPunct="0">
        <a:lnSpc>
          <a:spcPct val="140000"/>
        </a:lnSpc>
        <a:spcBef>
          <a:spcPts val="925"/>
        </a:spcBef>
        <a:spcAft>
          <a:spcPct val="0"/>
        </a:spcAft>
        <a:buSzPct val="100000"/>
        <a:buFont typeface="Corbel" panose="020B0503020204020204" pitchFamily="34" charset="0"/>
        <a:buChar char="–"/>
        <a:defRPr lang="en-GB" sz="1400" i="1" kern="1200" spc="150">
          <a:solidFill>
            <a:srgbClr val="404040"/>
          </a:solidFill>
          <a:latin typeface="Meiryo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poJbYGX_kZo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5AA97964-CAEB-5290-ABA0-B5556D5C6D3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E72E89A4-6902-FE3E-162C-0638C3B2A5E6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7D7BE089-B6F7-E329-9927-CE926D0F5F7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45D97F54-F71C-6D52-AB9E-1EFA984B58E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80E8EF9-24D8-D7D8-C6EB-BF26E11475F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FB1D043-DC60-5543-048A-9A80AD264065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1A0A1F98-9523-568E-578C-EBB55B0CD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569740"/>
          </a:xfrm>
        </p:spPr>
        <p:txBody>
          <a:bodyPr anchor="ctr">
            <a:noAutofit/>
          </a:bodyPr>
          <a:lstStyle/>
          <a:p>
            <a:r>
              <a:rPr lang="en-US" altLang="ko-KR" sz="4400" b="1"/>
              <a:t>Prayer</a:t>
            </a:r>
            <a:r>
              <a:rPr lang="ko-KR" altLang="en-US" sz="4400" b="1"/>
              <a:t> </a:t>
            </a:r>
            <a:r>
              <a:rPr lang="en-US" altLang="ko-KR" sz="4400" b="1"/>
              <a:t>Meeting </a:t>
            </a:r>
            <a:br>
              <a:rPr lang="en-US" altLang="ko-KR" sz="4400" b="1"/>
            </a:br>
            <a:r>
              <a:rPr lang="en-US" altLang="ko-KR" sz="4400" b="1"/>
              <a:t>for Persecuted Church Worldwide</a:t>
            </a:r>
            <a:br>
              <a:rPr lang="en-US" altLang="ko-KR" sz="4400" b="1"/>
            </a:b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ko-KR" altLang="en-US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B0AB8AEB-7C8F-F90D-6F0A-54CF3D515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84142"/>
            <a:ext cx="9144000" cy="573657"/>
          </a:xfrm>
        </p:spPr>
        <p:txBody>
          <a:bodyPr anchor="ctr">
            <a:normAutofit fontScale="70000" lnSpcReduction="20000"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맑은 고딕"/>
                <a:ea typeface="맑은 고딕"/>
              </a:rPr>
              <a:t>2025</a:t>
            </a:r>
            <a:r>
              <a:rPr lang="ko-KR" altLang="en-US" sz="2000" dirty="0">
                <a:latin typeface="맑은 고딕"/>
                <a:ea typeface="맑은 고딕"/>
              </a:rPr>
              <a:t>년 12월 30일</a:t>
            </a:r>
            <a:r>
              <a:rPr lang="en-US" altLang="ko-KR" sz="2000" dirty="0">
                <a:latin typeface="맑은 고딕"/>
                <a:ea typeface="맑은 고딕"/>
              </a:rPr>
              <a:t>(</a:t>
            </a:r>
            <a:r>
              <a:rPr lang="ko-KR" altLang="en-US" sz="2000" dirty="0">
                <a:latin typeface="맑은 고딕"/>
                <a:ea typeface="맑은 고딕"/>
              </a:rPr>
              <a:t>화</a:t>
            </a:r>
            <a:r>
              <a:rPr lang="en-US" altLang="ko-KR" sz="2000" dirty="0">
                <a:latin typeface="맑은 고딕"/>
                <a:ea typeface="맑은 고딕"/>
              </a:rPr>
              <a:t>) pm7:30-9:00/Zoom </a:t>
            </a:r>
            <a:endParaRPr lang="en-US" altLang="ko-KR" sz="2000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ea typeface="맑은 고딕"/>
              </a:rPr>
              <a:t>회의 </a:t>
            </a:r>
            <a:r>
              <a:rPr lang="en-US" altLang="ko-KR" sz="2000" dirty="0">
                <a:ea typeface="맑은 고딕"/>
              </a:rPr>
              <a:t>ID 4286956103</a:t>
            </a:r>
            <a:endParaRPr lang="ko-KR" altLang="en-US" sz="2000" dirty="0">
              <a:ea typeface="맑은 고딕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0092CB0-496E-91AD-4259-2D1F9F45520D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180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7DF28-9144-1722-5AD6-3984767E0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64F36B03-8D4D-B2DE-7DF8-9578AE3C72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0BFBD0EB-07E2-ADDE-8BA4-7C6CD5E82F8D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4783A041-23E8-7571-A76F-0B17C023DD6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F26C3B53-4D66-A48C-D032-50CB13003A4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62C8F07-A8C4-06A5-F46A-8E22CFA6DA11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0EBC9FCA-DE11-B379-C8D8-8D935960EA74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2058803B-F527-FFBA-BB59-E73F86B441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45261"/>
            <a:ext cx="9144000" cy="82012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창39:23</a:t>
            </a:r>
            <a:endParaRPr lang="ko-KR" alt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/>
              <a:ea typeface="NanumGothicExtraBold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C2245411-C629-2699-08F5-8CC1F31E00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873833"/>
            <a:ext cx="9144000" cy="1655762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23 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여호와께서  요셉과 함께 하심이라 여호와께서 그를 범사에 형통하게 하셨더라</a:t>
            </a:r>
            <a:endParaRPr lang="ko-KR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6B9D2C34-FA72-821E-7DA3-28ED475EB770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654D409-2FCD-710A-4EE1-267CD9C19F37}"/>
              </a:ext>
            </a:extLst>
          </p:cNvPr>
          <p:cNvSpPr txBox="1"/>
          <p:nvPr/>
        </p:nvSpPr>
        <p:spPr>
          <a:xfrm>
            <a:off x="1729212" y="4472412"/>
            <a:ext cx="893878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altLang="ko-KR" sz="1000" dirty="0">
                <a:ea typeface="맑은 고딕"/>
              </a:rPr>
              <a:t>23</a:t>
            </a:r>
            <a:r>
              <a:rPr lang="en-US" altLang="ko-KR" dirty="0">
                <a:ea typeface="맑은 고딕"/>
              </a:rPr>
              <a:t>The Lord was with Joseph and gave him success in whatever he did.</a:t>
            </a:r>
          </a:p>
        </p:txBody>
      </p:sp>
    </p:spTree>
    <p:extLst>
      <p:ext uri="{BB962C8B-B14F-4D97-AF65-F5344CB8AC3E}">
        <p14:creationId xmlns:p14="http://schemas.microsoft.com/office/powerpoint/2010/main" val="4170074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918" y="606928"/>
            <a:ext cx="4511552" cy="612903"/>
          </a:xfrm>
        </p:spPr>
        <p:txBody>
          <a:bodyPr vert="horz" lIns="68544" tIns="34272" rIns="68544" bIns="34272" rtlCol="0" anchor="b" anchorCtr="0">
            <a:normAutofit fontScale="90000"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220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</a:t>
            </a:r>
            <a:r>
              <a:rPr lang="en-US" altLang="ko-KR" sz="1499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ko-KR" altLang="en-US" sz="1499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104523" y="1219831"/>
            <a:ext cx="5150728" cy="5198529"/>
          </a:xfrm>
          <a:prstGeom prst="rect">
            <a:avLst/>
          </a:prstGeom>
          <a:noFill/>
        </p:spPr>
      </p:pic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1457608"/>
            <a:ext cx="4663966" cy="4809842"/>
          </a:xfrm>
        </p:spPr>
        <p:txBody>
          <a:bodyPr vert="horz" lIns="68544" tIns="34272" rIns="68544" bIns="34272" rtlCol="0">
            <a:noAutofit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3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B2B030-4738-4359-9E46-144B7C8BF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17" y="8300"/>
            <a:ext cx="12193117" cy="68497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14431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35085234-5E6A-7C84-3904-0E3A1FD1593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7818" b="7818"/>
          <a:stretch>
            <a:fillRect/>
          </a:stretch>
        </p:blipFill>
        <p:spPr bwMode="auto">
          <a:xfrm>
            <a:off x="20" y="10"/>
            <a:ext cx="12191980" cy="686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부제목 2">
            <a:extLst>
              <a:ext uri="{FF2B5EF4-FFF2-40B4-BE49-F238E27FC236}">
                <a16:creationId xmlns:a16="http://schemas.microsoft.com/office/drawing/2014/main" id="{D43D8862-4308-6648-D3C4-FE24AA651933}"/>
              </a:ext>
            </a:extLst>
          </p:cNvPr>
          <p:cNvSpPr txBox="1">
            <a:spLocks/>
          </p:cNvSpPr>
          <p:nvPr/>
        </p:nvSpPr>
        <p:spPr>
          <a:xfrm>
            <a:off x="6595141" y="244519"/>
            <a:ext cx="5461010" cy="29679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맑은 고딕"/>
              </a:rPr>
              <a:t>박해 받는 교회와 함께 하는 기도</a:t>
            </a:r>
          </a:p>
          <a:p>
            <a:pPr algn="ctr"/>
            <a:endParaRPr lang="ko-KR" altLang="en-US" sz="20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 algn="ctr">
              <a:buNone/>
            </a:pPr>
            <a:r>
              <a:rPr lang="en-US" altLang="ko-KR" dirty="0">
                <a:solidFill>
                  <a:schemeClr val="bg1"/>
                </a:solidFill>
                <a:ea typeface="맑은 고딕"/>
              </a:rPr>
              <a:t>Prayer with Persecuted Church</a:t>
            </a:r>
            <a:endParaRPr lang="ko-KR" altLang="en-US" dirty="0">
              <a:solidFill>
                <a:schemeClr val="bg1"/>
              </a:solidFill>
              <a:ea typeface="맑은 고딕"/>
            </a:endParaRPr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ED481285-A0C1-24B8-0ACC-B8730A910984}"/>
              </a:ext>
            </a:extLst>
          </p:cNvPr>
          <p:cNvCxnSpPr/>
          <p:nvPr/>
        </p:nvCxnSpPr>
        <p:spPr>
          <a:xfrm>
            <a:off x="6864753" y="1709383"/>
            <a:ext cx="4920343" cy="8166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80782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내용 개체 틀 3" descr="사람, 인간의 얼굴, 의류, 실내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B1A560ED-0E34-D49D-3ECB-41571544C6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858" r="7858"/>
          <a:stretch>
            <a:fillRect/>
          </a:stretch>
        </p:blipFill>
        <p:spPr>
          <a:xfrm>
            <a:off x="3522468" y="10"/>
            <a:ext cx="8669532" cy="6857990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5000">
                <a:schemeClr val="tx1">
                  <a:alpha val="78000"/>
                </a:schemeClr>
              </a:gs>
              <a:gs pos="19000">
                <a:schemeClr val="tx1">
                  <a:alpha val="38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76587DD4-C5D3-F7DE-C509-8BF768448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ko-KR" altLang="en-US" sz="2800">
                <a:solidFill>
                  <a:schemeClr val="bg1"/>
                </a:solidFill>
                <a:ea typeface="맑은 고딕"/>
              </a:rPr>
              <a:t>기도영상</a:t>
            </a:r>
            <a:endParaRPr lang="ko-KR" altLang="en-US" sz="2800">
              <a:solidFill>
                <a:schemeClr val="bg1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chemeClr val="tx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Content Placeholder 7">
            <a:extLst>
              <a:ext uri="{FF2B5EF4-FFF2-40B4-BE49-F238E27FC236}">
                <a16:creationId xmlns:a16="http://schemas.microsoft.com/office/drawing/2014/main" id="{428C32ED-01BD-78B9-CA8D-3E5DE673AA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anchor="t">
            <a:normAutofit/>
          </a:bodyPr>
          <a:lstStyle/>
          <a:p>
            <a:r>
              <a:rPr lang="ko-KR" altLang="en-US" sz="1700" dirty="0">
                <a:solidFill>
                  <a:schemeClr val="bg1"/>
                </a:solidFill>
                <a:ea typeface="맑은 고딕"/>
              </a:rPr>
              <a:t>영상 시청을 위해서</a:t>
            </a:r>
            <a:endParaRPr lang="en-US" altLang="ko-KR" sz="1700" dirty="0">
              <a:solidFill>
                <a:schemeClr val="bg1"/>
              </a:solidFill>
              <a:ea typeface="맑은 고딕"/>
            </a:endParaRPr>
          </a:p>
          <a:p>
            <a:pPr marL="0" indent="0">
              <a:buNone/>
            </a:pPr>
            <a:r>
              <a:rPr lang="ko-KR" altLang="en-US" sz="1700" dirty="0">
                <a:solidFill>
                  <a:schemeClr val="bg1"/>
                </a:solidFill>
                <a:ea typeface="맑은 고딕"/>
              </a:rPr>
              <a:t> </a:t>
            </a:r>
            <a:r>
              <a:rPr lang="ko-KR" altLang="en-US" sz="1700" dirty="0">
                <a:solidFill>
                  <a:srgbClr val="FF0000"/>
                </a:solidFill>
                <a:ea typeface="맑은 고딕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여기</a:t>
            </a:r>
            <a:r>
              <a:rPr lang="ko-KR" altLang="en-US" sz="1700" dirty="0" err="1">
                <a:solidFill>
                  <a:schemeClr val="bg1"/>
                </a:solidFill>
                <a:ea typeface="맑은 고딕"/>
              </a:rPr>
              <a:t>를</a:t>
            </a:r>
            <a:r>
              <a:rPr lang="ko-KR" altLang="en-US" sz="1700" dirty="0">
                <a:solidFill>
                  <a:schemeClr val="bg1"/>
                </a:solidFill>
                <a:ea typeface="맑은 고딕"/>
              </a:rPr>
              <a:t> 클릭해 주세요.</a:t>
            </a:r>
          </a:p>
        </p:txBody>
      </p:sp>
    </p:spTree>
    <p:extLst>
      <p:ext uri="{BB962C8B-B14F-4D97-AF65-F5344CB8AC3E}">
        <p14:creationId xmlns:p14="http://schemas.microsoft.com/office/powerpoint/2010/main" val="3304267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D3B1C-B793-A356-C2C9-1AACB1482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2A1ACEDB-49D3-7440-9DBA-F37F458E97F4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FBD5D2BA-6DE9-6B9E-15CD-6554A41A5B72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5B729F76-F5E9-5B8C-77BE-C1DFF548536C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5089EF6-995C-9B08-2352-7917BDEB4DB1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F444FC7C-6946-C6EE-4A8C-B8191CF2F314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5812E006-ACCA-DB02-2FE7-424137A5E12D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7C6ADBD5-11A3-4E08-4C72-23E3F14EFDD0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0372C68-2778-765E-C1D6-BA87F561F03D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#나이지리아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en-US" err="1">
                <a:ea typeface="+mn-lt"/>
                <a:cs typeface="+mn-lt"/>
              </a:rPr>
              <a:t>납치된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학교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ko-KR" altLang="en-US" dirty="0">
                <a:ea typeface="+mn-lt"/>
                <a:cs typeface="+mn-lt"/>
              </a:rPr>
              <a:t>아이들,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ko-KR" altLang="en-US" dirty="0">
                <a:ea typeface="+mn-lt"/>
                <a:cs typeface="+mn-lt"/>
              </a:rPr>
              <a:t>석방되다</a:t>
            </a:r>
            <a:r>
              <a:rPr lang="en-US" altLang="ko-KR" dirty="0">
                <a:ea typeface="+mn-lt"/>
                <a:cs typeface="+mn-lt"/>
              </a:rPr>
              <a:t> </a:t>
            </a:r>
            <a:endParaRPr lang="en-US" altLang="ko-KR" sz="1800"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4BFFF6-DE40-5CB0-5763-83F3B1065AB6}"/>
              </a:ext>
            </a:extLst>
          </p:cNvPr>
          <p:cNvSpPr txBox="1"/>
          <p:nvPr/>
        </p:nvSpPr>
        <p:spPr>
          <a:xfrm>
            <a:off x="1213163" y="1625465"/>
            <a:ext cx="6350798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4472C4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200" kern="100" dirty="0">
                <a:ea typeface="+mn-lt"/>
                <a:cs typeface="+mn-lt"/>
              </a:rPr>
              <a:t>나이지리아</a:t>
            </a:r>
            <a:r>
              <a:rPr lang="ko-KR" sz="1200" kern="100" dirty="0">
                <a:ea typeface="+mn-lt"/>
                <a:cs typeface="+mn-lt"/>
              </a:rPr>
              <a:t> 당국은 니제르 주 </a:t>
            </a:r>
            <a:r>
              <a:rPr lang="ko-KR" sz="1200" kern="100" dirty="0" err="1">
                <a:ea typeface="+mn-lt"/>
                <a:cs typeface="+mn-lt"/>
              </a:rPr>
              <a:t>파피리</a:t>
            </a:r>
            <a:r>
              <a:rPr lang="ko-KR" sz="1200" kern="100" dirty="0">
                <a:ea typeface="+mn-lt"/>
                <a:cs typeface="+mn-lt"/>
              </a:rPr>
              <a:t> 소재 세인트 메리 가톨릭 학교에서 </a:t>
            </a:r>
            <a:r>
              <a:rPr lang="ko-KR" altLang="en-US" sz="1200" kern="100" dirty="0">
                <a:ea typeface="+mn-lt"/>
                <a:cs typeface="+mn-lt"/>
              </a:rPr>
              <a:t>납치된 남은</a:t>
            </a:r>
            <a:r>
              <a:rPr lang="ko-KR" sz="1200" kern="100" dirty="0">
                <a:ea typeface="+mn-lt"/>
                <a:cs typeface="+mn-lt"/>
              </a:rPr>
              <a:t> 130명의 어린이와 교직원을 '</a:t>
            </a:r>
            <a:r>
              <a:rPr lang="ko-KR" sz="1200" kern="100" dirty="0" err="1">
                <a:ea typeface="+mn-lt"/>
                <a:cs typeface="+mn-lt"/>
              </a:rPr>
              <a:t>구출'했다고</a:t>
            </a:r>
            <a:r>
              <a:rPr lang="ko-KR" sz="1200" kern="100" dirty="0">
                <a:ea typeface="+mn-lt"/>
                <a:cs typeface="+mn-lt"/>
              </a:rPr>
              <a:t> 밝혔습니다. 이 어린이들은 11월 21일 납치되었으며, 이 사건은 </a:t>
            </a:r>
            <a:r>
              <a:rPr lang="ko-KR" altLang="en-US" sz="1200" kern="100" dirty="0">
                <a:ea typeface="+mn-lt"/>
                <a:cs typeface="+mn-lt"/>
              </a:rPr>
              <a:t>나이지리아 뿐만</a:t>
            </a:r>
            <a:r>
              <a:rPr lang="ko-KR" sz="1200" kern="100" dirty="0">
                <a:ea typeface="+mn-lt"/>
                <a:cs typeface="+mn-lt"/>
              </a:rPr>
              <a:t> 아니라 전 세계 여러 나라의 헤드라인을 장식했습니다.</a:t>
            </a:r>
            <a:endParaRPr lang="ko-KR" dirty="0">
              <a:ea typeface="+mn-lt"/>
              <a:cs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12E7787-FB87-C819-1B04-A6E1A2194D2C}"/>
              </a:ext>
            </a:extLst>
          </p:cNvPr>
          <p:cNvSpPr txBox="1"/>
          <p:nvPr/>
        </p:nvSpPr>
        <p:spPr>
          <a:xfrm>
            <a:off x="1213162" y="2273673"/>
            <a:ext cx="6354055" cy="41395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endParaRPr lang="en-US" sz="1100" dirty="0">
              <a:ea typeface="+mn-lt"/>
              <a:cs typeface="+mn-lt"/>
            </a:endParaRPr>
          </a:p>
          <a:p>
            <a:pPr algn="just"/>
            <a:r>
              <a:rPr lang="ko-KR" sz="1200" dirty="0">
                <a:ea typeface="+mn-lt"/>
                <a:cs typeface="+mn-lt"/>
              </a:rPr>
              <a:t>12</a:t>
            </a:r>
            <a:r>
              <a:rPr lang="ko-KR" altLang="en-US" sz="1200" dirty="0">
                <a:ea typeface="+mn-lt"/>
                <a:cs typeface="+mn-lt"/>
              </a:rPr>
              <a:t>월 </a:t>
            </a:r>
            <a:r>
              <a:rPr lang="en-US" altLang="ko-KR" sz="1200" dirty="0">
                <a:ea typeface="+mn-lt"/>
                <a:cs typeface="+mn-lt"/>
              </a:rPr>
              <a:t>21</a:t>
            </a:r>
            <a:r>
              <a:rPr lang="ko-KR" altLang="en-US" sz="1200" dirty="0">
                <a:ea typeface="+mn-lt"/>
                <a:cs typeface="+mn-lt"/>
              </a:rPr>
              <a:t>일(주) 나이지리아 정보부는 성명서를 통해 “우리 보안군의 용감한 노력” 끝에 아이들이 석방되었다고 밝혔습니다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r>
              <a:rPr lang="ko-KR" altLang="en-US" sz="1200" dirty="0">
                <a:ea typeface="+mn-lt"/>
                <a:cs typeface="+mn-lt"/>
              </a:rPr>
              <a:t> 성명서에는 아이들을 석방한 단체가 어디인지</a:t>
            </a:r>
            <a:r>
              <a:rPr lang="en-US" altLang="ko-KR" sz="1200" dirty="0">
                <a:ea typeface="+mn-lt"/>
                <a:cs typeface="+mn-lt"/>
              </a:rPr>
              <a:t>,</a:t>
            </a:r>
            <a:r>
              <a:rPr lang="ko-KR" altLang="en-US" sz="1200" dirty="0">
                <a:ea typeface="+mn-lt"/>
                <a:cs typeface="+mn-lt"/>
              </a:rPr>
              <a:t> 학생들을 풀어주기 위해 몸값이 지불되었는지</a:t>
            </a:r>
            <a:r>
              <a:rPr lang="en-US" altLang="ko-KR" sz="1200" dirty="0">
                <a:ea typeface="+mn-lt"/>
                <a:cs typeface="+mn-lt"/>
              </a:rPr>
              <a:t>,</a:t>
            </a:r>
            <a:r>
              <a:rPr lang="ko-KR" altLang="en-US" sz="1200" dirty="0">
                <a:ea typeface="+mn-lt"/>
                <a:cs typeface="+mn-lt"/>
              </a:rPr>
              <a:t> 또는 나이지리아 보안군이 무장 공격을 통해 구출해야 했는지에 대해서는 언급되지 않았습니다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endParaRPr lang="ko-KR" altLang="en-US" dirty="0">
              <a:ea typeface="+mn-lt"/>
              <a:cs typeface="+mn-lt"/>
            </a:endParaRPr>
          </a:p>
          <a:p>
            <a:pPr algn="just"/>
            <a:endParaRPr lang="ko-KR" altLang="en-US" sz="1200" dirty="0">
              <a:ea typeface="맑은 고딕"/>
            </a:endParaRPr>
          </a:p>
          <a:p>
            <a:pPr algn="just"/>
            <a:r>
              <a:rPr lang="ko-KR" altLang="en-US" sz="1200" dirty="0">
                <a:ea typeface="+mn-lt"/>
                <a:cs typeface="+mn-lt"/>
              </a:rPr>
              <a:t>주정부 당국은</a:t>
            </a:r>
            <a:r>
              <a:rPr lang="ko-KR" sz="1200" dirty="0">
                <a:ea typeface="+mn-lt"/>
                <a:cs typeface="+mn-lt"/>
              </a:rPr>
              <a:t> 아이들이 12월 22일</a:t>
            </a:r>
            <a:r>
              <a:rPr lang="en-US" altLang="ko-KR" sz="1200" dirty="0">
                <a:ea typeface="+mn-lt"/>
                <a:cs typeface="+mn-lt"/>
              </a:rPr>
              <a:t>(월)</a:t>
            </a:r>
            <a:r>
              <a:rPr lang="ko-KR" altLang="en-US" sz="1200" dirty="0" err="1">
                <a:ea typeface="+mn-lt"/>
                <a:cs typeface="+mn-lt"/>
              </a:rPr>
              <a:t>에</a:t>
            </a:r>
            <a:r>
              <a:rPr lang="ko-KR" sz="1200" dirty="0">
                <a:ea typeface="+mn-lt"/>
                <a:cs typeface="+mn-lt"/>
              </a:rPr>
              <a:t> 부모님과 재회할 것이라고 밝혔습니다. 그러나 연방 정부가 아이들이 먼저 건강 검진을 받아야 한다고 결정하면서 이는 이루어지지 않았습니다. 아이들은 23일</a:t>
            </a:r>
            <a:r>
              <a:rPr lang="en-US" altLang="ko-KR" sz="1200" dirty="0">
                <a:ea typeface="+mn-lt"/>
                <a:cs typeface="+mn-lt"/>
              </a:rPr>
              <a:t>(화)에</a:t>
            </a:r>
            <a:r>
              <a:rPr lang="ko-KR" sz="1200" dirty="0">
                <a:ea typeface="+mn-lt"/>
                <a:cs typeface="+mn-lt"/>
              </a:rPr>
              <a:t> 니제르 주 정부에 인계될 예정이며, 그때야 비로소 부모님과 재회하게 됩니다.</a:t>
            </a:r>
            <a:endParaRPr lang="ko-KR" dirty="0">
              <a:ea typeface="맑은 고딕" panose="020B0503020000020004" pitchFamily="34" charset="-127"/>
              <a:cs typeface="+mn-lt"/>
            </a:endParaRPr>
          </a:p>
          <a:p>
            <a:pPr algn="just"/>
            <a:endParaRPr lang="ko-KR" sz="1200" dirty="0">
              <a:ea typeface="맑은 고딕"/>
            </a:endParaRPr>
          </a:p>
          <a:p>
            <a:pPr algn="just"/>
            <a:r>
              <a:rPr lang="ko-KR" altLang="en-US" sz="1200" dirty="0">
                <a:latin typeface="Malgun Gothic"/>
                <a:ea typeface="Malgun Gothic"/>
              </a:rPr>
              <a:t>나이지리아에서 최근에 발생한 이번 </a:t>
            </a:r>
            <a:r>
              <a:rPr lang="ko-KR" altLang="en-US" sz="1200" err="1">
                <a:latin typeface="Malgun Gothic"/>
                <a:ea typeface="Malgun Gothic"/>
              </a:rPr>
              <a:t>납치은</a:t>
            </a:r>
            <a:r>
              <a:rPr lang="ko-KR" altLang="en-US" sz="1200" dirty="0">
                <a:latin typeface="Malgun Gothic"/>
                <a:ea typeface="Malgun Gothic"/>
              </a:rPr>
              <a:t> 사건 초기부터 숫자가 혼란스러웠습니다</a:t>
            </a:r>
            <a:r>
              <a:rPr lang="en-US" altLang="ko-KR" sz="1200" dirty="0">
                <a:latin typeface="Malgun Gothic"/>
                <a:ea typeface="+mn-lt"/>
              </a:rPr>
              <a:t>.</a:t>
            </a:r>
            <a:r>
              <a:rPr lang="ko-KR" altLang="en-US" sz="1200" dirty="0">
                <a:latin typeface="Malgun Gothic"/>
                <a:ea typeface="Malgun Gothic"/>
              </a:rPr>
              <a:t> 나이지리아 기독교 협회</a:t>
            </a:r>
            <a:r>
              <a:rPr lang="en-US" altLang="ko-KR" sz="1200" dirty="0">
                <a:latin typeface="Malgun Gothic"/>
                <a:ea typeface="+mn-lt"/>
              </a:rPr>
              <a:t>(CAN)</a:t>
            </a:r>
            <a:r>
              <a:rPr lang="ko-KR" altLang="en-US" sz="1200" dirty="0">
                <a:latin typeface="Malgun Gothic"/>
                <a:ea typeface="Malgun Gothic"/>
              </a:rPr>
              <a:t>는 총 </a:t>
            </a:r>
            <a:r>
              <a:rPr lang="en-US" altLang="ko-KR" sz="1200" dirty="0">
                <a:latin typeface="Malgun Gothic"/>
                <a:ea typeface="+mn-lt"/>
              </a:rPr>
              <a:t>315</a:t>
            </a:r>
            <a:r>
              <a:rPr lang="ko-KR" altLang="en-US" sz="1200" dirty="0">
                <a:latin typeface="Malgun Gothic"/>
                <a:ea typeface="Malgun Gothic"/>
              </a:rPr>
              <a:t>명의 학생과 교사가 납치되었다고 발표했습니다</a:t>
            </a:r>
            <a:r>
              <a:rPr lang="en-US" altLang="ko-KR" sz="1200" dirty="0">
                <a:latin typeface="Malgun Gothic"/>
                <a:ea typeface="+mn-lt"/>
              </a:rPr>
              <a:t>.</a:t>
            </a:r>
            <a:r>
              <a:rPr lang="ko-KR" altLang="en-US" sz="1200" dirty="0">
                <a:latin typeface="Malgun Gothic"/>
                <a:ea typeface="Malgun Gothic"/>
              </a:rPr>
              <a:t> 이후 납치 과정에서 </a:t>
            </a:r>
            <a:r>
              <a:rPr lang="en-US" altLang="ko-KR" sz="1200" dirty="0">
                <a:latin typeface="Malgun Gothic"/>
                <a:ea typeface="+mn-lt"/>
              </a:rPr>
              <a:t>50</a:t>
            </a:r>
            <a:r>
              <a:rPr lang="ko-KR" altLang="en-US" sz="1200" dirty="0">
                <a:latin typeface="Malgun Gothic"/>
                <a:ea typeface="Malgun Gothic"/>
              </a:rPr>
              <a:t>명의 학생이 탈출에 성공했다는 소식이 전해졌습니다</a:t>
            </a:r>
            <a:r>
              <a:rPr lang="en-US" altLang="ko-KR" sz="1200" dirty="0">
                <a:latin typeface="Malgun Gothic"/>
                <a:ea typeface="+mn-lt"/>
              </a:rPr>
              <a:t>.</a:t>
            </a:r>
            <a:r>
              <a:rPr lang="ko-KR" altLang="en-US" sz="1200" dirty="0">
                <a:latin typeface="Malgun Gothic"/>
                <a:ea typeface="Malgun Gothic"/>
              </a:rPr>
              <a:t> 그러다 몇 주 후 나이지리아 정부는 </a:t>
            </a:r>
            <a:r>
              <a:rPr lang="en-US" altLang="ko-KR" sz="1200" dirty="0">
                <a:latin typeface="Malgun Gothic"/>
                <a:ea typeface="+mn-lt"/>
              </a:rPr>
              <a:t>99</a:t>
            </a:r>
            <a:r>
              <a:rPr lang="ko-KR" altLang="en-US" sz="1200" dirty="0">
                <a:latin typeface="Malgun Gothic"/>
                <a:ea typeface="Malgun Gothic"/>
              </a:rPr>
              <a:t>명의 학생과 교사 </a:t>
            </a:r>
            <a:r>
              <a:rPr lang="en-US" altLang="ko-KR" sz="1200" dirty="0">
                <a:latin typeface="Malgun Gothic"/>
                <a:ea typeface="+mn-lt"/>
              </a:rPr>
              <a:t>1</a:t>
            </a:r>
            <a:r>
              <a:rPr lang="ko-KR" altLang="en-US" sz="1200" dirty="0">
                <a:latin typeface="Malgun Gothic"/>
                <a:ea typeface="Malgun Gothic"/>
              </a:rPr>
              <a:t>명이 석방되었다고 발표했습니다</a:t>
            </a:r>
            <a:r>
              <a:rPr lang="en-US" altLang="ko-KR" sz="1200" dirty="0">
                <a:latin typeface="Malgun Gothic"/>
                <a:ea typeface="+mn-lt"/>
              </a:rPr>
              <a:t>.</a:t>
            </a:r>
            <a:r>
              <a:rPr lang="ko-KR" altLang="en-US" sz="1200" dirty="0">
                <a:latin typeface="Malgun Gothic"/>
                <a:ea typeface="Malgun Gothic"/>
              </a:rPr>
              <a:t> 그리고 </a:t>
            </a:r>
            <a:r>
              <a:rPr lang="en-US" altLang="ko-KR" sz="1200" dirty="0">
                <a:latin typeface="Malgun Gothic"/>
                <a:ea typeface="+mn-lt"/>
              </a:rPr>
              <a:t>12</a:t>
            </a:r>
            <a:r>
              <a:rPr lang="ko-KR" altLang="en-US" sz="1200" dirty="0">
                <a:latin typeface="Malgun Gothic"/>
                <a:ea typeface="Malgun Gothic"/>
              </a:rPr>
              <a:t>월 </a:t>
            </a:r>
            <a:r>
              <a:rPr lang="en-US" altLang="ko-KR" sz="1200" dirty="0">
                <a:latin typeface="Malgun Gothic"/>
                <a:ea typeface="+mn-lt"/>
              </a:rPr>
              <a:t>21</a:t>
            </a:r>
            <a:r>
              <a:rPr lang="ko-KR" altLang="en-US" sz="1200" dirty="0">
                <a:latin typeface="Malgun Gothic"/>
                <a:ea typeface="Malgun Gothic"/>
              </a:rPr>
              <a:t>일(주) 정부는 추가로 </a:t>
            </a:r>
            <a:r>
              <a:rPr lang="en-US" altLang="ko-KR" sz="1200" dirty="0">
                <a:latin typeface="Malgun Gothic"/>
                <a:ea typeface="+mn-lt"/>
              </a:rPr>
              <a:t>130</a:t>
            </a:r>
            <a:r>
              <a:rPr lang="ko-KR" altLang="en-US" sz="1200" dirty="0">
                <a:latin typeface="Malgun Gothic"/>
                <a:ea typeface="Malgun Gothic"/>
              </a:rPr>
              <a:t>명의 </a:t>
            </a:r>
            <a:r>
              <a:rPr lang="en-US" altLang="ko-KR" sz="1200" dirty="0">
                <a:latin typeface="Malgun Gothic"/>
                <a:ea typeface="+mn-lt"/>
              </a:rPr>
              <a:t>'</a:t>
            </a:r>
            <a:r>
              <a:rPr lang="ko-KR" altLang="en-US" sz="1200" dirty="0">
                <a:latin typeface="Malgun Gothic"/>
                <a:ea typeface="Malgun Gothic"/>
              </a:rPr>
              <a:t>학생 및 교사</a:t>
            </a:r>
            <a:r>
              <a:rPr lang="en-US" altLang="ko-KR" sz="1200" dirty="0">
                <a:latin typeface="Malgun Gothic"/>
                <a:ea typeface="+mn-lt"/>
              </a:rPr>
              <a:t>'</a:t>
            </a:r>
            <a:r>
              <a:rPr lang="ko-KR" altLang="en-US" sz="1200" dirty="0">
                <a:latin typeface="Malgun Gothic"/>
                <a:ea typeface="Malgun Gothic"/>
              </a:rPr>
              <a:t>가 석방되었으며</a:t>
            </a:r>
            <a:r>
              <a:rPr lang="en-US" altLang="ko-KR" sz="1200" dirty="0">
                <a:latin typeface="Malgun Gothic"/>
                <a:ea typeface="+mn-lt"/>
              </a:rPr>
              <a:t>,</a:t>
            </a:r>
            <a:r>
              <a:rPr lang="ko-KR" altLang="en-US" sz="1200" dirty="0">
                <a:latin typeface="Malgun Gothic"/>
                <a:ea typeface="Malgun Gothic"/>
              </a:rPr>
              <a:t> 이제 모든 납치된 학생과 교사가 풀려났다고 발표했습니다</a:t>
            </a:r>
            <a:r>
              <a:rPr lang="en-US" altLang="ko-KR" sz="1200" dirty="0">
                <a:latin typeface="Malgun Gothic"/>
                <a:ea typeface="+mn-lt"/>
              </a:rPr>
              <a:t>.</a:t>
            </a:r>
            <a:endParaRPr lang="ko-KR" altLang="en-US" sz="1200" dirty="0">
              <a:latin typeface="Malgun Gothic"/>
              <a:ea typeface="Malgun Gothic"/>
            </a:endParaRPr>
          </a:p>
          <a:p>
            <a:pPr algn="just"/>
            <a:endParaRPr lang="en-US" altLang="ko-KR" sz="1200" dirty="0">
              <a:latin typeface="Malgun Gothic"/>
              <a:ea typeface="맑은 고딕"/>
            </a:endParaRPr>
          </a:p>
          <a:p>
            <a:pPr algn="just"/>
            <a:r>
              <a:rPr lang="ko-KR" altLang="en-US" sz="1200" dirty="0">
                <a:latin typeface="Malgun Gothic"/>
                <a:ea typeface="Malgun Gothic"/>
              </a:rPr>
              <a:t>학생들이 부모와 가족들을 재회 한 후 트라우마를 잘 극복할 수 있도록 우리의 관심과 기도가 필요합니다. </a:t>
            </a:r>
            <a:endParaRPr lang="en-US" sz="1200" dirty="0">
              <a:latin typeface="Malgun Gothic"/>
              <a:ea typeface="Malgun Gothic"/>
            </a:endParaRPr>
          </a:p>
          <a:p>
            <a:pPr algn="just"/>
            <a:endParaRPr lang="en-US" altLang="ko-KR" sz="1200" dirty="0">
              <a:latin typeface="Malgun Gothic"/>
              <a:ea typeface="맑은 고딕"/>
            </a:endParaRPr>
          </a:p>
          <a:p>
            <a:pPr algn="just"/>
            <a:endParaRPr lang="ko-KR" altLang="en-US" sz="1200" dirty="0">
              <a:ea typeface="맑은 고딕"/>
            </a:endParaRPr>
          </a:p>
        </p:txBody>
      </p:sp>
      <p:pic>
        <p:nvPicPr>
          <p:cNvPr id="2" name="그림 1" descr="야외, 텍스트, 하늘, 표지판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E948A273-AA34-B1C0-6E6C-514851D9F5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3221" y="2676181"/>
            <a:ext cx="4112963" cy="2313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7474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DE5D29-8786-80E6-BADC-37DC3EE3D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B5415B84-F230-B30C-57D3-0A510F46271A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0197374F-AA01-9BF1-F424-2E4A2990E4F9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75608289-78D1-77DF-E3F2-329E64018EF5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0B3ECBD-C350-037D-E797-C4D489ACC018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ACDEFC3F-8C37-D79A-28A6-CB6227644EAF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488E0CC5-E672-37D4-F801-FCA83C3DF24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33E26FC3-FB62-3CF0-F4B0-ED720F5A41B2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5BF1DA7-1C48-8DBD-02C3-8C5EBE5B9496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Malgun Gothic"/>
                <a:ea typeface="Malgun Gothic"/>
              </a:rPr>
              <a:t>#나이지리아</a:t>
            </a:r>
            <a:r>
              <a:rPr lang="en-US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en-US" sz="1800" dirty="0">
                <a:solidFill>
                  <a:srgbClr val="0070C0"/>
                </a:solidFill>
                <a:latin typeface="Malgun Gothic"/>
                <a:ea typeface="Malgun Gothic"/>
              </a:rPr>
              <a:t>| </a:t>
            </a:r>
            <a:r>
              <a:rPr lang="en-US" dirty="0" err="1">
                <a:latin typeface="Malgun Gothic"/>
                <a:ea typeface="Malgun Gothic"/>
                <a:cs typeface="+mn-lt"/>
              </a:rPr>
              <a:t>납치된</a:t>
            </a:r>
            <a:r>
              <a:rPr lang="en-US" dirty="0"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dirty="0">
                <a:latin typeface="Malgun Gothic"/>
                <a:ea typeface="Malgun Gothic"/>
                <a:cs typeface="+mn-lt"/>
              </a:rPr>
              <a:t>학생들의 빠른 회복을 위해 기도합니다. </a:t>
            </a:r>
            <a:endParaRPr lang="ko-KR" dirty="0">
              <a:latin typeface="Malgun Gothic"/>
              <a:ea typeface="Malgun Gothic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F14A562-7548-87A6-C9A6-10634C0F5C88}"/>
              </a:ext>
            </a:extLst>
          </p:cNvPr>
          <p:cNvSpPr txBox="1"/>
          <p:nvPr/>
        </p:nvSpPr>
        <p:spPr>
          <a:xfrm>
            <a:off x="647437" y="1521283"/>
            <a:ext cx="7221006" cy="4508927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buFont typeface="Arial"/>
              <a:buChar char="•"/>
            </a:pPr>
            <a:r>
              <a:rPr lang="ko-KR" altLang="en-US" sz="1400" kern="100" dirty="0">
                <a:ea typeface="+mn-lt"/>
                <a:cs typeface="+mn-lt"/>
              </a:rPr>
              <a:t>   </a:t>
            </a:r>
            <a:r>
              <a:rPr lang="ko-KR" altLang="en-US" sz="1300" kern="100" dirty="0">
                <a:ea typeface="+mn-lt"/>
                <a:cs typeface="+mn-lt"/>
              </a:rPr>
              <a:t>학생들과</a:t>
            </a:r>
            <a:r>
              <a:rPr lang="ko-KR" sz="1300" kern="100" dirty="0">
                <a:ea typeface="+mn-lt"/>
                <a:cs typeface="+mn-lt"/>
              </a:rPr>
              <a:t> 교사들이 석방된 </a:t>
            </a:r>
            <a:r>
              <a:rPr lang="ko-KR" altLang="en-US" sz="1300" kern="100" dirty="0">
                <a:ea typeface="+mn-lt"/>
                <a:cs typeface="+mn-lt"/>
              </a:rPr>
              <a:t>것에</a:t>
            </a:r>
            <a:r>
              <a:rPr lang="ko-KR" sz="1300" kern="100" dirty="0">
                <a:ea typeface="+mn-lt"/>
                <a:cs typeface="+mn-lt"/>
              </a:rPr>
              <a:t> 감사와 찬양을 올려 드립니다.</a:t>
            </a:r>
          </a:p>
          <a:p>
            <a:pPr marL="228600" indent="-228600" algn="just">
              <a:buFont typeface="Arial"/>
              <a:buChar char="•"/>
            </a:pPr>
            <a:r>
              <a:rPr lang="ko-KR" altLang="en-US" sz="1300" kern="100" dirty="0">
                <a:ea typeface="+mn-lt"/>
                <a:cs typeface="+mn-lt"/>
              </a:rPr>
              <a:t>학생들은 석방 후 웃는 모습으로 사진에 찍혔지만, 그들의 어린 </a:t>
            </a:r>
            <a:r>
              <a:rPr lang="ko-KR" sz="1300" kern="100" dirty="0">
                <a:ea typeface="+mn-lt"/>
                <a:cs typeface="+mn-lt"/>
              </a:rPr>
              <a:t>마음에 새겨진 상처들은 헤아리기가 쉽지 않습</a:t>
            </a:r>
            <a:r>
              <a:rPr lang="ko-KR" altLang="en-US" sz="1300" kern="100" dirty="0">
                <a:ea typeface="+mn-lt"/>
                <a:cs typeface="+mn-lt"/>
              </a:rPr>
              <a:t>니다. </a:t>
            </a:r>
            <a:r>
              <a:rPr lang="ko-KR" sz="1300" kern="100" dirty="0">
                <a:ea typeface="+mn-lt"/>
                <a:cs typeface="+mn-lt"/>
              </a:rPr>
              <a:t>이 아픈 기억으로 인해  </a:t>
            </a:r>
            <a:r>
              <a:rPr lang="ko-KR" altLang="en-US" sz="1300" kern="100" dirty="0">
                <a:ea typeface="+mn-lt"/>
                <a:cs typeface="+mn-lt"/>
              </a:rPr>
              <a:t>학교 복귀에 대한 두려움에 빠지지 않고, 건강하게 일상으로 돌아 올 수 있도록 기도합니다. </a:t>
            </a:r>
          </a:p>
          <a:p>
            <a:pPr marL="228600" indent="-228600" algn="just">
              <a:buFont typeface="Arial"/>
              <a:buChar char="•"/>
            </a:pPr>
            <a:endParaRPr lang="ko-KR" sz="1300" kern="100" dirty="0">
              <a:ea typeface="+mn-lt"/>
              <a:cs typeface="+mn-lt"/>
            </a:endParaRPr>
          </a:p>
          <a:p>
            <a:pPr marL="228600" indent="-228600" algn="just">
              <a:buFont typeface="Arial"/>
              <a:buChar char="•"/>
            </a:pPr>
            <a:r>
              <a:rPr lang="ko-KR" altLang="en-US" sz="1300" kern="100" dirty="0">
                <a:ea typeface="+mn-lt"/>
                <a:cs typeface="+mn-lt"/>
              </a:rPr>
              <a:t>학생들 뿐만</a:t>
            </a:r>
            <a:r>
              <a:rPr lang="ko-KR" sz="1300" kern="100" dirty="0">
                <a:ea typeface="+mn-lt"/>
                <a:cs typeface="+mn-lt"/>
              </a:rPr>
              <a:t> 아니라 부모님과 가족들도 </a:t>
            </a:r>
            <a:r>
              <a:rPr lang="ko-KR" altLang="en-US" sz="1300" kern="100" dirty="0">
                <a:ea typeface="+mn-lt"/>
                <a:cs typeface="+mn-lt"/>
              </a:rPr>
              <a:t>큰 충격을 받았습니다. </a:t>
            </a:r>
            <a:r>
              <a:rPr lang="ko-KR" sz="1300" kern="100" dirty="0">
                <a:ea typeface="+mn-lt"/>
                <a:cs typeface="+mn-lt"/>
              </a:rPr>
              <a:t>관련된 모든 </a:t>
            </a:r>
            <a:r>
              <a:rPr lang="ko-KR" altLang="en-US" sz="1300" kern="100" dirty="0">
                <a:ea typeface="+mn-lt"/>
                <a:cs typeface="+mn-lt"/>
              </a:rPr>
              <a:t>이들이 극적 상봉을 통해 온전히 회복되기를 기도합니다</a:t>
            </a:r>
            <a:r>
              <a:rPr lang="ko-KR" sz="1300" kern="100" dirty="0">
                <a:ea typeface="+mn-lt"/>
                <a:cs typeface="+mn-lt"/>
              </a:rPr>
              <a:t>. 세 명의 부모님은 자녀가 납치되었다는 소식을 듣고 충격을 </a:t>
            </a:r>
            <a:r>
              <a:rPr lang="ko-KR" altLang="en-US" sz="1300" kern="100" dirty="0">
                <a:ea typeface="+mn-lt"/>
                <a:cs typeface="+mn-lt"/>
              </a:rPr>
              <a:t>받아 심경색으로 </a:t>
            </a:r>
            <a:r>
              <a:rPr lang="ko-KR" sz="1300" kern="100" dirty="0">
                <a:ea typeface="+mn-lt"/>
                <a:cs typeface="+mn-lt"/>
              </a:rPr>
              <a:t>돌아가셨습니다. 이 </a:t>
            </a:r>
            <a:r>
              <a:rPr lang="ko-KR" altLang="en-US" sz="1300" kern="100" dirty="0">
                <a:ea typeface="+mn-lt"/>
                <a:cs typeface="+mn-lt"/>
              </a:rPr>
              <a:t>학생들은 집에 </a:t>
            </a:r>
            <a:r>
              <a:rPr lang="ko-KR" sz="1300" kern="100" dirty="0">
                <a:ea typeface="+mn-lt"/>
                <a:cs typeface="+mn-lt"/>
              </a:rPr>
              <a:t>돌아온 후, </a:t>
            </a:r>
            <a:r>
              <a:rPr lang="ko-KR" altLang="en-US" sz="1300" kern="100" dirty="0">
                <a:ea typeface="+mn-lt"/>
                <a:cs typeface="+mn-lt"/>
              </a:rPr>
              <a:t>부모가</a:t>
            </a:r>
            <a:r>
              <a:rPr lang="ko-KR" sz="1300" kern="100" dirty="0">
                <a:ea typeface="+mn-lt"/>
                <a:cs typeface="+mn-lt"/>
              </a:rPr>
              <a:t> 돌아가셨다는 사실을 알게 될 </a:t>
            </a:r>
            <a:r>
              <a:rPr lang="ko-KR" altLang="en-US" sz="1300" kern="100" dirty="0">
                <a:ea typeface="+mn-lt"/>
                <a:cs typeface="+mn-lt"/>
              </a:rPr>
              <a:t>것입니다. </a:t>
            </a:r>
            <a:r>
              <a:rPr lang="ko-KR" sz="1300" kern="100" dirty="0">
                <a:ea typeface="+mn-lt"/>
                <a:cs typeface="+mn-lt"/>
              </a:rPr>
              <a:t>이는 트라우마 위에 또 다른 상처를 남길 것입니다</a:t>
            </a:r>
            <a:r>
              <a:rPr lang="en-US" altLang="ko-KR" sz="1300" kern="100" dirty="0">
                <a:ea typeface="+mn-lt"/>
                <a:cs typeface="+mn-lt"/>
              </a:rPr>
              <a:t>.</a:t>
            </a:r>
            <a:r>
              <a:rPr lang="ko-KR" sz="1300" kern="100" dirty="0">
                <a:ea typeface="+mn-lt"/>
                <a:cs typeface="+mn-lt"/>
              </a:rPr>
              <a:t> 이 학생들의 마음을 주님께서 </a:t>
            </a:r>
            <a:r>
              <a:rPr lang="ko-KR" altLang="en-US" sz="1300" kern="100" dirty="0">
                <a:ea typeface="+mn-lt"/>
                <a:cs typeface="+mn-lt"/>
              </a:rPr>
              <a:t>특별히 지켜 주시기를</a:t>
            </a:r>
            <a:r>
              <a:rPr lang="ko-KR" sz="1300" kern="100" dirty="0">
                <a:ea typeface="+mn-lt"/>
                <a:cs typeface="+mn-lt"/>
              </a:rPr>
              <a:t> 기도합니다</a:t>
            </a:r>
            <a:r>
              <a:rPr lang="en-US" altLang="ko-KR" sz="1300" kern="100" dirty="0">
                <a:ea typeface="+mn-lt"/>
                <a:cs typeface="+mn-lt"/>
              </a:rPr>
              <a:t>.</a:t>
            </a:r>
            <a:r>
              <a:rPr lang="ko-KR" altLang="en-US" sz="1300" kern="100" dirty="0">
                <a:ea typeface="+mn-lt"/>
                <a:cs typeface="+mn-lt"/>
              </a:rPr>
              <a:t> </a:t>
            </a:r>
          </a:p>
          <a:p>
            <a:pPr marL="228600" indent="-228600" algn="just">
              <a:buFont typeface="Arial"/>
              <a:buChar char="•"/>
            </a:pPr>
            <a:endParaRPr lang="ko-KR" altLang="en-US" sz="1300" kern="100" dirty="0">
              <a:ea typeface="+mn-lt"/>
              <a:cs typeface="+mn-lt"/>
            </a:endParaRPr>
          </a:p>
          <a:p>
            <a:pPr marL="228600" indent="-228600" algn="just">
              <a:buFont typeface="Arial"/>
              <a:buChar char="•"/>
            </a:pPr>
            <a:r>
              <a:rPr lang="ko-KR" altLang="en-US" sz="1300" kern="100" dirty="0">
                <a:ea typeface="+mn-lt"/>
                <a:cs typeface="+mn-lt"/>
              </a:rPr>
              <a:t>나이지리아 연방 정부와 주 정부에 지혜를 주시기를 기도합니다. </a:t>
            </a:r>
            <a:r>
              <a:rPr lang="ko-KR" altLang="en-US" sz="1300" kern="100" dirty="0">
                <a:latin typeface="맑은 고딕"/>
                <a:ea typeface="+mn-lt"/>
                <a:cs typeface="+mn-lt"/>
              </a:rPr>
              <a:t>나이지리아의 </a:t>
            </a:r>
            <a:r>
              <a:rPr lang="ko-KR" sz="1300" kern="100" dirty="0">
                <a:latin typeface="Malgun Gothic"/>
                <a:ea typeface="Malgun Gothic"/>
                <a:cs typeface="+mn-lt"/>
              </a:rPr>
              <a:t>중부 </a:t>
            </a:r>
            <a:r>
              <a:rPr lang="ko-KR" altLang="en-US" sz="1300" kern="100" dirty="0">
                <a:latin typeface="Malgun Gothic"/>
                <a:ea typeface="Malgun Gothic"/>
                <a:cs typeface="+mn-lt"/>
              </a:rPr>
              <a:t>벨트와 북동부의 </a:t>
            </a:r>
            <a:r>
              <a:rPr lang="ko-KR" altLang="en-US" sz="1300" kern="100" dirty="0">
                <a:ea typeface="+mn-lt"/>
                <a:cs typeface="+mn-lt"/>
              </a:rPr>
              <a:t>많은 지역에서 학교가 완전히 문을 닫았습니다. 아마도 </a:t>
            </a:r>
            <a:r>
              <a:rPr lang="en-US" altLang="ko-KR" sz="1300" kern="100" dirty="0">
                <a:ea typeface="+mn-lt"/>
                <a:cs typeface="+mn-lt"/>
              </a:rPr>
              <a:t>2026</a:t>
            </a:r>
            <a:r>
              <a:rPr lang="ko-KR" altLang="en-US" sz="1300" kern="100" dirty="0">
                <a:ea typeface="+mn-lt"/>
                <a:cs typeface="+mn-lt"/>
              </a:rPr>
              <a:t>년 초 몇 달 동안 이 지역에서는 학교가 열리지 않을 것입니다. 이는 물론 아이들에게 좋지 않은 일입니다</a:t>
            </a:r>
            <a:r>
              <a:rPr lang="en-US" altLang="ko-KR" sz="1300" kern="100" dirty="0">
                <a:ea typeface="+mn-lt"/>
                <a:cs typeface="+mn-lt"/>
              </a:rPr>
              <a:t>. </a:t>
            </a:r>
            <a:r>
              <a:rPr lang="en-US" altLang="ko-KR" sz="1300" kern="100" err="1">
                <a:ea typeface="+mn-lt"/>
                <a:cs typeface="+mn-lt"/>
              </a:rPr>
              <a:t>치안이</a:t>
            </a:r>
            <a:r>
              <a:rPr lang="en-US" altLang="ko-KR" sz="1300" kern="100" dirty="0">
                <a:ea typeface="+mn-lt"/>
                <a:cs typeface="+mn-lt"/>
              </a:rPr>
              <a:t> </a:t>
            </a:r>
            <a:r>
              <a:rPr lang="en-US" altLang="ko-KR" sz="1300" kern="100" err="1">
                <a:ea typeface="+mn-lt"/>
                <a:cs typeface="+mn-lt"/>
              </a:rPr>
              <a:t>회복되어</a:t>
            </a:r>
            <a:r>
              <a:rPr lang="en-US" altLang="ko-KR" sz="1300" kern="100" dirty="0">
                <a:ea typeface="+mn-lt"/>
                <a:cs typeface="+mn-lt"/>
              </a:rPr>
              <a:t> </a:t>
            </a:r>
            <a:r>
              <a:rPr lang="en-US" altLang="ko-KR" sz="1300" kern="100" err="1">
                <a:ea typeface="+mn-lt"/>
                <a:cs typeface="+mn-lt"/>
              </a:rPr>
              <a:t>빠른</a:t>
            </a:r>
            <a:r>
              <a:rPr lang="en-US" altLang="ko-KR" sz="1300" kern="100" dirty="0">
                <a:ea typeface="+mn-lt"/>
                <a:cs typeface="+mn-lt"/>
              </a:rPr>
              <a:t> </a:t>
            </a:r>
            <a:r>
              <a:rPr lang="en-US" altLang="ko-KR" sz="1300" kern="100" err="1">
                <a:ea typeface="+mn-lt"/>
                <a:cs typeface="+mn-lt"/>
              </a:rPr>
              <a:t>시일안에</a:t>
            </a:r>
            <a:r>
              <a:rPr lang="en-US" altLang="ko-KR" sz="1300" kern="100" dirty="0">
                <a:ea typeface="+mn-lt"/>
                <a:cs typeface="+mn-lt"/>
              </a:rPr>
              <a:t> </a:t>
            </a:r>
            <a:r>
              <a:rPr lang="en-US" altLang="ko-KR" sz="1300" kern="100" err="1">
                <a:ea typeface="+mn-lt"/>
                <a:cs typeface="+mn-lt"/>
              </a:rPr>
              <a:t>학교가</a:t>
            </a:r>
            <a:r>
              <a:rPr lang="en-US" altLang="ko-KR" sz="1300" kern="100" dirty="0">
                <a:ea typeface="+mn-lt"/>
                <a:cs typeface="+mn-lt"/>
              </a:rPr>
              <a:t> </a:t>
            </a:r>
            <a:r>
              <a:rPr lang="en-US" altLang="ko-KR" sz="1300" kern="100" err="1">
                <a:ea typeface="+mn-lt"/>
                <a:cs typeface="+mn-lt"/>
              </a:rPr>
              <a:t>정상적으로</a:t>
            </a:r>
            <a:r>
              <a:rPr lang="en-US" altLang="ko-KR" sz="1300" kern="100" dirty="0">
                <a:ea typeface="+mn-lt"/>
                <a:cs typeface="+mn-lt"/>
              </a:rPr>
              <a:t> </a:t>
            </a:r>
            <a:r>
              <a:rPr lang="en-US" altLang="ko-KR" sz="1300" kern="100" err="1">
                <a:ea typeface="+mn-lt"/>
                <a:cs typeface="+mn-lt"/>
              </a:rPr>
              <a:t>운영될</a:t>
            </a:r>
            <a:r>
              <a:rPr lang="en-US" altLang="ko-KR" sz="1300" kern="100" dirty="0">
                <a:ea typeface="+mn-lt"/>
                <a:cs typeface="+mn-lt"/>
              </a:rPr>
              <a:t> 수 </a:t>
            </a:r>
            <a:r>
              <a:rPr lang="en-US" altLang="ko-KR" sz="1300" kern="100" err="1">
                <a:ea typeface="+mn-lt"/>
                <a:cs typeface="+mn-lt"/>
              </a:rPr>
              <a:t>있도록</a:t>
            </a:r>
            <a:r>
              <a:rPr lang="en-US" altLang="ko-KR" sz="1300" kern="100" dirty="0">
                <a:ea typeface="+mn-lt"/>
                <a:cs typeface="+mn-lt"/>
              </a:rPr>
              <a:t> </a:t>
            </a:r>
            <a:r>
              <a:rPr lang="en-US" altLang="ko-KR" sz="1300" kern="100" err="1">
                <a:ea typeface="+mn-lt"/>
                <a:cs typeface="+mn-lt"/>
              </a:rPr>
              <a:t>기도합니다</a:t>
            </a:r>
            <a:r>
              <a:rPr lang="en-US" altLang="ko-KR" sz="1300" kern="100" dirty="0">
                <a:ea typeface="+mn-lt"/>
                <a:cs typeface="+mn-lt"/>
              </a:rPr>
              <a:t>. </a:t>
            </a:r>
          </a:p>
          <a:p>
            <a:pPr marL="228600" indent="-228600" algn="just">
              <a:buFont typeface="Arial"/>
              <a:buChar char="•"/>
            </a:pPr>
            <a:endParaRPr lang="en-US" altLang="ko-KR" sz="1300" kern="100" dirty="0">
              <a:ea typeface="+mn-lt"/>
              <a:cs typeface="+mn-lt"/>
            </a:endParaRPr>
          </a:p>
          <a:p>
            <a:pPr marL="285750" indent="-285750" algn="just">
              <a:buFont typeface="Arial,Sans-Serif"/>
              <a:buChar char="•"/>
            </a:pPr>
            <a:r>
              <a:rPr lang="en-US" sz="1300" kern="100" err="1">
                <a:latin typeface="Malgun Gothic"/>
                <a:ea typeface="Malgun Gothic"/>
                <a:cs typeface="+mn-lt"/>
              </a:rPr>
              <a:t>나이지리아에서는</a:t>
            </a:r>
            <a:r>
              <a:rPr lang="en-US" sz="1300" kern="100" dirty="0">
                <a:latin typeface="Malgun Gothic"/>
                <a:ea typeface="Malgun Gothic"/>
                <a:cs typeface="+mn-lt"/>
              </a:rPr>
              <a:t> </a:t>
            </a:r>
            <a:r>
              <a:rPr lang="en-US" sz="1300" kern="100" err="1">
                <a:latin typeface="Malgun Gothic"/>
                <a:ea typeface="Malgun Gothic"/>
                <a:cs typeface="+mn-lt"/>
              </a:rPr>
              <a:t>여전히</a:t>
            </a:r>
            <a:r>
              <a:rPr lang="en-US" sz="1300" kern="100" dirty="0">
                <a:latin typeface="Malgun Gothic"/>
                <a:ea typeface="Malgun Gothic"/>
                <a:cs typeface="+mn-lt"/>
              </a:rPr>
              <a:t> </a:t>
            </a:r>
            <a:r>
              <a:rPr lang="en-US" sz="1300" kern="100" err="1">
                <a:latin typeface="Malgun Gothic"/>
                <a:ea typeface="Malgun Gothic"/>
                <a:cs typeface="+mn-lt"/>
              </a:rPr>
              <a:t>많은</a:t>
            </a:r>
            <a:r>
              <a:rPr lang="en-US" sz="1300" kern="100" dirty="0">
                <a:latin typeface="Malgun Gothic"/>
                <a:ea typeface="Malgun Gothic"/>
                <a:cs typeface="+mn-lt"/>
              </a:rPr>
              <a:t> </a:t>
            </a:r>
            <a:r>
              <a:rPr lang="en-US" sz="1300" kern="100" err="1">
                <a:latin typeface="Malgun Gothic"/>
                <a:ea typeface="Malgun Gothic"/>
                <a:cs typeface="+mn-lt"/>
              </a:rPr>
              <a:t>사람들이</a:t>
            </a:r>
            <a:r>
              <a:rPr lang="en-US" sz="1300" kern="100" dirty="0">
                <a:latin typeface="Malgun Gothic"/>
                <a:ea typeface="Malgun Gothic"/>
                <a:cs typeface="+mn-lt"/>
              </a:rPr>
              <a:t> </a:t>
            </a:r>
            <a:r>
              <a:rPr lang="en-US" sz="1300" kern="100" err="1">
                <a:latin typeface="Malgun Gothic"/>
                <a:ea typeface="Malgun Gothic"/>
                <a:cs typeface="+mn-lt"/>
              </a:rPr>
              <a:t>납치되고</a:t>
            </a:r>
            <a:r>
              <a:rPr lang="en-US" sz="1300" kern="100" dirty="0">
                <a:latin typeface="Malgun Gothic"/>
                <a:ea typeface="Malgun Gothic"/>
                <a:cs typeface="+mn-lt"/>
              </a:rPr>
              <a:t> </a:t>
            </a:r>
            <a:r>
              <a:rPr lang="en-US" sz="1300" kern="100" err="1">
                <a:latin typeface="Malgun Gothic"/>
                <a:ea typeface="Malgun Gothic"/>
                <a:cs typeface="+mn-lt"/>
              </a:rPr>
              <a:t>있습니다</a:t>
            </a:r>
            <a:r>
              <a:rPr lang="en-US" sz="1300" kern="100" dirty="0">
                <a:latin typeface="Malgun Gothic"/>
                <a:ea typeface="Malgun Gothic"/>
                <a:cs typeface="+mn-lt"/>
              </a:rPr>
              <a:t>. </a:t>
            </a:r>
            <a:r>
              <a:rPr lang="en-US" sz="1300" kern="100" err="1">
                <a:latin typeface="Malgun Gothic"/>
                <a:ea typeface="Malgun Gothic"/>
                <a:cs typeface="+mn-lt"/>
              </a:rPr>
              <a:t>나이지리아에서</a:t>
            </a:r>
            <a:r>
              <a:rPr lang="en-US" sz="1300" kern="100" dirty="0">
                <a:latin typeface="Malgun Gothic"/>
                <a:ea typeface="Malgun Gothic"/>
                <a:cs typeface="+mn-lt"/>
              </a:rPr>
              <a:t> </a:t>
            </a:r>
            <a:r>
              <a:rPr lang="en-US" sz="1300" kern="100" err="1">
                <a:latin typeface="Malgun Gothic"/>
                <a:ea typeface="Malgun Gothic"/>
                <a:cs typeface="+mn-lt"/>
              </a:rPr>
              <a:t>납치된</a:t>
            </a:r>
            <a:r>
              <a:rPr lang="en-US" sz="1300" kern="100" dirty="0">
                <a:latin typeface="Malgun Gothic"/>
                <a:ea typeface="Malgun Gothic"/>
                <a:cs typeface="+mn-lt"/>
              </a:rPr>
              <a:t> </a:t>
            </a:r>
            <a:r>
              <a:rPr lang="en-US" sz="1300" kern="100" err="1">
                <a:latin typeface="Malgun Gothic"/>
                <a:ea typeface="Malgun Gothic"/>
                <a:cs typeface="+mn-lt"/>
              </a:rPr>
              <a:t>수많은</a:t>
            </a:r>
            <a:r>
              <a:rPr lang="en-US" sz="1300" kern="100" dirty="0">
                <a:latin typeface="Malgun Gothic"/>
                <a:ea typeface="Malgun Gothic"/>
                <a:cs typeface="+mn-lt"/>
              </a:rPr>
              <a:t> </a:t>
            </a:r>
            <a:r>
              <a:rPr lang="en-US" sz="1300" kern="100" err="1">
                <a:latin typeface="Malgun Gothic"/>
                <a:ea typeface="Malgun Gothic"/>
                <a:cs typeface="+mn-lt"/>
              </a:rPr>
              <a:t>사람들</a:t>
            </a:r>
            <a:r>
              <a:rPr lang="en-US" sz="1300" kern="100" dirty="0">
                <a:latin typeface="Malgun Gothic"/>
                <a:ea typeface="Malgun Gothic"/>
                <a:cs typeface="+mn-lt"/>
              </a:rPr>
              <a:t>(</a:t>
            </a:r>
            <a:r>
              <a:rPr lang="en-US" sz="1300" kern="100" err="1">
                <a:latin typeface="Malgun Gothic"/>
                <a:ea typeface="Malgun Gothic"/>
                <a:cs typeface="+mn-lt"/>
              </a:rPr>
              <a:t>기독교인과</a:t>
            </a:r>
            <a:r>
              <a:rPr lang="en-US" sz="1300" kern="100" dirty="0">
                <a:latin typeface="Malgun Gothic"/>
                <a:ea typeface="Malgun Gothic"/>
                <a:cs typeface="+mn-lt"/>
              </a:rPr>
              <a:t> </a:t>
            </a:r>
            <a:r>
              <a:rPr lang="en-US" sz="1300" kern="100" err="1">
                <a:latin typeface="Malgun Gothic"/>
                <a:ea typeface="Malgun Gothic"/>
                <a:cs typeface="+mn-lt"/>
              </a:rPr>
              <a:t>무슬림</a:t>
            </a:r>
            <a:r>
              <a:rPr lang="en-US" sz="1300" kern="100" dirty="0">
                <a:latin typeface="Malgun Gothic"/>
                <a:ea typeface="Malgun Gothic"/>
                <a:cs typeface="+mn-lt"/>
              </a:rPr>
              <a:t> </a:t>
            </a:r>
            <a:r>
              <a:rPr lang="en-US" sz="1300" kern="100" err="1">
                <a:latin typeface="Malgun Gothic"/>
                <a:ea typeface="Malgun Gothic"/>
                <a:cs typeface="+mn-lt"/>
              </a:rPr>
              <a:t>모두</a:t>
            </a:r>
            <a:r>
              <a:rPr lang="en-US" sz="1300" kern="100" dirty="0">
                <a:latin typeface="Malgun Gothic"/>
                <a:ea typeface="Malgun Gothic"/>
                <a:cs typeface="+mn-lt"/>
              </a:rPr>
              <a:t>)</a:t>
            </a:r>
            <a:r>
              <a:rPr lang="ko-KR" altLang="en-US" sz="1300" kern="100" dirty="0">
                <a:latin typeface="Malgun Gothic"/>
                <a:ea typeface="Malgun Gothic"/>
                <a:cs typeface="+mn-lt"/>
              </a:rPr>
              <a:t>이</a:t>
            </a:r>
            <a:r>
              <a:rPr lang="en-US" sz="1300" kern="100" dirty="0"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300" kern="100" dirty="0">
                <a:latin typeface="Malgun Gothic"/>
                <a:ea typeface="Malgun Gothic"/>
                <a:cs typeface="+mn-lt"/>
              </a:rPr>
              <a:t>하루</a:t>
            </a:r>
            <a:r>
              <a:rPr lang="en-US" sz="1300" kern="100" dirty="0"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300" kern="100" dirty="0">
                <a:latin typeface="Malgun Gothic"/>
                <a:ea typeface="Malgun Gothic"/>
                <a:cs typeface="+mn-lt"/>
              </a:rPr>
              <a:t>속히</a:t>
            </a:r>
            <a:r>
              <a:rPr lang="en-US" sz="1300" kern="100" dirty="0"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300" kern="100" dirty="0">
                <a:latin typeface="Malgun Gothic"/>
                <a:ea typeface="Malgun Gothic"/>
                <a:cs typeface="+mn-lt"/>
              </a:rPr>
              <a:t>가정으로</a:t>
            </a:r>
            <a:r>
              <a:rPr lang="en-US" sz="1300" kern="100" dirty="0"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300" kern="100" dirty="0">
                <a:latin typeface="Malgun Gothic"/>
                <a:ea typeface="Malgun Gothic"/>
                <a:cs typeface="+mn-lt"/>
              </a:rPr>
              <a:t>돌아</a:t>
            </a:r>
            <a:r>
              <a:rPr lang="en-US" sz="1300" kern="100" dirty="0"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300" kern="100" dirty="0">
                <a:latin typeface="Malgun Gothic"/>
                <a:ea typeface="Malgun Gothic"/>
                <a:cs typeface="+mn-lt"/>
              </a:rPr>
              <a:t>올</a:t>
            </a:r>
            <a:r>
              <a:rPr lang="en-US" sz="1300" kern="100" dirty="0"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300" kern="100" dirty="0">
                <a:latin typeface="Malgun Gothic"/>
                <a:ea typeface="Malgun Gothic"/>
                <a:cs typeface="+mn-lt"/>
              </a:rPr>
              <a:t>수</a:t>
            </a:r>
            <a:r>
              <a:rPr lang="en-US" sz="1300" kern="100" dirty="0"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300" kern="100" dirty="0">
                <a:latin typeface="Malgun Gothic"/>
                <a:ea typeface="Malgun Gothic"/>
                <a:cs typeface="+mn-lt"/>
              </a:rPr>
              <a:t>있기를</a:t>
            </a:r>
            <a:r>
              <a:rPr lang="en-US" altLang="ko-KR" sz="1300" kern="100" dirty="0">
                <a:latin typeface="Malgun Gothic"/>
                <a:ea typeface="Malgun Gothic"/>
                <a:cs typeface="+mn-lt"/>
              </a:rPr>
              <a:t> </a:t>
            </a:r>
            <a:r>
              <a:rPr lang="ko-KR" altLang="en-US" sz="1300" kern="100" dirty="0">
                <a:latin typeface="Malgun Gothic"/>
                <a:ea typeface="Malgun Gothic"/>
                <a:cs typeface="+mn-lt"/>
              </a:rPr>
              <a:t>기도합니다. </a:t>
            </a:r>
            <a:r>
              <a:rPr lang="en-US" sz="1300" kern="100" dirty="0">
                <a:latin typeface="Malgun Gothic"/>
                <a:ea typeface="Malgun Gothic"/>
                <a:cs typeface="+mn-lt"/>
              </a:rPr>
              <a:t>그 </a:t>
            </a:r>
            <a:r>
              <a:rPr lang="en-US" sz="1300" kern="100" err="1">
                <a:latin typeface="Malgun Gothic"/>
                <a:ea typeface="Malgun Gothic"/>
                <a:cs typeface="+mn-lt"/>
              </a:rPr>
              <a:t>숫자는</a:t>
            </a:r>
            <a:r>
              <a:rPr lang="en-US" sz="1300" kern="100" dirty="0">
                <a:latin typeface="Malgun Gothic"/>
                <a:ea typeface="Malgun Gothic"/>
                <a:cs typeface="+mn-lt"/>
              </a:rPr>
              <a:t> </a:t>
            </a:r>
            <a:r>
              <a:rPr lang="en-US" sz="1300" kern="100" err="1">
                <a:latin typeface="Malgun Gothic"/>
                <a:ea typeface="Malgun Gothic"/>
                <a:cs typeface="+mn-lt"/>
              </a:rPr>
              <a:t>엄청납니다</a:t>
            </a:r>
            <a:r>
              <a:rPr lang="en-US" sz="1300" kern="100" dirty="0">
                <a:latin typeface="Malgun Gothic"/>
                <a:ea typeface="Malgun Gothic"/>
                <a:cs typeface="+mn-lt"/>
              </a:rPr>
              <a:t>. </a:t>
            </a:r>
            <a:r>
              <a:rPr lang="en-US" sz="1300" kern="100" err="1">
                <a:latin typeface="Malgun Gothic"/>
                <a:ea typeface="Malgun Gothic"/>
                <a:cs typeface="+mn-lt"/>
              </a:rPr>
              <a:t>트라우마로</a:t>
            </a:r>
            <a:r>
              <a:rPr lang="en-US" sz="1300" kern="100" dirty="0">
                <a:latin typeface="Malgun Gothic"/>
                <a:ea typeface="Malgun Gothic"/>
                <a:cs typeface="+mn-lt"/>
              </a:rPr>
              <a:t> </a:t>
            </a:r>
            <a:r>
              <a:rPr lang="en-US" sz="1300" kern="100" err="1">
                <a:latin typeface="Malgun Gothic"/>
                <a:ea typeface="Malgun Gothic"/>
                <a:cs typeface="+mn-lt"/>
              </a:rPr>
              <a:t>인한</a:t>
            </a:r>
            <a:r>
              <a:rPr lang="en-US" sz="1300" kern="100" dirty="0">
                <a:latin typeface="Malgun Gothic"/>
                <a:ea typeface="Malgun Gothic"/>
                <a:cs typeface="+mn-lt"/>
              </a:rPr>
              <a:t> </a:t>
            </a:r>
            <a:r>
              <a:rPr lang="en-US" sz="1300" kern="100" err="1">
                <a:latin typeface="Malgun Gothic"/>
                <a:ea typeface="Malgun Gothic"/>
                <a:cs typeface="+mn-lt"/>
              </a:rPr>
              <a:t>고통은</a:t>
            </a:r>
            <a:r>
              <a:rPr lang="en-US" sz="1300" kern="100" dirty="0">
                <a:latin typeface="Malgun Gothic"/>
                <a:ea typeface="Malgun Gothic"/>
                <a:cs typeface="+mn-lt"/>
              </a:rPr>
              <a:t> </a:t>
            </a:r>
            <a:r>
              <a:rPr lang="en-US" sz="1300" kern="100" err="1">
                <a:latin typeface="Malgun Gothic"/>
                <a:ea typeface="Malgun Gothic"/>
                <a:cs typeface="+mn-lt"/>
              </a:rPr>
              <a:t>석방된</a:t>
            </a:r>
            <a:r>
              <a:rPr lang="en-US" sz="1300" kern="100" dirty="0">
                <a:latin typeface="Malgun Gothic"/>
                <a:ea typeface="Malgun Gothic"/>
                <a:cs typeface="+mn-lt"/>
              </a:rPr>
              <a:t> </a:t>
            </a:r>
            <a:r>
              <a:rPr lang="en-US" sz="1300" kern="100" err="1">
                <a:latin typeface="Malgun Gothic"/>
                <a:ea typeface="Malgun Gothic"/>
                <a:cs typeface="+mn-lt"/>
              </a:rPr>
              <a:t>후에도</a:t>
            </a:r>
            <a:r>
              <a:rPr lang="en-US" sz="1300" kern="100" dirty="0">
                <a:latin typeface="Malgun Gothic"/>
                <a:ea typeface="Malgun Gothic"/>
                <a:cs typeface="+mn-lt"/>
              </a:rPr>
              <a:t> </a:t>
            </a:r>
            <a:r>
              <a:rPr lang="en-US" sz="1300" kern="100" err="1">
                <a:latin typeface="Malgun Gothic"/>
                <a:ea typeface="Malgun Gothic"/>
                <a:cs typeface="+mn-lt"/>
              </a:rPr>
              <a:t>치유되는</a:t>
            </a:r>
            <a:r>
              <a:rPr lang="en-US" sz="1300" kern="100" dirty="0">
                <a:latin typeface="Malgun Gothic"/>
                <a:ea typeface="Malgun Gothic"/>
                <a:cs typeface="+mn-lt"/>
              </a:rPr>
              <a:t> 데 </a:t>
            </a:r>
            <a:r>
              <a:rPr lang="en-US" sz="1300" kern="100" err="1">
                <a:latin typeface="Malgun Gothic"/>
                <a:ea typeface="Malgun Gothic"/>
                <a:cs typeface="+mn-lt"/>
              </a:rPr>
              <a:t>매우</a:t>
            </a:r>
            <a:r>
              <a:rPr lang="en-US" sz="1300" kern="100" dirty="0">
                <a:latin typeface="Malgun Gothic"/>
                <a:ea typeface="Malgun Gothic"/>
                <a:cs typeface="+mn-lt"/>
              </a:rPr>
              <a:t> </a:t>
            </a:r>
            <a:r>
              <a:rPr lang="en-US" sz="1300" kern="100" err="1">
                <a:latin typeface="Malgun Gothic"/>
                <a:ea typeface="Malgun Gothic"/>
                <a:cs typeface="+mn-lt"/>
              </a:rPr>
              <a:t>오랜</a:t>
            </a:r>
            <a:r>
              <a:rPr lang="en-US" sz="1300" kern="100" dirty="0">
                <a:latin typeface="Malgun Gothic"/>
                <a:ea typeface="Malgun Gothic"/>
                <a:cs typeface="+mn-lt"/>
              </a:rPr>
              <a:t> </a:t>
            </a:r>
            <a:r>
              <a:rPr lang="en-US" sz="1300" kern="100" err="1">
                <a:latin typeface="Malgun Gothic"/>
                <a:ea typeface="Malgun Gothic"/>
                <a:cs typeface="+mn-lt"/>
              </a:rPr>
              <a:t>시간이</a:t>
            </a:r>
            <a:r>
              <a:rPr lang="en-US" sz="1300" kern="100" dirty="0">
                <a:latin typeface="Malgun Gothic"/>
                <a:ea typeface="Malgun Gothic"/>
                <a:cs typeface="+mn-lt"/>
              </a:rPr>
              <a:t> </a:t>
            </a:r>
            <a:r>
              <a:rPr lang="en-US" sz="1300" kern="100" err="1">
                <a:latin typeface="Malgun Gothic"/>
                <a:ea typeface="Malgun Gothic"/>
                <a:cs typeface="+mn-lt"/>
              </a:rPr>
              <a:t>걸릴</a:t>
            </a:r>
            <a:r>
              <a:rPr lang="en-US" sz="1300" kern="100" dirty="0">
                <a:latin typeface="Malgun Gothic"/>
                <a:ea typeface="Malgun Gothic"/>
                <a:cs typeface="+mn-lt"/>
              </a:rPr>
              <a:t> 수 </a:t>
            </a:r>
            <a:r>
              <a:rPr lang="en-US" sz="1300" kern="100" err="1">
                <a:latin typeface="Malgun Gothic"/>
                <a:ea typeface="Malgun Gothic"/>
                <a:cs typeface="+mn-lt"/>
              </a:rPr>
              <a:t>있습니다</a:t>
            </a:r>
            <a:r>
              <a:rPr lang="en-US" sz="1300" kern="100" dirty="0">
                <a:latin typeface="Malgun Gothic"/>
                <a:ea typeface="Malgun Gothic"/>
                <a:cs typeface="+mn-lt"/>
              </a:rPr>
              <a:t>.</a:t>
            </a:r>
          </a:p>
          <a:p>
            <a:pPr marL="228600" indent="-228600" algn="just">
              <a:buFont typeface="Arial"/>
              <a:buChar char="•"/>
            </a:pPr>
            <a:endParaRPr lang="en-US" altLang="ko-KR" sz="1300" kern="100" dirty="0">
              <a:ea typeface="+mn-lt"/>
              <a:cs typeface="+mn-lt"/>
            </a:endParaRPr>
          </a:p>
          <a:p>
            <a:pPr marL="228600" indent="-228600" algn="just">
              <a:buFont typeface="Arial"/>
              <a:buChar char="•"/>
            </a:pPr>
            <a:r>
              <a:rPr lang="en-US" sz="1300" kern="100" err="1">
                <a:ea typeface="+mn-lt"/>
                <a:cs typeface="+mn-lt"/>
              </a:rPr>
              <a:t>하나님께서</a:t>
            </a:r>
            <a:r>
              <a:rPr lang="en-US" sz="1300" kern="100" dirty="0">
                <a:ea typeface="+mn-lt"/>
                <a:cs typeface="+mn-lt"/>
              </a:rPr>
              <a:t> </a:t>
            </a:r>
            <a:r>
              <a:rPr lang="ko-KR" altLang="en-US" sz="1300" kern="100" dirty="0">
                <a:ea typeface="+mn-lt"/>
                <a:cs typeface="+mn-lt"/>
              </a:rPr>
              <a:t>나이지리아의</a:t>
            </a:r>
            <a:r>
              <a:rPr lang="en-US" sz="1300" kern="100" dirty="0">
                <a:ea typeface="+mn-lt"/>
                <a:cs typeface="+mn-lt"/>
              </a:rPr>
              <a:t> </a:t>
            </a:r>
            <a:r>
              <a:rPr lang="en-US" sz="1300" kern="100" err="1">
                <a:ea typeface="+mn-lt"/>
                <a:cs typeface="+mn-lt"/>
              </a:rPr>
              <a:t>교회를</a:t>
            </a:r>
            <a:r>
              <a:rPr lang="en-US" sz="1300" kern="100" dirty="0">
                <a:ea typeface="+mn-lt"/>
                <a:cs typeface="+mn-lt"/>
              </a:rPr>
              <a:t> </a:t>
            </a:r>
            <a:r>
              <a:rPr lang="en-US" sz="1300" kern="100" err="1">
                <a:ea typeface="+mn-lt"/>
                <a:cs typeface="+mn-lt"/>
              </a:rPr>
              <a:t>보호해</a:t>
            </a:r>
            <a:r>
              <a:rPr lang="en-US" sz="1300" kern="100" dirty="0">
                <a:ea typeface="+mn-lt"/>
                <a:cs typeface="+mn-lt"/>
              </a:rPr>
              <a:t> </a:t>
            </a:r>
            <a:r>
              <a:rPr lang="en-US" sz="1300" kern="100" err="1">
                <a:ea typeface="+mn-lt"/>
                <a:cs typeface="+mn-lt"/>
              </a:rPr>
              <a:t>주시도록</a:t>
            </a:r>
            <a:r>
              <a:rPr lang="en-US" sz="1300" kern="100" dirty="0">
                <a:ea typeface="+mn-lt"/>
                <a:cs typeface="+mn-lt"/>
              </a:rPr>
              <a:t> </a:t>
            </a:r>
            <a:r>
              <a:rPr lang="ko-KR" altLang="en-US" sz="1300" kern="100" dirty="0">
                <a:ea typeface="+mn-lt"/>
                <a:cs typeface="+mn-lt"/>
              </a:rPr>
              <a:t>기도합니다</a:t>
            </a:r>
            <a:r>
              <a:rPr lang="en-US" sz="1300" kern="100" dirty="0">
                <a:ea typeface="+mn-lt"/>
                <a:cs typeface="+mn-lt"/>
              </a:rPr>
              <a:t>.</a:t>
            </a:r>
            <a:r>
              <a:rPr lang="en-US" altLang="ko-KR" sz="1300" kern="100" dirty="0">
                <a:ea typeface="+mn-lt"/>
                <a:cs typeface="+mn-lt"/>
              </a:rPr>
              <a:t> </a:t>
            </a:r>
            <a:endParaRPr lang="en-US" sz="1300" kern="100">
              <a:ea typeface="맑은 고딕"/>
            </a:endParaRPr>
          </a:p>
        </p:txBody>
      </p:sp>
      <p:pic>
        <p:nvPicPr>
          <p:cNvPr id="2" name="그림 1" descr="의류, 사람, 신발류, 사람들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FBBC27B-677B-337E-E9A2-616541C3D3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9258" y="1803545"/>
            <a:ext cx="3829135" cy="2827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9281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52557A-AF58-3AA0-B3AE-C9BC105E9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DE30E229-C98E-E4D2-71C7-7F4AC895F0DB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B443944C-9686-367C-35ED-D074CE181912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E7479CD7-692C-5593-9C0B-36D64F7F2420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20585C2-E84D-8F66-4A77-A3DDC5C8A2A8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7DD7BD87-C83C-79C0-F3E2-57A4610E8E59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E9371F82-EA69-A039-5614-2E185CD35EC9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BB086ECA-9D57-5580-366D-32FDE4417153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79AB21-8C08-67BE-DFF6-F099DA803329}"/>
              </a:ext>
            </a:extLst>
          </p:cNvPr>
          <p:cNvSpPr txBox="1"/>
          <p:nvPr/>
        </p:nvSpPr>
        <p:spPr>
          <a:xfrm>
            <a:off x="1510936" y="977774"/>
            <a:ext cx="915706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#인도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b="1" dirty="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인도 크리스마스 축제</a:t>
            </a:r>
            <a:r>
              <a:rPr lang="en-US" b="1" dirty="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,</a:t>
            </a:r>
            <a:r>
              <a:rPr lang="ko-KR" altLang="en-US" b="1" dirty="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 극단주의 습격으로 ‘공포의 </a:t>
            </a:r>
            <a:r>
              <a:rPr lang="ko-KR" altLang="en-US" b="1" dirty="0" err="1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성탄’으로</a:t>
            </a:r>
            <a:r>
              <a:rPr lang="ko-KR" altLang="en-US" b="1" dirty="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 얼룩져</a:t>
            </a:r>
          </a:p>
          <a:p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9F30E7-EA68-D172-14D7-5DF196D267EB}"/>
              </a:ext>
            </a:extLst>
          </p:cNvPr>
          <p:cNvSpPr txBox="1"/>
          <p:nvPr/>
        </p:nvSpPr>
        <p:spPr>
          <a:xfrm>
            <a:off x="1213163" y="1713813"/>
            <a:ext cx="6350798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4472C4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200" kern="100" dirty="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인도 전역의 크리스마스 축제가 힌두교 극단주의 세력의 조직적인 습격과 폭력으로 얼룩지며 기독교 공동체가 큰 충격에 빠졌습니다</a:t>
            </a:r>
            <a:r>
              <a:rPr lang="en-US" altLang="ko-KR" sz="1200" kern="100" dirty="0">
                <a:solidFill>
                  <a:srgbClr val="1F1F1F"/>
                </a:solidFill>
                <a:latin typeface="Malgun Gothic"/>
                <a:ea typeface="+mn-lt"/>
                <a:cs typeface="+mn-lt"/>
              </a:rPr>
              <a:t>.</a:t>
            </a:r>
            <a:r>
              <a:rPr lang="ko-KR" sz="1200" kern="100" dirty="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200" kern="100" dirty="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평화와 사랑의 시즌은 공포와 적대감으로 변질됐으며</a:t>
            </a:r>
            <a:r>
              <a:rPr lang="en-US" altLang="ko-KR" sz="1200" kern="100" dirty="0">
                <a:solidFill>
                  <a:srgbClr val="1F1F1F"/>
                </a:solidFill>
                <a:latin typeface="Malgun Gothic"/>
                <a:ea typeface="+mn-lt"/>
                <a:cs typeface="+mn-lt"/>
              </a:rPr>
              <a:t>,</a:t>
            </a:r>
            <a:r>
              <a:rPr lang="ko-KR" altLang="en-US" sz="1200" kern="100" dirty="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 헌법이 보장한 종교의 자유가 심각하게 침해 받고 있습니다</a:t>
            </a:r>
            <a:r>
              <a:rPr lang="en-US" altLang="ko-KR" sz="1200" kern="100" dirty="0">
                <a:solidFill>
                  <a:srgbClr val="1F1F1F"/>
                </a:solidFill>
                <a:latin typeface="Malgun Gothic"/>
                <a:ea typeface="+mn-lt"/>
                <a:cs typeface="+mn-lt"/>
              </a:rPr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46C27D7-084E-97F8-6BC8-0D6DEE8ECCEC}"/>
              </a:ext>
            </a:extLst>
          </p:cNvPr>
          <p:cNvSpPr txBox="1"/>
          <p:nvPr/>
        </p:nvSpPr>
        <p:spPr>
          <a:xfrm>
            <a:off x="1213162" y="2461412"/>
            <a:ext cx="6354055" cy="3785652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sz="1200" dirty="0">
                <a:solidFill>
                  <a:srgbClr val="1F1F1F"/>
                </a:solidFill>
                <a:ea typeface="+mn-lt"/>
                <a:cs typeface="+mn-lt"/>
              </a:rPr>
              <a:t>주요 보도에 따르면</a:t>
            </a:r>
            <a:r>
              <a:rPr lang="ko-KR" altLang="en-US" sz="1200" dirty="0">
                <a:solidFill>
                  <a:srgbClr val="1F1F1F"/>
                </a:solidFill>
                <a:ea typeface="+mn-lt"/>
                <a:cs typeface="+mn-lt"/>
              </a:rPr>
              <a:t> </a:t>
            </a:r>
            <a:r>
              <a:rPr lang="ko-KR" altLang="en-US" sz="1200" err="1">
                <a:solidFill>
                  <a:srgbClr val="1F1F1F"/>
                </a:solidFill>
                <a:ea typeface="+mn-lt"/>
                <a:cs typeface="+mn-lt"/>
              </a:rPr>
              <a:t>우타르프라데시</a:t>
            </a:r>
            <a:r>
              <a:rPr lang="en-US" altLang="ko-KR" sz="1200" dirty="0">
                <a:solidFill>
                  <a:srgbClr val="1F1F1F"/>
                </a:solidFill>
                <a:ea typeface="+mn-lt"/>
                <a:cs typeface="+mn-lt"/>
              </a:rPr>
              <a:t>,</a:t>
            </a:r>
            <a:r>
              <a:rPr lang="ko-KR" altLang="en-US" sz="1200" dirty="0">
                <a:solidFill>
                  <a:srgbClr val="1F1F1F"/>
                </a:solidFill>
                <a:ea typeface="+mn-lt"/>
                <a:cs typeface="+mn-lt"/>
              </a:rPr>
              <a:t> </a:t>
            </a:r>
            <a:r>
              <a:rPr lang="ko-KR" altLang="en-US" sz="1200" err="1">
                <a:solidFill>
                  <a:srgbClr val="1F1F1F"/>
                </a:solidFill>
                <a:ea typeface="+mn-lt"/>
                <a:cs typeface="+mn-lt"/>
              </a:rPr>
              <a:t>마디아프라데시</a:t>
            </a:r>
            <a:r>
              <a:rPr lang="ko-KR" altLang="en-US" sz="1200" dirty="0">
                <a:solidFill>
                  <a:srgbClr val="1F1F1F"/>
                </a:solidFill>
                <a:ea typeface="+mn-lt"/>
                <a:cs typeface="+mn-lt"/>
              </a:rPr>
              <a:t> 등 여러 주에서 교회 기물 파손</a:t>
            </a:r>
            <a:r>
              <a:rPr lang="en-US" altLang="ko-KR" sz="1200" dirty="0">
                <a:solidFill>
                  <a:srgbClr val="1F1F1F"/>
                </a:solidFill>
                <a:ea typeface="+mn-lt"/>
                <a:cs typeface="+mn-lt"/>
              </a:rPr>
              <a:t>,</a:t>
            </a:r>
            <a:r>
              <a:rPr lang="ko-KR" sz="1200" dirty="0">
                <a:solidFill>
                  <a:srgbClr val="1F1F1F"/>
                </a:solidFill>
                <a:ea typeface="+mn-lt"/>
                <a:cs typeface="+mn-lt"/>
              </a:rPr>
              <a:t> 예배 방해</a:t>
            </a:r>
            <a:r>
              <a:rPr lang="en-US" altLang="ko-KR" sz="1200" dirty="0">
                <a:solidFill>
                  <a:srgbClr val="1F1F1F"/>
                </a:solidFill>
                <a:ea typeface="+mn-lt"/>
                <a:cs typeface="+mn-lt"/>
              </a:rPr>
              <a:t>,</a:t>
            </a:r>
            <a:r>
              <a:rPr lang="ko-KR" sz="1200" dirty="0">
                <a:solidFill>
                  <a:srgbClr val="1F1F1F"/>
                </a:solidFill>
                <a:ea typeface="+mn-lt"/>
                <a:cs typeface="+mn-lt"/>
              </a:rPr>
              <a:t> 성탄 장식물 파괴 사건이 잇따랐습니다</a:t>
            </a:r>
            <a:r>
              <a:rPr lang="en-US" altLang="ko-KR" sz="1200" dirty="0">
                <a:solidFill>
                  <a:srgbClr val="1F1F1F"/>
                </a:solidFill>
                <a:ea typeface="+mn-lt"/>
                <a:cs typeface="+mn-lt"/>
              </a:rPr>
              <a:t>.</a:t>
            </a:r>
            <a:r>
              <a:rPr lang="ko-KR" sz="1200" dirty="0">
                <a:solidFill>
                  <a:srgbClr val="1F1F1F"/>
                </a:solidFill>
                <a:ea typeface="+mn-lt"/>
                <a:cs typeface="+mn-lt"/>
              </a:rPr>
              <a:t> 극단주의자들은 목회자들에게 ‘강제 </a:t>
            </a:r>
            <a:r>
              <a:rPr lang="ko-KR" sz="1200" err="1">
                <a:solidFill>
                  <a:srgbClr val="1F1F1F"/>
                </a:solidFill>
                <a:ea typeface="+mn-lt"/>
                <a:cs typeface="+mn-lt"/>
              </a:rPr>
              <a:t>개종’이라는</a:t>
            </a:r>
            <a:r>
              <a:rPr lang="ko-KR" sz="1200" dirty="0">
                <a:solidFill>
                  <a:srgbClr val="1F1F1F"/>
                </a:solidFill>
                <a:ea typeface="+mn-lt"/>
                <a:cs typeface="+mn-lt"/>
              </a:rPr>
              <a:t> 허위 혐의를 씌워 폭행하고</a:t>
            </a:r>
            <a:r>
              <a:rPr lang="en-US" altLang="ko-KR" sz="1200" dirty="0">
                <a:solidFill>
                  <a:srgbClr val="1F1F1F"/>
                </a:solidFill>
                <a:ea typeface="+mn-lt"/>
                <a:cs typeface="+mn-lt"/>
              </a:rPr>
              <a:t>,</a:t>
            </a:r>
            <a:r>
              <a:rPr lang="ko-KR" sz="1200" dirty="0">
                <a:solidFill>
                  <a:srgbClr val="1F1F1F"/>
                </a:solidFill>
                <a:ea typeface="+mn-lt"/>
                <a:cs typeface="+mn-lt"/>
              </a:rPr>
              <a:t> 산타 모자를 쓴 어린이나 시각장애인 여성까지 공격 대상으로 삼는 잔인함을 보였습니다. </a:t>
            </a:r>
            <a:endParaRPr lang="ko-KR" altLang="en-US" dirty="0">
              <a:solidFill>
                <a:srgbClr val="1F1F1F"/>
              </a:solidFill>
              <a:ea typeface="+mn-lt"/>
              <a:cs typeface="+mn-lt"/>
            </a:endParaRPr>
          </a:p>
          <a:p>
            <a:pPr algn="just"/>
            <a:endParaRPr lang="ko-KR" altLang="en-US" sz="1200" dirty="0">
              <a:solidFill>
                <a:srgbClr val="1F1F1F"/>
              </a:solidFill>
              <a:ea typeface="+mn-lt"/>
              <a:cs typeface="+mn-lt"/>
            </a:endParaRPr>
          </a:p>
          <a:p>
            <a:pPr algn="just"/>
            <a:r>
              <a:rPr lang="ko-KR" altLang="en-US" sz="1200" dirty="0">
                <a:solidFill>
                  <a:srgbClr val="1F1F1F"/>
                </a:solidFill>
                <a:ea typeface="+mn-lt"/>
                <a:cs typeface="+mn-lt"/>
              </a:rPr>
              <a:t>이러한 사건들은 주로 </a:t>
            </a:r>
            <a:r>
              <a:rPr lang="ko-KR" altLang="en-US" sz="1200" err="1">
                <a:solidFill>
                  <a:srgbClr val="1F1F1F"/>
                </a:solidFill>
                <a:ea typeface="+mn-lt"/>
                <a:cs typeface="+mn-lt"/>
              </a:rPr>
              <a:t>힌두트바</a:t>
            </a:r>
            <a:r>
              <a:rPr lang="en-US" altLang="ko-KR" sz="1200" dirty="0">
                <a:solidFill>
                  <a:srgbClr val="1F1F1F"/>
                </a:solidFill>
                <a:ea typeface="+mn-lt"/>
                <a:cs typeface="+mn-lt"/>
              </a:rPr>
              <a:t>(Hindutva)</a:t>
            </a:r>
            <a:r>
              <a:rPr lang="ko-KR" altLang="en-US" sz="1200" dirty="0">
                <a:solidFill>
                  <a:srgbClr val="1F1F1F"/>
                </a:solidFill>
                <a:ea typeface="+mn-lt"/>
                <a:cs typeface="+mn-lt"/>
              </a:rPr>
              <a:t> 운동과 연계된 단체들에 의해 자행되었습니다</a:t>
            </a:r>
            <a:r>
              <a:rPr lang="en-US" altLang="ko-KR" sz="1200" dirty="0">
                <a:solidFill>
                  <a:srgbClr val="1F1F1F"/>
                </a:solidFill>
                <a:ea typeface="+mn-lt"/>
                <a:cs typeface="+mn-lt"/>
              </a:rPr>
              <a:t>.</a:t>
            </a:r>
            <a:r>
              <a:rPr lang="ko-KR" altLang="en-US" sz="1200" dirty="0">
                <a:solidFill>
                  <a:srgbClr val="1F1F1F"/>
                </a:solidFill>
                <a:ea typeface="+mn-lt"/>
                <a:cs typeface="+mn-lt"/>
              </a:rPr>
              <a:t> 이들은 </a:t>
            </a:r>
            <a:r>
              <a:rPr lang="en-US" altLang="ko-KR" sz="1200" dirty="0">
                <a:solidFill>
                  <a:srgbClr val="1F1F1F"/>
                </a:solidFill>
                <a:ea typeface="+mn-lt"/>
                <a:cs typeface="+mn-lt"/>
              </a:rPr>
              <a:t>RSS,</a:t>
            </a:r>
            <a:r>
              <a:rPr lang="ko-KR" altLang="en-US" sz="1200" dirty="0">
                <a:solidFill>
                  <a:srgbClr val="1F1F1F"/>
                </a:solidFill>
                <a:ea typeface="+mn-lt"/>
                <a:cs typeface="+mn-lt"/>
              </a:rPr>
              <a:t> </a:t>
            </a:r>
            <a:r>
              <a:rPr lang="ko-KR" altLang="en-US" sz="1200" err="1">
                <a:solidFill>
                  <a:srgbClr val="1F1F1F"/>
                </a:solidFill>
                <a:ea typeface="+mn-lt"/>
                <a:cs typeface="+mn-lt"/>
              </a:rPr>
              <a:t>바지랑</a:t>
            </a:r>
            <a:r>
              <a:rPr lang="ko-KR" altLang="en-US" sz="1200" dirty="0">
                <a:solidFill>
                  <a:srgbClr val="1F1F1F"/>
                </a:solidFill>
                <a:ea typeface="+mn-lt"/>
                <a:cs typeface="+mn-lt"/>
              </a:rPr>
              <a:t> 달</a:t>
            </a:r>
            <a:r>
              <a:rPr lang="en-US" altLang="ko-KR" sz="1200" dirty="0">
                <a:solidFill>
                  <a:srgbClr val="1F1F1F"/>
                </a:solidFill>
                <a:ea typeface="+mn-lt"/>
                <a:cs typeface="+mn-lt"/>
              </a:rPr>
              <a:t>(Bajarang</a:t>
            </a:r>
            <a:r>
              <a:rPr lang="ko-KR" altLang="en-US" sz="1200" dirty="0">
                <a:solidFill>
                  <a:srgbClr val="1F1F1F"/>
                </a:solidFill>
                <a:ea typeface="+mn-lt"/>
                <a:cs typeface="+mn-lt"/>
              </a:rPr>
              <a:t> </a:t>
            </a:r>
            <a:r>
              <a:rPr lang="en-US" altLang="ko-KR" sz="1200" dirty="0">
                <a:solidFill>
                  <a:srgbClr val="1F1F1F"/>
                </a:solidFill>
                <a:ea typeface="+mn-lt"/>
                <a:cs typeface="+mn-lt"/>
              </a:rPr>
              <a:t>Dal),</a:t>
            </a:r>
            <a:r>
              <a:rPr lang="ko-KR" altLang="en-US" sz="1200" dirty="0">
                <a:solidFill>
                  <a:srgbClr val="1F1F1F"/>
                </a:solidFill>
                <a:ea typeface="+mn-lt"/>
                <a:cs typeface="+mn-lt"/>
              </a:rPr>
              <a:t> </a:t>
            </a:r>
            <a:r>
              <a:rPr lang="ko-KR" altLang="en-US" sz="1200" err="1">
                <a:solidFill>
                  <a:srgbClr val="1F1F1F"/>
                </a:solidFill>
                <a:ea typeface="+mn-lt"/>
                <a:cs typeface="+mn-lt"/>
              </a:rPr>
              <a:t>비슈와</a:t>
            </a:r>
            <a:r>
              <a:rPr lang="ko-KR" altLang="en-US" sz="1200" dirty="0">
                <a:solidFill>
                  <a:srgbClr val="1F1F1F"/>
                </a:solidFill>
                <a:ea typeface="+mn-lt"/>
                <a:cs typeface="+mn-lt"/>
              </a:rPr>
              <a:t> 힌두 </a:t>
            </a:r>
            <a:r>
              <a:rPr lang="ko-KR" altLang="en-US" sz="1200" err="1">
                <a:solidFill>
                  <a:srgbClr val="1F1F1F"/>
                </a:solidFill>
                <a:ea typeface="+mn-lt"/>
                <a:cs typeface="+mn-lt"/>
              </a:rPr>
              <a:t>파리샤드</a:t>
            </a:r>
            <a:r>
              <a:rPr lang="en-US" altLang="ko-KR" sz="1200" dirty="0">
                <a:solidFill>
                  <a:srgbClr val="1F1F1F"/>
                </a:solidFill>
                <a:ea typeface="+mn-lt"/>
                <a:cs typeface="+mn-lt"/>
              </a:rPr>
              <a:t>(VHP)</a:t>
            </a:r>
            <a:r>
              <a:rPr lang="ko-KR" altLang="en-US" sz="1200" dirty="0">
                <a:solidFill>
                  <a:srgbClr val="1F1F1F"/>
                </a:solidFill>
                <a:ea typeface="+mn-lt"/>
                <a:cs typeface="+mn-lt"/>
              </a:rPr>
              <a:t> 등 우익 성향의 단체들이며</a:t>
            </a:r>
            <a:r>
              <a:rPr lang="en-US" altLang="ko-KR" sz="1200" dirty="0">
                <a:solidFill>
                  <a:srgbClr val="1F1F1F"/>
                </a:solidFill>
                <a:ea typeface="+mn-lt"/>
                <a:cs typeface="+mn-lt"/>
              </a:rPr>
              <a:t>,</a:t>
            </a:r>
            <a:r>
              <a:rPr lang="ko-KR" altLang="en-US" sz="1200" dirty="0">
                <a:solidFill>
                  <a:srgbClr val="1F1F1F"/>
                </a:solidFill>
                <a:ea typeface="+mn-lt"/>
                <a:cs typeface="+mn-lt"/>
              </a:rPr>
              <a:t> 힌두교를 상징하는 </a:t>
            </a:r>
            <a:r>
              <a:rPr lang="ko-KR" altLang="en-US" sz="1200" err="1">
                <a:solidFill>
                  <a:srgbClr val="1F1F1F"/>
                </a:solidFill>
                <a:ea typeface="+mn-lt"/>
                <a:cs typeface="+mn-lt"/>
              </a:rPr>
              <a:t>사프란색</a:t>
            </a:r>
            <a:r>
              <a:rPr lang="ko-KR" altLang="en-US" sz="1200" dirty="0">
                <a:solidFill>
                  <a:srgbClr val="1F1F1F"/>
                </a:solidFill>
                <a:ea typeface="+mn-lt"/>
                <a:cs typeface="+mn-lt"/>
              </a:rPr>
              <a:t>(</a:t>
            </a:r>
            <a:r>
              <a:rPr lang="ko-KR" sz="1200" err="1">
                <a:solidFill>
                  <a:srgbClr val="1F1F1F"/>
                </a:solidFill>
                <a:ea typeface="+mn-lt"/>
                <a:cs typeface="+mn-lt"/>
              </a:rPr>
              <a:t>saffron</a:t>
            </a:r>
            <a:r>
              <a:rPr lang="ko-KR" altLang="en-US" sz="1200" dirty="0">
                <a:solidFill>
                  <a:srgbClr val="1F1F1F"/>
                </a:solidFill>
                <a:ea typeface="+mn-lt"/>
                <a:cs typeface="+mn-lt"/>
              </a:rPr>
              <a:t>) 의복을 입은 다수의 지부 조직들도 이에 가담하고 있는 것으로 파악됩니다</a:t>
            </a:r>
            <a:r>
              <a:rPr lang="en-US" altLang="ko-KR" sz="1200" dirty="0">
                <a:solidFill>
                  <a:srgbClr val="1F1F1F"/>
                </a:solidFill>
                <a:ea typeface="+mn-lt"/>
                <a:cs typeface="+mn-lt"/>
              </a:rPr>
              <a:t>. </a:t>
            </a:r>
            <a:r>
              <a:rPr lang="ko-KR" sz="1200" dirty="0">
                <a:solidFill>
                  <a:srgbClr val="1F1F1F"/>
                </a:solidFill>
                <a:ea typeface="+mn-lt"/>
                <a:cs typeface="+mn-lt"/>
              </a:rPr>
              <a:t>특히 정부는 25일 당일 학교 정상 등교를 지시하며 종교적 자율성을 억압했다는 비판을 받고 있습니다</a:t>
            </a:r>
            <a:r>
              <a:rPr lang="en-US" altLang="ko-KR" sz="1200" dirty="0">
                <a:solidFill>
                  <a:srgbClr val="1F1F1F"/>
                </a:solidFill>
                <a:ea typeface="+mn-lt"/>
                <a:cs typeface="+mn-lt"/>
              </a:rPr>
              <a:t>.</a:t>
            </a:r>
            <a:endParaRPr lang="ko-KR" altLang="en-US">
              <a:solidFill>
                <a:srgbClr val="1F1F1F"/>
              </a:solidFill>
              <a:ea typeface="+mn-lt"/>
              <a:cs typeface="+mn-lt"/>
            </a:endParaRPr>
          </a:p>
          <a:p>
            <a:pPr algn="just"/>
            <a:endParaRPr lang="en-US" altLang="ko-KR" sz="1200" dirty="0">
              <a:solidFill>
                <a:srgbClr val="1F1F1F"/>
              </a:solidFill>
              <a:ea typeface="+mn-lt"/>
              <a:cs typeface="+mn-lt"/>
            </a:endParaRPr>
          </a:p>
          <a:p>
            <a:pPr algn="just"/>
            <a:r>
              <a:rPr lang="ko-KR" altLang="en-US" sz="1200" dirty="0" err="1">
                <a:solidFill>
                  <a:srgbClr val="1F1F1F"/>
                </a:solidFill>
                <a:ea typeface="+mn-lt"/>
                <a:cs typeface="+mn-lt"/>
              </a:rPr>
              <a:t>나렌드라</a:t>
            </a:r>
            <a:r>
              <a:rPr lang="ko-KR" altLang="en-US" sz="1200" dirty="0">
                <a:solidFill>
                  <a:srgbClr val="1F1F1F"/>
                </a:solidFill>
                <a:ea typeface="+mn-lt"/>
                <a:cs typeface="+mn-lt"/>
              </a:rPr>
              <a:t> </a:t>
            </a:r>
            <a:r>
              <a:rPr lang="ko-KR" altLang="en-US" sz="1200" dirty="0" err="1">
                <a:solidFill>
                  <a:srgbClr val="1F1F1F"/>
                </a:solidFill>
                <a:ea typeface="+mn-lt"/>
                <a:cs typeface="+mn-lt"/>
              </a:rPr>
              <a:t>모디</a:t>
            </a:r>
            <a:r>
              <a:rPr lang="ko-KR" altLang="en-US" sz="1200" dirty="0">
                <a:solidFill>
                  <a:srgbClr val="1F1F1F"/>
                </a:solidFill>
                <a:ea typeface="+mn-lt"/>
                <a:cs typeface="+mn-lt"/>
              </a:rPr>
              <a:t> 총리는 대외적으로 세속주의를 표방하면서도</a:t>
            </a:r>
            <a:r>
              <a:rPr lang="en-US" altLang="ko-KR" sz="1200" dirty="0">
                <a:solidFill>
                  <a:srgbClr val="1F1F1F"/>
                </a:solidFill>
                <a:ea typeface="+mn-lt"/>
                <a:cs typeface="+mn-lt"/>
              </a:rPr>
              <a:t>,</a:t>
            </a:r>
            <a:r>
              <a:rPr lang="ko-KR" altLang="en-US" sz="1200" dirty="0">
                <a:solidFill>
                  <a:srgbClr val="1F1F1F"/>
                </a:solidFill>
                <a:ea typeface="+mn-lt"/>
                <a:cs typeface="+mn-lt"/>
              </a:rPr>
              <a:t> 정작 대낮에 벌어지는 소수 종교인 테러에는 침묵을 지키고 있어 야당과 시민사회의</a:t>
            </a:r>
            <a:r>
              <a:rPr lang="ko-KR" sz="1200" dirty="0">
                <a:solidFill>
                  <a:srgbClr val="1F1F1F"/>
                </a:solidFill>
                <a:ea typeface="+mn-lt"/>
                <a:cs typeface="+mn-lt"/>
              </a:rPr>
              <a:t> 공분을 </a:t>
            </a:r>
            <a:r>
              <a:rPr lang="ko-KR" altLang="en-US" sz="1200" dirty="0">
                <a:solidFill>
                  <a:srgbClr val="1F1F1F"/>
                </a:solidFill>
                <a:ea typeface="+mn-lt"/>
                <a:cs typeface="+mn-lt"/>
              </a:rPr>
              <a:t>사고 있습니다</a:t>
            </a:r>
            <a:r>
              <a:rPr lang="en-US" altLang="ko-KR" sz="1200" dirty="0">
                <a:solidFill>
                  <a:srgbClr val="1F1F1F"/>
                </a:solidFill>
                <a:ea typeface="+mn-lt"/>
                <a:cs typeface="+mn-lt"/>
              </a:rPr>
              <a:t>.</a:t>
            </a:r>
            <a:r>
              <a:rPr lang="ko-KR" altLang="en-US" sz="1200" dirty="0">
                <a:solidFill>
                  <a:srgbClr val="1F1F1F"/>
                </a:solidFill>
                <a:ea typeface="+mn-lt"/>
                <a:cs typeface="+mn-lt"/>
              </a:rPr>
              <a:t> </a:t>
            </a:r>
            <a:r>
              <a:rPr lang="ko-KR" sz="1200" dirty="0">
                <a:solidFill>
                  <a:srgbClr val="1F1F1F"/>
                </a:solidFill>
                <a:ea typeface="+mn-lt"/>
                <a:cs typeface="+mn-lt"/>
              </a:rPr>
              <a:t>소셜</a:t>
            </a:r>
            <a:r>
              <a:rPr lang="ko-KR" altLang="en-US" sz="1200" dirty="0">
                <a:solidFill>
                  <a:srgbClr val="1F1F1F"/>
                </a:solidFill>
                <a:ea typeface="+mn-lt"/>
                <a:cs typeface="+mn-lt"/>
              </a:rPr>
              <a:t> </a:t>
            </a:r>
            <a:r>
              <a:rPr lang="ko-KR" sz="1200" dirty="0">
                <a:solidFill>
                  <a:srgbClr val="1F1F1F"/>
                </a:solidFill>
                <a:ea typeface="+mn-lt"/>
                <a:cs typeface="+mn-lt"/>
              </a:rPr>
              <a:t>미디어를</a:t>
            </a:r>
            <a:r>
              <a:rPr lang="ko-KR" altLang="en-US" sz="1200" dirty="0">
                <a:solidFill>
                  <a:srgbClr val="1F1F1F"/>
                </a:solidFill>
                <a:ea typeface="+mn-lt"/>
                <a:cs typeface="+mn-lt"/>
              </a:rPr>
              <a:t> 통해 폭력 영상이 전 세계로 확산되자 국제사회도 인도의 종교적 불관용에 깊은 우려를 표하고 </a:t>
            </a:r>
            <a:r>
              <a:rPr lang="ko-KR" sz="1200" dirty="0">
                <a:solidFill>
                  <a:srgbClr val="1F1F1F"/>
                </a:solidFill>
                <a:ea typeface="+mn-lt"/>
                <a:cs typeface="+mn-lt"/>
              </a:rPr>
              <a:t>있습니다</a:t>
            </a:r>
            <a:r>
              <a:rPr lang="en-US" altLang="ko-KR" sz="1200" dirty="0">
                <a:solidFill>
                  <a:srgbClr val="1F1F1F"/>
                </a:solidFill>
                <a:ea typeface="+mn-lt"/>
                <a:cs typeface="+mn-lt"/>
              </a:rPr>
              <a:t>.</a:t>
            </a:r>
            <a:endParaRPr lang="ko-KR" altLang="en-US" dirty="0">
              <a:solidFill>
                <a:srgbClr val="1F1F1F"/>
              </a:solidFill>
              <a:ea typeface="+mn-lt"/>
              <a:cs typeface="+mn-lt"/>
            </a:endParaRPr>
          </a:p>
          <a:p>
            <a:pPr algn="just"/>
            <a:endParaRPr lang="en-US" altLang="ko-KR" sz="1200" dirty="0">
              <a:solidFill>
                <a:srgbClr val="1F1F1F"/>
              </a:solidFill>
              <a:ea typeface="+mn-lt"/>
              <a:cs typeface="+mn-lt"/>
            </a:endParaRPr>
          </a:p>
          <a:p>
            <a:pPr algn="just"/>
            <a:r>
              <a:rPr lang="ko-KR" altLang="en-US" sz="1200" dirty="0">
                <a:solidFill>
                  <a:srgbClr val="1F1F1F"/>
                </a:solidFill>
                <a:ea typeface="+mn-lt"/>
                <a:cs typeface="+mn-lt"/>
              </a:rPr>
              <a:t>현지 기독교계는 “성탄의 기쁨이 슬픔으로 </a:t>
            </a:r>
            <a:r>
              <a:rPr lang="ko-KR" altLang="en-US" sz="1200" dirty="0" err="1">
                <a:solidFill>
                  <a:srgbClr val="1F1F1F"/>
                </a:solidFill>
                <a:ea typeface="+mn-lt"/>
                <a:cs typeface="+mn-lt"/>
              </a:rPr>
              <a:t>변했다”며</a:t>
            </a:r>
            <a:r>
              <a:rPr lang="ko-KR" altLang="en-US" sz="1200" dirty="0">
                <a:solidFill>
                  <a:srgbClr val="1F1F1F"/>
                </a:solidFill>
                <a:ea typeface="+mn-lt"/>
                <a:cs typeface="+mn-lt"/>
              </a:rPr>
              <a:t> 정부에 실효성 있는 법 집행과 안전 보장을 강력히 촉구했습니다</a:t>
            </a:r>
            <a:r>
              <a:rPr lang="en-US" altLang="ko-KR" sz="1200" dirty="0">
                <a:solidFill>
                  <a:srgbClr val="1F1F1F"/>
                </a:solidFill>
                <a:ea typeface="+mn-lt"/>
                <a:cs typeface="+mn-lt"/>
              </a:rPr>
              <a:t>.</a:t>
            </a:r>
            <a:r>
              <a:rPr lang="ko-KR" altLang="en-US" sz="1200" dirty="0">
                <a:solidFill>
                  <a:srgbClr val="1F1F1F"/>
                </a:solidFill>
                <a:ea typeface="+mn-lt"/>
                <a:cs typeface="+mn-lt"/>
              </a:rPr>
              <a:t> 오픈도어 선교회 등 </a:t>
            </a:r>
            <a:r>
              <a:rPr lang="ko-KR" sz="1200" dirty="0">
                <a:solidFill>
                  <a:srgbClr val="1F1F1F"/>
                </a:solidFill>
                <a:ea typeface="+mn-lt"/>
                <a:cs typeface="+mn-lt"/>
              </a:rPr>
              <a:t>인권 단체들은 </a:t>
            </a:r>
            <a:r>
              <a:rPr lang="ko-KR" altLang="en-US" sz="1200" dirty="0">
                <a:solidFill>
                  <a:srgbClr val="1F1F1F"/>
                </a:solidFill>
                <a:ea typeface="+mn-lt"/>
                <a:cs typeface="+mn-lt"/>
              </a:rPr>
              <a:t>박해 속에서도 신앙을 지키는 인도 기독교인들을 향한 국제적 관심과 연대를 호소했습니다</a:t>
            </a:r>
            <a:r>
              <a:rPr lang="en-US" altLang="ko-KR" sz="1200" dirty="0">
                <a:solidFill>
                  <a:srgbClr val="1F1F1F"/>
                </a:solidFill>
                <a:ea typeface="+mn-lt"/>
                <a:cs typeface="+mn-lt"/>
              </a:rPr>
              <a:t>.</a:t>
            </a:r>
            <a:endParaRPr lang="ko-KR" altLang="en-US" dirty="0">
              <a:solidFill>
                <a:srgbClr val="1F1F1F"/>
              </a:solidFill>
              <a:ea typeface="+mn-lt"/>
              <a:cs typeface="+mn-lt"/>
            </a:endParaRPr>
          </a:p>
          <a:p>
            <a:pPr algn="just"/>
            <a:endParaRPr lang="ko-KR" altLang="en-US" sz="1200" dirty="0">
              <a:ea typeface="맑은 고딕"/>
            </a:endParaRPr>
          </a:p>
        </p:txBody>
      </p:sp>
      <p:pic>
        <p:nvPicPr>
          <p:cNvPr id="2" name="그림 1" descr="텍스트, 사람, 스크린샷, 미디어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16F38A86-3F8F-82A7-566D-F8964FEFB9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3082" y="1710712"/>
            <a:ext cx="3641727" cy="2038547"/>
          </a:xfrm>
          <a:prstGeom prst="rect">
            <a:avLst/>
          </a:prstGeom>
        </p:spPr>
      </p:pic>
      <p:pic>
        <p:nvPicPr>
          <p:cNvPr id="3" name="그림 2" descr="의류, 야외, 사람, 사람들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75954D4-99DB-0D7A-7B4B-18DB252C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1478" y="3849888"/>
            <a:ext cx="3655393" cy="1808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0977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2BCC5-F735-0DD3-2E05-7C1FFCDFF1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621E5938-CBD9-3F63-8F91-243DBF2CD8FD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0B0B8AEE-B042-0C18-D71B-CA75749C6052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8DD6266A-2CEF-86F5-5502-04889AB68D62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8F19DF08-EF8A-7E83-E93F-62ED8884DA4C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F87121C6-6C50-9317-BD4D-885CA186A215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0A27643-94F1-3FAC-9F36-E7253612EBB1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B96975C4-B6EC-B01A-2458-6B2B1A100E76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862F9B2-9661-2530-9C1E-5008622A0FD1}"/>
              </a:ext>
            </a:extLst>
          </p:cNvPr>
          <p:cNvSpPr txBox="1"/>
          <p:nvPr/>
        </p:nvSpPr>
        <p:spPr>
          <a:xfrm>
            <a:off x="1510936" y="977774"/>
            <a:ext cx="915706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#인도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en-US" altLang="ko-KR" dirty="0" err="1">
                <a:latin typeface="맑은 고딕"/>
                <a:ea typeface="맑은 고딕"/>
                <a:cs typeface="+mn-lt"/>
              </a:rPr>
              <a:t>힌두</a:t>
            </a:r>
            <a:r>
              <a:rPr lang="en-US" altLang="ko-KR" dirty="0">
                <a:solidFill>
                  <a:srgbClr val="0070C0"/>
                </a:solidFill>
                <a:latin typeface="맑은 고딕"/>
                <a:ea typeface="맑은 고딕"/>
                <a:cs typeface="+mn-lt"/>
              </a:rPr>
              <a:t> </a:t>
            </a:r>
            <a:r>
              <a:rPr lang="ko-KR" altLang="en-US" dirty="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극단주의 습격으로 ‘공포의 </a:t>
            </a:r>
            <a:r>
              <a:rPr lang="ko-KR" altLang="en-US" dirty="0" err="1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성탄’으로</a:t>
            </a:r>
            <a:r>
              <a:rPr lang="ko-KR" altLang="en-US" dirty="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 얼룩진 인도를 위해 기도합니다.</a:t>
            </a:r>
            <a:endParaRPr lang="en-US" dirty="0">
              <a:latin typeface="Malgun Gothic"/>
              <a:ea typeface="Malgun Gothic"/>
              <a:cs typeface="+mn-lt"/>
            </a:endParaRPr>
          </a:p>
          <a:p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0E5AC27-1292-A4F1-FF6C-CB0099C58BBE}"/>
              </a:ext>
            </a:extLst>
          </p:cNvPr>
          <p:cNvSpPr txBox="1"/>
          <p:nvPr/>
        </p:nvSpPr>
        <p:spPr>
          <a:xfrm>
            <a:off x="1213162" y="1776716"/>
            <a:ext cx="6354055" cy="4401205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 algn="just">
              <a:buFont typeface="Arial"/>
              <a:buChar char="•"/>
            </a:pPr>
            <a:r>
              <a:rPr lang="ko-KR" altLang="en-US" sz="1400" dirty="0">
                <a:ea typeface="+mn-lt"/>
                <a:cs typeface="+mn-lt"/>
              </a:rPr>
              <a:t>인도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기독교인들의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신변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안전과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폭력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사태의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즉각적인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중단을 위해 기도합니다.</a:t>
            </a:r>
            <a:r>
              <a:rPr lang="ko-KR" altLang="en-US" sz="1400" b="1" dirty="0">
                <a:ea typeface="+mn-lt"/>
                <a:cs typeface="+mn-lt"/>
              </a:rPr>
              <a:t> </a:t>
            </a:r>
            <a:r>
              <a:rPr lang="ko-KR" altLang="en-US" sz="1400" dirty="0">
                <a:ea typeface="+mn-lt"/>
                <a:cs typeface="+mn-lt"/>
              </a:rPr>
              <a:t>극단주의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세력의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무차별적인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공격이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이어지는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지역에서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신자들이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보호받으며</a:t>
            </a:r>
            <a:r>
              <a:rPr lang="en-US" altLang="ko-KR" sz="1400" dirty="0">
                <a:ea typeface="+mn-lt"/>
                <a:cs typeface="+mn-lt"/>
              </a:rPr>
              <a:t>, </a:t>
            </a:r>
            <a:r>
              <a:rPr lang="ko-KR" altLang="en-US" sz="1400" dirty="0">
                <a:ea typeface="+mn-lt"/>
                <a:cs typeface="+mn-lt"/>
              </a:rPr>
              <a:t>더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이상의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인명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피해와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기물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파손이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발생하지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않도록</a:t>
            </a:r>
            <a:r>
              <a:rPr lang="en-US" altLang="ko-KR" sz="1400" dirty="0">
                <a:ea typeface="+mn-lt"/>
                <a:cs typeface="+mn-lt"/>
              </a:rPr>
              <a:t> </a:t>
            </a:r>
            <a:r>
              <a:rPr lang="en-US" altLang="ko-KR" sz="1400" dirty="0" err="1">
                <a:ea typeface="+mn-lt"/>
                <a:cs typeface="+mn-lt"/>
              </a:rPr>
              <a:t>주님이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en-US" altLang="ko-KR" sz="1400" dirty="0" err="1">
                <a:ea typeface="+mn-lt"/>
                <a:cs typeface="+mn-lt"/>
              </a:rPr>
              <a:t>지켜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en-US" altLang="ko-KR" sz="1400" dirty="0" err="1">
                <a:ea typeface="+mn-lt"/>
                <a:cs typeface="+mn-lt"/>
              </a:rPr>
              <a:t>주옵소서</a:t>
            </a:r>
            <a:r>
              <a:rPr lang="en-US" altLang="ko-KR" sz="1400" dirty="0">
                <a:ea typeface="+mn-lt"/>
                <a:cs typeface="+mn-lt"/>
              </a:rPr>
              <a:t>!</a:t>
            </a:r>
          </a:p>
          <a:p>
            <a:pPr algn="just">
              <a:buFont typeface="Arial"/>
              <a:buChar char="•"/>
            </a:pPr>
            <a:endParaRPr lang="en-US" altLang="ko-KR" sz="1400" dirty="0">
              <a:ea typeface="+mn-lt"/>
              <a:cs typeface="+mn-lt"/>
            </a:endParaRPr>
          </a:p>
          <a:p>
            <a:pPr marL="285750" indent="-285750" algn="just">
              <a:buFont typeface="Arial"/>
              <a:buChar char="•"/>
            </a:pPr>
            <a:r>
              <a:rPr lang="ko-KR" altLang="en-US" sz="1400" dirty="0">
                <a:ea typeface="+mn-lt"/>
                <a:cs typeface="+mn-lt"/>
              </a:rPr>
              <a:t>피해자들의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신체적</a:t>
            </a:r>
            <a:r>
              <a:rPr lang="en-US" sz="1400" dirty="0">
                <a:ea typeface="+mn-lt"/>
                <a:cs typeface="+mn-lt"/>
              </a:rPr>
              <a:t>·</a:t>
            </a:r>
            <a:r>
              <a:rPr lang="ko-KR" altLang="en-US" sz="1400" dirty="0">
                <a:ea typeface="+mn-lt"/>
                <a:cs typeface="+mn-lt"/>
              </a:rPr>
              <a:t>심리적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회복과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en-US" altLang="ko-KR" sz="1400" err="1">
                <a:ea typeface="+mn-lt"/>
                <a:cs typeface="+mn-lt"/>
              </a:rPr>
              <a:t>하나님의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평강이 함께 하시기를 기도합니다. 이번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사태로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폭행과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모욕을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당한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피해자들과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트라우마를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겪는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여성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및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아동들의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상처가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치유되며</a:t>
            </a:r>
            <a:r>
              <a:rPr lang="en-US" sz="1400" dirty="0">
                <a:ea typeface="+mn-lt"/>
                <a:cs typeface="+mn-lt"/>
              </a:rPr>
              <a:t>,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두려움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속에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있는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공동체에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하나님의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평안이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err="1">
                <a:ea typeface="+mn-lt"/>
                <a:cs typeface="+mn-lt"/>
              </a:rPr>
              <a:t>함께하옵소서</a:t>
            </a:r>
            <a:r>
              <a:rPr lang="ko-KR" altLang="en-US" sz="1400" dirty="0">
                <a:ea typeface="+mn-lt"/>
                <a:cs typeface="+mn-lt"/>
              </a:rPr>
              <a:t>!</a:t>
            </a:r>
            <a:endParaRPr lang="en-US" altLang="ko-KR" sz="1400" dirty="0">
              <a:ea typeface="+mn-lt"/>
              <a:cs typeface="+mn-lt"/>
            </a:endParaRPr>
          </a:p>
          <a:p>
            <a:pPr algn="just">
              <a:buFont typeface="Arial"/>
              <a:buChar char="•"/>
            </a:pPr>
            <a:endParaRPr lang="en-US" altLang="ko-KR" sz="1400" dirty="0">
              <a:ea typeface="+mn-lt"/>
              <a:cs typeface="+mn-lt"/>
            </a:endParaRPr>
          </a:p>
          <a:p>
            <a:pPr marL="285750" indent="-285750" algn="just">
              <a:buFont typeface="Arial"/>
              <a:buChar char="•"/>
            </a:pPr>
            <a:r>
              <a:rPr lang="ko-KR" altLang="en-US" sz="1400" dirty="0">
                <a:ea typeface="+mn-lt"/>
                <a:cs typeface="+mn-lt"/>
              </a:rPr>
              <a:t>정부의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공정한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법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집행과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교회의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영적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en-US" altLang="ko-KR" sz="1400" dirty="0" err="1">
                <a:ea typeface="+mn-lt"/>
                <a:cs typeface="+mn-lt"/>
              </a:rPr>
              <a:t>성숙함을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en-US" altLang="ko-KR" sz="1400" dirty="0" err="1">
                <a:ea typeface="+mn-lt"/>
                <a:cs typeface="+mn-lt"/>
              </a:rPr>
              <a:t>위해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en-US" altLang="ko-KR" sz="1400" dirty="0" err="1">
                <a:ea typeface="+mn-lt"/>
                <a:cs typeface="+mn-lt"/>
              </a:rPr>
              <a:t>기도합니다</a:t>
            </a:r>
            <a:r>
              <a:rPr lang="en-US" altLang="ko-KR" sz="1400" dirty="0">
                <a:ea typeface="+mn-lt"/>
                <a:cs typeface="+mn-lt"/>
              </a:rPr>
              <a:t>.</a:t>
            </a:r>
            <a:r>
              <a:rPr lang="en-US" altLang="ko-KR" sz="1400" b="1" dirty="0">
                <a:ea typeface="+mn-lt"/>
                <a:cs typeface="+mn-lt"/>
              </a:rPr>
              <a:t> </a:t>
            </a:r>
            <a:r>
              <a:rPr lang="ko-KR" altLang="en-US" sz="1400" dirty="0">
                <a:ea typeface="+mn-lt"/>
                <a:cs typeface="+mn-lt"/>
              </a:rPr>
              <a:t>인도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정부가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소수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종교인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보호를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위해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실효성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있는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조치를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취하고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정의를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구현하며</a:t>
            </a:r>
            <a:r>
              <a:rPr lang="en-US" altLang="ko-KR" sz="1400" dirty="0">
                <a:ea typeface="+mn-lt"/>
                <a:cs typeface="+mn-lt"/>
              </a:rPr>
              <a:t>, </a:t>
            </a:r>
            <a:r>
              <a:rPr lang="ko-KR" altLang="en-US" sz="1400" dirty="0">
                <a:ea typeface="+mn-lt"/>
                <a:cs typeface="+mn-lt"/>
              </a:rPr>
              <a:t>박해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속에서도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인도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교회가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신앙의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용기를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잃지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않고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더욱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굳건히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서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나가도록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en-US" altLang="ko-KR" sz="1400" dirty="0" err="1">
                <a:ea typeface="+mn-lt"/>
                <a:cs typeface="+mn-lt"/>
              </a:rPr>
              <a:t>도와</a:t>
            </a:r>
            <a:r>
              <a:rPr lang="en-US" altLang="ko-KR" sz="1400" dirty="0">
                <a:ea typeface="+mn-lt"/>
                <a:cs typeface="+mn-lt"/>
              </a:rPr>
              <a:t> </a:t>
            </a:r>
            <a:r>
              <a:rPr lang="en-US" altLang="ko-KR" sz="1400" dirty="0" err="1">
                <a:ea typeface="+mn-lt"/>
                <a:cs typeface="+mn-lt"/>
              </a:rPr>
              <a:t>주옵소서</a:t>
            </a:r>
            <a:r>
              <a:rPr lang="en-US" altLang="ko-KR" sz="1400" dirty="0">
                <a:ea typeface="+mn-lt"/>
                <a:cs typeface="+mn-lt"/>
              </a:rPr>
              <a:t>!</a:t>
            </a:r>
          </a:p>
          <a:p>
            <a:pPr algn="just">
              <a:buFont typeface="Arial"/>
              <a:buChar char="•"/>
            </a:pPr>
            <a:endParaRPr lang="en-US" altLang="ko-KR" sz="1400" dirty="0">
              <a:ea typeface="+mn-lt"/>
              <a:cs typeface="+mn-lt"/>
            </a:endParaRPr>
          </a:p>
          <a:p>
            <a:pPr marL="285750" indent="-285750" algn="just">
              <a:buFont typeface="Arial"/>
              <a:buChar char="•"/>
            </a:pPr>
            <a:r>
              <a:rPr lang="en-US" sz="1400" dirty="0" err="1">
                <a:ea typeface="+mn-lt"/>
                <a:cs typeface="+mn-lt"/>
              </a:rPr>
              <a:t>박해자들의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회심과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인도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사회의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종교적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포용성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회복을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위해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기도합니다</a:t>
            </a:r>
            <a:r>
              <a:rPr lang="en-US" sz="1400" dirty="0">
                <a:ea typeface="+mn-lt"/>
                <a:cs typeface="+mn-lt"/>
              </a:rPr>
              <a:t>. </a:t>
            </a:r>
            <a:r>
              <a:rPr lang="en-US" sz="1400" dirty="0" err="1">
                <a:ea typeface="+mn-lt"/>
                <a:cs typeface="+mn-lt"/>
              </a:rPr>
              <a:t>증오와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편견에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사로잡혀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폭력을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휘두르는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극단주의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세력의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마음이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변화되어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복음의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진리를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깨닫게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되기를</a:t>
            </a:r>
            <a:r>
              <a:rPr lang="en-US" sz="1400" dirty="0">
                <a:ea typeface="+mn-lt"/>
                <a:cs typeface="+mn-lt"/>
              </a:rPr>
              <a:t>, </a:t>
            </a:r>
            <a:r>
              <a:rPr lang="en-US" sz="1400" dirty="0" err="1">
                <a:ea typeface="+mn-lt"/>
                <a:cs typeface="+mn-lt"/>
              </a:rPr>
              <a:t>또한</a:t>
            </a:r>
            <a:r>
              <a:rPr lang="en-US" sz="1400" dirty="0">
                <a:ea typeface="+mn-lt"/>
                <a:cs typeface="+mn-lt"/>
              </a:rPr>
              <a:t> '</a:t>
            </a:r>
            <a:r>
              <a:rPr lang="en-US" sz="1400" dirty="0" err="1">
                <a:ea typeface="+mn-lt"/>
                <a:cs typeface="+mn-lt"/>
              </a:rPr>
              <a:t>강제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개종'이라는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허위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선동이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사라지고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인도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사회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전반에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소수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종교를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존중하고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포용하는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문화가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정착되어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진정한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종교적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en-US" sz="1400" dirty="0" err="1">
                <a:ea typeface="+mn-lt"/>
                <a:cs typeface="+mn-lt"/>
              </a:rPr>
              <a:t>화합이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이루어지게 </a:t>
            </a:r>
            <a:r>
              <a:rPr lang="ko-KR" altLang="en-US" sz="1400" dirty="0" err="1">
                <a:ea typeface="+mn-lt"/>
                <a:cs typeface="+mn-lt"/>
              </a:rPr>
              <a:t>하옵소서</a:t>
            </a:r>
            <a:r>
              <a:rPr lang="ko-KR" altLang="en-US" sz="1400" dirty="0">
                <a:ea typeface="+mn-lt"/>
                <a:cs typeface="+mn-lt"/>
              </a:rPr>
              <a:t>! </a:t>
            </a:r>
            <a:endParaRPr lang="en-US" sz="1400" dirty="0">
              <a:ea typeface="맑은 고딕"/>
            </a:endParaRPr>
          </a:p>
        </p:txBody>
      </p:sp>
      <p:pic>
        <p:nvPicPr>
          <p:cNvPr id="2" name="그림 1" descr="텍스트, 사람, 스크린샷, 미디어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F07481F5-9457-CC7E-6CBA-F240C0CEB4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4125" y="1776973"/>
            <a:ext cx="3641727" cy="2038547"/>
          </a:xfrm>
          <a:prstGeom prst="rect">
            <a:avLst/>
          </a:prstGeom>
        </p:spPr>
      </p:pic>
      <p:pic>
        <p:nvPicPr>
          <p:cNvPr id="3" name="그림 2" descr="의류, 야외, 사람, 사람들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44FC7489-5A1A-9D62-A2B4-53D5BB5A40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2522" y="3971365"/>
            <a:ext cx="3644349" cy="1753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6396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7DE98-3EFC-C309-EEBF-44871C12C4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C17CA0A8-C4F1-3751-74F5-4D0558090C34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924AAEC2-4750-F44F-2CFE-61AB5A59F5F1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994C08A3-0668-909F-D2D5-18BC69AD800C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60B1451-BE15-9B89-A62D-457335D5BB98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9297B732-CD6B-20C9-1732-E6D08C7AEA20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D472599F-6C8C-1C05-A4DC-C4F5CFD56517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0E2354F9-FEF0-81C9-C9D3-5E1B5B1C3F13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8F0DE81C-F42A-34C1-DB60-F780397CDDF5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#콜롬비아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dirty="0">
                <a:solidFill>
                  <a:srgbClr val="0070C0"/>
                </a:solidFill>
                <a:ea typeface="+mn-lt"/>
                <a:cs typeface="+mn-lt"/>
              </a:rPr>
              <a:t>무장단체</a:t>
            </a:r>
            <a:r>
              <a:rPr lang="en-US" altLang="ko-KR" dirty="0">
                <a:solidFill>
                  <a:srgbClr val="0070C0"/>
                </a:solidFill>
                <a:ea typeface="+mn-lt"/>
                <a:cs typeface="+mn-lt"/>
              </a:rPr>
              <a:t> </a:t>
            </a:r>
            <a:r>
              <a:rPr lang="ko-KR" altLang="en-US" dirty="0">
                <a:solidFill>
                  <a:srgbClr val="0070C0"/>
                </a:solidFill>
                <a:ea typeface="+mn-lt"/>
                <a:cs typeface="+mn-lt"/>
              </a:rPr>
              <a:t>폭력</a:t>
            </a:r>
            <a:r>
              <a:rPr lang="en-US" altLang="ko-KR" dirty="0">
                <a:solidFill>
                  <a:srgbClr val="0070C0"/>
                </a:solidFill>
                <a:ea typeface="+mn-lt"/>
                <a:cs typeface="+mn-lt"/>
              </a:rPr>
              <a:t> </a:t>
            </a:r>
            <a:r>
              <a:rPr lang="ko-KR" altLang="en-US" dirty="0">
                <a:solidFill>
                  <a:srgbClr val="0070C0"/>
                </a:solidFill>
                <a:ea typeface="+mn-lt"/>
                <a:cs typeface="+mn-lt"/>
              </a:rPr>
              <a:t>수위</a:t>
            </a:r>
            <a:r>
              <a:rPr lang="en-US" dirty="0">
                <a:solidFill>
                  <a:srgbClr val="0070C0"/>
                </a:solidFill>
                <a:ea typeface="+mn-lt"/>
                <a:cs typeface="+mn-lt"/>
              </a:rPr>
              <a:t> </a:t>
            </a:r>
            <a:r>
              <a:rPr lang="ko-KR" altLang="en-US" dirty="0">
                <a:solidFill>
                  <a:srgbClr val="0070C0"/>
                </a:solidFill>
                <a:ea typeface="+mn-lt"/>
                <a:cs typeface="+mn-lt"/>
              </a:rPr>
              <a:t>격화</a:t>
            </a:r>
            <a:r>
              <a:rPr lang="en-US" altLang="ko-KR" dirty="0">
                <a:solidFill>
                  <a:srgbClr val="0070C0"/>
                </a:solidFill>
                <a:ea typeface="+mn-lt"/>
                <a:cs typeface="+mn-lt"/>
              </a:rPr>
              <a:t>… </a:t>
            </a:r>
            <a:r>
              <a:rPr lang="ko-KR" altLang="en-US" dirty="0">
                <a:solidFill>
                  <a:srgbClr val="0070C0"/>
                </a:solidFill>
                <a:ea typeface="+mn-lt"/>
                <a:cs typeface="+mn-lt"/>
              </a:rPr>
              <a:t>고립된</a:t>
            </a:r>
            <a:r>
              <a:rPr lang="en-US" altLang="ko-KR" dirty="0">
                <a:solidFill>
                  <a:srgbClr val="0070C0"/>
                </a:solidFill>
                <a:ea typeface="+mn-lt"/>
                <a:cs typeface="+mn-lt"/>
              </a:rPr>
              <a:t> </a:t>
            </a:r>
            <a:r>
              <a:rPr lang="ko-KR" altLang="en-US" dirty="0">
                <a:solidFill>
                  <a:srgbClr val="0070C0"/>
                </a:solidFill>
                <a:ea typeface="+mn-lt"/>
                <a:cs typeface="+mn-lt"/>
              </a:rPr>
              <a:t>기독교</a:t>
            </a:r>
            <a:r>
              <a:rPr lang="en-US" altLang="ko-KR" dirty="0">
                <a:solidFill>
                  <a:srgbClr val="0070C0"/>
                </a:solidFill>
                <a:ea typeface="+mn-lt"/>
                <a:cs typeface="+mn-lt"/>
              </a:rPr>
              <a:t> </a:t>
            </a:r>
            <a:r>
              <a:rPr lang="ko-KR" altLang="en-US" dirty="0">
                <a:solidFill>
                  <a:srgbClr val="0070C0"/>
                </a:solidFill>
                <a:ea typeface="+mn-lt"/>
                <a:cs typeface="+mn-lt"/>
              </a:rPr>
              <a:t>공동체</a:t>
            </a:r>
            <a:r>
              <a:rPr lang="en-US" altLang="ko-KR" dirty="0">
                <a:solidFill>
                  <a:srgbClr val="0070C0"/>
                </a:solidFill>
                <a:ea typeface="+mn-lt"/>
                <a:cs typeface="+mn-lt"/>
              </a:rPr>
              <a:t> </a:t>
            </a:r>
            <a:r>
              <a:rPr lang="ko-KR" altLang="en-US" dirty="0">
                <a:solidFill>
                  <a:srgbClr val="0070C0"/>
                </a:solidFill>
                <a:ea typeface="+mn-lt"/>
                <a:cs typeface="+mn-lt"/>
              </a:rPr>
              <a:t>위한</a:t>
            </a:r>
            <a:r>
              <a:rPr lang="en-US" altLang="ko-KR" dirty="0">
                <a:solidFill>
                  <a:srgbClr val="0070C0"/>
                </a:solidFill>
                <a:ea typeface="+mn-lt"/>
                <a:cs typeface="+mn-lt"/>
              </a:rPr>
              <a:t> ‘</a:t>
            </a:r>
            <a:r>
              <a:rPr lang="ko-KR" altLang="en-US" dirty="0">
                <a:solidFill>
                  <a:srgbClr val="0070C0"/>
                </a:solidFill>
                <a:ea typeface="+mn-lt"/>
                <a:cs typeface="+mn-lt"/>
              </a:rPr>
              <a:t>긴급</a:t>
            </a:r>
            <a:r>
              <a:rPr lang="en-US" altLang="ko-KR" dirty="0">
                <a:solidFill>
                  <a:srgbClr val="0070C0"/>
                </a:solidFill>
                <a:ea typeface="+mn-lt"/>
                <a:cs typeface="+mn-lt"/>
              </a:rPr>
              <a:t> </a:t>
            </a:r>
            <a:r>
              <a:rPr lang="ko-KR" altLang="en-US" dirty="0">
                <a:solidFill>
                  <a:srgbClr val="0070C0"/>
                </a:solidFill>
                <a:ea typeface="+mn-lt"/>
                <a:cs typeface="+mn-lt"/>
              </a:rPr>
              <a:t>기도</a:t>
            </a:r>
            <a:r>
              <a:rPr lang="en-US" altLang="ko-KR" dirty="0">
                <a:solidFill>
                  <a:srgbClr val="0070C0"/>
                </a:solidFill>
                <a:ea typeface="+mn-lt"/>
                <a:cs typeface="+mn-lt"/>
              </a:rPr>
              <a:t>’ </a:t>
            </a:r>
            <a:r>
              <a:rPr lang="ko-KR" altLang="en-US" dirty="0">
                <a:solidFill>
                  <a:srgbClr val="0070C0"/>
                </a:solidFill>
                <a:ea typeface="+mn-lt"/>
                <a:cs typeface="+mn-lt"/>
              </a:rPr>
              <a:t>요청</a:t>
            </a:r>
            <a:endParaRPr lang="en-US" sz="1800" dirty="0"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4F7517-0704-3A80-4C66-72CB6DBFF472}"/>
              </a:ext>
            </a:extLst>
          </p:cNvPr>
          <p:cNvSpPr txBox="1"/>
          <p:nvPr/>
        </p:nvSpPr>
        <p:spPr>
          <a:xfrm>
            <a:off x="1213163" y="1625465"/>
            <a:ext cx="6350798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4472C4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sz="1200" kern="100" dirty="0">
                <a:ea typeface="+mn-lt"/>
                <a:cs typeface="+mn-lt"/>
              </a:rPr>
              <a:t>최근 콜롬비아에서 반군 조직인 민족해방군(ELN)이 자행한 '72시간 </a:t>
            </a:r>
            <a:r>
              <a:rPr lang="ko-KR" altLang="en-US" sz="1200" kern="100" dirty="0">
                <a:ea typeface="+mn-lt"/>
                <a:cs typeface="+mn-lt"/>
              </a:rPr>
              <a:t>무장</a:t>
            </a:r>
            <a:r>
              <a:rPr lang="ko-KR" sz="1200" kern="100" dirty="0">
                <a:ea typeface="+mn-lt"/>
                <a:cs typeface="+mn-lt"/>
              </a:rPr>
              <a:t> 파업' 이후 폭력 사태가 급격히 악화되면서</a:t>
            </a:r>
            <a:r>
              <a:rPr lang="en-US" altLang="ko-KR" sz="1200" kern="100" dirty="0">
                <a:ea typeface="+mn-lt"/>
                <a:cs typeface="+mn-lt"/>
              </a:rPr>
              <a:t>,</a:t>
            </a:r>
            <a:r>
              <a:rPr lang="ko-KR" sz="1200" kern="100" dirty="0">
                <a:ea typeface="+mn-lt"/>
                <a:cs typeface="+mn-lt"/>
              </a:rPr>
              <a:t> 현지 기독교 공동체의 안전과 신앙생활이 심각한 위협을 받고 있습니다.</a:t>
            </a:r>
            <a:endParaRPr lang="ko-KR" dirty="0">
              <a:ea typeface="+mn-lt"/>
              <a:cs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D1EF47-8997-2E79-E2D3-1DFCD7A205A3}"/>
              </a:ext>
            </a:extLst>
          </p:cNvPr>
          <p:cNvSpPr txBox="1"/>
          <p:nvPr/>
        </p:nvSpPr>
        <p:spPr>
          <a:xfrm>
            <a:off x="1213162" y="2461412"/>
            <a:ext cx="6354055" cy="36009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sz="1200" b="1" dirty="0">
                <a:ea typeface="+mn-lt"/>
                <a:cs typeface="+mn-lt"/>
              </a:rPr>
              <a:t>무장 세력의 공격으로 인한 국가 마비와 인도주의적 위기</a:t>
            </a:r>
            <a:r>
              <a:rPr lang="ko-KR" sz="1200" dirty="0">
                <a:ea typeface="+mn-lt"/>
                <a:cs typeface="+mn-lt"/>
              </a:rPr>
              <a:t> </a:t>
            </a:r>
            <a:endParaRPr lang="ko-KR" altLang="en-US" dirty="0">
              <a:ea typeface="+mn-lt"/>
              <a:cs typeface="+mn-lt"/>
            </a:endParaRPr>
          </a:p>
          <a:p>
            <a:pPr algn="just"/>
            <a:r>
              <a:rPr lang="ko-KR" sz="1200" dirty="0">
                <a:ea typeface="+mn-lt"/>
                <a:cs typeface="+mn-lt"/>
              </a:rPr>
              <a:t>이번 파업 기간 동안 콜롬비아 전역에서는 수십 건의 조직적인 공격과 도로 </a:t>
            </a:r>
            <a:r>
              <a:rPr lang="ko-KR" altLang="en-US" sz="1200" dirty="0">
                <a:ea typeface="+mn-lt"/>
                <a:cs typeface="+mn-lt"/>
              </a:rPr>
              <a:t>봉쇄</a:t>
            </a:r>
            <a:r>
              <a:rPr lang="ko-KR" sz="1200" dirty="0">
                <a:ea typeface="+mn-lt"/>
                <a:cs typeface="+mn-lt"/>
              </a:rPr>
              <a:t>, 폭발물</a:t>
            </a:r>
            <a:r>
              <a:rPr lang="ko-KR" altLang="en-US" sz="1200" dirty="0">
                <a:ea typeface="+mn-lt"/>
                <a:cs typeface="+mn-lt"/>
              </a:rPr>
              <a:t> 설치가 이어졌습니다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r>
              <a:rPr 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이로 인해 여러 지역의 물류와 이동이 마비되었으며</a:t>
            </a:r>
            <a:r>
              <a:rPr lang="en-US" altLang="ko-KR" sz="1200" dirty="0">
                <a:ea typeface="+mn-lt"/>
                <a:cs typeface="+mn-lt"/>
              </a:rPr>
              <a:t>,</a:t>
            </a:r>
            <a:r>
              <a:rPr lang="ko-KR" sz="1200" dirty="0">
                <a:ea typeface="+mn-lt"/>
                <a:cs typeface="+mn-lt"/>
              </a:rPr>
              <a:t> 다수의 사망자가 발생하고 지역사회 전체가 극심한 공포에 휩싸였습니다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endParaRPr lang="ko-KR" altLang="en-US">
              <a:ea typeface="+mn-lt"/>
              <a:cs typeface="+mn-lt"/>
            </a:endParaRPr>
          </a:p>
          <a:p>
            <a:pPr algn="just"/>
            <a:endParaRPr lang="en-US" altLang="ko-KR" sz="1200" dirty="0">
              <a:ea typeface="+mn-lt"/>
              <a:cs typeface="+mn-lt"/>
            </a:endParaRPr>
          </a:p>
          <a:p>
            <a:pPr algn="just"/>
            <a:r>
              <a:rPr lang="ko-KR" sz="1200" b="1" dirty="0">
                <a:ea typeface="+mn-lt"/>
                <a:cs typeface="+mn-lt"/>
              </a:rPr>
              <a:t>농촌 지역 교회 사역 전면 중단… ‘</a:t>
            </a:r>
            <a:r>
              <a:rPr lang="ko-KR" sz="1200" b="1" err="1">
                <a:ea typeface="+mn-lt"/>
                <a:cs typeface="+mn-lt"/>
              </a:rPr>
              <a:t>공포’가</a:t>
            </a:r>
            <a:r>
              <a:rPr lang="ko-KR" sz="1200" b="1" dirty="0">
                <a:ea typeface="+mn-lt"/>
                <a:cs typeface="+mn-lt"/>
              </a:rPr>
              <a:t> 신앙 생활 압박</a:t>
            </a:r>
            <a:r>
              <a:rPr lang="ko-KR" sz="1200" dirty="0">
                <a:ea typeface="+mn-lt"/>
                <a:cs typeface="+mn-lt"/>
              </a:rPr>
              <a:t> </a:t>
            </a:r>
            <a:endParaRPr lang="ko-KR" altLang="en-US" dirty="0">
              <a:ea typeface="+mn-lt"/>
              <a:cs typeface="+mn-lt"/>
            </a:endParaRPr>
          </a:p>
          <a:p>
            <a:pPr algn="just"/>
            <a:r>
              <a:rPr lang="ko-KR" sz="1200" dirty="0">
                <a:ea typeface="+mn-lt"/>
                <a:cs typeface="+mn-lt"/>
              </a:rPr>
              <a:t>특히 무장 단체의 영향력이 강한 농촌 지역 기독교 공동체의 피해가 심각합니다. </a:t>
            </a:r>
            <a:r>
              <a:rPr lang="ko-KR" altLang="en-US" sz="1200" dirty="0">
                <a:ea typeface="+mn-lt"/>
                <a:cs typeface="+mn-lt"/>
              </a:rPr>
              <a:t>지속되는 폭력의 위협으로 인해 많은 교회가 주일 예배를 중단했으며</a:t>
            </a:r>
            <a:r>
              <a:rPr lang="en-US" altLang="ko-KR" sz="1200" dirty="0">
                <a:ea typeface="+mn-lt"/>
                <a:cs typeface="+mn-lt"/>
              </a:rPr>
              <a:t>,</a:t>
            </a:r>
            <a:r>
              <a:rPr lang="ko-KR" altLang="en-US" sz="1200" dirty="0">
                <a:ea typeface="+mn-lt"/>
                <a:cs typeface="+mn-lt"/>
              </a:rPr>
              <a:t> 전도 활동과 주일학교를 포함한 모든 공동체 사역이 사실상 마비된 상태입니다</a:t>
            </a:r>
            <a:r>
              <a:rPr lang="ko-KR" sz="1200" dirty="0">
                <a:ea typeface="+mn-lt"/>
                <a:cs typeface="+mn-lt"/>
              </a:rPr>
              <a:t>.</a:t>
            </a:r>
            <a:endParaRPr lang="ko-KR" dirty="0">
              <a:ea typeface="+mn-lt"/>
              <a:cs typeface="+mn-lt"/>
            </a:endParaRPr>
          </a:p>
          <a:p>
            <a:pPr algn="just"/>
            <a:r>
              <a:rPr lang="ko-KR" sz="1200" dirty="0">
                <a:ea typeface="+mn-lt"/>
                <a:cs typeface="+mn-lt"/>
              </a:rPr>
              <a:t>현지 사역자들은 "성도들이 직면한 가장 큰 위협은 직접적인 </a:t>
            </a:r>
            <a:r>
              <a:rPr lang="ko-KR" sz="1200" dirty="0" err="1">
                <a:ea typeface="+mn-lt"/>
                <a:cs typeface="+mn-lt"/>
              </a:rPr>
              <a:t>폭력뿐만</a:t>
            </a:r>
            <a:r>
              <a:rPr lang="ko-KR" sz="1200" dirty="0">
                <a:ea typeface="+mn-lt"/>
                <a:cs typeface="+mn-lt"/>
              </a:rPr>
              <a:t> 아니라, 공포로 인해 사역이 중단되고 영적인 공동체 삶이 끊어지는 </a:t>
            </a:r>
            <a:r>
              <a:rPr lang="ko-KR" sz="1200" dirty="0" err="1">
                <a:ea typeface="+mn-lt"/>
                <a:cs typeface="+mn-lt"/>
              </a:rPr>
              <a:t>것"이라며</a:t>
            </a:r>
            <a:r>
              <a:rPr lang="ko-KR" sz="1200" dirty="0">
                <a:ea typeface="+mn-lt"/>
                <a:cs typeface="+mn-lt"/>
              </a:rPr>
              <a:t> 현지의 절박한 상황을 전했습니다. 교회 지도자들과 성도들은 신변의 위험은 물론</a:t>
            </a:r>
            <a:r>
              <a:rPr lang="en-US" altLang="ko-KR" sz="1200" dirty="0">
                <a:ea typeface="+mn-lt"/>
                <a:cs typeface="+mn-lt"/>
              </a:rPr>
              <a:t>,</a:t>
            </a:r>
            <a:r>
              <a:rPr lang="ko-KR" sz="1200" dirty="0">
                <a:ea typeface="+mn-lt"/>
                <a:cs typeface="+mn-lt"/>
              </a:rPr>
              <a:t> 고립과 불확실성 속에서 정신적</a:t>
            </a:r>
            <a:r>
              <a:rPr lang="en-US" altLang="ko-KR" sz="1200" dirty="0">
                <a:ea typeface="+mn-lt"/>
                <a:cs typeface="+mn-lt"/>
              </a:rPr>
              <a:t>·</a:t>
            </a:r>
            <a:r>
              <a:rPr lang="ko-KR" sz="1200" dirty="0">
                <a:ea typeface="+mn-lt"/>
                <a:cs typeface="+mn-lt"/>
              </a:rPr>
              <a:t>영적 고통을 호소하고 있습니다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endParaRPr lang="ko-KR" altLang="en-US" dirty="0">
              <a:ea typeface="+mn-lt"/>
              <a:cs typeface="+mn-lt"/>
            </a:endParaRPr>
          </a:p>
          <a:p>
            <a:pPr algn="just"/>
            <a:endParaRPr lang="en-US" altLang="ko-KR" sz="1200" dirty="0">
              <a:ea typeface="+mn-lt"/>
              <a:cs typeface="+mn-lt"/>
            </a:endParaRPr>
          </a:p>
          <a:p>
            <a:pPr algn="just"/>
            <a:r>
              <a:rPr lang="ko-KR" altLang="en-US" sz="1200" b="1" dirty="0">
                <a:ea typeface="+mn-lt"/>
                <a:cs typeface="+mn-lt"/>
              </a:rPr>
              <a:t>“어둠 속의 빛으로 남을 것” 콜롬비아 교회의 호소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endParaRPr lang="en-US" altLang="ko-KR" dirty="0">
              <a:ea typeface="+mn-lt"/>
              <a:cs typeface="+mn-lt"/>
            </a:endParaRPr>
          </a:p>
          <a:p>
            <a:pPr algn="just"/>
            <a:r>
              <a:rPr lang="ko-KR" altLang="en-US" sz="1200" dirty="0">
                <a:ea typeface="+mn-lt"/>
                <a:cs typeface="+mn-lt"/>
              </a:rPr>
              <a:t>무장 파업 기간은 종료되었으나 현지의 </a:t>
            </a:r>
            <a:r>
              <a:rPr lang="ko-KR" sz="1200" dirty="0">
                <a:ea typeface="+mn-lt"/>
                <a:cs typeface="+mn-lt"/>
              </a:rPr>
              <a:t>긴장감은 여전히 해소되지 않고 있습니다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r>
              <a:rPr lang="ko-KR" sz="1200" dirty="0">
                <a:ea typeface="+mn-lt"/>
                <a:cs typeface="+mn-lt"/>
              </a:rPr>
              <a:t> 이러한 역경 </a:t>
            </a:r>
            <a:r>
              <a:rPr lang="ko-KR" altLang="en-US" sz="1200" dirty="0">
                <a:ea typeface="+mn-lt"/>
                <a:cs typeface="+mn-lt"/>
              </a:rPr>
              <a:t>속에서도</a:t>
            </a:r>
            <a:r>
              <a:rPr lang="ko-KR" sz="1200" dirty="0">
                <a:ea typeface="+mn-lt"/>
                <a:cs typeface="+mn-lt"/>
              </a:rPr>
              <a:t> 콜롬비아 교회는 세상의 빛과 소금의 역할을 포기하지 않겠다는 의지를 밝히며, 전 세계 그리스도인들에게 </a:t>
            </a:r>
            <a:r>
              <a:rPr lang="ko-KR" altLang="en-US" sz="1200" dirty="0">
                <a:ea typeface="+mn-lt"/>
                <a:cs typeface="+mn-lt"/>
              </a:rPr>
              <a:t>기도를</a:t>
            </a:r>
            <a:r>
              <a:rPr lang="ko-KR" sz="1200" dirty="0">
                <a:ea typeface="+mn-lt"/>
                <a:cs typeface="+mn-lt"/>
              </a:rPr>
              <a:t> 요청하고 </a:t>
            </a:r>
            <a:r>
              <a:rPr lang="ko-KR" altLang="en-US" sz="1200" dirty="0">
                <a:ea typeface="+mn-lt"/>
                <a:cs typeface="+mn-lt"/>
              </a:rPr>
              <a:t>있습니다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endParaRPr lang="en-US" dirty="0">
              <a:ea typeface="맑은 고딕"/>
            </a:endParaRPr>
          </a:p>
          <a:p>
            <a:pPr algn="just"/>
            <a:endParaRPr lang="ko-KR" altLang="en-US" sz="1200" dirty="0">
              <a:ea typeface="+mn-lt"/>
              <a:cs typeface="+mn-lt"/>
            </a:endParaRPr>
          </a:p>
        </p:txBody>
      </p:sp>
      <p:pic>
        <p:nvPicPr>
          <p:cNvPr id="2" name="그림 1" descr="가구, 의류, 사람, 사람들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6684876B-5A05-C324-E15F-EA11B6E978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0386" y="2462292"/>
            <a:ext cx="3641726" cy="2731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948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E4087F-11C8-5324-7CDB-BE1130264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107F259A-5B95-7DC3-928C-7DB6A2E611B6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D36C581E-BE99-90A8-39CB-4A63C115E46D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3D891AFC-4956-B1D9-2D96-F469E2FA046B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43DC966-A601-F1DA-8F03-2B3707BB25C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7E112FD6-5A16-5359-AFDD-97195A1ABCC6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10336903-4961-46DE-097C-06CDE4AB9E59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87C98CB-FEB3-13FA-3CB8-10B765DD0B8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347A181-6423-4C96-4132-CB8634428CE6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#콜롬비이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dirty="0">
                <a:ea typeface="+mn-lt"/>
                <a:cs typeface="+mn-lt"/>
              </a:rPr>
              <a:t>폭력의 위험에 노출된 </a:t>
            </a:r>
            <a:r>
              <a:rPr lang="ko-KR" altLang="en-US" err="1">
                <a:ea typeface="+mn-lt"/>
                <a:cs typeface="+mn-lt"/>
              </a:rPr>
              <a:t>콜롬비야</a:t>
            </a:r>
            <a:r>
              <a:rPr lang="ko-KR" altLang="en-US" dirty="0">
                <a:ea typeface="+mn-lt"/>
                <a:cs typeface="+mn-lt"/>
              </a:rPr>
              <a:t> 교회를 위해 기도합니다.  </a:t>
            </a:r>
            <a:endParaRPr lang="en-US" sz="1800" dirty="0">
              <a:ea typeface="맑은 고딕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DA8204F-6CB5-4DD3-F063-1322DD6FD522}"/>
              </a:ext>
            </a:extLst>
          </p:cNvPr>
          <p:cNvSpPr txBox="1"/>
          <p:nvPr/>
        </p:nvSpPr>
        <p:spPr>
          <a:xfrm>
            <a:off x="1213162" y="1909081"/>
            <a:ext cx="6354055" cy="304698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buFont typeface="Arial"/>
              <a:buChar char="•"/>
            </a:pPr>
            <a:r>
              <a:rPr lang="ko-KR" sz="1200" b="1" dirty="0">
                <a:ea typeface="+mn-lt"/>
                <a:cs typeface="+mn-lt"/>
              </a:rPr>
              <a:t>교회 지도자와 성도들의 신변 보호와 안전을 </a:t>
            </a:r>
            <a:r>
              <a:rPr lang="ko-KR" altLang="en-US" sz="1200" b="1" dirty="0">
                <a:ea typeface="+mn-lt"/>
                <a:cs typeface="+mn-lt"/>
              </a:rPr>
              <a:t>위해 기도합니다. </a:t>
            </a:r>
            <a:r>
              <a:rPr lang="ko-KR" sz="1200" dirty="0">
                <a:ea typeface="+mn-lt"/>
                <a:cs typeface="+mn-lt"/>
              </a:rPr>
              <a:t>무장 단체의 위협이 큰</a:t>
            </a:r>
            <a:r>
              <a:rPr lang="ko-KR" altLang="en-US" sz="1200" dirty="0">
                <a:ea typeface="+mn-lt"/>
                <a:cs typeface="+mn-lt"/>
              </a:rPr>
              <a:t> 고위험 지역에서</a:t>
            </a:r>
            <a:r>
              <a:rPr lang="ko-KR" sz="1200" dirty="0">
                <a:ea typeface="+mn-lt"/>
                <a:cs typeface="+mn-lt"/>
              </a:rPr>
              <a:t> 복음을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sz="1200" dirty="0">
                <a:ea typeface="+mn-lt"/>
                <a:cs typeface="+mn-lt"/>
              </a:rPr>
              <a:t>전하는 사역자들과 그 가족들이 어떠한 위험 속에서도 안전하게 보호받고</a:t>
            </a:r>
            <a:r>
              <a:rPr lang="en-US" altLang="ko-KR" sz="1200" dirty="0">
                <a:ea typeface="+mn-lt"/>
                <a:cs typeface="+mn-lt"/>
              </a:rPr>
              <a:t>,</a:t>
            </a:r>
            <a:r>
              <a:rPr lang="ko-KR" sz="1200" dirty="0">
                <a:ea typeface="+mn-lt"/>
                <a:cs typeface="+mn-lt"/>
              </a:rPr>
              <a:t> 주님이 주시는 평안을 잃지 </a:t>
            </a:r>
            <a:r>
              <a:rPr lang="ko-KR" altLang="en-US" sz="1200" dirty="0">
                <a:ea typeface="+mn-lt"/>
                <a:cs typeface="+mn-lt"/>
              </a:rPr>
              <a:t>않게 </a:t>
            </a:r>
            <a:r>
              <a:rPr lang="ko-KR" altLang="en-US" sz="1200" dirty="0" err="1">
                <a:ea typeface="+mn-lt"/>
                <a:cs typeface="+mn-lt"/>
              </a:rPr>
              <a:t>하옵소서</a:t>
            </a:r>
            <a:r>
              <a:rPr lang="ko-KR" altLang="en-US" sz="1200" dirty="0">
                <a:ea typeface="+mn-lt"/>
                <a:cs typeface="+mn-lt"/>
              </a:rPr>
              <a:t>!</a:t>
            </a:r>
            <a:endParaRPr lang="ko-KR" sz="1200" dirty="0">
              <a:ea typeface="+mn-lt"/>
              <a:cs typeface="+mn-lt"/>
            </a:endParaRPr>
          </a:p>
          <a:p>
            <a:pPr algn="just">
              <a:buFont typeface="Arial"/>
              <a:buChar char="•"/>
            </a:pPr>
            <a:endParaRPr lang="ko-KR" sz="1200" dirty="0">
              <a:ea typeface="+mn-lt"/>
              <a:cs typeface="+mn-lt"/>
            </a:endParaRPr>
          </a:p>
          <a:p>
            <a:pPr algn="just">
              <a:buFont typeface="Arial"/>
              <a:buChar char="•"/>
            </a:pPr>
            <a:r>
              <a:rPr lang="ko-KR" altLang="en-US" sz="1200" b="1" dirty="0">
                <a:ea typeface="+mn-lt"/>
                <a:cs typeface="+mn-lt"/>
              </a:rPr>
              <a:t>두려움을 이기는 담대한 믿음을 </a:t>
            </a:r>
            <a:r>
              <a:rPr lang="ko-KR" altLang="en-US" sz="1200" b="1" dirty="0" err="1">
                <a:ea typeface="+mn-lt"/>
                <a:cs typeface="+mn-lt"/>
              </a:rPr>
              <a:t>주시옵소서</a:t>
            </a:r>
            <a:r>
              <a:rPr lang="ko-KR" altLang="en-US" sz="1200" b="1" dirty="0">
                <a:ea typeface="+mn-lt"/>
                <a:cs typeface="+mn-lt"/>
              </a:rPr>
              <a:t>! </a:t>
            </a:r>
            <a:r>
              <a:rPr lang="ko-KR" altLang="en-US" sz="1200" dirty="0">
                <a:ea typeface="+mn-lt"/>
                <a:cs typeface="+mn-lt"/>
              </a:rPr>
              <a:t>성도들이 끊임없는 폭력과 고립 속에서도 공포에 굴복하지 않고</a:t>
            </a:r>
            <a:r>
              <a:rPr lang="ko-KR" sz="1200" dirty="0">
                <a:ea typeface="+mn-lt"/>
                <a:cs typeface="+mn-lt"/>
              </a:rPr>
              <a:t>, 하나님이 결코 그들을 떠나지 않으신다는 약속을 신뢰하며 용기를 얻도록 기도합니다.</a:t>
            </a:r>
            <a:endParaRPr lang="ko-KR" dirty="0">
              <a:ea typeface="+mn-lt"/>
              <a:cs typeface="+mn-lt"/>
            </a:endParaRPr>
          </a:p>
          <a:p>
            <a:pPr algn="just">
              <a:buFont typeface="Arial"/>
              <a:buChar char="•"/>
            </a:pPr>
            <a:endParaRPr lang="ko-KR" altLang="en-US" sz="1200" dirty="0">
              <a:ea typeface="+mn-lt"/>
              <a:cs typeface="+mn-lt"/>
            </a:endParaRPr>
          </a:p>
          <a:p>
            <a:pPr algn="just">
              <a:buFont typeface="Arial"/>
              <a:buChar char="•"/>
            </a:pPr>
            <a:r>
              <a:rPr lang="ko-KR" altLang="en-US" sz="1200" b="1" dirty="0">
                <a:ea typeface="+mn-lt"/>
                <a:cs typeface="+mn-lt"/>
              </a:rPr>
              <a:t>사역이</a:t>
            </a:r>
            <a:r>
              <a:rPr lang="ko-KR" sz="1200" b="1" dirty="0">
                <a:ea typeface="+mn-lt"/>
                <a:cs typeface="+mn-lt"/>
              </a:rPr>
              <a:t> </a:t>
            </a:r>
            <a:r>
              <a:rPr lang="ko-KR" altLang="en-US" sz="1200" b="1" dirty="0">
                <a:ea typeface="+mn-lt"/>
                <a:cs typeface="+mn-lt"/>
              </a:rPr>
              <a:t>중단되는</a:t>
            </a:r>
            <a:r>
              <a:rPr lang="ko-KR" sz="1200" b="1" dirty="0">
                <a:ea typeface="+mn-lt"/>
                <a:cs typeface="+mn-lt"/>
              </a:rPr>
              <a:t> 상황 속에서도 영적 생명력 유지하도록 </a:t>
            </a:r>
            <a:r>
              <a:rPr lang="ko-KR" altLang="en-US" sz="1200" b="1" dirty="0">
                <a:ea typeface="+mn-lt"/>
                <a:cs typeface="+mn-lt"/>
              </a:rPr>
              <a:t>기도합니다</a:t>
            </a:r>
            <a:r>
              <a:rPr lang="en-US" altLang="ko-KR" sz="1200" b="1" dirty="0">
                <a:ea typeface="+mn-lt"/>
                <a:cs typeface="+mn-lt"/>
              </a:rPr>
              <a:t>.</a:t>
            </a:r>
            <a:r>
              <a:rPr lang="ko-KR" altLang="en-US" sz="1200" b="1" dirty="0">
                <a:ea typeface="+mn-lt"/>
                <a:cs typeface="+mn-lt"/>
              </a:rPr>
              <a:t> </a:t>
            </a:r>
            <a:r>
              <a:rPr lang="ko-KR" sz="1200" dirty="0">
                <a:ea typeface="+mn-lt"/>
                <a:cs typeface="+mn-lt"/>
              </a:rPr>
              <a:t>예배와 주일학교 등 교회 활동이 제한되거나 중단된 상황에서도 성도들의 영적 삶이 위축되지 않고, 하나님의 은혜로 공동체가 계속 생명력을 이어갈 수 있게 </a:t>
            </a:r>
            <a:r>
              <a:rPr lang="ko-KR" sz="1200" dirty="0" err="1">
                <a:ea typeface="+mn-lt"/>
                <a:cs typeface="+mn-lt"/>
              </a:rPr>
              <a:t>하옵소서</a:t>
            </a:r>
            <a:r>
              <a:rPr lang="en-US" altLang="ko-KR" sz="1200" dirty="0">
                <a:ea typeface="+mn-lt"/>
                <a:cs typeface="+mn-lt"/>
              </a:rPr>
              <a:t>!</a:t>
            </a:r>
            <a:endParaRPr lang="ko-KR" sz="1200" dirty="0">
              <a:ea typeface="+mn-lt"/>
              <a:cs typeface="+mn-lt"/>
            </a:endParaRPr>
          </a:p>
          <a:p>
            <a:pPr algn="just"/>
            <a:endParaRPr lang="ko-KR" sz="1200" dirty="0">
              <a:ea typeface="+mn-lt"/>
              <a:cs typeface="+mn-lt"/>
            </a:endParaRPr>
          </a:p>
          <a:p>
            <a:pPr algn="just">
              <a:buFont typeface="Arial"/>
              <a:buChar char="•"/>
            </a:pPr>
            <a:r>
              <a:rPr lang="ko-KR" altLang="en-US" sz="1200" b="1" dirty="0">
                <a:ea typeface="+mn-lt"/>
                <a:cs typeface="+mn-lt"/>
              </a:rPr>
              <a:t>고통받는 지역사회의 평화와 치유를 위해 기도합니다. </a:t>
            </a:r>
            <a:r>
              <a:rPr lang="ko-KR" altLang="en-US" sz="1200" dirty="0">
                <a:ea typeface="+mn-lt"/>
                <a:cs typeface="+mn-lt"/>
              </a:rPr>
              <a:t>무장 파업과 폭력으로 인해 사랑하는 이를 잃거나 </a:t>
            </a:r>
            <a:r>
              <a:rPr lang="ko-KR" sz="1200" dirty="0">
                <a:ea typeface="+mn-lt"/>
                <a:cs typeface="+mn-lt"/>
              </a:rPr>
              <a:t>트라우마를 겪고</a:t>
            </a:r>
            <a:r>
              <a:rPr lang="ko-KR" altLang="en-US" sz="1200" dirty="0">
                <a:ea typeface="+mn-lt"/>
                <a:cs typeface="+mn-lt"/>
              </a:rPr>
              <a:t> 있는</a:t>
            </a:r>
            <a:r>
              <a:rPr lang="ko-KR" sz="1200" dirty="0">
                <a:ea typeface="+mn-lt"/>
                <a:cs typeface="+mn-lt"/>
              </a:rPr>
              <a:t> 공동체에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sz="1200" dirty="0">
                <a:ea typeface="+mn-lt"/>
                <a:cs typeface="+mn-lt"/>
              </a:rPr>
              <a:t>하나님의 진정한 위로와 평화가 임하여 상처 입은 </a:t>
            </a:r>
            <a:r>
              <a:rPr lang="ko-KR" altLang="en-US" sz="1200" dirty="0">
                <a:ea typeface="+mn-lt"/>
                <a:cs typeface="+mn-lt"/>
              </a:rPr>
              <a:t>마음들을</a:t>
            </a:r>
            <a:r>
              <a:rPr lang="ko-KR" sz="1200" dirty="0">
                <a:ea typeface="+mn-lt"/>
                <a:cs typeface="+mn-lt"/>
              </a:rPr>
              <a:t> 회복시켜 </a:t>
            </a:r>
            <a:r>
              <a:rPr lang="ko-KR" sz="1200" dirty="0" err="1">
                <a:ea typeface="+mn-lt"/>
                <a:cs typeface="+mn-lt"/>
              </a:rPr>
              <a:t>주옵소서</a:t>
            </a:r>
            <a:r>
              <a:rPr lang="en-US" altLang="ko-KR" sz="1200" dirty="0">
                <a:ea typeface="+mn-lt"/>
                <a:cs typeface="+mn-lt"/>
              </a:rPr>
              <a:t>!</a:t>
            </a:r>
          </a:p>
          <a:p>
            <a:pPr marL="171450" indent="-171450" algn="just">
              <a:buFont typeface="Arial,Sans-Serif"/>
              <a:buChar char="•"/>
            </a:pPr>
            <a:endParaRPr lang="ko-KR" altLang="en-US" sz="1200" dirty="0">
              <a:ea typeface="+mn-lt"/>
              <a:cs typeface="+mn-lt"/>
            </a:endParaRPr>
          </a:p>
        </p:txBody>
      </p:sp>
      <p:pic>
        <p:nvPicPr>
          <p:cNvPr id="2" name="그림 1" descr="가구, 의류, 사람, 사람들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A0D7B840-ADA7-6B8C-80FE-F6819BE640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256" y="1954292"/>
            <a:ext cx="3641726" cy="2731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473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E57D84-DE2F-1519-CC30-7EF62FE9C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2F944-0240-740C-23C7-D0D87F2A9DE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35113" y="1044575"/>
            <a:ext cx="10013950" cy="1030288"/>
          </a:xfrm>
        </p:spPr>
        <p:txBody>
          <a:bodyPr numCol="1">
            <a:prstTxWarp prst="textNoShape">
              <a:avLst/>
            </a:prstTxWarp>
          </a:bodyPr>
          <a:lstStyle/>
          <a:p>
            <a:pPr>
              <a:defRPr/>
            </a:pPr>
            <a:r>
              <a:rPr lang="ko-KR" altLang="en-US" dirty="0">
                <a:solidFill>
                  <a:schemeClr val="bg1"/>
                </a:solidFill>
                <a:ea typeface="굴림"/>
              </a:rPr>
              <a:t>라틴 아메리카를 위한 기도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43240078-AB5C-80EF-66A1-C51B846BC202}"/>
              </a:ext>
            </a:extLst>
          </p:cNvPr>
          <p:cNvSpPr txBox="1"/>
          <p:nvPr/>
        </p:nvSpPr>
        <p:spPr>
          <a:xfrm>
            <a:off x="1535113" y="2322513"/>
            <a:ext cx="9550400" cy="3539430"/>
          </a:xfrm>
          <a:prstGeom prst="rect">
            <a:avLst/>
          </a:prstGeom>
          <a:noFill/>
          <a:ln cap="flat">
            <a:noFill/>
          </a:ln>
        </p:spPr>
        <p:txBody>
          <a:bodyPr lIns="91440" tIns="45720" rIns="91440" bIns="45720" anchor="t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endParaRPr lang="ko-KR" altLang="en-US" sz="1400" dirty="0">
              <a:latin typeface="Aptos"/>
              <a:ea typeface="맑은 고딕"/>
            </a:endParaRPr>
          </a:p>
          <a:p>
            <a:pPr marL="381000" indent="-381000">
              <a:buSzPct val="100000"/>
              <a:buFont typeface="Arial,Sans-Serif" panose="020B0604020202020204" pitchFamily="34" charset="0"/>
              <a:buChar char="•"/>
              <a:defRPr/>
            </a:pPr>
            <a:r>
              <a:rPr lang="ko-KR" sz="1400" dirty="0">
                <a:latin typeface="Aptos"/>
                <a:ea typeface="맑은 고딕"/>
              </a:rPr>
              <a:t>범죄 조직이 장악한 지역에 거주하는 목회자들과 그 가족들의 안전과 보호를 위해</a:t>
            </a:r>
            <a:r>
              <a:rPr lang="ko-KR" altLang="en-US" sz="1400" dirty="0">
                <a:latin typeface="Aptos"/>
                <a:ea typeface="맑은 고딕"/>
              </a:rPr>
              <a:t> 기도합니다.</a:t>
            </a:r>
            <a:endParaRPr lang="en-US" sz="1400" dirty="0">
              <a:latin typeface="Aptos"/>
              <a:ea typeface="맑은 고딕"/>
            </a:endParaRPr>
          </a:p>
          <a:p>
            <a:pPr marL="381000" indent="-381000">
              <a:buFont typeface="Arial,Sans-Serif" panose="020B0604020202020204" pitchFamily="34" charset="0"/>
              <a:buChar char="•"/>
              <a:defRPr/>
            </a:pPr>
            <a:endParaRPr lang="en-US" sz="1400" dirty="0">
              <a:latin typeface="Malgun Gothic"/>
              <a:ea typeface="Malgun Gothic"/>
            </a:endParaRPr>
          </a:p>
          <a:p>
            <a:pPr marL="381000" indent="-381000">
              <a:buFont typeface="Arial,Sans-Serif" panose="020B0604020202020204" pitchFamily="34" charset="0"/>
              <a:buChar char="•"/>
              <a:defRPr/>
            </a:pPr>
            <a:r>
              <a:rPr lang="ko-KR" sz="1400" dirty="0">
                <a:latin typeface="Aptos"/>
                <a:ea typeface="맑은 고딕"/>
              </a:rPr>
              <a:t>적대적인 환경 속에서도 교회가 계속해서 세상의 빛과 소금의 역할을 감당할 수 있도록 기도합니다.</a:t>
            </a:r>
            <a:endParaRPr lang="ko-KR" altLang="en-US" sz="1400" dirty="0">
              <a:latin typeface="Aptos"/>
              <a:ea typeface="맑은 고딕"/>
            </a:endParaRPr>
          </a:p>
          <a:p>
            <a:pPr marL="381000" indent="-381000">
              <a:buFont typeface="Arial,Sans-Serif" panose="020B0604020202020204" pitchFamily="34" charset="0"/>
              <a:buChar char="•"/>
              <a:defRPr/>
            </a:pPr>
            <a:endParaRPr lang="en-US" sz="1400" dirty="0">
              <a:latin typeface="Malgun Gothic"/>
              <a:ea typeface="Malgun Gothic"/>
            </a:endParaRPr>
          </a:p>
          <a:p>
            <a:pPr marL="381000" indent="-381000">
              <a:buFont typeface="Arial,Sans-Serif" panose="020B0604020202020204" pitchFamily="34" charset="0"/>
              <a:buChar char="•"/>
              <a:defRPr/>
            </a:pPr>
            <a:r>
              <a:rPr lang="ko-KR" sz="1400" dirty="0">
                <a:latin typeface="Aptos"/>
                <a:ea typeface="맑은 고딕"/>
              </a:rPr>
              <a:t>복음에 적대적인 토착 공동체의 지역 지도자들을 위해</a:t>
            </a:r>
            <a:r>
              <a:rPr lang="en-US" sz="1400" dirty="0">
                <a:latin typeface="Aptos"/>
              </a:rPr>
              <a:t>, </a:t>
            </a:r>
            <a:r>
              <a:rPr lang="ko-KR" sz="1400" dirty="0">
                <a:latin typeface="Aptos"/>
                <a:ea typeface="맑은 고딕"/>
              </a:rPr>
              <a:t>하나님께서 그들의 마음속에 기적적으로 역사하셔서 겸손하게 변화될 수 있도록</a:t>
            </a:r>
            <a:r>
              <a:rPr lang="ko-KR" altLang="en-US" sz="1400" dirty="0">
                <a:latin typeface="Aptos"/>
                <a:ea typeface="맑은 고딕"/>
              </a:rPr>
              <a:t> 기도합니다.</a:t>
            </a:r>
            <a:endParaRPr lang="en-US" sz="1400" dirty="0">
              <a:latin typeface="Aptos"/>
              <a:ea typeface="맑은 고딕"/>
            </a:endParaRPr>
          </a:p>
          <a:p>
            <a:pPr marL="381000" indent="-381000">
              <a:buFont typeface="Arial,Sans-Serif" panose="020B0604020202020204" pitchFamily="34" charset="0"/>
              <a:buChar char="•"/>
              <a:defRPr/>
            </a:pPr>
            <a:endParaRPr lang="en-US" sz="1400" dirty="0">
              <a:latin typeface="Malgun Gothic"/>
              <a:ea typeface="Malgun Gothic"/>
            </a:endParaRPr>
          </a:p>
          <a:p>
            <a:pPr marL="381000" indent="-381000">
              <a:buFont typeface="Arial,Sans-Serif" panose="020B0604020202020204" pitchFamily="34" charset="0"/>
              <a:buChar char="•"/>
              <a:defRPr/>
            </a:pPr>
            <a:r>
              <a:rPr lang="ko-KR" altLang="en-US" sz="1400" dirty="0">
                <a:latin typeface="Malgun Gothic"/>
                <a:ea typeface="Malgun Gothic"/>
              </a:rPr>
              <a:t>공동체 안에서 거부당하거나 멸시 당하는 믿음의 지체들이 하나님 아버지의 위로와 사랑을 </a:t>
            </a:r>
            <a:r>
              <a:rPr lang="ko-KR" sz="1400" dirty="0">
                <a:latin typeface="Malgun Gothic"/>
                <a:ea typeface="Malgun Gothic"/>
              </a:rPr>
              <a:t>느낄 수</a:t>
            </a:r>
            <a:r>
              <a:rPr lang="ko-KR" altLang="en-US" sz="1400" dirty="0">
                <a:latin typeface="Malgun Gothic"/>
                <a:ea typeface="Malgun Gothic"/>
              </a:rPr>
              <a:t> </a:t>
            </a:r>
            <a:r>
              <a:rPr lang="ko-KR" sz="1400" dirty="0">
                <a:latin typeface="Malgun Gothic"/>
                <a:ea typeface="Malgun Gothic"/>
              </a:rPr>
              <a:t>있도록</a:t>
            </a:r>
            <a:r>
              <a:rPr lang="ko-KR" altLang="en-US" sz="1400" dirty="0">
                <a:latin typeface="Malgun Gothic"/>
                <a:ea typeface="Malgun Gothic"/>
              </a:rPr>
              <a:t> 기도합니다.</a:t>
            </a:r>
            <a:endParaRPr lang="en-US" sz="1400" dirty="0">
              <a:latin typeface="Malgun Gothic"/>
              <a:ea typeface="Malgun Gothic"/>
            </a:endParaRPr>
          </a:p>
          <a:p>
            <a:pPr marL="381000" indent="-381000">
              <a:buFont typeface="Arial,Sans-Serif" panose="020B0604020202020204" pitchFamily="34" charset="0"/>
              <a:buChar char="•"/>
              <a:defRPr/>
            </a:pPr>
            <a:endParaRPr lang="en-US" sz="1400" dirty="0">
              <a:latin typeface="Malgun Gothic"/>
              <a:ea typeface="Malgun Gothic"/>
            </a:endParaRPr>
          </a:p>
          <a:p>
            <a:pPr marL="381000" indent="-381000">
              <a:buFont typeface="Arial,Sans-Serif" panose="020B0604020202020204" pitchFamily="34" charset="0"/>
              <a:buChar char="•"/>
              <a:defRPr/>
            </a:pPr>
            <a:r>
              <a:rPr lang="ko-KR" sz="1400" dirty="0">
                <a:latin typeface="Aptos"/>
                <a:ea typeface="맑은 고딕"/>
              </a:rPr>
              <a:t>현장에서 </a:t>
            </a:r>
            <a:r>
              <a:rPr lang="ko-KR" altLang="en-US" sz="1400" dirty="0">
                <a:latin typeface="Aptos"/>
                <a:ea typeface="맑은 고딕"/>
              </a:rPr>
              <a:t>사역하는 사역자들을</a:t>
            </a:r>
            <a:r>
              <a:rPr lang="ko-KR" sz="1400" dirty="0">
                <a:latin typeface="Aptos"/>
                <a:ea typeface="맑은 고딕"/>
              </a:rPr>
              <a:t> 모든 위험으로부터 안전하게 지켜 주시기를</a:t>
            </a:r>
            <a:r>
              <a:rPr lang="ko-KR" altLang="en-US" sz="1400" dirty="0">
                <a:latin typeface="Aptos"/>
                <a:ea typeface="맑은 고딕"/>
              </a:rPr>
              <a:t> 기도합니다.</a:t>
            </a:r>
            <a:endParaRPr lang="en-US" sz="1400" dirty="0">
              <a:latin typeface="Aptos"/>
              <a:ea typeface="맑은 고딕"/>
            </a:endParaRPr>
          </a:p>
          <a:p>
            <a:pPr marL="381000" indent="-381000">
              <a:buFont typeface="Arial,Sans-Serif" panose="020B0604020202020204" pitchFamily="34" charset="0"/>
              <a:buChar char="•"/>
              <a:defRPr/>
            </a:pPr>
            <a:endParaRPr lang="en-US" sz="1400" dirty="0">
              <a:latin typeface="Malgun Gothic"/>
              <a:ea typeface="Malgun Gothic"/>
            </a:endParaRPr>
          </a:p>
          <a:p>
            <a:pPr marL="381000" indent="-381000">
              <a:buFont typeface="Arial,Sans-Serif" panose="020B0604020202020204" pitchFamily="34" charset="0"/>
              <a:buChar char="•"/>
              <a:defRPr/>
            </a:pPr>
            <a:r>
              <a:rPr lang="ko-KR" sz="1400" dirty="0">
                <a:latin typeface="Aptos"/>
                <a:ea typeface="맑은 고딕"/>
              </a:rPr>
              <a:t>하나님께서 현장 사역을 굳건히 세워 나가는 데 필요한 소명과 능력을 갖춘 적합한 동역자들을 팀에 보내주시기를</a:t>
            </a:r>
            <a:r>
              <a:rPr lang="ko-KR" altLang="en-US" sz="1400" dirty="0">
                <a:latin typeface="Aptos"/>
                <a:ea typeface="맑은 고딕"/>
              </a:rPr>
              <a:t> 기도합니다.</a:t>
            </a:r>
            <a:endParaRPr lang="en-US" sz="1400" dirty="0">
              <a:latin typeface="Aptos"/>
              <a:ea typeface="맑은 고딕"/>
            </a:endParaRP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endParaRPr lang="en-US" sz="1400" b="1" dirty="0">
              <a:latin typeface="Malgun Gothic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152750128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C54A53-C452-5545-0657-3460046089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11A41-5857-5D8A-AE93-E385A6A5E21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35113" y="1044575"/>
            <a:ext cx="10013950" cy="1030288"/>
          </a:xfrm>
        </p:spPr>
        <p:txBody>
          <a:bodyPr numCol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ko-KR" altLang="en-US" dirty="0">
                <a:solidFill>
                  <a:schemeClr val="bg1"/>
                </a:solidFill>
                <a:ea typeface="굴림"/>
              </a:rPr>
              <a:t>가자지구의 그리스도인들을 위한 기도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8A2D5BE1-3F2F-D522-D280-8100ADB41E3D}"/>
              </a:ext>
            </a:extLst>
          </p:cNvPr>
          <p:cNvSpPr txBox="1"/>
          <p:nvPr/>
        </p:nvSpPr>
        <p:spPr>
          <a:xfrm>
            <a:off x="1535113" y="2322513"/>
            <a:ext cx="9550400" cy="3970318"/>
          </a:xfrm>
          <a:prstGeom prst="rect">
            <a:avLst/>
          </a:prstGeom>
          <a:noFill/>
          <a:ln cap="flat">
            <a:noFill/>
          </a:ln>
        </p:spPr>
        <p:txBody>
          <a:bodyPr lIns="91440" tIns="45720" rIns="91440" bIns="45720" anchor="t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endParaRPr lang="ko-KR" altLang="en-US" sz="1400" dirty="0">
              <a:latin typeface="Aptos"/>
              <a:ea typeface="맑은 고딕"/>
            </a:endParaRPr>
          </a:p>
          <a:p>
            <a:pPr marL="381000" indent="-381000">
              <a:buSzPct val="100000"/>
              <a:buFont typeface="Arial,Sans-Serif" panose="020B0604020202020204" pitchFamily="34" charset="0"/>
              <a:buChar char="•"/>
              <a:defRPr/>
            </a:pPr>
            <a:r>
              <a:rPr lang="ko-KR" altLang="en-US" sz="1400" dirty="0">
                <a:latin typeface="Aptos"/>
                <a:ea typeface="맑은 고딕"/>
              </a:rPr>
              <a:t>무엇보다도 가자 지구에서 벌어지고 있는 인도주의적 위기에 대한 즉각적인 해결책이 준비되도록 기도합니다. 또한 분쟁 양측이 구호품의 안전한 전달을 보장하고 가장 필요한 이들에게 전달할 수 있도록 기도합니다</a:t>
            </a:r>
            <a:r>
              <a:rPr lang="en-US" altLang="ko-KR" sz="1400" dirty="0">
                <a:latin typeface="Aptos"/>
                <a:ea typeface="맑은 고딕"/>
              </a:rPr>
              <a:t>.</a:t>
            </a:r>
            <a:endParaRPr lang="en-US" sz="1400" dirty="0">
              <a:latin typeface="Aptos"/>
              <a:ea typeface="맑은 고딕"/>
            </a:endParaRPr>
          </a:p>
          <a:p>
            <a:pPr marL="381000" indent="-381000">
              <a:buFont typeface="Arial,Sans-Serif" panose="020B0604020202020204" pitchFamily="34" charset="0"/>
              <a:buChar char="•"/>
              <a:defRPr/>
            </a:pPr>
            <a:endParaRPr lang="en-US" sz="1400" dirty="0">
              <a:latin typeface="Malgun Gothic"/>
              <a:ea typeface="Malgun Gothic"/>
            </a:endParaRPr>
          </a:p>
          <a:p>
            <a:pPr marL="381000" indent="-381000">
              <a:buFont typeface="Arial,Sans-Serif" panose="020B0604020202020204" pitchFamily="34" charset="0"/>
              <a:buChar char="•"/>
              <a:defRPr/>
            </a:pPr>
            <a:r>
              <a:rPr lang="ko-KR" altLang="en-US" sz="1400" dirty="0">
                <a:latin typeface="Aptos"/>
                <a:ea typeface="맑은 고딕"/>
              </a:rPr>
              <a:t>기독교의 발상지인 이곳에 그리스도인이 계속 생존할 수 있도록 기도합니다. 오픈도어는 팔레스타인 교회의 “남은 자”</a:t>
            </a:r>
            <a:r>
              <a:rPr lang="en-US" altLang="ko-KR" sz="1400" dirty="0">
                <a:latin typeface="Aptos"/>
                <a:ea typeface="맑은 고딕"/>
              </a:rPr>
              <a:t>(</a:t>
            </a:r>
            <a:r>
              <a:rPr lang="ko-KR" altLang="en-US" sz="1400" dirty="0">
                <a:latin typeface="Aptos"/>
                <a:ea typeface="맑은 고딕"/>
              </a:rPr>
              <a:t>계 </a:t>
            </a:r>
            <a:r>
              <a:rPr lang="en-US" altLang="ko-KR" sz="1400" dirty="0">
                <a:latin typeface="Aptos"/>
                <a:ea typeface="맑은 고딕"/>
              </a:rPr>
              <a:t>3:2)를</a:t>
            </a:r>
            <a:r>
              <a:rPr lang="ko-KR" altLang="en-US" sz="1400" dirty="0">
                <a:latin typeface="Aptos"/>
                <a:ea typeface="맑은 고딕"/>
              </a:rPr>
              <a:t> 굳건히 하여 모든 사람이 예수님의 참된 평화를 알 </a:t>
            </a:r>
            <a:r>
              <a:rPr lang="ko-KR" sz="1400" dirty="0">
                <a:latin typeface="Aptos"/>
                <a:ea typeface="맑은 고딕"/>
              </a:rPr>
              <a:t>수 있도록</a:t>
            </a:r>
            <a:r>
              <a:rPr lang="ko-KR" altLang="en-US" sz="1400" dirty="0">
                <a:latin typeface="Aptos"/>
                <a:ea typeface="맑은 고딕"/>
              </a:rPr>
              <a:t> 하는 사명이 있습니다.</a:t>
            </a:r>
            <a:endParaRPr lang="en-US" altLang="ko-KR" sz="1400" dirty="0">
              <a:latin typeface="Aptos"/>
              <a:ea typeface="맑은 고딕"/>
            </a:endParaRPr>
          </a:p>
          <a:p>
            <a:pPr marL="381000" indent="-381000">
              <a:buFont typeface="Arial,Sans-Serif" panose="020B0604020202020204" pitchFamily="34" charset="0"/>
              <a:buChar char="•"/>
              <a:defRPr/>
            </a:pPr>
            <a:endParaRPr lang="en-US" sz="1400" dirty="0">
              <a:latin typeface="Malgun Gothic"/>
              <a:ea typeface="Malgun Gothic"/>
            </a:endParaRPr>
          </a:p>
          <a:p>
            <a:pPr marL="381000" indent="-381000">
              <a:buFont typeface="Arial,Sans-Serif" panose="020B0604020202020204" pitchFamily="34" charset="0"/>
              <a:buChar char="•"/>
              <a:defRPr/>
            </a:pPr>
            <a:r>
              <a:rPr lang="ko-KR" altLang="en-US" sz="1400" dirty="0">
                <a:latin typeface="Aptos"/>
                <a:ea typeface="맑은 고딕"/>
              </a:rPr>
              <a:t>현재 벌어지고 있는 육체적</a:t>
            </a:r>
            <a:r>
              <a:rPr lang="en-US" altLang="ko-KR" sz="1400" dirty="0">
                <a:latin typeface="Aptos"/>
                <a:ea typeface="맑은 고딕"/>
              </a:rPr>
              <a:t>·</a:t>
            </a:r>
            <a:r>
              <a:rPr lang="ko-KR" altLang="en-US" sz="1400" dirty="0">
                <a:latin typeface="Aptos"/>
                <a:ea typeface="맑은 고딕"/>
              </a:rPr>
              <a:t>영적 전투를 </a:t>
            </a:r>
            <a:r>
              <a:rPr lang="ko-KR" sz="1400" dirty="0">
                <a:latin typeface="Aptos"/>
                <a:ea typeface="맑은 고딕"/>
              </a:rPr>
              <a:t>위해</a:t>
            </a:r>
            <a:r>
              <a:rPr lang="ko-KR" altLang="en-US" sz="1400" dirty="0">
                <a:latin typeface="Aptos"/>
                <a:ea typeface="맑은 고딕"/>
              </a:rPr>
              <a:t> 기도합니다</a:t>
            </a:r>
            <a:r>
              <a:rPr lang="en-US" altLang="ko-KR" sz="1400" dirty="0">
                <a:latin typeface="Aptos"/>
                <a:ea typeface="맑은 고딕"/>
              </a:rPr>
              <a:t>.</a:t>
            </a:r>
            <a:r>
              <a:rPr lang="ko-KR" altLang="en-US" sz="1400" dirty="0">
                <a:latin typeface="Aptos"/>
                <a:ea typeface="맑은 고딕"/>
              </a:rPr>
              <a:t> 국가간 전쟁은 인간의 생명 뿐만 아니라 영혼까지 파괴적 결과를 초래할 </a:t>
            </a:r>
            <a:r>
              <a:rPr lang="ko-KR" sz="1400" dirty="0">
                <a:latin typeface="Aptos"/>
                <a:ea typeface="맑은 고딕"/>
              </a:rPr>
              <a:t>수 </a:t>
            </a:r>
            <a:r>
              <a:rPr lang="ko-KR" altLang="en-US" sz="1400" dirty="0">
                <a:latin typeface="Aptos"/>
                <a:ea typeface="맑은 고딕"/>
              </a:rPr>
              <a:t>있습니다</a:t>
            </a:r>
            <a:r>
              <a:rPr lang="en-US" altLang="ko-KR" sz="1400" dirty="0">
                <a:latin typeface="Aptos"/>
                <a:ea typeface="맑은 고딕"/>
              </a:rPr>
              <a:t>.</a:t>
            </a:r>
            <a:r>
              <a:rPr lang="ko-KR" altLang="en-US" sz="1400" dirty="0">
                <a:latin typeface="Aptos"/>
                <a:ea typeface="맑은 고딕"/>
              </a:rPr>
              <a:t> 예수 그리스도는 </a:t>
            </a:r>
            <a:r>
              <a:rPr lang="ko-KR" sz="1400" dirty="0">
                <a:latin typeface="Aptos"/>
                <a:ea typeface="맑은 고딕"/>
              </a:rPr>
              <a:t>교회가 선포해야 할 궁극적인 해결책입니다</a:t>
            </a:r>
            <a:r>
              <a:rPr lang="en-US" altLang="ko-KR" sz="1400" dirty="0">
                <a:latin typeface="Aptos"/>
                <a:ea typeface="맑은 고딕"/>
              </a:rPr>
              <a:t>.</a:t>
            </a:r>
            <a:r>
              <a:rPr lang="ko-KR" sz="1400" dirty="0">
                <a:latin typeface="Aptos"/>
                <a:ea typeface="맑은 고딕"/>
              </a:rPr>
              <a:t> </a:t>
            </a:r>
            <a:r>
              <a:rPr lang="ko-KR" altLang="en-US" sz="1400" dirty="0">
                <a:latin typeface="Aptos"/>
                <a:ea typeface="맑은 고딕"/>
              </a:rPr>
              <a:t>전 세계 기독교인들이 기도로 이 전투에 참여하도록 기도합니다</a:t>
            </a:r>
            <a:r>
              <a:rPr lang="en-US" altLang="ko-KR" sz="1400" dirty="0">
                <a:latin typeface="Aptos"/>
                <a:ea typeface="맑은 고딕"/>
              </a:rPr>
              <a:t>.</a:t>
            </a:r>
            <a:endParaRPr lang="ko-KR" altLang="en-US" sz="1400" dirty="0">
              <a:latin typeface="Aptos"/>
              <a:ea typeface="맑은 고딕"/>
            </a:endParaRPr>
          </a:p>
          <a:p>
            <a:pPr marL="381000" indent="-381000">
              <a:buFont typeface="Arial,Sans-Serif" panose="020B0604020202020204" pitchFamily="34" charset="0"/>
              <a:buChar char="•"/>
              <a:defRPr/>
            </a:pPr>
            <a:endParaRPr lang="ko-KR" altLang="en-US" sz="1400" dirty="0">
              <a:latin typeface="Aptos"/>
              <a:ea typeface="맑은 고딕"/>
            </a:endParaRPr>
          </a:p>
          <a:p>
            <a:pPr marL="381000" indent="-381000">
              <a:buFont typeface="Arial,Sans-Serif" panose="020B0604020202020204" pitchFamily="34" charset="0"/>
              <a:buChar char="•"/>
              <a:defRPr/>
            </a:pPr>
            <a:r>
              <a:rPr lang="ko-KR" altLang="en-US" sz="1400" dirty="0">
                <a:latin typeface="Aptos"/>
                <a:ea typeface="맑은 고딕"/>
              </a:rPr>
              <a:t>깊은 어둠과 죄악 속에서도 팔레스타인 </a:t>
            </a:r>
            <a:r>
              <a:rPr lang="ko-KR" sz="1400" dirty="0">
                <a:latin typeface="Aptos"/>
                <a:ea typeface="맑은 고딕"/>
              </a:rPr>
              <a:t>모든 </a:t>
            </a:r>
            <a:r>
              <a:rPr lang="ko-KR" altLang="en-US" sz="1400" dirty="0">
                <a:latin typeface="Aptos"/>
                <a:ea typeface="맑은 고딕"/>
              </a:rPr>
              <a:t>교파의 기독교 청년들 사이에서 일어나는 저항 운동을 위해 기도합니다. 젊은이들은 예수님과 성경을 알고자 하는 뜨거운 열정이 있습니다. 젊은 신자들이 서로와 주변 무슬림 사회에 희망과 복음을 나눌 수 있도록 기도합니다</a:t>
            </a:r>
            <a:r>
              <a:rPr lang="en-US" altLang="ko-KR" sz="1400" dirty="0">
                <a:latin typeface="Aptos"/>
                <a:ea typeface="맑은 고딕"/>
              </a:rPr>
              <a:t>.</a:t>
            </a:r>
            <a:endParaRPr lang="en-US" sz="1400" dirty="0">
              <a:latin typeface="Aptos"/>
              <a:ea typeface="맑은 고딕"/>
            </a:endParaRPr>
          </a:p>
          <a:p>
            <a:pPr marL="381000" indent="-381000">
              <a:buFont typeface="Arial,Sans-Serif" panose="020B0604020202020204" pitchFamily="34" charset="0"/>
              <a:buChar char="•"/>
              <a:defRPr/>
            </a:pPr>
            <a:endParaRPr lang="en-US" sz="1400" dirty="0">
              <a:latin typeface="Malgun Gothic"/>
              <a:ea typeface="Malgun Gothic"/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ko-KR" altLang="en-US" sz="1400" dirty="0">
                <a:latin typeface="Aptos"/>
                <a:ea typeface="맑은 고딕"/>
              </a:rPr>
              <a:t>혼란 속에서도 복음이 전파되도록 기도합니다. 무슬림들이 예수님께 지속적인 관심을 보이고 있습니다</a:t>
            </a:r>
            <a:r>
              <a:rPr lang="en-US" altLang="ko-KR" sz="1400" dirty="0">
                <a:latin typeface="Aptos"/>
                <a:ea typeface="맑은 고딕"/>
              </a:rPr>
              <a:t>.</a:t>
            </a:r>
            <a:r>
              <a:rPr lang="ko-KR" altLang="en-US" sz="1400" dirty="0">
                <a:latin typeface="Aptos"/>
                <a:ea typeface="맑은 고딕"/>
              </a:rPr>
              <a:t> </a:t>
            </a:r>
            <a:r>
              <a:rPr lang="ko-KR" altLang="en-US" sz="1400" dirty="0" err="1">
                <a:latin typeface="Aptos"/>
                <a:ea typeface="맑은 고딕"/>
              </a:rPr>
              <a:t>가자와</a:t>
            </a:r>
            <a:r>
              <a:rPr lang="ko-KR" altLang="en-US" sz="1400" dirty="0">
                <a:latin typeface="Aptos"/>
                <a:ea typeface="맑은 고딕"/>
              </a:rPr>
              <a:t> 서안 지구의 무슬림 이웃을 비롯해 모든 사람이 복음에 열려 있습니다</a:t>
            </a:r>
            <a:r>
              <a:rPr lang="en-US" altLang="ko-KR" sz="1400" dirty="0">
                <a:latin typeface="Aptos"/>
                <a:ea typeface="맑은 고딕"/>
              </a:rPr>
              <a:t>. </a:t>
            </a:r>
            <a:r>
              <a:rPr lang="ko-KR" altLang="en-US" sz="1400" dirty="0">
                <a:latin typeface="Aptos"/>
                <a:ea typeface="맑은 고딕"/>
              </a:rPr>
              <a:t>사람은 결코 적이 아닙니다</a:t>
            </a:r>
            <a:r>
              <a:rPr lang="en-US" altLang="ko-KR" sz="1400" dirty="0">
                <a:latin typeface="Aptos"/>
                <a:ea typeface="맑은 고딕"/>
              </a:rPr>
              <a:t>.</a:t>
            </a:r>
            <a:r>
              <a:rPr lang="ko-KR" altLang="en-US" sz="1400" dirty="0">
                <a:latin typeface="Aptos"/>
                <a:ea typeface="맑은 고딕"/>
              </a:rPr>
              <a:t> 오직 사탄만이 적입니다</a:t>
            </a:r>
            <a:r>
              <a:rPr lang="en-US" altLang="ko-KR" sz="1400" dirty="0">
                <a:latin typeface="Aptos"/>
                <a:ea typeface="맑은 고딕"/>
              </a:rPr>
              <a:t>.</a:t>
            </a:r>
            <a:r>
              <a:rPr lang="ko-KR" altLang="en-US" sz="1400" dirty="0">
                <a:latin typeface="Aptos"/>
                <a:ea typeface="맑은 고딕"/>
              </a:rPr>
              <a:t> 그리스도인으로서 우리는 어둠 속에 빛을 비추라는 부르심을 받았습니다</a:t>
            </a:r>
            <a:r>
              <a:rPr lang="en-US" altLang="ko-KR" sz="1400" dirty="0">
                <a:latin typeface="Aptos"/>
                <a:ea typeface="맑은 고딕"/>
              </a:rPr>
              <a:t>(</a:t>
            </a:r>
            <a:r>
              <a:rPr lang="ko-KR" altLang="en-US" sz="1400" dirty="0">
                <a:latin typeface="Aptos"/>
                <a:ea typeface="맑은 고딕"/>
              </a:rPr>
              <a:t>마태복음 </a:t>
            </a:r>
            <a:r>
              <a:rPr lang="en-US" altLang="ko-KR" sz="1400" dirty="0">
                <a:latin typeface="Aptos"/>
                <a:ea typeface="맑은 고딕"/>
              </a:rPr>
              <a:t>5:13-16).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595968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CB206-D105-8C02-9CD2-A4FE8ED6D0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35113" y="1044575"/>
            <a:ext cx="10013950" cy="1030288"/>
          </a:xfrm>
        </p:spPr>
        <p:txBody>
          <a:bodyPr numCol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ko-KR" altLang="en-US" dirty="0">
                <a:ea typeface="굴림"/>
              </a:rPr>
              <a:t>이슬람권 비밀신자들을 위한 기도</a:t>
            </a:r>
            <a:endParaRPr lang="ko-KR" altLang="ko-KR" dirty="0">
              <a:ea typeface="굴림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8584DC46-CA32-6DD9-92AA-649377D72EC7}"/>
              </a:ext>
            </a:extLst>
          </p:cNvPr>
          <p:cNvSpPr txBox="1"/>
          <p:nvPr/>
        </p:nvSpPr>
        <p:spPr>
          <a:xfrm>
            <a:off x="1535113" y="2322513"/>
            <a:ext cx="9550400" cy="3508653"/>
          </a:xfrm>
          <a:prstGeom prst="rect">
            <a:avLst/>
          </a:prstGeom>
          <a:noFill/>
          <a:ln cap="flat">
            <a:noFill/>
          </a:ln>
        </p:spPr>
        <p:txBody>
          <a:bodyPr lIns="91440" tIns="45720" rIns="91440" bIns="45720" anchor="t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r>
              <a:rPr lang="ko-KR" altLang="en-US" sz="1300" b="1" dirty="0">
                <a:solidFill>
                  <a:srgbClr val="000000"/>
                </a:solidFill>
                <a:latin typeface="맑은 고딕"/>
                <a:ea typeface="맑은 고딕"/>
              </a:rPr>
              <a:t>두려움과 고립</a:t>
            </a:r>
            <a:r>
              <a:rPr lang="en-US" altLang="ko-KR" sz="1300" b="1" dirty="0">
                <a:solidFill>
                  <a:srgbClr val="000000"/>
                </a:solidFill>
                <a:latin typeface="맑은 고딕"/>
                <a:ea typeface="맑은 고딕"/>
              </a:rPr>
              <a:t>, </a:t>
            </a:r>
            <a:r>
              <a:rPr lang="ko-KR" altLang="en-US" sz="1300" b="1" dirty="0">
                <a:solidFill>
                  <a:srgbClr val="000000"/>
                </a:solidFill>
                <a:latin typeface="맑은 고딕"/>
                <a:ea typeface="맑은 고딕"/>
              </a:rPr>
              <a:t>그리고 생명의 위협 속에서도 믿음이 흔들리지 않고 그리스도 안에 굳게 설 수 있도록 기도합니다.</a:t>
            </a:r>
            <a:endParaRPr lang="en-US" altLang="ko-KR" sz="1300" b="1" dirty="0">
              <a:solidFill>
                <a:srgbClr val="000000"/>
              </a:solidFill>
              <a:latin typeface="맑은 고딕"/>
              <a:ea typeface="맑은 고딕"/>
            </a:endParaRPr>
          </a:p>
          <a:p>
            <a:pPr eaLnBrk="1" hangingPunct="1">
              <a:defRPr/>
            </a:pPr>
            <a:endParaRPr lang="en-GB" altLang="ko-KR" sz="1300" b="1" dirty="0">
              <a:solidFill>
                <a:srgbClr val="000000"/>
              </a:solidFill>
              <a:latin typeface="맑은 고딕"/>
              <a:ea typeface="맑은 고딕"/>
            </a:endParaRPr>
          </a:p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r>
              <a:rPr lang="ko-KR" altLang="en-US" sz="1300" b="1" dirty="0">
                <a:latin typeface="맑은 고딕"/>
                <a:ea typeface="맑은 고딕"/>
              </a:rPr>
              <a:t>언제 복음을 담대하게 전해야 할지</a:t>
            </a:r>
            <a:r>
              <a:rPr lang="en-US" altLang="ko-KR" sz="1300" b="1" dirty="0">
                <a:latin typeface="맑은 고딕"/>
                <a:ea typeface="맑은 고딕"/>
              </a:rPr>
              <a:t>, </a:t>
            </a:r>
            <a:r>
              <a:rPr lang="ko-KR" altLang="en-US" sz="1300" b="1" dirty="0">
                <a:latin typeface="맑은 고딕"/>
                <a:ea typeface="맑은 고딕"/>
              </a:rPr>
              <a:t>그리고 언제 주님의 보호 아래 지혜롭게 침묵해야 할지를 분별하는 지혜를 주시도록 기도합니다</a:t>
            </a:r>
            <a:r>
              <a:rPr lang="en-US" altLang="ko-KR" sz="1300" b="1" dirty="0">
                <a:latin typeface="맑은 고딕"/>
                <a:ea typeface="맑은 고딕"/>
              </a:rPr>
              <a:t>.</a:t>
            </a:r>
          </a:p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endParaRPr lang="en-GB" altLang="ko-KR" sz="1300" b="1" dirty="0">
              <a:solidFill>
                <a:srgbClr val="000000"/>
              </a:solidFill>
              <a:latin typeface="맑은 고딕"/>
              <a:ea typeface="맑은 고딕"/>
            </a:endParaRPr>
          </a:p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r>
              <a:rPr lang="ko-KR" altLang="en-US" sz="1300" b="1" dirty="0">
                <a:latin typeface="맑은 고딕"/>
                <a:ea typeface="맑은 고딕"/>
              </a:rPr>
              <a:t>자신들을 힘들게 하는 박해하는 자들에게도 그리스도의 마음으로 사랑과 용서를 베풀 수 있는 능력을 주시도록 기도합니다.</a:t>
            </a:r>
          </a:p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endParaRPr lang="en-GB" altLang="ko-KR" sz="1300" b="1" dirty="0">
              <a:solidFill>
                <a:srgbClr val="000000"/>
              </a:solidFill>
              <a:latin typeface="맑은 고딕"/>
              <a:ea typeface="맑은 고딕"/>
            </a:endParaRPr>
          </a:p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r>
              <a:rPr lang="ko-KR" altLang="en-US" sz="1300" b="1" dirty="0">
                <a:latin typeface="맑은 고딕"/>
                <a:ea typeface="맑은 고딕"/>
              </a:rPr>
              <a:t>개종으로 인해 잃어버린 사회적 관계와 가족을 대신할 수 있도록</a:t>
            </a:r>
            <a:r>
              <a:rPr lang="en-US" altLang="ko-KR" sz="1300" b="1" dirty="0">
                <a:latin typeface="맑은 고딕"/>
                <a:ea typeface="맑은 고딕"/>
              </a:rPr>
              <a:t>, MBB</a:t>
            </a:r>
            <a:r>
              <a:rPr lang="ko-KR" altLang="en-US" sz="1300" b="1" dirty="0">
                <a:latin typeface="맑은 고딕"/>
                <a:ea typeface="맑은 고딕"/>
              </a:rPr>
              <a:t>들이 서로를 지지하고 격려하는 안전하고 헌신적인 공동체를 형성하도록 기도합니다</a:t>
            </a:r>
            <a:r>
              <a:rPr lang="en-US" altLang="ko-KR" sz="1300" b="1" dirty="0">
                <a:latin typeface="맑은 고딕"/>
                <a:ea typeface="맑은 고딕"/>
              </a:rPr>
              <a:t>.</a:t>
            </a:r>
          </a:p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endParaRPr lang="en-GB" altLang="ko-KR" sz="1300" b="1" dirty="0">
              <a:solidFill>
                <a:srgbClr val="000000"/>
              </a:solidFill>
              <a:latin typeface="맑은 고딕"/>
              <a:ea typeface="맑은 고딕"/>
            </a:endParaRPr>
          </a:p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r>
              <a:rPr lang="ko-KR" altLang="en-US" sz="1300" b="1" dirty="0">
                <a:latin typeface="맑은 고딕"/>
                <a:ea typeface="맑은 고딕"/>
              </a:rPr>
              <a:t>숨어서라도 하나님의 말씀</a:t>
            </a:r>
            <a:r>
              <a:rPr lang="en-US" altLang="ko-KR" sz="1300" b="1" dirty="0">
                <a:latin typeface="맑은 고딕"/>
                <a:ea typeface="맑은 고딕"/>
              </a:rPr>
              <a:t>(</a:t>
            </a:r>
            <a:r>
              <a:rPr lang="ko-KR" altLang="en-US" sz="1300" b="1" dirty="0">
                <a:latin typeface="맑은 고딕"/>
                <a:ea typeface="맑은 고딕"/>
              </a:rPr>
              <a:t>성경</a:t>
            </a:r>
            <a:r>
              <a:rPr lang="en-US" altLang="ko-KR" sz="1300" b="1" dirty="0">
                <a:latin typeface="맑은 고딕"/>
                <a:ea typeface="맑은 고딕"/>
              </a:rPr>
              <a:t>)</a:t>
            </a:r>
            <a:r>
              <a:rPr lang="ko-KR" altLang="en-US" sz="1300" b="1" dirty="0">
                <a:latin typeface="맑은 고딕"/>
                <a:ea typeface="맑은 고딕"/>
              </a:rPr>
              <a:t>을 접할 수 있게 하시고</a:t>
            </a:r>
            <a:r>
              <a:rPr lang="en-US" altLang="ko-KR" sz="1300" b="1" dirty="0">
                <a:latin typeface="맑은 고딕"/>
                <a:ea typeface="맑은 고딕"/>
              </a:rPr>
              <a:t>, </a:t>
            </a:r>
            <a:r>
              <a:rPr lang="ko-KR" altLang="en-US" sz="1300" b="1" dirty="0">
                <a:latin typeface="맑은 고딕"/>
                <a:ea typeface="맑은 고딕"/>
              </a:rPr>
              <a:t>기록된 말씀이 그들의 삶에서 살아있는 실재가 되어 능력으로 임하도록 기도합니다</a:t>
            </a:r>
            <a:r>
              <a:rPr lang="en-US" altLang="ko-KR" sz="1300" b="1" dirty="0">
                <a:latin typeface="맑은 고딕"/>
                <a:ea typeface="맑은 고딕"/>
              </a:rPr>
              <a:t>.</a:t>
            </a:r>
          </a:p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endParaRPr lang="en-GB" altLang="ko-KR" sz="1300" b="1" dirty="0">
              <a:solidFill>
                <a:srgbClr val="000000"/>
              </a:solidFill>
              <a:latin typeface="맑은 고딕"/>
              <a:ea typeface="맑은 고딕"/>
            </a:endParaRPr>
          </a:p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r>
              <a:rPr lang="ko-KR" altLang="en-US" sz="1300" b="1" dirty="0">
                <a:latin typeface="맑은 고딕"/>
                <a:ea typeface="맑은 고딕"/>
              </a:rPr>
              <a:t>정부 당국과 가족들의 위협으로부터 그들의 생명과 안전을 지켜 주시는 하나님의 강력한 보호의 손길을 위해 기도합니다.</a:t>
            </a:r>
          </a:p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endParaRPr lang="en-US" altLang="ko-KR" sz="1300" b="1" dirty="0">
              <a:latin typeface="맑은 고딕"/>
              <a:ea typeface="맑은 고딕"/>
            </a:endParaRPr>
          </a:p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r>
              <a:rPr lang="ko-KR" altLang="en-US" sz="1300" b="1" dirty="0">
                <a:latin typeface="맑은 고딕"/>
                <a:ea typeface="맑은 고딕"/>
              </a:rPr>
              <a:t>성령께서 문을 여시고 인도하실 때</a:t>
            </a:r>
            <a:r>
              <a:rPr lang="en-US" altLang="ko-KR" sz="1300" b="1" dirty="0">
                <a:latin typeface="맑은 고딕"/>
                <a:ea typeface="맑은 고딕"/>
              </a:rPr>
              <a:t>, </a:t>
            </a:r>
            <a:r>
              <a:rPr lang="ko-KR" altLang="en-US" sz="1300" b="1" dirty="0">
                <a:latin typeface="맑은 고딕"/>
                <a:ea typeface="맑은 고딕"/>
              </a:rPr>
              <a:t>두려움을 이기고 복음을 전할 수 있는 거룩한 담대함을 부어 주시도록 기도합니다.</a:t>
            </a:r>
            <a:endParaRPr lang="en-US" altLang="ko-KR" sz="1300" b="1" dirty="0">
              <a:latin typeface="맑은 고딕"/>
              <a:ea typeface="맑은 고딕"/>
            </a:endParaRPr>
          </a:p>
          <a:p>
            <a:pPr eaLnBrk="1" hangingPunct="1">
              <a:defRPr/>
            </a:pPr>
            <a:endParaRPr lang="en-GB" altLang="ko-KR" sz="1400" b="1" dirty="0">
              <a:solidFill>
                <a:srgbClr val="00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120143067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/>
              <a:t>박해 받는 교회를 위한 기도가 이 땅에 요원의 불길처럼 뜨겁게 일어나기를 기도합니다</a:t>
            </a:r>
            <a:r>
              <a:rPr lang="en-US" altLang="ko-KR" sz="1499"/>
              <a:t>.</a:t>
            </a:r>
            <a:endParaRPr lang="ko-KR" altLang="en-US" sz="1499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4000" y="1600845"/>
            <a:ext cx="306710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5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1" y="1948540"/>
            <a:ext cx="3067110" cy="1561696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1000"/>
              <a:t>오픈도어 </a:t>
            </a:r>
            <a:r>
              <a:rPr lang="en-US" altLang="ko-KR" sz="1000"/>
              <a:t>1,300</a:t>
            </a:r>
            <a:r>
              <a:rPr lang="ko-KR" altLang="en-US" sz="1000"/>
              <a:t>여 명의 사역자들이 </a:t>
            </a:r>
            <a:r>
              <a:rPr lang="ko-KR" altLang="en-US" sz="1000" err="1"/>
              <a:t>브라더</a:t>
            </a:r>
            <a:r>
              <a:rPr lang="ko-KR" altLang="en-US" sz="1000"/>
              <a:t> </a:t>
            </a:r>
            <a:r>
              <a:rPr lang="ko-KR" altLang="en-US" sz="1000" err="1"/>
              <a:t>앤드류의</a:t>
            </a:r>
            <a:r>
              <a:rPr lang="ko-KR" altLang="en-US" sz="1000"/>
              <a:t> 길을 따라 믿음과 용기를 잃지 않고</a:t>
            </a:r>
            <a:r>
              <a:rPr lang="en-US" altLang="ko-KR" sz="1000"/>
              <a:t>, </a:t>
            </a:r>
            <a:r>
              <a:rPr lang="ko-KR" altLang="en-US" sz="1000"/>
              <a:t>겸손하게 박해 받는 교회를 잘 섬길 수 있게 </a:t>
            </a:r>
            <a:r>
              <a:rPr lang="ko-KR" altLang="en-US" sz="1000" err="1"/>
              <a:t>하옵소서</a:t>
            </a:r>
            <a:r>
              <a:rPr lang="en-US" altLang="ko-KR" sz="1000"/>
              <a:t>! </a:t>
            </a:r>
            <a:r>
              <a:rPr lang="ko-KR" altLang="en-US" sz="1000"/>
              <a:t>예수의 제자의 길을 끝까지 걸어가게 </a:t>
            </a:r>
            <a:r>
              <a:rPr lang="ko-KR" altLang="en-US" sz="1000" err="1"/>
              <a:t>하옵소서</a:t>
            </a:r>
            <a:r>
              <a:rPr lang="en-US" altLang="ko-KR" sz="1000"/>
              <a:t>!</a:t>
            </a:r>
          </a:p>
          <a:p>
            <a:pPr marL="0" indent="0" algn="just">
              <a:buNone/>
            </a:pPr>
            <a:r>
              <a:rPr lang="ko-KR" altLang="en-US" sz="1000" err="1"/>
              <a:t>화요기도모임을</a:t>
            </a:r>
            <a:r>
              <a:rPr lang="ko-KR" altLang="en-US" sz="1000"/>
              <a:t> 지키는 기도용사들을 축복하시고</a:t>
            </a:r>
            <a:r>
              <a:rPr lang="en-US" altLang="ko-KR" sz="1000"/>
              <a:t>, </a:t>
            </a:r>
            <a:r>
              <a:rPr lang="ko-KR" altLang="en-US" sz="1000"/>
              <a:t>각 가정마다</a:t>
            </a:r>
            <a:r>
              <a:rPr lang="en-US" altLang="ko-KR" sz="1000"/>
              <a:t> </a:t>
            </a:r>
            <a:r>
              <a:rPr lang="ko-KR" altLang="en-US" sz="1000"/>
              <a:t>하나님의 부르심의 소망이 밝게 빛나게 하시고</a:t>
            </a:r>
            <a:r>
              <a:rPr lang="en-US" altLang="ko-KR" sz="1000"/>
              <a:t>, </a:t>
            </a:r>
            <a:r>
              <a:rPr lang="ko-KR" altLang="en-US" sz="1000"/>
              <a:t>부르짖는 간구를 들으시며</a:t>
            </a:r>
            <a:r>
              <a:rPr lang="en-US" altLang="ko-KR" sz="1000"/>
              <a:t>, </a:t>
            </a:r>
            <a:r>
              <a:rPr lang="ko-KR" altLang="en-US" sz="1000"/>
              <a:t>일평생 주님을 영화롭게 하는 거룩한 삶이 되게 </a:t>
            </a:r>
            <a:r>
              <a:rPr lang="ko-KR" altLang="en-US" sz="1000" err="1"/>
              <a:t>하옵소서</a:t>
            </a:r>
            <a:endParaRPr lang="en-US" altLang="ko-KR" sz="100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635311" cy="39496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ko-KR" altLang="en-US" sz="1050" i="1" err="1">
                <a:solidFill>
                  <a:schemeClr val="tx1"/>
                </a:solidFill>
                <a:latin typeface="+mj-lt"/>
                <a:ea typeface="맑은 고딕"/>
              </a:rPr>
              <a:t>어라이즈</a:t>
            </a:r>
            <a:r>
              <a:rPr lang="ko-KR" altLang="en-US" sz="1050" i="1">
                <a:solidFill>
                  <a:schemeClr val="tx1"/>
                </a:solidFill>
                <a:latin typeface="+mj-lt"/>
                <a:ea typeface="맑은 고딕"/>
              </a:rPr>
              <a:t> 아프리카 100만 청원을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69791" y="1948540"/>
            <a:ext cx="2693194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ko-KR" altLang="en-US" sz="1000" dirty="0">
                <a:latin typeface="맑은 고딕"/>
                <a:ea typeface="맑은 고딕"/>
              </a:rPr>
              <a:t>2026년까지 전세계적으로 SSA 교회와 성도들을 위한 100만명 청원운동이 진행되고 있습니다. 한국오픈도어는 2만명 참여를 목표로 교회와 성도들의 참여를 독려하고 있습니다. 교회의 문을 열어 주시고, 긍휼을 베풀어 </a:t>
            </a:r>
            <a:r>
              <a:rPr lang="ko-KR" altLang="en-US" sz="1000" err="1">
                <a:latin typeface="맑은 고딕"/>
                <a:ea typeface="맑은 고딕"/>
              </a:rPr>
              <a:t>주옵소서</a:t>
            </a:r>
            <a:r>
              <a:rPr lang="ko-KR" altLang="en-US" sz="1000" dirty="0">
                <a:latin typeface="맑은 고딕"/>
                <a:ea typeface="맑은 고딕"/>
              </a:rPr>
              <a:t>!</a:t>
            </a:r>
          </a:p>
          <a:p>
            <a:pPr marL="0" indent="0" algn="just">
              <a:buNone/>
            </a:pPr>
            <a:r>
              <a:rPr lang="ko-KR" altLang="en-US" sz="1000" dirty="0">
                <a:latin typeface="맑은 고딕"/>
                <a:ea typeface="맑은 고딕"/>
              </a:rPr>
              <a:t>최근 나이지리아가 미국의 특별우려국가(CPC)로 다시 지정되었습니다. 이후로 교회 공격과 납치사건이 급증하고 있습니다. 국제사회의 지혜가 모아지기를 기도합니다. </a:t>
            </a:r>
            <a:endParaRPr lang="ko-KR" altLang="en-US" sz="1000" dirty="0"/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41670" y="1600845"/>
            <a:ext cx="3026328" cy="39496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sz="1050" dirty="0">
                <a:solidFill>
                  <a:schemeClr val="tx1"/>
                </a:solidFill>
                <a:latin typeface="맑은 고딕"/>
                <a:ea typeface="맑은 고딕"/>
              </a:rPr>
              <a:t>오픈도어 대사들을 위하여</a:t>
            </a:r>
          </a:p>
          <a:p>
            <a:pPr rtl="0"/>
            <a:endParaRPr lang="ko-KR" altLang="en-US" sz="1050" i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77749" y="1948539"/>
            <a:ext cx="3090249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ko-KR" altLang="en-US" sz="1000" dirty="0">
                <a:latin typeface="roboto"/>
                <a:ea typeface="맑은 고딕"/>
                <a:cs typeface="roboto"/>
              </a:rPr>
              <a:t>총 15분이 오픈도어 기도학교를 수료하여 오픈도어 대사로 위촉되었습니다. </a:t>
            </a:r>
            <a:r>
              <a:rPr lang="ko-KR" altLang="en-US" sz="1000" dirty="0" err="1">
                <a:latin typeface="roboto"/>
                <a:ea typeface="맑은 고딕"/>
                <a:cs typeface="roboto"/>
              </a:rPr>
              <a:t>브라더</a:t>
            </a:r>
            <a:r>
              <a:rPr lang="ko-KR" altLang="en-US" sz="1000" dirty="0">
                <a:latin typeface="roboto"/>
                <a:ea typeface="맑은 고딕"/>
                <a:cs typeface="roboto"/>
              </a:rPr>
              <a:t> </a:t>
            </a:r>
            <a:r>
              <a:rPr lang="ko-KR" altLang="en-US" sz="1000" dirty="0" err="1">
                <a:latin typeface="roboto"/>
                <a:ea typeface="맑은 고딕"/>
                <a:cs typeface="roboto"/>
              </a:rPr>
              <a:t>앤드류와</a:t>
            </a:r>
            <a:r>
              <a:rPr lang="ko-KR" altLang="en-US" sz="1000" dirty="0">
                <a:latin typeface="roboto"/>
                <a:ea typeface="맑은 고딕"/>
                <a:cs typeface="roboto"/>
              </a:rPr>
              <a:t> 개척자들이 가졌던 신앙의 유산을 마음에 새기고</a:t>
            </a:r>
            <a:r>
              <a:rPr lang="en-US" altLang="ko-KR" sz="1000" dirty="0">
                <a:latin typeface="roboto"/>
                <a:ea typeface="맑은 고딕"/>
                <a:cs typeface="roboto"/>
              </a:rPr>
              <a:t>, </a:t>
            </a:r>
            <a:r>
              <a:rPr lang="ko-KR" altLang="en-US" sz="1000" dirty="0">
                <a:latin typeface="roboto"/>
                <a:ea typeface="맑은 고딕"/>
                <a:cs typeface="roboto"/>
              </a:rPr>
              <a:t>오픈도어 기도용사로서 그리고 교회와 성도들을 일깨우는 오픈도어 대사로서 사명을 잘 감당하게 하시기를 기도합니다.</a:t>
            </a:r>
          </a:p>
          <a:p>
            <a:pPr marL="0" indent="0" algn="just">
              <a:buNone/>
            </a:pPr>
            <a:r>
              <a:rPr lang="ko-KR" altLang="en-US" sz="1000" dirty="0">
                <a:latin typeface="roboto"/>
                <a:ea typeface="맑은 고딕"/>
                <a:cs typeface="roboto"/>
              </a:rPr>
              <a:t>또한, 이 세상에 보냄을 받은 빛의 전사로서 영적전쟁에서 날마다 승리하게 </a:t>
            </a:r>
            <a:r>
              <a:rPr lang="ko-KR" altLang="en-US" sz="1000" dirty="0" err="1">
                <a:latin typeface="roboto"/>
                <a:ea typeface="맑은 고딕"/>
                <a:cs typeface="roboto"/>
              </a:rPr>
              <a:t>하옵소서</a:t>
            </a:r>
            <a:r>
              <a:rPr lang="ko-KR" altLang="en-US" sz="1000" dirty="0">
                <a:latin typeface="roboto"/>
                <a:ea typeface="맑은 고딕"/>
                <a:cs typeface="roboto"/>
              </a:rPr>
              <a:t>! 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29/4/2025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9" b="26059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3386" y="3840526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ShojiVTI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와이드스크린</PresentationFormat>
  <Slides>15</Slides>
  <Notes>13</Notes>
  <HiddenSlides>0</HiddenSlides>
  <ScaleCrop>false</ScaleCrop>
  <HeadingPairs>
    <vt:vector size="4" baseType="variant">
      <vt:variant>
        <vt:lpstr>테마</vt:lpstr>
      </vt:variant>
      <vt:variant>
        <vt:i4>3</vt:i4>
      </vt:variant>
      <vt:variant>
        <vt:lpstr>슬라이드 제목</vt:lpstr>
      </vt:variant>
      <vt:variant>
        <vt:i4>15</vt:i4>
      </vt:variant>
    </vt:vector>
  </HeadingPairs>
  <TitlesOfParts>
    <vt:vector size="18" baseType="lpstr">
      <vt:lpstr>Office 테마</vt:lpstr>
      <vt:lpstr>Office 테마</vt:lpstr>
      <vt:lpstr>ShojiVTI</vt:lpstr>
      <vt:lpstr>Prayer Meeting  for Persecuted Church Worldwide 박해받는 교회를 위한 화요기도모임</vt:lpstr>
      <vt:lpstr>창39:23</vt:lpstr>
      <vt:lpstr>OPEN DOORS CORE VALUE/핵심가치</vt:lpstr>
      <vt:lpstr>PowerPoint 프레젠테이션</vt:lpstr>
      <vt:lpstr>기도영상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라틴 아메리카를 위한 기도</vt:lpstr>
      <vt:lpstr>가자지구의 그리스도인들을 위한 기도</vt:lpstr>
      <vt:lpstr>이슬람권 비밀신자들을 위한 기도</vt:lpstr>
      <vt:lpstr>박해 받는 교회를 위한 기도가 이 땅에 요원의 불길처럼 뜨겁게 일어나기를 기도합니다.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revision>2762</cp:revision>
  <dcterms:created xsi:type="dcterms:W3CDTF">2024-07-08T04:53:18Z</dcterms:created>
  <dcterms:modified xsi:type="dcterms:W3CDTF">2025-12-30T10:20:22Z</dcterms:modified>
</cp:coreProperties>
</file>