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2.xml" ContentType="application/vnd.openxmlformats-officedocument.theme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2" r:id="rId1"/>
    <p:sldMasterId id="2147483716" r:id="rId2"/>
    <p:sldMasterId id="2147483648" r:id="rId3"/>
  </p:sldMasterIdLst>
  <p:notesMasterIdLst>
    <p:notesMasterId r:id="rId27"/>
  </p:notesMasterIdLst>
  <p:sldIdLst>
    <p:sldId id="257" r:id="rId4"/>
    <p:sldId id="2550" r:id="rId5"/>
    <p:sldId id="283" r:id="rId6"/>
    <p:sldId id="2581" r:id="rId7"/>
    <p:sldId id="373" r:id="rId8"/>
    <p:sldId id="2543" r:id="rId9"/>
    <p:sldId id="2572" r:id="rId10"/>
    <p:sldId id="2574" r:id="rId11"/>
    <p:sldId id="2585" r:id="rId12"/>
    <p:sldId id="2580" r:id="rId13"/>
    <p:sldId id="2528" r:id="rId14"/>
    <p:sldId id="2582" r:id="rId15"/>
    <p:sldId id="2583" r:id="rId16"/>
    <p:sldId id="2584" r:id="rId17"/>
    <p:sldId id="2577" r:id="rId18"/>
    <p:sldId id="2578" r:id="rId19"/>
    <p:sldId id="2579" r:id="rId20"/>
    <p:sldId id="2557" r:id="rId21"/>
    <p:sldId id="2570" r:id="rId22"/>
    <p:sldId id="2569" r:id="rId23"/>
    <p:sldId id="2558" r:id="rId24"/>
    <p:sldId id="2566" r:id="rId25"/>
    <p:sldId id="2462" r:id="rId26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05B16"/>
    <a:srgbClr val="660066"/>
    <a:srgbClr val="990000"/>
    <a:srgbClr val="CC0066"/>
    <a:srgbClr val="9933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18B9338-6034-3D7D-56B1-CCDFD50364C8}" v="2108" dt="2026-02-03T09:55:32.718"/>
    <p1510:client id="{C9B2B16E-4798-C321-8B32-1A96585E0D0D}" v="11" dt="2026-02-03T02:37:09.37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>
        <p:guide orient="horz" pos="2160"/>
        <p:guide pos="3840"/>
      </p:guideLst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microsoft.com/office/2015/10/relationships/revisionInfo" Target="revisionInfo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presProps" Target="pres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65E6AFB-63E3-48C6-894D-5A50D99EC086}" type="datetimeFigureOut">
              <a:rPr lang="ko-KR" altLang="en-US" smtClean="0"/>
              <a:t>2026-02-03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36F5BE8-6970-450C-A342-D9D94ABB3E8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423880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https://www.youtube.com/watch?v=fqyBin-D4Qo</a:t>
            </a:r>
            <a:endParaRPr lang="ko-KR"/>
          </a:p>
          <a:p>
            <a:r>
              <a:rPr lang="en-US" altLang="ko-KR" err="1">
                <a:latin typeface="Calibri"/>
                <a:ea typeface="Calibri"/>
                <a:cs typeface="Calibri"/>
              </a:rPr>
              <a:t>링크로</a:t>
            </a:r>
            <a:r>
              <a:rPr lang="en-US" altLang="ko-KR">
                <a:latin typeface="Calibri"/>
                <a:ea typeface="Calibri"/>
                <a:cs typeface="Calibri"/>
              </a:rPr>
              <a:t> </a:t>
            </a:r>
            <a:r>
              <a:rPr lang="en-US" altLang="ko-KR" err="1">
                <a:latin typeface="Calibri"/>
                <a:ea typeface="Calibri"/>
                <a:cs typeface="Calibri"/>
              </a:rPr>
              <a:t>자동</a:t>
            </a:r>
            <a:r>
              <a:rPr lang="en-US" altLang="ko-KR">
                <a:latin typeface="Calibri"/>
                <a:ea typeface="Calibri"/>
                <a:cs typeface="Calibri"/>
              </a:rPr>
              <a:t> </a:t>
            </a:r>
            <a:r>
              <a:rPr lang="en-US" altLang="ko-KR" err="1">
                <a:latin typeface="Calibri"/>
                <a:ea typeface="Calibri"/>
                <a:cs typeface="Calibri"/>
              </a:rPr>
              <a:t>연결이</a:t>
            </a:r>
            <a:r>
              <a:rPr lang="en-US" altLang="ko-KR">
                <a:latin typeface="Calibri"/>
                <a:ea typeface="Calibri"/>
                <a:cs typeface="Calibri"/>
              </a:rPr>
              <a:t> </a:t>
            </a:r>
            <a:r>
              <a:rPr lang="en-US" altLang="ko-KR" err="1">
                <a:latin typeface="Calibri"/>
                <a:ea typeface="Calibri"/>
                <a:cs typeface="Calibri"/>
              </a:rPr>
              <a:t>되지</a:t>
            </a:r>
            <a:r>
              <a:rPr lang="en-US" altLang="ko-KR">
                <a:latin typeface="Calibri"/>
                <a:ea typeface="Calibri"/>
                <a:cs typeface="Calibri"/>
              </a:rPr>
              <a:t> </a:t>
            </a:r>
            <a:r>
              <a:rPr lang="en-US" altLang="ko-KR" err="1">
                <a:latin typeface="Calibri"/>
                <a:ea typeface="Calibri"/>
                <a:cs typeface="Calibri"/>
              </a:rPr>
              <a:t>않으면</a:t>
            </a:r>
            <a:r>
              <a:rPr lang="en-US" altLang="ko-KR">
                <a:latin typeface="Calibri"/>
                <a:ea typeface="Calibri"/>
                <a:cs typeface="Calibri"/>
              </a:rPr>
              <a:t>, 위 </a:t>
            </a:r>
            <a:r>
              <a:rPr lang="en-US" altLang="ko-KR" err="1">
                <a:latin typeface="Calibri"/>
                <a:ea typeface="Calibri"/>
                <a:cs typeface="Calibri"/>
              </a:rPr>
              <a:t>주소로</a:t>
            </a:r>
            <a:r>
              <a:rPr lang="en-US" altLang="ko-KR">
                <a:latin typeface="Calibri"/>
                <a:ea typeface="Calibri"/>
                <a:cs typeface="Calibri"/>
              </a:rPr>
              <a:t> </a:t>
            </a:r>
            <a:r>
              <a:rPr lang="en-US" altLang="ko-KR" err="1">
                <a:latin typeface="Calibri"/>
                <a:ea typeface="Calibri"/>
                <a:cs typeface="Calibri"/>
              </a:rPr>
              <a:t>바로</a:t>
            </a:r>
            <a:r>
              <a:rPr lang="en-US" altLang="ko-KR">
                <a:latin typeface="Calibri"/>
                <a:ea typeface="Calibri"/>
                <a:cs typeface="Calibri"/>
              </a:rPr>
              <a:t> </a:t>
            </a:r>
            <a:r>
              <a:rPr lang="en-US" altLang="ko-KR" err="1">
                <a:latin typeface="Calibri"/>
                <a:ea typeface="Calibri"/>
                <a:cs typeface="Calibri"/>
              </a:rPr>
              <a:t>접속하시면</a:t>
            </a:r>
            <a:r>
              <a:rPr lang="en-US" altLang="ko-KR">
                <a:latin typeface="Calibri"/>
                <a:ea typeface="Calibri"/>
                <a:cs typeface="Calibri"/>
              </a:rPr>
              <a:t> </a:t>
            </a:r>
            <a:r>
              <a:rPr lang="en-US" altLang="ko-KR" err="1">
                <a:latin typeface="Calibri"/>
                <a:ea typeface="Calibri"/>
                <a:cs typeface="Calibri"/>
              </a:rPr>
              <a:t>됩니다</a:t>
            </a:r>
            <a:r>
              <a:rPr lang="en-US" altLang="ko-KR">
                <a:latin typeface="Calibri"/>
                <a:ea typeface="Calibri"/>
                <a:cs typeface="Calibri"/>
              </a:rPr>
              <a:t>. 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6F5BE8-6970-450C-A342-D9D94ABB3E83}" type="slidenum">
              <a:rPr lang="ko-KR" altLang="en-US" smtClean="0"/>
              <a:t>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2037624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>
              <a:defRPr/>
            </a:pP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>
              <a:defRPr/>
            </a:pPr>
            <a:fld id="{DE16D162-4C84-44AD-8086-359F141C9DD6}" type="slidenum">
              <a:rPr lang="en-US"/>
              <a:pPr rtl="0">
                <a:defRPr/>
              </a:pPr>
              <a:t>5</a:t>
            </a:fld>
            <a:endParaRPr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 rtl="0">
              <a:defRPr/>
            </a:pPr>
            <a:fld id="{1358A3CE-A790-4A0D-9FF6-7F7A1AC38C05}" type="datetime1">
              <a:rPr lang="ko-KR" altLang="ko-KR"/>
              <a:pPr rtl="0">
                <a:defRPr/>
              </a:pPr>
              <a:t>2026-02-03</a:t>
            </a:fld>
            <a:endParaRPr lang="ko-KR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>
                <a:ea typeface="맑은 고딕"/>
              </a:rPr>
              <a:t>요한 </a:t>
            </a:r>
            <a:r>
              <a:rPr lang="ko-KR" err="1">
                <a:ea typeface="맑은 고딕"/>
              </a:rPr>
              <a:t>켐페니언은</a:t>
            </a:r>
            <a:r>
              <a:rPr lang="ko-KR">
                <a:ea typeface="맑은 고딕"/>
              </a:rPr>
              <a:t> 이 핵심 가치와 관련하여 2가지 사실을 강조합니다. </a:t>
            </a:r>
            <a:endParaRPr lang="en-US" altLang="ko-KR">
              <a:solidFill>
                <a:srgbClr val="444444"/>
              </a:solidFill>
              <a:ea typeface="맑은 고딕"/>
            </a:endParaRPr>
          </a:p>
          <a:p>
            <a:pPr marL="228600" indent="-228600">
              <a:buFont typeface="Arial"/>
              <a:buChar char="•"/>
            </a:pPr>
            <a:r>
              <a:rPr lang="ko-KR" altLang="en-US">
                <a:ea typeface="맑은 고딕"/>
              </a:rPr>
              <a:t>박해 받는</a:t>
            </a:r>
            <a:r>
              <a:rPr lang="ko-KR">
                <a:ea typeface="맑은 고딕"/>
              </a:rPr>
              <a:t> 교회가 우리의 사역을 지도하고 사역의 방향을 결정해야 한다. 이 말은 우리가 이미 정해진 프로그램을 현지 교회에 제시하는 것이 아니라 먼저 그분들의 필요와 요청을 듣고 기도 가운데 그 요청에 맞는 프로젝트를 결정하는 것을 의미한다. </a:t>
            </a:r>
            <a:endParaRPr lang="en-US" altLang="ko-KR">
              <a:solidFill>
                <a:srgbClr val="FFFFFF"/>
              </a:solidFill>
              <a:ea typeface="맑은 고딕"/>
            </a:endParaRPr>
          </a:p>
          <a:p>
            <a:pPr marL="228600" indent="-228600">
              <a:buAutoNum type="arabicPeriod"/>
            </a:pPr>
            <a:r>
              <a:rPr lang="ko-KR">
                <a:ea typeface="맑은 고딕"/>
              </a:rPr>
              <a:t>더 많은 모금을 할 수 있다는 이유로 프로젝트를 추진하지 않는다. 우리는 하나님의 부르심을 따라 핍박 받는 교회를 위한 주님의 요청에 반응하여 일을 결정하며, 주님께서 그 일에 필요한 재정을 공급해 주심을 믿는다. 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6F5BE8-6970-450C-A342-D9D94ABB3E83}" type="slidenum">
              <a:rPr lang="ko-KR" altLang="en-US" smtClean="0"/>
              <a:t>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2605884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213FAA-0B1F-565A-CDF0-5F888CD2B3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F518A8C4-1D05-07A6-BDB0-0AA37810D2B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849B6D59-238F-3452-5731-14C16316D0A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ko-KR">
              <a:ea typeface="맑은 고딕"/>
            </a:endParaRP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E170E3ED-E843-AFF6-AF9B-4E891EA39D3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6F5BE8-6970-450C-A342-D9D94ABB3E83}" type="slidenum">
              <a:rPr lang="ko-KR" altLang="en-US" smtClean="0"/>
              <a:t>12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1547718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213FAA-0B1F-565A-CDF0-5F888CD2B3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F518A8C4-1D05-07A6-BDB0-0AA37810D2B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849B6D59-238F-3452-5731-14C16316D0A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r>
              <a:rPr lang="ko-KR" altLang="en-US" dirty="0">
                <a:ea typeface="맑은 고딕"/>
              </a:rPr>
              <a:t>이전에는</a:t>
            </a:r>
            <a:r>
              <a:rPr lang="en-US" dirty="0"/>
              <a:t> </a:t>
            </a:r>
            <a:r>
              <a:rPr lang="ko-KR" altLang="en-US" dirty="0">
                <a:ea typeface="맑은 고딕"/>
              </a:rPr>
              <a:t>정부군과</a:t>
            </a:r>
            <a:r>
              <a:rPr lang="en-US" dirty="0"/>
              <a:t> SDF </a:t>
            </a:r>
            <a:r>
              <a:rPr lang="ko-KR" altLang="en-US" dirty="0">
                <a:ea typeface="맑은 고딕"/>
              </a:rPr>
              <a:t>간</a:t>
            </a:r>
            <a:r>
              <a:rPr lang="en-US" dirty="0"/>
              <a:t> </a:t>
            </a:r>
            <a:r>
              <a:rPr lang="ko-KR" altLang="en-US" dirty="0">
                <a:ea typeface="맑은 고딕"/>
              </a:rPr>
              <a:t>전투로</a:t>
            </a:r>
            <a:r>
              <a:rPr lang="en-US" dirty="0"/>
              <a:t> </a:t>
            </a:r>
            <a:r>
              <a:rPr lang="ko-KR" altLang="en-US" dirty="0">
                <a:ea typeface="맑은 고딕"/>
              </a:rPr>
              <a:t>수천</a:t>
            </a:r>
            <a:r>
              <a:rPr lang="en-US" dirty="0"/>
              <a:t> </a:t>
            </a:r>
            <a:r>
              <a:rPr lang="ko-KR" altLang="en-US" dirty="0">
                <a:ea typeface="맑은 고딕"/>
              </a:rPr>
              <a:t>명의</a:t>
            </a:r>
            <a:r>
              <a:rPr lang="en-US" dirty="0"/>
              <a:t> </a:t>
            </a:r>
            <a:r>
              <a:rPr lang="ko-KR" altLang="en-US" dirty="0">
                <a:ea typeface="맑은 고딕"/>
              </a:rPr>
              <a:t>민간인이</a:t>
            </a:r>
            <a:r>
              <a:rPr lang="en-US" dirty="0"/>
              <a:t> </a:t>
            </a:r>
            <a:r>
              <a:rPr lang="ko-KR" altLang="en-US" dirty="0">
                <a:ea typeface="맑은 고딕"/>
              </a:rPr>
              <a:t>집을</a:t>
            </a:r>
            <a:r>
              <a:rPr lang="en-US" dirty="0"/>
              <a:t> </a:t>
            </a:r>
            <a:r>
              <a:rPr lang="ko-KR" altLang="en-US" dirty="0">
                <a:ea typeface="맑은 고딕"/>
              </a:rPr>
              <a:t>떠났다</a:t>
            </a:r>
            <a:r>
              <a:rPr lang="en-US" dirty="0"/>
              <a:t>. </a:t>
            </a:r>
            <a:r>
              <a:rPr lang="ko-KR" altLang="en-US" dirty="0">
                <a:ea typeface="맑은 고딕"/>
              </a:rPr>
              <a:t>휴전</a:t>
            </a:r>
            <a:r>
              <a:rPr lang="en-US" dirty="0"/>
              <a:t> </a:t>
            </a:r>
            <a:r>
              <a:rPr lang="ko-KR" altLang="en-US" dirty="0">
                <a:ea typeface="맑은 고딕"/>
              </a:rPr>
              <a:t>이후</a:t>
            </a:r>
            <a:r>
              <a:rPr lang="en-US" dirty="0"/>
              <a:t> </a:t>
            </a:r>
            <a:r>
              <a:rPr lang="ko-KR" altLang="en-US" dirty="0">
                <a:ea typeface="맑은 고딕"/>
              </a:rPr>
              <a:t>이들</a:t>
            </a:r>
            <a:r>
              <a:rPr lang="en-US" dirty="0"/>
              <a:t> </a:t>
            </a:r>
            <a:r>
              <a:rPr lang="ko-KR" altLang="en-US" dirty="0">
                <a:ea typeface="맑은 고딕"/>
              </a:rPr>
              <a:t>중</a:t>
            </a:r>
            <a:r>
              <a:rPr lang="en-US" dirty="0"/>
              <a:t> </a:t>
            </a:r>
            <a:r>
              <a:rPr lang="ko-KR" altLang="en-US" dirty="0">
                <a:ea typeface="맑은 고딕"/>
              </a:rPr>
              <a:t>상당수가</a:t>
            </a:r>
            <a:r>
              <a:rPr lang="en-US" dirty="0"/>
              <a:t> </a:t>
            </a:r>
            <a:r>
              <a:rPr lang="ko-KR" altLang="en-US" dirty="0">
                <a:ea typeface="맑은 고딕"/>
              </a:rPr>
              <a:t>귀가했다</a:t>
            </a:r>
            <a:r>
              <a:rPr lang="en-US" dirty="0"/>
              <a:t>. </a:t>
            </a:r>
            <a:r>
              <a:rPr lang="ko-KR" altLang="en-US" dirty="0">
                <a:ea typeface="맑은 고딕"/>
              </a:rPr>
              <a:t>알레포의</a:t>
            </a:r>
            <a:r>
              <a:rPr lang="en-US" dirty="0"/>
              <a:t> </a:t>
            </a:r>
            <a:r>
              <a:rPr lang="ko-KR" altLang="en-US" dirty="0">
                <a:ea typeface="맑은 고딕"/>
              </a:rPr>
              <a:t>두</a:t>
            </a:r>
            <a:r>
              <a:rPr lang="en-US" dirty="0"/>
              <a:t> </a:t>
            </a:r>
            <a:r>
              <a:rPr lang="ko-KR" altLang="en-US" dirty="0" err="1">
                <a:ea typeface="맑은 고딕"/>
              </a:rPr>
              <a:t>쿠르드계</a:t>
            </a:r>
            <a:r>
              <a:rPr lang="en-US" dirty="0"/>
              <a:t> </a:t>
            </a:r>
            <a:r>
              <a:rPr lang="ko-KR" altLang="en-US" dirty="0">
                <a:ea typeface="맑은 고딕"/>
              </a:rPr>
              <a:t>지역에서</a:t>
            </a:r>
            <a:r>
              <a:rPr lang="en-US" dirty="0"/>
              <a:t> </a:t>
            </a:r>
            <a:r>
              <a:rPr lang="ko-KR" altLang="en-US" dirty="0">
                <a:ea typeface="맑은 고딕"/>
              </a:rPr>
              <a:t>전투가</a:t>
            </a:r>
            <a:r>
              <a:rPr lang="en-US" dirty="0"/>
              <a:t> </a:t>
            </a:r>
            <a:r>
              <a:rPr lang="ko-KR" altLang="en-US" dirty="0">
                <a:ea typeface="맑은 고딕"/>
              </a:rPr>
              <a:t>발생한</a:t>
            </a:r>
            <a:r>
              <a:rPr lang="en-US" dirty="0"/>
              <a:t> </a:t>
            </a:r>
            <a:r>
              <a:rPr lang="ko-KR" altLang="en-US" dirty="0">
                <a:ea typeface="맑은 고딕"/>
              </a:rPr>
              <a:t>이후</a:t>
            </a:r>
            <a:r>
              <a:rPr lang="en-US" dirty="0"/>
              <a:t> </a:t>
            </a:r>
            <a:r>
              <a:rPr lang="ko-KR" altLang="en-US" dirty="0">
                <a:ea typeface="맑은 고딕"/>
              </a:rPr>
              <a:t>시리아</a:t>
            </a:r>
            <a:r>
              <a:rPr lang="en-US" dirty="0"/>
              <a:t> </a:t>
            </a:r>
            <a:r>
              <a:rPr lang="ko-KR" altLang="en-US" dirty="0">
                <a:ea typeface="맑은 고딕"/>
              </a:rPr>
              <a:t>군은</a:t>
            </a:r>
            <a:r>
              <a:rPr lang="en-US" dirty="0"/>
              <a:t> </a:t>
            </a:r>
            <a:r>
              <a:rPr lang="ko-KR" altLang="en-US" dirty="0">
                <a:ea typeface="맑은 고딕"/>
              </a:rPr>
              <a:t>쿠르드족이</a:t>
            </a:r>
            <a:r>
              <a:rPr lang="en-US" dirty="0"/>
              <a:t> </a:t>
            </a:r>
            <a:r>
              <a:rPr lang="ko-KR" altLang="en-US" dirty="0">
                <a:ea typeface="맑은 고딕"/>
              </a:rPr>
              <a:t>장악한</a:t>
            </a:r>
            <a:r>
              <a:rPr lang="en-US" dirty="0"/>
              <a:t> </a:t>
            </a:r>
            <a:r>
              <a:rPr lang="ko-KR" altLang="en-US" dirty="0">
                <a:ea typeface="맑은 고딕"/>
              </a:rPr>
              <a:t>시리아</a:t>
            </a:r>
            <a:r>
              <a:rPr lang="en-US" dirty="0"/>
              <a:t> </a:t>
            </a:r>
            <a:r>
              <a:rPr lang="ko-KR" altLang="en-US" dirty="0">
                <a:ea typeface="맑은 고딕"/>
              </a:rPr>
              <a:t>북동부를</a:t>
            </a:r>
            <a:r>
              <a:rPr lang="en-US" dirty="0"/>
              <a:t> </a:t>
            </a:r>
            <a:r>
              <a:rPr lang="ko-KR" altLang="en-US" dirty="0">
                <a:ea typeface="맑은 고딕"/>
              </a:rPr>
              <a:t>공격하기</a:t>
            </a:r>
            <a:r>
              <a:rPr lang="en-US" dirty="0"/>
              <a:t> </a:t>
            </a:r>
            <a:r>
              <a:rPr lang="ko-KR" altLang="en-US" dirty="0">
                <a:ea typeface="맑은 고딕"/>
              </a:rPr>
              <a:t>시작했으며</a:t>
            </a:r>
            <a:r>
              <a:rPr lang="en-US" dirty="0"/>
              <a:t>, </a:t>
            </a:r>
            <a:r>
              <a:rPr lang="ko-KR" altLang="en-US" dirty="0">
                <a:ea typeface="맑은 고딕"/>
              </a:rPr>
              <a:t>쿠르드족</a:t>
            </a:r>
            <a:r>
              <a:rPr lang="en-US" dirty="0"/>
              <a:t> </a:t>
            </a:r>
            <a:r>
              <a:rPr lang="ko-KR" altLang="en-US" dirty="0">
                <a:ea typeface="맑은 고딕"/>
              </a:rPr>
              <a:t>주도의</a:t>
            </a:r>
            <a:r>
              <a:rPr lang="en-US" dirty="0"/>
              <a:t> SDF </a:t>
            </a:r>
            <a:r>
              <a:rPr lang="ko-KR" altLang="en-US" dirty="0">
                <a:ea typeface="맑은 고딕"/>
              </a:rPr>
              <a:t>세력을</a:t>
            </a:r>
            <a:r>
              <a:rPr lang="en-US" dirty="0"/>
              <a:t> </a:t>
            </a:r>
            <a:r>
              <a:rPr lang="ko-KR" altLang="en-US" dirty="0">
                <a:ea typeface="맑은 고딕"/>
              </a:rPr>
              <a:t>국가</a:t>
            </a:r>
            <a:r>
              <a:rPr lang="en-US" dirty="0"/>
              <a:t> </a:t>
            </a:r>
            <a:r>
              <a:rPr lang="ko-KR" altLang="en-US" dirty="0" err="1">
                <a:ea typeface="맑은 고딕"/>
              </a:rPr>
              <a:t>최북동부의</a:t>
            </a:r>
            <a:r>
              <a:rPr lang="en-US" dirty="0"/>
              <a:t> </a:t>
            </a:r>
            <a:r>
              <a:rPr lang="ko-KR" altLang="en-US" dirty="0">
                <a:ea typeface="맑은 고딕"/>
              </a:rPr>
              <a:t>두</a:t>
            </a:r>
            <a:r>
              <a:rPr lang="en-US" dirty="0"/>
              <a:t> </a:t>
            </a:r>
            <a:r>
              <a:rPr lang="ko-KR" altLang="en-US" dirty="0">
                <a:ea typeface="맑은 고딕"/>
              </a:rPr>
              <a:t>작은</a:t>
            </a:r>
            <a:r>
              <a:rPr lang="en-US" dirty="0"/>
              <a:t> </a:t>
            </a:r>
            <a:r>
              <a:rPr lang="ko-KR" altLang="en-US" dirty="0">
                <a:ea typeface="맑은 고딕"/>
              </a:rPr>
              <a:t>지역으로</a:t>
            </a:r>
            <a:r>
              <a:rPr lang="en-US" dirty="0"/>
              <a:t> </a:t>
            </a:r>
            <a:r>
              <a:rPr lang="ko-KR" altLang="en-US" dirty="0">
                <a:ea typeface="맑은 고딕"/>
              </a:rPr>
              <a:t>밀어냈습니다</a:t>
            </a:r>
            <a:r>
              <a:rPr lang="en-US" dirty="0"/>
              <a:t>. </a:t>
            </a:r>
            <a:r>
              <a:rPr lang="ko-KR" altLang="en-US" dirty="0">
                <a:ea typeface="맑은 고딕"/>
              </a:rPr>
              <a:t>하나는</a:t>
            </a:r>
            <a:r>
              <a:rPr lang="en-US" dirty="0"/>
              <a:t> </a:t>
            </a:r>
            <a:r>
              <a:rPr lang="ko-KR" altLang="en-US" dirty="0" err="1">
                <a:ea typeface="맑은 고딕"/>
              </a:rPr>
              <a:t>코바네</a:t>
            </a:r>
            <a:r>
              <a:rPr lang="en-US" dirty="0"/>
              <a:t>/</a:t>
            </a:r>
            <a:r>
              <a:rPr lang="ko-KR" altLang="en-US" dirty="0">
                <a:ea typeface="맑은 고딕"/>
              </a:rPr>
              <a:t>아인</a:t>
            </a:r>
            <a:r>
              <a:rPr lang="en-US" dirty="0"/>
              <a:t> </a:t>
            </a:r>
            <a:r>
              <a:rPr lang="ko-KR" altLang="en-US" dirty="0" err="1">
                <a:ea typeface="맑은 고딕"/>
              </a:rPr>
              <a:t>알아랍</a:t>
            </a:r>
            <a:r>
              <a:rPr lang="en-US" dirty="0"/>
              <a:t> </a:t>
            </a:r>
            <a:r>
              <a:rPr lang="ko-KR" altLang="en-US" dirty="0">
                <a:ea typeface="맑은 고딕"/>
              </a:rPr>
              <a:t>주변</a:t>
            </a:r>
            <a:r>
              <a:rPr lang="en-US" dirty="0"/>
              <a:t>, </a:t>
            </a:r>
            <a:r>
              <a:rPr lang="ko-KR" altLang="en-US" dirty="0">
                <a:ea typeface="맑은 고딕"/>
              </a:rPr>
              <a:t>다른</a:t>
            </a:r>
            <a:r>
              <a:rPr lang="en-US" dirty="0"/>
              <a:t> </a:t>
            </a:r>
            <a:r>
              <a:rPr lang="ko-KR" altLang="en-US" dirty="0">
                <a:ea typeface="맑은 고딕"/>
              </a:rPr>
              <a:t>하나는</a:t>
            </a:r>
            <a:r>
              <a:rPr lang="en-US" dirty="0"/>
              <a:t> </a:t>
            </a:r>
            <a:r>
              <a:rPr lang="ko-KR" altLang="en-US" dirty="0" err="1">
                <a:ea typeface="맑은 고딕"/>
              </a:rPr>
              <a:t>하사카</a:t>
            </a:r>
            <a:r>
              <a:rPr lang="en-US" dirty="0"/>
              <a:t>/</a:t>
            </a:r>
            <a:r>
              <a:rPr lang="ko-KR" altLang="en-US" dirty="0" err="1">
                <a:ea typeface="맑은 고딕"/>
              </a:rPr>
              <a:t>카미실리</a:t>
            </a:r>
            <a:r>
              <a:rPr lang="en-US" dirty="0"/>
              <a:t> </a:t>
            </a:r>
            <a:r>
              <a:rPr lang="ko-KR" altLang="en-US" dirty="0">
                <a:ea typeface="맑은 고딕"/>
              </a:rPr>
              <a:t>주변입니다</a:t>
            </a:r>
            <a:r>
              <a:rPr lang="en-US" dirty="0"/>
              <a:t>.</a:t>
            </a:r>
          </a:p>
          <a:p>
            <a:endParaRPr lang="en-US" altLang="ko-KR" dirty="0">
              <a:ea typeface="맑은 고딕"/>
            </a:endParaRP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E170E3ED-E843-AFF6-AF9B-4E891EA39D3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6F5BE8-6970-450C-A342-D9D94ABB3E83}" type="slidenum">
              <a:rPr lang="ko-KR" altLang="en-US" smtClean="0"/>
              <a:t>13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1547718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915373-0B23-C97D-DCC3-76EE1B647C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56E43206-5EFF-ECA5-1387-567C9C21AF2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D37D8660-2DEC-7696-7CEE-AFA6E4E0F47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85750" indent="-285750" algn="just">
              <a:buFont typeface="Arial,Sans-Serif"/>
              <a:buChar char="•"/>
            </a:pPr>
            <a:endParaRPr lang="en-US" altLang="ko-KR">
              <a:ea typeface="맑은 고딕"/>
            </a:endParaRP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15ACB985-927D-D936-3D08-D684FFD45C9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6F5BE8-6970-450C-A342-D9D94ABB3E83}" type="slidenum">
              <a:rPr lang="ko-KR" altLang="en-US" smtClean="0"/>
              <a:t>14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5370492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213FAA-0B1F-565A-CDF0-5F888CD2B3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F518A8C4-1D05-07A6-BDB0-0AA37810D2B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849B6D59-238F-3452-5731-14C16316D0A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ko-KR">
              <a:ea typeface="맑은 고딕"/>
            </a:endParaRP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E170E3ED-E843-AFF6-AF9B-4E891EA39D3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6F5BE8-6970-450C-A342-D9D94ABB3E83}" type="slidenum">
              <a:rPr lang="ko-KR" altLang="en-US" smtClean="0"/>
              <a:t>15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1547718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213FAA-0B1F-565A-CDF0-5F888CD2B3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F518A8C4-1D05-07A6-BDB0-0AA37810D2B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849B6D59-238F-3452-5731-14C16316D0A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ko-KR">
              <a:ea typeface="맑은 고딕"/>
            </a:endParaRP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E170E3ED-E843-AFF6-AF9B-4E891EA39D3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6F5BE8-6970-450C-A342-D9D94ABB3E83}" type="slidenum">
              <a:rPr lang="ko-KR" altLang="en-US" smtClean="0"/>
              <a:t>16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1547718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915373-0B23-C97D-DCC3-76EE1B647C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56E43206-5EFF-ECA5-1387-567C9C21AF2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D37D8660-2DEC-7696-7CEE-AFA6E4E0F47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85750" indent="-285750" algn="just">
              <a:buFont typeface="Arial,Sans-Serif"/>
              <a:buChar char="•"/>
            </a:pPr>
            <a:endParaRPr lang="en-US" altLang="ko-KR">
              <a:ea typeface="맑은 고딕"/>
            </a:endParaRP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15ACB985-927D-D936-3D08-D684FFD45C9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6F5BE8-6970-450C-A342-D9D94ABB3E83}" type="slidenum">
              <a:rPr lang="ko-KR" altLang="en-US" smtClean="0"/>
              <a:t>17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5370492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213FAA-0B1F-565A-CDF0-5F888CD2B3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F518A8C4-1D05-07A6-BDB0-0AA37810D2B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849B6D59-238F-3452-5731-14C16316D0A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ko-KR">
              <a:ea typeface="맑은 고딕"/>
            </a:endParaRP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E170E3ED-E843-AFF6-AF9B-4E891EA39D3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6F5BE8-6970-450C-A342-D9D94ABB3E83}" type="slidenum">
              <a:rPr lang="ko-KR" altLang="en-US" smtClean="0"/>
              <a:t>18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1547718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915373-0B23-C97D-DCC3-76EE1B647C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56E43206-5EFF-ECA5-1387-567C9C21AF2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D37D8660-2DEC-7696-7CEE-AFA6E4E0F47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85750" indent="-285750" algn="just">
              <a:buFont typeface="Arial,Sans-Serif"/>
              <a:buChar char="•"/>
            </a:pPr>
            <a:endParaRPr lang="en-US" altLang="ko-KR">
              <a:ea typeface="맑은 고딕"/>
            </a:endParaRP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15ACB985-927D-D936-3D08-D684FFD45C9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6F5BE8-6970-450C-A342-D9D94ABB3E83}" type="slidenum">
              <a:rPr lang="ko-KR" altLang="en-US" smtClean="0"/>
              <a:t>19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5370492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870F38-39DA-8F25-8382-AC8744FFF0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F47C154E-9AC7-804E-1F10-D1443D17207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7E42B448-B390-76E2-AD41-1A46C111051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ko-KR">
              <a:ea typeface="맑은 고딕"/>
            </a:endParaRP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BA116B23-0F74-3992-7B1E-9379A85D474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6F5BE8-6970-450C-A342-D9D94ABB3E83}" type="slidenum">
              <a:rPr lang="ko-KR" altLang="en-US" smtClean="0"/>
              <a:t>20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3699420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F7D7D2-9A69-7717-6278-3FF4515E24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A2D35CA3-3333-9BDA-B7CD-84D90F3B493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FA91778B-D358-1A87-B40E-E24EF371A9F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endParaRPr lang="en-US" altLang="ko-KR" dirty="0">
              <a:ea typeface="맑은 고딕"/>
            </a:endParaRP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1E133CE2-8B55-B6BC-55EC-93E95CC4EB0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6F5BE8-6970-450C-A342-D9D94ABB3E83}" type="slidenum">
              <a:rPr lang="ko-KR" altLang="en-US" smtClean="0"/>
              <a:t>21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5250840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6F5BE8-6970-450C-A342-D9D94ABB3E83}" type="slidenum">
              <a:rPr lang="ko-KR" altLang="en-US" smtClean="0"/>
              <a:t>22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6379499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defRPr/>
            </a:pPr>
            <a:endParaRPr lang="ko-KR" altLang="en-US">
              <a:latin typeface="+mj-ea"/>
              <a:ea typeface="+mj-ea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>
              <a:defRPr/>
            </a:pPr>
            <a:fld id="{115A580F-E35D-42E1-AF82-E41CC201EA91}" type="slidenum">
              <a:rPr lang="en-US" altLang="ko-KR"/>
              <a:pPr rtl="0">
                <a:defRPr/>
              </a:pPr>
              <a:t>23</a:t>
            </a:fld>
            <a:endParaRPr lang="en-US" altLang="ko-K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5A811E91-0338-D37E-FBD4-8F153CB2FB4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31BD17A3-F597-6C5E-91DD-63AC8F209A7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8EC90727-0B99-8C11-DDC2-B420FE463B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2026-02-03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EAB4C7F0-3532-FE68-533E-5575521327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9BC22918-0558-7F2E-7215-C6C43E6F30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499721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E95BAE7C-6835-6955-D95D-411F73CCE4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C2334C33-FDA4-065C-15CD-3E67842F1D7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437EBCC7-B198-03A4-B006-4EF29A444A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2026-02-03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C30B757C-E871-A27B-4135-739B40DFCB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410DE359-C5C9-8A25-9BAF-8A7927C60E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73530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DA96F582-4000-6700-ECBA-FBDB1B927D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F6AFF086-CE53-07AF-7508-F68EC565259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CEE48DA0-9A41-A4C1-62C7-09405F3748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2026-02-03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7858330D-E49E-E117-981C-513FE2D3E6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99E2FDB4-D5E4-12CC-A8DF-2C1B53F790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182513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D5DDE79-BEB3-649A-F5F9-8F1AA171C2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8E583AC9-2444-5571-B039-DCD08EA19FD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89674FAF-A572-FB8A-78A1-AE3C8A911E3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5E3DC379-61B9-5DC3-FD3B-53012E0A49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2026-02-03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F19C0DE9-4F02-6F38-094E-0F8A62E0BC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CAE39414-B190-C7F8-E7AF-6B6CF9DF3F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579445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190DDAB-3EAF-0F88-3724-04611F9788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54573A81-D046-3D50-BAD3-88995699BE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A5D69430-B21D-7C2C-534C-AB3E9A3397B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4BFDF863-B63E-43E9-57B0-342CB0A3C78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7E396735-9F8A-0F09-B7F4-8B9B03960BB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1E2F7BF8-51AC-D86B-FAB1-2FD13EB257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2026-02-03</a:t>
            </a:fld>
            <a:endParaRPr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59F51635-60F3-4F2E-EFA2-024FD346CD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D8931986-C231-29B3-D7E0-8A3312FD1B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537633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5309A55-9013-2AD5-1CF4-EC89776F5C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3C8327B1-7652-A519-F769-8DD1EBCBED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2026-02-03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2CFEE993-CE04-8A88-5D25-45B31C69F3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88160253-9B14-5E0E-7E9A-D4C3E74467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05865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5DC04C6F-9874-BF9B-6ED0-40274A3F89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2026-02-03</a:t>
            </a:fld>
            <a:endParaRPr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BE8EFC64-3E74-027A-ADE7-3BBDBAD359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6BC01288-0E33-C578-5B70-603711C443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238512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D18A4ECD-A4C4-F919-2328-3FE5C03EF5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7205594C-B34E-B34D-8E83-FBC2B964FB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F4164569-4C97-B16A-2818-9B1D4791A49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9EBE309D-5227-D045-AA62-0E991EF33A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2026-02-03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A018F77B-33EA-E599-C16E-FDB91C0774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42316A75-DF03-C55B-E931-472150EC94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21942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2F6BCE25-0C0F-5725-58E9-CA0D185439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48CBF2CF-C995-E6A5-2D54-4FC52865A0D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AEA7664A-06A3-AE40-312D-BB30B1E28E6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A8390079-747D-5C5C-1436-C45453A9C8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2026-02-03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747BAA16-3167-483E-6612-5FC814550D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47E6EC1F-F822-8A24-0771-0BDB6ADD6C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928766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7AE22A0-844B-542A-3120-7D9BBFC8E3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EE085B8C-86F0-0A4E-91D8-B716CBA65C8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9C14BF03-58EA-CF71-F447-66042550EF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2026-02-03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93234761-2D7D-93BD-E25B-8A88409413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5F55B4D6-B3DF-50CA-16D7-E8969C8EF3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692181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EF38BC75-D289-7379-6C79-7D51875EE70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7F7CAB46-7662-2475-8345-A644646084E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B26990DF-43CE-28EF-4171-21724F446E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2026-02-03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05238555-556F-0E47-F9C2-33AF9969BA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27E707F3-6B22-C654-4981-0A4BA79273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0352214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결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1">
            <a:extLst>
              <a:ext uri="{FF2B5EF4-FFF2-40B4-BE49-F238E27FC236}">
                <a16:creationId xmlns:a16="http://schemas.microsoft.com/office/drawing/2014/main" id="{29C97D6C-07B7-434E-BBAE-19379570CC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43195" y="457205"/>
            <a:ext cx="3091607" cy="1727643"/>
          </a:xfrm>
        </p:spPr>
        <p:txBody>
          <a:bodyPr rtlCol="0" anchor="b">
            <a:normAutofit/>
          </a:bodyPr>
          <a:lstStyle/>
          <a:p>
            <a:pPr rtl="0"/>
            <a:r>
              <a:rPr lang="ko-KR" altLang="en-US" sz="2099"/>
              <a:t>마스터 제목 스타일 편집</a:t>
            </a:r>
          </a:p>
        </p:txBody>
      </p:sp>
      <p:sp>
        <p:nvSpPr>
          <p:cNvPr id="9" name="그림 개체 틀 8">
            <a:extLst>
              <a:ext uri="{FF2B5EF4-FFF2-40B4-BE49-F238E27FC236}">
                <a16:creationId xmlns:a16="http://schemas.microsoft.com/office/drawing/2014/main" id="{DA2D2C88-FFBE-4F25-871F-68A09C5F530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8119872" cy="6409944"/>
          </a:xfrm>
          <a:solidFill>
            <a:schemeClr val="accent6"/>
          </a:solidFill>
        </p:spPr>
        <p:txBody>
          <a:bodyPr rtlCol="0" anchor="ctr"/>
          <a:lstStyle>
            <a:lvl1pPr algn="ctr">
              <a:defRPr/>
            </a:lvl1pPr>
          </a:lstStyle>
          <a:p>
            <a:pPr rtl="0"/>
            <a:r>
              <a:rPr lang="ko-KR" altLang="en-US"/>
              <a:t>그림을 추가하려면 아이콘을 클릭하십시오</a:t>
            </a:r>
            <a:endParaRPr lang="ko-KR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BFCF6B08-1984-4F7C-9F6E-A4F47BDBA2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ko-KR">
                <a:solidFill>
                  <a:schemeClr val="bg1"/>
                </a:solidFill>
              </a:rPr>
              <a:t>샘플 바닥글 텍스트</a:t>
            </a:r>
          </a:p>
        </p:txBody>
      </p:sp>
      <p:sp>
        <p:nvSpPr>
          <p:cNvPr id="8" name="내용 개체 틀 7">
            <a:extLst>
              <a:ext uri="{FF2B5EF4-FFF2-40B4-BE49-F238E27FC236}">
                <a16:creationId xmlns:a16="http://schemas.microsoft.com/office/drawing/2014/main" id="{8D0529A2-5928-42C4-B397-6AEE7520D2C9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8643939" y="2530479"/>
            <a:ext cx="3023807" cy="3427413"/>
          </a:xfrm>
        </p:spPr>
        <p:txBody>
          <a:bodyPr rtlCol="0"/>
          <a:lstStyle>
            <a:lvl1pPr>
              <a:buNone/>
              <a:defRPr sz="1499"/>
            </a:lvl1pPr>
            <a:lvl2pPr>
              <a:buNone/>
              <a:defRPr sz="1499"/>
            </a:lvl2pPr>
            <a:lvl3pPr>
              <a:buNone/>
              <a:defRPr sz="1499"/>
            </a:lvl3pPr>
            <a:lvl4pPr>
              <a:buNone/>
              <a:defRPr sz="1499"/>
            </a:lvl4pPr>
            <a:lvl5pPr>
              <a:buNone/>
              <a:defRPr sz="1499"/>
            </a:lvl5pPr>
          </a:lstStyle>
          <a:p>
            <a:pPr lvl="0" rtl="0"/>
            <a:r>
              <a:rPr lang="ko-KR"/>
              <a:t>개체</a:t>
            </a:r>
          </a:p>
        </p:txBody>
      </p:sp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B8C9E28E-1389-47AF-B3EB-22571417AC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ko-KR"/>
              <a:t>20XX년 2월 1일 월요일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7771B3C5-CEC7-427F-931C-1318C421BE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C01389E6-C847-4AD0-B56D-D205B2EAB1EE}" type="slidenum">
              <a:rPr lang="en-US" altLang="ko-KR" smtClean="0"/>
              <a:t>‹#›</a:t>
            </a:fld>
            <a:endParaRPr lang="ko-KR"/>
          </a:p>
        </p:txBody>
      </p:sp>
    </p:spTree>
    <p:extLst>
      <p:ext uri="{BB962C8B-B14F-4D97-AF65-F5344CB8AC3E}">
        <p14:creationId xmlns:p14="http://schemas.microsoft.com/office/powerpoint/2010/main" val="115292216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콘텐츠 3 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직선 연결선(S) 7">
            <a:extLst>
              <a:ext uri="{FF2B5EF4-FFF2-40B4-BE49-F238E27FC236}">
                <a16:creationId xmlns:a16="http://schemas.microsoft.com/office/drawing/2014/main" id="{DCC332FB-CD3F-4398-958A-CBE45129A1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800101" y="723900"/>
            <a:ext cx="105918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제목 9">
            <a:extLst>
              <a:ext uri="{FF2B5EF4-FFF2-40B4-BE49-F238E27FC236}">
                <a16:creationId xmlns:a16="http://schemas.microsoft.com/office/drawing/2014/main" id="{E566CA14-5018-43EE-BB8F-E12209B2C3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088" y="909638"/>
            <a:ext cx="10691813" cy="810192"/>
          </a:xfrm>
          <a:prstGeom prst="rect">
            <a:avLst/>
          </a:prstGeo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마스터 제목 스타일 편집</a:t>
            </a:r>
          </a:p>
        </p:txBody>
      </p:sp>
      <p:sp>
        <p:nvSpPr>
          <p:cNvPr id="14" name="텍스트 개체 틀 2">
            <a:extLst>
              <a:ext uri="{FF2B5EF4-FFF2-40B4-BE49-F238E27FC236}">
                <a16:creationId xmlns:a16="http://schemas.microsoft.com/office/drawing/2014/main" id="{1A76201F-C7C2-400C-BE9B-F185A832CC2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00101" y="2005870"/>
            <a:ext cx="3390161" cy="526756"/>
          </a:xfrm>
          <a:prstGeom prst="rect">
            <a:avLst/>
          </a:prstGeom>
        </p:spPr>
        <p:txBody>
          <a:bodyPr rtlCol="0"/>
          <a:lstStyle>
            <a:lvl1pPr marL="0" indent="0">
              <a:buNone/>
              <a:defRPr b="1">
                <a:solidFill>
                  <a:schemeClr val="accent4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/>
            <a:r>
              <a:rPr lang="ko-KR" altLang="en-US" noProof="0"/>
              <a:t>여기에 부제목 삽입</a:t>
            </a:r>
          </a:p>
        </p:txBody>
      </p:sp>
      <p:sp>
        <p:nvSpPr>
          <p:cNvPr id="9" name="내용 개체 틀 10">
            <a:extLst>
              <a:ext uri="{FF2B5EF4-FFF2-40B4-BE49-F238E27FC236}">
                <a16:creationId xmlns:a16="http://schemas.microsoft.com/office/drawing/2014/main" id="{A742F7E8-0787-4D2C-B53F-B62C309ED6D6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00101" y="2552345"/>
            <a:ext cx="3390161" cy="3272810"/>
          </a:xfrm>
          <a:prstGeom prst="rect">
            <a:avLst/>
          </a:prstGeom>
        </p:spPr>
        <p:txBody>
          <a:bodyPr rtlCol="0">
            <a:normAutofit/>
          </a:bodyPr>
          <a:lstStyle>
            <a:lvl1pPr>
              <a:lnSpc>
                <a:spcPct val="100000"/>
              </a:lnSpc>
              <a:defRPr sz="1349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여기에 텍스트 삽입</a:t>
            </a:r>
          </a:p>
        </p:txBody>
      </p:sp>
      <p:sp>
        <p:nvSpPr>
          <p:cNvPr id="17" name="텍스트 개체 틀 2">
            <a:extLst>
              <a:ext uri="{FF2B5EF4-FFF2-40B4-BE49-F238E27FC236}">
                <a16:creationId xmlns:a16="http://schemas.microsoft.com/office/drawing/2014/main" id="{ED178B9A-B987-49A0-B73F-70B855C4240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400921" y="2005870"/>
            <a:ext cx="3390161" cy="526756"/>
          </a:xfrm>
          <a:prstGeom prst="rect">
            <a:avLst/>
          </a:prstGeom>
        </p:spPr>
        <p:txBody>
          <a:bodyPr rtlCol="0"/>
          <a:lstStyle>
            <a:lvl1pPr marL="0" indent="0">
              <a:buNone/>
              <a:defRPr b="1">
                <a:solidFill>
                  <a:schemeClr val="accent4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/>
            <a:r>
              <a:rPr lang="ko-KR" altLang="en-US" noProof="0"/>
              <a:t>여기에 부제목 삽입</a:t>
            </a:r>
          </a:p>
        </p:txBody>
      </p:sp>
      <p:sp>
        <p:nvSpPr>
          <p:cNvPr id="15" name="내용 개체 틀 10">
            <a:extLst>
              <a:ext uri="{FF2B5EF4-FFF2-40B4-BE49-F238E27FC236}">
                <a16:creationId xmlns:a16="http://schemas.microsoft.com/office/drawing/2014/main" id="{407D5990-6E05-4ECC-B930-EA5CF0774CFB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4400921" y="2552345"/>
            <a:ext cx="3390161" cy="3272810"/>
          </a:xfrm>
          <a:prstGeom prst="rect">
            <a:avLst/>
          </a:prstGeom>
        </p:spPr>
        <p:txBody>
          <a:bodyPr rtlCol="0">
            <a:normAutofit/>
          </a:bodyPr>
          <a:lstStyle>
            <a:lvl1pPr>
              <a:lnSpc>
                <a:spcPct val="100000"/>
              </a:lnSpc>
              <a:defRPr sz="1349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여기에 텍스트 삽입</a:t>
            </a:r>
          </a:p>
        </p:txBody>
      </p:sp>
      <p:sp>
        <p:nvSpPr>
          <p:cNvPr id="18" name="텍스트 개체 틀 2">
            <a:extLst>
              <a:ext uri="{FF2B5EF4-FFF2-40B4-BE49-F238E27FC236}">
                <a16:creationId xmlns:a16="http://schemas.microsoft.com/office/drawing/2014/main" id="{C6A58550-98E5-4548-82F6-EE971733A79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001741" y="2005870"/>
            <a:ext cx="3390161" cy="526756"/>
          </a:xfrm>
          <a:prstGeom prst="rect">
            <a:avLst/>
          </a:prstGeom>
        </p:spPr>
        <p:txBody>
          <a:bodyPr rtlCol="0"/>
          <a:lstStyle>
            <a:lvl1pPr marL="0" indent="0">
              <a:buNone/>
              <a:defRPr b="1">
                <a:solidFill>
                  <a:schemeClr val="accent4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/>
            <a:r>
              <a:rPr lang="ko-KR" altLang="en-US" noProof="0"/>
              <a:t>여기에 부제목 삽입</a:t>
            </a:r>
          </a:p>
        </p:txBody>
      </p:sp>
      <p:sp>
        <p:nvSpPr>
          <p:cNvPr id="16" name="내용 개체 틀 10">
            <a:extLst>
              <a:ext uri="{FF2B5EF4-FFF2-40B4-BE49-F238E27FC236}">
                <a16:creationId xmlns:a16="http://schemas.microsoft.com/office/drawing/2014/main" id="{6B90AFA0-EDA3-4F21-A480-F56AA1D0BEB6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8001741" y="2552345"/>
            <a:ext cx="3390161" cy="3272810"/>
          </a:xfrm>
          <a:prstGeom prst="rect">
            <a:avLst/>
          </a:prstGeom>
        </p:spPr>
        <p:txBody>
          <a:bodyPr rtlCol="0">
            <a:normAutofit/>
          </a:bodyPr>
          <a:lstStyle>
            <a:lvl1pPr>
              <a:lnSpc>
                <a:spcPct val="100000"/>
              </a:lnSpc>
              <a:defRPr sz="1349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여기에 텍스트 삽입</a:t>
            </a:r>
          </a:p>
        </p:txBody>
      </p:sp>
      <p:cxnSp>
        <p:nvCxnSpPr>
          <p:cNvPr id="10" name="직선 연결선(S) 9">
            <a:extLst>
              <a:ext uri="{FF2B5EF4-FFF2-40B4-BE49-F238E27FC236}">
                <a16:creationId xmlns:a16="http://schemas.microsoft.com/office/drawing/2014/main" id="{9346E7C8-F905-4B13-8FD6-185A041840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800101" y="6142781"/>
            <a:ext cx="105918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바닥글 개체 틀 7">
            <a:extLst>
              <a:ext uri="{FF2B5EF4-FFF2-40B4-BE49-F238E27FC236}">
                <a16:creationId xmlns:a16="http://schemas.microsoft.com/office/drawing/2014/main" id="{A0E3EE3A-87F3-4F60-90D8-938E4BBC2B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15386" y="6461970"/>
            <a:ext cx="4539727" cy="153888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ko-KR" altLang="en-US"/>
              <a:t>프레젠테이션 제목</a:t>
            </a:r>
          </a:p>
        </p:txBody>
      </p:sp>
      <p:sp>
        <p:nvSpPr>
          <p:cNvPr id="12" name="날짜 개체 틀 6">
            <a:extLst>
              <a:ext uri="{FF2B5EF4-FFF2-40B4-BE49-F238E27FC236}">
                <a16:creationId xmlns:a16="http://schemas.microsoft.com/office/drawing/2014/main" id="{F1449B0C-8214-4186-9666-E63CCA09094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69448" y="6461970"/>
            <a:ext cx="2592595" cy="153888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en-US" altLang="ko-KR"/>
              <a:t>20XX/2/11</a:t>
            </a:r>
            <a:endParaRPr lang="ko-KR" altLang="en-US"/>
          </a:p>
        </p:txBody>
      </p:sp>
      <p:sp>
        <p:nvSpPr>
          <p:cNvPr id="13" name="슬라이드 번호 개체 틀 8">
            <a:extLst>
              <a:ext uri="{FF2B5EF4-FFF2-40B4-BE49-F238E27FC236}">
                <a16:creationId xmlns:a16="http://schemas.microsoft.com/office/drawing/2014/main" id="{F5DDBFC0-CC80-4B03-B5F5-3C57166DCA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19012" y="6461970"/>
            <a:ext cx="672355" cy="153888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fld id="{E30AF5A0-43BB-4336-8627-9123B9144D80}" type="slidenum">
              <a:rPr lang="en-US" altLang="ko-KR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2431986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8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609585" lvl="0" indent="-457189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-US" altLang="ko" smtClean="0"/>
              <a:pPr/>
              <a:t>‹#›</a:t>
            </a:fld>
            <a:endParaRPr lang="ko" altLang="en-US"/>
          </a:p>
        </p:txBody>
      </p:sp>
    </p:spTree>
    <p:extLst>
      <p:ext uri="{BB962C8B-B14F-4D97-AF65-F5344CB8AC3E}">
        <p14:creationId xmlns:p14="http://schemas.microsoft.com/office/powerpoint/2010/main" val="337948510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요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직사각형 21">
            <a:extLst>
              <a:ext uri="{FF2B5EF4-FFF2-40B4-BE49-F238E27FC236}">
                <a16:creationId xmlns:a16="http://schemas.microsoft.com/office/drawing/2014/main" id="{CE62CE4B-3BFB-4501-B59A-0ED68CF612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bg2">
              <a:lumMod val="9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8" tIns="45718" rIns="91428" bIns="45718" rtlCol="0" anchor="ctr"/>
          <a:lstStyle/>
          <a:p>
            <a:pPr algn="ctr" rtl="0"/>
            <a:endParaRPr lang="ko-KR" altLang="en-US" noProof="0">
              <a:solidFill>
                <a:schemeClr val="tx1">
                  <a:lumMod val="65000"/>
                  <a:lumOff val="3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4" name="제목 1">
            <a:extLst>
              <a:ext uri="{FF2B5EF4-FFF2-40B4-BE49-F238E27FC236}">
                <a16:creationId xmlns:a16="http://schemas.microsoft.com/office/drawing/2014/main" id="{DF608493-BDCD-43BD-A3CC-24E7502763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2" y="393192"/>
            <a:ext cx="4524956" cy="2130552"/>
          </a:xfrm>
        </p:spPr>
        <p:txBody>
          <a:bodyPr rtlCol="0">
            <a:noAutofit/>
          </a:bodyPr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>
              <a:lnSpc>
                <a:spcPct val="100000"/>
              </a:lnSpc>
            </a:pPr>
            <a:r>
              <a:rPr lang="ko-KR" altLang="en-US" spc="120" noProof="0">
                <a:cs typeface="Posterama" panose="020B0504020200020000" pitchFamily="34" charset="0"/>
              </a:rPr>
              <a:t>마스터 제목 스타일 편집</a:t>
            </a:r>
          </a:p>
        </p:txBody>
      </p:sp>
      <p:sp>
        <p:nvSpPr>
          <p:cNvPr id="15" name="내용 개체 틀 2">
            <a:extLst>
              <a:ext uri="{FF2B5EF4-FFF2-40B4-BE49-F238E27FC236}">
                <a16:creationId xmlns:a16="http://schemas.microsoft.com/office/drawing/2014/main" id="{F3B9F353-002B-4A4D-A316-70D952EDAE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727305"/>
            <a:ext cx="4524664" cy="3412969"/>
          </a:xfrm>
        </p:spPr>
        <p:txBody>
          <a:bodyPr rtlCol="0" anchor="ctr" anchorCtr="0">
            <a:normAutofit/>
          </a:bodyPr>
          <a:lstStyle>
            <a:lvl1pPr marL="0" indent="0">
              <a:lnSpc>
                <a:spcPct val="100000"/>
              </a:lnSpc>
              <a:buNone/>
              <a:defRPr sz="1900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>
              <a:lnSpc>
                <a:spcPct val="110000"/>
              </a:lnSpc>
            </a:pPr>
            <a:r>
              <a:rPr lang="ko-KR" altLang="en-US" sz="1900" noProof="0"/>
              <a:t>마스터 텍스트 스타일을 편집하려면 클릭</a:t>
            </a:r>
          </a:p>
        </p:txBody>
      </p:sp>
      <p:pic>
        <p:nvPicPr>
          <p:cNvPr id="16" name="그림 15">
            <a:extLst>
              <a:ext uri="{FF2B5EF4-FFF2-40B4-BE49-F238E27FC236}">
                <a16:creationId xmlns:a16="http://schemas.microsoft.com/office/drawing/2014/main" id="{F9890B2B-FFC6-4C7C-A617-67144F1E3C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  <a:alphaModFix amt="1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73259" y="0"/>
            <a:ext cx="5115697" cy="6858000"/>
          </a:xfrm>
          <a:prstGeom prst="rect">
            <a:avLst/>
          </a:prstGeom>
        </p:spPr>
      </p:pic>
      <p:sp>
        <p:nvSpPr>
          <p:cNvPr id="24" name="그림 개체 틀 23">
            <a:extLst>
              <a:ext uri="{FF2B5EF4-FFF2-40B4-BE49-F238E27FC236}">
                <a16:creationId xmlns:a16="http://schemas.microsoft.com/office/drawing/2014/main" id="{8CD8768C-8806-4DE0-82CC-275A2EC6D47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879592" y="740664"/>
            <a:ext cx="2798763" cy="2606040"/>
          </a:xfrm>
          <a:solidFill>
            <a:schemeClr val="accent6"/>
          </a:solidFill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그림을 추가하려면 아이콘을 클릭하십시오</a:t>
            </a:r>
          </a:p>
        </p:txBody>
      </p:sp>
      <p:sp>
        <p:nvSpPr>
          <p:cNvPr id="25" name="그림 개체 틀 23">
            <a:extLst>
              <a:ext uri="{FF2B5EF4-FFF2-40B4-BE49-F238E27FC236}">
                <a16:creationId xmlns:a16="http://schemas.microsoft.com/office/drawing/2014/main" id="{68CB9DF9-86EB-48CF-B212-F2B290C56FFF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8878825" y="740664"/>
            <a:ext cx="2798763" cy="2606040"/>
          </a:xfrm>
          <a:solidFill>
            <a:schemeClr val="accent6"/>
          </a:solidFill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그림을 추가하려면 아이콘을 클릭하십시오</a:t>
            </a:r>
          </a:p>
        </p:txBody>
      </p:sp>
      <p:sp>
        <p:nvSpPr>
          <p:cNvPr id="26" name="그림 개체 틀 23">
            <a:extLst>
              <a:ext uri="{FF2B5EF4-FFF2-40B4-BE49-F238E27FC236}">
                <a16:creationId xmlns:a16="http://schemas.microsoft.com/office/drawing/2014/main" id="{554B2207-3993-41B6-AF63-EBB48DACAB8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5879592" y="3529584"/>
            <a:ext cx="2798763" cy="2606040"/>
          </a:xfrm>
          <a:solidFill>
            <a:schemeClr val="accent6"/>
          </a:solidFill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그림을 추가하려면 아이콘을 클릭하십시오</a:t>
            </a:r>
          </a:p>
        </p:txBody>
      </p:sp>
      <p:sp>
        <p:nvSpPr>
          <p:cNvPr id="27" name="그림 개체 틀 23">
            <a:extLst>
              <a:ext uri="{FF2B5EF4-FFF2-40B4-BE49-F238E27FC236}">
                <a16:creationId xmlns:a16="http://schemas.microsoft.com/office/drawing/2014/main" id="{DE0340D8-BC7E-4431-A7A7-8D634C8A19F6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8869681" y="3529584"/>
            <a:ext cx="2798763" cy="2606040"/>
          </a:xfrm>
          <a:solidFill>
            <a:schemeClr val="accent6"/>
          </a:solidFill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그림을 추가하려면 아이콘을 클릭하십시오</a:t>
            </a:r>
          </a:p>
        </p:txBody>
      </p:sp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72933BE2-665A-42DA-A3B7-835F81A3F4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en-US" altLang="ko-KR"/>
              <a:t>20XX</a:t>
            </a:r>
            <a:r>
              <a:rPr lang="ko-KR" altLang="en-US"/>
              <a:t>년</a:t>
            </a:r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634DBCBD-AD42-432D-ABA9-20D616AF3E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ko-KR" altLang="en-US"/>
              <a:t>샘플 바닥글 텍스트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EE140251-3596-4673-B24B-59A6F9ED8F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fld id="{73B850FF-6169-4056-8077-06FFA93A5366}" type="slidenum">
              <a:rPr lang="en-US" altLang="ko-KR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8869435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">
            <a:extLst>
              <a:ext uri="{FF2B5EF4-FFF2-40B4-BE49-F238E27FC236}">
                <a16:creationId xmlns:a16="http://schemas.microsoft.com/office/drawing/2014/main" id="{1087E6C4-B938-D06D-AEE6-D5F22C38ED6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6858000"/>
          </a:xfrm>
          <a:prstGeom prst="rect">
            <a:avLst/>
          </a:prstGeom>
          <a:solidFill>
            <a:srgbClr val="EBEDEB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3" name="Rectangle 12">
            <a:extLst>
              <a:ext uri="{FF2B5EF4-FFF2-40B4-BE49-F238E27FC236}">
                <a16:creationId xmlns:a16="http://schemas.microsoft.com/office/drawing/2014/main" id="{E3759152-8BEC-95B8-5024-ED14999F69D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38225" y="2130425"/>
            <a:ext cx="11153775" cy="4727575"/>
          </a:xfrm>
          <a:prstGeom prst="rect">
            <a:avLst/>
          </a:prstGeom>
          <a:solidFill>
            <a:srgbClr val="FFFFFF">
              <a:alpha val="74901"/>
            </a:srgbClr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4" name="Rectangle 13">
            <a:extLst>
              <a:ext uri="{FF2B5EF4-FFF2-40B4-BE49-F238E27FC236}">
                <a16:creationId xmlns:a16="http://schemas.microsoft.com/office/drawing/2014/main" id="{5DD7A050-BE5A-B217-A981-06883EB5883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896938"/>
            <a:ext cx="12192000" cy="1347787"/>
          </a:xfrm>
          <a:prstGeom prst="rect">
            <a:avLst/>
          </a:prstGeom>
          <a:solidFill>
            <a:srgbClr val="595460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6" name="Rectangle 15">
            <a:extLst>
              <a:ext uri="{FF2B5EF4-FFF2-40B4-BE49-F238E27FC236}">
                <a16:creationId xmlns:a16="http://schemas.microsoft.com/office/drawing/2014/main" id="{ED11A32B-11FA-1F0C-5269-E89F7933D2C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962025"/>
            <a:ext cx="1006475" cy="1216025"/>
          </a:xfrm>
          <a:prstGeom prst="rect">
            <a:avLst/>
          </a:prstGeom>
          <a:solidFill>
            <a:srgbClr val="97A7B8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7" name="Rectangle 16">
            <a:extLst>
              <a:ext uri="{FF2B5EF4-FFF2-40B4-BE49-F238E27FC236}">
                <a16:creationId xmlns:a16="http://schemas.microsoft.com/office/drawing/2014/main" id="{A3BD2D43-A88A-9873-28BF-061BA1D408FD}"/>
              </a:ext>
            </a:extLst>
          </p:cNvPr>
          <p:cNvSpPr>
            <a:spLocks noChangeArrowheads="1"/>
          </p:cNvSpPr>
          <p:nvPr/>
        </p:nvSpPr>
        <p:spPr bwMode="auto">
          <a:xfrm rot="5400013">
            <a:off x="-2389981" y="3396456"/>
            <a:ext cx="6858000" cy="65088"/>
          </a:xfrm>
          <a:prstGeom prst="rect">
            <a:avLst/>
          </a:prstGeom>
          <a:solidFill>
            <a:srgbClr val="595460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5" name="Title 1"/>
          <p:cNvSpPr txBox="1">
            <a:spLocks noGrp="1"/>
          </p:cNvSpPr>
          <p:nvPr>
            <p:ph type="title"/>
          </p:nvPr>
        </p:nvSpPr>
        <p:spPr>
          <a:xfrm>
            <a:off x="1535369" y="1044052"/>
            <a:ext cx="10013713" cy="103036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 lvl="0"/>
            <a:r>
              <a:rPr lang="en-GB"/>
              <a:t>Click to add title</a:t>
            </a:r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1E93EED0-9F94-B89D-EFA6-0A5DBA3635AF}"/>
              </a:ext>
            </a:extLst>
          </p:cNvPr>
          <p:cNvSpPr txBox="1">
            <a:spLocks noGrp="1"/>
          </p:cNvSpPr>
          <p:nvPr>
            <p:ph type="ftr" sz="quarter" idx="10"/>
          </p:nvPr>
        </p:nvSpPr>
        <p:spPr>
          <a:xfrm>
            <a:off x="1535113" y="6308725"/>
            <a:ext cx="5732462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t>Presentation Title</a:t>
            </a:r>
          </a:p>
        </p:txBody>
      </p:sp>
      <p:sp>
        <p:nvSpPr>
          <p:cNvPr id="9" name="Date Placeholder 3">
            <a:extLst>
              <a:ext uri="{FF2B5EF4-FFF2-40B4-BE49-F238E27FC236}">
                <a16:creationId xmlns:a16="http://schemas.microsoft.com/office/drawing/2014/main" id="{64BA7199-606F-7C37-ACF7-FCF4DB34D2F6}"/>
              </a:ext>
            </a:extLst>
          </p:cNvPr>
          <p:cNvSpPr txBox="1">
            <a:spLocks noGrp="1"/>
          </p:cNvSpPr>
          <p:nvPr>
            <p:ph type="dt" sz="half" idx="11"/>
          </p:nvPr>
        </p:nvSpPr>
        <p:spPr>
          <a:xfrm>
            <a:off x="8202613" y="6308725"/>
            <a:ext cx="2147887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t>2/1/20XX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92795E36-45A2-4966-8853-5B64392CE740}"/>
              </a:ext>
            </a:extLst>
          </p:cNvPr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23D961-1888-4469-B7FE-94F239FE772C}" type="slidenum">
              <a:rPr lang="en-GB" altLang="ko-KR"/>
              <a:pPr>
                <a:defRPr/>
              </a:pPr>
              <a:t>‹#›</a:t>
            </a:fld>
            <a:endParaRPr lang="en-GB" altLang="ko-KR"/>
          </a:p>
        </p:txBody>
      </p:sp>
    </p:spTree>
    <p:extLst>
      <p:ext uri="{BB962C8B-B14F-4D97-AF65-F5344CB8AC3E}">
        <p14:creationId xmlns:p14="http://schemas.microsoft.com/office/powerpoint/2010/main" val="2863387230"/>
      </p:ext>
    </p:extLst>
  </p:cSld>
  <p:clrMapOvr>
    <a:masterClrMapping/>
  </p:clrMapOvr>
  <p:hf sldNum="0"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5A811E91-0338-D37E-FBD4-8F153CB2FB4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31BD17A3-F597-6C5E-91DD-63AC8F209A7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7"/>
            <a:ext cx="9144000" cy="1655763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167" indent="0" algn="ctr">
              <a:buNone/>
              <a:defRPr sz="2000"/>
            </a:lvl2pPr>
            <a:lvl3pPr marL="914332" indent="0" algn="ctr">
              <a:buNone/>
              <a:defRPr sz="1900"/>
            </a:lvl3pPr>
            <a:lvl4pPr marL="1371498" indent="0" algn="ctr">
              <a:buNone/>
              <a:defRPr sz="1600"/>
            </a:lvl4pPr>
            <a:lvl5pPr marL="1828664" indent="0" algn="ctr">
              <a:buNone/>
              <a:defRPr sz="1600"/>
            </a:lvl5pPr>
            <a:lvl6pPr marL="2285830" indent="0" algn="ctr">
              <a:buNone/>
              <a:defRPr sz="1600"/>
            </a:lvl6pPr>
            <a:lvl7pPr marL="2742994" indent="0" algn="ctr">
              <a:buNone/>
              <a:defRPr sz="1600"/>
            </a:lvl7pPr>
            <a:lvl8pPr marL="3200160" indent="0" algn="ctr">
              <a:buNone/>
              <a:defRPr sz="1600"/>
            </a:lvl8pPr>
            <a:lvl9pPr marL="3657327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8EC90727-0B99-8C11-DDC2-B420FE463B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>
                <a:solidFill>
                  <a:prstClr val="black">
                    <a:tint val="82000"/>
                  </a:prstClr>
                </a:solidFill>
              </a:rPr>
              <a:pPr/>
              <a:t>2026-02-03</a:t>
            </a:fld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EAB4C7F0-3532-FE68-533E-5575521327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9BC22918-0558-7F2E-7215-C6C43E6F30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>
                <a:solidFill>
                  <a:prstClr val="black">
                    <a:tint val="82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308578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E95BAE7C-6835-6955-D95D-411F73CCE4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C2334C33-FDA4-065C-15CD-3E67842F1D7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437EBCC7-B198-03A4-B006-4EF29A444A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>
                <a:solidFill>
                  <a:prstClr val="black">
                    <a:tint val="82000"/>
                  </a:prstClr>
                </a:solidFill>
              </a:rPr>
              <a:pPr/>
              <a:t>2026-02-03</a:t>
            </a:fld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C30B757C-E871-A27B-4135-739B40DFCB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410DE359-C5C9-8A25-9BAF-8A7927C60E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>
                <a:solidFill>
                  <a:prstClr val="black">
                    <a:tint val="82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402591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DA96F582-4000-6700-ECBA-FBDB1B927D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49" y="1709742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F6AFF086-CE53-07AF-7508-F68EC565259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49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167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332" indent="0">
              <a:buNone/>
              <a:defRPr sz="1900">
                <a:solidFill>
                  <a:schemeClr val="tx1">
                    <a:tint val="82000"/>
                  </a:schemeClr>
                </a:solidFill>
              </a:defRPr>
            </a:lvl3pPr>
            <a:lvl4pPr marL="1371498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664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583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2994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16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327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CEE48DA0-9A41-A4C1-62C7-09405F3748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>
                <a:solidFill>
                  <a:prstClr val="black">
                    <a:tint val="82000"/>
                  </a:prstClr>
                </a:solidFill>
              </a:rPr>
              <a:pPr/>
              <a:t>2026-02-03</a:t>
            </a:fld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7858330D-E49E-E117-981C-513FE2D3E6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99E2FDB4-D5E4-12CC-A8DF-2C1B53F790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>
                <a:solidFill>
                  <a:prstClr val="black">
                    <a:tint val="82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481063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D5DDE79-BEB3-649A-F5F9-8F1AA171C2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8E583AC9-2444-5571-B039-DCD08EA19FD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4"/>
            <a:ext cx="5181600" cy="4351339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89674FAF-A572-FB8A-78A1-AE3C8A911E3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4"/>
            <a:ext cx="5181600" cy="4351339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5E3DC379-61B9-5DC3-FD3B-53012E0A49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>
                <a:solidFill>
                  <a:prstClr val="black">
                    <a:tint val="82000"/>
                  </a:prstClr>
                </a:solidFill>
              </a:rPr>
              <a:pPr/>
              <a:t>2026-02-03</a:t>
            </a:fld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F19C0DE9-4F02-6F38-094E-0F8A62E0BC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CAE39414-B190-C7F8-E7AF-6B6CF9DF3F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>
                <a:solidFill>
                  <a:prstClr val="black">
                    <a:tint val="82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275211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190DDAB-3EAF-0F88-3724-04611F9788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54573A81-D046-3D50-BAD3-88995699BE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67" indent="0">
              <a:buNone/>
              <a:defRPr sz="2000" b="1"/>
            </a:lvl2pPr>
            <a:lvl3pPr marL="914332" indent="0">
              <a:buNone/>
              <a:defRPr sz="1900" b="1"/>
            </a:lvl3pPr>
            <a:lvl4pPr marL="1371498" indent="0">
              <a:buNone/>
              <a:defRPr sz="1600" b="1"/>
            </a:lvl4pPr>
            <a:lvl5pPr marL="1828664" indent="0">
              <a:buNone/>
              <a:defRPr sz="1600" b="1"/>
            </a:lvl5pPr>
            <a:lvl6pPr marL="2285830" indent="0">
              <a:buNone/>
              <a:defRPr sz="1600" b="1"/>
            </a:lvl6pPr>
            <a:lvl7pPr marL="2742994" indent="0">
              <a:buNone/>
              <a:defRPr sz="1600" b="1"/>
            </a:lvl7pPr>
            <a:lvl8pPr marL="3200160" indent="0">
              <a:buNone/>
              <a:defRPr sz="1600" b="1"/>
            </a:lvl8pPr>
            <a:lvl9pPr marL="3657327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A5D69430-B21D-7C2C-534C-AB3E9A3397B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4BFDF863-B63E-43E9-57B0-342CB0A3C78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3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67" indent="0">
              <a:buNone/>
              <a:defRPr sz="2000" b="1"/>
            </a:lvl2pPr>
            <a:lvl3pPr marL="914332" indent="0">
              <a:buNone/>
              <a:defRPr sz="1900" b="1"/>
            </a:lvl3pPr>
            <a:lvl4pPr marL="1371498" indent="0">
              <a:buNone/>
              <a:defRPr sz="1600" b="1"/>
            </a:lvl4pPr>
            <a:lvl5pPr marL="1828664" indent="0">
              <a:buNone/>
              <a:defRPr sz="1600" b="1"/>
            </a:lvl5pPr>
            <a:lvl6pPr marL="2285830" indent="0">
              <a:buNone/>
              <a:defRPr sz="1600" b="1"/>
            </a:lvl6pPr>
            <a:lvl7pPr marL="2742994" indent="0">
              <a:buNone/>
              <a:defRPr sz="1600" b="1"/>
            </a:lvl7pPr>
            <a:lvl8pPr marL="3200160" indent="0">
              <a:buNone/>
              <a:defRPr sz="1600" b="1"/>
            </a:lvl8pPr>
            <a:lvl9pPr marL="3657327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7E396735-9F8A-0F09-B7F4-8B9B03960BB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3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1E2F7BF8-51AC-D86B-FAB1-2FD13EB257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>
                <a:solidFill>
                  <a:prstClr val="black">
                    <a:tint val="82000"/>
                  </a:prstClr>
                </a:solidFill>
              </a:rPr>
              <a:pPr/>
              <a:t>2026-02-03</a:t>
            </a:fld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59F51635-60F3-4F2E-EFA2-024FD346CD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D8931986-C231-29B3-D7E0-8A3312FD1B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>
                <a:solidFill>
                  <a:prstClr val="black">
                    <a:tint val="82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154241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5309A55-9013-2AD5-1CF4-EC89776F5C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3C8327B1-7652-A519-F769-8DD1EBCBED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>
                <a:solidFill>
                  <a:prstClr val="black">
                    <a:tint val="82000"/>
                  </a:prstClr>
                </a:solidFill>
              </a:rPr>
              <a:pPr/>
              <a:t>2026-02-03</a:t>
            </a:fld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2CFEE993-CE04-8A88-5D25-45B31C69F3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88160253-9B14-5E0E-7E9A-D4C3E74467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>
                <a:solidFill>
                  <a:prstClr val="black">
                    <a:tint val="82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650421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5DC04C6F-9874-BF9B-6ED0-40274A3F89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>
                <a:solidFill>
                  <a:prstClr val="black">
                    <a:tint val="82000"/>
                  </a:prstClr>
                </a:solidFill>
              </a:rPr>
              <a:pPr/>
              <a:t>2026-02-03</a:t>
            </a:fld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BE8EFC64-3E74-027A-ADE7-3BBDBAD359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6BC01288-0E33-C578-5B70-603711C443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>
                <a:solidFill>
                  <a:prstClr val="black">
                    <a:tint val="82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608656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D18A4ECD-A4C4-F919-2328-3FE5C03EF5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7205594C-B34E-B34D-8E83-FBC2B964FB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F4164569-4C97-B16A-2818-9B1D4791A49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2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67" indent="0">
              <a:buNone/>
              <a:defRPr sz="1500"/>
            </a:lvl2pPr>
            <a:lvl3pPr marL="914332" indent="0">
              <a:buNone/>
              <a:defRPr sz="1200"/>
            </a:lvl3pPr>
            <a:lvl4pPr marL="1371498" indent="0">
              <a:buNone/>
              <a:defRPr sz="1100"/>
            </a:lvl4pPr>
            <a:lvl5pPr marL="1828664" indent="0">
              <a:buNone/>
              <a:defRPr sz="1100"/>
            </a:lvl5pPr>
            <a:lvl6pPr marL="2285830" indent="0">
              <a:buNone/>
              <a:defRPr sz="1100"/>
            </a:lvl6pPr>
            <a:lvl7pPr marL="2742994" indent="0">
              <a:buNone/>
              <a:defRPr sz="1100"/>
            </a:lvl7pPr>
            <a:lvl8pPr marL="3200160" indent="0">
              <a:buNone/>
              <a:defRPr sz="1100"/>
            </a:lvl8pPr>
            <a:lvl9pPr marL="3657327" indent="0">
              <a:buNone/>
              <a:defRPr sz="11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9EBE309D-5227-D045-AA62-0E991EF33A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>
                <a:solidFill>
                  <a:prstClr val="black">
                    <a:tint val="82000"/>
                  </a:prstClr>
                </a:solidFill>
              </a:rPr>
              <a:pPr/>
              <a:t>2026-02-03</a:t>
            </a:fld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A018F77B-33EA-E599-C16E-FDB91C0774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42316A75-DF03-C55B-E931-472150EC94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>
                <a:solidFill>
                  <a:prstClr val="black">
                    <a:tint val="82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731584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2F6BCE25-0C0F-5725-58E9-CA0D185439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48CBF2CF-C995-E6A5-2D54-4FC52865A0D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167" indent="0">
              <a:buNone/>
              <a:defRPr sz="2800"/>
            </a:lvl2pPr>
            <a:lvl3pPr marL="914332" indent="0">
              <a:buNone/>
              <a:defRPr sz="2400"/>
            </a:lvl3pPr>
            <a:lvl4pPr marL="1371498" indent="0">
              <a:buNone/>
              <a:defRPr sz="2000"/>
            </a:lvl4pPr>
            <a:lvl5pPr marL="1828664" indent="0">
              <a:buNone/>
              <a:defRPr sz="2000"/>
            </a:lvl5pPr>
            <a:lvl6pPr marL="2285830" indent="0">
              <a:buNone/>
              <a:defRPr sz="2000"/>
            </a:lvl6pPr>
            <a:lvl7pPr marL="2742994" indent="0">
              <a:buNone/>
              <a:defRPr sz="2000"/>
            </a:lvl7pPr>
            <a:lvl8pPr marL="3200160" indent="0">
              <a:buNone/>
              <a:defRPr sz="2000"/>
            </a:lvl8pPr>
            <a:lvl9pPr marL="3657327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AEA7664A-06A3-AE40-312D-BB30B1E28E6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2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67" indent="0">
              <a:buNone/>
              <a:defRPr sz="1500"/>
            </a:lvl2pPr>
            <a:lvl3pPr marL="914332" indent="0">
              <a:buNone/>
              <a:defRPr sz="1200"/>
            </a:lvl3pPr>
            <a:lvl4pPr marL="1371498" indent="0">
              <a:buNone/>
              <a:defRPr sz="1100"/>
            </a:lvl4pPr>
            <a:lvl5pPr marL="1828664" indent="0">
              <a:buNone/>
              <a:defRPr sz="1100"/>
            </a:lvl5pPr>
            <a:lvl6pPr marL="2285830" indent="0">
              <a:buNone/>
              <a:defRPr sz="1100"/>
            </a:lvl6pPr>
            <a:lvl7pPr marL="2742994" indent="0">
              <a:buNone/>
              <a:defRPr sz="1100"/>
            </a:lvl7pPr>
            <a:lvl8pPr marL="3200160" indent="0">
              <a:buNone/>
              <a:defRPr sz="1100"/>
            </a:lvl8pPr>
            <a:lvl9pPr marL="3657327" indent="0">
              <a:buNone/>
              <a:defRPr sz="11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A8390079-747D-5C5C-1436-C45453A9C8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>
                <a:solidFill>
                  <a:prstClr val="black">
                    <a:tint val="82000"/>
                  </a:prstClr>
                </a:solidFill>
              </a:rPr>
              <a:pPr/>
              <a:t>2026-02-03</a:t>
            </a:fld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747BAA16-3167-483E-6612-5FC814550D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47E6EC1F-F822-8A24-0771-0BDB6ADD6C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>
                <a:solidFill>
                  <a:prstClr val="black">
                    <a:tint val="82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162804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7AE22A0-844B-542A-3120-7D9BBFC8E3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EE085B8C-86F0-0A4E-91D8-B716CBA65C8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9C14BF03-58EA-CF71-F447-66042550EF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>
                <a:solidFill>
                  <a:prstClr val="black">
                    <a:tint val="82000"/>
                  </a:prstClr>
                </a:solidFill>
              </a:rPr>
              <a:pPr/>
              <a:t>2026-02-03</a:t>
            </a:fld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93234761-2D7D-93BD-E25B-8A88409413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5F55B4D6-B3DF-50CA-16D7-E8969C8EF3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>
                <a:solidFill>
                  <a:prstClr val="black">
                    <a:tint val="82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71170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EF38BC75-D289-7379-6C79-7D51875EE70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2" y="365124"/>
            <a:ext cx="2628900" cy="5811839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7F7CAB46-7662-2475-8345-A644646084E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3" y="365124"/>
            <a:ext cx="7734300" cy="5811839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B26990DF-43CE-28EF-4171-21724F446E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>
                <a:solidFill>
                  <a:prstClr val="black">
                    <a:tint val="82000"/>
                  </a:prstClr>
                </a:solidFill>
              </a:rPr>
              <a:pPr/>
              <a:t>2026-02-03</a:t>
            </a:fld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05238555-556F-0E47-F9C2-33AF9969BA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27E707F3-6B22-C654-4981-0A4BA79273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>
                <a:solidFill>
                  <a:prstClr val="black">
                    <a:tint val="82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850491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결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1">
            <a:extLst>
              <a:ext uri="{FF2B5EF4-FFF2-40B4-BE49-F238E27FC236}">
                <a16:creationId xmlns:a16="http://schemas.microsoft.com/office/drawing/2014/main" id="{29C97D6C-07B7-434E-BBAE-19379570CC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43199" y="457205"/>
            <a:ext cx="3091607" cy="1727643"/>
          </a:xfrm>
        </p:spPr>
        <p:txBody>
          <a:bodyPr rtlCol="0" anchor="b">
            <a:normAutofit/>
          </a:bodyPr>
          <a:lstStyle/>
          <a:p>
            <a:pPr rtl="0"/>
            <a:r>
              <a:rPr lang="ko-KR" altLang="en-US" sz="2100"/>
              <a:t>마스터 제목 스타일 편집</a:t>
            </a:r>
          </a:p>
        </p:txBody>
      </p:sp>
      <p:sp>
        <p:nvSpPr>
          <p:cNvPr id="9" name="그림 개체 틀 8">
            <a:extLst>
              <a:ext uri="{FF2B5EF4-FFF2-40B4-BE49-F238E27FC236}">
                <a16:creationId xmlns:a16="http://schemas.microsoft.com/office/drawing/2014/main" id="{DA2D2C88-FFBE-4F25-871F-68A09C5F530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8119872" cy="6409944"/>
          </a:xfrm>
          <a:solidFill>
            <a:schemeClr val="accent6"/>
          </a:solidFill>
        </p:spPr>
        <p:txBody>
          <a:bodyPr rtlCol="0" anchor="ctr"/>
          <a:lstStyle>
            <a:lvl1pPr algn="ctr">
              <a:defRPr/>
            </a:lvl1pPr>
          </a:lstStyle>
          <a:p>
            <a:pPr rtl="0"/>
            <a:r>
              <a:rPr lang="ko-KR" altLang="en-US"/>
              <a:t>그림을 추가하려면 아이콘을 클릭하십시오</a:t>
            </a:r>
            <a:endParaRPr lang="ko-KR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BFCF6B08-1984-4F7C-9F6E-A4F47BDBA2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ko-KR" altLang="en-US">
                <a:solidFill>
                  <a:prstClr val="white"/>
                </a:solidFill>
              </a:rPr>
              <a:t>샘플 바닥글 텍스트</a:t>
            </a:r>
          </a:p>
        </p:txBody>
      </p:sp>
      <p:sp>
        <p:nvSpPr>
          <p:cNvPr id="8" name="내용 개체 틀 7">
            <a:extLst>
              <a:ext uri="{FF2B5EF4-FFF2-40B4-BE49-F238E27FC236}">
                <a16:creationId xmlns:a16="http://schemas.microsoft.com/office/drawing/2014/main" id="{8D0529A2-5928-42C4-B397-6AEE7520D2C9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8643943" y="2530480"/>
            <a:ext cx="3023807" cy="3427413"/>
          </a:xfrm>
        </p:spPr>
        <p:txBody>
          <a:bodyPr rtlCol="0"/>
          <a:lstStyle>
            <a:lvl1pPr>
              <a:buNone/>
              <a:defRPr sz="1500"/>
            </a:lvl1pPr>
            <a:lvl2pPr>
              <a:buNone/>
              <a:defRPr sz="1500"/>
            </a:lvl2pPr>
            <a:lvl3pPr>
              <a:buNone/>
              <a:defRPr sz="1500"/>
            </a:lvl3pPr>
            <a:lvl4pPr>
              <a:buNone/>
              <a:defRPr sz="1500"/>
            </a:lvl4pPr>
            <a:lvl5pPr>
              <a:buNone/>
              <a:defRPr sz="1500"/>
            </a:lvl5pPr>
          </a:lstStyle>
          <a:p>
            <a:pPr lvl="0" rtl="0"/>
            <a:r>
              <a:rPr lang="ko-KR"/>
              <a:t>개체</a:t>
            </a:r>
          </a:p>
        </p:txBody>
      </p:sp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B8C9E28E-1389-47AF-B3EB-22571417AC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r>
              <a:rPr lang="en-US" altLang="ko-KR">
                <a:solidFill>
                  <a:prstClr val="black">
                    <a:tint val="82000"/>
                  </a:prstClr>
                </a:solidFill>
              </a:rPr>
              <a:t>20XX</a:t>
            </a:r>
            <a:r>
              <a:rPr lang="ko-KR" altLang="en-US">
                <a:solidFill>
                  <a:prstClr val="black">
                    <a:tint val="82000"/>
                  </a:prstClr>
                </a:solidFill>
              </a:rPr>
              <a:t>년 </a:t>
            </a:r>
            <a:r>
              <a:rPr lang="en-US" altLang="ko-KR">
                <a:solidFill>
                  <a:prstClr val="black">
                    <a:tint val="82000"/>
                  </a:prstClr>
                </a:solidFill>
              </a:rPr>
              <a:t>2</a:t>
            </a:r>
            <a:r>
              <a:rPr lang="ko-KR" altLang="en-US">
                <a:solidFill>
                  <a:prstClr val="black">
                    <a:tint val="82000"/>
                  </a:prstClr>
                </a:solidFill>
              </a:rPr>
              <a:t>월 </a:t>
            </a:r>
            <a:r>
              <a:rPr lang="en-US" altLang="ko-KR">
                <a:solidFill>
                  <a:prstClr val="black">
                    <a:tint val="82000"/>
                  </a:prstClr>
                </a:solidFill>
              </a:rPr>
              <a:t>1</a:t>
            </a:r>
            <a:r>
              <a:rPr lang="ko-KR" altLang="en-US">
                <a:solidFill>
                  <a:prstClr val="black">
                    <a:tint val="82000"/>
                  </a:prstClr>
                </a:solidFill>
              </a:rPr>
              <a:t>일 월요일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7771B3C5-CEC7-427F-931C-1318C421BE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fld id="{C01389E6-C847-4AD0-B56D-D205B2EAB1EE}" type="slidenum">
              <a:rPr lang="en-US" altLang="ko-KR" smtClean="0">
                <a:solidFill>
                  <a:prstClr val="black">
                    <a:tint val="82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450077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Numbers – Purple">
    <p:bg>
      <p:bgPr>
        <a:solidFill>
          <a:srgbClr val="6B326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9">
            <a:extLst>
              <a:ext uri="{FF2B5EF4-FFF2-40B4-BE49-F238E27FC236}">
                <a16:creationId xmlns:a16="http://schemas.microsoft.com/office/drawing/2014/main" id="{D0BABA20-CB8C-E344-A3F1-23CDC9ACE5E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51633" y="2197649"/>
            <a:ext cx="10190163" cy="410072"/>
          </a:xfrm>
          <a:prstGeom prst="rect">
            <a:avLst/>
          </a:prstGeom>
        </p:spPr>
        <p:txBody>
          <a:bodyPr/>
          <a:lstStyle>
            <a:lvl1pPr marL="289207" indent="-289207">
              <a:buClr>
                <a:schemeClr val="bg1"/>
              </a:buClr>
              <a:buSzPct val="100000"/>
              <a:buFont typeface="+mj-lt"/>
              <a:buAutoNum type="arabicPeriod"/>
              <a:defRPr sz="800" b="0" i="0" u="none" spc="0" baseline="0">
                <a:solidFill>
                  <a:schemeClr val="bg1"/>
                </a:solidFill>
                <a:uFill>
                  <a:solidFill>
                    <a:srgbClr val="87BCD2"/>
                  </a:solidFill>
                </a:u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defRPr>
            </a:lvl1pPr>
          </a:lstStyle>
          <a:p>
            <a:pPr lvl="0"/>
            <a:r>
              <a:rPr lang="en-GB"/>
              <a:t>Numbers no smaller than 14pt</a:t>
            </a:r>
          </a:p>
        </p:txBody>
      </p:sp>
      <p:sp>
        <p:nvSpPr>
          <p:cNvPr id="9" name="Text Placeholder 9">
            <a:extLst>
              <a:ext uri="{FF2B5EF4-FFF2-40B4-BE49-F238E27FC236}">
                <a16:creationId xmlns:a16="http://schemas.microsoft.com/office/drawing/2014/main" id="{C21B768F-79E5-7348-9236-316BBAE8786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51633" y="1338925"/>
            <a:ext cx="10190163" cy="56083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300" b="1" i="0" u="none" spc="0" baseline="0">
                <a:solidFill>
                  <a:schemeClr val="bg1"/>
                </a:solidFill>
                <a:uFill>
                  <a:solidFill>
                    <a:srgbClr val="87BCD2"/>
                  </a:solidFill>
                </a:uFill>
                <a:latin typeface="Futura" panose="020B0602020204020303" pitchFamily="34" charset="-79"/>
                <a:cs typeface="Futura" panose="020B0602020204020303" pitchFamily="34" charset="-79"/>
              </a:defRPr>
            </a:lvl1pPr>
          </a:lstStyle>
          <a:p>
            <a:pPr lvl="0"/>
            <a:r>
              <a:rPr lang="en-GB"/>
              <a:t>TITLE IN ALL CAPS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DDD1CC6-C847-A04B-AFC9-DAAADC322B3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72780" y="532763"/>
            <a:ext cx="2267045" cy="3708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8885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3_마무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" name="직사각형 4">
            <a:extLst>
              <a:ext uri="{FF2B5EF4-FFF2-40B4-BE49-F238E27FC236}">
                <a16:creationId xmlns:a16="http://schemas.microsoft.com/office/drawing/2014/main" id="{1B790A3A-BB22-4913-82C1-244AB60D4F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8" tIns="45718" rIns="91428" bIns="45718" rtlCol="0" anchor="ctr"/>
          <a:lstStyle/>
          <a:p>
            <a:pPr algn="ctr" rtl="0"/>
            <a:endParaRPr lang="ko-KR" altLang="en-US" noProof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FCB442BF-22B6-4E92-9705-3D98F33A7E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7589" y="1874829"/>
            <a:ext cx="12175432" cy="4114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8" tIns="45718" rIns="91428" bIns="45718" rtlCol="0" anchor="ctr"/>
          <a:lstStyle/>
          <a:p>
            <a:pPr algn="ctr" rtl="0"/>
            <a:endParaRPr lang="ko-KR" altLang="en-US" noProof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9" name="그룹 8">
            <a:extLst>
              <a:ext uri="{FF2B5EF4-FFF2-40B4-BE49-F238E27FC236}">
                <a16:creationId xmlns:a16="http://schemas.microsoft.com/office/drawing/2014/main" id="{D3BC034B-2980-4E5D-8E27-59D647D3EE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10357380" y="-18788"/>
            <a:ext cx="1238945" cy="1919799"/>
            <a:chOff x="10357372" y="-18787"/>
            <a:chExt cx="1238945" cy="1919798"/>
          </a:xfrm>
        </p:grpSpPr>
        <p:sp>
          <p:nvSpPr>
            <p:cNvPr id="10" name="자유형(F) 57">
              <a:extLst>
                <a:ext uri="{FF2B5EF4-FFF2-40B4-BE49-F238E27FC236}">
                  <a16:creationId xmlns:a16="http://schemas.microsoft.com/office/drawing/2014/main" id="{B13826CC-0B1F-4325-A610-3C370548EA1E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615372" y="1406369"/>
              <a:ext cx="140901" cy="93843"/>
            </a:xfrm>
            <a:custGeom>
              <a:avLst/>
              <a:gdLst>
                <a:gd name="T0" fmla="*/ 27 w 43"/>
                <a:gd name="T1" fmla="*/ 3 h 31"/>
                <a:gd name="T2" fmla="*/ 40 w 43"/>
                <a:gd name="T3" fmla="*/ 23 h 31"/>
                <a:gd name="T4" fmla="*/ 27 w 43"/>
                <a:gd name="T5" fmla="*/ 3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31">
                  <a:moveTo>
                    <a:pt x="27" y="3"/>
                  </a:moveTo>
                  <a:cubicBezTo>
                    <a:pt x="35" y="0"/>
                    <a:pt x="43" y="17"/>
                    <a:pt x="40" y="23"/>
                  </a:cubicBezTo>
                  <a:cubicBezTo>
                    <a:pt x="21" y="31"/>
                    <a:pt x="0" y="15"/>
                    <a:pt x="27" y="3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1" name="자유형(F) 78">
              <a:extLst>
                <a:ext uri="{FF2B5EF4-FFF2-40B4-BE49-F238E27FC236}">
                  <a16:creationId xmlns:a16="http://schemas.microsoft.com/office/drawing/2014/main" id="{A757EEA6-D9C5-44B9-822F-8E1C28ED0FB3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81520" y="755028"/>
              <a:ext cx="147990" cy="75075"/>
            </a:xfrm>
            <a:custGeom>
              <a:avLst/>
              <a:gdLst>
                <a:gd name="T0" fmla="*/ 22 w 45"/>
                <a:gd name="T1" fmla="*/ 0 h 25"/>
                <a:gd name="T2" fmla="*/ 28 w 45"/>
                <a:gd name="T3" fmla="*/ 25 h 25"/>
                <a:gd name="T4" fmla="*/ 22 w 45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5" h="25">
                  <a:moveTo>
                    <a:pt x="22" y="0"/>
                  </a:moveTo>
                  <a:cubicBezTo>
                    <a:pt x="32" y="1"/>
                    <a:pt x="45" y="21"/>
                    <a:pt x="28" y="25"/>
                  </a:cubicBezTo>
                  <a:cubicBezTo>
                    <a:pt x="9" y="23"/>
                    <a:pt x="0" y="9"/>
                    <a:pt x="22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2" name="자유형(F) 79">
              <a:extLst>
                <a:ext uri="{FF2B5EF4-FFF2-40B4-BE49-F238E27FC236}">
                  <a16:creationId xmlns:a16="http://schemas.microsoft.com/office/drawing/2014/main" id="{705A1774-E9E4-4CAF-8C17-BC19181B5391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93892" y="986073"/>
              <a:ext cx="124063" cy="69362"/>
            </a:xfrm>
            <a:custGeom>
              <a:avLst/>
              <a:gdLst>
                <a:gd name="T0" fmla="*/ 20 w 38"/>
                <a:gd name="T1" fmla="*/ 0 h 23"/>
                <a:gd name="T2" fmla="*/ 20 w 38"/>
                <a:gd name="T3" fmla="*/ 22 h 23"/>
                <a:gd name="T4" fmla="*/ 20 w 38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3">
                  <a:moveTo>
                    <a:pt x="20" y="0"/>
                  </a:moveTo>
                  <a:cubicBezTo>
                    <a:pt x="37" y="3"/>
                    <a:pt x="38" y="23"/>
                    <a:pt x="20" y="22"/>
                  </a:cubicBezTo>
                  <a:cubicBezTo>
                    <a:pt x="8" y="18"/>
                    <a:pt x="0" y="5"/>
                    <a:pt x="20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3" name="자유형(F) 80">
              <a:extLst>
                <a:ext uri="{FF2B5EF4-FFF2-40B4-BE49-F238E27FC236}">
                  <a16:creationId xmlns:a16="http://schemas.microsoft.com/office/drawing/2014/main" id="{D6DAEF1F-DBD9-4C65-B24D-BB5B681FF59B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88551" y="1223868"/>
              <a:ext cx="124951" cy="66098"/>
            </a:xfrm>
            <a:custGeom>
              <a:avLst/>
              <a:gdLst>
                <a:gd name="T0" fmla="*/ 21 w 38"/>
                <a:gd name="T1" fmla="*/ 0 h 22"/>
                <a:gd name="T2" fmla="*/ 21 w 38"/>
                <a:gd name="T3" fmla="*/ 22 h 22"/>
                <a:gd name="T4" fmla="*/ 21 w 38"/>
                <a:gd name="T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2">
                  <a:moveTo>
                    <a:pt x="21" y="0"/>
                  </a:moveTo>
                  <a:cubicBezTo>
                    <a:pt x="37" y="2"/>
                    <a:pt x="38" y="20"/>
                    <a:pt x="21" y="22"/>
                  </a:cubicBezTo>
                  <a:cubicBezTo>
                    <a:pt x="9" y="16"/>
                    <a:pt x="0" y="6"/>
                    <a:pt x="21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4" name="자유형(F) 83">
              <a:extLst>
                <a:ext uri="{FF2B5EF4-FFF2-40B4-BE49-F238E27FC236}">
                  <a16:creationId xmlns:a16="http://schemas.microsoft.com/office/drawing/2014/main" id="{6B0A76DC-93FF-4C37-A6AE-395E3A511EBE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51994" y="1699681"/>
              <a:ext cx="131153" cy="157493"/>
            </a:xfrm>
            <a:custGeom>
              <a:avLst/>
              <a:gdLst>
                <a:gd name="T0" fmla="*/ 13 w 40"/>
                <a:gd name="T1" fmla="*/ 7 h 52"/>
                <a:gd name="T2" fmla="*/ 0 w 40"/>
                <a:gd name="T3" fmla="*/ 24 h 52"/>
                <a:gd name="T4" fmla="*/ 13 w 40"/>
                <a:gd name="T5" fmla="*/ 7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52">
                  <a:moveTo>
                    <a:pt x="13" y="7"/>
                  </a:moveTo>
                  <a:cubicBezTo>
                    <a:pt x="40" y="12"/>
                    <a:pt x="18" y="52"/>
                    <a:pt x="0" y="24"/>
                  </a:cubicBezTo>
                  <a:cubicBezTo>
                    <a:pt x="2" y="0"/>
                    <a:pt x="6" y="17"/>
                    <a:pt x="13" y="7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5" name="자유형(F) 84">
              <a:extLst>
                <a:ext uri="{FF2B5EF4-FFF2-40B4-BE49-F238E27FC236}">
                  <a16:creationId xmlns:a16="http://schemas.microsoft.com/office/drawing/2014/main" id="{FEAF8485-C1C7-4627-A57F-D5F97228883A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63010" y="550442"/>
              <a:ext cx="131153" cy="88130"/>
            </a:xfrm>
            <a:custGeom>
              <a:avLst/>
              <a:gdLst>
                <a:gd name="T0" fmla="*/ 18 w 40"/>
                <a:gd name="T1" fmla="*/ 1 h 29"/>
                <a:gd name="T2" fmla="*/ 6 w 40"/>
                <a:gd name="T3" fmla="*/ 20 h 29"/>
                <a:gd name="T4" fmla="*/ 18 w 40"/>
                <a:gd name="T5" fmla="*/ 1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18" y="1"/>
                  </a:moveTo>
                  <a:cubicBezTo>
                    <a:pt x="40" y="6"/>
                    <a:pt x="25" y="29"/>
                    <a:pt x="6" y="20"/>
                  </a:cubicBezTo>
                  <a:cubicBezTo>
                    <a:pt x="0" y="10"/>
                    <a:pt x="5" y="0"/>
                    <a:pt x="18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6" name="자유형(F) 86">
              <a:extLst>
                <a:ext uri="{FF2B5EF4-FFF2-40B4-BE49-F238E27FC236}">
                  <a16:creationId xmlns:a16="http://schemas.microsoft.com/office/drawing/2014/main" id="{E1613688-6F45-4E1F-976D-BA11A0D34E3D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72979" y="204433"/>
              <a:ext cx="131153" cy="112612"/>
            </a:xfrm>
            <a:custGeom>
              <a:avLst/>
              <a:gdLst>
                <a:gd name="T0" fmla="*/ 22 w 40"/>
                <a:gd name="T1" fmla="*/ 1 h 37"/>
                <a:gd name="T2" fmla="*/ 15 w 40"/>
                <a:gd name="T3" fmla="*/ 23 h 37"/>
                <a:gd name="T4" fmla="*/ 22 w 40"/>
                <a:gd name="T5" fmla="*/ 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37">
                  <a:moveTo>
                    <a:pt x="22" y="1"/>
                  </a:moveTo>
                  <a:cubicBezTo>
                    <a:pt x="40" y="3"/>
                    <a:pt x="33" y="37"/>
                    <a:pt x="15" y="23"/>
                  </a:cubicBezTo>
                  <a:cubicBezTo>
                    <a:pt x="0" y="20"/>
                    <a:pt x="7" y="0"/>
                    <a:pt x="22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7" name="자유형(F) 89">
              <a:extLst>
                <a:ext uri="{FF2B5EF4-FFF2-40B4-BE49-F238E27FC236}">
                  <a16:creationId xmlns:a16="http://schemas.microsoft.com/office/drawing/2014/main" id="{DF47AA7A-3CC0-4C18-8A07-9CA97728762A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27782" y="1487330"/>
              <a:ext cx="134697" cy="93027"/>
            </a:xfrm>
            <a:custGeom>
              <a:avLst/>
              <a:gdLst>
                <a:gd name="T0" fmla="*/ 23 w 41"/>
                <a:gd name="T1" fmla="*/ 0 h 31"/>
                <a:gd name="T2" fmla="*/ 16 w 41"/>
                <a:gd name="T3" fmla="*/ 25 h 31"/>
                <a:gd name="T4" fmla="*/ 23 w 41"/>
                <a:gd name="T5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1">
                  <a:moveTo>
                    <a:pt x="23" y="0"/>
                  </a:moveTo>
                  <a:cubicBezTo>
                    <a:pt x="40" y="3"/>
                    <a:pt x="41" y="31"/>
                    <a:pt x="16" y="25"/>
                  </a:cubicBezTo>
                  <a:cubicBezTo>
                    <a:pt x="0" y="7"/>
                    <a:pt x="14" y="4"/>
                    <a:pt x="23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8" name="자유형(F) 106">
              <a:extLst>
                <a:ext uri="{FF2B5EF4-FFF2-40B4-BE49-F238E27FC236}">
                  <a16:creationId xmlns:a16="http://schemas.microsoft.com/office/drawing/2014/main" id="{D5DA27B8-E66A-441C-825A-F058D68F30F6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208678" y="599147"/>
              <a:ext cx="134697" cy="97107"/>
            </a:xfrm>
            <a:custGeom>
              <a:avLst/>
              <a:gdLst>
                <a:gd name="T0" fmla="*/ 25 w 41"/>
                <a:gd name="T1" fmla="*/ 0 h 32"/>
                <a:gd name="T2" fmla="*/ 4 w 41"/>
                <a:gd name="T3" fmla="*/ 18 h 32"/>
                <a:gd name="T4" fmla="*/ 25 w 41"/>
                <a:gd name="T5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2">
                  <a:moveTo>
                    <a:pt x="25" y="0"/>
                  </a:moveTo>
                  <a:cubicBezTo>
                    <a:pt x="41" y="13"/>
                    <a:pt x="15" y="32"/>
                    <a:pt x="4" y="18"/>
                  </a:cubicBezTo>
                  <a:cubicBezTo>
                    <a:pt x="0" y="5"/>
                    <a:pt x="15" y="0"/>
                    <a:pt x="25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9" name="자유형(F) 107">
              <a:extLst>
                <a:ext uri="{FF2B5EF4-FFF2-40B4-BE49-F238E27FC236}">
                  <a16:creationId xmlns:a16="http://schemas.microsoft.com/office/drawing/2014/main" id="{88D72A2A-70F0-4C13-9A24-89E1C7C3DD52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920666" y="1240267"/>
              <a:ext cx="154193" cy="81603"/>
            </a:xfrm>
            <a:custGeom>
              <a:avLst/>
              <a:gdLst>
                <a:gd name="T0" fmla="*/ 31 w 47"/>
                <a:gd name="T1" fmla="*/ 0 h 27"/>
                <a:gd name="T2" fmla="*/ 17 w 47"/>
                <a:gd name="T3" fmla="*/ 23 h 27"/>
                <a:gd name="T4" fmla="*/ 31 w 47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7" h="27">
                  <a:moveTo>
                    <a:pt x="31" y="0"/>
                  </a:moveTo>
                  <a:cubicBezTo>
                    <a:pt x="47" y="10"/>
                    <a:pt x="32" y="27"/>
                    <a:pt x="17" y="23"/>
                  </a:cubicBezTo>
                  <a:cubicBezTo>
                    <a:pt x="0" y="14"/>
                    <a:pt x="18" y="0"/>
                    <a:pt x="31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0" name="자유형(F) 108">
              <a:extLst>
                <a:ext uri="{FF2B5EF4-FFF2-40B4-BE49-F238E27FC236}">
                  <a16:creationId xmlns:a16="http://schemas.microsoft.com/office/drawing/2014/main" id="{97E5AAD5-3BD9-4232-9436-B9003FDCED79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206349" y="1208992"/>
              <a:ext cx="121406" cy="90579"/>
            </a:xfrm>
            <a:custGeom>
              <a:avLst/>
              <a:gdLst>
                <a:gd name="T0" fmla="*/ 26 w 37"/>
                <a:gd name="T1" fmla="*/ 1 h 30"/>
                <a:gd name="T2" fmla="*/ 35 w 37"/>
                <a:gd name="T3" fmla="*/ 21 h 30"/>
                <a:gd name="T4" fmla="*/ 26 w 37"/>
                <a:gd name="T5" fmla="*/ 1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30">
                  <a:moveTo>
                    <a:pt x="26" y="1"/>
                  </a:moveTo>
                  <a:cubicBezTo>
                    <a:pt x="35" y="0"/>
                    <a:pt x="37" y="13"/>
                    <a:pt x="35" y="21"/>
                  </a:cubicBezTo>
                  <a:cubicBezTo>
                    <a:pt x="14" y="30"/>
                    <a:pt x="0" y="8"/>
                    <a:pt x="26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1" name="자유형(F) 109">
              <a:extLst>
                <a:ext uri="{FF2B5EF4-FFF2-40B4-BE49-F238E27FC236}">
                  <a16:creationId xmlns:a16="http://schemas.microsoft.com/office/drawing/2014/main" id="{083C346B-4791-41FC-BF27-575B8D55DFE1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89546" y="1710317"/>
              <a:ext cx="154193" cy="84866"/>
            </a:xfrm>
            <a:custGeom>
              <a:avLst/>
              <a:gdLst>
                <a:gd name="T0" fmla="*/ 26 w 47"/>
                <a:gd name="T1" fmla="*/ 0 h 28"/>
                <a:gd name="T2" fmla="*/ 10 w 47"/>
                <a:gd name="T3" fmla="*/ 26 h 28"/>
                <a:gd name="T4" fmla="*/ 26 w 47"/>
                <a:gd name="T5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7" h="28">
                  <a:moveTo>
                    <a:pt x="26" y="0"/>
                  </a:moveTo>
                  <a:cubicBezTo>
                    <a:pt x="47" y="13"/>
                    <a:pt x="28" y="28"/>
                    <a:pt x="10" y="26"/>
                  </a:cubicBezTo>
                  <a:cubicBezTo>
                    <a:pt x="0" y="13"/>
                    <a:pt x="15" y="4"/>
                    <a:pt x="26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2" name="자유형(F) 110">
              <a:extLst>
                <a:ext uri="{FF2B5EF4-FFF2-40B4-BE49-F238E27FC236}">
                  <a16:creationId xmlns:a16="http://schemas.microsoft.com/office/drawing/2014/main" id="{1D767D20-E06A-4615-8633-D6CB606B54DF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86402" y="351312"/>
              <a:ext cx="127608" cy="114243"/>
            </a:xfrm>
            <a:custGeom>
              <a:avLst/>
              <a:gdLst>
                <a:gd name="T0" fmla="*/ 21 w 39"/>
                <a:gd name="T1" fmla="*/ 1 h 38"/>
                <a:gd name="T2" fmla="*/ 39 w 39"/>
                <a:gd name="T3" fmla="*/ 18 h 38"/>
                <a:gd name="T4" fmla="*/ 21 w 39"/>
                <a:gd name="T5" fmla="*/ 1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38">
                  <a:moveTo>
                    <a:pt x="21" y="1"/>
                  </a:moveTo>
                  <a:cubicBezTo>
                    <a:pt x="35" y="0"/>
                    <a:pt x="38" y="8"/>
                    <a:pt x="39" y="18"/>
                  </a:cubicBezTo>
                  <a:cubicBezTo>
                    <a:pt x="25" y="38"/>
                    <a:pt x="0" y="13"/>
                    <a:pt x="21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3" name="자유형(F) 111">
              <a:extLst>
                <a:ext uri="{FF2B5EF4-FFF2-40B4-BE49-F238E27FC236}">
                  <a16:creationId xmlns:a16="http://schemas.microsoft.com/office/drawing/2014/main" id="{BB27F7C0-E336-47E0-BDE4-E79F270D1D5B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87601" y="1438812"/>
              <a:ext cx="131153" cy="87315"/>
            </a:xfrm>
            <a:custGeom>
              <a:avLst/>
              <a:gdLst>
                <a:gd name="T0" fmla="*/ 24 w 40"/>
                <a:gd name="T1" fmla="*/ 0 h 29"/>
                <a:gd name="T2" fmla="*/ 20 w 40"/>
                <a:gd name="T3" fmla="*/ 25 h 29"/>
                <a:gd name="T4" fmla="*/ 24 w 40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24" y="0"/>
                  </a:moveTo>
                  <a:cubicBezTo>
                    <a:pt x="40" y="1"/>
                    <a:pt x="35" y="29"/>
                    <a:pt x="20" y="25"/>
                  </a:cubicBezTo>
                  <a:cubicBezTo>
                    <a:pt x="0" y="19"/>
                    <a:pt x="5" y="2"/>
                    <a:pt x="24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4" name="자유형(F) 112">
              <a:extLst>
                <a:ext uri="{FF2B5EF4-FFF2-40B4-BE49-F238E27FC236}">
                  <a16:creationId xmlns:a16="http://schemas.microsoft.com/office/drawing/2014/main" id="{7417EA03-FFD8-492C-9CFC-829C56B55E67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97104" y="920158"/>
              <a:ext cx="117860" cy="81603"/>
            </a:xfrm>
            <a:custGeom>
              <a:avLst/>
              <a:gdLst>
                <a:gd name="T0" fmla="*/ 19 w 36"/>
                <a:gd name="T1" fmla="*/ 1 h 27"/>
                <a:gd name="T2" fmla="*/ 21 w 36"/>
                <a:gd name="T3" fmla="*/ 27 h 27"/>
                <a:gd name="T4" fmla="*/ 19 w 36"/>
                <a:gd name="T5" fmla="*/ 1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6" h="27">
                  <a:moveTo>
                    <a:pt x="19" y="1"/>
                  </a:moveTo>
                  <a:cubicBezTo>
                    <a:pt x="31" y="1"/>
                    <a:pt x="36" y="24"/>
                    <a:pt x="21" y="27"/>
                  </a:cubicBezTo>
                  <a:cubicBezTo>
                    <a:pt x="1" y="27"/>
                    <a:pt x="0" y="0"/>
                    <a:pt x="19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5" name="자유형(F) 122">
              <a:extLst>
                <a:ext uri="{FF2B5EF4-FFF2-40B4-BE49-F238E27FC236}">
                  <a16:creationId xmlns:a16="http://schemas.microsoft.com/office/drawing/2014/main" id="{F39B8E01-BE49-4895-A47D-BBFAC42C7E3F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952607" y="1741989"/>
              <a:ext cx="127608" cy="81603"/>
            </a:xfrm>
            <a:custGeom>
              <a:avLst/>
              <a:gdLst>
                <a:gd name="T0" fmla="*/ 24 w 39"/>
                <a:gd name="T1" fmla="*/ 0 h 27"/>
                <a:gd name="T2" fmla="*/ 20 w 39"/>
                <a:gd name="T3" fmla="*/ 26 h 27"/>
                <a:gd name="T4" fmla="*/ 24 w 39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7">
                  <a:moveTo>
                    <a:pt x="24" y="0"/>
                  </a:moveTo>
                  <a:cubicBezTo>
                    <a:pt x="39" y="3"/>
                    <a:pt x="36" y="27"/>
                    <a:pt x="20" y="26"/>
                  </a:cubicBezTo>
                  <a:cubicBezTo>
                    <a:pt x="0" y="19"/>
                    <a:pt x="4" y="3"/>
                    <a:pt x="24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6" name="자유형(F) 123">
              <a:extLst>
                <a:ext uri="{FF2B5EF4-FFF2-40B4-BE49-F238E27FC236}">
                  <a16:creationId xmlns:a16="http://schemas.microsoft.com/office/drawing/2014/main" id="{3AC42E13-CD03-4AC0-BDA0-D25A164E6EA5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968114" y="205787"/>
              <a:ext cx="140901" cy="93843"/>
            </a:xfrm>
            <a:custGeom>
              <a:avLst/>
              <a:gdLst>
                <a:gd name="T0" fmla="*/ 26 w 43"/>
                <a:gd name="T1" fmla="*/ 3 h 31"/>
                <a:gd name="T2" fmla="*/ 40 w 43"/>
                <a:gd name="T3" fmla="*/ 23 h 31"/>
                <a:gd name="T4" fmla="*/ 26 w 43"/>
                <a:gd name="T5" fmla="*/ 3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31">
                  <a:moveTo>
                    <a:pt x="26" y="3"/>
                  </a:moveTo>
                  <a:cubicBezTo>
                    <a:pt x="35" y="0"/>
                    <a:pt x="43" y="17"/>
                    <a:pt x="40" y="23"/>
                  </a:cubicBezTo>
                  <a:cubicBezTo>
                    <a:pt x="20" y="31"/>
                    <a:pt x="0" y="15"/>
                    <a:pt x="26" y="3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7" name="자유형(F) 130">
              <a:extLst>
                <a:ext uri="{FF2B5EF4-FFF2-40B4-BE49-F238E27FC236}">
                  <a16:creationId xmlns:a16="http://schemas.microsoft.com/office/drawing/2014/main" id="{9CA66680-5F88-4840-8E43-7DB643D4A563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941335" y="495036"/>
              <a:ext cx="157737" cy="81603"/>
            </a:xfrm>
            <a:custGeom>
              <a:avLst/>
              <a:gdLst>
                <a:gd name="T0" fmla="*/ 31 w 48"/>
                <a:gd name="T1" fmla="*/ 0 h 27"/>
                <a:gd name="T2" fmla="*/ 18 w 48"/>
                <a:gd name="T3" fmla="*/ 24 h 27"/>
                <a:gd name="T4" fmla="*/ 31 w 48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8" h="27">
                  <a:moveTo>
                    <a:pt x="31" y="0"/>
                  </a:moveTo>
                  <a:cubicBezTo>
                    <a:pt x="48" y="10"/>
                    <a:pt x="32" y="27"/>
                    <a:pt x="18" y="24"/>
                  </a:cubicBezTo>
                  <a:cubicBezTo>
                    <a:pt x="0" y="14"/>
                    <a:pt x="18" y="0"/>
                    <a:pt x="31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8" name="자유형(F) 131">
              <a:extLst>
                <a:ext uri="{FF2B5EF4-FFF2-40B4-BE49-F238E27FC236}">
                  <a16:creationId xmlns:a16="http://schemas.microsoft.com/office/drawing/2014/main" id="{5AB1501F-8B2F-4BEB-9852-DE3FC889EAF8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955153" y="1050023"/>
              <a:ext cx="117860" cy="87315"/>
            </a:xfrm>
            <a:custGeom>
              <a:avLst/>
              <a:gdLst>
                <a:gd name="T0" fmla="*/ 15 w 36"/>
                <a:gd name="T1" fmla="*/ 0 h 29"/>
                <a:gd name="T2" fmla="*/ 25 w 36"/>
                <a:gd name="T3" fmla="*/ 15 h 29"/>
                <a:gd name="T4" fmla="*/ 13 w 36"/>
                <a:gd name="T5" fmla="*/ 21 h 29"/>
                <a:gd name="T6" fmla="*/ 15 w 36"/>
                <a:gd name="T7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29">
                  <a:moveTo>
                    <a:pt x="15" y="0"/>
                  </a:moveTo>
                  <a:cubicBezTo>
                    <a:pt x="21" y="0"/>
                    <a:pt x="36" y="13"/>
                    <a:pt x="25" y="15"/>
                  </a:cubicBezTo>
                  <a:cubicBezTo>
                    <a:pt x="20" y="19"/>
                    <a:pt x="20" y="22"/>
                    <a:pt x="13" y="21"/>
                  </a:cubicBezTo>
                  <a:cubicBezTo>
                    <a:pt x="0" y="29"/>
                    <a:pt x="0" y="0"/>
                    <a:pt x="15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9" name="자유형(F) 135">
              <a:extLst>
                <a:ext uri="{FF2B5EF4-FFF2-40B4-BE49-F238E27FC236}">
                  <a16:creationId xmlns:a16="http://schemas.microsoft.com/office/drawing/2014/main" id="{2D18FB4E-ED06-4964-9018-A5BDA3638543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942492" y="820365"/>
              <a:ext cx="128495" cy="84051"/>
            </a:xfrm>
            <a:custGeom>
              <a:avLst/>
              <a:gdLst>
                <a:gd name="T0" fmla="*/ 21 w 39"/>
                <a:gd name="T1" fmla="*/ 0 h 28"/>
                <a:gd name="T2" fmla="*/ 6 w 39"/>
                <a:gd name="T3" fmla="*/ 20 h 28"/>
                <a:gd name="T4" fmla="*/ 21 w 39"/>
                <a:gd name="T5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8">
                  <a:moveTo>
                    <a:pt x="21" y="0"/>
                  </a:moveTo>
                  <a:cubicBezTo>
                    <a:pt x="39" y="12"/>
                    <a:pt x="22" y="28"/>
                    <a:pt x="6" y="20"/>
                  </a:cubicBezTo>
                  <a:cubicBezTo>
                    <a:pt x="0" y="7"/>
                    <a:pt x="7" y="0"/>
                    <a:pt x="21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0" name="자유형(F) 141">
              <a:extLst>
                <a:ext uri="{FF2B5EF4-FFF2-40B4-BE49-F238E27FC236}">
                  <a16:creationId xmlns:a16="http://schemas.microsoft.com/office/drawing/2014/main" id="{4BD95177-532C-411F-BCC7-097F2C66BB40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881044" y="1422049"/>
              <a:ext cx="163941" cy="163205"/>
            </a:xfrm>
            <a:custGeom>
              <a:avLst/>
              <a:gdLst>
                <a:gd name="T0" fmla="*/ 37 w 50"/>
                <a:gd name="T1" fmla="*/ 3 h 54"/>
                <a:gd name="T2" fmla="*/ 42 w 50"/>
                <a:gd name="T3" fmla="*/ 17 h 54"/>
                <a:gd name="T4" fmla="*/ 37 w 50"/>
                <a:gd name="T5" fmla="*/ 3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0" h="54">
                  <a:moveTo>
                    <a:pt x="37" y="3"/>
                  </a:moveTo>
                  <a:cubicBezTo>
                    <a:pt x="50" y="3"/>
                    <a:pt x="36" y="13"/>
                    <a:pt x="42" y="17"/>
                  </a:cubicBezTo>
                  <a:cubicBezTo>
                    <a:pt x="35" y="54"/>
                    <a:pt x="0" y="0"/>
                    <a:pt x="37" y="3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1" name="자유형(F) 77">
              <a:extLst>
                <a:ext uri="{FF2B5EF4-FFF2-40B4-BE49-F238E27FC236}">
                  <a16:creationId xmlns:a16="http://schemas.microsoft.com/office/drawing/2014/main" id="{83EE8058-8858-4A9E-97C2-60289778AD19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79747" y="19557"/>
              <a:ext cx="151535" cy="75075"/>
            </a:xfrm>
            <a:custGeom>
              <a:avLst/>
              <a:gdLst>
                <a:gd name="T0" fmla="*/ 23 w 46"/>
                <a:gd name="T1" fmla="*/ 0 h 25"/>
                <a:gd name="T2" fmla="*/ 29 w 46"/>
                <a:gd name="T3" fmla="*/ 25 h 25"/>
                <a:gd name="T4" fmla="*/ 23 w 46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6" h="25">
                  <a:moveTo>
                    <a:pt x="23" y="0"/>
                  </a:moveTo>
                  <a:cubicBezTo>
                    <a:pt x="33" y="1"/>
                    <a:pt x="46" y="21"/>
                    <a:pt x="29" y="25"/>
                  </a:cubicBezTo>
                  <a:cubicBezTo>
                    <a:pt x="10" y="23"/>
                    <a:pt x="0" y="9"/>
                    <a:pt x="23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2" name="자유형(F) 121">
              <a:extLst>
                <a:ext uri="{FF2B5EF4-FFF2-40B4-BE49-F238E27FC236}">
                  <a16:creationId xmlns:a16="http://schemas.microsoft.com/office/drawing/2014/main" id="{B448B448-216D-48AC-8BE5-9C6828781AE4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960727" y="5686"/>
              <a:ext cx="133812" cy="84866"/>
            </a:xfrm>
            <a:custGeom>
              <a:avLst/>
              <a:gdLst>
                <a:gd name="T0" fmla="*/ 26 w 41"/>
                <a:gd name="T1" fmla="*/ 0 h 28"/>
                <a:gd name="T2" fmla="*/ 38 w 41"/>
                <a:gd name="T3" fmla="*/ 19 h 28"/>
                <a:gd name="T4" fmla="*/ 26 w 41"/>
                <a:gd name="T5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8">
                  <a:moveTo>
                    <a:pt x="26" y="0"/>
                  </a:moveTo>
                  <a:cubicBezTo>
                    <a:pt x="33" y="0"/>
                    <a:pt x="41" y="10"/>
                    <a:pt x="38" y="19"/>
                  </a:cubicBezTo>
                  <a:cubicBezTo>
                    <a:pt x="16" y="28"/>
                    <a:pt x="0" y="10"/>
                    <a:pt x="26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3" name="자유형(F) 8">
              <a:extLst>
                <a:ext uri="{FF2B5EF4-FFF2-40B4-BE49-F238E27FC236}">
                  <a16:creationId xmlns:a16="http://schemas.microsoft.com/office/drawing/2014/main" id="{3C316618-509A-464F-B084-13C41225622A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222159" y="107190"/>
              <a:ext cx="131153" cy="88130"/>
            </a:xfrm>
            <a:custGeom>
              <a:avLst/>
              <a:gdLst>
                <a:gd name="T0" fmla="*/ 26 w 40"/>
                <a:gd name="T1" fmla="*/ 0 h 29"/>
                <a:gd name="T2" fmla="*/ 39 w 40"/>
                <a:gd name="T3" fmla="*/ 20 h 29"/>
                <a:gd name="T4" fmla="*/ 26 w 40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26" y="0"/>
                  </a:moveTo>
                  <a:cubicBezTo>
                    <a:pt x="34" y="0"/>
                    <a:pt x="40" y="10"/>
                    <a:pt x="39" y="20"/>
                  </a:cubicBezTo>
                  <a:cubicBezTo>
                    <a:pt x="17" y="29"/>
                    <a:pt x="0" y="10"/>
                    <a:pt x="26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4" name="자유형(F) 87">
              <a:extLst>
                <a:ext uri="{FF2B5EF4-FFF2-40B4-BE49-F238E27FC236}">
                  <a16:creationId xmlns:a16="http://schemas.microsoft.com/office/drawing/2014/main" id="{45BCD625-5D45-4836-A40E-E4649F4AFED9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386315" y="67225"/>
              <a:ext cx="134697" cy="90579"/>
            </a:xfrm>
            <a:custGeom>
              <a:avLst/>
              <a:gdLst>
                <a:gd name="T0" fmla="*/ 27 w 41"/>
                <a:gd name="T1" fmla="*/ 0 h 30"/>
                <a:gd name="T2" fmla="*/ 41 w 41"/>
                <a:gd name="T3" fmla="*/ 19 h 30"/>
                <a:gd name="T4" fmla="*/ 27 w 41"/>
                <a:gd name="T5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0">
                  <a:moveTo>
                    <a:pt x="27" y="0"/>
                  </a:moveTo>
                  <a:cubicBezTo>
                    <a:pt x="35" y="0"/>
                    <a:pt x="40" y="11"/>
                    <a:pt x="41" y="19"/>
                  </a:cubicBezTo>
                  <a:cubicBezTo>
                    <a:pt x="21" y="30"/>
                    <a:pt x="0" y="10"/>
                    <a:pt x="27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5" name="자유형(F) 94">
              <a:extLst>
                <a:ext uri="{FF2B5EF4-FFF2-40B4-BE49-F238E27FC236}">
                  <a16:creationId xmlns:a16="http://schemas.microsoft.com/office/drawing/2014/main" id="{2889E9E9-F166-47B1-8263-829F16956CA8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339661" y="1306068"/>
              <a:ext cx="138242" cy="102819"/>
            </a:xfrm>
            <a:custGeom>
              <a:avLst/>
              <a:gdLst>
                <a:gd name="T0" fmla="*/ 29 w 42"/>
                <a:gd name="T1" fmla="*/ 1 h 34"/>
                <a:gd name="T2" fmla="*/ 40 w 42"/>
                <a:gd name="T3" fmla="*/ 20 h 34"/>
                <a:gd name="T4" fmla="*/ 29 w 42"/>
                <a:gd name="T5" fmla="*/ 1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34">
                  <a:moveTo>
                    <a:pt x="29" y="1"/>
                  </a:moveTo>
                  <a:cubicBezTo>
                    <a:pt x="38" y="0"/>
                    <a:pt x="42" y="12"/>
                    <a:pt x="40" y="20"/>
                  </a:cubicBezTo>
                  <a:cubicBezTo>
                    <a:pt x="22" y="34"/>
                    <a:pt x="0" y="9"/>
                    <a:pt x="29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6" name="자유형(F) 97">
              <a:extLst>
                <a:ext uri="{FF2B5EF4-FFF2-40B4-BE49-F238E27FC236}">
                  <a16:creationId xmlns:a16="http://schemas.microsoft.com/office/drawing/2014/main" id="{CDE9D6D7-0A2C-4930-9BD0-8F8840C49EAC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368751" y="1744954"/>
              <a:ext cx="190526" cy="121588"/>
            </a:xfrm>
            <a:custGeom>
              <a:avLst/>
              <a:gdLst>
                <a:gd name="T0" fmla="*/ 42 w 58"/>
                <a:gd name="T1" fmla="*/ 0 h 40"/>
                <a:gd name="T2" fmla="*/ 53 w 58"/>
                <a:gd name="T3" fmla="*/ 17 h 40"/>
                <a:gd name="T4" fmla="*/ 42 w 58"/>
                <a:gd name="T5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8" h="40">
                  <a:moveTo>
                    <a:pt x="42" y="0"/>
                  </a:moveTo>
                  <a:cubicBezTo>
                    <a:pt x="52" y="0"/>
                    <a:pt x="50" y="9"/>
                    <a:pt x="53" y="17"/>
                  </a:cubicBezTo>
                  <a:cubicBezTo>
                    <a:pt x="58" y="40"/>
                    <a:pt x="0" y="6"/>
                    <a:pt x="42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7" name="자유형(F) 101">
              <a:extLst>
                <a:ext uri="{FF2B5EF4-FFF2-40B4-BE49-F238E27FC236}">
                  <a16:creationId xmlns:a16="http://schemas.microsoft.com/office/drawing/2014/main" id="{2BCDC3F9-E20C-4EF3-8BCA-6D2483B6BC84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347006" y="1478722"/>
              <a:ext cx="138242" cy="81603"/>
            </a:xfrm>
            <a:custGeom>
              <a:avLst/>
              <a:gdLst>
                <a:gd name="T0" fmla="*/ 22 w 42"/>
                <a:gd name="T1" fmla="*/ 0 h 27"/>
                <a:gd name="T2" fmla="*/ 14 w 42"/>
                <a:gd name="T3" fmla="*/ 25 h 27"/>
                <a:gd name="T4" fmla="*/ 22 w 42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27">
                  <a:moveTo>
                    <a:pt x="22" y="0"/>
                  </a:moveTo>
                  <a:cubicBezTo>
                    <a:pt x="42" y="7"/>
                    <a:pt x="28" y="27"/>
                    <a:pt x="14" y="25"/>
                  </a:cubicBezTo>
                  <a:cubicBezTo>
                    <a:pt x="0" y="18"/>
                    <a:pt x="9" y="2"/>
                    <a:pt x="22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8" name="자유형(F) 102">
              <a:extLst>
                <a:ext uri="{FF2B5EF4-FFF2-40B4-BE49-F238E27FC236}">
                  <a16:creationId xmlns:a16="http://schemas.microsoft.com/office/drawing/2014/main" id="{71C342EF-BB4D-4558-8D9D-4280D204B3C5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367663" y="1109557"/>
              <a:ext cx="121406" cy="99554"/>
            </a:xfrm>
            <a:custGeom>
              <a:avLst/>
              <a:gdLst>
                <a:gd name="T0" fmla="*/ 21 w 37"/>
                <a:gd name="T1" fmla="*/ 0 h 33"/>
                <a:gd name="T2" fmla="*/ 19 w 37"/>
                <a:gd name="T3" fmla="*/ 23 h 33"/>
                <a:gd name="T4" fmla="*/ 21 w 37"/>
                <a:gd name="T5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33">
                  <a:moveTo>
                    <a:pt x="21" y="0"/>
                  </a:moveTo>
                  <a:cubicBezTo>
                    <a:pt x="37" y="0"/>
                    <a:pt x="29" y="33"/>
                    <a:pt x="19" y="23"/>
                  </a:cubicBezTo>
                  <a:cubicBezTo>
                    <a:pt x="0" y="30"/>
                    <a:pt x="3" y="0"/>
                    <a:pt x="21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9" name="자유형(F) 103">
              <a:extLst>
                <a:ext uri="{FF2B5EF4-FFF2-40B4-BE49-F238E27FC236}">
                  <a16:creationId xmlns:a16="http://schemas.microsoft.com/office/drawing/2014/main" id="{50E3CD78-38A2-4EB5-B527-7B880B03C997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365260" y="835870"/>
              <a:ext cx="140901" cy="102819"/>
            </a:xfrm>
            <a:custGeom>
              <a:avLst/>
              <a:gdLst>
                <a:gd name="T0" fmla="*/ 28 w 43"/>
                <a:gd name="T1" fmla="*/ 0 h 34"/>
                <a:gd name="T2" fmla="*/ 41 w 43"/>
                <a:gd name="T3" fmla="*/ 21 h 34"/>
                <a:gd name="T4" fmla="*/ 28 w 43"/>
                <a:gd name="T5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34">
                  <a:moveTo>
                    <a:pt x="28" y="0"/>
                  </a:moveTo>
                  <a:cubicBezTo>
                    <a:pt x="35" y="1"/>
                    <a:pt x="43" y="11"/>
                    <a:pt x="41" y="21"/>
                  </a:cubicBezTo>
                  <a:cubicBezTo>
                    <a:pt x="23" y="34"/>
                    <a:pt x="0" y="7"/>
                    <a:pt x="28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0" name="자유형(F) 117">
              <a:extLst>
                <a:ext uri="{FF2B5EF4-FFF2-40B4-BE49-F238E27FC236}">
                  <a16:creationId xmlns:a16="http://schemas.microsoft.com/office/drawing/2014/main" id="{47262569-9918-4A95-B541-26835BF16438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447263" y="889298"/>
              <a:ext cx="7089" cy="5712"/>
            </a:xfrm>
            <a:custGeom>
              <a:avLst/>
              <a:gdLst>
                <a:gd name="T0" fmla="*/ 0 w 2"/>
                <a:gd name="T1" fmla="*/ 0 h 2"/>
                <a:gd name="T2" fmla="*/ 1 w 2"/>
                <a:gd name="T3" fmla="*/ 2 h 2"/>
                <a:gd name="T4" fmla="*/ 0 w 2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2">
                  <a:moveTo>
                    <a:pt x="0" y="0"/>
                  </a:moveTo>
                  <a:cubicBezTo>
                    <a:pt x="1" y="1"/>
                    <a:pt x="2" y="1"/>
                    <a:pt x="1" y="2"/>
                  </a:cubicBezTo>
                  <a:cubicBezTo>
                    <a:pt x="0" y="2"/>
                    <a:pt x="0" y="1"/>
                    <a:pt x="0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1" name="자유형(F) 118">
              <a:extLst>
                <a:ext uri="{FF2B5EF4-FFF2-40B4-BE49-F238E27FC236}">
                  <a16:creationId xmlns:a16="http://schemas.microsoft.com/office/drawing/2014/main" id="{AD130C9C-C602-4C89-9E0C-D779566A6FE0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433783" y="221033"/>
              <a:ext cx="131153" cy="96290"/>
            </a:xfrm>
            <a:custGeom>
              <a:avLst/>
              <a:gdLst>
                <a:gd name="T0" fmla="*/ 22 w 40"/>
                <a:gd name="T1" fmla="*/ 0 h 32"/>
                <a:gd name="T2" fmla="*/ 16 w 40"/>
                <a:gd name="T3" fmla="*/ 25 h 32"/>
                <a:gd name="T4" fmla="*/ 22 w 40"/>
                <a:gd name="T5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32">
                  <a:moveTo>
                    <a:pt x="22" y="0"/>
                  </a:moveTo>
                  <a:cubicBezTo>
                    <a:pt x="40" y="3"/>
                    <a:pt x="40" y="32"/>
                    <a:pt x="16" y="25"/>
                  </a:cubicBezTo>
                  <a:cubicBezTo>
                    <a:pt x="0" y="7"/>
                    <a:pt x="14" y="4"/>
                    <a:pt x="22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2" name="자유형(F) 119">
              <a:extLst>
                <a:ext uri="{FF2B5EF4-FFF2-40B4-BE49-F238E27FC236}">
                  <a16:creationId xmlns:a16="http://schemas.microsoft.com/office/drawing/2014/main" id="{712DE876-3B57-4F83-8281-9DCD82F4AE84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414899" y="458514"/>
              <a:ext cx="127608" cy="150965"/>
            </a:xfrm>
            <a:custGeom>
              <a:avLst/>
              <a:gdLst>
                <a:gd name="T0" fmla="*/ 13 w 39"/>
                <a:gd name="T1" fmla="*/ 6 h 50"/>
                <a:gd name="T2" fmla="*/ 0 w 39"/>
                <a:gd name="T3" fmla="*/ 23 h 50"/>
                <a:gd name="T4" fmla="*/ 13 w 39"/>
                <a:gd name="T5" fmla="*/ 6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50">
                  <a:moveTo>
                    <a:pt x="13" y="6"/>
                  </a:moveTo>
                  <a:cubicBezTo>
                    <a:pt x="39" y="10"/>
                    <a:pt x="16" y="50"/>
                    <a:pt x="0" y="23"/>
                  </a:cubicBezTo>
                  <a:cubicBezTo>
                    <a:pt x="1" y="0"/>
                    <a:pt x="5" y="14"/>
                    <a:pt x="13" y="6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3" name="자유형(F) 136">
              <a:extLst>
                <a:ext uri="{FF2B5EF4-FFF2-40B4-BE49-F238E27FC236}">
                  <a16:creationId xmlns:a16="http://schemas.microsoft.com/office/drawing/2014/main" id="{EBB31173-73F3-4CB9-A3AF-66AE99C2989E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642418" y="1263253"/>
              <a:ext cx="127608" cy="69362"/>
            </a:xfrm>
            <a:custGeom>
              <a:avLst/>
              <a:gdLst>
                <a:gd name="T0" fmla="*/ 21 w 39"/>
                <a:gd name="T1" fmla="*/ 0 h 23"/>
                <a:gd name="T2" fmla="*/ 22 w 39"/>
                <a:gd name="T3" fmla="*/ 23 h 23"/>
                <a:gd name="T4" fmla="*/ 21 w 39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3">
                  <a:moveTo>
                    <a:pt x="21" y="0"/>
                  </a:moveTo>
                  <a:cubicBezTo>
                    <a:pt x="37" y="0"/>
                    <a:pt x="39" y="22"/>
                    <a:pt x="22" y="23"/>
                  </a:cubicBezTo>
                  <a:cubicBezTo>
                    <a:pt x="7" y="22"/>
                    <a:pt x="0" y="5"/>
                    <a:pt x="21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4" name="자유형(F) 137">
              <a:extLst>
                <a:ext uri="{FF2B5EF4-FFF2-40B4-BE49-F238E27FC236}">
                  <a16:creationId xmlns:a16="http://schemas.microsoft.com/office/drawing/2014/main" id="{F3C9A209-644F-4C27-AA0F-E1241B0071AE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657923" y="1656413"/>
              <a:ext cx="127608" cy="93843"/>
            </a:xfrm>
            <a:custGeom>
              <a:avLst/>
              <a:gdLst>
                <a:gd name="T0" fmla="*/ 23 w 39"/>
                <a:gd name="T1" fmla="*/ 0 h 31"/>
                <a:gd name="T2" fmla="*/ 17 w 39"/>
                <a:gd name="T3" fmla="*/ 26 h 31"/>
                <a:gd name="T4" fmla="*/ 23 w 39"/>
                <a:gd name="T5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31">
                  <a:moveTo>
                    <a:pt x="23" y="0"/>
                  </a:moveTo>
                  <a:cubicBezTo>
                    <a:pt x="39" y="3"/>
                    <a:pt x="39" y="31"/>
                    <a:pt x="17" y="26"/>
                  </a:cubicBezTo>
                  <a:cubicBezTo>
                    <a:pt x="0" y="6"/>
                    <a:pt x="15" y="5"/>
                    <a:pt x="23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5" name="자유형(F) 139">
              <a:extLst>
                <a:ext uri="{FF2B5EF4-FFF2-40B4-BE49-F238E27FC236}">
                  <a16:creationId xmlns:a16="http://schemas.microsoft.com/office/drawing/2014/main" id="{DF6A4E0E-5D22-4664-9673-5002705FCA78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661863" y="321142"/>
              <a:ext cx="131153" cy="87315"/>
            </a:xfrm>
            <a:custGeom>
              <a:avLst/>
              <a:gdLst>
                <a:gd name="T0" fmla="*/ 24 w 40"/>
                <a:gd name="T1" fmla="*/ 0 h 29"/>
                <a:gd name="T2" fmla="*/ 19 w 40"/>
                <a:gd name="T3" fmla="*/ 26 h 29"/>
                <a:gd name="T4" fmla="*/ 24 w 40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24" y="0"/>
                  </a:moveTo>
                  <a:cubicBezTo>
                    <a:pt x="40" y="2"/>
                    <a:pt x="34" y="29"/>
                    <a:pt x="19" y="26"/>
                  </a:cubicBezTo>
                  <a:cubicBezTo>
                    <a:pt x="0" y="19"/>
                    <a:pt x="4" y="2"/>
                    <a:pt x="24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6" name="자유형(F) 143">
              <a:extLst>
                <a:ext uri="{FF2B5EF4-FFF2-40B4-BE49-F238E27FC236}">
                  <a16:creationId xmlns:a16="http://schemas.microsoft.com/office/drawing/2014/main" id="{820AE3A4-06FC-4164-99A5-4C09071007E6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672041" y="1015660"/>
              <a:ext cx="121406" cy="78339"/>
            </a:xfrm>
            <a:custGeom>
              <a:avLst/>
              <a:gdLst>
                <a:gd name="T0" fmla="*/ 21 w 37"/>
                <a:gd name="T1" fmla="*/ 0 h 26"/>
                <a:gd name="T2" fmla="*/ 22 w 37"/>
                <a:gd name="T3" fmla="*/ 26 h 26"/>
                <a:gd name="T4" fmla="*/ 21 w 37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6">
                  <a:moveTo>
                    <a:pt x="21" y="0"/>
                  </a:moveTo>
                  <a:cubicBezTo>
                    <a:pt x="32" y="2"/>
                    <a:pt x="37" y="23"/>
                    <a:pt x="22" y="26"/>
                  </a:cubicBezTo>
                  <a:cubicBezTo>
                    <a:pt x="3" y="26"/>
                    <a:pt x="0" y="1"/>
                    <a:pt x="21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7" name="자유형(F) 144">
              <a:extLst>
                <a:ext uri="{FF2B5EF4-FFF2-40B4-BE49-F238E27FC236}">
                  <a16:creationId xmlns:a16="http://schemas.microsoft.com/office/drawing/2014/main" id="{7A2B2DE9-323F-45D3-AB52-B9AAB76948EC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688371" y="790064"/>
              <a:ext cx="141786" cy="90579"/>
            </a:xfrm>
            <a:custGeom>
              <a:avLst/>
              <a:gdLst>
                <a:gd name="T0" fmla="*/ 28 w 43"/>
                <a:gd name="T1" fmla="*/ 2 h 30"/>
                <a:gd name="T2" fmla="*/ 41 w 43"/>
                <a:gd name="T3" fmla="*/ 20 h 30"/>
                <a:gd name="T4" fmla="*/ 28 w 43"/>
                <a:gd name="T5" fmla="*/ 2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30">
                  <a:moveTo>
                    <a:pt x="28" y="2"/>
                  </a:moveTo>
                  <a:cubicBezTo>
                    <a:pt x="36" y="0"/>
                    <a:pt x="43" y="12"/>
                    <a:pt x="41" y="20"/>
                  </a:cubicBezTo>
                  <a:cubicBezTo>
                    <a:pt x="24" y="30"/>
                    <a:pt x="0" y="14"/>
                    <a:pt x="28" y="2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8" name="자유형(F) 145">
              <a:extLst>
                <a:ext uri="{FF2B5EF4-FFF2-40B4-BE49-F238E27FC236}">
                  <a16:creationId xmlns:a16="http://schemas.microsoft.com/office/drawing/2014/main" id="{FF8AF84B-0A49-4339-8306-84C8E9C4C9C3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692441" y="602066"/>
              <a:ext cx="121406" cy="66913"/>
            </a:xfrm>
            <a:custGeom>
              <a:avLst/>
              <a:gdLst>
                <a:gd name="T0" fmla="*/ 19 w 37"/>
                <a:gd name="T1" fmla="*/ 0 h 22"/>
                <a:gd name="T2" fmla="*/ 19 w 37"/>
                <a:gd name="T3" fmla="*/ 22 h 22"/>
                <a:gd name="T4" fmla="*/ 19 w 37"/>
                <a:gd name="T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2">
                  <a:moveTo>
                    <a:pt x="19" y="0"/>
                  </a:moveTo>
                  <a:cubicBezTo>
                    <a:pt x="35" y="1"/>
                    <a:pt x="37" y="22"/>
                    <a:pt x="19" y="22"/>
                  </a:cubicBezTo>
                  <a:cubicBezTo>
                    <a:pt x="6" y="18"/>
                    <a:pt x="0" y="4"/>
                    <a:pt x="19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9" name="자유형(F) 8">
              <a:extLst>
                <a:ext uri="{FF2B5EF4-FFF2-40B4-BE49-F238E27FC236}">
                  <a16:creationId xmlns:a16="http://schemas.microsoft.com/office/drawing/2014/main" id="{EE4B8904-6199-4996-8AB1-E413F1F30ED0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656151" y="131093"/>
              <a:ext cx="131153" cy="88130"/>
            </a:xfrm>
            <a:custGeom>
              <a:avLst/>
              <a:gdLst>
                <a:gd name="T0" fmla="*/ 26 w 40"/>
                <a:gd name="T1" fmla="*/ 0 h 29"/>
                <a:gd name="T2" fmla="*/ 39 w 40"/>
                <a:gd name="T3" fmla="*/ 20 h 29"/>
                <a:gd name="T4" fmla="*/ 26 w 40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26" y="0"/>
                  </a:moveTo>
                  <a:cubicBezTo>
                    <a:pt x="34" y="0"/>
                    <a:pt x="40" y="10"/>
                    <a:pt x="39" y="20"/>
                  </a:cubicBezTo>
                  <a:cubicBezTo>
                    <a:pt x="17" y="29"/>
                    <a:pt x="0" y="10"/>
                    <a:pt x="26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sp>
        <p:nvSpPr>
          <p:cNvPr id="50" name="자유형(F) 113">
            <a:extLst>
              <a:ext uri="{FF2B5EF4-FFF2-40B4-BE49-F238E27FC236}">
                <a16:creationId xmlns:a16="http://schemas.microsoft.com/office/drawing/2014/main" id="{B9A4215B-568D-42A7-B578-FA0E3137E4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 rot="16200000">
            <a:off x="10429615" y="2010883"/>
            <a:ext cx="9748" cy="8977"/>
          </a:xfrm>
          <a:custGeom>
            <a:avLst/>
            <a:gdLst>
              <a:gd name="T0" fmla="*/ 1 w 3"/>
              <a:gd name="T1" fmla="*/ 0 h 3"/>
              <a:gd name="T2" fmla="*/ 3 w 3"/>
              <a:gd name="T3" fmla="*/ 1 h 3"/>
              <a:gd name="T4" fmla="*/ 1 w 3"/>
              <a:gd name="T5" fmla="*/ 0 h 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3" h="3">
                <a:moveTo>
                  <a:pt x="1" y="0"/>
                </a:moveTo>
                <a:cubicBezTo>
                  <a:pt x="1" y="0"/>
                  <a:pt x="2" y="1"/>
                  <a:pt x="3" y="1"/>
                </a:cubicBezTo>
                <a:cubicBezTo>
                  <a:pt x="2" y="3"/>
                  <a:pt x="0" y="1"/>
                  <a:pt x="1" y="0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>
            <a:noFill/>
          </a:ln>
        </p:spPr>
        <p:txBody>
          <a:bodyPr vert="horz" wrap="square" lIns="91428" tIns="45718" rIns="91428" bIns="45718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ko-KR" altLang="en-US" noProof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7" name="제목 76">
            <a:extLst>
              <a:ext uri="{FF2B5EF4-FFF2-40B4-BE49-F238E27FC236}">
                <a16:creationId xmlns:a16="http://schemas.microsoft.com/office/drawing/2014/main" id="{564C578C-DA56-4A62-8C03-73653600265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69848" y="694944"/>
            <a:ext cx="8677656" cy="978408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제목을 추가하려면 클릭하세요</a:t>
            </a:r>
            <a:r>
              <a:rPr lang="en-US" altLang="ko-KR" noProof="0"/>
              <a:t>.</a:t>
            </a:r>
          </a:p>
        </p:txBody>
      </p:sp>
      <p:sp>
        <p:nvSpPr>
          <p:cNvPr id="80" name="바닥글 개체 틀 79">
            <a:extLst>
              <a:ext uri="{FF2B5EF4-FFF2-40B4-BE49-F238E27FC236}">
                <a16:creationId xmlns:a16="http://schemas.microsoft.com/office/drawing/2014/main" id="{D8C09EEF-C84A-4EA6-965F-1C9B4C6855F6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ko-KR" altLang="en-US" noProof="0"/>
              <a:t>샘플 바닥글 텍스트</a:t>
            </a:r>
          </a:p>
        </p:txBody>
      </p:sp>
      <p:sp>
        <p:nvSpPr>
          <p:cNvPr id="51" name="내용 개체 틀 2">
            <a:extLst>
              <a:ext uri="{FF2B5EF4-FFF2-40B4-BE49-F238E27FC236}">
                <a16:creationId xmlns:a16="http://schemas.microsoft.com/office/drawing/2014/main" id="{05B3F33F-3AD6-4313-9CA7-E996A89B50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86357" y="2342776"/>
            <a:ext cx="5009643" cy="3197413"/>
          </a:xfrm>
        </p:spPr>
        <p:txBody>
          <a:bodyPr rtlCol="0">
            <a:normAutofit/>
          </a:bodyPr>
          <a:lstStyle>
            <a:lvl1pPr marL="0" indent="0">
              <a:buNone/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/>
            <a:r>
              <a:rPr lang="ko-KR" altLang="en-US" noProof="0"/>
              <a:t>마스터 텍스트 스타일을 편집하려면 클릭</a:t>
            </a:r>
          </a:p>
        </p:txBody>
      </p:sp>
      <p:grpSp>
        <p:nvGrpSpPr>
          <p:cNvPr id="54" name="그룹 53">
            <a:extLst>
              <a:ext uri="{FF2B5EF4-FFF2-40B4-BE49-F238E27FC236}">
                <a16:creationId xmlns:a16="http://schemas.microsoft.com/office/drawing/2014/main" id="{1BB45679-7051-4D32-9587-EAB4228317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10372525" y="5987712"/>
            <a:ext cx="1274531" cy="932361"/>
            <a:chOff x="10372524" y="5987703"/>
            <a:chExt cx="1274531" cy="932361"/>
          </a:xfrm>
        </p:grpSpPr>
        <p:sp>
          <p:nvSpPr>
            <p:cNvPr id="55" name="자유형(F) 82">
              <a:extLst>
                <a:ext uri="{FF2B5EF4-FFF2-40B4-BE49-F238E27FC236}">
                  <a16:creationId xmlns:a16="http://schemas.microsoft.com/office/drawing/2014/main" id="{63FA0962-A041-493D-872A-AA0EDD75DF8C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94161" y="6018941"/>
              <a:ext cx="128495" cy="69362"/>
            </a:xfrm>
            <a:custGeom>
              <a:avLst/>
              <a:gdLst>
                <a:gd name="T0" fmla="*/ 16 w 39"/>
                <a:gd name="T1" fmla="*/ 0 h 23"/>
                <a:gd name="T2" fmla="*/ 10 w 39"/>
                <a:gd name="T3" fmla="*/ 23 h 23"/>
                <a:gd name="T4" fmla="*/ 16 w 39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3">
                  <a:moveTo>
                    <a:pt x="16" y="0"/>
                  </a:moveTo>
                  <a:cubicBezTo>
                    <a:pt x="39" y="8"/>
                    <a:pt x="31" y="18"/>
                    <a:pt x="10" y="23"/>
                  </a:cubicBezTo>
                  <a:cubicBezTo>
                    <a:pt x="0" y="16"/>
                    <a:pt x="4" y="3"/>
                    <a:pt x="16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56" name="자유형(F) 70">
              <a:extLst>
                <a:ext uri="{FF2B5EF4-FFF2-40B4-BE49-F238E27FC236}">
                  <a16:creationId xmlns:a16="http://schemas.microsoft.com/office/drawing/2014/main" id="{4B27E9BC-65A4-4974-9550-8244328541D6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543533" y="6280908"/>
              <a:ext cx="131153" cy="75890"/>
            </a:xfrm>
            <a:custGeom>
              <a:avLst/>
              <a:gdLst>
                <a:gd name="T0" fmla="*/ 18 w 40"/>
                <a:gd name="T1" fmla="*/ 0 h 25"/>
                <a:gd name="T2" fmla="*/ 7 w 40"/>
                <a:gd name="T3" fmla="*/ 21 h 25"/>
                <a:gd name="T4" fmla="*/ 18 w 40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5">
                  <a:moveTo>
                    <a:pt x="18" y="0"/>
                  </a:moveTo>
                  <a:cubicBezTo>
                    <a:pt x="40" y="9"/>
                    <a:pt x="26" y="25"/>
                    <a:pt x="7" y="21"/>
                  </a:cubicBezTo>
                  <a:cubicBezTo>
                    <a:pt x="0" y="11"/>
                    <a:pt x="5" y="0"/>
                    <a:pt x="18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57" name="자유형(F) 85">
              <a:extLst>
                <a:ext uri="{FF2B5EF4-FFF2-40B4-BE49-F238E27FC236}">
                  <a16:creationId xmlns:a16="http://schemas.microsoft.com/office/drawing/2014/main" id="{57E44524-8458-4E78-8887-4F9C72D6DD7D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520975" y="6503581"/>
              <a:ext cx="127608" cy="97107"/>
            </a:xfrm>
            <a:custGeom>
              <a:avLst/>
              <a:gdLst>
                <a:gd name="T0" fmla="*/ 21 w 39"/>
                <a:gd name="T1" fmla="*/ 0 h 32"/>
                <a:gd name="T2" fmla="*/ 13 w 39"/>
                <a:gd name="T3" fmla="*/ 20 h 32"/>
                <a:gd name="T4" fmla="*/ 21 w 39"/>
                <a:gd name="T5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32">
                  <a:moveTo>
                    <a:pt x="21" y="0"/>
                  </a:moveTo>
                  <a:cubicBezTo>
                    <a:pt x="39" y="2"/>
                    <a:pt x="32" y="32"/>
                    <a:pt x="13" y="20"/>
                  </a:cubicBezTo>
                  <a:cubicBezTo>
                    <a:pt x="3" y="23"/>
                    <a:pt x="0" y="1"/>
                    <a:pt x="21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58" name="자유형(F) 87">
              <a:extLst>
                <a:ext uri="{FF2B5EF4-FFF2-40B4-BE49-F238E27FC236}">
                  <a16:creationId xmlns:a16="http://schemas.microsoft.com/office/drawing/2014/main" id="{8212FB21-2BD8-48FA-B541-1D3EFD21B7F0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222215" y="6733978"/>
              <a:ext cx="134697" cy="90579"/>
            </a:xfrm>
            <a:custGeom>
              <a:avLst/>
              <a:gdLst>
                <a:gd name="T0" fmla="*/ 27 w 41"/>
                <a:gd name="T1" fmla="*/ 0 h 30"/>
                <a:gd name="T2" fmla="*/ 41 w 41"/>
                <a:gd name="T3" fmla="*/ 19 h 30"/>
                <a:gd name="T4" fmla="*/ 27 w 41"/>
                <a:gd name="T5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0">
                  <a:moveTo>
                    <a:pt x="27" y="0"/>
                  </a:moveTo>
                  <a:cubicBezTo>
                    <a:pt x="35" y="0"/>
                    <a:pt x="40" y="11"/>
                    <a:pt x="41" y="19"/>
                  </a:cubicBezTo>
                  <a:cubicBezTo>
                    <a:pt x="21" y="30"/>
                    <a:pt x="0" y="10"/>
                    <a:pt x="27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59" name="자유형(F) 94">
              <a:extLst>
                <a:ext uri="{FF2B5EF4-FFF2-40B4-BE49-F238E27FC236}">
                  <a16:creationId xmlns:a16="http://schemas.microsoft.com/office/drawing/2014/main" id="{C93B1D9C-4D72-436B-876D-E8CD257DB330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506680" y="6716732"/>
              <a:ext cx="138242" cy="102819"/>
            </a:xfrm>
            <a:custGeom>
              <a:avLst/>
              <a:gdLst>
                <a:gd name="T0" fmla="*/ 29 w 42"/>
                <a:gd name="T1" fmla="*/ 1 h 34"/>
                <a:gd name="T2" fmla="*/ 40 w 42"/>
                <a:gd name="T3" fmla="*/ 20 h 34"/>
                <a:gd name="T4" fmla="*/ 29 w 42"/>
                <a:gd name="T5" fmla="*/ 1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34">
                  <a:moveTo>
                    <a:pt x="29" y="1"/>
                  </a:moveTo>
                  <a:cubicBezTo>
                    <a:pt x="38" y="0"/>
                    <a:pt x="42" y="12"/>
                    <a:pt x="40" y="20"/>
                  </a:cubicBezTo>
                  <a:cubicBezTo>
                    <a:pt x="22" y="34"/>
                    <a:pt x="0" y="9"/>
                    <a:pt x="29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60" name="자유형(F) 118">
              <a:extLst>
                <a:ext uri="{FF2B5EF4-FFF2-40B4-BE49-F238E27FC236}">
                  <a16:creationId xmlns:a16="http://schemas.microsoft.com/office/drawing/2014/main" id="{DB8C16CB-3D96-4854-AE8A-28572877EC87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203570" y="6600503"/>
              <a:ext cx="131153" cy="96290"/>
            </a:xfrm>
            <a:custGeom>
              <a:avLst/>
              <a:gdLst>
                <a:gd name="T0" fmla="*/ 22 w 40"/>
                <a:gd name="T1" fmla="*/ 0 h 32"/>
                <a:gd name="T2" fmla="*/ 16 w 40"/>
                <a:gd name="T3" fmla="*/ 25 h 32"/>
                <a:gd name="T4" fmla="*/ 22 w 40"/>
                <a:gd name="T5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32">
                  <a:moveTo>
                    <a:pt x="22" y="0"/>
                  </a:moveTo>
                  <a:cubicBezTo>
                    <a:pt x="40" y="3"/>
                    <a:pt x="40" y="32"/>
                    <a:pt x="16" y="25"/>
                  </a:cubicBezTo>
                  <a:cubicBezTo>
                    <a:pt x="0" y="7"/>
                    <a:pt x="14" y="4"/>
                    <a:pt x="22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61" name="자유형(F) 119">
              <a:extLst>
                <a:ext uri="{FF2B5EF4-FFF2-40B4-BE49-F238E27FC236}">
                  <a16:creationId xmlns:a16="http://schemas.microsoft.com/office/drawing/2014/main" id="{25C46F14-5908-4A57-A896-570860F81939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89260" y="6415578"/>
              <a:ext cx="127608" cy="150965"/>
            </a:xfrm>
            <a:custGeom>
              <a:avLst/>
              <a:gdLst>
                <a:gd name="T0" fmla="*/ 13 w 39"/>
                <a:gd name="T1" fmla="*/ 6 h 50"/>
                <a:gd name="T2" fmla="*/ 0 w 39"/>
                <a:gd name="T3" fmla="*/ 23 h 50"/>
                <a:gd name="T4" fmla="*/ 13 w 39"/>
                <a:gd name="T5" fmla="*/ 6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50">
                  <a:moveTo>
                    <a:pt x="13" y="6"/>
                  </a:moveTo>
                  <a:cubicBezTo>
                    <a:pt x="39" y="10"/>
                    <a:pt x="16" y="50"/>
                    <a:pt x="0" y="23"/>
                  </a:cubicBezTo>
                  <a:cubicBezTo>
                    <a:pt x="1" y="0"/>
                    <a:pt x="5" y="14"/>
                    <a:pt x="13" y="6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62" name="자유형(F) 139">
              <a:extLst>
                <a:ext uri="{FF2B5EF4-FFF2-40B4-BE49-F238E27FC236}">
                  <a16:creationId xmlns:a16="http://schemas.microsoft.com/office/drawing/2014/main" id="{15519F9D-4BE0-4888-BED4-6B184E2FD462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904088" y="6551279"/>
              <a:ext cx="131153" cy="87315"/>
            </a:xfrm>
            <a:custGeom>
              <a:avLst/>
              <a:gdLst>
                <a:gd name="T0" fmla="*/ 24 w 40"/>
                <a:gd name="T1" fmla="*/ 0 h 29"/>
                <a:gd name="T2" fmla="*/ 19 w 40"/>
                <a:gd name="T3" fmla="*/ 26 h 29"/>
                <a:gd name="T4" fmla="*/ 24 w 40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24" y="0"/>
                  </a:moveTo>
                  <a:cubicBezTo>
                    <a:pt x="40" y="2"/>
                    <a:pt x="34" y="29"/>
                    <a:pt x="19" y="26"/>
                  </a:cubicBezTo>
                  <a:cubicBezTo>
                    <a:pt x="0" y="19"/>
                    <a:pt x="4" y="2"/>
                    <a:pt x="24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63" name="자유형(F) 144">
              <a:extLst>
                <a:ext uri="{FF2B5EF4-FFF2-40B4-BE49-F238E27FC236}">
                  <a16:creationId xmlns:a16="http://schemas.microsoft.com/office/drawing/2014/main" id="{C531764F-C5F2-47E0-99BD-C6E7DC3AC9CE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641775" y="6182738"/>
              <a:ext cx="141786" cy="90579"/>
            </a:xfrm>
            <a:custGeom>
              <a:avLst/>
              <a:gdLst>
                <a:gd name="T0" fmla="*/ 28 w 43"/>
                <a:gd name="T1" fmla="*/ 2 h 30"/>
                <a:gd name="T2" fmla="*/ 41 w 43"/>
                <a:gd name="T3" fmla="*/ 20 h 30"/>
                <a:gd name="T4" fmla="*/ 28 w 43"/>
                <a:gd name="T5" fmla="*/ 2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30">
                  <a:moveTo>
                    <a:pt x="28" y="2"/>
                  </a:moveTo>
                  <a:cubicBezTo>
                    <a:pt x="36" y="0"/>
                    <a:pt x="43" y="12"/>
                    <a:pt x="41" y="20"/>
                  </a:cubicBezTo>
                  <a:cubicBezTo>
                    <a:pt x="24" y="30"/>
                    <a:pt x="0" y="14"/>
                    <a:pt x="28" y="2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64" name="자유형(F) 145">
              <a:extLst>
                <a:ext uri="{FF2B5EF4-FFF2-40B4-BE49-F238E27FC236}">
                  <a16:creationId xmlns:a16="http://schemas.microsoft.com/office/drawing/2014/main" id="{1392E6DF-8EA1-4FF0-8412-66D9473F7999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883257" y="6290757"/>
              <a:ext cx="121406" cy="66913"/>
            </a:xfrm>
            <a:custGeom>
              <a:avLst/>
              <a:gdLst>
                <a:gd name="T0" fmla="*/ 19 w 37"/>
                <a:gd name="T1" fmla="*/ 0 h 22"/>
                <a:gd name="T2" fmla="*/ 19 w 37"/>
                <a:gd name="T3" fmla="*/ 22 h 22"/>
                <a:gd name="T4" fmla="*/ 19 w 37"/>
                <a:gd name="T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2">
                  <a:moveTo>
                    <a:pt x="19" y="0"/>
                  </a:moveTo>
                  <a:cubicBezTo>
                    <a:pt x="35" y="1"/>
                    <a:pt x="37" y="22"/>
                    <a:pt x="19" y="22"/>
                  </a:cubicBezTo>
                  <a:cubicBezTo>
                    <a:pt x="6" y="18"/>
                    <a:pt x="0" y="4"/>
                    <a:pt x="19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65" name="자유형(F) 8">
              <a:extLst>
                <a:ext uri="{FF2B5EF4-FFF2-40B4-BE49-F238E27FC236}">
                  <a16:creationId xmlns:a16="http://schemas.microsoft.com/office/drawing/2014/main" id="{B05CA170-8119-4069-A0D0-39CC9D6AD5B5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909800" y="6752465"/>
              <a:ext cx="131153" cy="88130"/>
            </a:xfrm>
            <a:custGeom>
              <a:avLst/>
              <a:gdLst>
                <a:gd name="T0" fmla="*/ 26 w 40"/>
                <a:gd name="T1" fmla="*/ 0 h 29"/>
                <a:gd name="T2" fmla="*/ 39 w 40"/>
                <a:gd name="T3" fmla="*/ 20 h 29"/>
                <a:gd name="T4" fmla="*/ 26 w 40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26" y="0"/>
                  </a:moveTo>
                  <a:cubicBezTo>
                    <a:pt x="34" y="0"/>
                    <a:pt x="40" y="10"/>
                    <a:pt x="39" y="20"/>
                  </a:cubicBezTo>
                  <a:cubicBezTo>
                    <a:pt x="17" y="29"/>
                    <a:pt x="0" y="10"/>
                    <a:pt x="26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66" name="자유형(F) 51">
              <a:extLst>
                <a:ext uri="{FF2B5EF4-FFF2-40B4-BE49-F238E27FC236}">
                  <a16:creationId xmlns:a16="http://schemas.microsoft.com/office/drawing/2014/main" id="{728D021B-7B62-482C-9AA4-EB9DB90BB2BD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219682" y="6196029"/>
              <a:ext cx="115202" cy="90579"/>
            </a:xfrm>
            <a:custGeom>
              <a:avLst/>
              <a:gdLst>
                <a:gd name="T0" fmla="*/ 19 w 35"/>
                <a:gd name="T1" fmla="*/ 0 h 30"/>
                <a:gd name="T2" fmla="*/ 33 w 35"/>
                <a:gd name="T3" fmla="*/ 15 h 30"/>
                <a:gd name="T4" fmla="*/ 25 w 35"/>
                <a:gd name="T5" fmla="*/ 19 h 30"/>
                <a:gd name="T6" fmla="*/ 19 w 35"/>
                <a:gd name="T7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5" h="30">
                  <a:moveTo>
                    <a:pt x="19" y="0"/>
                  </a:moveTo>
                  <a:cubicBezTo>
                    <a:pt x="26" y="0"/>
                    <a:pt x="35" y="8"/>
                    <a:pt x="33" y="15"/>
                  </a:cubicBezTo>
                  <a:cubicBezTo>
                    <a:pt x="30" y="12"/>
                    <a:pt x="27" y="17"/>
                    <a:pt x="25" y="19"/>
                  </a:cubicBezTo>
                  <a:cubicBezTo>
                    <a:pt x="7" y="30"/>
                    <a:pt x="0" y="5"/>
                    <a:pt x="19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67" name="자유형(F) 78">
              <a:extLst>
                <a:ext uri="{FF2B5EF4-FFF2-40B4-BE49-F238E27FC236}">
                  <a16:creationId xmlns:a16="http://schemas.microsoft.com/office/drawing/2014/main" id="{05D9BA55-3B11-4FA1-8A5F-7B5EF952F80C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353319" y="6028606"/>
              <a:ext cx="147990" cy="75075"/>
            </a:xfrm>
            <a:custGeom>
              <a:avLst/>
              <a:gdLst>
                <a:gd name="T0" fmla="*/ 22 w 45"/>
                <a:gd name="T1" fmla="*/ 0 h 25"/>
                <a:gd name="T2" fmla="*/ 28 w 45"/>
                <a:gd name="T3" fmla="*/ 25 h 25"/>
                <a:gd name="T4" fmla="*/ 22 w 45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5" h="25">
                  <a:moveTo>
                    <a:pt x="22" y="0"/>
                  </a:moveTo>
                  <a:cubicBezTo>
                    <a:pt x="32" y="1"/>
                    <a:pt x="45" y="21"/>
                    <a:pt x="28" y="25"/>
                  </a:cubicBezTo>
                  <a:cubicBezTo>
                    <a:pt x="9" y="23"/>
                    <a:pt x="0" y="9"/>
                    <a:pt x="22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68" name="자유형(F) 84">
              <a:extLst>
                <a:ext uri="{FF2B5EF4-FFF2-40B4-BE49-F238E27FC236}">
                  <a16:creationId xmlns:a16="http://schemas.microsoft.com/office/drawing/2014/main" id="{E468EB5B-F485-4132-94EA-4C1DD50D93C7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487085" y="6029984"/>
              <a:ext cx="131153" cy="88130"/>
            </a:xfrm>
            <a:custGeom>
              <a:avLst/>
              <a:gdLst>
                <a:gd name="T0" fmla="*/ 18 w 40"/>
                <a:gd name="T1" fmla="*/ 1 h 29"/>
                <a:gd name="T2" fmla="*/ 6 w 40"/>
                <a:gd name="T3" fmla="*/ 20 h 29"/>
                <a:gd name="T4" fmla="*/ 18 w 40"/>
                <a:gd name="T5" fmla="*/ 1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18" y="1"/>
                  </a:moveTo>
                  <a:cubicBezTo>
                    <a:pt x="40" y="6"/>
                    <a:pt x="25" y="29"/>
                    <a:pt x="6" y="20"/>
                  </a:cubicBezTo>
                  <a:cubicBezTo>
                    <a:pt x="0" y="10"/>
                    <a:pt x="5" y="0"/>
                    <a:pt x="18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69" name="자유형(F) 86">
              <a:extLst>
                <a:ext uri="{FF2B5EF4-FFF2-40B4-BE49-F238E27FC236}">
                  <a16:creationId xmlns:a16="http://schemas.microsoft.com/office/drawing/2014/main" id="{A152A24C-8147-442C-B1F7-863E1014F70F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918273" y="6040831"/>
              <a:ext cx="131153" cy="112612"/>
            </a:xfrm>
            <a:custGeom>
              <a:avLst/>
              <a:gdLst>
                <a:gd name="T0" fmla="*/ 22 w 40"/>
                <a:gd name="T1" fmla="*/ 1 h 37"/>
                <a:gd name="T2" fmla="*/ 15 w 40"/>
                <a:gd name="T3" fmla="*/ 23 h 37"/>
                <a:gd name="T4" fmla="*/ 22 w 40"/>
                <a:gd name="T5" fmla="*/ 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37">
                  <a:moveTo>
                    <a:pt x="22" y="1"/>
                  </a:moveTo>
                  <a:cubicBezTo>
                    <a:pt x="40" y="3"/>
                    <a:pt x="33" y="37"/>
                    <a:pt x="15" y="23"/>
                  </a:cubicBezTo>
                  <a:cubicBezTo>
                    <a:pt x="0" y="20"/>
                    <a:pt x="7" y="0"/>
                    <a:pt x="22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70" name="자유형(F) 106">
              <a:extLst>
                <a:ext uri="{FF2B5EF4-FFF2-40B4-BE49-F238E27FC236}">
                  <a16:creationId xmlns:a16="http://schemas.microsoft.com/office/drawing/2014/main" id="{75084CBF-9239-45DC-950B-5EB13F82F52B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353729" y="6281410"/>
              <a:ext cx="134697" cy="97107"/>
            </a:xfrm>
            <a:custGeom>
              <a:avLst/>
              <a:gdLst>
                <a:gd name="T0" fmla="*/ 25 w 41"/>
                <a:gd name="T1" fmla="*/ 0 h 32"/>
                <a:gd name="T2" fmla="*/ 4 w 41"/>
                <a:gd name="T3" fmla="*/ 18 h 32"/>
                <a:gd name="T4" fmla="*/ 25 w 41"/>
                <a:gd name="T5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2">
                  <a:moveTo>
                    <a:pt x="25" y="0"/>
                  </a:moveTo>
                  <a:cubicBezTo>
                    <a:pt x="41" y="13"/>
                    <a:pt x="15" y="32"/>
                    <a:pt x="4" y="18"/>
                  </a:cubicBezTo>
                  <a:cubicBezTo>
                    <a:pt x="0" y="5"/>
                    <a:pt x="15" y="0"/>
                    <a:pt x="25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71" name="자유형(F) 110">
              <a:extLst>
                <a:ext uri="{FF2B5EF4-FFF2-40B4-BE49-F238E27FC236}">
                  <a16:creationId xmlns:a16="http://schemas.microsoft.com/office/drawing/2014/main" id="{63D01BE8-9F6B-4095-AA07-6160EACE7EA7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383094" y="6512109"/>
              <a:ext cx="127608" cy="114243"/>
            </a:xfrm>
            <a:custGeom>
              <a:avLst/>
              <a:gdLst>
                <a:gd name="T0" fmla="*/ 21 w 39"/>
                <a:gd name="T1" fmla="*/ 1 h 38"/>
                <a:gd name="T2" fmla="*/ 39 w 39"/>
                <a:gd name="T3" fmla="*/ 18 h 38"/>
                <a:gd name="T4" fmla="*/ 21 w 39"/>
                <a:gd name="T5" fmla="*/ 1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38">
                  <a:moveTo>
                    <a:pt x="21" y="1"/>
                  </a:moveTo>
                  <a:cubicBezTo>
                    <a:pt x="35" y="0"/>
                    <a:pt x="38" y="8"/>
                    <a:pt x="39" y="18"/>
                  </a:cubicBezTo>
                  <a:cubicBezTo>
                    <a:pt x="25" y="38"/>
                    <a:pt x="0" y="13"/>
                    <a:pt x="21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72" name="자유형(F) 123">
              <a:extLst>
                <a:ext uri="{FF2B5EF4-FFF2-40B4-BE49-F238E27FC236}">
                  <a16:creationId xmlns:a16="http://schemas.microsoft.com/office/drawing/2014/main" id="{62F157AD-BA3C-4813-B769-1FD288010955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611803" y="6599947"/>
              <a:ext cx="140901" cy="93843"/>
            </a:xfrm>
            <a:custGeom>
              <a:avLst/>
              <a:gdLst>
                <a:gd name="T0" fmla="*/ 26 w 43"/>
                <a:gd name="T1" fmla="*/ 3 h 31"/>
                <a:gd name="T2" fmla="*/ 40 w 43"/>
                <a:gd name="T3" fmla="*/ 23 h 31"/>
                <a:gd name="T4" fmla="*/ 26 w 43"/>
                <a:gd name="T5" fmla="*/ 3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31">
                  <a:moveTo>
                    <a:pt x="26" y="3"/>
                  </a:moveTo>
                  <a:cubicBezTo>
                    <a:pt x="35" y="0"/>
                    <a:pt x="43" y="17"/>
                    <a:pt x="40" y="23"/>
                  </a:cubicBezTo>
                  <a:cubicBezTo>
                    <a:pt x="20" y="31"/>
                    <a:pt x="0" y="15"/>
                    <a:pt x="26" y="3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73" name="자유형(F) 130">
              <a:extLst>
                <a:ext uri="{FF2B5EF4-FFF2-40B4-BE49-F238E27FC236}">
                  <a16:creationId xmlns:a16="http://schemas.microsoft.com/office/drawing/2014/main" id="{A8F5B334-5B64-4C42-846C-596DDE94B093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598032" y="6383097"/>
              <a:ext cx="157737" cy="81603"/>
            </a:xfrm>
            <a:custGeom>
              <a:avLst/>
              <a:gdLst>
                <a:gd name="T0" fmla="*/ 31 w 48"/>
                <a:gd name="T1" fmla="*/ 0 h 27"/>
                <a:gd name="T2" fmla="*/ 18 w 48"/>
                <a:gd name="T3" fmla="*/ 24 h 27"/>
                <a:gd name="T4" fmla="*/ 31 w 48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8" h="27">
                  <a:moveTo>
                    <a:pt x="31" y="0"/>
                  </a:moveTo>
                  <a:cubicBezTo>
                    <a:pt x="48" y="10"/>
                    <a:pt x="32" y="27"/>
                    <a:pt x="18" y="24"/>
                  </a:cubicBezTo>
                  <a:cubicBezTo>
                    <a:pt x="0" y="14"/>
                    <a:pt x="18" y="0"/>
                    <a:pt x="31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74" name="자유형(F) 141">
              <a:extLst>
                <a:ext uri="{FF2B5EF4-FFF2-40B4-BE49-F238E27FC236}">
                  <a16:creationId xmlns:a16="http://schemas.microsoft.com/office/drawing/2014/main" id="{7BF29887-0595-4B44-B474-2ECDE2E66AE0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656888" y="6756491"/>
              <a:ext cx="163941" cy="163205"/>
            </a:xfrm>
            <a:custGeom>
              <a:avLst/>
              <a:gdLst>
                <a:gd name="T0" fmla="*/ 37 w 50"/>
                <a:gd name="T1" fmla="*/ 3 h 54"/>
                <a:gd name="T2" fmla="*/ 42 w 50"/>
                <a:gd name="T3" fmla="*/ 17 h 54"/>
                <a:gd name="T4" fmla="*/ 37 w 50"/>
                <a:gd name="T5" fmla="*/ 3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0" h="54">
                  <a:moveTo>
                    <a:pt x="37" y="3"/>
                  </a:moveTo>
                  <a:cubicBezTo>
                    <a:pt x="50" y="3"/>
                    <a:pt x="36" y="13"/>
                    <a:pt x="42" y="17"/>
                  </a:cubicBezTo>
                  <a:cubicBezTo>
                    <a:pt x="35" y="54"/>
                    <a:pt x="0" y="0"/>
                    <a:pt x="37" y="3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75" name="자유형(F) 99">
              <a:extLst>
                <a:ext uri="{FF2B5EF4-FFF2-40B4-BE49-F238E27FC236}">
                  <a16:creationId xmlns:a16="http://schemas.microsoft.com/office/drawing/2014/main" id="{FF425D4C-5E51-4B6D-A4D2-F6551F6F9D46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619290" y="6036794"/>
              <a:ext cx="219770" cy="121588"/>
            </a:xfrm>
            <a:custGeom>
              <a:avLst/>
              <a:gdLst>
                <a:gd name="T0" fmla="*/ 36 w 67"/>
                <a:gd name="T1" fmla="*/ 0 h 40"/>
                <a:gd name="T2" fmla="*/ 44 w 67"/>
                <a:gd name="T3" fmla="*/ 2 h 40"/>
                <a:gd name="T4" fmla="*/ 31 w 67"/>
                <a:gd name="T5" fmla="*/ 2 h 40"/>
                <a:gd name="T6" fmla="*/ 36 w 67"/>
                <a:gd name="T7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7" h="40">
                  <a:moveTo>
                    <a:pt x="36" y="0"/>
                  </a:moveTo>
                  <a:cubicBezTo>
                    <a:pt x="39" y="3"/>
                    <a:pt x="41" y="0"/>
                    <a:pt x="44" y="2"/>
                  </a:cubicBezTo>
                  <a:cubicBezTo>
                    <a:pt x="67" y="40"/>
                    <a:pt x="0" y="25"/>
                    <a:pt x="31" y="2"/>
                  </a:cubicBezTo>
                  <a:cubicBezTo>
                    <a:pt x="24" y="11"/>
                    <a:pt x="31" y="5"/>
                    <a:pt x="36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76" name="자유형(F) 8">
              <a:extLst>
                <a:ext uri="{FF2B5EF4-FFF2-40B4-BE49-F238E27FC236}">
                  <a16:creationId xmlns:a16="http://schemas.microsoft.com/office/drawing/2014/main" id="{8E09BF7D-7E2E-4793-B236-3258917E77EC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368502" y="6759290"/>
              <a:ext cx="131153" cy="88130"/>
            </a:xfrm>
            <a:custGeom>
              <a:avLst/>
              <a:gdLst>
                <a:gd name="T0" fmla="*/ 26 w 40"/>
                <a:gd name="T1" fmla="*/ 0 h 29"/>
                <a:gd name="T2" fmla="*/ 39 w 40"/>
                <a:gd name="T3" fmla="*/ 20 h 29"/>
                <a:gd name="T4" fmla="*/ 26 w 40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26" y="0"/>
                  </a:moveTo>
                  <a:cubicBezTo>
                    <a:pt x="34" y="0"/>
                    <a:pt x="40" y="10"/>
                    <a:pt x="39" y="20"/>
                  </a:cubicBezTo>
                  <a:cubicBezTo>
                    <a:pt x="17" y="29"/>
                    <a:pt x="0" y="10"/>
                    <a:pt x="26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sp>
        <p:nvSpPr>
          <p:cNvPr id="79" name="그림 개체 틀 78">
            <a:extLst>
              <a:ext uri="{FF2B5EF4-FFF2-40B4-BE49-F238E27FC236}">
                <a16:creationId xmlns:a16="http://schemas.microsoft.com/office/drawing/2014/main" id="{8EB3CE2D-5374-4EEA-9CB1-4A9F970BA19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583680" y="1883664"/>
            <a:ext cx="5614416" cy="4114800"/>
          </a:xfrm>
          <a:solidFill>
            <a:schemeClr val="accent5">
              <a:lumMod val="60000"/>
              <a:lumOff val="40000"/>
            </a:schemeClr>
          </a:solidFill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그림을 추가하려면 아이콘을 클릭하십시오</a:t>
            </a:r>
          </a:p>
        </p:txBody>
      </p:sp>
      <p:sp>
        <p:nvSpPr>
          <p:cNvPr id="78" name="날짜 개체 틀 77">
            <a:extLst>
              <a:ext uri="{FF2B5EF4-FFF2-40B4-BE49-F238E27FC236}">
                <a16:creationId xmlns:a16="http://schemas.microsoft.com/office/drawing/2014/main" id="{95A5B930-F903-41AC-A3CB-51E620277400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en-US" altLang="ko-KR" noProof="0"/>
              <a:t>20XX</a:t>
            </a:r>
            <a:r>
              <a:rPr lang="ko-KR" altLang="en-US" noProof="0"/>
              <a:t>년</a:t>
            </a:r>
          </a:p>
        </p:txBody>
      </p:sp>
      <p:sp>
        <p:nvSpPr>
          <p:cNvPr id="81" name="슬라이드 번호 개체 틀 80">
            <a:extLst>
              <a:ext uri="{FF2B5EF4-FFF2-40B4-BE49-F238E27FC236}">
                <a16:creationId xmlns:a16="http://schemas.microsoft.com/office/drawing/2014/main" id="{76B46ED5-BFFF-421C-80FC-2988A6DBF7B9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fld id="{4C8B8A27-DF03-4546-BA93-21C967D57E5C}" type="slidenum">
              <a:rPr lang="en-US" altLang="ko-KR" noProof="0" smtClean="0"/>
              <a:pPr/>
              <a:t>‹#›</a:t>
            </a:fld>
            <a:endParaRPr lang="ko-KR" altLang="en-US" noProof="0"/>
          </a:p>
        </p:txBody>
      </p:sp>
    </p:spTree>
    <p:extLst>
      <p:ext uri="{BB962C8B-B14F-4D97-AF65-F5344CB8AC3E}">
        <p14:creationId xmlns:p14="http://schemas.microsoft.com/office/powerpoint/2010/main" val="347048286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1">
            <a:extLst>
              <a:ext uri="{FF2B5EF4-FFF2-40B4-BE49-F238E27FC236}">
                <a16:creationId xmlns:a16="http://schemas.microsoft.com/office/drawing/2014/main" id="{CBD561FD-137B-70E1-12B9-AA9B4AFEF661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0" y="0"/>
            <a:ext cx="12192000" cy="6858000"/>
          </a:xfrm>
          <a:prstGeom prst="rect">
            <a:avLst/>
          </a:prstGeom>
          <a:solidFill>
            <a:srgbClr val="EBEDEB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3" name="Rectangle 52">
            <a:extLst>
              <a:ext uri="{FF2B5EF4-FFF2-40B4-BE49-F238E27FC236}">
                <a16:creationId xmlns:a16="http://schemas.microsoft.com/office/drawing/2014/main" id="{EECA4260-7966-7787-C69B-837B22EB9F0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825500"/>
            <a:ext cx="6796088" cy="2593975"/>
          </a:xfrm>
          <a:prstGeom prst="rect">
            <a:avLst/>
          </a:prstGeom>
          <a:solidFill>
            <a:srgbClr val="595460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6" name="Rectangle 55">
            <a:extLst>
              <a:ext uri="{FF2B5EF4-FFF2-40B4-BE49-F238E27FC236}">
                <a16:creationId xmlns:a16="http://schemas.microsoft.com/office/drawing/2014/main" id="{C9348B75-B0AB-3303-6610-A56E58620BA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889000"/>
            <a:ext cx="1071563" cy="2466975"/>
          </a:xfrm>
          <a:prstGeom prst="rect">
            <a:avLst/>
          </a:prstGeom>
          <a:solidFill>
            <a:srgbClr val="97A7B8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7" name="Rectangle 56">
            <a:extLst>
              <a:ext uri="{FF2B5EF4-FFF2-40B4-BE49-F238E27FC236}">
                <a16:creationId xmlns:a16="http://schemas.microsoft.com/office/drawing/2014/main" id="{D4842CC1-0039-B6BA-7DA3-06D7EF238874}"/>
              </a:ext>
            </a:extLst>
          </p:cNvPr>
          <p:cNvSpPr>
            <a:spLocks noChangeArrowheads="1"/>
          </p:cNvSpPr>
          <p:nvPr/>
        </p:nvSpPr>
        <p:spPr bwMode="auto">
          <a:xfrm rot="5400013">
            <a:off x="-2365375" y="3397250"/>
            <a:ext cx="6858000" cy="63500"/>
          </a:xfrm>
          <a:prstGeom prst="rect">
            <a:avLst/>
          </a:prstGeom>
          <a:solidFill>
            <a:srgbClr val="595460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8" name="Rectangle 58">
            <a:extLst>
              <a:ext uri="{FF2B5EF4-FFF2-40B4-BE49-F238E27FC236}">
                <a16:creationId xmlns:a16="http://schemas.microsoft.com/office/drawing/2014/main" id="{1451B061-0195-9F16-0C77-D69350CC5FB0}"/>
              </a:ext>
            </a:extLst>
          </p:cNvPr>
          <p:cNvSpPr>
            <a:spLocks noChangeArrowheads="1"/>
          </p:cNvSpPr>
          <p:nvPr/>
        </p:nvSpPr>
        <p:spPr bwMode="auto">
          <a:xfrm rot="5400013">
            <a:off x="3398838" y="3397250"/>
            <a:ext cx="6858000" cy="63500"/>
          </a:xfrm>
          <a:prstGeom prst="rect">
            <a:avLst/>
          </a:prstGeom>
          <a:solidFill>
            <a:srgbClr val="595460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4" name="Title 1"/>
          <p:cNvSpPr txBox="1">
            <a:spLocks noGrp="1"/>
          </p:cNvSpPr>
          <p:nvPr>
            <p:ph type="title"/>
          </p:nvPr>
        </p:nvSpPr>
        <p:spPr>
          <a:xfrm>
            <a:off x="1628171" y="1057521"/>
            <a:ext cx="5003541" cy="2173437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defRPr sz="4400" cap="all">
                <a:solidFill>
                  <a:srgbClr val="FFFFFF"/>
                </a:solidFill>
              </a:defRPr>
            </a:lvl1pPr>
          </a:lstStyle>
          <a:p>
            <a:pPr lvl="0"/>
            <a:r>
              <a:rPr lang="en-GB"/>
              <a:t>CLICK TO ADD TITLE</a:t>
            </a:r>
          </a:p>
        </p:txBody>
      </p:sp>
      <p:sp>
        <p:nvSpPr>
          <p:cNvPr id="5" name="Subtitle 2"/>
          <p:cNvSpPr txBox="1">
            <a:spLocks noGrp="1"/>
          </p:cNvSpPr>
          <p:nvPr>
            <p:ph type="subTitle" idx="4294967295"/>
          </p:nvPr>
        </p:nvSpPr>
        <p:spPr>
          <a:xfrm>
            <a:off x="1646642" y="3751115"/>
            <a:ext cx="4985061" cy="1606161"/>
          </a:xfrm>
        </p:spPr>
        <p:txBody>
          <a:bodyPr anchor="t">
            <a:noAutofit/>
          </a:bodyPr>
          <a:lstStyle>
            <a:lvl1pPr>
              <a:defRPr sz="2400" b="0"/>
            </a:lvl1pPr>
          </a:lstStyle>
          <a:p>
            <a:pPr lvl="0"/>
            <a:r>
              <a:rPr lang="en-GB"/>
              <a:t>Click to add subtitle</a:t>
            </a:r>
          </a:p>
        </p:txBody>
      </p:sp>
      <p:sp>
        <p:nvSpPr>
          <p:cNvPr id="12" name="Picture Placeholder 64"/>
          <p:cNvSpPr txBox="1">
            <a:spLocks noGrp="1"/>
          </p:cNvSpPr>
          <p:nvPr>
            <p:ph type="pic" idx="4294967295"/>
          </p:nvPr>
        </p:nvSpPr>
        <p:spPr>
          <a:xfrm>
            <a:off x="6859938" y="0"/>
            <a:ext cx="5332067" cy="6858000"/>
          </a:xfrm>
        </p:spPr>
        <p:txBody>
          <a:bodyPr anchor="t" anchorCtr="1">
            <a:noAutofit/>
          </a:bodyPr>
          <a:lstStyle>
            <a:lvl1pPr algn="ctr">
              <a:defRPr/>
            </a:lvl1pPr>
          </a:lstStyle>
          <a:p>
            <a:pPr lvl="0"/>
            <a:r>
              <a:rPr lang="en-GB" noProof="0"/>
              <a:t>Click to add photo</a:t>
            </a:r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B2196E96-8225-9E0C-5879-C8A8BA6E7642}"/>
              </a:ext>
            </a:extLst>
          </p:cNvPr>
          <p:cNvSpPr txBox="1">
            <a:spLocks noGrp="1"/>
          </p:cNvSpPr>
          <p:nvPr>
            <p:ph type="ftr" sz="quarter" idx="10"/>
          </p:nvPr>
        </p:nvSpPr>
        <p:spPr>
          <a:xfrm>
            <a:off x="1635125" y="6308725"/>
            <a:ext cx="4797425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t>Presentation Title</a:t>
            </a:r>
          </a:p>
        </p:txBody>
      </p:sp>
      <p:sp>
        <p:nvSpPr>
          <p:cNvPr id="10" name="Date Placeholder 35">
            <a:extLst>
              <a:ext uri="{FF2B5EF4-FFF2-40B4-BE49-F238E27FC236}">
                <a16:creationId xmlns:a16="http://schemas.microsoft.com/office/drawing/2014/main" id="{0715EE9F-FD32-6DDD-16E9-FD88CBDF7E94}"/>
              </a:ext>
            </a:extLst>
          </p:cNvPr>
          <p:cNvSpPr txBox="1">
            <a:spLocks noGrp="1"/>
          </p:cNvSpPr>
          <p:nvPr>
            <p:ph type="dt" sz="half" idx="11"/>
          </p:nvPr>
        </p:nvSpPr>
        <p:spPr>
          <a:xfrm>
            <a:off x="8197850" y="6308725"/>
            <a:ext cx="2151063" cy="457200"/>
          </a:xfrm>
        </p:spPr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dist="38096" dir="2700000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r>
              <a:t>2/1/20XX</a:t>
            </a:r>
          </a:p>
        </p:txBody>
      </p:sp>
      <p:sp>
        <p:nvSpPr>
          <p:cNvPr id="11" name="Slide Number Placeholder 36">
            <a:extLst>
              <a:ext uri="{FF2B5EF4-FFF2-40B4-BE49-F238E27FC236}">
                <a16:creationId xmlns:a16="http://schemas.microsoft.com/office/drawing/2014/main" id="{019DC12A-C936-667B-EACE-0698A61E3918}"/>
              </a:ext>
            </a:extLst>
          </p:cNvPr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fld id="{1F6E4269-DD05-420F-9D10-D88D9B6FCCAE}" type="slidenum">
              <a:rPr lang="en-GB" altLang="ko-KR"/>
              <a:pPr>
                <a:defRPr/>
              </a:pPr>
              <a:t>‹#›</a:t>
            </a:fld>
            <a:endParaRPr lang="en-GB" altLang="ko-KR"/>
          </a:p>
        </p:txBody>
      </p:sp>
    </p:spTree>
    <p:extLst>
      <p:ext uri="{BB962C8B-B14F-4D97-AF65-F5344CB8AC3E}">
        <p14:creationId xmlns:p14="http://schemas.microsoft.com/office/powerpoint/2010/main" val="1594484179"/>
      </p:ext>
    </p:extLst>
  </p:cSld>
  <p:clrMapOvr>
    <a:masterClrMapping/>
  </p:clrMapOvr>
  <p:hf sldNum="0" hdr="0" ftr="0" dt="0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 descr="&quot;&quot;">
            <a:extLst>
              <a:ext uri="{FF2B5EF4-FFF2-40B4-BE49-F238E27FC236}">
                <a16:creationId xmlns:a16="http://schemas.microsoft.com/office/drawing/2014/main" id="{2ECAAF81-1E61-C4C8-E704-769846494C3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6858000"/>
          </a:xfrm>
          <a:prstGeom prst="rect">
            <a:avLst/>
          </a:prstGeom>
          <a:solidFill>
            <a:srgbClr val="EBEDEB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3" name="Rectangle 7" descr="&quot;&quot;">
            <a:extLst>
              <a:ext uri="{FF2B5EF4-FFF2-40B4-BE49-F238E27FC236}">
                <a16:creationId xmlns:a16="http://schemas.microsoft.com/office/drawing/2014/main" id="{1A504A59-C37C-EDCB-B502-9F08025CD2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75625" y="0"/>
            <a:ext cx="4016375" cy="1057275"/>
          </a:xfrm>
          <a:prstGeom prst="rect">
            <a:avLst/>
          </a:prstGeom>
          <a:solidFill>
            <a:srgbClr val="595460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4" name="Rectangle 9" descr="&quot;&quot;">
            <a:extLst>
              <a:ext uri="{FF2B5EF4-FFF2-40B4-BE49-F238E27FC236}">
                <a16:creationId xmlns:a16="http://schemas.microsoft.com/office/drawing/2014/main" id="{690A3CDD-8C51-F607-7DE2-AE1905EABEC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88" y="1031875"/>
            <a:ext cx="12188825" cy="63500"/>
          </a:xfrm>
          <a:prstGeom prst="rect">
            <a:avLst/>
          </a:prstGeom>
          <a:solidFill>
            <a:srgbClr val="595460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5" name="Rectangle 10" descr="&quot;&quot;">
            <a:extLst>
              <a:ext uri="{FF2B5EF4-FFF2-40B4-BE49-F238E27FC236}">
                <a16:creationId xmlns:a16="http://schemas.microsoft.com/office/drawing/2014/main" id="{EF2D05D1-5971-F0A1-F94D-FE682CB1E2D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75" y="1095375"/>
            <a:ext cx="8202613" cy="5016500"/>
          </a:xfrm>
          <a:prstGeom prst="rect">
            <a:avLst/>
          </a:prstGeom>
          <a:solidFill>
            <a:srgbClr val="FFFFFF">
              <a:alpha val="74901"/>
            </a:srgbClr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9" name="Rectangle 13" descr="&quot;&quot;">
            <a:extLst>
              <a:ext uri="{FF2B5EF4-FFF2-40B4-BE49-F238E27FC236}">
                <a16:creationId xmlns:a16="http://schemas.microsoft.com/office/drawing/2014/main" id="{4DA23051-20DE-C339-2955-E3939837E21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6143625"/>
            <a:ext cx="8150225" cy="714375"/>
          </a:xfrm>
          <a:prstGeom prst="rect">
            <a:avLst/>
          </a:prstGeom>
          <a:solidFill>
            <a:srgbClr val="595460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10" name="Rectangle 14" descr="&quot;&quot;">
            <a:extLst>
              <a:ext uri="{FF2B5EF4-FFF2-40B4-BE49-F238E27FC236}">
                <a16:creationId xmlns:a16="http://schemas.microsoft.com/office/drawing/2014/main" id="{FA86EC23-1EF1-39C9-772F-93240FB6227B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05788" y="6167438"/>
            <a:ext cx="3983037" cy="690562"/>
          </a:xfrm>
          <a:prstGeom prst="rect">
            <a:avLst/>
          </a:prstGeom>
          <a:solidFill>
            <a:srgbClr val="FFFFFF">
              <a:alpha val="74901"/>
            </a:srgbClr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11" name="Rectangle 15" descr="&quot;&quot;">
            <a:extLst>
              <a:ext uri="{FF2B5EF4-FFF2-40B4-BE49-F238E27FC236}">
                <a16:creationId xmlns:a16="http://schemas.microsoft.com/office/drawing/2014/main" id="{E2563941-28A2-43E2-D241-0BA32D6497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88" y="6111875"/>
            <a:ext cx="12188825" cy="65088"/>
          </a:xfrm>
          <a:prstGeom prst="rect">
            <a:avLst/>
          </a:prstGeom>
          <a:solidFill>
            <a:srgbClr val="595460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12" name="Rectangle 17" descr="&quot;&quot;">
            <a:extLst>
              <a:ext uri="{FF2B5EF4-FFF2-40B4-BE49-F238E27FC236}">
                <a16:creationId xmlns:a16="http://schemas.microsoft.com/office/drawing/2014/main" id="{83560A5F-7236-1A13-CB66-FD42B7BC99BD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42288" y="0"/>
            <a:ext cx="63500" cy="6858000"/>
          </a:xfrm>
          <a:prstGeom prst="rect">
            <a:avLst/>
          </a:prstGeom>
          <a:solidFill>
            <a:srgbClr val="595460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6" name="Title 1"/>
          <p:cNvSpPr txBox="1">
            <a:spLocks noGrp="1"/>
          </p:cNvSpPr>
          <p:nvPr>
            <p:ph type="title"/>
          </p:nvPr>
        </p:nvSpPr>
        <p:spPr>
          <a:xfrm>
            <a:off x="787179" y="1475402"/>
            <a:ext cx="6623035" cy="791861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/>
              <a:t>Click to add title</a:t>
            </a:r>
          </a:p>
        </p:txBody>
      </p:sp>
      <p:sp>
        <p:nvSpPr>
          <p:cNvPr id="7" name="Content Placeholder 2"/>
          <p:cNvSpPr txBox="1">
            <a:spLocks noGrp="1"/>
          </p:cNvSpPr>
          <p:nvPr>
            <p:ph idx="4294967295"/>
          </p:nvPr>
        </p:nvSpPr>
        <p:spPr>
          <a:xfrm>
            <a:off x="787179" y="2502045"/>
            <a:ext cx="6623035" cy="3030595"/>
          </a:xfrm>
        </p:spPr>
        <p:txBody>
          <a:bodyPr anchor="t"/>
          <a:lstStyle>
            <a:lvl1pPr>
              <a:defRPr sz="2000" b="0"/>
            </a:lvl1pPr>
          </a:lstStyle>
          <a:p>
            <a:pPr lvl="0"/>
            <a:r>
              <a:rPr lang="en-GB"/>
              <a:t>Click to add text</a:t>
            </a:r>
          </a:p>
        </p:txBody>
      </p:sp>
      <p:sp>
        <p:nvSpPr>
          <p:cNvPr id="8" name="Picture Placeholder 22"/>
          <p:cNvSpPr txBox="1">
            <a:spLocks noGrp="1"/>
          </p:cNvSpPr>
          <p:nvPr>
            <p:ph type="pic" idx="4294967295"/>
          </p:nvPr>
        </p:nvSpPr>
        <p:spPr>
          <a:xfrm>
            <a:off x="8194349" y="1085429"/>
            <a:ext cx="3997656" cy="5037859"/>
          </a:xfrm>
        </p:spPr>
        <p:txBody>
          <a:bodyPr anchor="t" anchorCtr="1">
            <a:noAutofit/>
          </a:bodyPr>
          <a:lstStyle>
            <a:lvl1pPr algn="ctr">
              <a:defRPr/>
            </a:lvl1pPr>
          </a:lstStyle>
          <a:p>
            <a:pPr lvl="0"/>
            <a:r>
              <a:rPr lang="en-GB" noProof="0"/>
              <a:t>Click to add photo</a:t>
            </a:r>
          </a:p>
        </p:txBody>
      </p:sp>
      <p:sp>
        <p:nvSpPr>
          <p:cNvPr id="13" name="Footer Placeholder 7">
            <a:extLst>
              <a:ext uri="{FF2B5EF4-FFF2-40B4-BE49-F238E27FC236}">
                <a16:creationId xmlns:a16="http://schemas.microsoft.com/office/drawing/2014/main" id="{5514CB52-99A4-E792-B774-1B9D46EEF183}"/>
              </a:ext>
            </a:extLst>
          </p:cNvPr>
          <p:cNvSpPr txBox="1">
            <a:spLocks noGrp="1"/>
          </p:cNvSpPr>
          <p:nvPr>
            <p:ph type="ftr" sz="quarter" idx="10"/>
          </p:nvPr>
        </p:nvSpPr>
        <p:spPr>
          <a:xfrm>
            <a:off x="787400" y="6308725"/>
            <a:ext cx="6623050" cy="45720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r>
              <a:t>Presentation Title</a:t>
            </a:r>
          </a:p>
        </p:txBody>
      </p:sp>
      <p:sp>
        <p:nvSpPr>
          <p:cNvPr id="14" name="Date Placeholder 5">
            <a:extLst>
              <a:ext uri="{FF2B5EF4-FFF2-40B4-BE49-F238E27FC236}">
                <a16:creationId xmlns:a16="http://schemas.microsoft.com/office/drawing/2014/main" id="{A415534F-ED55-43A2-3CDE-9C06F782C727}"/>
              </a:ext>
            </a:extLst>
          </p:cNvPr>
          <p:cNvSpPr txBox="1">
            <a:spLocks noGrp="1"/>
          </p:cNvSpPr>
          <p:nvPr>
            <p:ph type="dt" sz="half" idx="11"/>
          </p:nvPr>
        </p:nvSpPr>
        <p:spPr>
          <a:xfrm>
            <a:off x="8378825" y="6308725"/>
            <a:ext cx="188595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t>2/1/20XX</a:t>
            </a:r>
          </a:p>
        </p:txBody>
      </p:sp>
      <p:sp>
        <p:nvSpPr>
          <p:cNvPr id="15" name="Slide Number Placeholder 9">
            <a:extLst>
              <a:ext uri="{FF2B5EF4-FFF2-40B4-BE49-F238E27FC236}">
                <a16:creationId xmlns:a16="http://schemas.microsoft.com/office/drawing/2014/main" id="{D5E4A789-5585-1E24-EA2F-50E886C6B84D}"/>
              </a:ext>
            </a:extLst>
          </p:cNvPr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BB0723-3351-4BA5-81D3-45E73BBF1AE5}" type="slidenum">
              <a:rPr lang="en-GB" altLang="ko-KR"/>
              <a:pPr>
                <a:defRPr/>
              </a:pPr>
              <a:t>‹#›</a:t>
            </a:fld>
            <a:endParaRPr lang="en-GB" altLang="ko-KR"/>
          </a:p>
        </p:txBody>
      </p:sp>
    </p:spTree>
    <p:extLst>
      <p:ext uri="{BB962C8B-B14F-4D97-AF65-F5344CB8AC3E}">
        <p14:creationId xmlns:p14="http://schemas.microsoft.com/office/powerpoint/2010/main" val="3541129529"/>
      </p:ext>
    </p:extLst>
  </p:cSld>
  <p:clrMapOvr>
    <a:masterClrMapping/>
  </p:clrMapOvr>
  <p:hf sldNum="0" hdr="0" ftr="0" dt="0"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Introdu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1" descr="&quot;&quot;">
            <a:extLst>
              <a:ext uri="{FF2B5EF4-FFF2-40B4-BE49-F238E27FC236}">
                <a16:creationId xmlns:a16="http://schemas.microsoft.com/office/drawing/2014/main" id="{12E163FD-E22D-E2E5-9246-A576980D48EE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0" y="0"/>
            <a:ext cx="12192000" cy="6858000"/>
          </a:xfrm>
          <a:prstGeom prst="rect">
            <a:avLst/>
          </a:prstGeom>
          <a:solidFill>
            <a:srgbClr val="EBEDEB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3" name="Rectangle 24" descr="&quot;&quot;">
            <a:extLst>
              <a:ext uri="{FF2B5EF4-FFF2-40B4-BE49-F238E27FC236}">
                <a16:creationId xmlns:a16="http://schemas.microsoft.com/office/drawing/2014/main" id="{F3D755DA-A3A6-D305-FE5A-0509A820E93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397250"/>
            <a:ext cx="4618038" cy="63500"/>
          </a:xfrm>
          <a:prstGeom prst="rect">
            <a:avLst/>
          </a:prstGeom>
          <a:solidFill>
            <a:srgbClr val="595460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4" name="Rectangle 23" descr="&quot;&quot;">
            <a:extLst>
              <a:ext uri="{FF2B5EF4-FFF2-40B4-BE49-F238E27FC236}">
                <a16:creationId xmlns:a16="http://schemas.microsoft.com/office/drawing/2014/main" id="{CB0AA183-9E7B-E303-F71D-52A5FCBCB50C}"/>
              </a:ext>
            </a:extLst>
          </p:cNvPr>
          <p:cNvSpPr>
            <a:spLocks noChangeArrowheads="1"/>
          </p:cNvSpPr>
          <p:nvPr/>
        </p:nvSpPr>
        <p:spPr bwMode="auto">
          <a:xfrm rot="5400013">
            <a:off x="1216025" y="3397250"/>
            <a:ext cx="6858000" cy="63500"/>
          </a:xfrm>
          <a:prstGeom prst="rect">
            <a:avLst/>
          </a:prstGeom>
          <a:solidFill>
            <a:srgbClr val="595460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5" name="Rectangle 26" descr="&quot;&quot;">
            <a:extLst>
              <a:ext uri="{FF2B5EF4-FFF2-40B4-BE49-F238E27FC236}">
                <a16:creationId xmlns:a16="http://schemas.microsoft.com/office/drawing/2014/main" id="{DCC4F7D5-92F3-6E18-5871-2523508057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76775" y="0"/>
            <a:ext cx="7515225" cy="6858000"/>
          </a:xfrm>
          <a:prstGeom prst="rect">
            <a:avLst/>
          </a:prstGeom>
          <a:solidFill>
            <a:srgbClr val="FFFFFF">
              <a:alpha val="74901"/>
            </a:srgbClr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6" name="Title 1"/>
          <p:cNvSpPr txBox="1">
            <a:spLocks noGrp="1"/>
          </p:cNvSpPr>
          <p:nvPr>
            <p:ph type="title"/>
          </p:nvPr>
        </p:nvSpPr>
        <p:spPr>
          <a:xfrm>
            <a:off x="5205916" y="673309"/>
            <a:ext cx="6457721" cy="1580887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/>
              <a:t>Click to add title</a:t>
            </a:r>
          </a:p>
        </p:txBody>
      </p:sp>
      <p:sp>
        <p:nvSpPr>
          <p:cNvPr id="7" name="Picture Placeholder 5"/>
          <p:cNvSpPr txBox="1">
            <a:spLocks noGrp="1"/>
          </p:cNvSpPr>
          <p:nvPr>
            <p:ph type="pic" idx="4294967295"/>
          </p:nvPr>
        </p:nvSpPr>
        <p:spPr>
          <a:xfrm>
            <a:off x="0" y="3461004"/>
            <a:ext cx="4613550" cy="3396996"/>
          </a:xfrm>
        </p:spPr>
        <p:txBody>
          <a:bodyPr anchor="t" anchorCtr="1"/>
          <a:lstStyle>
            <a:lvl1pPr algn="ctr">
              <a:defRPr/>
            </a:lvl1pPr>
          </a:lstStyle>
          <a:p>
            <a:pPr lvl="0"/>
            <a:r>
              <a:rPr lang="en-GB" noProof="0"/>
              <a:t>Click to add photo</a:t>
            </a:r>
          </a:p>
        </p:txBody>
      </p:sp>
      <p:sp>
        <p:nvSpPr>
          <p:cNvPr id="8" name="Picture Placeholder 5"/>
          <p:cNvSpPr txBox="1">
            <a:spLocks noGrp="1"/>
          </p:cNvSpPr>
          <p:nvPr>
            <p:ph type="pic" idx="4294967295"/>
          </p:nvPr>
        </p:nvSpPr>
        <p:spPr>
          <a:xfrm>
            <a:off x="0" y="0"/>
            <a:ext cx="4613550" cy="3396996"/>
          </a:xfrm>
        </p:spPr>
        <p:txBody>
          <a:bodyPr anchor="t" anchorCtr="1"/>
          <a:lstStyle>
            <a:lvl1pPr algn="ctr">
              <a:defRPr/>
            </a:lvl1pPr>
          </a:lstStyle>
          <a:p>
            <a:pPr lvl="0"/>
            <a:r>
              <a:rPr lang="en-GB" noProof="0"/>
              <a:t>Click to add photo</a:t>
            </a:r>
          </a:p>
        </p:txBody>
      </p:sp>
      <p:sp>
        <p:nvSpPr>
          <p:cNvPr id="9" name="Content Placeholder 2"/>
          <p:cNvSpPr txBox="1">
            <a:spLocks noGrp="1"/>
          </p:cNvSpPr>
          <p:nvPr>
            <p:ph idx="4294967295"/>
          </p:nvPr>
        </p:nvSpPr>
        <p:spPr>
          <a:xfrm>
            <a:off x="5205916" y="2353583"/>
            <a:ext cx="6457721" cy="3767492"/>
          </a:xfrm>
        </p:spPr>
        <p:txBody>
          <a:bodyPr anchor="t"/>
          <a:lstStyle>
            <a:lvl1pPr>
              <a:defRPr sz="1600" b="0"/>
            </a:lvl1pPr>
          </a:lstStyle>
          <a:p>
            <a:pPr lvl="0"/>
            <a:r>
              <a:rPr lang="en-GB"/>
              <a:t>Click to add text</a:t>
            </a:r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B4908345-B609-656A-F9CD-D324990FD8A1}"/>
              </a:ext>
            </a:extLst>
          </p:cNvPr>
          <p:cNvSpPr txBox="1">
            <a:spLocks noGrp="1"/>
          </p:cNvSpPr>
          <p:nvPr>
            <p:ph type="ftr" sz="quarter" idx="10"/>
          </p:nvPr>
        </p:nvSpPr>
        <p:spPr>
          <a:xfrm>
            <a:off x="261938" y="6308725"/>
            <a:ext cx="4097337" cy="457200"/>
          </a:xfrm>
        </p:spPr>
        <p:txBody>
          <a:bodyPr/>
          <a:lstStyle>
            <a:lvl1pPr>
              <a:defRPr>
                <a:effectLst>
                  <a:outerShdw dist="38095" dir="240238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r>
              <a:t>Presentation Title</a:t>
            </a:r>
          </a:p>
        </p:txBody>
      </p:sp>
      <p:sp>
        <p:nvSpPr>
          <p:cNvPr id="11" name="Date Placeholder 3">
            <a:extLst>
              <a:ext uri="{FF2B5EF4-FFF2-40B4-BE49-F238E27FC236}">
                <a16:creationId xmlns:a16="http://schemas.microsoft.com/office/drawing/2014/main" id="{597C5ECF-C65F-E714-A7D9-9E8E90D13907}"/>
              </a:ext>
            </a:extLst>
          </p:cNvPr>
          <p:cNvSpPr txBox="1">
            <a:spLocks noGrp="1"/>
          </p:cNvSpPr>
          <p:nvPr>
            <p:ph type="dt" sz="half" idx="11"/>
          </p:nvPr>
        </p:nvSpPr>
        <p:spPr>
          <a:xfrm>
            <a:off x="5205413" y="6308725"/>
            <a:ext cx="3411537" cy="457200"/>
          </a:xfrm>
        </p:spPr>
        <p:txBody>
          <a:bodyPr/>
          <a:lstStyle>
            <a:lvl1pPr>
              <a:defRPr>
                <a:solidFill>
                  <a:srgbClr val="595460"/>
                </a:solidFill>
              </a:defRPr>
            </a:lvl1pPr>
          </a:lstStyle>
          <a:p>
            <a:pPr>
              <a:defRPr/>
            </a:pPr>
            <a:r>
              <a:t>2/1/20XX</a:t>
            </a:r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C8E89325-B8E4-50E4-677E-DE6D90C65EFD}"/>
              </a:ext>
            </a:extLst>
          </p:cNvPr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D52834-67E5-4132-B440-3492EFC45A43}" type="slidenum">
              <a:rPr lang="en-GB" altLang="ko-KR"/>
              <a:pPr>
                <a:defRPr/>
              </a:pPr>
              <a:t>‹#›</a:t>
            </a:fld>
            <a:endParaRPr lang="en-GB" altLang="ko-KR"/>
          </a:p>
        </p:txBody>
      </p:sp>
    </p:spTree>
    <p:extLst>
      <p:ext uri="{BB962C8B-B14F-4D97-AF65-F5344CB8AC3E}">
        <p14:creationId xmlns:p14="http://schemas.microsoft.com/office/powerpoint/2010/main" val="2993698277"/>
      </p:ext>
    </p:extLst>
  </p:cSld>
  <p:clrMapOvr>
    <a:masterClrMapping/>
  </p:clrMapOvr>
  <p:hf sldNum="0" hdr="0" ftr="0" dt="0"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Brea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3">
            <a:extLst>
              <a:ext uri="{FF2B5EF4-FFF2-40B4-BE49-F238E27FC236}">
                <a16:creationId xmlns:a16="http://schemas.microsoft.com/office/drawing/2014/main" id="{A43153E1-5616-C5FF-5088-286F5CF27F7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6858000"/>
          </a:xfrm>
          <a:prstGeom prst="rect">
            <a:avLst/>
          </a:prstGeom>
          <a:solidFill>
            <a:srgbClr val="EBEDEB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3" name="Rectangle 24">
            <a:extLst>
              <a:ext uri="{FF2B5EF4-FFF2-40B4-BE49-F238E27FC236}">
                <a16:creationId xmlns:a16="http://schemas.microsoft.com/office/drawing/2014/main" id="{CEAE4EC3-2C78-1AF7-6D94-0EA93E217D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48563" y="-4763"/>
            <a:ext cx="4640262" cy="1057276"/>
          </a:xfrm>
          <a:prstGeom prst="rect">
            <a:avLst/>
          </a:prstGeom>
          <a:solidFill>
            <a:srgbClr val="595460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4" name="Rectangle 26">
            <a:extLst>
              <a:ext uri="{FF2B5EF4-FFF2-40B4-BE49-F238E27FC236}">
                <a16:creationId xmlns:a16="http://schemas.microsoft.com/office/drawing/2014/main" id="{7809FA71-D015-65D6-24A9-E2B26E19017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88" y="1031875"/>
            <a:ext cx="12188825" cy="63500"/>
          </a:xfrm>
          <a:prstGeom prst="rect">
            <a:avLst/>
          </a:prstGeom>
          <a:solidFill>
            <a:srgbClr val="595460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5" name="Rectangle 27">
            <a:extLst>
              <a:ext uri="{FF2B5EF4-FFF2-40B4-BE49-F238E27FC236}">
                <a16:creationId xmlns:a16="http://schemas.microsoft.com/office/drawing/2014/main" id="{34262E68-0184-2055-8FC7-2A789784B8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85075" y="1095375"/>
            <a:ext cx="4603750" cy="5016500"/>
          </a:xfrm>
          <a:prstGeom prst="rect">
            <a:avLst/>
          </a:prstGeom>
          <a:solidFill>
            <a:srgbClr val="FFFFFF">
              <a:alpha val="74901"/>
            </a:srgbClr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8" name="Rectangle 31">
            <a:extLst>
              <a:ext uri="{FF2B5EF4-FFF2-40B4-BE49-F238E27FC236}">
                <a16:creationId xmlns:a16="http://schemas.microsoft.com/office/drawing/2014/main" id="{4D252780-66B5-3605-DA75-B81D5F9E44A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6143625"/>
            <a:ext cx="7534275" cy="714375"/>
          </a:xfrm>
          <a:prstGeom prst="rect">
            <a:avLst/>
          </a:prstGeom>
          <a:solidFill>
            <a:srgbClr val="595460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9" name="Rectangle 32">
            <a:extLst>
              <a:ext uri="{FF2B5EF4-FFF2-40B4-BE49-F238E27FC236}">
                <a16:creationId xmlns:a16="http://schemas.microsoft.com/office/drawing/2014/main" id="{2EC0B3E6-CA53-79A4-0D1E-601142DEA9D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85075" y="6167438"/>
            <a:ext cx="4603750" cy="690562"/>
          </a:xfrm>
          <a:prstGeom prst="rect">
            <a:avLst/>
          </a:prstGeom>
          <a:solidFill>
            <a:srgbClr val="FFFFFF">
              <a:alpha val="74901"/>
            </a:srgbClr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10" name="Rectangle 33">
            <a:extLst>
              <a:ext uri="{FF2B5EF4-FFF2-40B4-BE49-F238E27FC236}">
                <a16:creationId xmlns:a16="http://schemas.microsoft.com/office/drawing/2014/main" id="{4ABE627B-7A4A-60D3-797E-9BF8FC750B3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88" y="6111875"/>
            <a:ext cx="12188825" cy="65088"/>
          </a:xfrm>
          <a:prstGeom prst="rect">
            <a:avLst/>
          </a:prstGeom>
          <a:solidFill>
            <a:srgbClr val="595460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11" name="Rectangle 35">
            <a:extLst>
              <a:ext uri="{FF2B5EF4-FFF2-40B4-BE49-F238E27FC236}">
                <a16:creationId xmlns:a16="http://schemas.microsoft.com/office/drawing/2014/main" id="{5F003D97-F843-6A78-4C16-9BA3B4C8F00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21575" y="0"/>
            <a:ext cx="63500" cy="6858000"/>
          </a:xfrm>
          <a:prstGeom prst="rect">
            <a:avLst/>
          </a:prstGeom>
          <a:solidFill>
            <a:srgbClr val="595460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6" name="Title 1"/>
          <p:cNvSpPr txBox="1">
            <a:spLocks noGrp="1"/>
          </p:cNvSpPr>
          <p:nvPr>
            <p:ph type="title"/>
          </p:nvPr>
        </p:nvSpPr>
        <p:spPr>
          <a:xfrm>
            <a:off x="7973503" y="1709525"/>
            <a:ext cx="3754672" cy="2528517"/>
          </a:xfrm>
        </p:spPr>
        <p:txBody>
          <a:bodyPr anchor="b"/>
          <a:lstStyle>
            <a:lvl1pPr>
              <a:lnSpc>
                <a:spcPct val="100000"/>
              </a:lnSpc>
              <a:defRPr>
                <a:solidFill>
                  <a:srgbClr val="595460"/>
                </a:solidFill>
              </a:defRPr>
            </a:lvl1pPr>
          </a:lstStyle>
          <a:p>
            <a:pPr lvl="0"/>
            <a:r>
              <a:rPr lang="en-GB"/>
              <a:t>Click to add title</a:t>
            </a:r>
          </a:p>
        </p:txBody>
      </p:sp>
      <p:sp>
        <p:nvSpPr>
          <p:cNvPr id="7" name="Subtitle 2"/>
          <p:cNvSpPr txBox="1">
            <a:spLocks noGrp="1"/>
          </p:cNvSpPr>
          <p:nvPr>
            <p:ph type="subTitle" idx="4294967295"/>
          </p:nvPr>
        </p:nvSpPr>
        <p:spPr>
          <a:xfrm>
            <a:off x="7976914" y="4238042"/>
            <a:ext cx="3806921" cy="1741401"/>
          </a:xfrm>
        </p:spPr>
        <p:txBody>
          <a:bodyPr anchor="t"/>
          <a:lstStyle>
            <a:lvl1pPr>
              <a:defRPr sz="2000" b="0">
                <a:solidFill>
                  <a:srgbClr val="595460"/>
                </a:solidFill>
              </a:defRPr>
            </a:lvl1pPr>
          </a:lstStyle>
          <a:p>
            <a:pPr lvl="0"/>
            <a:r>
              <a:rPr lang="en-GB"/>
              <a:t>Click to add subtitle</a:t>
            </a:r>
          </a:p>
        </p:txBody>
      </p:sp>
      <p:sp>
        <p:nvSpPr>
          <p:cNvPr id="12" name="Picture Placeholder 38"/>
          <p:cNvSpPr txBox="1">
            <a:spLocks noGrp="1"/>
          </p:cNvSpPr>
          <p:nvPr>
            <p:ph type="pic" idx="4294967295"/>
          </p:nvPr>
        </p:nvSpPr>
        <p:spPr>
          <a:xfrm>
            <a:off x="0" y="1095506"/>
            <a:ext cx="7519934" cy="5016892"/>
          </a:xfrm>
        </p:spPr>
        <p:txBody>
          <a:bodyPr anchor="t" anchorCtr="1"/>
          <a:lstStyle>
            <a:lvl1pPr algn="ctr">
              <a:defRPr/>
            </a:lvl1pPr>
          </a:lstStyle>
          <a:p>
            <a:pPr lvl="0"/>
            <a:r>
              <a:rPr lang="en-GB" noProof="0"/>
              <a:t>Click to add photo</a:t>
            </a:r>
          </a:p>
        </p:txBody>
      </p:sp>
    </p:spTree>
    <p:extLst>
      <p:ext uri="{BB962C8B-B14F-4D97-AF65-F5344CB8AC3E}">
        <p14:creationId xmlns:p14="http://schemas.microsoft.com/office/powerpoint/2010/main" val="3103866676"/>
      </p:ext>
    </p:extLst>
  </p:cSld>
  <p:clrMapOvr>
    <a:masterClrMapping/>
  </p:clrMapOvr>
  <p:hf sldNum="0" hdr="0" ftr="0" dt="0"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">
            <a:extLst>
              <a:ext uri="{FF2B5EF4-FFF2-40B4-BE49-F238E27FC236}">
                <a16:creationId xmlns:a16="http://schemas.microsoft.com/office/drawing/2014/main" id="{1087E6C4-B938-D06D-AEE6-D5F22C38ED6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6858000"/>
          </a:xfrm>
          <a:prstGeom prst="rect">
            <a:avLst/>
          </a:prstGeom>
          <a:solidFill>
            <a:srgbClr val="EBEDEB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3" name="Rectangle 12">
            <a:extLst>
              <a:ext uri="{FF2B5EF4-FFF2-40B4-BE49-F238E27FC236}">
                <a16:creationId xmlns:a16="http://schemas.microsoft.com/office/drawing/2014/main" id="{E3759152-8BEC-95B8-5024-ED14999F69D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38225" y="2130425"/>
            <a:ext cx="11153775" cy="4727575"/>
          </a:xfrm>
          <a:prstGeom prst="rect">
            <a:avLst/>
          </a:prstGeom>
          <a:solidFill>
            <a:srgbClr val="FFFFFF">
              <a:alpha val="74901"/>
            </a:srgbClr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4" name="Rectangle 13">
            <a:extLst>
              <a:ext uri="{FF2B5EF4-FFF2-40B4-BE49-F238E27FC236}">
                <a16:creationId xmlns:a16="http://schemas.microsoft.com/office/drawing/2014/main" id="{5DD7A050-BE5A-B217-A981-06883EB5883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896938"/>
            <a:ext cx="12192000" cy="1347787"/>
          </a:xfrm>
          <a:prstGeom prst="rect">
            <a:avLst/>
          </a:prstGeom>
          <a:solidFill>
            <a:srgbClr val="595460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6" name="Rectangle 15">
            <a:extLst>
              <a:ext uri="{FF2B5EF4-FFF2-40B4-BE49-F238E27FC236}">
                <a16:creationId xmlns:a16="http://schemas.microsoft.com/office/drawing/2014/main" id="{ED11A32B-11FA-1F0C-5269-E89F7933D2C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962025"/>
            <a:ext cx="1006475" cy="1216025"/>
          </a:xfrm>
          <a:prstGeom prst="rect">
            <a:avLst/>
          </a:prstGeom>
          <a:solidFill>
            <a:srgbClr val="97A7B8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7" name="Rectangle 16">
            <a:extLst>
              <a:ext uri="{FF2B5EF4-FFF2-40B4-BE49-F238E27FC236}">
                <a16:creationId xmlns:a16="http://schemas.microsoft.com/office/drawing/2014/main" id="{A3BD2D43-A88A-9873-28BF-061BA1D408FD}"/>
              </a:ext>
            </a:extLst>
          </p:cNvPr>
          <p:cNvSpPr>
            <a:spLocks noChangeArrowheads="1"/>
          </p:cNvSpPr>
          <p:nvPr/>
        </p:nvSpPr>
        <p:spPr bwMode="auto">
          <a:xfrm rot="5400013">
            <a:off x="-2389981" y="3396456"/>
            <a:ext cx="6858000" cy="65088"/>
          </a:xfrm>
          <a:prstGeom prst="rect">
            <a:avLst/>
          </a:prstGeom>
          <a:solidFill>
            <a:srgbClr val="595460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5" name="Title 1"/>
          <p:cNvSpPr txBox="1">
            <a:spLocks noGrp="1"/>
          </p:cNvSpPr>
          <p:nvPr>
            <p:ph type="title"/>
          </p:nvPr>
        </p:nvSpPr>
        <p:spPr>
          <a:xfrm>
            <a:off x="1535369" y="1044052"/>
            <a:ext cx="10013713" cy="103036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 lvl="0"/>
            <a:r>
              <a:rPr lang="en-GB"/>
              <a:t>Click to add title</a:t>
            </a:r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1E93EED0-9F94-B89D-EFA6-0A5DBA3635AF}"/>
              </a:ext>
            </a:extLst>
          </p:cNvPr>
          <p:cNvSpPr txBox="1">
            <a:spLocks noGrp="1"/>
          </p:cNvSpPr>
          <p:nvPr>
            <p:ph type="ftr" sz="quarter" idx="10"/>
          </p:nvPr>
        </p:nvSpPr>
        <p:spPr>
          <a:xfrm>
            <a:off x="1535113" y="6308725"/>
            <a:ext cx="5732462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t>Presentation Title</a:t>
            </a:r>
          </a:p>
        </p:txBody>
      </p:sp>
      <p:sp>
        <p:nvSpPr>
          <p:cNvPr id="9" name="Date Placeholder 3">
            <a:extLst>
              <a:ext uri="{FF2B5EF4-FFF2-40B4-BE49-F238E27FC236}">
                <a16:creationId xmlns:a16="http://schemas.microsoft.com/office/drawing/2014/main" id="{64BA7199-606F-7C37-ACF7-FCF4DB34D2F6}"/>
              </a:ext>
            </a:extLst>
          </p:cNvPr>
          <p:cNvSpPr txBox="1">
            <a:spLocks noGrp="1"/>
          </p:cNvSpPr>
          <p:nvPr>
            <p:ph type="dt" sz="half" idx="11"/>
          </p:nvPr>
        </p:nvSpPr>
        <p:spPr>
          <a:xfrm>
            <a:off x="8202613" y="6308725"/>
            <a:ext cx="2147887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t>2/1/20XX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92795E36-45A2-4966-8853-5B64392CE740}"/>
              </a:ext>
            </a:extLst>
          </p:cNvPr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23D961-1888-4469-B7FE-94F239FE772C}" type="slidenum">
              <a:rPr lang="en-GB" altLang="ko-KR"/>
              <a:pPr>
                <a:defRPr/>
              </a:pPr>
              <a:t>‹#›</a:t>
            </a:fld>
            <a:endParaRPr lang="en-GB" altLang="ko-KR"/>
          </a:p>
        </p:txBody>
      </p:sp>
    </p:spTree>
    <p:extLst>
      <p:ext uri="{BB962C8B-B14F-4D97-AF65-F5344CB8AC3E}">
        <p14:creationId xmlns:p14="http://schemas.microsoft.com/office/powerpoint/2010/main" val="996168467"/>
      </p:ext>
    </p:extLst>
  </p:cSld>
  <p:clrMapOvr>
    <a:masterClrMapping/>
  </p:clrMapOvr>
  <p:hf sldNum="0" hdr="0" ftr="0" dt="0"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>
            <a:extLst>
              <a:ext uri="{FF2B5EF4-FFF2-40B4-BE49-F238E27FC236}">
                <a16:creationId xmlns:a16="http://schemas.microsoft.com/office/drawing/2014/main" id="{924C75AB-735C-77C0-47AC-A2EADF632B9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6858000"/>
          </a:xfrm>
          <a:prstGeom prst="rect">
            <a:avLst/>
          </a:prstGeom>
          <a:solidFill>
            <a:srgbClr val="EBEDEB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3" name="Rectangle 6">
            <a:extLst>
              <a:ext uri="{FF2B5EF4-FFF2-40B4-BE49-F238E27FC236}">
                <a16:creationId xmlns:a16="http://schemas.microsoft.com/office/drawing/2014/main" id="{039B41EB-415D-1BD7-CFA4-D57D4A28831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38225" y="2130425"/>
            <a:ext cx="11153775" cy="4727575"/>
          </a:xfrm>
          <a:prstGeom prst="rect">
            <a:avLst/>
          </a:prstGeom>
          <a:solidFill>
            <a:srgbClr val="FFFFFF">
              <a:alpha val="74901"/>
            </a:srgbClr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6DCAE594-4C83-C866-703B-8D6E8A55E5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896938"/>
            <a:ext cx="12192000" cy="1347787"/>
          </a:xfrm>
          <a:prstGeom prst="rect">
            <a:avLst/>
          </a:prstGeom>
          <a:solidFill>
            <a:srgbClr val="595460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1AD27117-1182-154B-6A88-47017D84446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962025"/>
            <a:ext cx="1006475" cy="1216025"/>
          </a:xfrm>
          <a:prstGeom prst="rect">
            <a:avLst/>
          </a:prstGeom>
          <a:solidFill>
            <a:srgbClr val="97A7B8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7" name="Rectangle 10">
            <a:extLst>
              <a:ext uri="{FF2B5EF4-FFF2-40B4-BE49-F238E27FC236}">
                <a16:creationId xmlns:a16="http://schemas.microsoft.com/office/drawing/2014/main" id="{153F5665-C43D-352A-1A09-46CAA50F0D7D}"/>
              </a:ext>
            </a:extLst>
          </p:cNvPr>
          <p:cNvSpPr>
            <a:spLocks noChangeArrowheads="1"/>
          </p:cNvSpPr>
          <p:nvPr/>
        </p:nvSpPr>
        <p:spPr bwMode="auto">
          <a:xfrm rot="5400013">
            <a:off x="-2389981" y="3396456"/>
            <a:ext cx="6858000" cy="65088"/>
          </a:xfrm>
          <a:prstGeom prst="rect">
            <a:avLst/>
          </a:prstGeom>
          <a:solidFill>
            <a:srgbClr val="595460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5" name="Title 1"/>
          <p:cNvSpPr txBox="1">
            <a:spLocks noGrp="1"/>
          </p:cNvSpPr>
          <p:nvPr>
            <p:ph type="title"/>
          </p:nvPr>
        </p:nvSpPr>
        <p:spPr>
          <a:xfrm>
            <a:off x="1535369" y="1044052"/>
            <a:ext cx="10013713" cy="103036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 lvl="0"/>
            <a:r>
              <a:rPr lang="en-GB"/>
              <a:t>Click to add title</a:t>
            </a:r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02F19F75-1497-4E8A-9E74-2DF3D53FDB49}"/>
              </a:ext>
            </a:extLst>
          </p:cNvPr>
          <p:cNvSpPr txBox="1">
            <a:spLocks noGrp="1"/>
          </p:cNvSpPr>
          <p:nvPr>
            <p:ph type="ftr" sz="quarter" idx="10"/>
          </p:nvPr>
        </p:nvSpPr>
        <p:spPr>
          <a:xfrm>
            <a:off x="1535113" y="6308725"/>
            <a:ext cx="5732462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t>Presentation Title</a:t>
            </a:r>
          </a:p>
        </p:txBody>
      </p:sp>
      <p:sp>
        <p:nvSpPr>
          <p:cNvPr id="9" name="Date Placeholder 3">
            <a:extLst>
              <a:ext uri="{FF2B5EF4-FFF2-40B4-BE49-F238E27FC236}">
                <a16:creationId xmlns:a16="http://schemas.microsoft.com/office/drawing/2014/main" id="{E9D73984-C53D-064A-AA70-F77193920979}"/>
              </a:ext>
            </a:extLst>
          </p:cNvPr>
          <p:cNvSpPr txBox="1">
            <a:spLocks noGrp="1"/>
          </p:cNvSpPr>
          <p:nvPr>
            <p:ph type="dt" sz="half" idx="11"/>
          </p:nvPr>
        </p:nvSpPr>
        <p:spPr>
          <a:xfrm>
            <a:off x="8202613" y="6308725"/>
            <a:ext cx="2147887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t>2/1/20XX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16FDEE9-AC3B-9A35-6E71-B0467373D944}"/>
              </a:ext>
            </a:extLst>
          </p:cNvPr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0DF1CC-ADE2-4B71-B2F8-08C502BCC8D2}" type="slidenum">
              <a:rPr lang="en-GB" altLang="ko-KR"/>
              <a:pPr>
                <a:defRPr/>
              </a:pPr>
              <a:t>‹#›</a:t>
            </a:fld>
            <a:endParaRPr lang="en-GB" altLang="ko-KR"/>
          </a:p>
        </p:txBody>
      </p:sp>
    </p:spTree>
    <p:extLst>
      <p:ext uri="{BB962C8B-B14F-4D97-AF65-F5344CB8AC3E}">
        <p14:creationId xmlns:p14="http://schemas.microsoft.com/office/powerpoint/2010/main" val="385223069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9" descr="&quot;&quot;">
            <a:extLst>
              <a:ext uri="{FF2B5EF4-FFF2-40B4-BE49-F238E27FC236}">
                <a16:creationId xmlns:a16="http://schemas.microsoft.com/office/drawing/2014/main" id="{955C61F1-4F9A-E041-ACD5-613C20C9E56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51363" y="0"/>
            <a:ext cx="63500" cy="6858000"/>
          </a:xfrm>
          <a:prstGeom prst="rect">
            <a:avLst/>
          </a:prstGeom>
          <a:solidFill>
            <a:srgbClr val="595460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3" name="Picture Placeholder 8"/>
          <p:cNvSpPr txBox="1">
            <a:spLocks noGrp="1"/>
          </p:cNvSpPr>
          <p:nvPr>
            <p:ph type="pic" idx="4294967295"/>
          </p:nvPr>
        </p:nvSpPr>
        <p:spPr>
          <a:xfrm>
            <a:off x="0" y="0"/>
            <a:ext cx="12191996" cy="6858000"/>
          </a:xfrm>
        </p:spPr>
        <p:txBody>
          <a:bodyPr anchor="t" anchorCtr="1">
            <a:noAutofit/>
          </a:bodyPr>
          <a:lstStyle>
            <a:lvl1pPr algn="ctr">
              <a:defRPr/>
            </a:lvl1pPr>
          </a:lstStyle>
          <a:p>
            <a:pPr lvl="0"/>
            <a:r>
              <a:rPr lang="en-GB" noProof="0"/>
              <a:t>Click to add photo</a:t>
            </a:r>
          </a:p>
        </p:txBody>
      </p:sp>
      <p:sp>
        <p:nvSpPr>
          <p:cNvPr id="4" name="Title 1"/>
          <p:cNvSpPr txBox="1">
            <a:spLocks noGrp="1"/>
          </p:cNvSpPr>
          <p:nvPr>
            <p:ph type="title"/>
          </p:nvPr>
        </p:nvSpPr>
        <p:spPr>
          <a:xfrm>
            <a:off x="-1728" y="1095506"/>
            <a:ext cx="4606536" cy="3936930"/>
          </a:xfrm>
          <a:solidFill>
            <a:srgbClr val="595460"/>
          </a:solidFill>
        </p:spPr>
        <p:txBody>
          <a:bodyPr rIns="365760" anchor="b"/>
          <a:lstStyle>
            <a:lvl1pPr marL="365760">
              <a:lnSpc>
                <a:spcPct val="100000"/>
              </a:lnSpc>
              <a:spcBef>
                <a:spcPts val="1000"/>
              </a:spcBef>
              <a:defRPr>
                <a:solidFill>
                  <a:srgbClr val="FFFFFF"/>
                </a:solidFill>
              </a:defRPr>
            </a:lvl1pPr>
          </a:lstStyle>
          <a:p>
            <a:pPr lvl="0"/>
            <a:r>
              <a:rPr lang="en-GB"/>
              <a:t>CLICK TO EDIT MASTER TITLE STYLE</a:t>
            </a:r>
          </a:p>
        </p:txBody>
      </p:sp>
      <p:sp>
        <p:nvSpPr>
          <p:cNvPr id="5" name="Text Placeholder 4"/>
          <p:cNvSpPr txBox="1">
            <a:spLocks noGrp="1"/>
          </p:cNvSpPr>
          <p:nvPr>
            <p:ph type="body" idx="4294967295"/>
          </p:nvPr>
        </p:nvSpPr>
        <p:spPr>
          <a:xfrm>
            <a:off x="-1728" y="5032436"/>
            <a:ext cx="4606536" cy="1079961"/>
          </a:xfrm>
          <a:solidFill>
            <a:srgbClr val="595460"/>
          </a:solidFill>
        </p:spPr>
        <p:txBody>
          <a:bodyPr/>
          <a:lstStyle>
            <a:lvl1pPr marL="365760">
              <a:spcBef>
                <a:spcPts val="1000"/>
              </a:spcBef>
              <a:defRPr>
                <a:solidFill>
                  <a:srgbClr val="FFFFFF"/>
                </a:solidFill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09A8FDDB-AEFB-A9C2-600E-AC70333CA519}"/>
              </a:ext>
            </a:extLst>
          </p:cNvPr>
          <p:cNvSpPr txBox="1">
            <a:spLocks noGrp="1"/>
          </p:cNvSpPr>
          <p:nvPr>
            <p:ph type="ftr" sz="quarter" idx="10"/>
          </p:nvPr>
        </p:nvSpPr>
        <p:spPr>
          <a:xfrm>
            <a:off x="855663" y="6308725"/>
            <a:ext cx="6007100" cy="457200"/>
          </a:xfrm>
        </p:spPr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dist="38096" dir="2700000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r>
              <a:t>Presentation Title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14E766E3-4562-3A47-4F61-B7938A401FFF}"/>
              </a:ext>
            </a:extLst>
          </p:cNvPr>
          <p:cNvSpPr txBox="1">
            <a:spLocks noGrp="1"/>
          </p:cNvSpPr>
          <p:nvPr>
            <p:ph type="dt" sz="half" idx="11"/>
          </p:nvPr>
        </p:nvSpPr>
        <p:spPr>
          <a:xfrm>
            <a:off x="8197850" y="6308725"/>
            <a:ext cx="2151063" cy="457200"/>
          </a:xfrm>
        </p:spPr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dist="38096" dir="2700000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r>
              <a:t>2/1/20XX</a:t>
            </a:r>
          </a:p>
        </p:txBody>
      </p:sp>
      <p:sp>
        <p:nvSpPr>
          <p:cNvPr id="8" name="Slide Number Placeholder 6">
            <a:extLst>
              <a:ext uri="{FF2B5EF4-FFF2-40B4-BE49-F238E27FC236}">
                <a16:creationId xmlns:a16="http://schemas.microsoft.com/office/drawing/2014/main" id="{917605A2-AB3C-BCAC-6E2F-D180E6D191C0}"/>
              </a:ext>
            </a:extLst>
          </p:cNvPr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fld id="{400D0AA7-A8FD-4F6F-AE60-42E2967B9672}" type="slidenum">
              <a:rPr lang="en-GB" altLang="ko-KR"/>
              <a:pPr>
                <a:defRPr/>
              </a:pPr>
              <a:t>‹#›</a:t>
            </a:fld>
            <a:endParaRPr lang="en-GB" altLang="ko-KR"/>
          </a:p>
        </p:txBody>
      </p:sp>
    </p:spTree>
    <p:extLst>
      <p:ext uri="{BB962C8B-B14F-4D97-AF65-F5344CB8AC3E}">
        <p14:creationId xmlns:p14="http://schemas.microsoft.com/office/powerpoint/2010/main" val="3951725973"/>
      </p:ext>
    </p:extLst>
  </p:cSld>
  <p:clrMapOvr>
    <a:masterClrMapping/>
  </p:clrMapOvr>
  <p:hf sldNum="0" hdr="0" ftr="0" dt="0"/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8">
            <a:extLst>
              <a:ext uri="{FF2B5EF4-FFF2-40B4-BE49-F238E27FC236}">
                <a16:creationId xmlns:a16="http://schemas.microsoft.com/office/drawing/2014/main" id="{588F8873-DB30-7E07-F33E-2D1017E83F1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6858000"/>
          </a:xfrm>
          <a:prstGeom prst="rect">
            <a:avLst/>
          </a:prstGeom>
          <a:solidFill>
            <a:srgbClr val="EBEDEB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3" name="Rectangle 26">
            <a:extLst>
              <a:ext uri="{FF2B5EF4-FFF2-40B4-BE49-F238E27FC236}">
                <a16:creationId xmlns:a16="http://schemas.microsoft.com/office/drawing/2014/main" id="{3C9DA9A6-6BAB-148C-F42A-597D62563E2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38225" y="-3175"/>
            <a:ext cx="11153775" cy="4727575"/>
          </a:xfrm>
          <a:prstGeom prst="rect">
            <a:avLst/>
          </a:prstGeom>
          <a:solidFill>
            <a:srgbClr val="FFFFFF">
              <a:alpha val="74901"/>
            </a:srgbClr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4" name="Rectangle 27">
            <a:extLst>
              <a:ext uri="{FF2B5EF4-FFF2-40B4-BE49-F238E27FC236}">
                <a16:creationId xmlns:a16="http://schemas.microsoft.com/office/drawing/2014/main" id="{32DFA712-7FE5-050F-70F3-4D46C16E88E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4724400"/>
            <a:ext cx="12192000" cy="1347788"/>
          </a:xfrm>
          <a:prstGeom prst="rect">
            <a:avLst/>
          </a:prstGeom>
          <a:solidFill>
            <a:srgbClr val="595460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6" name="Rectangle 29">
            <a:extLst>
              <a:ext uri="{FF2B5EF4-FFF2-40B4-BE49-F238E27FC236}">
                <a16:creationId xmlns:a16="http://schemas.microsoft.com/office/drawing/2014/main" id="{46C49B57-E957-865E-FC05-B940F53F9CE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4791075"/>
            <a:ext cx="1006475" cy="1216025"/>
          </a:xfrm>
          <a:prstGeom prst="rect">
            <a:avLst/>
          </a:prstGeom>
          <a:solidFill>
            <a:srgbClr val="97A7B8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7" name="Rectangle 30">
            <a:extLst>
              <a:ext uri="{FF2B5EF4-FFF2-40B4-BE49-F238E27FC236}">
                <a16:creationId xmlns:a16="http://schemas.microsoft.com/office/drawing/2014/main" id="{204EC473-BC48-A7C8-B587-D4F19AB6799A}"/>
              </a:ext>
            </a:extLst>
          </p:cNvPr>
          <p:cNvSpPr>
            <a:spLocks noChangeArrowheads="1"/>
          </p:cNvSpPr>
          <p:nvPr/>
        </p:nvSpPr>
        <p:spPr bwMode="auto">
          <a:xfrm rot="5400013">
            <a:off x="-2389981" y="3396456"/>
            <a:ext cx="6858000" cy="65088"/>
          </a:xfrm>
          <a:prstGeom prst="rect">
            <a:avLst/>
          </a:prstGeom>
          <a:solidFill>
            <a:srgbClr val="595460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5" name="Title 1"/>
          <p:cNvSpPr txBox="1">
            <a:spLocks noGrp="1"/>
          </p:cNvSpPr>
          <p:nvPr>
            <p:ph type="title"/>
          </p:nvPr>
        </p:nvSpPr>
        <p:spPr>
          <a:xfrm>
            <a:off x="1535369" y="4872252"/>
            <a:ext cx="10013713" cy="103036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 lvl="0"/>
            <a:r>
              <a:rPr lang="en-GB"/>
              <a:t>Click to add title</a:t>
            </a:r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89C83514-BA95-F339-295A-94FF69612A1E}"/>
              </a:ext>
            </a:extLst>
          </p:cNvPr>
          <p:cNvSpPr txBox="1">
            <a:spLocks noGrp="1"/>
          </p:cNvSpPr>
          <p:nvPr>
            <p:ph type="ftr" sz="quarter" idx="10"/>
          </p:nvPr>
        </p:nvSpPr>
        <p:spPr>
          <a:xfrm>
            <a:off x="1535113" y="6308725"/>
            <a:ext cx="494665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t>Presentation Title</a:t>
            </a:r>
          </a:p>
        </p:txBody>
      </p:sp>
      <p:sp>
        <p:nvSpPr>
          <p:cNvPr id="9" name="Date Placeholder 3">
            <a:extLst>
              <a:ext uri="{FF2B5EF4-FFF2-40B4-BE49-F238E27FC236}">
                <a16:creationId xmlns:a16="http://schemas.microsoft.com/office/drawing/2014/main" id="{7548A6D2-E717-21B2-8425-712FE132039B}"/>
              </a:ext>
            </a:extLst>
          </p:cNvPr>
          <p:cNvSpPr txBox="1">
            <a:spLocks noGrp="1"/>
          </p:cNvSpPr>
          <p:nvPr>
            <p:ph type="dt" sz="half" idx="11"/>
          </p:nvPr>
        </p:nvSpPr>
        <p:spPr>
          <a:xfrm>
            <a:off x="8202613" y="6308725"/>
            <a:ext cx="2147887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t>2/1/20XX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4E4CE79-8F98-2C29-7A35-388F9A0E17B1}"/>
              </a:ext>
            </a:extLst>
          </p:cNvPr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8A4FD5-9AA2-45BC-B8DA-77B09040B6FB}" type="slidenum">
              <a:rPr lang="en-GB" altLang="ko-KR"/>
              <a:pPr>
                <a:defRPr/>
              </a:pPr>
              <a:t>‹#›</a:t>
            </a:fld>
            <a:endParaRPr lang="en-GB" altLang="ko-KR"/>
          </a:p>
        </p:txBody>
      </p:sp>
    </p:spTree>
    <p:extLst>
      <p:ext uri="{BB962C8B-B14F-4D97-AF65-F5344CB8AC3E}">
        <p14:creationId xmlns:p14="http://schemas.microsoft.com/office/powerpoint/2010/main" val="2172288422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me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8">
            <a:extLst>
              <a:ext uri="{FF2B5EF4-FFF2-40B4-BE49-F238E27FC236}">
                <a16:creationId xmlns:a16="http://schemas.microsoft.com/office/drawing/2014/main" id="{F44A09D6-C0E1-36DE-4495-91CDA240F5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6858000"/>
          </a:xfrm>
          <a:prstGeom prst="rect">
            <a:avLst/>
          </a:prstGeom>
          <a:solidFill>
            <a:srgbClr val="EBEDEB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3" name="Rectangle 9">
            <a:extLst>
              <a:ext uri="{FF2B5EF4-FFF2-40B4-BE49-F238E27FC236}">
                <a16:creationId xmlns:a16="http://schemas.microsoft.com/office/drawing/2014/main" id="{5E5326C4-7574-D770-8468-AA95C9613BC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38225" y="-3175"/>
            <a:ext cx="11153775" cy="4727575"/>
          </a:xfrm>
          <a:prstGeom prst="rect">
            <a:avLst/>
          </a:prstGeom>
          <a:solidFill>
            <a:srgbClr val="FFFFFF">
              <a:alpha val="74901"/>
            </a:srgbClr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4" name="Rectangle 10">
            <a:extLst>
              <a:ext uri="{FF2B5EF4-FFF2-40B4-BE49-F238E27FC236}">
                <a16:creationId xmlns:a16="http://schemas.microsoft.com/office/drawing/2014/main" id="{4ACDD8F7-DD84-5670-2E2F-253E96F485D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4724400"/>
            <a:ext cx="12192000" cy="1347788"/>
          </a:xfrm>
          <a:prstGeom prst="rect">
            <a:avLst/>
          </a:prstGeom>
          <a:solidFill>
            <a:srgbClr val="595460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6" name="Rectangle 11">
            <a:extLst>
              <a:ext uri="{FF2B5EF4-FFF2-40B4-BE49-F238E27FC236}">
                <a16:creationId xmlns:a16="http://schemas.microsoft.com/office/drawing/2014/main" id="{03529BC8-7A08-EECF-07C3-16A8F1C8816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4791075"/>
            <a:ext cx="1006475" cy="1216025"/>
          </a:xfrm>
          <a:prstGeom prst="rect">
            <a:avLst/>
          </a:prstGeom>
          <a:solidFill>
            <a:srgbClr val="97A7B8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7" name="Rectangle 12">
            <a:extLst>
              <a:ext uri="{FF2B5EF4-FFF2-40B4-BE49-F238E27FC236}">
                <a16:creationId xmlns:a16="http://schemas.microsoft.com/office/drawing/2014/main" id="{EB9536A6-ADFA-A0D9-ACF7-4038C77E3047}"/>
              </a:ext>
            </a:extLst>
          </p:cNvPr>
          <p:cNvSpPr>
            <a:spLocks noChangeArrowheads="1"/>
          </p:cNvSpPr>
          <p:nvPr/>
        </p:nvSpPr>
        <p:spPr bwMode="auto">
          <a:xfrm rot="5400013">
            <a:off x="-2389981" y="3396456"/>
            <a:ext cx="6858000" cy="65088"/>
          </a:xfrm>
          <a:prstGeom prst="rect">
            <a:avLst/>
          </a:prstGeom>
          <a:solidFill>
            <a:srgbClr val="595460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5" name="Title 1"/>
          <p:cNvSpPr txBox="1">
            <a:spLocks noGrp="1"/>
          </p:cNvSpPr>
          <p:nvPr>
            <p:ph type="title"/>
          </p:nvPr>
        </p:nvSpPr>
        <p:spPr>
          <a:xfrm>
            <a:off x="1535369" y="4872252"/>
            <a:ext cx="10013713" cy="103036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 lvl="0"/>
            <a:r>
              <a:rPr lang="en-GB"/>
              <a:t>Click to add title</a:t>
            </a:r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2E52C9B1-7701-0FC7-8881-01B0A4B5EAA8}"/>
              </a:ext>
            </a:extLst>
          </p:cNvPr>
          <p:cNvSpPr txBox="1">
            <a:spLocks noGrp="1"/>
          </p:cNvSpPr>
          <p:nvPr>
            <p:ph type="ftr" sz="quarter" idx="10"/>
          </p:nvPr>
        </p:nvSpPr>
        <p:spPr>
          <a:xfrm>
            <a:off x="1535113" y="6308725"/>
            <a:ext cx="494665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t>Presentation Title</a:t>
            </a:r>
          </a:p>
        </p:txBody>
      </p:sp>
      <p:sp>
        <p:nvSpPr>
          <p:cNvPr id="9" name="Date Placeholder 3">
            <a:extLst>
              <a:ext uri="{FF2B5EF4-FFF2-40B4-BE49-F238E27FC236}">
                <a16:creationId xmlns:a16="http://schemas.microsoft.com/office/drawing/2014/main" id="{5AA04BC1-0131-8CC4-B4F8-6EA4D08D63E5}"/>
              </a:ext>
            </a:extLst>
          </p:cNvPr>
          <p:cNvSpPr txBox="1">
            <a:spLocks noGrp="1"/>
          </p:cNvSpPr>
          <p:nvPr>
            <p:ph type="dt" sz="half" idx="11"/>
          </p:nvPr>
        </p:nvSpPr>
        <p:spPr>
          <a:xfrm>
            <a:off x="8202613" y="6308725"/>
            <a:ext cx="2147887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t>2/1/20XX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AD7AD2B6-689C-43BA-C86B-95927878C41F}"/>
              </a:ext>
            </a:extLst>
          </p:cNvPr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5A2589-6E2E-4083-9E07-361A737A0FDE}" type="slidenum">
              <a:rPr lang="en-GB" altLang="ko-KR"/>
              <a:pPr>
                <a:defRPr/>
              </a:pPr>
              <a:t>‹#›</a:t>
            </a:fld>
            <a:endParaRPr lang="en-GB" altLang="ko-KR"/>
          </a:p>
        </p:txBody>
      </p:sp>
    </p:spTree>
    <p:extLst>
      <p:ext uri="{BB962C8B-B14F-4D97-AF65-F5344CB8AC3E}">
        <p14:creationId xmlns:p14="http://schemas.microsoft.com/office/powerpoint/2010/main" val="3888237180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8" descr="&quot;&quot;">
            <a:extLst>
              <a:ext uri="{FF2B5EF4-FFF2-40B4-BE49-F238E27FC236}">
                <a16:creationId xmlns:a16="http://schemas.microsoft.com/office/drawing/2014/main" id="{5DCE05DA-A372-FC8C-1769-7C522E87729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88825" cy="6858000"/>
          </a:xfrm>
          <a:prstGeom prst="rect">
            <a:avLst/>
          </a:prstGeom>
          <a:solidFill>
            <a:srgbClr val="EBEDEB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3" name="Rectangle 19" descr="&quot;&quot;">
            <a:extLst>
              <a:ext uri="{FF2B5EF4-FFF2-40B4-BE49-F238E27FC236}">
                <a16:creationId xmlns:a16="http://schemas.microsoft.com/office/drawing/2014/main" id="{C8B676AF-4159-78BB-FE53-8A41CF9B76E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175"/>
            <a:ext cx="12192000" cy="1347788"/>
          </a:xfrm>
          <a:prstGeom prst="rect">
            <a:avLst/>
          </a:prstGeom>
          <a:solidFill>
            <a:srgbClr val="595460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5" name="Rectangle 10" descr="&quot;&quot;">
            <a:extLst>
              <a:ext uri="{FF2B5EF4-FFF2-40B4-BE49-F238E27FC236}">
                <a16:creationId xmlns:a16="http://schemas.microsoft.com/office/drawing/2014/main" id="{92AC229E-41B2-D199-576C-A96123D3B29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350963"/>
            <a:ext cx="12192000" cy="4749800"/>
          </a:xfrm>
          <a:prstGeom prst="rect">
            <a:avLst/>
          </a:prstGeom>
          <a:solidFill>
            <a:srgbClr val="FFFFFF">
              <a:alpha val="59999"/>
            </a:srgbClr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6" name="Rectangle 11" descr="&quot;&quot;">
            <a:extLst>
              <a:ext uri="{FF2B5EF4-FFF2-40B4-BE49-F238E27FC236}">
                <a16:creationId xmlns:a16="http://schemas.microsoft.com/office/drawing/2014/main" id="{94EABBB4-EFCD-57C8-E49D-8DBEEEF5808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6107113"/>
            <a:ext cx="4651375" cy="750887"/>
          </a:xfrm>
          <a:prstGeom prst="rect">
            <a:avLst/>
          </a:prstGeom>
          <a:solidFill>
            <a:srgbClr val="97A7B8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11" name="Rectangle 8" descr="&quot;&quot;">
            <a:extLst>
              <a:ext uri="{FF2B5EF4-FFF2-40B4-BE49-F238E27FC236}">
                <a16:creationId xmlns:a16="http://schemas.microsoft.com/office/drawing/2014/main" id="{2301BCF7-8347-B6B3-64A4-8DF2BD03BB8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88" y="6100763"/>
            <a:ext cx="12188825" cy="65087"/>
          </a:xfrm>
          <a:prstGeom prst="rect">
            <a:avLst/>
          </a:prstGeom>
          <a:solidFill>
            <a:srgbClr val="595460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12" name="Rectangle 12" descr="&quot;&quot;">
            <a:extLst>
              <a:ext uri="{FF2B5EF4-FFF2-40B4-BE49-F238E27FC236}">
                <a16:creationId xmlns:a16="http://schemas.microsoft.com/office/drawing/2014/main" id="{8837F7F3-0C6A-A2F1-F22A-5A04E2E08C6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33913" y="6118225"/>
            <a:ext cx="63500" cy="739775"/>
          </a:xfrm>
          <a:prstGeom prst="rect">
            <a:avLst/>
          </a:prstGeom>
          <a:solidFill>
            <a:srgbClr val="595460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4" name="Title 1"/>
          <p:cNvSpPr txBox="1">
            <a:spLocks noGrp="1"/>
          </p:cNvSpPr>
          <p:nvPr>
            <p:ph type="title"/>
          </p:nvPr>
        </p:nvSpPr>
        <p:spPr>
          <a:xfrm>
            <a:off x="648931" y="180639"/>
            <a:ext cx="10900141" cy="935778"/>
          </a:xfrm>
        </p:spPr>
        <p:txBody>
          <a:bodyPr>
            <a:noAutofit/>
          </a:bodyPr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 lvl="0"/>
            <a:r>
              <a:rPr lang="en-GB"/>
              <a:t>Click to add title</a:t>
            </a:r>
          </a:p>
        </p:txBody>
      </p:sp>
      <p:sp>
        <p:nvSpPr>
          <p:cNvPr id="7" name="Content Placeholder 2"/>
          <p:cNvSpPr txBox="1">
            <a:spLocks noGrp="1"/>
          </p:cNvSpPr>
          <p:nvPr>
            <p:ph idx="4294967295"/>
          </p:nvPr>
        </p:nvSpPr>
        <p:spPr>
          <a:xfrm>
            <a:off x="648931" y="1834002"/>
            <a:ext cx="4727731" cy="465155"/>
          </a:xfrm>
        </p:spPr>
        <p:txBody>
          <a:bodyPr anchor="t">
            <a:noAutofit/>
          </a:bodyPr>
          <a:lstStyle>
            <a:lvl1pPr>
              <a:defRPr sz="2000"/>
            </a:lvl1pPr>
          </a:lstStyle>
          <a:p>
            <a:pPr lvl="0"/>
            <a:r>
              <a:rPr lang="en-GB"/>
              <a:t>Click to add subtitle</a:t>
            </a:r>
          </a:p>
        </p:txBody>
      </p:sp>
      <p:sp>
        <p:nvSpPr>
          <p:cNvPr id="8" name="Content Placeholder 2"/>
          <p:cNvSpPr txBox="1">
            <a:spLocks noGrp="1"/>
          </p:cNvSpPr>
          <p:nvPr>
            <p:ph idx="4294967295"/>
          </p:nvPr>
        </p:nvSpPr>
        <p:spPr>
          <a:xfrm>
            <a:off x="648931" y="2422382"/>
            <a:ext cx="4727731" cy="3029443"/>
          </a:xfrm>
        </p:spPr>
        <p:txBody>
          <a:bodyPr anchor="t">
            <a:noAutofit/>
          </a:bodyPr>
          <a:lstStyle>
            <a:lvl1pPr marL="283464" indent="-283464">
              <a:buSzPct val="100000"/>
              <a:buFont typeface="Arial" pitchFamily="34"/>
              <a:buChar char="•"/>
              <a:defRPr sz="1600" b="0"/>
            </a:lvl1pPr>
          </a:lstStyle>
          <a:p>
            <a:pPr lvl="0"/>
            <a:r>
              <a:rPr lang="en-GB"/>
              <a:t> Click to add text</a:t>
            </a:r>
          </a:p>
        </p:txBody>
      </p:sp>
      <p:sp>
        <p:nvSpPr>
          <p:cNvPr id="9" name="Content Placeholder 2"/>
          <p:cNvSpPr txBox="1">
            <a:spLocks noGrp="1"/>
          </p:cNvSpPr>
          <p:nvPr>
            <p:ph idx="4294967295"/>
          </p:nvPr>
        </p:nvSpPr>
        <p:spPr>
          <a:xfrm>
            <a:off x="6096003" y="1834002"/>
            <a:ext cx="4727731" cy="465155"/>
          </a:xfrm>
        </p:spPr>
        <p:txBody>
          <a:bodyPr anchor="t">
            <a:noAutofit/>
          </a:bodyPr>
          <a:lstStyle>
            <a:lvl1pPr>
              <a:defRPr sz="2000"/>
            </a:lvl1pPr>
          </a:lstStyle>
          <a:p>
            <a:pPr lvl="0"/>
            <a:r>
              <a:rPr lang="en-GB"/>
              <a:t>Click to add subtitle</a:t>
            </a:r>
          </a:p>
        </p:txBody>
      </p:sp>
      <p:sp>
        <p:nvSpPr>
          <p:cNvPr id="10" name="Content Placeholder 2"/>
          <p:cNvSpPr txBox="1">
            <a:spLocks noGrp="1"/>
          </p:cNvSpPr>
          <p:nvPr>
            <p:ph idx="4294967295"/>
          </p:nvPr>
        </p:nvSpPr>
        <p:spPr>
          <a:xfrm>
            <a:off x="6096003" y="2422382"/>
            <a:ext cx="4727731" cy="3029443"/>
          </a:xfrm>
        </p:spPr>
        <p:txBody>
          <a:bodyPr anchor="t">
            <a:noAutofit/>
          </a:bodyPr>
          <a:lstStyle>
            <a:lvl1pPr marL="283464" indent="-283464">
              <a:buSzPct val="100000"/>
              <a:buFont typeface="Arial" pitchFamily="34"/>
              <a:buChar char="•"/>
              <a:defRPr sz="1600" b="0"/>
            </a:lvl1pPr>
          </a:lstStyle>
          <a:p>
            <a:pPr lvl="0"/>
            <a:r>
              <a:rPr lang="en-GB"/>
              <a:t> Click to add text</a:t>
            </a:r>
          </a:p>
        </p:txBody>
      </p:sp>
      <p:sp>
        <p:nvSpPr>
          <p:cNvPr id="13" name="Footer Placeholder 29">
            <a:extLst>
              <a:ext uri="{FF2B5EF4-FFF2-40B4-BE49-F238E27FC236}">
                <a16:creationId xmlns:a16="http://schemas.microsoft.com/office/drawing/2014/main" id="{FE6BF764-63D4-622E-0415-B2A3743F8158}"/>
              </a:ext>
            </a:extLst>
          </p:cNvPr>
          <p:cNvSpPr txBox="1">
            <a:spLocks noGrp="1"/>
          </p:cNvSpPr>
          <p:nvPr>
            <p:ph type="ftr" sz="quarter" idx="10"/>
          </p:nvPr>
        </p:nvSpPr>
        <p:spPr>
          <a:xfrm>
            <a:off x="642938" y="6308725"/>
            <a:ext cx="3424237" cy="45720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r>
              <a:t>Presentation Title</a:t>
            </a:r>
          </a:p>
        </p:txBody>
      </p:sp>
      <p:sp>
        <p:nvSpPr>
          <p:cNvPr id="14" name="Date Placeholder 28">
            <a:extLst>
              <a:ext uri="{FF2B5EF4-FFF2-40B4-BE49-F238E27FC236}">
                <a16:creationId xmlns:a16="http://schemas.microsoft.com/office/drawing/2014/main" id="{6FD2A5CF-C25B-A49D-F615-72ADF802D94A}"/>
              </a:ext>
            </a:extLst>
          </p:cNvPr>
          <p:cNvSpPr txBox="1">
            <a:spLocks noGrp="1"/>
          </p:cNvSpPr>
          <p:nvPr>
            <p:ph type="dt" sz="half" idx="11"/>
          </p:nvPr>
        </p:nvSpPr>
        <p:spPr>
          <a:xfrm>
            <a:off x="5373688" y="6308725"/>
            <a:ext cx="3411537" cy="457200"/>
          </a:xfrm>
        </p:spPr>
        <p:txBody>
          <a:bodyPr/>
          <a:lstStyle>
            <a:lvl1pPr>
              <a:defRPr>
                <a:solidFill>
                  <a:srgbClr val="595460"/>
                </a:solidFill>
              </a:defRPr>
            </a:lvl1pPr>
          </a:lstStyle>
          <a:p>
            <a:pPr>
              <a:defRPr/>
            </a:pPr>
            <a:r>
              <a:t>2/1/20XX</a:t>
            </a:r>
          </a:p>
        </p:txBody>
      </p:sp>
      <p:sp>
        <p:nvSpPr>
          <p:cNvPr id="15" name="Slide Number Placeholder 30">
            <a:extLst>
              <a:ext uri="{FF2B5EF4-FFF2-40B4-BE49-F238E27FC236}">
                <a16:creationId xmlns:a16="http://schemas.microsoft.com/office/drawing/2014/main" id="{EEEF89D4-31E5-1D22-CF21-8C781A279CC2}"/>
              </a:ext>
            </a:extLst>
          </p:cNvPr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3A5D65-E30F-45CB-AB35-3F6F0401274E}" type="slidenum">
              <a:rPr lang="en-GB" altLang="ko-KR"/>
              <a:pPr>
                <a:defRPr/>
              </a:pPr>
              <a:t>‹#›</a:t>
            </a:fld>
            <a:endParaRPr lang="en-GB" altLang="ko-KR"/>
          </a:p>
        </p:txBody>
      </p:sp>
    </p:spTree>
    <p:extLst>
      <p:ext uri="{BB962C8B-B14F-4D97-AF65-F5344CB8AC3E}">
        <p14:creationId xmlns:p14="http://schemas.microsoft.com/office/powerpoint/2010/main" val="3678227532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8" descr="&quot;&quot;">
            <a:extLst>
              <a:ext uri="{FF2B5EF4-FFF2-40B4-BE49-F238E27FC236}">
                <a16:creationId xmlns:a16="http://schemas.microsoft.com/office/drawing/2014/main" id="{6E613016-D100-86B4-C251-B703FB49B68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88825" cy="6858000"/>
          </a:xfrm>
          <a:prstGeom prst="rect">
            <a:avLst/>
          </a:prstGeom>
          <a:solidFill>
            <a:srgbClr val="EBEDEB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3" name="Rectangle 9" descr="&quot;&quot;">
            <a:extLst>
              <a:ext uri="{FF2B5EF4-FFF2-40B4-BE49-F238E27FC236}">
                <a16:creationId xmlns:a16="http://schemas.microsoft.com/office/drawing/2014/main" id="{A9EDF03E-56A5-8E9D-3AB7-BB714539938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175"/>
            <a:ext cx="12192000" cy="1347788"/>
          </a:xfrm>
          <a:prstGeom prst="rect">
            <a:avLst/>
          </a:prstGeom>
          <a:solidFill>
            <a:srgbClr val="595460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5" name="Rectangle 10" descr="&quot;&quot;">
            <a:extLst>
              <a:ext uri="{FF2B5EF4-FFF2-40B4-BE49-F238E27FC236}">
                <a16:creationId xmlns:a16="http://schemas.microsoft.com/office/drawing/2014/main" id="{86F66CDF-BEB9-40B2-7A24-64EDA8FC626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350963"/>
            <a:ext cx="12192000" cy="4749800"/>
          </a:xfrm>
          <a:prstGeom prst="rect">
            <a:avLst/>
          </a:prstGeom>
          <a:solidFill>
            <a:srgbClr val="FFFFFF">
              <a:alpha val="59999"/>
            </a:srgbClr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6" name="Rectangle 11" descr="&quot;&quot;">
            <a:extLst>
              <a:ext uri="{FF2B5EF4-FFF2-40B4-BE49-F238E27FC236}">
                <a16:creationId xmlns:a16="http://schemas.microsoft.com/office/drawing/2014/main" id="{A0FA745E-A751-C3AD-0A22-AC8D5201757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6107113"/>
            <a:ext cx="4651375" cy="750887"/>
          </a:xfrm>
          <a:prstGeom prst="rect">
            <a:avLst/>
          </a:prstGeom>
          <a:solidFill>
            <a:srgbClr val="97A7B8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13" name="Rectangle 7" descr="&quot;&quot;">
            <a:extLst>
              <a:ext uri="{FF2B5EF4-FFF2-40B4-BE49-F238E27FC236}">
                <a16:creationId xmlns:a16="http://schemas.microsoft.com/office/drawing/2014/main" id="{1E4EA2FA-5205-3E93-5B14-FDB50B16FF8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88" y="6100763"/>
            <a:ext cx="12188825" cy="65087"/>
          </a:xfrm>
          <a:prstGeom prst="rect">
            <a:avLst/>
          </a:prstGeom>
          <a:solidFill>
            <a:srgbClr val="595460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14" name="Rectangle 11" descr="&quot;&quot;">
            <a:extLst>
              <a:ext uri="{FF2B5EF4-FFF2-40B4-BE49-F238E27FC236}">
                <a16:creationId xmlns:a16="http://schemas.microsoft.com/office/drawing/2014/main" id="{16AA729B-6834-52AD-2187-B3315BB2BCC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33913" y="6118225"/>
            <a:ext cx="63500" cy="739775"/>
          </a:xfrm>
          <a:prstGeom prst="rect">
            <a:avLst/>
          </a:prstGeom>
          <a:solidFill>
            <a:srgbClr val="595460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4" name="Title 1"/>
          <p:cNvSpPr txBox="1">
            <a:spLocks noGrp="1"/>
          </p:cNvSpPr>
          <p:nvPr>
            <p:ph type="title"/>
          </p:nvPr>
        </p:nvSpPr>
        <p:spPr>
          <a:xfrm>
            <a:off x="648931" y="180639"/>
            <a:ext cx="10900141" cy="935778"/>
          </a:xfrm>
        </p:spPr>
        <p:txBody>
          <a:bodyPr>
            <a:noAutofit/>
          </a:bodyPr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 lvl="0"/>
            <a:r>
              <a:rPr lang="en-GB"/>
              <a:t>Click to add title</a:t>
            </a:r>
          </a:p>
        </p:txBody>
      </p:sp>
      <p:sp>
        <p:nvSpPr>
          <p:cNvPr id="7" name="Content Placeholder 2"/>
          <p:cNvSpPr txBox="1">
            <a:spLocks noGrp="1"/>
          </p:cNvSpPr>
          <p:nvPr>
            <p:ph idx="4294967295"/>
          </p:nvPr>
        </p:nvSpPr>
        <p:spPr>
          <a:xfrm>
            <a:off x="648931" y="1834002"/>
            <a:ext cx="3519031" cy="465155"/>
          </a:xfrm>
        </p:spPr>
        <p:txBody>
          <a:bodyPr anchor="t">
            <a:noAutofit/>
          </a:bodyPr>
          <a:lstStyle>
            <a:lvl1pPr>
              <a:defRPr sz="2000"/>
            </a:lvl1pPr>
          </a:lstStyle>
          <a:p>
            <a:pPr lvl="0"/>
            <a:r>
              <a:rPr lang="en-GB"/>
              <a:t>Click to add subtitle</a:t>
            </a:r>
          </a:p>
        </p:txBody>
      </p:sp>
      <p:sp>
        <p:nvSpPr>
          <p:cNvPr id="8" name="Content Placeholder 2"/>
          <p:cNvSpPr txBox="1">
            <a:spLocks noGrp="1"/>
          </p:cNvSpPr>
          <p:nvPr>
            <p:ph idx="4294967295"/>
          </p:nvPr>
        </p:nvSpPr>
        <p:spPr>
          <a:xfrm>
            <a:off x="648931" y="2419557"/>
            <a:ext cx="3519031" cy="3197263"/>
          </a:xfrm>
        </p:spPr>
        <p:txBody>
          <a:bodyPr anchor="t"/>
          <a:lstStyle>
            <a:lvl1pPr marL="283464" indent="-283464">
              <a:buSzPct val="100000"/>
              <a:buFont typeface="Arial" pitchFamily="34"/>
              <a:buChar char="•"/>
              <a:defRPr sz="1600" b="0"/>
            </a:lvl1pPr>
          </a:lstStyle>
          <a:p>
            <a:pPr lvl="0"/>
            <a:r>
              <a:rPr lang="en-GB"/>
              <a:t> Click to add text</a:t>
            </a:r>
          </a:p>
        </p:txBody>
      </p:sp>
      <p:sp>
        <p:nvSpPr>
          <p:cNvPr id="9" name="Content Placeholder 2"/>
          <p:cNvSpPr txBox="1">
            <a:spLocks noGrp="1"/>
          </p:cNvSpPr>
          <p:nvPr>
            <p:ph idx="4294967295"/>
          </p:nvPr>
        </p:nvSpPr>
        <p:spPr>
          <a:xfrm>
            <a:off x="4336487" y="1828351"/>
            <a:ext cx="3519031" cy="465155"/>
          </a:xfrm>
        </p:spPr>
        <p:txBody>
          <a:bodyPr anchor="t">
            <a:noAutofit/>
          </a:bodyPr>
          <a:lstStyle>
            <a:lvl1pPr>
              <a:defRPr sz="2000"/>
            </a:lvl1pPr>
          </a:lstStyle>
          <a:p>
            <a:pPr lvl="0"/>
            <a:r>
              <a:rPr lang="en-GB"/>
              <a:t>Click to add subtitle</a:t>
            </a:r>
          </a:p>
        </p:txBody>
      </p:sp>
      <p:sp>
        <p:nvSpPr>
          <p:cNvPr id="10" name="Content Placeholder 2"/>
          <p:cNvSpPr txBox="1">
            <a:spLocks noGrp="1"/>
          </p:cNvSpPr>
          <p:nvPr>
            <p:ph idx="4294967295"/>
          </p:nvPr>
        </p:nvSpPr>
        <p:spPr>
          <a:xfrm>
            <a:off x="4336487" y="2419557"/>
            <a:ext cx="3519031" cy="3197263"/>
          </a:xfrm>
        </p:spPr>
        <p:txBody>
          <a:bodyPr anchor="t"/>
          <a:lstStyle>
            <a:lvl1pPr marL="283464" indent="-283464">
              <a:buSzPct val="100000"/>
              <a:buFont typeface="Arial" pitchFamily="34"/>
              <a:buChar char="•"/>
              <a:defRPr sz="1600" b="0"/>
            </a:lvl1pPr>
          </a:lstStyle>
          <a:p>
            <a:pPr lvl="0"/>
            <a:r>
              <a:rPr lang="en-GB"/>
              <a:t> Click to add text</a:t>
            </a:r>
          </a:p>
        </p:txBody>
      </p:sp>
      <p:sp>
        <p:nvSpPr>
          <p:cNvPr id="11" name="Content Placeholder 2"/>
          <p:cNvSpPr txBox="1">
            <a:spLocks noGrp="1"/>
          </p:cNvSpPr>
          <p:nvPr>
            <p:ph idx="4294967295"/>
          </p:nvPr>
        </p:nvSpPr>
        <p:spPr>
          <a:xfrm>
            <a:off x="8024033" y="1834002"/>
            <a:ext cx="3519031" cy="465155"/>
          </a:xfrm>
        </p:spPr>
        <p:txBody>
          <a:bodyPr anchor="t">
            <a:noAutofit/>
          </a:bodyPr>
          <a:lstStyle>
            <a:lvl1pPr>
              <a:defRPr sz="2000"/>
            </a:lvl1pPr>
          </a:lstStyle>
          <a:p>
            <a:pPr lvl="0"/>
            <a:r>
              <a:rPr lang="en-GB"/>
              <a:t>Click to add subtitle</a:t>
            </a:r>
          </a:p>
        </p:txBody>
      </p:sp>
      <p:sp>
        <p:nvSpPr>
          <p:cNvPr id="12" name="Content Placeholder 2"/>
          <p:cNvSpPr txBox="1">
            <a:spLocks noGrp="1"/>
          </p:cNvSpPr>
          <p:nvPr>
            <p:ph idx="4294967295"/>
          </p:nvPr>
        </p:nvSpPr>
        <p:spPr>
          <a:xfrm>
            <a:off x="8024033" y="2419557"/>
            <a:ext cx="3519031" cy="3197263"/>
          </a:xfrm>
        </p:spPr>
        <p:txBody>
          <a:bodyPr anchor="t"/>
          <a:lstStyle>
            <a:lvl1pPr marL="283464" indent="-283464">
              <a:buSzPct val="100000"/>
              <a:buFont typeface="Arial" pitchFamily="34"/>
              <a:buChar char="•"/>
              <a:defRPr sz="1600" b="0"/>
            </a:lvl1pPr>
          </a:lstStyle>
          <a:p>
            <a:pPr lvl="0"/>
            <a:r>
              <a:rPr lang="en-GB"/>
              <a:t> Click to add text</a:t>
            </a:r>
          </a:p>
        </p:txBody>
      </p:sp>
      <p:sp>
        <p:nvSpPr>
          <p:cNvPr id="15" name="Footer Placeholder 29">
            <a:extLst>
              <a:ext uri="{FF2B5EF4-FFF2-40B4-BE49-F238E27FC236}">
                <a16:creationId xmlns:a16="http://schemas.microsoft.com/office/drawing/2014/main" id="{F2702DB3-EED6-C7B2-728D-B0C9D7FCBA5A}"/>
              </a:ext>
            </a:extLst>
          </p:cNvPr>
          <p:cNvSpPr txBox="1">
            <a:spLocks noGrp="1"/>
          </p:cNvSpPr>
          <p:nvPr>
            <p:ph type="ftr" sz="quarter" idx="10"/>
          </p:nvPr>
        </p:nvSpPr>
        <p:spPr>
          <a:xfrm>
            <a:off x="642938" y="6308725"/>
            <a:ext cx="3424237" cy="45720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r>
              <a:t>Presentation Title</a:t>
            </a:r>
          </a:p>
        </p:txBody>
      </p:sp>
      <p:sp>
        <p:nvSpPr>
          <p:cNvPr id="16" name="Date Placeholder 28">
            <a:extLst>
              <a:ext uri="{FF2B5EF4-FFF2-40B4-BE49-F238E27FC236}">
                <a16:creationId xmlns:a16="http://schemas.microsoft.com/office/drawing/2014/main" id="{F4526A7F-D41F-0A60-84DE-59E810E4F297}"/>
              </a:ext>
            </a:extLst>
          </p:cNvPr>
          <p:cNvSpPr txBox="1">
            <a:spLocks noGrp="1"/>
          </p:cNvSpPr>
          <p:nvPr>
            <p:ph type="dt" sz="half" idx="11"/>
          </p:nvPr>
        </p:nvSpPr>
        <p:spPr>
          <a:xfrm>
            <a:off x="5373688" y="6308725"/>
            <a:ext cx="3411537" cy="457200"/>
          </a:xfrm>
        </p:spPr>
        <p:txBody>
          <a:bodyPr/>
          <a:lstStyle>
            <a:lvl1pPr>
              <a:defRPr>
                <a:solidFill>
                  <a:srgbClr val="595460"/>
                </a:solidFill>
              </a:defRPr>
            </a:lvl1pPr>
          </a:lstStyle>
          <a:p>
            <a:pPr>
              <a:defRPr/>
            </a:pPr>
            <a:r>
              <a:t>2/1/20XX</a:t>
            </a:r>
          </a:p>
        </p:txBody>
      </p:sp>
      <p:sp>
        <p:nvSpPr>
          <p:cNvPr id="17" name="Slide Number Placeholder 30">
            <a:extLst>
              <a:ext uri="{FF2B5EF4-FFF2-40B4-BE49-F238E27FC236}">
                <a16:creationId xmlns:a16="http://schemas.microsoft.com/office/drawing/2014/main" id="{FF9FB8EF-1949-59B8-69A9-28C7188DC99A}"/>
              </a:ext>
            </a:extLst>
          </p:cNvPr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0373DB-9700-49E2-9A21-719FC1F92793}" type="slidenum">
              <a:rPr lang="en-GB" altLang="ko-KR"/>
              <a:pPr>
                <a:defRPr/>
              </a:pPr>
              <a:t>‹#›</a:t>
            </a:fld>
            <a:endParaRPr lang="en-GB" altLang="ko-KR"/>
          </a:p>
        </p:txBody>
      </p:sp>
    </p:spTree>
    <p:extLst>
      <p:ext uri="{BB962C8B-B14F-4D97-AF65-F5344CB8AC3E}">
        <p14:creationId xmlns:p14="http://schemas.microsoft.com/office/powerpoint/2010/main" val="4229689003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umm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 descr="&quot;&quot;">
            <a:extLst>
              <a:ext uri="{FF2B5EF4-FFF2-40B4-BE49-F238E27FC236}">
                <a16:creationId xmlns:a16="http://schemas.microsoft.com/office/drawing/2014/main" id="{F595FFB3-020B-3938-71F8-EA09E95CD36E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0" y="0"/>
            <a:ext cx="12192000" cy="6858000"/>
          </a:xfrm>
          <a:prstGeom prst="rect">
            <a:avLst/>
          </a:prstGeom>
          <a:solidFill>
            <a:srgbClr val="EBEDEB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3" name="Rectangle 10" descr="&quot;&quot;">
            <a:extLst>
              <a:ext uri="{FF2B5EF4-FFF2-40B4-BE49-F238E27FC236}">
                <a16:creationId xmlns:a16="http://schemas.microsoft.com/office/drawing/2014/main" id="{10250616-D082-BEAC-9BA1-F00EFF74E1A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76775" y="0"/>
            <a:ext cx="7515225" cy="6858000"/>
          </a:xfrm>
          <a:prstGeom prst="rect">
            <a:avLst/>
          </a:prstGeom>
          <a:solidFill>
            <a:srgbClr val="FFFFFF">
              <a:alpha val="74901"/>
            </a:srgbClr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5" name="Rectangle 9" descr="&quot;&quot;">
            <a:extLst>
              <a:ext uri="{FF2B5EF4-FFF2-40B4-BE49-F238E27FC236}">
                <a16:creationId xmlns:a16="http://schemas.microsoft.com/office/drawing/2014/main" id="{B75776C4-7616-CAE6-DBD7-30C5C3E7A4E8}"/>
              </a:ext>
            </a:extLst>
          </p:cNvPr>
          <p:cNvSpPr>
            <a:spLocks noChangeArrowheads="1"/>
          </p:cNvSpPr>
          <p:nvPr/>
        </p:nvSpPr>
        <p:spPr bwMode="auto">
          <a:xfrm rot="5400013">
            <a:off x="1216025" y="3397250"/>
            <a:ext cx="6858000" cy="63500"/>
          </a:xfrm>
          <a:prstGeom prst="rect">
            <a:avLst/>
          </a:prstGeom>
          <a:solidFill>
            <a:srgbClr val="595460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6" name="Rectangle 12" descr="&quot;&quot;">
            <a:extLst>
              <a:ext uri="{FF2B5EF4-FFF2-40B4-BE49-F238E27FC236}">
                <a16:creationId xmlns:a16="http://schemas.microsoft.com/office/drawing/2014/main" id="{2988B8F3-E2DB-A5CD-9070-590854FF255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249488"/>
            <a:ext cx="4618038" cy="63500"/>
          </a:xfrm>
          <a:prstGeom prst="rect">
            <a:avLst/>
          </a:prstGeom>
          <a:solidFill>
            <a:srgbClr val="595460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7" name="Rectangle 13" descr="&quot;&quot;">
            <a:extLst>
              <a:ext uri="{FF2B5EF4-FFF2-40B4-BE49-F238E27FC236}">
                <a16:creationId xmlns:a16="http://schemas.microsoft.com/office/drawing/2014/main" id="{8FD546BE-34EB-7196-DBAA-C4B8DBB982B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4546600"/>
            <a:ext cx="4618038" cy="63500"/>
          </a:xfrm>
          <a:prstGeom prst="rect">
            <a:avLst/>
          </a:prstGeom>
          <a:solidFill>
            <a:srgbClr val="595460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4" name="Title 1"/>
          <p:cNvSpPr txBox="1">
            <a:spLocks noGrp="1"/>
          </p:cNvSpPr>
          <p:nvPr>
            <p:ph type="title"/>
          </p:nvPr>
        </p:nvSpPr>
        <p:spPr>
          <a:xfrm>
            <a:off x="5376672" y="537383"/>
            <a:ext cx="6172410" cy="1031927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/>
              <a:t>Click to add title</a:t>
            </a:r>
          </a:p>
        </p:txBody>
      </p:sp>
      <p:sp>
        <p:nvSpPr>
          <p:cNvPr id="8" name="Picture Placeholder 19"/>
          <p:cNvSpPr txBox="1">
            <a:spLocks noGrp="1"/>
          </p:cNvSpPr>
          <p:nvPr>
            <p:ph type="pic" idx="4294967295"/>
          </p:nvPr>
        </p:nvSpPr>
        <p:spPr>
          <a:xfrm>
            <a:off x="0" y="0"/>
            <a:ext cx="4613541" cy="2249323"/>
          </a:xfrm>
        </p:spPr>
        <p:txBody>
          <a:bodyPr anchor="t" anchorCtr="1"/>
          <a:lstStyle>
            <a:lvl1pPr algn="ctr">
              <a:defRPr/>
            </a:lvl1pPr>
          </a:lstStyle>
          <a:p>
            <a:pPr lvl="0"/>
            <a:r>
              <a:rPr lang="en-GB" noProof="0"/>
              <a:t>Click to add picture</a:t>
            </a:r>
          </a:p>
        </p:txBody>
      </p:sp>
      <p:sp>
        <p:nvSpPr>
          <p:cNvPr id="9" name="Picture Placeholder 19"/>
          <p:cNvSpPr txBox="1">
            <a:spLocks noGrp="1"/>
          </p:cNvSpPr>
          <p:nvPr>
            <p:ph type="pic" idx="4294967295"/>
          </p:nvPr>
        </p:nvSpPr>
        <p:spPr>
          <a:xfrm>
            <a:off x="0" y="2311338"/>
            <a:ext cx="4613541" cy="2241523"/>
          </a:xfrm>
        </p:spPr>
        <p:txBody>
          <a:bodyPr anchor="t" anchorCtr="1"/>
          <a:lstStyle>
            <a:lvl1pPr algn="ctr">
              <a:defRPr/>
            </a:lvl1pPr>
          </a:lstStyle>
          <a:p>
            <a:pPr lvl="0"/>
            <a:r>
              <a:rPr lang="en-GB" noProof="0"/>
              <a:t>Click to add picture</a:t>
            </a:r>
          </a:p>
        </p:txBody>
      </p:sp>
      <p:sp>
        <p:nvSpPr>
          <p:cNvPr id="10" name="Picture Placeholder 19"/>
          <p:cNvSpPr txBox="1">
            <a:spLocks noGrp="1"/>
          </p:cNvSpPr>
          <p:nvPr>
            <p:ph type="pic" idx="4294967295"/>
          </p:nvPr>
        </p:nvSpPr>
        <p:spPr>
          <a:xfrm>
            <a:off x="0" y="4613568"/>
            <a:ext cx="4613541" cy="2241523"/>
          </a:xfrm>
        </p:spPr>
        <p:txBody>
          <a:bodyPr anchor="t" anchorCtr="1"/>
          <a:lstStyle>
            <a:lvl1pPr algn="ctr">
              <a:defRPr/>
            </a:lvl1pPr>
          </a:lstStyle>
          <a:p>
            <a:pPr lvl="0"/>
            <a:r>
              <a:rPr lang="en-GB" noProof="0"/>
              <a:t>Click to add picture</a:t>
            </a:r>
          </a:p>
        </p:txBody>
      </p:sp>
      <p:sp>
        <p:nvSpPr>
          <p:cNvPr id="11" name="Content Placeholder 2"/>
          <p:cNvSpPr txBox="1">
            <a:spLocks noGrp="1"/>
          </p:cNvSpPr>
          <p:nvPr>
            <p:ph idx="4294967295"/>
          </p:nvPr>
        </p:nvSpPr>
        <p:spPr>
          <a:xfrm>
            <a:off x="5376672" y="1735741"/>
            <a:ext cx="6172410" cy="3767492"/>
          </a:xfrm>
        </p:spPr>
        <p:txBody>
          <a:bodyPr anchor="t"/>
          <a:lstStyle>
            <a:lvl1pPr>
              <a:defRPr sz="1600" b="0"/>
            </a:lvl1pPr>
          </a:lstStyle>
          <a:p>
            <a:pPr lvl="0"/>
            <a:r>
              <a:rPr lang="en-GB"/>
              <a:t> Click to add text</a:t>
            </a:r>
          </a:p>
        </p:txBody>
      </p:sp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66C9C5EC-F1CB-825C-D884-6E2B476BEE47}"/>
              </a:ext>
            </a:extLst>
          </p:cNvPr>
          <p:cNvSpPr txBox="1">
            <a:spLocks noGrp="1"/>
          </p:cNvSpPr>
          <p:nvPr>
            <p:ph type="ftr" sz="quarter" idx="10"/>
          </p:nvPr>
        </p:nvSpPr>
        <p:spPr>
          <a:xfrm>
            <a:off x="642938" y="6308725"/>
            <a:ext cx="3271837" cy="457200"/>
          </a:xfrm>
        </p:spPr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dist="38096" dir="2700000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r>
              <a:t>Presentation Title</a:t>
            </a:r>
          </a:p>
        </p:txBody>
      </p:sp>
      <p:sp>
        <p:nvSpPr>
          <p:cNvPr id="13" name="Date Placeholder 3">
            <a:extLst>
              <a:ext uri="{FF2B5EF4-FFF2-40B4-BE49-F238E27FC236}">
                <a16:creationId xmlns:a16="http://schemas.microsoft.com/office/drawing/2014/main" id="{F05C002B-7101-EFC5-218A-3B1449BAAC3E}"/>
              </a:ext>
            </a:extLst>
          </p:cNvPr>
          <p:cNvSpPr txBox="1">
            <a:spLocks noGrp="1"/>
          </p:cNvSpPr>
          <p:nvPr>
            <p:ph type="dt" sz="half" idx="11"/>
          </p:nvPr>
        </p:nvSpPr>
        <p:spPr>
          <a:xfrm>
            <a:off x="5376863" y="6308725"/>
            <a:ext cx="3411537" cy="457200"/>
          </a:xfrm>
        </p:spPr>
        <p:txBody>
          <a:bodyPr/>
          <a:lstStyle>
            <a:lvl1pPr>
              <a:defRPr>
                <a:solidFill>
                  <a:srgbClr val="595460"/>
                </a:solidFill>
              </a:defRPr>
            </a:lvl1pPr>
          </a:lstStyle>
          <a:p>
            <a:pPr>
              <a:defRPr/>
            </a:pPr>
            <a:r>
              <a:t>2/1/20XX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0096D0A9-8A94-FBA1-7100-43237E5C8A5F}"/>
              </a:ext>
            </a:extLst>
          </p:cNvPr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C2541A-5A09-4C1D-AC5A-822056BAD98D}" type="slidenum">
              <a:rPr lang="en-GB" altLang="ko-KR"/>
              <a:pPr>
                <a:defRPr/>
              </a:pPr>
              <a:t>‹#›</a:t>
            </a:fld>
            <a:endParaRPr lang="en-GB" altLang="ko-KR"/>
          </a:p>
        </p:txBody>
      </p:sp>
    </p:spTree>
    <p:extLst>
      <p:ext uri="{BB962C8B-B14F-4D97-AF65-F5344CB8AC3E}">
        <p14:creationId xmlns:p14="http://schemas.microsoft.com/office/powerpoint/2010/main" val="323025049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los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 descr="&quot;&quot;">
            <a:extLst>
              <a:ext uri="{FF2B5EF4-FFF2-40B4-BE49-F238E27FC236}">
                <a16:creationId xmlns:a16="http://schemas.microsoft.com/office/drawing/2014/main" id="{F5CC2B34-C576-5D0A-33A1-D24CA7982FA9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0" y="0"/>
            <a:ext cx="12192000" cy="6858000"/>
          </a:xfrm>
          <a:prstGeom prst="rect">
            <a:avLst/>
          </a:prstGeom>
          <a:solidFill>
            <a:srgbClr val="EBEDEB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3" name="Rectangle 6" descr="&quot;&quot;">
            <a:extLst>
              <a:ext uri="{FF2B5EF4-FFF2-40B4-BE49-F238E27FC236}">
                <a16:creationId xmlns:a16="http://schemas.microsoft.com/office/drawing/2014/main" id="{B84886F1-45D5-703F-37CA-B3C0F9C4469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866775"/>
            <a:ext cx="6832600" cy="2593975"/>
          </a:xfrm>
          <a:prstGeom prst="rect">
            <a:avLst/>
          </a:prstGeom>
          <a:solidFill>
            <a:srgbClr val="595460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7" name="Rectangle 8" descr="&quot;&quot;">
            <a:extLst>
              <a:ext uri="{FF2B5EF4-FFF2-40B4-BE49-F238E27FC236}">
                <a16:creationId xmlns:a16="http://schemas.microsoft.com/office/drawing/2014/main" id="{0B48EF1F-3479-F3A3-65E3-F855FD78C7B9}"/>
              </a:ext>
            </a:extLst>
          </p:cNvPr>
          <p:cNvSpPr>
            <a:spLocks noChangeArrowheads="1"/>
          </p:cNvSpPr>
          <p:nvPr/>
        </p:nvSpPr>
        <p:spPr bwMode="auto">
          <a:xfrm>
            <a:off x="-3175" y="920750"/>
            <a:ext cx="1071563" cy="2465388"/>
          </a:xfrm>
          <a:prstGeom prst="rect">
            <a:avLst/>
          </a:prstGeom>
          <a:solidFill>
            <a:srgbClr val="97A7B8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8" name="Rectangle 9" descr="&quot;&quot;">
            <a:extLst>
              <a:ext uri="{FF2B5EF4-FFF2-40B4-BE49-F238E27FC236}">
                <a16:creationId xmlns:a16="http://schemas.microsoft.com/office/drawing/2014/main" id="{F971FEF9-A41C-0CCD-FDCB-002FFF208305}"/>
              </a:ext>
            </a:extLst>
          </p:cNvPr>
          <p:cNvSpPr>
            <a:spLocks noChangeArrowheads="1"/>
          </p:cNvSpPr>
          <p:nvPr/>
        </p:nvSpPr>
        <p:spPr bwMode="auto">
          <a:xfrm rot="5400013">
            <a:off x="-2389981" y="3396456"/>
            <a:ext cx="6858000" cy="65088"/>
          </a:xfrm>
          <a:prstGeom prst="rect">
            <a:avLst/>
          </a:prstGeom>
          <a:solidFill>
            <a:srgbClr val="595460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9" name="Rectangle 10" descr="&quot;&quot;">
            <a:extLst>
              <a:ext uri="{FF2B5EF4-FFF2-40B4-BE49-F238E27FC236}">
                <a16:creationId xmlns:a16="http://schemas.microsoft.com/office/drawing/2014/main" id="{B3AD8302-CD2B-AFAF-AC64-18E6D0EA808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847725"/>
            <a:ext cx="6832600" cy="73025"/>
          </a:xfrm>
          <a:prstGeom prst="rect">
            <a:avLst/>
          </a:prstGeom>
          <a:solidFill>
            <a:srgbClr val="595460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10" name="Rectangle 13" descr="&quot;&quot;">
            <a:extLst>
              <a:ext uri="{FF2B5EF4-FFF2-40B4-BE49-F238E27FC236}">
                <a16:creationId xmlns:a16="http://schemas.microsoft.com/office/drawing/2014/main" id="{0561F2FA-ACB0-30CA-5182-CC7AFF593C6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8000" y="3443288"/>
            <a:ext cx="5334000" cy="3414712"/>
          </a:xfrm>
          <a:prstGeom prst="rect">
            <a:avLst/>
          </a:prstGeom>
          <a:solidFill>
            <a:srgbClr val="FFFFFF">
              <a:alpha val="74901"/>
            </a:srgbClr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11" name="Rectangle 14" descr="&quot;&quot;">
            <a:extLst>
              <a:ext uri="{FF2B5EF4-FFF2-40B4-BE49-F238E27FC236}">
                <a16:creationId xmlns:a16="http://schemas.microsoft.com/office/drawing/2014/main" id="{F5B00061-5D83-8C12-329A-15F954B529A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397250"/>
            <a:ext cx="12192000" cy="63500"/>
          </a:xfrm>
          <a:prstGeom prst="rect">
            <a:avLst/>
          </a:prstGeom>
          <a:solidFill>
            <a:srgbClr val="595460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13" name="Rectangle 17" descr="&quot;&quot;">
            <a:extLst>
              <a:ext uri="{FF2B5EF4-FFF2-40B4-BE49-F238E27FC236}">
                <a16:creationId xmlns:a16="http://schemas.microsoft.com/office/drawing/2014/main" id="{8189FF7B-9153-AB7B-C104-7D34FE83CB6C}"/>
              </a:ext>
            </a:extLst>
          </p:cNvPr>
          <p:cNvSpPr>
            <a:spLocks noChangeArrowheads="1"/>
          </p:cNvSpPr>
          <p:nvPr/>
        </p:nvSpPr>
        <p:spPr bwMode="auto">
          <a:xfrm rot="5400013">
            <a:off x="3398838" y="3397250"/>
            <a:ext cx="6858000" cy="63500"/>
          </a:xfrm>
          <a:prstGeom prst="rect">
            <a:avLst/>
          </a:prstGeom>
          <a:solidFill>
            <a:srgbClr val="595460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4" name="Title 1"/>
          <p:cNvSpPr txBox="1">
            <a:spLocks noGrp="1"/>
          </p:cNvSpPr>
          <p:nvPr>
            <p:ph type="title"/>
          </p:nvPr>
        </p:nvSpPr>
        <p:spPr>
          <a:xfrm>
            <a:off x="1434620" y="1138043"/>
            <a:ext cx="4862806" cy="2019488"/>
          </a:xfrm>
        </p:spPr>
        <p:txBody>
          <a:bodyPr/>
          <a:lstStyle>
            <a:lvl1pPr>
              <a:lnSpc>
                <a:spcPct val="100000"/>
              </a:lnSpc>
              <a:defRPr>
                <a:solidFill>
                  <a:srgbClr val="FFFFFF"/>
                </a:solidFill>
              </a:defRPr>
            </a:lvl1pPr>
          </a:lstStyle>
          <a:p>
            <a:pPr lvl="0"/>
            <a:r>
              <a:rPr lang="en-GB"/>
              <a:t>CLICK TO ADD TITLE</a:t>
            </a:r>
          </a:p>
        </p:txBody>
      </p:sp>
      <p:sp>
        <p:nvSpPr>
          <p:cNvPr id="5" name="Picture Placeholder 21"/>
          <p:cNvSpPr txBox="1">
            <a:spLocks noGrp="1"/>
          </p:cNvSpPr>
          <p:nvPr>
            <p:ph type="pic" idx="4294967295"/>
          </p:nvPr>
        </p:nvSpPr>
        <p:spPr>
          <a:xfrm>
            <a:off x="6858027" y="4937"/>
            <a:ext cx="5333978" cy="3392049"/>
          </a:xfrm>
        </p:spPr>
        <p:txBody>
          <a:bodyPr anchor="t" anchorCtr="1"/>
          <a:lstStyle>
            <a:lvl1pPr algn="ctr">
              <a:defRPr/>
            </a:lvl1pPr>
          </a:lstStyle>
          <a:p>
            <a:pPr lvl="0"/>
            <a:r>
              <a:rPr lang="en-GB" noProof="0"/>
              <a:t>Click to add photo</a:t>
            </a:r>
          </a:p>
        </p:txBody>
      </p:sp>
      <p:sp>
        <p:nvSpPr>
          <p:cNvPr id="6" name="Picture Placeholder 21"/>
          <p:cNvSpPr txBox="1">
            <a:spLocks noGrp="1"/>
          </p:cNvSpPr>
          <p:nvPr>
            <p:ph type="pic" idx="4294967295"/>
          </p:nvPr>
        </p:nvSpPr>
        <p:spPr>
          <a:xfrm>
            <a:off x="1067708" y="3461004"/>
            <a:ext cx="5728213" cy="3396996"/>
          </a:xfrm>
        </p:spPr>
        <p:txBody>
          <a:bodyPr anchor="t" anchorCtr="1"/>
          <a:lstStyle>
            <a:lvl1pPr algn="ctr">
              <a:defRPr/>
            </a:lvl1pPr>
          </a:lstStyle>
          <a:p>
            <a:pPr lvl="0"/>
            <a:r>
              <a:rPr lang="en-GB" noProof="0"/>
              <a:t>Click to add photo</a:t>
            </a:r>
          </a:p>
        </p:txBody>
      </p:sp>
      <p:sp>
        <p:nvSpPr>
          <p:cNvPr id="12" name="Content Placeholder 2"/>
          <p:cNvSpPr txBox="1">
            <a:spLocks noGrp="1"/>
          </p:cNvSpPr>
          <p:nvPr>
            <p:ph idx="4294967295"/>
          </p:nvPr>
        </p:nvSpPr>
        <p:spPr>
          <a:xfrm>
            <a:off x="7386760" y="3928344"/>
            <a:ext cx="4162321" cy="2285003"/>
          </a:xfrm>
        </p:spPr>
        <p:txBody>
          <a:bodyPr anchor="t"/>
          <a:lstStyle>
            <a:lvl1pPr>
              <a:lnSpc>
                <a:spcPct val="100000"/>
              </a:lnSpc>
              <a:defRPr sz="2400" b="0"/>
            </a:lvl1pPr>
          </a:lstStyle>
          <a:p>
            <a:pPr lvl="0"/>
            <a:r>
              <a:rPr lang="en-GB"/>
              <a:t>Click to add text</a:t>
            </a:r>
          </a:p>
        </p:txBody>
      </p:sp>
      <p:sp>
        <p:nvSpPr>
          <p:cNvPr id="14" name="Footer Placeholder 12">
            <a:extLst>
              <a:ext uri="{FF2B5EF4-FFF2-40B4-BE49-F238E27FC236}">
                <a16:creationId xmlns:a16="http://schemas.microsoft.com/office/drawing/2014/main" id="{2C76192C-AC36-F374-FBC1-081674B9FB13}"/>
              </a:ext>
            </a:extLst>
          </p:cNvPr>
          <p:cNvSpPr txBox="1">
            <a:spLocks noGrp="1"/>
          </p:cNvSpPr>
          <p:nvPr>
            <p:ph type="ftr" sz="quarter" idx="10"/>
          </p:nvPr>
        </p:nvSpPr>
        <p:spPr>
          <a:xfrm>
            <a:off x="1525588" y="6308725"/>
            <a:ext cx="4946650" cy="457200"/>
          </a:xfrm>
        </p:spPr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dist="38096" dir="2700000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r>
              <a:t>Presentation Title</a:t>
            </a:r>
          </a:p>
        </p:txBody>
      </p:sp>
      <p:sp>
        <p:nvSpPr>
          <p:cNvPr id="15" name="Date Placeholder 11">
            <a:extLst>
              <a:ext uri="{FF2B5EF4-FFF2-40B4-BE49-F238E27FC236}">
                <a16:creationId xmlns:a16="http://schemas.microsoft.com/office/drawing/2014/main" id="{75D438CA-0FA4-66BF-A825-B8B29FAC79A7}"/>
              </a:ext>
            </a:extLst>
          </p:cNvPr>
          <p:cNvSpPr txBox="1">
            <a:spLocks noGrp="1"/>
          </p:cNvSpPr>
          <p:nvPr>
            <p:ph type="dt" sz="half" idx="11"/>
          </p:nvPr>
        </p:nvSpPr>
        <p:spPr>
          <a:xfrm>
            <a:off x="7377113" y="6308725"/>
            <a:ext cx="273685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t>2/1/20XX</a:t>
            </a:r>
          </a:p>
        </p:txBody>
      </p:sp>
      <p:sp>
        <p:nvSpPr>
          <p:cNvPr id="16" name="Slide Number Placeholder 15">
            <a:extLst>
              <a:ext uri="{FF2B5EF4-FFF2-40B4-BE49-F238E27FC236}">
                <a16:creationId xmlns:a16="http://schemas.microsoft.com/office/drawing/2014/main" id="{6396B3E1-7482-4972-4DC5-CDFCD28606DD}"/>
              </a:ext>
            </a:extLst>
          </p:cNvPr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782E0B-32B8-4E30-ADD5-94A2EB78B79F}" type="slidenum">
              <a:rPr lang="en-GB" altLang="ko-KR"/>
              <a:pPr>
                <a:defRPr/>
              </a:pPr>
              <a:t>‹#›</a:t>
            </a:fld>
            <a:endParaRPr lang="en-GB" altLang="ko-KR"/>
          </a:p>
        </p:txBody>
      </p:sp>
    </p:spTree>
    <p:extLst>
      <p:ext uri="{BB962C8B-B14F-4D97-AF65-F5344CB8AC3E}">
        <p14:creationId xmlns:p14="http://schemas.microsoft.com/office/powerpoint/2010/main" val="3621917194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2/3/2026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87241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.xml"/><Relationship Id="rId13" Type="http://schemas.openxmlformats.org/officeDocument/2006/relationships/slideLayout" Target="../slideLayouts/slideLayout29.xml"/><Relationship Id="rId3" Type="http://schemas.openxmlformats.org/officeDocument/2006/relationships/slideLayout" Target="../slideLayouts/slideLayout19.xml"/><Relationship Id="rId7" Type="http://schemas.openxmlformats.org/officeDocument/2006/relationships/slideLayout" Target="../slideLayouts/slideLayout23.xml"/><Relationship Id="rId12" Type="http://schemas.openxmlformats.org/officeDocument/2006/relationships/slideLayout" Target="../slideLayouts/slideLayout28.xml"/><Relationship Id="rId2" Type="http://schemas.openxmlformats.org/officeDocument/2006/relationships/slideLayout" Target="../slideLayouts/slideLayout18.xml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11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1.xml"/><Relationship Id="rId15" Type="http://schemas.openxmlformats.org/officeDocument/2006/relationships/theme" Target="../theme/theme2.xml"/><Relationship Id="rId10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5.xml"/><Relationship Id="rId14" Type="http://schemas.openxmlformats.org/officeDocument/2006/relationships/slideLayout" Target="../slideLayouts/slideLayout3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8.xml"/><Relationship Id="rId13" Type="http://schemas.openxmlformats.org/officeDocument/2006/relationships/slideLayout" Target="../slideLayouts/slideLayout43.xml"/><Relationship Id="rId3" Type="http://schemas.openxmlformats.org/officeDocument/2006/relationships/slideLayout" Target="../slideLayouts/slideLayout33.xml"/><Relationship Id="rId7" Type="http://schemas.openxmlformats.org/officeDocument/2006/relationships/slideLayout" Target="../slideLayouts/slideLayout37.xml"/><Relationship Id="rId12" Type="http://schemas.openxmlformats.org/officeDocument/2006/relationships/slideLayout" Target="../slideLayouts/slideLayout42.xml"/><Relationship Id="rId2" Type="http://schemas.openxmlformats.org/officeDocument/2006/relationships/slideLayout" Target="../slideLayouts/slideLayout32.xml"/><Relationship Id="rId1" Type="http://schemas.openxmlformats.org/officeDocument/2006/relationships/slideLayout" Target="../slideLayouts/slideLayout31.xml"/><Relationship Id="rId6" Type="http://schemas.openxmlformats.org/officeDocument/2006/relationships/slideLayout" Target="../slideLayouts/slideLayout36.xml"/><Relationship Id="rId11" Type="http://schemas.openxmlformats.org/officeDocument/2006/relationships/slideLayout" Target="../slideLayouts/slideLayout41.xml"/><Relationship Id="rId5" Type="http://schemas.openxmlformats.org/officeDocument/2006/relationships/slideLayout" Target="../slideLayouts/slideLayout35.xml"/><Relationship Id="rId15" Type="http://schemas.openxmlformats.org/officeDocument/2006/relationships/theme" Target="../theme/theme3.xml"/><Relationship Id="rId10" Type="http://schemas.openxmlformats.org/officeDocument/2006/relationships/slideLayout" Target="../slideLayouts/slideLayout40.xml"/><Relationship Id="rId4" Type="http://schemas.openxmlformats.org/officeDocument/2006/relationships/slideLayout" Target="../slideLayouts/slideLayout34.xml"/><Relationship Id="rId9" Type="http://schemas.openxmlformats.org/officeDocument/2006/relationships/slideLayout" Target="../slideLayouts/slideLayout39.xml"/><Relationship Id="rId14" Type="http://schemas.openxmlformats.org/officeDocument/2006/relationships/slideLayout" Target="../slideLayouts/slideLayout4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5CF3A5EA-94D0-AEE4-1D28-784C5412F7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8A5D7470-CAC2-678E-1259-59881A50AB9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036A8A29-E67F-EB5D-D14E-93F1A5C8B04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F581DCF-FA60-45E2-A948-30B8BF1A7E4B}" type="datetimeFigureOut">
              <a:rPr lang="ko-KR" altLang="en-US" smtClean="0"/>
              <a:t>2026-02-03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02FF9DFE-D605-52BC-486E-6146BA83B12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741FB005-725B-4F6F-754D-1429C22E5CF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792228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3" r:id="rId13"/>
    <p:sldLayoutId id="2147483664" r:id="rId14"/>
    <p:sldLayoutId id="2147483665" r:id="rId15"/>
    <p:sldLayoutId id="2147483666" r:id="rId16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5CF3A5EA-94D0-AEE4-1D28-784C5412F7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34" tIns="45718" rIns="91434" bIns="45718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8A5D7470-CAC2-678E-1259-59881A50AB9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4"/>
            <a:ext cx="10515600" cy="4351339"/>
          </a:xfrm>
          <a:prstGeom prst="rect">
            <a:avLst/>
          </a:prstGeom>
        </p:spPr>
        <p:txBody>
          <a:bodyPr vert="horz" lIns="91434" tIns="45718" rIns="91434" bIns="45718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036A8A29-E67F-EB5D-D14E-93F1A5C8B04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34" tIns="45718" rIns="91434" bIns="45718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 defTabSz="914332" latinLnBrk="1"/>
            <a:fld id="{CF581DCF-FA60-45E2-A948-30B8BF1A7E4B}" type="datetimeFigureOut">
              <a:rPr lang="ko-KR" altLang="en-US" smtClean="0">
                <a:solidFill>
                  <a:prstClr val="black">
                    <a:tint val="82000"/>
                  </a:prstClr>
                </a:solidFill>
              </a:rPr>
              <a:pPr defTabSz="914332" latinLnBrk="1"/>
              <a:t>2026-02-03</a:t>
            </a:fld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02FF9DFE-D605-52BC-486E-6146BA83B12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34" tIns="45718" rIns="91434" bIns="45718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 defTabSz="914332" latinLnBrk="1"/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741FB005-725B-4F6F-754D-1429C22E5CF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34" tIns="45718" rIns="91434" bIns="45718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 defTabSz="914332" latinLnBrk="1"/>
            <a:fld id="{9FE3D2C2-AA75-47E1-8126-F89316376AEB}" type="slidenum">
              <a:rPr lang="ko-KR" altLang="en-US" smtClean="0">
                <a:solidFill>
                  <a:prstClr val="black">
                    <a:tint val="82000"/>
                  </a:prstClr>
                </a:solidFill>
              </a:rPr>
              <a:pPr defTabSz="914332" latinLnBrk="1"/>
              <a:t>‹#›</a:t>
            </a:fld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05336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7" r:id="rId1"/>
    <p:sldLayoutId id="2147483718" r:id="rId2"/>
    <p:sldLayoutId id="2147483719" r:id="rId3"/>
    <p:sldLayoutId id="2147483720" r:id="rId4"/>
    <p:sldLayoutId id="2147483721" r:id="rId5"/>
    <p:sldLayoutId id="2147483722" r:id="rId6"/>
    <p:sldLayoutId id="2147483723" r:id="rId7"/>
    <p:sldLayoutId id="2147483724" r:id="rId8"/>
    <p:sldLayoutId id="2147483725" r:id="rId9"/>
    <p:sldLayoutId id="2147483726" r:id="rId10"/>
    <p:sldLayoutId id="2147483727" r:id="rId11"/>
    <p:sldLayoutId id="2147483728" r:id="rId12"/>
    <p:sldLayoutId id="2147483729" r:id="rId13"/>
    <p:sldLayoutId id="2147483730" r:id="rId14"/>
  </p:sldLayoutIdLst>
  <p:txStyles>
    <p:titleStyle>
      <a:lvl1pPr algn="l" defTabSz="914332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84" indent="-228584" algn="l" defTabSz="914332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50" indent="-228584" algn="l" defTabSz="914332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14" indent="-228584" algn="l" defTabSz="914332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080" indent="-228584" algn="l" defTabSz="914332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247" indent="-228584" algn="l" defTabSz="914332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412" indent="-228584" algn="l" defTabSz="914332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578" indent="-228584" algn="l" defTabSz="914332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744" indent="-228584" algn="l" defTabSz="914332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910" indent="-228584" algn="l" defTabSz="914332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332" rtl="0" eaLnBrk="1" latinLnBrk="1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67" algn="l" defTabSz="914332" rtl="0" eaLnBrk="1" latinLnBrk="1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32" algn="l" defTabSz="914332" rtl="0" eaLnBrk="1" latinLnBrk="1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98" algn="l" defTabSz="914332" rtl="0" eaLnBrk="1" latinLnBrk="1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64" algn="l" defTabSz="914332" rtl="0" eaLnBrk="1" latinLnBrk="1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30" algn="l" defTabSz="914332" rtl="0" eaLnBrk="1" latinLnBrk="1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94" algn="l" defTabSz="914332" rtl="0" eaLnBrk="1" latinLnBrk="1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160" algn="l" defTabSz="914332" rtl="0" eaLnBrk="1" latinLnBrk="1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327" algn="l" defTabSz="914332" rtl="0" eaLnBrk="1" latinLnBrk="1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ED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6">
            <a:extLst>
              <a:ext uri="{FF2B5EF4-FFF2-40B4-BE49-F238E27FC236}">
                <a16:creationId xmlns:a16="http://schemas.microsoft.com/office/drawing/2014/main" id="{8AF0341E-AA8A-8B1D-5B8B-8A579F2AA0F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18050" y="0"/>
            <a:ext cx="7473950" cy="6858000"/>
          </a:xfrm>
          <a:prstGeom prst="rect">
            <a:avLst/>
          </a:prstGeom>
          <a:solidFill>
            <a:srgbClr val="FFFFFF">
              <a:alpha val="74901"/>
            </a:srgbClr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3" name="Title Placeholder 1">
            <a:extLst>
              <a:ext uri="{FF2B5EF4-FFF2-40B4-BE49-F238E27FC236}">
                <a16:creationId xmlns:a16="http://schemas.microsoft.com/office/drawing/2014/main" id="{D72F1B86-D27E-1154-97E1-699C500C601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42938" y="704850"/>
            <a:ext cx="3411537" cy="5197475"/>
          </a:xfrm>
          <a:prstGeom prst="rect">
            <a:avLst/>
          </a:prstGeom>
          <a:noFill/>
          <a:ln>
            <a:noFill/>
          </a:ln>
        </p:spPr>
        <p:txBody>
          <a:bodyPr vert="horz" wrap="square" lIns="109728" tIns="109728" rIns="109728" bIns="91440" anchor="ctr" anchorCtr="0" compatLnSpc="1">
            <a:normAutofit/>
          </a:bodyPr>
          <a:lstStyle/>
          <a:p>
            <a:pPr lvl="0"/>
            <a:r>
              <a:rPr lang="en-GB"/>
              <a:t>Click to edit Master title style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1C611764-0ECA-8344-F314-8206CFF05ED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5376863" y="704850"/>
            <a:ext cx="6172200" cy="5197475"/>
          </a:xfrm>
          <a:prstGeom prst="rect">
            <a:avLst/>
          </a:prstGeom>
          <a:noFill/>
          <a:ln>
            <a:noFill/>
          </a:ln>
        </p:spPr>
        <p:txBody>
          <a:bodyPr vert="horz" wrap="square" lIns="109728" tIns="109728" rIns="109728" bIns="91440" anchor="ctr" anchorCtr="0" compatLnSpc="1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4053DC96-0A76-A142-831A-019FDB2CF768}"/>
              </a:ext>
            </a:extLst>
          </p:cNvPr>
          <p:cNvSpPr txBox="1">
            <a:spLocks noGrp="1"/>
          </p:cNvSpPr>
          <p:nvPr>
            <p:ph type="dt" sz="half" idx="2"/>
          </p:nvPr>
        </p:nvSpPr>
        <p:spPr>
          <a:xfrm>
            <a:off x="5376863" y="6308725"/>
            <a:ext cx="4549775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109728" tIns="109728" rIns="109728" bIns="91440" anchor="ctr" anchorCtr="0" compatLnSpc="1">
            <a:noAutofit/>
          </a:bodyPr>
          <a:lstStyle>
            <a:lvl1pPr marL="0" marR="0" lvl="0" indent="0" algn="l" defTabSz="914400" rtl="0"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GB" sz="1200" b="0" i="0" u="none" strike="noStrike" kern="1200" cap="none" spc="150" baseline="0">
                <a:solidFill>
                  <a:srgbClr val="404040"/>
                </a:solidFill>
                <a:uFillTx/>
                <a:latin typeface="Meiryo"/>
              </a:defRPr>
            </a:lvl1pPr>
          </a:lstStyle>
          <a:p>
            <a:pPr>
              <a:defRPr/>
            </a:pPr>
            <a:r>
              <a:t>2/1/20XX</a:t>
            </a:r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6C1AD8A4-835A-2B06-6F43-04FDC9C0B670}"/>
              </a:ext>
            </a:extLst>
          </p:cNvPr>
          <p:cNvSpPr txBox="1">
            <a:spLocks noGrp="1"/>
          </p:cNvSpPr>
          <p:nvPr>
            <p:ph type="ftr" sz="quarter" idx="3"/>
          </p:nvPr>
        </p:nvSpPr>
        <p:spPr>
          <a:xfrm>
            <a:off x="642938" y="6308725"/>
            <a:ext cx="3411537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109728" tIns="109728" rIns="109728" bIns="91440" anchor="ctr" anchorCtr="0" compatLnSpc="1">
            <a:noAutofit/>
          </a:bodyPr>
          <a:lstStyle>
            <a:lvl1pPr marL="0" marR="0" lvl="0" indent="0" algn="l" defTabSz="914400" rtl="0"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GB" sz="1200" b="0" i="0" u="none" strike="noStrike" kern="1200" cap="none" spc="150" baseline="0">
                <a:solidFill>
                  <a:srgbClr val="404040"/>
                </a:solidFill>
                <a:uFillTx/>
                <a:latin typeface="Meiryo"/>
              </a:defRPr>
            </a:lvl1pPr>
          </a:lstStyle>
          <a:p>
            <a:pPr>
              <a:defRPr/>
            </a:pPr>
            <a:r>
              <a:t>Presentation Title</a:t>
            </a: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6DD48617-C65F-742D-A94F-62E51CB54362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10569575" y="6308725"/>
            <a:ext cx="979488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109728" tIns="109728" rIns="109728" bIns="91440" numCol="1" anchor="b" anchorCtr="0" compatLnSpc="1">
            <a:prstTxWarp prst="textNoShape">
              <a:avLst/>
            </a:prstTxWarp>
            <a:noAutofit/>
          </a:bodyPr>
          <a:lstStyle>
            <a:lvl1pPr algn="r" eaLnBrk="1" hangingPunct="1">
              <a:defRPr sz="1600" b="1">
                <a:solidFill>
                  <a:srgbClr val="404040"/>
                </a:solidFill>
                <a:latin typeface="Meiryo" panose="020B0400000000000000" pitchFamily="34" charset="-128"/>
                <a:ea typeface="굴림" panose="020B0600000101010101" pitchFamily="50" charset="-127"/>
              </a:defRPr>
            </a:lvl1pPr>
          </a:lstStyle>
          <a:p>
            <a:pPr>
              <a:defRPr/>
            </a:pPr>
            <a:fld id="{733C11A0-5974-4AE1-847E-5D2646535D5B}" type="slidenum">
              <a:rPr lang="en-GB" altLang="ko-KR"/>
              <a:pPr>
                <a:defRPr/>
              </a:pPr>
              <a:t>‹#›</a:t>
            </a:fld>
            <a:endParaRPr lang="en-GB" altLang="ko-KR"/>
          </a:p>
        </p:txBody>
      </p:sp>
      <p:sp>
        <p:nvSpPr>
          <p:cNvPr id="1032" name="Rectangle 20">
            <a:extLst>
              <a:ext uri="{FF2B5EF4-FFF2-40B4-BE49-F238E27FC236}">
                <a16:creationId xmlns:a16="http://schemas.microsoft.com/office/drawing/2014/main" id="{B5897E6D-7B4B-6C57-0E40-D2304575AFD1}"/>
              </a:ext>
            </a:extLst>
          </p:cNvPr>
          <p:cNvSpPr>
            <a:spLocks noChangeArrowheads="1"/>
          </p:cNvSpPr>
          <p:nvPr/>
        </p:nvSpPr>
        <p:spPr bwMode="auto">
          <a:xfrm rot="5400013">
            <a:off x="1257300" y="3397250"/>
            <a:ext cx="6858000" cy="63500"/>
          </a:xfrm>
          <a:prstGeom prst="rect">
            <a:avLst/>
          </a:prstGeom>
          <a:solidFill>
            <a:srgbClr val="595460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9" r:id="rId1"/>
    <p:sldLayoutId id="2147483780" r:id="rId2"/>
    <p:sldLayoutId id="2147483781" r:id="rId3"/>
    <p:sldLayoutId id="2147483782" r:id="rId4"/>
    <p:sldLayoutId id="2147483783" r:id="rId5"/>
    <p:sldLayoutId id="2147483784" r:id="rId6"/>
    <p:sldLayoutId id="2147483785" r:id="rId7"/>
    <p:sldLayoutId id="2147483786" r:id="rId8"/>
    <p:sldLayoutId id="2147483787" r:id="rId9"/>
    <p:sldLayoutId id="2147483788" r:id="rId10"/>
    <p:sldLayoutId id="2147483789" r:id="rId11"/>
    <p:sldLayoutId id="2147483790" r:id="rId12"/>
    <p:sldLayoutId id="2147483791" r:id="rId13"/>
    <p:sldLayoutId id="2147483793" r:id="rId14"/>
  </p:sldLayoutIdLst>
  <p:transition spd="slow"/>
  <p:txStyles>
    <p:titleStyle>
      <a:lvl1pPr algn="l" rtl="0" eaLnBrk="0" fontAlgn="base" hangingPunct="0">
        <a:lnSpc>
          <a:spcPct val="150000"/>
        </a:lnSpc>
        <a:spcBef>
          <a:spcPct val="0"/>
        </a:spcBef>
        <a:spcAft>
          <a:spcPct val="0"/>
        </a:spcAft>
        <a:defRPr lang="en-GB" sz="3600" b="1" kern="1200" spc="150">
          <a:solidFill>
            <a:srgbClr val="404040"/>
          </a:solidFill>
          <a:latin typeface="Meiryo"/>
        </a:defRPr>
      </a:lvl1pPr>
      <a:lvl2pPr algn="l" rtl="0" eaLnBrk="0" fontAlgn="base" hangingPunct="0">
        <a:lnSpc>
          <a:spcPct val="150000"/>
        </a:lnSpc>
        <a:spcBef>
          <a:spcPct val="0"/>
        </a:spcBef>
        <a:spcAft>
          <a:spcPct val="0"/>
        </a:spcAft>
        <a:defRPr sz="3600" b="1">
          <a:solidFill>
            <a:srgbClr val="404040"/>
          </a:solidFill>
          <a:latin typeface="Meiryo" panose="020B0604030504040204" pitchFamily="34" charset="-128"/>
        </a:defRPr>
      </a:lvl2pPr>
      <a:lvl3pPr algn="l" rtl="0" eaLnBrk="0" fontAlgn="base" hangingPunct="0">
        <a:lnSpc>
          <a:spcPct val="150000"/>
        </a:lnSpc>
        <a:spcBef>
          <a:spcPct val="0"/>
        </a:spcBef>
        <a:spcAft>
          <a:spcPct val="0"/>
        </a:spcAft>
        <a:defRPr sz="3600" b="1">
          <a:solidFill>
            <a:srgbClr val="404040"/>
          </a:solidFill>
          <a:latin typeface="Meiryo" panose="020B0604030504040204" pitchFamily="34" charset="-128"/>
        </a:defRPr>
      </a:lvl3pPr>
      <a:lvl4pPr algn="l" rtl="0" eaLnBrk="0" fontAlgn="base" hangingPunct="0">
        <a:lnSpc>
          <a:spcPct val="150000"/>
        </a:lnSpc>
        <a:spcBef>
          <a:spcPct val="0"/>
        </a:spcBef>
        <a:spcAft>
          <a:spcPct val="0"/>
        </a:spcAft>
        <a:defRPr sz="3600" b="1">
          <a:solidFill>
            <a:srgbClr val="404040"/>
          </a:solidFill>
          <a:latin typeface="Meiryo" panose="020B0604030504040204" pitchFamily="34" charset="-128"/>
        </a:defRPr>
      </a:lvl4pPr>
      <a:lvl5pPr algn="l" rtl="0" eaLnBrk="0" fontAlgn="base" hangingPunct="0">
        <a:lnSpc>
          <a:spcPct val="150000"/>
        </a:lnSpc>
        <a:spcBef>
          <a:spcPct val="0"/>
        </a:spcBef>
        <a:spcAft>
          <a:spcPct val="0"/>
        </a:spcAft>
        <a:defRPr sz="3600" b="1">
          <a:solidFill>
            <a:srgbClr val="404040"/>
          </a:solidFill>
          <a:latin typeface="Meiryo" panose="020B0604030504040204" pitchFamily="34" charset="-128"/>
        </a:defRPr>
      </a:lvl5pPr>
      <a:lvl6pPr marL="457200" algn="l" rtl="0" eaLnBrk="0" fontAlgn="base">
        <a:lnSpc>
          <a:spcPct val="150000"/>
        </a:lnSpc>
        <a:spcBef>
          <a:spcPct val="0"/>
        </a:spcBef>
        <a:spcAft>
          <a:spcPct val="0"/>
        </a:spcAft>
        <a:defRPr sz="3600" b="1">
          <a:solidFill>
            <a:srgbClr val="404040"/>
          </a:solidFill>
          <a:latin typeface="Meiryo" panose="020B0604030504040204" pitchFamily="34" charset="-128"/>
        </a:defRPr>
      </a:lvl6pPr>
      <a:lvl7pPr marL="914400" algn="l" rtl="0" eaLnBrk="0" fontAlgn="base">
        <a:lnSpc>
          <a:spcPct val="150000"/>
        </a:lnSpc>
        <a:spcBef>
          <a:spcPct val="0"/>
        </a:spcBef>
        <a:spcAft>
          <a:spcPct val="0"/>
        </a:spcAft>
        <a:defRPr sz="3600" b="1">
          <a:solidFill>
            <a:srgbClr val="404040"/>
          </a:solidFill>
          <a:latin typeface="Meiryo" panose="020B0604030504040204" pitchFamily="34" charset="-128"/>
        </a:defRPr>
      </a:lvl7pPr>
      <a:lvl8pPr marL="1371600" algn="l" rtl="0" eaLnBrk="0" fontAlgn="base">
        <a:lnSpc>
          <a:spcPct val="150000"/>
        </a:lnSpc>
        <a:spcBef>
          <a:spcPct val="0"/>
        </a:spcBef>
        <a:spcAft>
          <a:spcPct val="0"/>
        </a:spcAft>
        <a:defRPr sz="3600" b="1">
          <a:solidFill>
            <a:srgbClr val="404040"/>
          </a:solidFill>
          <a:latin typeface="Meiryo" panose="020B0604030504040204" pitchFamily="34" charset="-128"/>
        </a:defRPr>
      </a:lvl8pPr>
      <a:lvl9pPr marL="1828800" algn="l" rtl="0" eaLnBrk="0" fontAlgn="base">
        <a:lnSpc>
          <a:spcPct val="150000"/>
        </a:lnSpc>
        <a:spcBef>
          <a:spcPct val="0"/>
        </a:spcBef>
        <a:spcAft>
          <a:spcPct val="0"/>
        </a:spcAft>
        <a:defRPr sz="3600" b="1">
          <a:solidFill>
            <a:srgbClr val="404040"/>
          </a:solidFill>
          <a:latin typeface="Meiryo" panose="020B0604030504040204" pitchFamily="34" charset="-128"/>
        </a:defRPr>
      </a:lvl9pPr>
    </p:titleStyle>
    <p:bodyStyle>
      <a:lvl1pPr algn="l" rtl="0" eaLnBrk="0" fontAlgn="base" hangingPunct="0">
        <a:lnSpc>
          <a:spcPct val="140000"/>
        </a:lnSpc>
        <a:spcBef>
          <a:spcPts val="925"/>
        </a:spcBef>
        <a:spcAft>
          <a:spcPct val="0"/>
        </a:spcAft>
        <a:defRPr lang="en-GB" b="1" kern="1200" spc="150">
          <a:solidFill>
            <a:srgbClr val="404040"/>
          </a:solidFill>
          <a:latin typeface="Meiryo"/>
        </a:defRPr>
      </a:lvl1pPr>
      <a:lvl2pPr lvl="1" algn="l" rtl="0" eaLnBrk="0" fontAlgn="base" hangingPunct="0">
        <a:lnSpc>
          <a:spcPct val="140000"/>
        </a:lnSpc>
        <a:spcBef>
          <a:spcPts val="925"/>
        </a:spcBef>
        <a:spcAft>
          <a:spcPct val="0"/>
        </a:spcAft>
        <a:defRPr lang="en-GB" sz="1600" kern="1200" spc="150">
          <a:solidFill>
            <a:srgbClr val="404040"/>
          </a:solidFill>
          <a:latin typeface="Meiryo"/>
        </a:defRPr>
      </a:lvl2pPr>
      <a:lvl3pPr lvl="2" indent="-319088" algn="l" rtl="0" eaLnBrk="0" fontAlgn="base" hangingPunct="0">
        <a:lnSpc>
          <a:spcPct val="140000"/>
        </a:lnSpc>
        <a:spcBef>
          <a:spcPts val="925"/>
        </a:spcBef>
        <a:spcAft>
          <a:spcPct val="0"/>
        </a:spcAft>
        <a:buSzPct val="100000"/>
        <a:buFont typeface="Corbel" panose="020B0503020204020204" pitchFamily="34" charset="0"/>
        <a:buChar char="–"/>
        <a:defRPr lang="en-GB" sz="1400" i="1" kern="1200" spc="150">
          <a:solidFill>
            <a:srgbClr val="404040"/>
          </a:solidFill>
          <a:latin typeface="Meiryo"/>
        </a:defRPr>
      </a:lvl3pPr>
      <a:lvl4pPr lvl="3" indent="-319088" algn="l" rtl="0" eaLnBrk="0" fontAlgn="base" hangingPunct="0">
        <a:lnSpc>
          <a:spcPct val="140000"/>
        </a:lnSpc>
        <a:spcBef>
          <a:spcPts val="925"/>
        </a:spcBef>
        <a:spcAft>
          <a:spcPct val="0"/>
        </a:spcAft>
        <a:buSzPct val="100000"/>
        <a:buFont typeface="Corbel" panose="020B0503020204020204" pitchFamily="34" charset="0"/>
        <a:buChar char="–"/>
        <a:defRPr lang="en-GB" sz="1400" kern="1200" spc="150">
          <a:solidFill>
            <a:srgbClr val="404040"/>
          </a:solidFill>
          <a:latin typeface="Meiryo"/>
        </a:defRPr>
      </a:lvl4pPr>
      <a:lvl5pPr lvl="4" indent="-319088" algn="l" rtl="0" eaLnBrk="0" fontAlgn="base" hangingPunct="0">
        <a:lnSpc>
          <a:spcPct val="140000"/>
        </a:lnSpc>
        <a:spcBef>
          <a:spcPts val="925"/>
        </a:spcBef>
        <a:spcAft>
          <a:spcPct val="0"/>
        </a:spcAft>
        <a:buSzPct val="100000"/>
        <a:buFont typeface="Corbel" panose="020B0503020204020204" pitchFamily="34" charset="0"/>
        <a:buChar char="–"/>
        <a:defRPr lang="en-GB" sz="1400" i="1" kern="1200" spc="150">
          <a:solidFill>
            <a:srgbClr val="404040"/>
          </a:solidFill>
          <a:latin typeface="Meiryo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LID4096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youtube.com/watch?v=igl73vfNLmU" TargetMode="Externa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4.jpeg"/><Relationship Id="rId4" Type="http://schemas.openxmlformats.org/officeDocument/2006/relationships/image" Target="../media/image1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3.png"/><Relationship Id="rId4" Type="http://schemas.openxmlformats.org/officeDocument/2006/relationships/image" Target="../media/image15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6.png"/><Relationship Id="rId4" Type="http://schemas.openxmlformats.org/officeDocument/2006/relationships/image" Target="../media/image1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makehopelast.org/" TargetMode="Externa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3.jpeg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그룹 14">
            <a:extLst>
              <a:ext uri="{FF2B5EF4-FFF2-40B4-BE49-F238E27FC236}">
                <a16:creationId xmlns:a16="http://schemas.microsoft.com/office/drawing/2014/main" id="{5AA97964-CAEB-5290-ABA0-B5556D5C6D31}"/>
              </a:ext>
            </a:extLst>
          </p:cNvPr>
          <p:cNvGrpSpPr/>
          <p:nvPr/>
        </p:nvGrpSpPr>
        <p:grpSpPr>
          <a:xfrm>
            <a:off x="157494" y="109414"/>
            <a:ext cx="11671587" cy="6428545"/>
            <a:chOff x="157494" y="109414"/>
            <a:chExt cx="11671587" cy="6428545"/>
          </a:xfrm>
        </p:grpSpPr>
        <p:pic>
          <p:nvPicPr>
            <p:cNvPr id="5" name="Google Shape;91;p18">
              <a:extLst>
                <a:ext uri="{FF2B5EF4-FFF2-40B4-BE49-F238E27FC236}">
                  <a16:creationId xmlns:a16="http://schemas.microsoft.com/office/drawing/2014/main" id="{E72E89A4-6902-FE3E-162C-0638C3B2A5E6}"/>
                </a:ext>
              </a:extLst>
            </p:cNvPr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157494" y="109414"/>
              <a:ext cx="1641224" cy="416900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6" name="직선 연결선 5">
              <a:extLst>
                <a:ext uri="{FF2B5EF4-FFF2-40B4-BE49-F238E27FC236}">
                  <a16:creationId xmlns:a16="http://schemas.microsoft.com/office/drawing/2014/main" id="{7D7BE089-B6F7-E329-9927-CE926D0F5F76}"/>
                </a:ext>
              </a:extLst>
            </p:cNvPr>
            <p:cNvCxnSpPr>
              <a:cxnSpLocks/>
            </p:cNvCxnSpPr>
            <p:nvPr/>
          </p:nvCxnSpPr>
          <p:spPr>
            <a:xfrm>
              <a:off x="1942011" y="317864"/>
              <a:ext cx="9884229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직선 연결선 7">
              <a:extLst>
                <a:ext uri="{FF2B5EF4-FFF2-40B4-BE49-F238E27FC236}">
                  <a16:creationId xmlns:a16="http://schemas.microsoft.com/office/drawing/2014/main" id="{45D97F54-F71C-6D52-AB9E-1EFA984B58ED}"/>
                </a:ext>
              </a:extLst>
            </p:cNvPr>
            <p:cNvCxnSpPr>
              <a:cxnSpLocks/>
            </p:cNvCxnSpPr>
            <p:nvPr/>
          </p:nvCxnSpPr>
          <p:spPr>
            <a:xfrm>
              <a:off x="11795759" y="302623"/>
              <a:ext cx="0" cy="6235336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680E8EF9-24D8-D7D8-C6EB-BF26E11475F3}"/>
                </a:ext>
              </a:extLst>
            </p:cNvPr>
            <p:cNvCxnSpPr>
              <a:cxnSpLocks/>
            </p:cNvCxnSpPr>
            <p:nvPr/>
          </p:nvCxnSpPr>
          <p:spPr>
            <a:xfrm>
              <a:off x="345081" y="6503123"/>
              <a:ext cx="11484000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BFB1D043-DC60-5543-048A-9A80AD264065}"/>
                </a:ext>
              </a:extLst>
            </p:cNvPr>
            <p:cNvCxnSpPr>
              <a:cxnSpLocks/>
            </p:cNvCxnSpPr>
            <p:nvPr/>
          </p:nvCxnSpPr>
          <p:spPr>
            <a:xfrm>
              <a:off x="383176" y="622664"/>
              <a:ext cx="0" cy="5915295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" name="제목 1">
            <a:extLst>
              <a:ext uri="{FF2B5EF4-FFF2-40B4-BE49-F238E27FC236}">
                <a16:creationId xmlns:a16="http://schemas.microsoft.com/office/drawing/2014/main" id="{1A0A1F98-9523-568E-578C-EBB55B0CDA0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569740"/>
          </a:xfrm>
        </p:spPr>
        <p:txBody>
          <a:bodyPr anchor="ctr">
            <a:noAutofit/>
          </a:bodyPr>
          <a:lstStyle/>
          <a:p>
            <a:r>
              <a:rPr lang="en-US" altLang="ko-KR" sz="4400" b="1"/>
              <a:t>Prayer</a:t>
            </a:r>
            <a:r>
              <a:rPr lang="ko-KR" altLang="en-US" sz="4400" b="1"/>
              <a:t> </a:t>
            </a:r>
            <a:r>
              <a:rPr lang="en-US" altLang="ko-KR" sz="4400" b="1"/>
              <a:t>Meeting </a:t>
            </a:r>
            <a:br>
              <a:rPr lang="en-US" altLang="ko-KR" sz="4400" b="1"/>
            </a:br>
            <a:r>
              <a:rPr lang="en-US" altLang="ko-KR" sz="4400" b="1"/>
              <a:t>for Persecuted Church Worldwide</a:t>
            </a:r>
            <a:br>
              <a:rPr lang="en-US" altLang="ko-KR" sz="4400" b="1"/>
            </a:br>
            <a:r>
              <a:rPr lang="ko-KR" altLang="en-US" sz="2400" b="1" spc="100" err="1">
                <a:effectLst>
                  <a:reflection blurRad="6350" stA="60000" endA="900" endPos="58000" dir="5400000" sy="-100000" algn="bl" rotWithShape="0"/>
                </a:effectLst>
                <a:latin typeface="Gulim" pitchFamily="34" charset="-127"/>
                <a:ea typeface="Gulim" pitchFamily="34" charset="-127"/>
              </a:rPr>
              <a:t>박해받는</a:t>
            </a:r>
            <a:r>
              <a:rPr lang="ko-KR" altLang="en-US" sz="2400" b="1" spc="100">
                <a:effectLst>
                  <a:reflection blurRad="6350" stA="60000" endA="900" endPos="58000" dir="5400000" sy="-100000" algn="bl" rotWithShape="0"/>
                </a:effectLst>
                <a:latin typeface="Gulim" pitchFamily="34" charset="-127"/>
                <a:ea typeface="Gulim" pitchFamily="34" charset="-127"/>
              </a:rPr>
              <a:t> 교회를 위한 </a:t>
            </a:r>
            <a:r>
              <a:rPr lang="ko-KR" altLang="en-US" sz="2400" b="1" spc="100" err="1">
                <a:effectLst>
                  <a:reflection blurRad="6350" stA="60000" endA="900" endPos="58000" dir="5400000" sy="-100000" algn="bl" rotWithShape="0"/>
                </a:effectLst>
                <a:latin typeface="Gulim" pitchFamily="34" charset="-127"/>
                <a:ea typeface="Gulim" pitchFamily="34" charset="-127"/>
              </a:rPr>
              <a:t>화요기도모임</a:t>
            </a:r>
            <a:endParaRPr lang="ko-KR" altLang="en-US" sz="44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anumGothicExtraBold" panose="020D0904000000000000" pitchFamily="50" charset="-127"/>
              <a:ea typeface="NanumGothicExtraBold" panose="020D0904000000000000" pitchFamily="50" charset="-127"/>
            </a:endParaRPr>
          </a:p>
        </p:txBody>
      </p:sp>
      <p:sp>
        <p:nvSpPr>
          <p:cNvPr id="21" name="부제목 2">
            <a:extLst>
              <a:ext uri="{FF2B5EF4-FFF2-40B4-BE49-F238E27FC236}">
                <a16:creationId xmlns:a16="http://schemas.microsoft.com/office/drawing/2014/main" id="{B0AB8AEB-7C8F-F90D-6F0A-54CF3D515AA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684142"/>
            <a:ext cx="9144000" cy="573657"/>
          </a:xfrm>
        </p:spPr>
        <p:txBody>
          <a:bodyPr anchor="ctr">
            <a:normAutofit fontScale="70000" lnSpcReduction="20000"/>
          </a:bodyPr>
          <a:lstStyle/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altLang="ko-KR" sz="2000" dirty="0">
                <a:latin typeface="맑은 고딕"/>
                <a:ea typeface="맑은 고딕"/>
              </a:rPr>
              <a:t>2026</a:t>
            </a:r>
            <a:r>
              <a:rPr lang="ko-KR" altLang="en-US" sz="2000" dirty="0">
                <a:latin typeface="맑은 고딕"/>
                <a:ea typeface="맑은 고딕"/>
              </a:rPr>
              <a:t>년 2월 3일</a:t>
            </a:r>
            <a:r>
              <a:rPr lang="en-US" altLang="ko-KR" sz="2000" dirty="0">
                <a:latin typeface="맑은 고딕"/>
                <a:ea typeface="맑은 고딕"/>
              </a:rPr>
              <a:t>(</a:t>
            </a:r>
            <a:r>
              <a:rPr lang="ko-KR" altLang="en-US" sz="2000" dirty="0">
                <a:latin typeface="맑은 고딕"/>
                <a:ea typeface="맑은 고딕"/>
              </a:rPr>
              <a:t>화</a:t>
            </a:r>
            <a:r>
              <a:rPr lang="en-US" altLang="ko-KR" sz="2000" dirty="0">
                <a:latin typeface="맑은 고딕"/>
                <a:ea typeface="맑은 고딕"/>
              </a:rPr>
              <a:t>) pm7:30-9:00/Zoom </a:t>
            </a:r>
            <a:endParaRPr lang="en-US" altLang="ko-KR" sz="2000" dirty="0"/>
          </a:p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ko-KR" altLang="en-US" sz="2000" dirty="0">
                <a:ea typeface="맑은 고딕"/>
              </a:rPr>
              <a:t>회의 </a:t>
            </a:r>
            <a:r>
              <a:rPr lang="en-US" altLang="ko-KR" sz="2000" dirty="0">
                <a:ea typeface="맑은 고딕"/>
              </a:rPr>
              <a:t>ID 4286956103</a:t>
            </a:r>
            <a:endParaRPr lang="ko-KR" altLang="en-US" sz="2000" dirty="0">
              <a:ea typeface="맑은 고딕"/>
            </a:endParaRPr>
          </a:p>
        </p:txBody>
      </p:sp>
      <p:cxnSp>
        <p:nvCxnSpPr>
          <p:cNvPr id="22" name="직선 연결선 21">
            <a:extLst>
              <a:ext uri="{FF2B5EF4-FFF2-40B4-BE49-F238E27FC236}">
                <a16:creationId xmlns:a16="http://schemas.microsoft.com/office/drawing/2014/main" id="{00092CB0-496E-91AD-4259-2D1F9F45520D}"/>
              </a:ext>
            </a:extLst>
          </p:cNvPr>
          <p:cNvCxnSpPr/>
          <p:nvPr/>
        </p:nvCxnSpPr>
        <p:spPr>
          <a:xfrm>
            <a:off x="5016000" y="3848542"/>
            <a:ext cx="2160000" cy="0"/>
          </a:xfrm>
          <a:prstGeom prst="line">
            <a:avLst/>
          </a:prstGeom>
          <a:ln w="12700">
            <a:solidFill>
              <a:srgbClr val="3F217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931805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" name="Rectangle 43">
            <a:extLst>
              <a:ext uri="{FF2B5EF4-FFF2-40B4-BE49-F238E27FC236}">
                <a16:creationId xmlns:a16="http://schemas.microsoft.com/office/drawing/2014/main" id="{9AA72BD9-2C5A-4EDC-931F-5AA08EACA0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내용 개체 틀 3" descr="실내, 사람, 인간의 얼굴, 벽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B1A560ED-0E34-D49D-3ECB-41571544C63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7862" r="7862"/>
          <a:stretch>
            <a:fillRect/>
          </a:stretch>
        </p:blipFill>
        <p:spPr>
          <a:xfrm>
            <a:off x="3522468" y="10"/>
            <a:ext cx="8669532" cy="6857990"/>
          </a:xfrm>
          <a:prstGeom prst="rect">
            <a:avLst/>
          </a:prstGeom>
        </p:spPr>
      </p:pic>
      <p:sp>
        <p:nvSpPr>
          <p:cNvPr id="46" name="Rectangle 45">
            <a:extLst>
              <a:ext uri="{FF2B5EF4-FFF2-40B4-BE49-F238E27FC236}">
                <a16:creationId xmlns:a16="http://schemas.microsoft.com/office/drawing/2014/main" id="{DD3981AC-7B61-4947-BCF3-F7AA7FA385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9756601" cy="6858000"/>
          </a:xfrm>
          <a:prstGeom prst="rect">
            <a:avLst/>
          </a:prstGeom>
          <a:gradFill>
            <a:gsLst>
              <a:gs pos="58000">
                <a:schemeClr val="tx1"/>
              </a:gs>
              <a:gs pos="35000">
                <a:schemeClr val="tx1">
                  <a:alpha val="78000"/>
                </a:schemeClr>
              </a:gs>
              <a:gs pos="19000">
                <a:schemeClr val="tx1">
                  <a:alpha val="38000"/>
                </a:schemeClr>
              </a:gs>
              <a:gs pos="0">
                <a:schemeClr val="tx1">
                  <a:alpha val="0"/>
                </a:schemeClr>
              </a:gs>
              <a:gs pos="100000">
                <a:schemeClr val="tx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제목 1">
            <a:extLst>
              <a:ext uri="{FF2B5EF4-FFF2-40B4-BE49-F238E27FC236}">
                <a16:creationId xmlns:a16="http://schemas.microsoft.com/office/drawing/2014/main" id="{76587DD4-C5D3-F7DE-C509-8BF7684480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094" y="1161288"/>
            <a:ext cx="3438144" cy="1124712"/>
          </a:xfrm>
        </p:spPr>
        <p:txBody>
          <a:bodyPr anchor="b">
            <a:normAutofit/>
          </a:bodyPr>
          <a:lstStyle/>
          <a:p>
            <a:r>
              <a:rPr lang="ko-KR" altLang="en-US" sz="2800" dirty="0">
                <a:solidFill>
                  <a:schemeClr val="bg1"/>
                </a:solidFill>
                <a:ea typeface="맑은 고딕"/>
              </a:rPr>
              <a:t>기도영상 : 소말리아</a:t>
            </a:r>
            <a:endParaRPr lang="ko-KR" altLang="en-US" sz="1600" dirty="0">
              <a:solidFill>
                <a:schemeClr val="bg1"/>
              </a:solidFill>
              <a:ea typeface="맑은 고딕"/>
            </a:endParaRP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55D4142C-5077-457F-A6AD-3FECFDB396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662559" y="605790"/>
            <a:ext cx="73152" cy="54864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7A5F0580-5EE9-419F-96EE-B6529EF6E7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8244" y="2443480"/>
            <a:ext cx="3300984" cy="9144"/>
          </a:xfrm>
          <a:prstGeom prst="rect">
            <a:avLst/>
          </a:prstGeom>
          <a:solidFill>
            <a:schemeClr val="tx1"/>
          </a:solidFill>
          <a:ln w="3175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9" name="Content Placeholder 7">
            <a:extLst>
              <a:ext uri="{FF2B5EF4-FFF2-40B4-BE49-F238E27FC236}">
                <a16:creationId xmlns:a16="http://schemas.microsoft.com/office/drawing/2014/main" id="{428C32ED-01BD-78B9-CA8D-3E5DE673AA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1094" y="2718054"/>
            <a:ext cx="3438906" cy="3207258"/>
          </a:xfrm>
        </p:spPr>
        <p:txBody>
          <a:bodyPr anchor="t">
            <a:normAutofit/>
          </a:bodyPr>
          <a:lstStyle/>
          <a:p>
            <a:r>
              <a:rPr lang="ko-KR" altLang="en-US" sz="1700" dirty="0">
                <a:solidFill>
                  <a:schemeClr val="bg1"/>
                </a:solidFill>
                <a:ea typeface="맑은 고딕"/>
              </a:rPr>
              <a:t>영상 시청을 위해서</a:t>
            </a:r>
            <a:endParaRPr lang="en-US" altLang="ko-KR" sz="1700" dirty="0">
              <a:solidFill>
                <a:schemeClr val="bg1"/>
              </a:solidFill>
              <a:ea typeface="맑은 고딕"/>
            </a:endParaRPr>
          </a:p>
          <a:p>
            <a:pPr marL="0" indent="0">
              <a:buNone/>
            </a:pPr>
            <a:r>
              <a:rPr lang="ko-KR" altLang="en-US" sz="1700" dirty="0">
                <a:solidFill>
                  <a:schemeClr val="bg1"/>
                </a:solidFill>
                <a:ea typeface="맑은 고딕"/>
              </a:rPr>
              <a:t> </a:t>
            </a:r>
            <a:r>
              <a:rPr lang="ko-KR" altLang="en-US" sz="1700" dirty="0">
                <a:solidFill>
                  <a:srgbClr val="FF0000"/>
                </a:solidFill>
                <a:ea typeface="맑은 고딕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여기</a:t>
            </a:r>
            <a:r>
              <a:rPr lang="ko-KR" altLang="en-US" sz="1700" dirty="0" err="1">
                <a:solidFill>
                  <a:schemeClr val="bg1"/>
                </a:solidFill>
                <a:ea typeface="맑은 고딕"/>
              </a:rPr>
              <a:t>를</a:t>
            </a:r>
            <a:r>
              <a:rPr lang="ko-KR" altLang="en-US" sz="1700" dirty="0">
                <a:solidFill>
                  <a:schemeClr val="bg1"/>
                </a:solidFill>
                <a:ea typeface="맑은 고딕"/>
              </a:rPr>
              <a:t> 클릭해 주세요.</a:t>
            </a:r>
          </a:p>
        </p:txBody>
      </p:sp>
    </p:spTree>
    <p:extLst>
      <p:ext uri="{BB962C8B-B14F-4D97-AF65-F5344CB8AC3E}">
        <p14:creationId xmlns:p14="http://schemas.microsoft.com/office/powerpoint/2010/main" val="33042679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37DF28-9144-1722-5AD6-3984767E00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그룹 14">
            <a:extLst>
              <a:ext uri="{FF2B5EF4-FFF2-40B4-BE49-F238E27FC236}">
                <a16:creationId xmlns:a16="http://schemas.microsoft.com/office/drawing/2014/main" id="{64F36B03-8D4D-B2DE-7DF8-9578AE3C729E}"/>
              </a:ext>
            </a:extLst>
          </p:cNvPr>
          <p:cNvGrpSpPr/>
          <p:nvPr/>
        </p:nvGrpSpPr>
        <p:grpSpPr>
          <a:xfrm>
            <a:off x="157494" y="109414"/>
            <a:ext cx="11671587" cy="6428545"/>
            <a:chOff x="157494" y="109414"/>
            <a:chExt cx="11671587" cy="6428545"/>
          </a:xfrm>
        </p:grpSpPr>
        <p:pic>
          <p:nvPicPr>
            <p:cNvPr id="5" name="Google Shape;91;p18">
              <a:extLst>
                <a:ext uri="{FF2B5EF4-FFF2-40B4-BE49-F238E27FC236}">
                  <a16:creationId xmlns:a16="http://schemas.microsoft.com/office/drawing/2014/main" id="{0BFBD0EB-07E2-ADDE-8BA4-7C6CD5E82F8D}"/>
                </a:ext>
              </a:extLst>
            </p:cNvPr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157494" y="109414"/>
              <a:ext cx="1641224" cy="416900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6" name="직선 연결선 5">
              <a:extLst>
                <a:ext uri="{FF2B5EF4-FFF2-40B4-BE49-F238E27FC236}">
                  <a16:creationId xmlns:a16="http://schemas.microsoft.com/office/drawing/2014/main" id="{4783A041-23E8-7571-A76F-0B17C023DD61}"/>
                </a:ext>
              </a:extLst>
            </p:cNvPr>
            <p:cNvCxnSpPr>
              <a:cxnSpLocks/>
            </p:cNvCxnSpPr>
            <p:nvPr/>
          </p:nvCxnSpPr>
          <p:spPr>
            <a:xfrm>
              <a:off x="1942011" y="317864"/>
              <a:ext cx="9884229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직선 연결선 7">
              <a:extLst>
                <a:ext uri="{FF2B5EF4-FFF2-40B4-BE49-F238E27FC236}">
                  <a16:creationId xmlns:a16="http://schemas.microsoft.com/office/drawing/2014/main" id="{F26C3B53-4D66-A48C-D032-50CB13003A4B}"/>
                </a:ext>
              </a:extLst>
            </p:cNvPr>
            <p:cNvCxnSpPr>
              <a:cxnSpLocks/>
            </p:cNvCxnSpPr>
            <p:nvPr/>
          </p:nvCxnSpPr>
          <p:spPr>
            <a:xfrm>
              <a:off x="11795759" y="302623"/>
              <a:ext cx="0" cy="6235336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B62C8F07-A8C4-06A5-F46A-8E22CFA6DA11}"/>
                </a:ext>
              </a:extLst>
            </p:cNvPr>
            <p:cNvCxnSpPr>
              <a:cxnSpLocks/>
            </p:cNvCxnSpPr>
            <p:nvPr/>
          </p:nvCxnSpPr>
          <p:spPr>
            <a:xfrm>
              <a:off x="345081" y="6503123"/>
              <a:ext cx="11484000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0EBC9FCA-DE11-B379-C8D8-8D935960EA74}"/>
                </a:ext>
              </a:extLst>
            </p:cNvPr>
            <p:cNvCxnSpPr>
              <a:cxnSpLocks/>
            </p:cNvCxnSpPr>
            <p:nvPr/>
          </p:nvCxnSpPr>
          <p:spPr>
            <a:xfrm>
              <a:off x="383176" y="622664"/>
              <a:ext cx="0" cy="5915295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" name="제목 1">
            <a:extLst>
              <a:ext uri="{FF2B5EF4-FFF2-40B4-BE49-F238E27FC236}">
                <a16:creationId xmlns:a16="http://schemas.microsoft.com/office/drawing/2014/main" id="{2058803B-F527-FFBA-BB59-E73F86B4413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845261"/>
            <a:ext cx="9144000" cy="820121"/>
          </a:xfrm>
        </p:spPr>
        <p:txBody>
          <a:bodyPr anchor="ctr">
            <a:noAutofit/>
          </a:bodyPr>
          <a:lstStyle/>
          <a:p>
            <a:pPr>
              <a:lnSpc>
                <a:spcPct val="150000"/>
              </a:lnSpc>
            </a:pPr>
            <a:r>
              <a:rPr lang="en-US" altLang="ko-KR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anumGothicExtraBold"/>
                <a:ea typeface="NanumGothicExtraBold"/>
              </a:rPr>
              <a:t>학2:4</a:t>
            </a:r>
            <a:endParaRPr lang="ko-KR" altLang="en-US" sz="4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anumGothicExtraBold"/>
              <a:ea typeface="NanumGothicExtraBold"/>
            </a:endParaRPr>
          </a:p>
        </p:txBody>
      </p:sp>
      <p:sp>
        <p:nvSpPr>
          <p:cNvPr id="21" name="부제목 2">
            <a:extLst>
              <a:ext uri="{FF2B5EF4-FFF2-40B4-BE49-F238E27FC236}">
                <a16:creationId xmlns:a16="http://schemas.microsoft.com/office/drawing/2014/main" id="{C2245411-C629-2699-08F5-8CC1F31E00F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1873833"/>
            <a:ext cx="9144000" cy="1655762"/>
          </a:xfrm>
        </p:spPr>
        <p:txBody>
          <a:bodyPr anchor="ctr">
            <a:normAutofit/>
          </a:bodyPr>
          <a:lstStyle/>
          <a:p>
            <a:pPr>
              <a:lnSpc>
                <a:spcPct val="150000"/>
              </a:lnSpc>
            </a:pPr>
            <a:r>
              <a:rPr lang="en-US" altLang="ko-KR" sz="11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anumGothicExtraBold"/>
                <a:ea typeface="NanumGothicExtraBold"/>
              </a:rPr>
              <a:t>4</a:t>
            </a:r>
            <a:r>
              <a:rPr lang="ko-KR" alt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anumGothicExtraBold"/>
                <a:ea typeface="NanumGothicExtraBold"/>
              </a:rPr>
              <a:t>여호와가 </a:t>
            </a:r>
            <a:r>
              <a:rPr lang="ko-KR" altLang="en-US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anumGothicExtraBold"/>
                <a:ea typeface="NanumGothicExtraBold"/>
              </a:rPr>
              <a:t>이르노라</a:t>
            </a:r>
            <a:r>
              <a:rPr lang="ko-KR" alt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anumGothicExtraBold"/>
                <a:ea typeface="NanumGothicExtraBold"/>
              </a:rPr>
              <a:t> </a:t>
            </a:r>
            <a:r>
              <a:rPr lang="ko-KR" altLang="en-US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anumGothicExtraBold"/>
                <a:ea typeface="NanumGothicExtraBold"/>
              </a:rPr>
              <a:t>스룹바벨아</a:t>
            </a:r>
            <a:r>
              <a:rPr lang="ko-KR" alt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anumGothicExtraBold"/>
                <a:ea typeface="NanumGothicExtraBold"/>
              </a:rPr>
              <a:t> 스스로 굳세게 </a:t>
            </a:r>
            <a:r>
              <a:rPr lang="ko-KR" altLang="en-US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anumGothicExtraBold"/>
                <a:ea typeface="NanumGothicExtraBold"/>
              </a:rPr>
              <a:t>할지어다</a:t>
            </a:r>
            <a:r>
              <a:rPr lang="ko-KR" alt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anumGothicExtraBold"/>
                <a:ea typeface="NanumGothicExtraBold"/>
              </a:rPr>
              <a:t> ...스스로 굳세게 </a:t>
            </a:r>
            <a:r>
              <a:rPr lang="ko-KR" altLang="en-US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anumGothicExtraBold"/>
                <a:ea typeface="NanumGothicExtraBold"/>
              </a:rPr>
              <a:t>할지어다</a:t>
            </a:r>
            <a:r>
              <a:rPr lang="ko-KR" alt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anumGothicExtraBold"/>
                <a:ea typeface="NanumGothicExtraBold"/>
              </a:rPr>
              <a:t>...스스로 굳세게 하여 </a:t>
            </a:r>
            <a:r>
              <a:rPr lang="ko-KR" altLang="en-US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anumGothicExtraBold"/>
                <a:ea typeface="NanumGothicExtraBold"/>
              </a:rPr>
              <a:t>일할지어다</a:t>
            </a:r>
            <a:r>
              <a:rPr lang="ko-KR" alt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anumGothicExtraBold"/>
                <a:ea typeface="NanumGothicExtraBold"/>
              </a:rPr>
              <a:t>. 내가 너희와 함께 </a:t>
            </a:r>
            <a:r>
              <a:rPr lang="ko-KR" altLang="en-US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anumGothicExtraBold"/>
                <a:ea typeface="NanumGothicExtraBold"/>
              </a:rPr>
              <a:t>하노라</a:t>
            </a:r>
            <a:r>
              <a:rPr lang="ko-KR" alt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anumGothicExtraBold"/>
                <a:ea typeface="NanumGothicExtraBold"/>
              </a:rPr>
              <a:t> 만군의 여호와의 </a:t>
            </a:r>
            <a:r>
              <a:rPr lang="ko-KR" altLang="en-US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anumGothicExtraBold"/>
                <a:ea typeface="NanumGothicExtraBold"/>
              </a:rPr>
              <a:t>말이니라</a:t>
            </a:r>
            <a:r>
              <a:rPr lang="ko-KR" alt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anumGothicExtraBold"/>
                <a:ea typeface="NanumGothicExtraBold"/>
              </a:rPr>
              <a:t>.</a:t>
            </a:r>
          </a:p>
        </p:txBody>
      </p:sp>
      <p:cxnSp>
        <p:nvCxnSpPr>
          <p:cNvPr id="22" name="직선 연결선 21">
            <a:extLst>
              <a:ext uri="{FF2B5EF4-FFF2-40B4-BE49-F238E27FC236}">
                <a16:creationId xmlns:a16="http://schemas.microsoft.com/office/drawing/2014/main" id="{6B9D2C34-FA72-821E-7DA3-28ED475EB770}"/>
              </a:ext>
            </a:extLst>
          </p:cNvPr>
          <p:cNvCxnSpPr/>
          <p:nvPr/>
        </p:nvCxnSpPr>
        <p:spPr>
          <a:xfrm>
            <a:off x="5016000" y="3848542"/>
            <a:ext cx="2160000" cy="0"/>
          </a:xfrm>
          <a:prstGeom prst="line">
            <a:avLst/>
          </a:prstGeom>
          <a:ln w="12700">
            <a:solidFill>
              <a:srgbClr val="3F217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id="{6654D409-2FCD-710A-4EE1-267CD9C19F37}"/>
              </a:ext>
            </a:extLst>
          </p:cNvPr>
          <p:cNvSpPr txBox="1"/>
          <p:nvPr/>
        </p:nvSpPr>
        <p:spPr>
          <a:xfrm>
            <a:off x="1729212" y="4472412"/>
            <a:ext cx="8938784" cy="64633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altLang="ko-KR" sz="1100" dirty="0">
                <a:ea typeface="맑은 고딕"/>
              </a:rPr>
              <a:t>4</a:t>
            </a:r>
            <a:r>
              <a:rPr lang="en-US" altLang="ko-KR" dirty="0">
                <a:ea typeface="맑은 고딕"/>
              </a:rPr>
              <a:t> But now be strong, O Zerubbabel... be strong...be strong...and work. For I am with you. Declare the Lord Almighty.</a:t>
            </a:r>
          </a:p>
        </p:txBody>
      </p:sp>
    </p:spTree>
    <p:extLst>
      <p:ext uri="{BB962C8B-B14F-4D97-AF65-F5344CB8AC3E}">
        <p14:creationId xmlns:p14="http://schemas.microsoft.com/office/powerpoint/2010/main" val="4216500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개체 틀 4" descr="차량, 육상 차량, 야외, 바퀴이(가) 표시된 사진&#10;&#10;AI가 생성한 콘텐츠에는 오류가 있을 수 있습니다.">
            <a:extLst>
              <a:ext uri="{FF2B5EF4-FFF2-40B4-BE49-F238E27FC236}">
                <a16:creationId xmlns:a16="http://schemas.microsoft.com/office/drawing/2014/main" id="{84FD3A31-1465-9F53-E337-FF70673BC59D}"/>
              </a:ext>
            </a:extLst>
          </p:cNvPr>
          <p:cNvPicPr>
            <a:picLocks noGrp="1" noChangeAspect="1"/>
          </p:cNvPicPr>
          <p:nvPr>
            <p:ph sz="quarter" idx="14"/>
          </p:nvPr>
        </p:nvPicPr>
        <p:blipFill>
          <a:blip r:embed="rId2"/>
          <a:srcRect t="1214" b="8442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E9FE1C7-4F11-068C-530B-61F96C05663B}"/>
              </a:ext>
            </a:extLst>
          </p:cNvPr>
          <p:cNvSpPr txBox="1"/>
          <p:nvPr/>
        </p:nvSpPr>
        <p:spPr>
          <a:xfrm>
            <a:off x="8452720" y="1073715"/>
            <a:ext cx="3661514" cy="150810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ko-KR" altLang="en-US" b="1">
                <a:solidFill>
                  <a:schemeClr val="bg1"/>
                </a:solidFill>
                <a:ea typeface="맑은 고딕"/>
              </a:rPr>
              <a:t>너는 일깨어 그 남은 바 죽게 된 것을 굳건하게 하라(계3:2)</a:t>
            </a:r>
          </a:p>
          <a:p>
            <a:endParaRPr lang="ko-KR" altLang="en-US" sz="1400">
              <a:solidFill>
                <a:schemeClr val="bg1"/>
              </a:solidFill>
              <a:ea typeface="맑은 고딕"/>
            </a:endParaRPr>
          </a:p>
          <a:p>
            <a:r>
              <a:rPr lang="ko-KR" altLang="en-US" sz="1400" err="1">
                <a:solidFill>
                  <a:schemeClr val="bg1"/>
                </a:solidFill>
                <a:ea typeface="맑은 고딕"/>
              </a:rPr>
              <a:t>Wake</a:t>
            </a:r>
            <a:r>
              <a:rPr lang="ko-KR" altLang="en-US" sz="1400">
                <a:solidFill>
                  <a:schemeClr val="bg1"/>
                </a:solidFill>
                <a:ea typeface="맑은 고딕"/>
              </a:rPr>
              <a:t> </a:t>
            </a:r>
            <a:r>
              <a:rPr lang="ko-KR" altLang="en-US" sz="1400" err="1">
                <a:solidFill>
                  <a:schemeClr val="bg1"/>
                </a:solidFill>
                <a:ea typeface="맑은 고딕"/>
              </a:rPr>
              <a:t>up</a:t>
            </a:r>
            <a:r>
              <a:rPr lang="ko-KR" altLang="en-US" sz="1400">
                <a:solidFill>
                  <a:schemeClr val="bg1"/>
                </a:solidFill>
                <a:ea typeface="맑은 고딕"/>
              </a:rPr>
              <a:t>! </a:t>
            </a:r>
            <a:endParaRPr lang="ko-KR">
              <a:solidFill>
                <a:schemeClr val="bg1"/>
              </a:solidFill>
            </a:endParaRPr>
          </a:p>
          <a:p>
            <a:r>
              <a:rPr lang="ko-KR" altLang="en-US" sz="1400" err="1">
                <a:solidFill>
                  <a:schemeClr val="bg1"/>
                </a:solidFill>
                <a:ea typeface="맑은 고딕"/>
              </a:rPr>
              <a:t>Strengthen</a:t>
            </a:r>
            <a:r>
              <a:rPr lang="ko-KR" altLang="en-US" sz="1400">
                <a:solidFill>
                  <a:schemeClr val="bg1"/>
                </a:solidFill>
                <a:ea typeface="맑은 고딕"/>
              </a:rPr>
              <a:t> </a:t>
            </a:r>
            <a:r>
              <a:rPr lang="ko-KR" altLang="en-US" sz="1400" err="1">
                <a:solidFill>
                  <a:schemeClr val="bg1"/>
                </a:solidFill>
                <a:ea typeface="맑은 고딕"/>
              </a:rPr>
              <a:t>what</a:t>
            </a:r>
            <a:r>
              <a:rPr lang="ko-KR" altLang="en-US" sz="1400">
                <a:solidFill>
                  <a:schemeClr val="bg1"/>
                </a:solidFill>
                <a:ea typeface="맑은 고딕"/>
              </a:rPr>
              <a:t> </a:t>
            </a:r>
            <a:r>
              <a:rPr lang="ko-KR" altLang="en-US" sz="1400" err="1">
                <a:solidFill>
                  <a:schemeClr val="bg1"/>
                </a:solidFill>
                <a:ea typeface="맑은 고딕"/>
              </a:rPr>
              <a:t>remains</a:t>
            </a:r>
            <a:r>
              <a:rPr lang="ko-KR" altLang="en-US" sz="1400">
                <a:solidFill>
                  <a:schemeClr val="bg1"/>
                </a:solidFill>
                <a:ea typeface="맑은 고딕"/>
              </a:rPr>
              <a:t> </a:t>
            </a:r>
            <a:endParaRPr lang="ko-KR">
              <a:solidFill>
                <a:schemeClr val="bg1"/>
              </a:solidFill>
              <a:ea typeface="맑은 고딕" panose="020B0503020000020004" pitchFamily="34" charset="-127"/>
            </a:endParaRPr>
          </a:p>
          <a:p>
            <a:r>
              <a:rPr lang="ko-KR" altLang="en-US" sz="1400">
                <a:solidFill>
                  <a:schemeClr val="bg1"/>
                </a:solidFill>
                <a:ea typeface="맑은 고딕"/>
              </a:rPr>
              <a:t>and </a:t>
            </a:r>
            <a:r>
              <a:rPr lang="ko-KR" altLang="en-US" sz="1400" err="1">
                <a:solidFill>
                  <a:schemeClr val="bg1"/>
                </a:solidFill>
                <a:ea typeface="맑은 고딕"/>
              </a:rPr>
              <a:t>is</a:t>
            </a:r>
            <a:r>
              <a:rPr lang="ko-KR" altLang="en-US" sz="1400">
                <a:solidFill>
                  <a:schemeClr val="bg1"/>
                </a:solidFill>
                <a:ea typeface="맑은 고딕"/>
              </a:rPr>
              <a:t> </a:t>
            </a:r>
            <a:r>
              <a:rPr lang="ko-KR" altLang="en-US" sz="1400" err="1">
                <a:solidFill>
                  <a:schemeClr val="bg1"/>
                </a:solidFill>
                <a:ea typeface="맑은 고딕"/>
              </a:rPr>
              <a:t>about</a:t>
            </a:r>
            <a:r>
              <a:rPr lang="ko-KR" altLang="en-US" sz="1400">
                <a:solidFill>
                  <a:schemeClr val="bg1"/>
                </a:solidFill>
                <a:ea typeface="맑은 고딕"/>
              </a:rPr>
              <a:t> </a:t>
            </a:r>
            <a:r>
              <a:rPr lang="ko-KR" altLang="en-US" sz="1400" err="1">
                <a:solidFill>
                  <a:schemeClr val="bg1"/>
                </a:solidFill>
                <a:ea typeface="맑은 고딕"/>
              </a:rPr>
              <a:t>to</a:t>
            </a:r>
            <a:r>
              <a:rPr lang="ko-KR" altLang="en-US" sz="1400">
                <a:solidFill>
                  <a:schemeClr val="bg1"/>
                </a:solidFill>
                <a:ea typeface="맑은 고딕"/>
              </a:rPr>
              <a:t> </a:t>
            </a:r>
            <a:r>
              <a:rPr lang="ko-KR" altLang="en-US" sz="1400" err="1">
                <a:solidFill>
                  <a:schemeClr val="bg1"/>
                </a:solidFill>
                <a:ea typeface="맑은 고딕"/>
              </a:rPr>
              <a:t>die</a:t>
            </a:r>
            <a:r>
              <a:rPr lang="ko-KR" altLang="en-US" sz="1400">
                <a:solidFill>
                  <a:schemeClr val="bg1"/>
                </a:solidFill>
                <a:ea typeface="맑은 고딕"/>
              </a:rPr>
              <a:t>.</a:t>
            </a:r>
            <a:endParaRPr lang="ko-KR">
              <a:solidFill>
                <a:schemeClr val="bg1"/>
              </a:solidFill>
              <a:ea typeface="맑은 고딕"/>
            </a:endParaRPr>
          </a:p>
        </p:txBody>
      </p:sp>
    </p:spTree>
    <p:extLst>
      <p:ext uri="{BB962C8B-B14F-4D97-AF65-F5344CB8AC3E}">
        <p14:creationId xmlns:p14="http://schemas.microsoft.com/office/powerpoint/2010/main" val="4627687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제목 24">
            <a:extLst>
              <a:ext uri="{FF2B5EF4-FFF2-40B4-BE49-F238E27FC236}">
                <a16:creationId xmlns:a16="http://schemas.microsoft.com/office/drawing/2014/main" id="{53401F44-74D7-4B28-92EE-E4B15C74DE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75918" y="606928"/>
            <a:ext cx="4511552" cy="612903"/>
          </a:xfrm>
        </p:spPr>
        <p:txBody>
          <a:bodyPr vert="horz" lIns="68544" tIns="34272" rIns="68544" bIns="34272" rtlCol="0" anchor="b" anchorCtr="0">
            <a:normAutofit fontScale="90000"/>
          </a:bodyPr>
          <a:lstStyle/>
          <a:p>
            <a:pPr latinLnBrk="0">
              <a:lnSpc>
                <a:spcPct val="90000"/>
              </a:lnSpc>
            </a:pPr>
            <a:r>
              <a:rPr lang="en-US" altLang="ko-KR" sz="2200">
                <a:solidFill>
                  <a:schemeClr val="tx1">
                    <a:alpha val="7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OPEN DOORS CORE VALUE</a:t>
            </a:r>
            <a:r>
              <a:rPr lang="en-US" altLang="ko-KR" sz="1499">
                <a:solidFill>
                  <a:schemeClr val="tx1">
                    <a:alpha val="7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/</a:t>
            </a:r>
            <a:r>
              <a:rPr lang="ko-KR" altLang="en-US" sz="1499">
                <a:solidFill>
                  <a:schemeClr val="tx1">
                    <a:alpha val="7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핵심가치</a:t>
            </a:r>
            <a:endParaRPr lang="en-US" altLang="ko-KR" sz="1499">
              <a:solidFill>
                <a:schemeClr val="tx1">
                  <a:alpha val="75000"/>
                </a:schemeClr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pic>
        <p:nvPicPr>
          <p:cNvPr id="12" name="그림 개체 틀 11">
            <a:extLst>
              <a:ext uri="{FF2B5EF4-FFF2-40B4-BE49-F238E27FC236}">
                <a16:creationId xmlns:a16="http://schemas.microsoft.com/office/drawing/2014/main" id="{A8403F14-8761-4309-9481-294D1CB6A7B8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/>
          <a:srcRect/>
          <a:stretch/>
        </p:blipFill>
        <p:spPr>
          <a:xfrm>
            <a:off x="1104523" y="1219831"/>
            <a:ext cx="5150728" cy="5198529"/>
          </a:xfrm>
          <a:prstGeom prst="rect">
            <a:avLst/>
          </a:prstGeom>
          <a:noFill/>
        </p:spPr>
      </p:pic>
      <p:sp>
        <p:nvSpPr>
          <p:cNvPr id="7" name="텍스트 개체 틀 6">
            <a:extLst>
              <a:ext uri="{FF2B5EF4-FFF2-40B4-BE49-F238E27FC236}">
                <a16:creationId xmlns:a16="http://schemas.microsoft.com/office/drawing/2014/main" id="{1197CAAD-0FF9-406B-BB56-000079790FC1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725293" y="1457608"/>
            <a:ext cx="4663966" cy="4809842"/>
          </a:xfrm>
        </p:spPr>
        <p:txBody>
          <a:bodyPr vert="horz" lIns="68544" tIns="34272" rIns="68544" bIns="34272" rtlCol="0">
            <a:noAutofit/>
          </a:bodyPr>
          <a:lstStyle/>
          <a:p>
            <a:pPr marL="0" indent="0" latinLnBrk="0">
              <a:lnSpc>
                <a:spcPct val="160000"/>
              </a:lnSpc>
            </a:pPr>
            <a: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  <a:t>1. </a:t>
            </a:r>
            <a:r>
              <a:rPr lang="ko-KR" altLang="en-US" sz="1200" b="1">
                <a:solidFill>
                  <a:schemeClr val="tx1">
                    <a:alpha val="85000"/>
                  </a:schemeClr>
                </a:solidFill>
              </a:rPr>
              <a:t>우리는 그리스도의 몸의 지체이다</a:t>
            </a:r>
            <a: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  <a:t>. 	</a:t>
            </a:r>
            <a:b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  <a:t>    We are part of the Body of Christ.</a:t>
            </a:r>
            <a:b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  <a:t>2. </a:t>
            </a:r>
            <a:r>
              <a:rPr lang="ko-KR" altLang="en-US" sz="1200" b="1">
                <a:solidFill>
                  <a:schemeClr val="tx1">
                    <a:alpha val="85000"/>
                  </a:schemeClr>
                </a:solidFill>
              </a:rPr>
              <a:t>우리는 박해 받는 교회를 섬긴다</a:t>
            </a:r>
            <a: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  <a:t>. 	</a:t>
            </a:r>
            <a:b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  <a:t>    We are Persecuted Church driven.</a:t>
            </a:r>
            <a:b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  <a:t>3. </a:t>
            </a:r>
            <a:r>
              <a:rPr lang="ko-KR" altLang="en-US" sz="1200" b="1">
                <a:solidFill>
                  <a:schemeClr val="tx1">
                    <a:alpha val="85000"/>
                  </a:schemeClr>
                </a:solidFill>
              </a:rPr>
              <a:t>우리는 성경의 사람이다</a:t>
            </a:r>
            <a: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  <a:t>. 		</a:t>
            </a:r>
            <a:b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  <a:t>    We are people of the Bible. </a:t>
            </a:r>
            <a:b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  <a:t>4. </a:t>
            </a:r>
            <a:r>
              <a:rPr lang="ko-KR" altLang="en-US" sz="1200" b="1">
                <a:solidFill>
                  <a:schemeClr val="tx1">
                    <a:alpha val="85000"/>
                  </a:schemeClr>
                </a:solidFill>
              </a:rPr>
              <a:t>우리는 기도의 사람이다</a:t>
            </a:r>
            <a: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  <a:t>. 		</a:t>
            </a:r>
            <a:b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  <a:t>    We are people of prayer.</a:t>
            </a:r>
            <a:b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  <a:t>5. </a:t>
            </a:r>
            <a:r>
              <a:rPr lang="ko-KR" altLang="en-US" sz="1200" b="1">
                <a:solidFill>
                  <a:schemeClr val="tx1">
                    <a:alpha val="85000"/>
                  </a:schemeClr>
                </a:solidFill>
              </a:rPr>
              <a:t>우리는 믿음으로 살며 사역한다</a:t>
            </a:r>
            <a: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  <a:t>.	</a:t>
            </a:r>
            <a:b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  <a:t>    We live and work by faith.</a:t>
            </a:r>
            <a:b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  <a:t>6. </a:t>
            </a:r>
            <a:r>
              <a:rPr lang="ko-KR" altLang="en-US" sz="1200" b="1">
                <a:solidFill>
                  <a:schemeClr val="tx1">
                    <a:alpha val="85000"/>
                  </a:schemeClr>
                </a:solidFill>
              </a:rPr>
              <a:t>우리는 예수 그리스도와 그의 지상명령에 헌신한다</a:t>
            </a:r>
            <a: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  <a:t>.</a:t>
            </a:r>
            <a:b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  <a:t>    We are devoted to Jesus Christ and His commission.</a:t>
            </a:r>
            <a:b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  <a:t>7. </a:t>
            </a:r>
            <a:r>
              <a:rPr lang="ko-KR" altLang="en-US" sz="1200" b="1">
                <a:solidFill>
                  <a:schemeClr val="tx1">
                    <a:alpha val="85000"/>
                  </a:schemeClr>
                </a:solidFill>
              </a:rPr>
              <a:t>우리는 오직 하나님의 영광을 위해 사역한다</a:t>
            </a:r>
            <a: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  <a:t>.</a:t>
            </a:r>
            <a:b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  <a:t>    We are motivated solely for the glory of God.</a:t>
            </a:r>
          </a:p>
        </p:txBody>
      </p:sp>
      <p:sp>
        <p:nvSpPr>
          <p:cNvPr id="34" name="Slide Number Placeholder 6">
            <a:extLst>
              <a:ext uri="{FF2B5EF4-FFF2-40B4-BE49-F238E27FC236}">
                <a16:creationId xmlns:a16="http://schemas.microsoft.com/office/drawing/2014/main" id="{059CB489-F2D3-C5F5-51EE-BF6546B679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273721" y="5664127"/>
            <a:ext cx="329099" cy="335954"/>
          </a:xfrm>
        </p:spPr>
        <p:txBody>
          <a:bodyPr anchor="ctr">
            <a:normAutofit/>
          </a:bodyPr>
          <a:lstStyle/>
          <a:p>
            <a:pPr>
              <a:spcAft>
                <a:spcPts val="450"/>
              </a:spcAft>
            </a:pPr>
            <a:fld id="{C01389E6-C847-4AD0-B56D-D205B2EAB1EE}" type="slidenum">
              <a:rPr lang="en-US" altLang="ko-KR" smtClean="0"/>
              <a:pPr>
                <a:spcAft>
                  <a:spcPts val="450"/>
                </a:spcAft>
              </a:pPr>
              <a:t>5</a:t>
            </a:fld>
            <a:endParaRPr lang="ko-KR"/>
          </a:p>
        </p:txBody>
      </p:sp>
    </p:spTree>
    <p:extLst>
      <p:ext uri="{BB962C8B-B14F-4D97-AF65-F5344CB8AC3E}">
        <p14:creationId xmlns:p14="http://schemas.microsoft.com/office/powerpoint/2010/main" val="13211383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 descr="의류, 사람, 인간의 얼굴, 마이크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76FA1075-6359-8BC4-A22F-CA4159C9AAB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5613" r="-194" b="-345"/>
          <a:stretch>
            <a:fillRect/>
          </a:stretch>
        </p:blipFill>
        <p:spPr>
          <a:xfrm>
            <a:off x="963" y="-1586"/>
            <a:ext cx="12354311" cy="6940136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3E916130-E768-9A7A-0B8D-2D27263BA773}"/>
              </a:ext>
            </a:extLst>
          </p:cNvPr>
          <p:cNvSpPr txBox="1"/>
          <p:nvPr/>
        </p:nvSpPr>
        <p:spPr>
          <a:xfrm>
            <a:off x="9035204" y="672790"/>
            <a:ext cx="3153936" cy="298543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ko-KR" sz="1600">
                <a:solidFill>
                  <a:schemeClr val="bg1"/>
                </a:solidFill>
                <a:latin typeface="Malgun Gothic"/>
                <a:ea typeface="Malgun Gothic"/>
                <a:cs typeface="Calibri"/>
              </a:rPr>
              <a:t>박해 받는 교회가 우리의 사역을 지도하고</a:t>
            </a:r>
            <a:r>
              <a:rPr lang="en-US" altLang="ko-KR" sz="1600">
                <a:solidFill>
                  <a:schemeClr val="bg1"/>
                </a:solidFill>
                <a:latin typeface="Malgun Gothic"/>
                <a:ea typeface="Malgun Gothic"/>
                <a:cs typeface="Calibri"/>
              </a:rPr>
              <a:t>,</a:t>
            </a:r>
            <a:r>
              <a:rPr lang="ko-KR" sz="1600">
                <a:solidFill>
                  <a:schemeClr val="bg1"/>
                </a:solidFill>
                <a:latin typeface="Malgun Gothic"/>
                <a:ea typeface="Malgun Gothic"/>
                <a:cs typeface="Calibri"/>
              </a:rPr>
              <a:t> 사역의 방향을 결정해야 한다.</a:t>
            </a:r>
            <a:endParaRPr lang="ko-KR" sz="1600">
              <a:solidFill>
                <a:schemeClr val="bg1"/>
              </a:solidFill>
              <a:ea typeface="맑은 고딕"/>
            </a:endParaRPr>
          </a:p>
          <a:p>
            <a:r>
              <a:rPr lang="ko-KR" altLang="en-US" sz="1200" err="1">
                <a:solidFill>
                  <a:schemeClr val="bg1"/>
                </a:solidFill>
                <a:latin typeface="Calibri"/>
                <a:ea typeface="맑은 고딕"/>
                <a:cs typeface="Calibri"/>
              </a:rPr>
              <a:t>From</a:t>
            </a:r>
            <a:r>
              <a:rPr lang="ko-KR" altLang="en-US" sz="1200">
                <a:solidFill>
                  <a:schemeClr val="bg1"/>
                </a:solidFill>
                <a:latin typeface="Calibri"/>
                <a:ea typeface="맑은 고딕"/>
                <a:cs typeface="Calibri"/>
              </a:rPr>
              <a:t> </a:t>
            </a:r>
            <a:r>
              <a:rPr lang="ko-KR" altLang="en-US" sz="1200" err="1">
                <a:solidFill>
                  <a:schemeClr val="bg1"/>
                </a:solidFill>
                <a:latin typeface="Calibri"/>
                <a:ea typeface="맑은 고딕"/>
                <a:cs typeface="Calibri"/>
              </a:rPr>
              <a:t>the</a:t>
            </a:r>
            <a:r>
              <a:rPr lang="ko-KR" altLang="en-US" sz="1200">
                <a:solidFill>
                  <a:schemeClr val="bg1"/>
                </a:solidFill>
                <a:latin typeface="Calibri"/>
                <a:ea typeface="맑은 고딕"/>
                <a:cs typeface="Calibri"/>
              </a:rPr>
              <a:t> </a:t>
            </a:r>
            <a:r>
              <a:rPr lang="ko-KR" altLang="en-US" sz="1200" err="1">
                <a:solidFill>
                  <a:schemeClr val="bg1"/>
                </a:solidFill>
                <a:latin typeface="Calibri"/>
                <a:ea typeface="맑은 고딕"/>
                <a:cs typeface="Calibri"/>
              </a:rPr>
              <a:t>Persecuted</a:t>
            </a:r>
            <a:r>
              <a:rPr lang="ko-KR" altLang="en-US" sz="1200">
                <a:solidFill>
                  <a:schemeClr val="bg1"/>
                </a:solidFill>
                <a:latin typeface="Calibri"/>
                <a:ea typeface="맑은 고딕"/>
                <a:cs typeface="Calibri"/>
              </a:rPr>
              <a:t> </a:t>
            </a:r>
            <a:r>
              <a:rPr lang="ko-KR" altLang="en-US" sz="1200" err="1">
                <a:solidFill>
                  <a:schemeClr val="bg1"/>
                </a:solidFill>
                <a:latin typeface="Calibri"/>
                <a:ea typeface="맑은 고딕"/>
                <a:cs typeface="Calibri"/>
              </a:rPr>
              <a:t>Church</a:t>
            </a:r>
            <a:r>
              <a:rPr lang="ko-KR" altLang="en-US" sz="1200">
                <a:solidFill>
                  <a:schemeClr val="bg1"/>
                </a:solidFill>
                <a:latin typeface="Calibri"/>
                <a:ea typeface="맑은 고딕"/>
                <a:cs typeface="Calibri"/>
              </a:rPr>
              <a:t>, </a:t>
            </a:r>
            <a:r>
              <a:rPr lang="ko-KR" altLang="en-US" sz="1200" err="1">
                <a:solidFill>
                  <a:schemeClr val="bg1"/>
                </a:solidFill>
                <a:latin typeface="Calibri"/>
                <a:ea typeface="맑은 고딕"/>
                <a:cs typeface="Calibri"/>
              </a:rPr>
              <a:t>we</a:t>
            </a:r>
            <a:r>
              <a:rPr lang="ko-KR" altLang="en-US" sz="1200">
                <a:solidFill>
                  <a:schemeClr val="bg1"/>
                </a:solidFill>
                <a:latin typeface="Calibri"/>
                <a:ea typeface="맑은 고딕"/>
                <a:cs typeface="Calibri"/>
              </a:rPr>
              <a:t> </a:t>
            </a:r>
            <a:r>
              <a:rPr lang="ko-KR" altLang="en-US" sz="1200" err="1">
                <a:solidFill>
                  <a:schemeClr val="bg1"/>
                </a:solidFill>
                <a:latin typeface="Calibri"/>
                <a:ea typeface="맑은 고딕"/>
                <a:cs typeface="Calibri"/>
              </a:rPr>
              <a:t>receive</a:t>
            </a:r>
            <a:r>
              <a:rPr lang="ko-KR" altLang="en-US" sz="1200">
                <a:solidFill>
                  <a:schemeClr val="bg1"/>
                </a:solidFill>
                <a:latin typeface="Calibri"/>
                <a:ea typeface="맑은 고딕"/>
                <a:cs typeface="Calibri"/>
              </a:rPr>
              <a:t> </a:t>
            </a:r>
            <a:r>
              <a:rPr lang="ko-KR" altLang="en-US" sz="1200" err="1">
                <a:solidFill>
                  <a:schemeClr val="bg1"/>
                </a:solidFill>
                <a:latin typeface="Calibri"/>
                <a:ea typeface="맑은 고딕"/>
                <a:cs typeface="Calibri"/>
              </a:rPr>
              <a:t>guidance</a:t>
            </a:r>
            <a:r>
              <a:rPr lang="ko-KR" altLang="en-US" sz="1200">
                <a:solidFill>
                  <a:schemeClr val="bg1"/>
                </a:solidFill>
                <a:latin typeface="Calibri"/>
                <a:ea typeface="맑은 고딕"/>
                <a:cs typeface="Calibri"/>
              </a:rPr>
              <a:t> and </a:t>
            </a:r>
            <a:r>
              <a:rPr lang="ko-KR" altLang="en-US" sz="1200" err="1">
                <a:solidFill>
                  <a:schemeClr val="bg1"/>
                </a:solidFill>
                <a:latin typeface="Calibri"/>
                <a:ea typeface="맑은 고딕"/>
                <a:cs typeface="Calibri"/>
              </a:rPr>
              <a:t>direction</a:t>
            </a:r>
            <a:r>
              <a:rPr lang="ko-KR" altLang="en-US" sz="1200">
                <a:solidFill>
                  <a:schemeClr val="bg1"/>
                </a:solidFill>
                <a:latin typeface="Calibri"/>
                <a:ea typeface="맑은 고딕"/>
                <a:cs typeface="Calibri"/>
              </a:rPr>
              <a:t> </a:t>
            </a:r>
            <a:r>
              <a:rPr lang="ko-KR" altLang="en-US" sz="1200" err="1">
                <a:solidFill>
                  <a:schemeClr val="bg1"/>
                </a:solidFill>
                <a:latin typeface="Calibri"/>
                <a:ea typeface="맑은 고딕"/>
                <a:cs typeface="Calibri"/>
              </a:rPr>
              <a:t>for</a:t>
            </a:r>
            <a:r>
              <a:rPr lang="ko-KR" altLang="en-US" sz="1200">
                <a:solidFill>
                  <a:schemeClr val="bg1"/>
                </a:solidFill>
                <a:latin typeface="Calibri"/>
                <a:ea typeface="맑은 고딕"/>
                <a:cs typeface="Calibri"/>
              </a:rPr>
              <a:t> </a:t>
            </a:r>
            <a:r>
              <a:rPr lang="ko-KR" altLang="en-US" sz="1200" err="1">
                <a:solidFill>
                  <a:schemeClr val="bg1"/>
                </a:solidFill>
                <a:latin typeface="Calibri"/>
                <a:ea typeface="맑은 고딕"/>
                <a:cs typeface="Calibri"/>
              </a:rPr>
              <a:t>our</a:t>
            </a:r>
            <a:r>
              <a:rPr lang="ko-KR" altLang="en-US" sz="1200">
                <a:solidFill>
                  <a:schemeClr val="bg1"/>
                </a:solidFill>
                <a:latin typeface="Calibri"/>
                <a:ea typeface="맑은 고딕"/>
                <a:cs typeface="Calibri"/>
              </a:rPr>
              <a:t> </a:t>
            </a:r>
            <a:r>
              <a:rPr lang="ko-KR" altLang="en-US" sz="1200" err="1">
                <a:solidFill>
                  <a:schemeClr val="bg1"/>
                </a:solidFill>
                <a:latin typeface="Calibri"/>
                <a:ea typeface="맑은 고딕"/>
                <a:cs typeface="Calibri"/>
              </a:rPr>
              <a:t>work</a:t>
            </a:r>
            <a:r>
              <a:rPr lang="ko-KR" altLang="en-US" sz="1200">
                <a:solidFill>
                  <a:schemeClr val="bg1"/>
                </a:solidFill>
                <a:latin typeface="Calibri"/>
                <a:ea typeface="맑은 고딕"/>
                <a:cs typeface="Calibri"/>
              </a:rPr>
              <a:t>.</a:t>
            </a:r>
            <a:endParaRPr lang="ko-KR" sz="1200">
              <a:solidFill>
                <a:schemeClr val="bg1"/>
              </a:solidFill>
              <a:ea typeface="맑은 고딕"/>
            </a:endParaRPr>
          </a:p>
          <a:p>
            <a:endParaRPr lang="ko-KR" sz="1600">
              <a:solidFill>
                <a:schemeClr val="bg1"/>
              </a:solidFill>
              <a:latin typeface="Calibri"/>
              <a:ea typeface="맑은 고딕"/>
              <a:cs typeface="Calibri"/>
            </a:endParaRPr>
          </a:p>
          <a:p>
            <a:r>
              <a:rPr lang="ko-KR" altLang="en-US" sz="1600">
                <a:solidFill>
                  <a:schemeClr val="bg1"/>
                </a:solidFill>
                <a:latin typeface="Calibri"/>
                <a:ea typeface="맑은 고딕"/>
                <a:cs typeface="Calibri"/>
              </a:rPr>
              <a:t>더 많은 모금을 할 수 있다는 이유로 프로젝트를 추진하지 않는다</a:t>
            </a:r>
            <a:r>
              <a:rPr lang="en-US" altLang="ko-KR" sz="160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.</a:t>
            </a:r>
            <a:r>
              <a:rPr lang="ko-KR" altLang="en-US" sz="1600">
                <a:solidFill>
                  <a:schemeClr val="bg1"/>
                </a:solidFill>
                <a:latin typeface="Calibri"/>
                <a:ea typeface="맑은 고딕"/>
                <a:cs typeface="Calibri"/>
              </a:rPr>
              <a:t> </a:t>
            </a:r>
            <a:endParaRPr lang="ko-KR" sz="1600">
              <a:solidFill>
                <a:schemeClr val="bg1"/>
              </a:solidFill>
              <a:ea typeface="맑은 고딕"/>
            </a:endParaRPr>
          </a:p>
          <a:p>
            <a:r>
              <a:rPr lang="ko-KR" altLang="en-US" sz="1200" err="1">
                <a:solidFill>
                  <a:schemeClr val="bg1"/>
                </a:solidFill>
                <a:latin typeface="Calibri"/>
                <a:ea typeface="맑은 고딕"/>
                <a:cs typeface="Calibri"/>
              </a:rPr>
              <a:t>We</a:t>
            </a:r>
            <a:r>
              <a:rPr lang="ko-KR" altLang="en-US" sz="1200">
                <a:solidFill>
                  <a:schemeClr val="bg1"/>
                </a:solidFill>
                <a:latin typeface="Calibri"/>
                <a:ea typeface="맑은 고딕"/>
                <a:cs typeface="Calibri"/>
              </a:rPr>
              <a:t> </a:t>
            </a:r>
            <a:r>
              <a:rPr lang="ko-KR" altLang="en-US" sz="1200" err="1">
                <a:solidFill>
                  <a:schemeClr val="bg1"/>
                </a:solidFill>
                <a:latin typeface="Calibri"/>
                <a:ea typeface="맑은 고딕"/>
                <a:cs typeface="Calibri"/>
              </a:rPr>
              <a:t>never</a:t>
            </a:r>
            <a:r>
              <a:rPr lang="ko-KR" altLang="en-US" sz="1200">
                <a:solidFill>
                  <a:schemeClr val="bg1"/>
                </a:solidFill>
                <a:latin typeface="Calibri"/>
                <a:ea typeface="맑은 고딕"/>
                <a:cs typeface="Calibri"/>
              </a:rPr>
              <a:t> </a:t>
            </a:r>
            <a:r>
              <a:rPr lang="ko-KR" altLang="en-US" sz="1200" err="1">
                <a:solidFill>
                  <a:schemeClr val="bg1"/>
                </a:solidFill>
                <a:latin typeface="Calibri"/>
                <a:ea typeface="맑은 고딕"/>
                <a:cs typeface="Calibri"/>
              </a:rPr>
              <a:t>take</a:t>
            </a:r>
            <a:r>
              <a:rPr lang="ko-KR" altLang="en-US" sz="1200">
                <a:solidFill>
                  <a:schemeClr val="bg1"/>
                </a:solidFill>
                <a:latin typeface="Calibri"/>
                <a:ea typeface="맑은 고딕"/>
                <a:cs typeface="Calibri"/>
              </a:rPr>
              <a:t> </a:t>
            </a:r>
            <a:r>
              <a:rPr lang="ko-KR" altLang="en-US" sz="1200" err="1">
                <a:solidFill>
                  <a:schemeClr val="bg1"/>
                </a:solidFill>
                <a:latin typeface="Calibri"/>
                <a:ea typeface="맑은 고딕"/>
                <a:cs typeface="Calibri"/>
              </a:rPr>
              <a:t>on</a:t>
            </a:r>
            <a:r>
              <a:rPr lang="ko-KR" altLang="en-US" sz="1200">
                <a:solidFill>
                  <a:schemeClr val="bg1"/>
                </a:solidFill>
                <a:latin typeface="Calibri"/>
                <a:ea typeface="맑은 고딕"/>
                <a:cs typeface="Calibri"/>
              </a:rPr>
              <a:t> </a:t>
            </a:r>
            <a:r>
              <a:rPr lang="ko-KR" altLang="en-US" sz="1200" err="1">
                <a:solidFill>
                  <a:schemeClr val="bg1"/>
                </a:solidFill>
                <a:latin typeface="Calibri"/>
                <a:ea typeface="맑은 고딕"/>
                <a:cs typeface="Calibri"/>
              </a:rPr>
              <a:t>a</a:t>
            </a:r>
            <a:r>
              <a:rPr lang="ko-KR" altLang="en-US" sz="1200">
                <a:solidFill>
                  <a:schemeClr val="bg1"/>
                </a:solidFill>
                <a:latin typeface="Calibri"/>
                <a:ea typeface="맑은 고딕"/>
                <a:cs typeface="Calibri"/>
              </a:rPr>
              <a:t> </a:t>
            </a:r>
            <a:r>
              <a:rPr lang="ko-KR" altLang="en-US" sz="1200" err="1">
                <a:solidFill>
                  <a:schemeClr val="bg1"/>
                </a:solidFill>
                <a:latin typeface="Calibri"/>
                <a:ea typeface="맑은 고딕"/>
                <a:cs typeface="Calibri"/>
              </a:rPr>
              <a:t>project</a:t>
            </a:r>
            <a:r>
              <a:rPr lang="ko-KR" altLang="en-US" sz="1200">
                <a:solidFill>
                  <a:schemeClr val="bg1"/>
                </a:solidFill>
                <a:latin typeface="Calibri"/>
                <a:ea typeface="맑은 고딕"/>
                <a:cs typeface="Calibri"/>
              </a:rPr>
              <a:t> </a:t>
            </a:r>
            <a:r>
              <a:rPr lang="ko-KR" altLang="en-US" sz="1200" err="1">
                <a:solidFill>
                  <a:schemeClr val="bg1"/>
                </a:solidFill>
                <a:latin typeface="Calibri"/>
                <a:ea typeface="맑은 고딕"/>
                <a:cs typeface="Calibri"/>
              </a:rPr>
              <a:t>just</a:t>
            </a:r>
            <a:r>
              <a:rPr lang="ko-KR" altLang="en-US" sz="1200">
                <a:solidFill>
                  <a:schemeClr val="bg1"/>
                </a:solidFill>
                <a:latin typeface="Calibri"/>
                <a:ea typeface="맑은 고딕"/>
                <a:cs typeface="Calibri"/>
              </a:rPr>
              <a:t> </a:t>
            </a:r>
            <a:r>
              <a:rPr lang="ko-KR" altLang="en-US" sz="1200" err="1">
                <a:solidFill>
                  <a:schemeClr val="bg1"/>
                </a:solidFill>
                <a:latin typeface="Calibri"/>
                <a:ea typeface="맑은 고딕"/>
                <a:cs typeface="Calibri"/>
              </a:rPr>
              <a:t>because</a:t>
            </a:r>
            <a:r>
              <a:rPr lang="ko-KR" altLang="en-US" sz="1200">
                <a:solidFill>
                  <a:schemeClr val="bg1"/>
                </a:solidFill>
                <a:latin typeface="Calibri"/>
                <a:ea typeface="맑은 고딕"/>
                <a:cs typeface="Calibri"/>
              </a:rPr>
              <a:t> </a:t>
            </a:r>
            <a:r>
              <a:rPr lang="ko-KR" altLang="en-US" sz="1200" err="1">
                <a:solidFill>
                  <a:schemeClr val="bg1"/>
                </a:solidFill>
                <a:latin typeface="Calibri"/>
                <a:ea typeface="맑은 고딕"/>
                <a:cs typeface="Calibri"/>
              </a:rPr>
              <a:t>it</a:t>
            </a:r>
            <a:r>
              <a:rPr lang="ko-KR" altLang="en-US" sz="1200">
                <a:solidFill>
                  <a:schemeClr val="bg1"/>
                </a:solidFill>
                <a:latin typeface="Calibri"/>
                <a:ea typeface="맑은 고딕"/>
                <a:cs typeface="Calibri"/>
              </a:rPr>
              <a:t> </a:t>
            </a:r>
            <a:r>
              <a:rPr lang="ko-KR" altLang="en-US" sz="1200" err="1">
                <a:solidFill>
                  <a:schemeClr val="bg1"/>
                </a:solidFill>
                <a:latin typeface="Calibri"/>
                <a:ea typeface="맑은 고딕"/>
                <a:cs typeface="Calibri"/>
              </a:rPr>
              <a:t>will</a:t>
            </a:r>
            <a:r>
              <a:rPr lang="ko-KR" altLang="en-US" sz="1200">
                <a:solidFill>
                  <a:schemeClr val="bg1"/>
                </a:solidFill>
                <a:latin typeface="Calibri"/>
                <a:ea typeface="맑은 고딕"/>
                <a:cs typeface="Calibri"/>
              </a:rPr>
              <a:t> </a:t>
            </a:r>
            <a:r>
              <a:rPr lang="ko-KR" altLang="en-US" sz="1200" err="1">
                <a:solidFill>
                  <a:schemeClr val="bg1"/>
                </a:solidFill>
                <a:latin typeface="Calibri"/>
                <a:ea typeface="맑은 고딕"/>
                <a:cs typeface="Calibri"/>
              </a:rPr>
              <a:t>allow</a:t>
            </a:r>
            <a:r>
              <a:rPr lang="ko-KR" altLang="en-US" sz="1200">
                <a:solidFill>
                  <a:schemeClr val="bg1"/>
                </a:solidFill>
                <a:latin typeface="Calibri"/>
                <a:ea typeface="맑은 고딕"/>
                <a:cs typeface="Calibri"/>
              </a:rPr>
              <a:t> </a:t>
            </a:r>
            <a:r>
              <a:rPr lang="ko-KR" altLang="en-US" sz="1200" err="1">
                <a:solidFill>
                  <a:schemeClr val="bg1"/>
                </a:solidFill>
                <a:latin typeface="Calibri"/>
                <a:ea typeface="맑은 고딕"/>
                <a:cs typeface="Calibri"/>
              </a:rPr>
              <a:t>us</a:t>
            </a:r>
            <a:r>
              <a:rPr lang="ko-KR" altLang="en-US" sz="1200">
                <a:solidFill>
                  <a:schemeClr val="bg1"/>
                </a:solidFill>
                <a:latin typeface="Calibri"/>
                <a:ea typeface="맑은 고딕"/>
                <a:cs typeface="Calibri"/>
              </a:rPr>
              <a:t> </a:t>
            </a:r>
            <a:r>
              <a:rPr lang="ko-KR" altLang="en-US" sz="1200" err="1">
                <a:solidFill>
                  <a:schemeClr val="bg1"/>
                </a:solidFill>
                <a:latin typeface="Calibri"/>
                <a:ea typeface="맑은 고딕"/>
                <a:cs typeface="Calibri"/>
              </a:rPr>
              <a:t>to</a:t>
            </a:r>
            <a:r>
              <a:rPr lang="ko-KR" altLang="en-US" sz="1200">
                <a:solidFill>
                  <a:schemeClr val="bg1"/>
                </a:solidFill>
                <a:latin typeface="Calibri"/>
                <a:ea typeface="맑은 고딕"/>
                <a:cs typeface="Calibri"/>
              </a:rPr>
              <a:t> </a:t>
            </a:r>
            <a:r>
              <a:rPr lang="ko-KR" altLang="en-US" sz="1200" err="1">
                <a:solidFill>
                  <a:schemeClr val="bg1"/>
                </a:solidFill>
                <a:latin typeface="Calibri"/>
                <a:ea typeface="맑은 고딕"/>
                <a:cs typeface="Calibri"/>
              </a:rPr>
              <a:t>raise</a:t>
            </a:r>
            <a:r>
              <a:rPr lang="ko-KR" altLang="en-US" sz="1200">
                <a:solidFill>
                  <a:schemeClr val="bg1"/>
                </a:solidFill>
                <a:latin typeface="Calibri"/>
                <a:ea typeface="맑은 고딕"/>
                <a:cs typeface="Calibri"/>
              </a:rPr>
              <a:t> </a:t>
            </a:r>
            <a:r>
              <a:rPr lang="ko-KR" altLang="en-US" sz="1200" err="1">
                <a:solidFill>
                  <a:schemeClr val="bg1"/>
                </a:solidFill>
                <a:latin typeface="Calibri"/>
                <a:ea typeface="맑은 고딕"/>
                <a:cs typeface="Calibri"/>
              </a:rPr>
              <a:t>more</a:t>
            </a:r>
            <a:r>
              <a:rPr lang="ko-KR" altLang="en-US" sz="1200">
                <a:solidFill>
                  <a:schemeClr val="bg1"/>
                </a:solidFill>
                <a:latin typeface="Calibri"/>
                <a:ea typeface="맑은 고딕"/>
                <a:cs typeface="Calibri"/>
              </a:rPr>
              <a:t> </a:t>
            </a:r>
            <a:r>
              <a:rPr lang="ko-KR" altLang="en-US" sz="1200" err="1">
                <a:solidFill>
                  <a:schemeClr val="bg1"/>
                </a:solidFill>
                <a:latin typeface="Calibri"/>
                <a:ea typeface="맑은 고딕"/>
                <a:cs typeface="Calibri"/>
              </a:rPr>
              <a:t>money</a:t>
            </a:r>
            <a:r>
              <a:rPr lang="ko-KR" altLang="en-US" sz="1200">
                <a:solidFill>
                  <a:schemeClr val="bg1"/>
                </a:solidFill>
                <a:latin typeface="Calibri"/>
                <a:ea typeface="맑은 고딕"/>
                <a:cs typeface="Calibri"/>
              </a:rPr>
              <a:t>.</a:t>
            </a:r>
          </a:p>
          <a:p>
            <a:endParaRPr lang="ko-KR" altLang="en-US" sz="1600">
              <a:solidFill>
                <a:schemeClr val="bg1"/>
              </a:solidFill>
              <a:latin typeface="Calibri"/>
              <a:ea typeface="맑은 고딕"/>
              <a:cs typeface="Calibri"/>
            </a:endParaRPr>
          </a:p>
          <a:p>
            <a:endParaRPr lang="ko-KR" altLang="en-US" sz="1600">
              <a:solidFill>
                <a:schemeClr val="bg1"/>
              </a:solidFill>
              <a:latin typeface="Calibri"/>
              <a:ea typeface="맑은 고딕"/>
              <a:cs typeface="Calibri"/>
            </a:endParaRPr>
          </a:p>
          <a:p>
            <a:r>
              <a:rPr lang="ko-KR" altLang="en-US" sz="1200">
                <a:solidFill>
                  <a:schemeClr val="bg1"/>
                </a:solidFill>
                <a:latin typeface="Calibri"/>
                <a:ea typeface="맑은 고딕"/>
                <a:cs typeface="Calibri"/>
              </a:rPr>
              <a:t>--오픈도어 설립대표 요한 </a:t>
            </a:r>
            <a:r>
              <a:rPr lang="ko-KR" altLang="en-US" sz="1200" err="1">
                <a:solidFill>
                  <a:schemeClr val="bg1"/>
                </a:solidFill>
                <a:latin typeface="Calibri"/>
                <a:ea typeface="맑은 고딕"/>
                <a:cs typeface="Calibri"/>
              </a:rPr>
              <a:t>컴패니언</a:t>
            </a:r>
            <a:r>
              <a:rPr lang="ko-KR" altLang="en-US" sz="1200">
                <a:solidFill>
                  <a:schemeClr val="bg1"/>
                </a:solidFill>
                <a:latin typeface="Calibri"/>
                <a:ea typeface="맑은 고딕"/>
                <a:cs typeface="Calibri"/>
              </a:rPr>
              <a:t>--</a:t>
            </a:r>
          </a:p>
        </p:txBody>
      </p:sp>
    </p:spTree>
    <p:extLst>
      <p:ext uri="{BB962C8B-B14F-4D97-AF65-F5344CB8AC3E}">
        <p14:creationId xmlns:p14="http://schemas.microsoft.com/office/powerpoint/2010/main" val="9251522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63644BFD-D22E-4019-B666-387DA51AE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5FE9FE4C-C9E0-4C54-8010-EA9D29CD4D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7956356" y="1890469"/>
            <a:ext cx="5860051" cy="2079143"/>
            <a:chOff x="6081624" y="1998368"/>
            <a:chExt cx="5613457" cy="782175"/>
          </a:xfrm>
          <a:solidFill>
            <a:schemeClr val="accent4"/>
          </a:solidFill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56FAD6EF-0374-46BD-901E-E901DCA01F5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11228040" y="2313027"/>
              <a:ext cx="781700" cy="15238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04847ABE-275E-4DCA-B164-A672D517FBC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 flipV="1">
              <a:off x="6081624" y="1998844"/>
              <a:ext cx="5372968" cy="7816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3" name="Rectangle 12">
            <a:extLst>
              <a:ext uri="{FF2B5EF4-FFF2-40B4-BE49-F238E27FC236}">
                <a16:creationId xmlns:a16="http://schemas.microsoft.com/office/drawing/2014/main" id="{3776B14B-F2F4-4825-8DA8-8C7A0F2B39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9528" y="466344"/>
            <a:ext cx="11111729" cy="591782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그림 2" descr="텍스트, 의류, 인간의 얼굴, 사람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1350DE4D-A865-557E-AAD4-F7CB19CC7E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68367" y="576263"/>
            <a:ext cx="9115425" cy="5705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69995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39B6FD5-7C5C-E048-6553-B3FD0FE267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 descr="텍스트, 스크린샷, 지도, 폰트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DF83B220-E327-D76C-CA5C-6EC3EEAFA7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68367" y="591717"/>
            <a:ext cx="9115425" cy="56745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725684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텍스트, 스크린샷, 폰트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736CAD2A-C1EB-6F23-C8EC-773429049C5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678" t="-381" b="-419"/>
          <a:stretch>
            <a:fillRect/>
          </a:stretch>
        </p:blipFill>
        <p:spPr>
          <a:xfrm>
            <a:off x="1" y="4624"/>
            <a:ext cx="12192002" cy="68605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76216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840704-AC26-04B7-CC26-47B1BC24A5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텍스트, 스크린샷, 폰트, 디자인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6F89CACD-28BF-C6E8-160B-AD0A8650DC2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69" t="-55" b="-132"/>
          <a:stretch>
            <a:fillRect/>
          </a:stretch>
        </p:blipFill>
        <p:spPr>
          <a:xfrm>
            <a:off x="-91938" y="351"/>
            <a:ext cx="12385065" cy="6945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396413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11B2B030-4738-4359-9E46-144B7C8BFF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117" y="8300"/>
            <a:ext cx="12193117" cy="6849700"/>
          </a:xfrm>
          <a:prstGeom prst="rect">
            <a:avLst/>
          </a:prstGeom>
          <a:solidFill>
            <a:schemeClr val="bg2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E722B2DD-E14D-4972-9D98-5D6E61B1B2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1144310" cy="6858000"/>
          </a:xfrm>
          <a:prstGeom prst="rect">
            <a:avLst/>
          </a:prstGeom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2" descr="사람, 의류, 인간의 얼굴, 페인팅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35085234-5E6A-7C84-3904-0E3A1FD15936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 t="12455" b="12455"/>
          <a:stretch>
            <a:fillRect/>
          </a:stretch>
        </p:blipFill>
        <p:spPr bwMode="auto">
          <a:xfrm>
            <a:off x="20" y="-9171"/>
            <a:ext cx="12191980" cy="6866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부제목 2">
            <a:extLst>
              <a:ext uri="{FF2B5EF4-FFF2-40B4-BE49-F238E27FC236}">
                <a16:creationId xmlns:a16="http://schemas.microsoft.com/office/drawing/2014/main" id="{D43D8862-4308-6648-D3C4-FE24AA651933}"/>
              </a:ext>
            </a:extLst>
          </p:cNvPr>
          <p:cNvSpPr txBox="1">
            <a:spLocks/>
          </p:cNvSpPr>
          <p:nvPr/>
        </p:nvSpPr>
        <p:spPr>
          <a:xfrm>
            <a:off x="315527" y="1529818"/>
            <a:ext cx="5461010" cy="109506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ko-KR" altLang="en-US" b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맑은 고딕"/>
              </a:rPr>
              <a:t>박해 받는 교회와 함께 하는 기도</a:t>
            </a:r>
          </a:p>
          <a:p>
            <a:pPr algn="ctr"/>
            <a:endParaRPr lang="ko-KR" altLang="en-US" sz="200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0" indent="0" algn="ctr">
              <a:buNone/>
            </a:pPr>
            <a:r>
              <a:rPr lang="en-US" altLang="ko-KR">
                <a:solidFill>
                  <a:srgbClr val="002060"/>
                </a:solidFill>
                <a:ea typeface="맑은 고딕"/>
              </a:rPr>
              <a:t>Prayer with Persecuted Church</a:t>
            </a:r>
            <a:endParaRPr lang="ko-KR" altLang="en-US">
              <a:solidFill>
                <a:srgbClr val="002060"/>
              </a:solidFill>
              <a:ea typeface="맑은 고딕"/>
            </a:endParaRPr>
          </a:p>
        </p:txBody>
      </p:sp>
      <p:cxnSp>
        <p:nvCxnSpPr>
          <p:cNvPr id="8" name="직선 화살표 연결선 7">
            <a:extLst>
              <a:ext uri="{FF2B5EF4-FFF2-40B4-BE49-F238E27FC236}">
                <a16:creationId xmlns:a16="http://schemas.microsoft.com/office/drawing/2014/main" id="{ED481285-A0C1-24B8-0ACC-B8730A910984}"/>
              </a:ext>
            </a:extLst>
          </p:cNvPr>
          <p:cNvCxnSpPr/>
          <p:nvPr/>
        </p:nvCxnSpPr>
        <p:spPr>
          <a:xfrm>
            <a:off x="585139" y="2067431"/>
            <a:ext cx="4920343" cy="8166"/>
          </a:xfrm>
          <a:prstGeom prst="straightConnector1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0807828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8D3B1C-B793-A356-C2C9-1AACB14822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그룹 7">
            <a:extLst>
              <a:ext uri="{FF2B5EF4-FFF2-40B4-BE49-F238E27FC236}">
                <a16:creationId xmlns:a16="http://schemas.microsoft.com/office/drawing/2014/main" id="{2A1ACEDB-49D3-7440-9DBA-F37F458E97F4}"/>
              </a:ext>
            </a:extLst>
          </p:cNvPr>
          <p:cNvGrpSpPr/>
          <p:nvPr/>
        </p:nvGrpSpPr>
        <p:grpSpPr>
          <a:xfrm>
            <a:off x="157494" y="109414"/>
            <a:ext cx="11671587" cy="6428545"/>
            <a:chOff x="157494" y="109414"/>
            <a:chExt cx="11671587" cy="6428545"/>
          </a:xfrm>
        </p:grpSpPr>
        <p:pic>
          <p:nvPicPr>
            <p:cNvPr id="9" name="Google Shape;91;p18">
              <a:extLst>
                <a:ext uri="{FF2B5EF4-FFF2-40B4-BE49-F238E27FC236}">
                  <a16:creationId xmlns:a16="http://schemas.microsoft.com/office/drawing/2014/main" id="{FBD5D2BA-6DE9-6B9E-15CD-6554A41A5B72}"/>
                </a:ext>
              </a:extLst>
            </p:cNvPr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57494" y="109414"/>
              <a:ext cx="1641224" cy="416900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5B729F76-F5E9-5B8C-77BE-C1DFF548536C}"/>
                </a:ext>
              </a:extLst>
            </p:cNvPr>
            <p:cNvCxnSpPr>
              <a:cxnSpLocks/>
            </p:cNvCxnSpPr>
            <p:nvPr/>
          </p:nvCxnSpPr>
          <p:spPr>
            <a:xfrm>
              <a:off x="1942011" y="317864"/>
              <a:ext cx="9884229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35089EF6-995C-9B08-2352-7917BDEB4DB1}"/>
                </a:ext>
              </a:extLst>
            </p:cNvPr>
            <p:cNvCxnSpPr>
              <a:cxnSpLocks/>
            </p:cNvCxnSpPr>
            <p:nvPr/>
          </p:nvCxnSpPr>
          <p:spPr>
            <a:xfrm>
              <a:off x="11795759" y="302623"/>
              <a:ext cx="0" cy="6235336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직선 연결선 11">
              <a:extLst>
                <a:ext uri="{FF2B5EF4-FFF2-40B4-BE49-F238E27FC236}">
                  <a16:creationId xmlns:a16="http://schemas.microsoft.com/office/drawing/2014/main" id="{F444FC7C-6946-C6EE-4A8C-B8191CF2F314}"/>
                </a:ext>
              </a:extLst>
            </p:cNvPr>
            <p:cNvCxnSpPr>
              <a:cxnSpLocks/>
            </p:cNvCxnSpPr>
            <p:nvPr/>
          </p:nvCxnSpPr>
          <p:spPr>
            <a:xfrm>
              <a:off x="345081" y="6503123"/>
              <a:ext cx="11484000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직선 연결선 12">
              <a:extLst>
                <a:ext uri="{FF2B5EF4-FFF2-40B4-BE49-F238E27FC236}">
                  <a16:creationId xmlns:a16="http://schemas.microsoft.com/office/drawing/2014/main" id="{5812E006-ACCA-DB02-2FE7-424137A5E12D}"/>
                </a:ext>
              </a:extLst>
            </p:cNvPr>
            <p:cNvCxnSpPr>
              <a:cxnSpLocks/>
            </p:cNvCxnSpPr>
            <p:nvPr/>
          </p:nvCxnSpPr>
          <p:spPr>
            <a:xfrm>
              <a:off x="383176" y="622664"/>
              <a:ext cx="0" cy="5915295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5" name="직선 연결선 14">
            <a:extLst>
              <a:ext uri="{FF2B5EF4-FFF2-40B4-BE49-F238E27FC236}">
                <a16:creationId xmlns:a16="http://schemas.microsoft.com/office/drawing/2014/main" id="{7C6ADBD5-11A3-4E08-4C72-23E3F14EFDD0}"/>
              </a:ext>
            </a:extLst>
          </p:cNvPr>
          <p:cNvCxnSpPr>
            <a:cxnSpLocks/>
          </p:cNvCxnSpPr>
          <p:nvPr/>
        </p:nvCxnSpPr>
        <p:spPr>
          <a:xfrm>
            <a:off x="1213164" y="1466850"/>
            <a:ext cx="9454836" cy="0"/>
          </a:xfrm>
          <a:prstGeom prst="line">
            <a:avLst/>
          </a:prstGeom>
          <a:ln w="12700">
            <a:solidFill>
              <a:srgbClr val="3F217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30372C68-2778-765E-C1D6-BA87F561F03D}"/>
              </a:ext>
            </a:extLst>
          </p:cNvPr>
          <p:cNvSpPr txBox="1"/>
          <p:nvPr/>
        </p:nvSpPr>
        <p:spPr>
          <a:xfrm>
            <a:off x="1510936" y="977774"/>
            <a:ext cx="9157064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ko-KR">
                <a:solidFill>
                  <a:srgbClr val="0070C0"/>
                </a:solidFill>
                <a:ea typeface="맑은 고딕"/>
              </a:rPr>
              <a:t>#시리아 </a:t>
            </a:r>
            <a:r>
              <a:rPr lang="en-US" altLang="ko-KR" sz="1800">
                <a:solidFill>
                  <a:srgbClr val="0070C0"/>
                </a:solidFill>
                <a:ea typeface="맑은 고딕"/>
              </a:rPr>
              <a:t>| </a:t>
            </a:r>
            <a:r>
              <a:rPr lang="ko-KR">
                <a:latin typeface="Malgun Gothic"/>
                <a:ea typeface="Malgun Gothic"/>
                <a:cs typeface="+mn-lt"/>
              </a:rPr>
              <a:t>시리아 정부-SDF 휴전 </a:t>
            </a:r>
            <a:r>
              <a:rPr lang="ko-KR" altLang="en-US">
                <a:latin typeface="Malgun Gothic"/>
                <a:ea typeface="Malgun Gothic"/>
                <a:cs typeface="+mn-lt"/>
              </a:rPr>
              <a:t>합의</a:t>
            </a:r>
            <a:r>
              <a:rPr lang="ko-KR">
                <a:latin typeface="Malgun Gothic"/>
                <a:ea typeface="Malgun Gothic"/>
                <a:cs typeface="+mn-lt"/>
              </a:rPr>
              <a:t> 체결</a:t>
            </a:r>
            <a:r>
              <a:rPr lang="en-US" altLang="ko-KR">
                <a:latin typeface="Malgun Gothic"/>
                <a:ea typeface="Malgun Gothic"/>
                <a:cs typeface="+mn-lt"/>
              </a:rPr>
              <a:t>…</a:t>
            </a:r>
            <a:r>
              <a:rPr lang="ko-KR" altLang="en-US">
                <a:latin typeface="Malgun Gothic"/>
                <a:ea typeface="Malgun Gothic"/>
                <a:cs typeface="+mn-lt"/>
              </a:rPr>
              <a:t> </a:t>
            </a:r>
            <a:r>
              <a:rPr lang="en-US" altLang="ko-KR">
                <a:latin typeface="Malgun Gothic"/>
                <a:ea typeface="Malgun Gothic"/>
                <a:cs typeface="+mn-lt"/>
              </a:rPr>
              <a:t>"SDF</a:t>
            </a:r>
            <a:r>
              <a:rPr lang="ko-KR">
                <a:latin typeface="Malgun Gothic"/>
                <a:ea typeface="Malgun Gothic"/>
                <a:cs typeface="+mn-lt"/>
              </a:rPr>
              <a:t> 정규군</a:t>
            </a:r>
            <a:r>
              <a:rPr lang="ko-KR" altLang="en-US">
                <a:latin typeface="Malgun Gothic"/>
                <a:ea typeface="Malgun Gothic"/>
                <a:cs typeface="+mn-lt"/>
              </a:rPr>
              <a:t> </a:t>
            </a:r>
            <a:r>
              <a:rPr lang="ko-KR">
                <a:latin typeface="Malgun Gothic"/>
                <a:ea typeface="Malgun Gothic"/>
                <a:cs typeface="+mn-lt"/>
              </a:rPr>
              <a:t>통합 및</a:t>
            </a:r>
            <a:r>
              <a:rPr lang="ko-KR" altLang="en-US">
                <a:latin typeface="Malgun Gothic"/>
                <a:ea typeface="Malgun Gothic"/>
                <a:cs typeface="+mn-lt"/>
              </a:rPr>
              <a:t> </a:t>
            </a:r>
            <a:r>
              <a:rPr lang="ko-KR">
                <a:latin typeface="Malgun Gothic"/>
                <a:ea typeface="Malgun Gothic"/>
                <a:cs typeface="+mn-lt"/>
              </a:rPr>
              <a:t>영토</a:t>
            </a:r>
            <a:r>
              <a:rPr lang="ko-KR" altLang="en-US">
                <a:latin typeface="Malgun Gothic"/>
                <a:ea typeface="Malgun Gothic"/>
                <a:cs typeface="+mn-lt"/>
              </a:rPr>
              <a:t> </a:t>
            </a:r>
            <a:r>
              <a:rPr lang="ko-KR">
                <a:latin typeface="Malgun Gothic"/>
                <a:ea typeface="Malgun Gothic"/>
                <a:cs typeface="+mn-lt"/>
              </a:rPr>
              <a:t>반환</a:t>
            </a:r>
            <a:r>
              <a:rPr lang="en-US" altLang="ko-KR">
                <a:latin typeface="Malgun Gothic"/>
                <a:ea typeface="Malgun Gothic"/>
                <a:cs typeface="+mn-lt"/>
              </a:rPr>
              <a:t>"</a:t>
            </a:r>
            <a:endParaRPr lang="en-US" altLang="ko-KR" sz="1800">
              <a:ea typeface="맑은 고딕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64BFFF6-DE40-5CB0-5763-83F3B1065AB6}"/>
              </a:ext>
            </a:extLst>
          </p:cNvPr>
          <p:cNvSpPr txBox="1"/>
          <p:nvPr/>
        </p:nvSpPr>
        <p:spPr>
          <a:xfrm>
            <a:off x="1213163" y="1625465"/>
            <a:ext cx="6158003" cy="64633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4472C4"/>
            </a:solidFill>
          </a:ln>
        </p:spPr>
        <p:txBody>
          <a:bodyPr wrap="square" lIns="91440" tIns="45720" rIns="91440" bIns="45720" rtlCol="0" anchor="t">
            <a:spAutoFit/>
          </a:bodyPr>
          <a:lstStyle/>
          <a:p>
            <a:pPr algn="just"/>
            <a:r>
              <a:rPr lang="en-US" sz="1200" b="1" kern="100">
                <a:latin typeface="Malgun Gothic"/>
                <a:ea typeface="+mn-lt"/>
                <a:cs typeface="+mn-lt"/>
              </a:rPr>
              <a:t>[2026</a:t>
            </a:r>
            <a:r>
              <a:rPr lang="ko-KR" sz="1200" b="1" kern="100">
                <a:latin typeface="Malgun Gothic"/>
                <a:ea typeface="Malgun Gothic"/>
                <a:cs typeface="+mn-lt"/>
              </a:rPr>
              <a:t>년</a:t>
            </a:r>
            <a:r>
              <a:rPr lang="en-US" sz="1200" b="1" kern="100">
                <a:latin typeface="Malgun Gothic"/>
                <a:ea typeface="+mn-lt"/>
                <a:cs typeface="+mn-lt"/>
              </a:rPr>
              <a:t> 1</a:t>
            </a:r>
            <a:r>
              <a:rPr lang="ko-KR" sz="1200" b="1" kern="100">
                <a:latin typeface="Malgun Gothic"/>
                <a:ea typeface="Malgun Gothic"/>
                <a:cs typeface="+mn-lt"/>
              </a:rPr>
              <a:t>월</a:t>
            </a:r>
            <a:r>
              <a:rPr lang="en-US" sz="1200" b="1" kern="100">
                <a:latin typeface="Malgun Gothic"/>
                <a:ea typeface="+mn-lt"/>
                <a:cs typeface="+mn-lt"/>
              </a:rPr>
              <a:t> 19</a:t>
            </a:r>
            <a:r>
              <a:rPr lang="ko-KR" sz="1200" b="1" kern="100">
                <a:latin typeface="Malgun Gothic"/>
                <a:ea typeface="Malgun Gothic"/>
                <a:cs typeface="+mn-lt"/>
              </a:rPr>
              <a:t>일</a:t>
            </a:r>
            <a:r>
              <a:rPr lang="en-US" sz="1200" b="1" kern="100">
                <a:latin typeface="Malgun Gothic"/>
                <a:ea typeface="+mn-lt"/>
                <a:cs typeface="+mn-lt"/>
              </a:rPr>
              <a:t>, </a:t>
            </a:r>
            <a:r>
              <a:rPr lang="ko-KR" sz="1200" b="1" kern="100">
                <a:latin typeface="Malgun Gothic"/>
                <a:ea typeface="Malgun Gothic"/>
                <a:cs typeface="+mn-lt"/>
              </a:rPr>
              <a:t>시리아</a:t>
            </a:r>
            <a:r>
              <a:rPr lang="en-US" sz="1200" b="1" kern="100">
                <a:latin typeface="Malgun Gothic"/>
                <a:ea typeface="+mn-lt"/>
                <a:cs typeface="+mn-lt"/>
              </a:rPr>
              <a:t>]</a:t>
            </a:r>
            <a:r>
              <a:rPr lang="en-US" sz="1200" kern="100">
                <a:latin typeface="Malgun Gothic"/>
                <a:ea typeface="+mn-lt"/>
                <a:cs typeface="+mn-lt"/>
              </a:rPr>
              <a:t> </a:t>
            </a:r>
            <a:r>
              <a:rPr lang="ko-KR" sz="1200" kern="100">
                <a:latin typeface="Malgun Gothic"/>
                <a:ea typeface="Malgun Gothic"/>
                <a:cs typeface="+mn-lt"/>
              </a:rPr>
              <a:t>시리아</a:t>
            </a:r>
            <a:r>
              <a:rPr lang="en-US" sz="1200" kern="100">
                <a:latin typeface="Malgun Gothic"/>
                <a:ea typeface="+mn-lt"/>
                <a:cs typeface="+mn-lt"/>
              </a:rPr>
              <a:t> </a:t>
            </a:r>
            <a:r>
              <a:rPr lang="ko-KR" sz="1200" kern="100">
                <a:latin typeface="Malgun Gothic"/>
                <a:ea typeface="Malgun Gothic"/>
                <a:cs typeface="+mn-lt"/>
              </a:rPr>
              <a:t>정부와</a:t>
            </a:r>
            <a:r>
              <a:rPr lang="en-US" sz="1200" kern="100">
                <a:latin typeface="Malgun Gothic"/>
                <a:ea typeface="+mn-lt"/>
                <a:cs typeface="+mn-lt"/>
              </a:rPr>
              <a:t> </a:t>
            </a:r>
            <a:r>
              <a:rPr lang="ko-KR" sz="1200" kern="100" err="1">
                <a:latin typeface="Malgun Gothic"/>
                <a:ea typeface="Malgun Gothic"/>
                <a:cs typeface="+mn-lt"/>
              </a:rPr>
              <a:t>쿠르드계</a:t>
            </a:r>
            <a:r>
              <a:rPr lang="en-US" sz="1200" kern="100">
                <a:latin typeface="Malgun Gothic"/>
                <a:ea typeface="+mn-lt"/>
                <a:cs typeface="+mn-lt"/>
              </a:rPr>
              <a:t> </a:t>
            </a:r>
            <a:r>
              <a:rPr lang="ko-KR" sz="1200" kern="100">
                <a:latin typeface="Malgun Gothic"/>
                <a:ea typeface="Malgun Gothic"/>
                <a:cs typeface="+mn-lt"/>
              </a:rPr>
              <a:t>무장</a:t>
            </a:r>
            <a:r>
              <a:rPr lang="en-US" sz="1200" kern="100">
                <a:latin typeface="Malgun Gothic"/>
                <a:ea typeface="+mn-lt"/>
                <a:cs typeface="+mn-lt"/>
              </a:rPr>
              <a:t> </a:t>
            </a:r>
            <a:r>
              <a:rPr lang="ko-KR" sz="1200" kern="100">
                <a:latin typeface="Malgun Gothic"/>
                <a:ea typeface="Malgun Gothic"/>
                <a:cs typeface="+mn-lt"/>
              </a:rPr>
              <a:t>조직인</a:t>
            </a:r>
            <a:r>
              <a:rPr lang="en-US" sz="1200" kern="100">
                <a:latin typeface="Malgun Gothic"/>
                <a:ea typeface="+mn-lt"/>
                <a:cs typeface="+mn-lt"/>
              </a:rPr>
              <a:t> </a:t>
            </a:r>
            <a:r>
              <a:rPr lang="ko-KR" altLang="en-US" sz="1200" kern="100">
                <a:latin typeface="Malgun Gothic"/>
                <a:ea typeface="Malgun Gothic"/>
                <a:cs typeface="+mn-lt"/>
              </a:rPr>
              <a:t>시리아방위군</a:t>
            </a:r>
            <a:r>
              <a:rPr lang="en-US" sz="1200" kern="100">
                <a:latin typeface="Malgun Gothic"/>
                <a:ea typeface="+mn-lt"/>
                <a:cs typeface="+mn-lt"/>
              </a:rPr>
              <a:t>(SDF)</a:t>
            </a:r>
            <a:r>
              <a:rPr lang="ko-KR" sz="1200" kern="100">
                <a:latin typeface="Malgun Gothic"/>
                <a:ea typeface="Malgun Gothic"/>
                <a:cs typeface="+mn-lt"/>
              </a:rPr>
              <a:t>이</a:t>
            </a:r>
            <a:r>
              <a:rPr lang="en-US" sz="1200" kern="100">
                <a:latin typeface="Malgun Gothic"/>
                <a:ea typeface="+mn-lt"/>
                <a:cs typeface="+mn-lt"/>
              </a:rPr>
              <a:t> </a:t>
            </a:r>
            <a:r>
              <a:rPr lang="ko-KR" sz="1200" kern="100">
                <a:latin typeface="Malgun Gothic"/>
                <a:ea typeface="Malgun Gothic"/>
                <a:cs typeface="+mn-lt"/>
              </a:rPr>
              <a:t>지난</a:t>
            </a:r>
            <a:r>
              <a:rPr lang="en-US" sz="1200" kern="100">
                <a:latin typeface="Malgun Gothic"/>
                <a:ea typeface="+mn-lt"/>
                <a:cs typeface="+mn-lt"/>
              </a:rPr>
              <a:t> 18</a:t>
            </a:r>
            <a:r>
              <a:rPr lang="ko-KR" sz="1200" kern="100">
                <a:latin typeface="Malgun Gothic"/>
                <a:ea typeface="Malgun Gothic"/>
                <a:cs typeface="+mn-lt"/>
              </a:rPr>
              <a:t>일</a:t>
            </a:r>
            <a:r>
              <a:rPr lang="en-US" sz="1200" kern="100">
                <a:latin typeface="Malgun Gothic"/>
                <a:ea typeface="+mn-lt"/>
                <a:cs typeface="+mn-lt"/>
              </a:rPr>
              <a:t>(</a:t>
            </a:r>
            <a:r>
              <a:rPr lang="ko-KR" sz="1200" kern="100">
                <a:solidFill>
                  <a:srgbClr val="000000"/>
                </a:solidFill>
                <a:latin typeface="Malgun Gothic"/>
                <a:ea typeface="Malgun Gothic"/>
                <a:cs typeface="Segoe UI"/>
              </a:rPr>
              <a:t>일요일</a:t>
            </a:r>
            <a:r>
              <a:rPr lang="en-US" sz="1200" kern="100">
                <a:latin typeface="Malgun Gothic"/>
                <a:ea typeface="+mn-lt"/>
                <a:cs typeface="+mn-lt"/>
              </a:rPr>
              <a:t>) </a:t>
            </a:r>
            <a:r>
              <a:rPr lang="ko-KR" sz="1200" kern="100">
                <a:latin typeface="Malgun Gothic"/>
                <a:ea typeface="Malgun Gothic"/>
                <a:cs typeface="+mn-lt"/>
              </a:rPr>
              <a:t>전격적인</a:t>
            </a:r>
            <a:r>
              <a:rPr lang="en-US" sz="1200" kern="100">
                <a:latin typeface="Malgun Gothic"/>
                <a:ea typeface="+mn-lt"/>
                <a:cs typeface="+mn-lt"/>
              </a:rPr>
              <a:t> </a:t>
            </a:r>
            <a:r>
              <a:rPr lang="ko-KR" sz="1200" kern="100">
                <a:latin typeface="Malgun Gothic"/>
                <a:ea typeface="Malgun Gothic"/>
                <a:cs typeface="+mn-lt"/>
              </a:rPr>
              <a:t>휴전</a:t>
            </a:r>
            <a:r>
              <a:rPr lang="en-US" sz="1200" kern="100">
                <a:latin typeface="Malgun Gothic"/>
                <a:ea typeface="+mn-lt"/>
                <a:cs typeface="+mn-lt"/>
              </a:rPr>
              <a:t> </a:t>
            </a:r>
            <a:r>
              <a:rPr lang="ko-KR" sz="1200" kern="100">
                <a:latin typeface="Malgun Gothic"/>
                <a:ea typeface="Malgun Gothic"/>
                <a:cs typeface="+mn-lt"/>
              </a:rPr>
              <a:t>협정에</a:t>
            </a:r>
            <a:r>
              <a:rPr lang="en-US" sz="1200" kern="100">
                <a:latin typeface="Malgun Gothic"/>
                <a:ea typeface="+mn-lt"/>
                <a:cs typeface="+mn-lt"/>
              </a:rPr>
              <a:t> </a:t>
            </a:r>
            <a:r>
              <a:rPr lang="ko-KR" sz="1200" kern="100">
                <a:latin typeface="Malgun Gothic"/>
                <a:ea typeface="Malgun Gothic"/>
                <a:cs typeface="+mn-lt"/>
              </a:rPr>
              <a:t>서명했다</a:t>
            </a:r>
            <a:r>
              <a:rPr lang="en-US" sz="1200" kern="100">
                <a:latin typeface="Malgun Gothic"/>
                <a:ea typeface="+mn-lt"/>
                <a:cs typeface="+mn-lt"/>
              </a:rPr>
              <a:t>. </a:t>
            </a:r>
            <a:r>
              <a:rPr lang="ko-KR" sz="1200" kern="100">
                <a:latin typeface="Malgun Gothic"/>
                <a:ea typeface="Malgun Gothic"/>
                <a:cs typeface="+mn-lt"/>
              </a:rPr>
              <a:t>이번</a:t>
            </a:r>
            <a:r>
              <a:rPr lang="en-US" sz="1200" kern="100">
                <a:latin typeface="Malgun Gothic"/>
                <a:ea typeface="+mn-lt"/>
                <a:cs typeface="+mn-lt"/>
              </a:rPr>
              <a:t> </a:t>
            </a:r>
            <a:r>
              <a:rPr lang="ko-KR" altLang="en-US" sz="1200" kern="100">
                <a:latin typeface="Malgun Gothic"/>
                <a:ea typeface="+mn-lt"/>
                <a:cs typeface="+mn-lt"/>
              </a:rPr>
              <a:t>합의에</a:t>
            </a:r>
            <a:r>
              <a:rPr lang="en-US" sz="1200" kern="100">
                <a:latin typeface="Malgun Gothic"/>
                <a:ea typeface="+mn-lt"/>
                <a:cs typeface="+mn-lt"/>
              </a:rPr>
              <a:t> </a:t>
            </a:r>
            <a:r>
              <a:rPr lang="ko-KR" sz="1200" kern="100">
                <a:latin typeface="Malgun Gothic"/>
                <a:ea typeface="Malgun Gothic"/>
                <a:cs typeface="+mn-lt"/>
              </a:rPr>
              <a:t>따라</a:t>
            </a:r>
            <a:r>
              <a:rPr lang="en-US" sz="1200" kern="100">
                <a:latin typeface="Malgun Gothic"/>
                <a:ea typeface="+mn-lt"/>
                <a:cs typeface="+mn-lt"/>
              </a:rPr>
              <a:t> </a:t>
            </a:r>
            <a:r>
              <a:rPr lang="ko-KR" sz="1200" kern="100">
                <a:latin typeface="Malgun Gothic"/>
                <a:ea typeface="Malgun Gothic"/>
                <a:cs typeface="+mn-lt"/>
              </a:rPr>
              <a:t>양측의</a:t>
            </a:r>
            <a:r>
              <a:rPr lang="en-US" sz="1200" kern="100">
                <a:latin typeface="Malgun Gothic"/>
                <a:ea typeface="+mn-lt"/>
                <a:cs typeface="+mn-lt"/>
              </a:rPr>
              <a:t> </a:t>
            </a:r>
            <a:r>
              <a:rPr lang="ko-KR" sz="1200" kern="100">
                <a:latin typeface="Malgun Gothic"/>
                <a:ea typeface="Malgun Gothic"/>
                <a:cs typeface="+mn-lt"/>
              </a:rPr>
              <a:t>적대</a:t>
            </a:r>
            <a:r>
              <a:rPr lang="en-US" sz="1200" kern="100">
                <a:latin typeface="Malgun Gothic"/>
                <a:ea typeface="+mn-lt"/>
                <a:cs typeface="+mn-lt"/>
              </a:rPr>
              <a:t> </a:t>
            </a:r>
            <a:r>
              <a:rPr lang="ko-KR" altLang="en-US" sz="1200" kern="100">
                <a:latin typeface="Malgun Gothic"/>
                <a:ea typeface="+mn-lt"/>
                <a:cs typeface="+mn-lt"/>
              </a:rPr>
              <a:t>행위가</a:t>
            </a:r>
            <a:r>
              <a:rPr lang="en-US" sz="1200" kern="100">
                <a:latin typeface="Malgun Gothic"/>
                <a:ea typeface="+mn-lt"/>
                <a:cs typeface="+mn-lt"/>
              </a:rPr>
              <a:t> </a:t>
            </a:r>
            <a:r>
              <a:rPr lang="ko-KR" sz="1200" kern="100">
                <a:latin typeface="Malgun Gothic"/>
                <a:ea typeface="Malgun Gothic"/>
                <a:cs typeface="+mn-lt"/>
              </a:rPr>
              <a:t>중단되며</a:t>
            </a:r>
            <a:r>
              <a:rPr lang="en-US" sz="1200" kern="100">
                <a:latin typeface="Malgun Gothic"/>
                <a:ea typeface="+mn-lt"/>
                <a:cs typeface="+mn-lt"/>
              </a:rPr>
              <a:t>, SDF </a:t>
            </a:r>
            <a:r>
              <a:rPr lang="ko-KR" sz="1200" kern="100">
                <a:latin typeface="Malgun Gothic"/>
                <a:ea typeface="Malgun Gothic"/>
                <a:cs typeface="+mn-lt"/>
              </a:rPr>
              <a:t>전력은</a:t>
            </a:r>
            <a:r>
              <a:rPr lang="en-US" sz="1200" kern="100">
                <a:latin typeface="Malgun Gothic"/>
                <a:ea typeface="+mn-lt"/>
                <a:cs typeface="+mn-lt"/>
              </a:rPr>
              <a:t> </a:t>
            </a:r>
            <a:r>
              <a:rPr lang="ko-KR" sz="1200" kern="100">
                <a:latin typeface="Malgun Gothic"/>
                <a:ea typeface="Malgun Gothic"/>
                <a:cs typeface="+mn-lt"/>
              </a:rPr>
              <a:t>시리아</a:t>
            </a:r>
            <a:r>
              <a:rPr lang="en-US" sz="1200" kern="100">
                <a:latin typeface="Malgun Gothic"/>
                <a:ea typeface="+mn-lt"/>
                <a:cs typeface="+mn-lt"/>
              </a:rPr>
              <a:t> </a:t>
            </a:r>
            <a:r>
              <a:rPr lang="ko-KR" sz="1200" kern="100">
                <a:latin typeface="Malgun Gothic"/>
                <a:ea typeface="Malgun Gothic"/>
                <a:cs typeface="+mn-lt"/>
              </a:rPr>
              <a:t>정규군으로</a:t>
            </a:r>
            <a:r>
              <a:rPr lang="en-US" sz="1200" kern="100">
                <a:latin typeface="Malgun Gothic"/>
                <a:ea typeface="+mn-lt"/>
                <a:cs typeface="+mn-lt"/>
              </a:rPr>
              <a:t> </a:t>
            </a:r>
            <a:r>
              <a:rPr lang="ko-KR" sz="1200" kern="100">
                <a:latin typeface="Malgun Gothic"/>
                <a:ea typeface="Malgun Gothic"/>
                <a:cs typeface="+mn-lt"/>
              </a:rPr>
              <a:t>완전</a:t>
            </a:r>
            <a:r>
              <a:rPr lang="en-US" sz="1200" kern="100">
                <a:latin typeface="Malgun Gothic"/>
                <a:ea typeface="+mn-lt"/>
                <a:cs typeface="+mn-lt"/>
              </a:rPr>
              <a:t> </a:t>
            </a:r>
            <a:r>
              <a:rPr lang="ko-KR" sz="1200" kern="100">
                <a:latin typeface="Malgun Gothic"/>
                <a:ea typeface="Malgun Gothic"/>
                <a:cs typeface="+mn-lt"/>
              </a:rPr>
              <a:t>통합될</a:t>
            </a:r>
            <a:r>
              <a:rPr lang="en-US" sz="1200" kern="100">
                <a:latin typeface="Malgun Gothic"/>
                <a:ea typeface="+mn-lt"/>
                <a:cs typeface="+mn-lt"/>
              </a:rPr>
              <a:t> </a:t>
            </a:r>
            <a:r>
              <a:rPr lang="ko-KR" sz="1200" kern="100">
                <a:latin typeface="Malgun Gothic"/>
                <a:ea typeface="Malgun Gothic"/>
                <a:cs typeface="+mn-lt"/>
              </a:rPr>
              <a:t>예정이다</a:t>
            </a:r>
            <a:r>
              <a:rPr lang="en-US" sz="1200" kern="100">
                <a:latin typeface="Malgun Gothic"/>
                <a:ea typeface="+mn-lt"/>
                <a:cs typeface="+mn-lt"/>
              </a:rPr>
              <a:t>.</a:t>
            </a:r>
            <a:endParaRPr lang="ko-KR" sz="1200" kern="100">
              <a:ea typeface="+mn-lt"/>
              <a:cs typeface="+mn-lt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12E7787-FB87-C819-1B04-A6E1A2194D2C}"/>
              </a:ext>
            </a:extLst>
          </p:cNvPr>
          <p:cNvSpPr txBox="1"/>
          <p:nvPr/>
        </p:nvSpPr>
        <p:spPr>
          <a:xfrm>
            <a:off x="1213162" y="2365763"/>
            <a:ext cx="6161260" cy="3631763"/>
          </a:xfrm>
          <a:prstGeom prst="rect">
            <a:avLst/>
          </a:prstGeom>
          <a:solidFill>
            <a:schemeClr val="bg1"/>
          </a:solidFill>
        </p:spPr>
        <p:txBody>
          <a:bodyPr wrap="square" lIns="91440" tIns="45720" rIns="91440" bIns="45720" rtlCol="0" anchor="t">
            <a:spAutoFit/>
          </a:bodyPr>
          <a:lstStyle/>
          <a:p>
            <a:pPr algn="just"/>
            <a:r>
              <a:rPr lang="ko-KR" sz="1200" b="1" dirty="0">
                <a:ea typeface="맑은 고딕"/>
              </a:rPr>
              <a:t>주요 합의</a:t>
            </a:r>
            <a:r>
              <a:rPr lang="en-US" altLang="ko-KR" sz="1200" b="1" dirty="0">
                <a:ea typeface="맑은 고딕"/>
              </a:rPr>
              <a:t> </a:t>
            </a:r>
            <a:r>
              <a:rPr lang="ko-KR" altLang="en-US" sz="1200" b="1" dirty="0">
                <a:ea typeface="맑은 고딕"/>
              </a:rPr>
              <a:t>내용</a:t>
            </a:r>
            <a:r>
              <a:rPr lang="en-US" altLang="ko-KR" sz="1200" b="1" dirty="0">
                <a:ea typeface="맑은 고딕"/>
              </a:rPr>
              <a:t> </a:t>
            </a:r>
            <a:r>
              <a:rPr lang="ko-KR" altLang="en-US" sz="1200" b="1" dirty="0">
                <a:ea typeface="맑은 고딕"/>
              </a:rPr>
              <a:t>및</a:t>
            </a:r>
            <a:r>
              <a:rPr lang="en-US" altLang="ko-KR" sz="1200" b="1" dirty="0">
                <a:ea typeface="맑은 고딕"/>
              </a:rPr>
              <a:t> </a:t>
            </a:r>
            <a:r>
              <a:rPr lang="ko-KR" altLang="en-US" sz="1200" b="1" dirty="0">
                <a:ea typeface="맑은 고딕"/>
              </a:rPr>
              <a:t>영토</a:t>
            </a:r>
            <a:r>
              <a:rPr lang="en-US" altLang="ko-KR" sz="1200" b="1" dirty="0">
                <a:ea typeface="맑은 고딕"/>
              </a:rPr>
              <a:t> </a:t>
            </a:r>
            <a:r>
              <a:rPr lang="ko-KR" altLang="en-US" sz="1200" b="1" dirty="0">
                <a:ea typeface="맑은 고딕"/>
              </a:rPr>
              <a:t>재편</a:t>
            </a:r>
            <a:endParaRPr lang="ko-KR" sz="1200" b="1" dirty="0">
              <a:ea typeface="맑은 고딕"/>
            </a:endParaRPr>
          </a:p>
          <a:p>
            <a:pPr algn="just"/>
            <a:r>
              <a:rPr lang="ko-KR" altLang="en-US" sz="1200" dirty="0">
                <a:ea typeface="+mn-lt"/>
                <a:cs typeface="+mn-lt"/>
              </a:rPr>
              <a:t>양측이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서명한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합의서의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핵심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내용은</a:t>
            </a:r>
            <a:r>
              <a:rPr lang="en-US" altLang="ko-KR" sz="1200" dirty="0">
                <a:ea typeface="+mn-lt"/>
                <a:cs typeface="+mn-lt"/>
              </a:rPr>
              <a:t> SDF</a:t>
            </a:r>
            <a:r>
              <a:rPr lang="ko-KR" altLang="en-US" sz="1200" dirty="0">
                <a:ea typeface="+mn-lt"/>
                <a:cs typeface="+mn-lt"/>
              </a:rPr>
              <a:t>의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 err="1">
                <a:ea typeface="+mn-lt"/>
                <a:cs typeface="+mn-lt"/>
              </a:rPr>
              <a:t>유프라테스강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이남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재배치와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주요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전략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요충지의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행정권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이양이다</a:t>
            </a:r>
            <a:r>
              <a:rPr lang="en-US" sz="1200" dirty="0">
                <a:ea typeface="+mn-lt"/>
                <a:cs typeface="+mn-lt"/>
              </a:rPr>
              <a:t>.</a:t>
            </a:r>
            <a:endParaRPr lang="en-US" dirty="0">
              <a:ea typeface="+mn-lt"/>
              <a:cs typeface="+mn-lt"/>
            </a:endParaRPr>
          </a:p>
          <a:p>
            <a:pPr algn="just"/>
            <a:endParaRPr lang="en-US" altLang="ko-KR" sz="1200">
              <a:ea typeface="+mn-lt"/>
              <a:cs typeface="+mn-lt"/>
            </a:endParaRPr>
          </a:p>
          <a:p>
            <a:pPr marL="285750" indent="-285750" algn="just">
              <a:buFont typeface="Arial"/>
              <a:buChar char="•"/>
            </a:pPr>
            <a:r>
              <a:rPr lang="ko-KR" altLang="en-US" sz="1200" b="1" dirty="0">
                <a:ea typeface="+mn-lt"/>
                <a:cs typeface="+mn-lt"/>
              </a:rPr>
              <a:t>전략</a:t>
            </a:r>
            <a:r>
              <a:rPr lang="en-US" altLang="ko-KR" sz="1200" b="1" dirty="0">
                <a:ea typeface="+mn-lt"/>
                <a:cs typeface="+mn-lt"/>
              </a:rPr>
              <a:t> </a:t>
            </a:r>
            <a:r>
              <a:rPr lang="ko-KR" altLang="en-US" sz="1200" b="1" dirty="0">
                <a:ea typeface="+mn-lt"/>
                <a:cs typeface="+mn-lt"/>
              </a:rPr>
              <a:t>지역</a:t>
            </a:r>
            <a:r>
              <a:rPr lang="en-US" altLang="ko-KR" sz="1200" b="1" dirty="0">
                <a:ea typeface="+mn-lt"/>
                <a:cs typeface="+mn-lt"/>
              </a:rPr>
              <a:t> </a:t>
            </a:r>
            <a:r>
              <a:rPr lang="ko-KR" altLang="en-US" sz="1200" b="1" dirty="0">
                <a:ea typeface="+mn-lt"/>
                <a:cs typeface="+mn-lt"/>
              </a:rPr>
              <a:t>반환</a:t>
            </a:r>
            <a:r>
              <a:rPr lang="en-US" altLang="ko-KR" sz="1200" b="1" dirty="0">
                <a:ea typeface="+mn-lt"/>
                <a:cs typeface="+mn-lt"/>
              </a:rPr>
              <a:t>: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 err="1">
                <a:ea typeface="+mn-lt"/>
                <a:cs typeface="+mn-lt"/>
              </a:rPr>
              <a:t>라카</a:t>
            </a:r>
            <a:r>
              <a:rPr lang="en-US" altLang="ko-KR" sz="1200" dirty="0">
                <a:ea typeface="+mn-lt"/>
                <a:cs typeface="+mn-lt"/>
              </a:rPr>
              <a:t>(Raqqa)</a:t>
            </a:r>
            <a:r>
              <a:rPr lang="ko-KR" altLang="en-US" sz="1200" dirty="0">
                <a:ea typeface="+mn-lt"/>
                <a:cs typeface="+mn-lt"/>
              </a:rPr>
              <a:t>와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 err="1">
                <a:ea typeface="+mn-lt"/>
                <a:cs typeface="+mn-lt"/>
              </a:rPr>
              <a:t>데이르</a:t>
            </a:r>
            <a:r>
              <a:rPr lang="ko-KR" altLang="en-US" sz="1200" dirty="0">
                <a:ea typeface="+mn-lt"/>
                <a:cs typeface="+mn-lt"/>
              </a:rPr>
              <a:t> </a:t>
            </a:r>
            <a:r>
              <a:rPr lang="ko-KR" altLang="en-US" sz="1200" dirty="0" err="1">
                <a:ea typeface="+mn-lt"/>
                <a:cs typeface="+mn-lt"/>
              </a:rPr>
              <a:t>에조르</a:t>
            </a:r>
            <a:r>
              <a:rPr lang="en-US" altLang="ko-KR" sz="1200" dirty="0">
                <a:ea typeface="+mn-lt"/>
                <a:cs typeface="+mn-lt"/>
              </a:rPr>
              <a:t>(Deir ez-Zor) </a:t>
            </a:r>
            <a:r>
              <a:rPr lang="ko-KR" altLang="en-US" sz="1200" dirty="0">
                <a:ea typeface="+mn-lt"/>
                <a:cs typeface="+mn-lt"/>
              </a:rPr>
              <a:t>주</a:t>
            </a:r>
            <a:r>
              <a:rPr lang="en-US" sz="1200" dirty="0">
                <a:ea typeface="+mn-lt"/>
                <a:cs typeface="+mn-lt"/>
              </a:rPr>
              <a:t>(</a:t>
            </a:r>
            <a:r>
              <a:rPr lang="ko-KR" altLang="en-US" sz="1200" dirty="0">
                <a:ea typeface="+mn-lt"/>
                <a:cs typeface="+mn-lt"/>
              </a:rPr>
              <a:t>州</a:t>
            </a:r>
            <a:r>
              <a:rPr lang="en-US" sz="1200" dirty="0">
                <a:ea typeface="+mn-lt"/>
                <a:cs typeface="+mn-lt"/>
              </a:rPr>
              <a:t>) </a:t>
            </a:r>
            <a:r>
              <a:rPr lang="ko-KR" altLang="en-US" sz="1200" dirty="0">
                <a:ea typeface="+mn-lt"/>
                <a:cs typeface="+mn-lt"/>
              </a:rPr>
              <a:t>및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해당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도시들의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군사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통제권이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시리아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정부로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이양된다</a:t>
            </a:r>
            <a:r>
              <a:rPr lang="en-US" altLang="ko-KR" sz="1200" dirty="0">
                <a:ea typeface="+mn-lt"/>
                <a:cs typeface="+mn-lt"/>
              </a:rPr>
              <a:t>.</a:t>
            </a:r>
            <a:endParaRPr lang="ko-KR" dirty="0"/>
          </a:p>
          <a:p>
            <a:pPr marL="285750" indent="-285750" algn="just">
              <a:buFont typeface="Arial"/>
              <a:buChar char="•"/>
            </a:pPr>
            <a:r>
              <a:rPr lang="ko-KR" altLang="en-US" sz="1200" b="1" dirty="0">
                <a:ea typeface="+mn-lt"/>
                <a:cs typeface="+mn-lt"/>
              </a:rPr>
              <a:t>자원</a:t>
            </a:r>
            <a:r>
              <a:rPr lang="en-US" altLang="ko-KR" sz="1200" b="1" dirty="0">
                <a:ea typeface="+mn-lt"/>
                <a:cs typeface="+mn-lt"/>
              </a:rPr>
              <a:t> </a:t>
            </a:r>
            <a:r>
              <a:rPr lang="ko-KR" altLang="en-US" sz="1200" b="1" dirty="0">
                <a:ea typeface="+mn-lt"/>
                <a:cs typeface="+mn-lt"/>
              </a:rPr>
              <a:t>및</a:t>
            </a:r>
            <a:r>
              <a:rPr lang="en-US" altLang="ko-KR" sz="1200" b="1" dirty="0">
                <a:ea typeface="+mn-lt"/>
                <a:cs typeface="+mn-lt"/>
              </a:rPr>
              <a:t> </a:t>
            </a:r>
            <a:r>
              <a:rPr lang="ko-KR" altLang="en-US" sz="1200" b="1" dirty="0">
                <a:ea typeface="+mn-lt"/>
                <a:cs typeface="+mn-lt"/>
              </a:rPr>
              <a:t>국경</a:t>
            </a:r>
            <a:r>
              <a:rPr lang="en-US" altLang="ko-KR" sz="1200" b="1" dirty="0">
                <a:ea typeface="+mn-lt"/>
                <a:cs typeface="+mn-lt"/>
              </a:rPr>
              <a:t> </a:t>
            </a:r>
            <a:r>
              <a:rPr lang="ko-KR" altLang="en-US" sz="1200" b="1" dirty="0">
                <a:ea typeface="+mn-lt"/>
                <a:cs typeface="+mn-lt"/>
              </a:rPr>
              <a:t>통제</a:t>
            </a:r>
            <a:r>
              <a:rPr lang="en-US" altLang="ko-KR" sz="1200" b="1" dirty="0">
                <a:ea typeface="+mn-lt"/>
                <a:cs typeface="+mn-lt"/>
              </a:rPr>
              <a:t>: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시리아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당국은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해당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지역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내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모든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국경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검문소와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유전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및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가스전에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대한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전권을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행사하게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된다</a:t>
            </a:r>
            <a:r>
              <a:rPr lang="en-US" sz="1200" dirty="0">
                <a:ea typeface="+mn-lt"/>
                <a:cs typeface="+mn-lt"/>
              </a:rPr>
              <a:t>.</a:t>
            </a:r>
            <a:endParaRPr lang="en-US" dirty="0">
              <a:ea typeface="+mn-lt"/>
              <a:cs typeface="+mn-lt"/>
            </a:endParaRPr>
          </a:p>
          <a:p>
            <a:pPr marL="285750" indent="-285750" algn="just">
              <a:buFont typeface="Arial"/>
              <a:buChar char="•"/>
            </a:pPr>
            <a:r>
              <a:rPr lang="en-US" sz="1200" b="1" dirty="0" err="1">
                <a:ea typeface="+mn-lt"/>
                <a:cs typeface="+mn-lt"/>
              </a:rPr>
              <a:t>문화적</a:t>
            </a:r>
            <a:r>
              <a:rPr lang="en-US" sz="1200" b="1" dirty="0">
                <a:ea typeface="+mn-lt"/>
                <a:cs typeface="+mn-lt"/>
              </a:rPr>
              <a:t> </a:t>
            </a:r>
            <a:r>
              <a:rPr lang="en-US" sz="1200" b="1" dirty="0" err="1">
                <a:ea typeface="+mn-lt"/>
                <a:cs typeface="+mn-lt"/>
              </a:rPr>
              <a:t>권리</a:t>
            </a:r>
            <a:r>
              <a:rPr lang="en-US" sz="1200" b="1" dirty="0">
                <a:ea typeface="+mn-lt"/>
                <a:cs typeface="+mn-lt"/>
              </a:rPr>
              <a:t> </a:t>
            </a:r>
            <a:r>
              <a:rPr lang="en-US" sz="1200" b="1" dirty="0" err="1">
                <a:ea typeface="+mn-lt"/>
                <a:cs typeface="+mn-lt"/>
              </a:rPr>
              <a:t>인정</a:t>
            </a:r>
            <a:r>
              <a:rPr lang="en-US" sz="1200" b="1" dirty="0">
                <a:ea typeface="+mn-lt"/>
                <a:cs typeface="+mn-lt"/>
              </a:rPr>
              <a:t>: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en-US" sz="1200" dirty="0" err="1">
                <a:ea typeface="+mn-lt"/>
                <a:cs typeface="+mn-lt"/>
              </a:rPr>
              <a:t>시리아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en-US" sz="1200" dirty="0" err="1">
                <a:ea typeface="+mn-lt"/>
                <a:cs typeface="+mn-lt"/>
              </a:rPr>
              <a:t>대통령은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en-US" sz="1200" dirty="0" err="1">
                <a:ea typeface="+mn-lt"/>
                <a:cs typeface="+mn-lt"/>
              </a:rPr>
              <a:t>쿠르드족의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en-US" sz="1200" dirty="0" err="1">
                <a:ea typeface="+mn-lt"/>
                <a:cs typeface="+mn-lt"/>
              </a:rPr>
              <a:t>문화적·언어적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en-US" sz="1200" dirty="0" err="1">
                <a:ea typeface="+mn-lt"/>
                <a:cs typeface="+mn-lt"/>
              </a:rPr>
              <a:t>권리를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en-US" sz="1200" dirty="0" err="1">
                <a:ea typeface="+mn-lt"/>
                <a:cs typeface="+mn-lt"/>
              </a:rPr>
              <a:t>공식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en-US" sz="1200" dirty="0" err="1">
                <a:ea typeface="+mn-lt"/>
                <a:cs typeface="+mn-lt"/>
              </a:rPr>
              <a:t>인정하는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en-US" sz="1200" dirty="0" err="1">
                <a:ea typeface="+mn-lt"/>
                <a:cs typeface="+mn-lt"/>
              </a:rPr>
              <a:t>법령에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en-US" sz="1200" dirty="0" err="1">
                <a:ea typeface="+mn-lt"/>
                <a:cs typeface="+mn-lt"/>
              </a:rPr>
              <a:t>서명하며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en-US" sz="1200" dirty="0" err="1">
                <a:ea typeface="+mn-lt"/>
                <a:cs typeface="+mn-lt"/>
              </a:rPr>
              <a:t>유화책을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en-US" sz="1200" dirty="0" err="1">
                <a:ea typeface="+mn-lt"/>
                <a:cs typeface="+mn-lt"/>
              </a:rPr>
              <a:t>제시했다</a:t>
            </a:r>
            <a:r>
              <a:rPr lang="en-US" sz="1200" dirty="0">
                <a:ea typeface="+mn-lt"/>
                <a:cs typeface="+mn-lt"/>
              </a:rPr>
              <a:t>.</a:t>
            </a:r>
            <a:endParaRPr lang="en-US" dirty="0">
              <a:ea typeface="+mn-lt"/>
              <a:cs typeface="+mn-lt"/>
            </a:endParaRPr>
          </a:p>
          <a:p>
            <a:pPr marL="285750" indent="-285750" algn="just">
              <a:buFont typeface="Arial"/>
              <a:buChar char="•"/>
            </a:pPr>
            <a:endParaRPr lang="en-US" altLang="ko-KR" sz="1200">
              <a:ea typeface="맑은 고딕"/>
            </a:endParaRPr>
          </a:p>
          <a:p>
            <a:pPr algn="just"/>
            <a:r>
              <a:rPr lang="ko-KR" sz="1200" b="1" dirty="0">
                <a:ea typeface="맑은 고딕"/>
              </a:rPr>
              <a:t>인도적 조치 및 향후 과제</a:t>
            </a:r>
          </a:p>
          <a:p>
            <a:pPr algn="just"/>
            <a:r>
              <a:rPr lang="ko-KR" altLang="en-US" sz="1200" dirty="0">
                <a:ea typeface="+mn-lt"/>
                <a:cs typeface="+mn-lt"/>
              </a:rPr>
              <a:t>이번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합의는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이달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초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알레포(</a:t>
            </a:r>
            <a:r>
              <a:rPr lang="ko-KR" sz="1200" dirty="0" err="1">
                <a:ea typeface="+mn-lt"/>
                <a:cs typeface="+mn-lt"/>
              </a:rPr>
              <a:t>Aleppo</a:t>
            </a:r>
            <a:r>
              <a:rPr lang="ko-KR" altLang="en-US" sz="1200" dirty="0">
                <a:ea typeface="+mn-lt"/>
                <a:cs typeface="+mn-lt"/>
              </a:rPr>
              <a:t>)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내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쿠르드족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거주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지역에서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발생한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격렬한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교전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이후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극적으로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도출되었다</a:t>
            </a:r>
            <a:r>
              <a:rPr lang="en-US" altLang="ko-KR" sz="1200" dirty="0">
                <a:ea typeface="+mn-lt"/>
                <a:cs typeface="+mn-lt"/>
              </a:rPr>
              <a:t>. </a:t>
            </a:r>
            <a:r>
              <a:rPr lang="ko-KR" altLang="en-US" sz="1200" dirty="0">
                <a:ea typeface="+mn-lt"/>
                <a:cs typeface="+mn-lt"/>
              </a:rPr>
              <a:t>당시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전투로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인해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기독교인을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포함한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수많은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민간인이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피난길에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올랐으나</a:t>
            </a:r>
            <a:r>
              <a:rPr lang="en-US" sz="1200" dirty="0">
                <a:ea typeface="+mn-lt"/>
                <a:cs typeface="+mn-lt"/>
              </a:rPr>
              <a:t>, </a:t>
            </a:r>
            <a:r>
              <a:rPr lang="ko-KR" altLang="en-US" sz="1200" dirty="0">
                <a:ea typeface="+mn-lt"/>
                <a:cs typeface="+mn-lt"/>
              </a:rPr>
              <a:t>이번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협정에는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이들의</a:t>
            </a:r>
            <a:r>
              <a:rPr lang="en-US" altLang="ko-KR" sz="1200" dirty="0">
                <a:ea typeface="+mn-lt"/>
                <a:cs typeface="+mn-lt"/>
              </a:rPr>
              <a:t> '</a:t>
            </a:r>
            <a:r>
              <a:rPr lang="ko-KR" altLang="en-US" sz="1200" dirty="0">
                <a:ea typeface="+mn-lt"/>
                <a:cs typeface="+mn-lt"/>
              </a:rPr>
              <a:t>안전한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귀환</a:t>
            </a:r>
            <a:r>
              <a:rPr lang="en-US" altLang="ko-KR" sz="1200" dirty="0">
                <a:ea typeface="+mn-lt"/>
                <a:cs typeface="+mn-lt"/>
              </a:rPr>
              <a:t>' </a:t>
            </a:r>
            <a:r>
              <a:rPr lang="ko-KR" altLang="en-US" sz="1200" dirty="0">
                <a:ea typeface="+mn-lt"/>
                <a:cs typeface="+mn-lt"/>
              </a:rPr>
              <a:t>보장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내용이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명시되었다</a:t>
            </a:r>
            <a:r>
              <a:rPr lang="en-US" altLang="ko-KR" sz="1200" dirty="0">
                <a:ea typeface="+mn-lt"/>
                <a:cs typeface="+mn-lt"/>
              </a:rPr>
              <a:t>.</a:t>
            </a:r>
            <a:endParaRPr lang="ko-KR" dirty="0"/>
          </a:p>
          <a:p>
            <a:pPr algn="just"/>
            <a:endParaRPr lang="ko-KR" altLang="en-US" sz="1200">
              <a:ea typeface="+mn-lt"/>
              <a:cs typeface="+mn-lt"/>
            </a:endParaRPr>
          </a:p>
          <a:p>
            <a:pPr algn="just"/>
            <a:r>
              <a:rPr lang="ko-KR" altLang="en-US" sz="1200" dirty="0">
                <a:ea typeface="+mn-lt"/>
                <a:cs typeface="+mn-lt"/>
              </a:rPr>
              <a:t>이번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en-US" sz="1200" dirty="0" err="1">
                <a:ea typeface="+mn-lt"/>
                <a:cs typeface="+mn-lt"/>
              </a:rPr>
              <a:t>합의가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en-US" sz="1200" dirty="0" err="1">
                <a:ea typeface="+mn-lt"/>
                <a:cs typeface="+mn-lt"/>
              </a:rPr>
              <a:t>시리아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북동부의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긴장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상태를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종식시키고</a:t>
            </a:r>
            <a:r>
              <a:rPr lang="en-US" sz="1200" dirty="0">
                <a:ea typeface="+mn-lt"/>
                <a:cs typeface="+mn-lt"/>
              </a:rPr>
              <a:t>, </a:t>
            </a:r>
            <a:r>
              <a:rPr lang="en-US" sz="1200" dirty="0" err="1">
                <a:ea typeface="+mn-lt"/>
                <a:cs typeface="+mn-lt"/>
              </a:rPr>
              <a:t>삶의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en-US" sz="1200" dirty="0" err="1">
                <a:ea typeface="+mn-lt"/>
                <a:cs typeface="+mn-lt"/>
              </a:rPr>
              <a:t>터전을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en-US" sz="1200" dirty="0" err="1">
                <a:ea typeface="+mn-lt"/>
                <a:cs typeface="+mn-lt"/>
              </a:rPr>
              <a:t>잃은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en-US" sz="1200" dirty="0" err="1">
                <a:ea typeface="+mn-lt"/>
                <a:cs typeface="+mn-lt"/>
              </a:rPr>
              <a:t>피란민들이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en-US" sz="1200" dirty="0" err="1">
                <a:ea typeface="+mn-lt"/>
                <a:cs typeface="+mn-lt"/>
              </a:rPr>
              <a:t>조속히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en-US" sz="1200" dirty="0" err="1">
                <a:ea typeface="+mn-lt"/>
                <a:cs typeface="+mn-lt"/>
              </a:rPr>
              <a:t>가옥으로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en-US" sz="1200" dirty="0" err="1">
                <a:ea typeface="+mn-lt"/>
                <a:cs typeface="+mn-lt"/>
              </a:rPr>
              <a:t>복귀하는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en-US" sz="1200" dirty="0" err="1">
                <a:ea typeface="+mn-lt"/>
                <a:cs typeface="+mn-lt"/>
              </a:rPr>
              <a:t>결정적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en-US" sz="1200" dirty="0" err="1">
                <a:ea typeface="+mn-lt"/>
                <a:cs typeface="+mn-lt"/>
              </a:rPr>
              <a:t>계기가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될 수 있기를 기도합니다. </a:t>
            </a:r>
            <a:endParaRPr lang="en-US" sz="1200" dirty="0">
              <a:ea typeface="+mn-lt"/>
              <a:cs typeface="+mn-lt"/>
            </a:endParaRPr>
          </a:p>
          <a:p>
            <a:pPr algn="just"/>
            <a:endParaRPr lang="ko-KR" altLang="en-US" sz="1200">
              <a:ea typeface="맑은 고딕"/>
            </a:endParaRPr>
          </a:p>
        </p:txBody>
      </p:sp>
      <p:pic>
        <p:nvPicPr>
          <p:cNvPr id="4" name="그림 3" descr="구름, 건물, 야외, 하늘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A2D0CC4C-F2DA-2658-E3E9-EF65A54964C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96660" y="1626306"/>
            <a:ext cx="3821936" cy="2182381"/>
          </a:xfrm>
          <a:prstGeom prst="rect">
            <a:avLst/>
          </a:prstGeom>
        </p:spPr>
      </p:pic>
      <p:pic>
        <p:nvPicPr>
          <p:cNvPr id="2" name="그림 1" descr="실내, 가구, 벽, 예술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7D9CB565-AA60-7BB9-F858-08F99DD96A7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88511" y="3816484"/>
            <a:ext cx="3829050" cy="2181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110079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8D3B1C-B793-A356-C2C9-1AACB14822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그룹 7">
            <a:extLst>
              <a:ext uri="{FF2B5EF4-FFF2-40B4-BE49-F238E27FC236}">
                <a16:creationId xmlns:a16="http://schemas.microsoft.com/office/drawing/2014/main" id="{2A1ACEDB-49D3-7440-9DBA-F37F458E97F4}"/>
              </a:ext>
            </a:extLst>
          </p:cNvPr>
          <p:cNvGrpSpPr/>
          <p:nvPr/>
        </p:nvGrpSpPr>
        <p:grpSpPr>
          <a:xfrm>
            <a:off x="157494" y="109414"/>
            <a:ext cx="11671587" cy="6428545"/>
            <a:chOff x="157494" y="109414"/>
            <a:chExt cx="11671587" cy="6428545"/>
          </a:xfrm>
        </p:grpSpPr>
        <p:pic>
          <p:nvPicPr>
            <p:cNvPr id="9" name="Google Shape;91;p18">
              <a:extLst>
                <a:ext uri="{FF2B5EF4-FFF2-40B4-BE49-F238E27FC236}">
                  <a16:creationId xmlns:a16="http://schemas.microsoft.com/office/drawing/2014/main" id="{FBD5D2BA-6DE9-6B9E-15CD-6554A41A5B72}"/>
                </a:ext>
              </a:extLst>
            </p:cNvPr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57494" y="109414"/>
              <a:ext cx="1641224" cy="416900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5B729F76-F5E9-5B8C-77BE-C1DFF548536C}"/>
                </a:ext>
              </a:extLst>
            </p:cNvPr>
            <p:cNvCxnSpPr>
              <a:cxnSpLocks/>
            </p:cNvCxnSpPr>
            <p:nvPr/>
          </p:nvCxnSpPr>
          <p:spPr>
            <a:xfrm>
              <a:off x="1942011" y="317864"/>
              <a:ext cx="9884229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35089EF6-995C-9B08-2352-7917BDEB4DB1}"/>
                </a:ext>
              </a:extLst>
            </p:cNvPr>
            <p:cNvCxnSpPr>
              <a:cxnSpLocks/>
            </p:cNvCxnSpPr>
            <p:nvPr/>
          </p:nvCxnSpPr>
          <p:spPr>
            <a:xfrm>
              <a:off x="11795759" y="302623"/>
              <a:ext cx="0" cy="6235336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직선 연결선 11">
              <a:extLst>
                <a:ext uri="{FF2B5EF4-FFF2-40B4-BE49-F238E27FC236}">
                  <a16:creationId xmlns:a16="http://schemas.microsoft.com/office/drawing/2014/main" id="{F444FC7C-6946-C6EE-4A8C-B8191CF2F314}"/>
                </a:ext>
              </a:extLst>
            </p:cNvPr>
            <p:cNvCxnSpPr>
              <a:cxnSpLocks/>
            </p:cNvCxnSpPr>
            <p:nvPr/>
          </p:nvCxnSpPr>
          <p:spPr>
            <a:xfrm>
              <a:off x="345081" y="6503123"/>
              <a:ext cx="11484000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직선 연결선 12">
              <a:extLst>
                <a:ext uri="{FF2B5EF4-FFF2-40B4-BE49-F238E27FC236}">
                  <a16:creationId xmlns:a16="http://schemas.microsoft.com/office/drawing/2014/main" id="{5812E006-ACCA-DB02-2FE7-424137A5E12D}"/>
                </a:ext>
              </a:extLst>
            </p:cNvPr>
            <p:cNvCxnSpPr>
              <a:cxnSpLocks/>
            </p:cNvCxnSpPr>
            <p:nvPr/>
          </p:nvCxnSpPr>
          <p:spPr>
            <a:xfrm>
              <a:off x="383176" y="622664"/>
              <a:ext cx="0" cy="5915295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5" name="직선 연결선 14">
            <a:extLst>
              <a:ext uri="{FF2B5EF4-FFF2-40B4-BE49-F238E27FC236}">
                <a16:creationId xmlns:a16="http://schemas.microsoft.com/office/drawing/2014/main" id="{7C6ADBD5-11A3-4E08-4C72-23E3F14EFDD0}"/>
              </a:ext>
            </a:extLst>
          </p:cNvPr>
          <p:cNvCxnSpPr>
            <a:cxnSpLocks/>
          </p:cNvCxnSpPr>
          <p:nvPr/>
        </p:nvCxnSpPr>
        <p:spPr>
          <a:xfrm>
            <a:off x="1213164" y="1466850"/>
            <a:ext cx="9454836" cy="0"/>
          </a:xfrm>
          <a:prstGeom prst="line">
            <a:avLst/>
          </a:prstGeom>
          <a:ln w="12700">
            <a:solidFill>
              <a:srgbClr val="3F217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30372C68-2778-765E-C1D6-BA87F561F03D}"/>
              </a:ext>
            </a:extLst>
          </p:cNvPr>
          <p:cNvSpPr txBox="1"/>
          <p:nvPr/>
        </p:nvSpPr>
        <p:spPr>
          <a:xfrm>
            <a:off x="1510936" y="977774"/>
            <a:ext cx="9157064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ko-KR" dirty="0">
                <a:solidFill>
                  <a:srgbClr val="0070C0"/>
                </a:solidFill>
                <a:ea typeface="맑은 고딕"/>
              </a:rPr>
              <a:t>#시리아 </a:t>
            </a:r>
            <a:r>
              <a:rPr lang="en-US" altLang="ko-KR" sz="1800" dirty="0">
                <a:solidFill>
                  <a:srgbClr val="0070C0"/>
                </a:solidFill>
                <a:ea typeface="맑은 고딕"/>
              </a:rPr>
              <a:t>| </a:t>
            </a:r>
            <a:r>
              <a:rPr lang="ko-KR" dirty="0">
                <a:latin typeface="Malgun Gothic"/>
                <a:ea typeface="Malgun Gothic"/>
                <a:cs typeface="+mn-lt"/>
              </a:rPr>
              <a:t>시리아 정부-SDF 휴전 </a:t>
            </a:r>
            <a:r>
              <a:rPr lang="ko-KR" altLang="en-US" dirty="0">
                <a:latin typeface="Malgun Gothic"/>
                <a:ea typeface="Malgun Gothic"/>
                <a:cs typeface="+mn-lt"/>
              </a:rPr>
              <a:t>합의</a:t>
            </a:r>
            <a:r>
              <a:rPr lang="ko-KR" dirty="0">
                <a:latin typeface="Malgun Gothic"/>
                <a:ea typeface="Malgun Gothic"/>
                <a:cs typeface="+mn-lt"/>
              </a:rPr>
              <a:t> 체결</a:t>
            </a:r>
            <a:r>
              <a:rPr lang="en-US" altLang="ko-KR" dirty="0">
                <a:latin typeface="Malgun Gothic"/>
                <a:ea typeface="Malgun Gothic"/>
                <a:cs typeface="+mn-lt"/>
              </a:rPr>
              <a:t>…</a:t>
            </a:r>
            <a:r>
              <a:rPr lang="ko-KR" altLang="en-US" dirty="0">
                <a:latin typeface="Malgun Gothic"/>
                <a:ea typeface="Malgun Gothic"/>
                <a:cs typeface="+mn-lt"/>
              </a:rPr>
              <a:t> 최근 소식 업데이트</a:t>
            </a:r>
            <a:endParaRPr lang="en-US" altLang="ko-KR" sz="1800" dirty="0">
              <a:ea typeface="맑은 고딕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64BFFF6-DE40-5CB0-5763-83F3B1065AB6}"/>
              </a:ext>
            </a:extLst>
          </p:cNvPr>
          <p:cNvSpPr txBox="1"/>
          <p:nvPr/>
        </p:nvSpPr>
        <p:spPr>
          <a:xfrm>
            <a:off x="1213163" y="1625465"/>
            <a:ext cx="6158003" cy="64633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4472C4"/>
            </a:solidFill>
          </a:ln>
        </p:spPr>
        <p:txBody>
          <a:bodyPr wrap="square" lIns="91440" tIns="45720" rIns="91440" bIns="45720" rtlCol="0" anchor="t">
            <a:spAutoFit/>
          </a:bodyPr>
          <a:lstStyle/>
          <a:p>
            <a:pPr algn="just"/>
            <a:r>
              <a:rPr lang="ko-KR" altLang="en-US" sz="1200" kern="100" dirty="0">
                <a:latin typeface="Malgun Gothic"/>
                <a:ea typeface="맑은 고딕"/>
                <a:cs typeface="+mn-lt"/>
              </a:rPr>
              <a:t>지난</a:t>
            </a:r>
            <a:r>
              <a:rPr lang="en-US" sz="1200" kern="100" dirty="0">
                <a:latin typeface="Malgun Gothic"/>
                <a:ea typeface="맑은 고딕"/>
                <a:cs typeface="+mn-lt"/>
              </a:rPr>
              <a:t> 1</a:t>
            </a:r>
            <a:r>
              <a:rPr lang="ko-KR" altLang="en-US" sz="1200" kern="100" dirty="0">
                <a:latin typeface="Malgun Gothic"/>
                <a:ea typeface="맑은 고딕"/>
                <a:cs typeface="+mn-lt"/>
              </a:rPr>
              <a:t>월</a:t>
            </a:r>
            <a:r>
              <a:rPr lang="en-US" sz="1200" kern="100" dirty="0">
                <a:latin typeface="Malgun Gothic"/>
                <a:ea typeface="맑은 고딕"/>
                <a:cs typeface="+mn-lt"/>
              </a:rPr>
              <a:t> 18</a:t>
            </a:r>
            <a:r>
              <a:rPr lang="ko-KR" altLang="en-US" sz="1200" kern="100" dirty="0">
                <a:latin typeface="맑은 고딕"/>
                <a:ea typeface="맑은 고딕"/>
                <a:cs typeface="+mn-lt"/>
              </a:rPr>
              <a:t>일,</a:t>
            </a:r>
            <a:r>
              <a:rPr lang="en-US" altLang="ko-KR" sz="1200" kern="100" dirty="0">
                <a:latin typeface="맑은 고딕"/>
                <a:ea typeface="맑은 고딕"/>
                <a:cs typeface="+mn-lt"/>
              </a:rPr>
              <a:t> </a:t>
            </a:r>
            <a:r>
              <a:rPr lang="ko-KR" sz="1200" kern="100" dirty="0">
                <a:latin typeface="Malgun Gothic"/>
                <a:ea typeface="Malgun Gothic"/>
                <a:cs typeface="+mn-lt"/>
              </a:rPr>
              <a:t>시리아</a:t>
            </a:r>
            <a:r>
              <a:rPr lang="en-US" sz="1200" kern="100" dirty="0">
                <a:latin typeface="Malgun Gothic"/>
                <a:ea typeface="+mn-lt"/>
                <a:cs typeface="+mn-lt"/>
              </a:rPr>
              <a:t> </a:t>
            </a:r>
            <a:r>
              <a:rPr lang="ko-KR" sz="1200" kern="100" dirty="0">
                <a:latin typeface="Malgun Gothic"/>
                <a:ea typeface="Malgun Gothic"/>
                <a:cs typeface="+mn-lt"/>
              </a:rPr>
              <a:t>정부와</a:t>
            </a:r>
            <a:r>
              <a:rPr lang="en-US" sz="1200" kern="100" dirty="0">
                <a:latin typeface="Malgun Gothic"/>
                <a:ea typeface="+mn-lt"/>
                <a:cs typeface="+mn-lt"/>
              </a:rPr>
              <a:t> </a:t>
            </a:r>
            <a:r>
              <a:rPr lang="ko-KR" sz="1200" kern="100" dirty="0" err="1">
                <a:latin typeface="Malgun Gothic"/>
                <a:ea typeface="Malgun Gothic"/>
                <a:cs typeface="+mn-lt"/>
              </a:rPr>
              <a:t>쿠르드계</a:t>
            </a:r>
            <a:r>
              <a:rPr lang="en-US" sz="1200" kern="100" dirty="0">
                <a:latin typeface="Malgun Gothic"/>
                <a:ea typeface="+mn-lt"/>
                <a:cs typeface="+mn-lt"/>
              </a:rPr>
              <a:t> </a:t>
            </a:r>
            <a:r>
              <a:rPr lang="ko-KR" sz="1200" kern="100" dirty="0">
                <a:latin typeface="Malgun Gothic"/>
                <a:ea typeface="Malgun Gothic"/>
                <a:cs typeface="+mn-lt"/>
              </a:rPr>
              <a:t>무장</a:t>
            </a:r>
            <a:r>
              <a:rPr lang="en-US" sz="1200" kern="100" dirty="0">
                <a:latin typeface="Malgun Gothic"/>
                <a:ea typeface="+mn-lt"/>
                <a:cs typeface="+mn-lt"/>
              </a:rPr>
              <a:t> </a:t>
            </a:r>
            <a:r>
              <a:rPr lang="ko-KR" sz="1200" kern="100" dirty="0">
                <a:latin typeface="Malgun Gothic"/>
                <a:ea typeface="Malgun Gothic"/>
                <a:cs typeface="+mn-lt"/>
              </a:rPr>
              <a:t>조직인</a:t>
            </a:r>
            <a:r>
              <a:rPr lang="en-US" sz="1200" kern="100" dirty="0">
                <a:latin typeface="Malgun Gothic"/>
                <a:ea typeface="+mn-lt"/>
                <a:cs typeface="+mn-lt"/>
              </a:rPr>
              <a:t> </a:t>
            </a:r>
            <a:r>
              <a:rPr lang="ko-KR" altLang="en-US" sz="1200" kern="100" dirty="0">
                <a:latin typeface="Malgun Gothic"/>
                <a:ea typeface="Malgun Gothic"/>
                <a:cs typeface="+mn-lt"/>
              </a:rPr>
              <a:t>시리아방위군</a:t>
            </a:r>
            <a:r>
              <a:rPr lang="en-US" sz="1200" kern="100" dirty="0">
                <a:latin typeface="Malgun Gothic"/>
                <a:ea typeface="+mn-lt"/>
                <a:cs typeface="+mn-lt"/>
              </a:rPr>
              <a:t>(SDF)</a:t>
            </a:r>
            <a:r>
              <a:rPr lang="ko-KR" sz="1200" kern="100" dirty="0">
                <a:latin typeface="Malgun Gothic"/>
                <a:ea typeface="Malgun Gothic"/>
                <a:cs typeface="+mn-lt"/>
              </a:rPr>
              <a:t>이</a:t>
            </a:r>
            <a:r>
              <a:rPr lang="en-US" sz="1200" kern="100" dirty="0">
                <a:latin typeface="Malgun Gothic"/>
                <a:ea typeface="+mn-lt"/>
                <a:cs typeface="+mn-lt"/>
              </a:rPr>
              <a:t> </a:t>
            </a:r>
            <a:r>
              <a:rPr lang="ko-KR" sz="1200" kern="100" dirty="0">
                <a:latin typeface="Malgun Gothic"/>
                <a:ea typeface="Malgun Gothic"/>
                <a:cs typeface="+mn-lt"/>
              </a:rPr>
              <a:t>전격적인</a:t>
            </a:r>
            <a:r>
              <a:rPr lang="en-US" sz="1200" kern="100" dirty="0">
                <a:latin typeface="Malgun Gothic"/>
                <a:ea typeface="+mn-lt"/>
                <a:cs typeface="+mn-lt"/>
              </a:rPr>
              <a:t> </a:t>
            </a:r>
            <a:r>
              <a:rPr lang="ko-KR" sz="1200" kern="100" dirty="0">
                <a:latin typeface="Malgun Gothic"/>
                <a:ea typeface="Malgun Gothic"/>
                <a:cs typeface="+mn-lt"/>
              </a:rPr>
              <a:t>휴전</a:t>
            </a:r>
            <a:r>
              <a:rPr lang="en-US" sz="1200" kern="100" dirty="0">
                <a:latin typeface="Malgun Gothic"/>
                <a:ea typeface="+mn-lt"/>
                <a:cs typeface="+mn-lt"/>
              </a:rPr>
              <a:t> </a:t>
            </a:r>
            <a:r>
              <a:rPr lang="ko-KR" sz="1200" kern="100" dirty="0">
                <a:latin typeface="Malgun Gothic"/>
                <a:ea typeface="Malgun Gothic"/>
                <a:cs typeface="+mn-lt"/>
              </a:rPr>
              <a:t>협정에</a:t>
            </a:r>
            <a:r>
              <a:rPr lang="en-US" sz="1200" kern="100" dirty="0">
                <a:latin typeface="Malgun Gothic"/>
                <a:ea typeface="+mn-lt"/>
                <a:cs typeface="+mn-lt"/>
              </a:rPr>
              <a:t> </a:t>
            </a:r>
            <a:r>
              <a:rPr lang="ko-KR" sz="1200" kern="100" dirty="0">
                <a:latin typeface="Malgun Gothic"/>
                <a:ea typeface="Malgun Gothic"/>
                <a:cs typeface="+mn-lt"/>
              </a:rPr>
              <a:t>서명했다</a:t>
            </a:r>
            <a:r>
              <a:rPr lang="en-US" sz="1200" kern="100" dirty="0">
                <a:latin typeface="Malgun Gothic"/>
                <a:ea typeface="+mn-lt"/>
                <a:cs typeface="+mn-lt"/>
              </a:rPr>
              <a:t>. </a:t>
            </a:r>
            <a:r>
              <a:rPr lang="ko-KR" sz="1200" kern="100" dirty="0">
                <a:latin typeface="Malgun Gothic"/>
                <a:ea typeface="Malgun Gothic"/>
                <a:cs typeface="+mn-lt"/>
              </a:rPr>
              <a:t>이번</a:t>
            </a:r>
            <a:r>
              <a:rPr lang="en-US" sz="1200" kern="100" dirty="0">
                <a:latin typeface="Malgun Gothic"/>
                <a:ea typeface="+mn-lt"/>
                <a:cs typeface="+mn-lt"/>
              </a:rPr>
              <a:t> </a:t>
            </a:r>
            <a:r>
              <a:rPr lang="ko-KR" altLang="en-US" sz="1200" kern="100" dirty="0">
                <a:latin typeface="Malgun Gothic"/>
                <a:ea typeface="+mn-lt"/>
                <a:cs typeface="+mn-lt"/>
              </a:rPr>
              <a:t>합의에</a:t>
            </a:r>
            <a:r>
              <a:rPr lang="en-US" sz="1200" kern="100" dirty="0">
                <a:latin typeface="Malgun Gothic"/>
                <a:ea typeface="+mn-lt"/>
                <a:cs typeface="+mn-lt"/>
              </a:rPr>
              <a:t> </a:t>
            </a:r>
            <a:r>
              <a:rPr lang="ko-KR" sz="1200" kern="100" dirty="0">
                <a:latin typeface="Malgun Gothic"/>
                <a:ea typeface="Malgun Gothic"/>
                <a:cs typeface="+mn-lt"/>
              </a:rPr>
              <a:t>따라</a:t>
            </a:r>
            <a:r>
              <a:rPr lang="en-US" sz="1200" kern="100" dirty="0">
                <a:latin typeface="Malgun Gothic"/>
                <a:ea typeface="+mn-lt"/>
                <a:cs typeface="+mn-lt"/>
              </a:rPr>
              <a:t> </a:t>
            </a:r>
            <a:r>
              <a:rPr lang="ko-KR" sz="1200" kern="100" dirty="0">
                <a:latin typeface="Malgun Gothic"/>
                <a:ea typeface="Malgun Gothic"/>
                <a:cs typeface="+mn-lt"/>
              </a:rPr>
              <a:t>양측의</a:t>
            </a:r>
            <a:r>
              <a:rPr lang="en-US" sz="1200" kern="100" dirty="0">
                <a:latin typeface="Malgun Gothic"/>
                <a:ea typeface="+mn-lt"/>
                <a:cs typeface="+mn-lt"/>
              </a:rPr>
              <a:t> </a:t>
            </a:r>
            <a:r>
              <a:rPr lang="ko-KR" sz="1200" kern="100" dirty="0">
                <a:latin typeface="Malgun Gothic"/>
                <a:ea typeface="Malgun Gothic"/>
                <a:cs typeface="+mn-lt"/>
              </a:rPr>
              <a:t>적대</a:t>
            </a:r>
            <a:r>
              <a:rPr lang="en-US" sz="1200" kern="100" dirty="0">
                <a:latin typeface="Malgun Gothic"/>
                <a:ea typeface="+mn-lt"/>
                <a:cs typeface="+mn-lt"/>
              </a:rPr>
              <a:t> </a:t>
            </a:r>
            <a:r>
              <a:rPr lang="ko-KR" altLang="en-US" sz="1200" kern="100" dirty="0">
                <a:latin typeface="Malgun Gothic"/>
                <a:ea typeface="+mn-lt"/>
                <a:cs typeface="+mn-lt"/>
              </a:rPr>
              <a:t>행위가</a:t>
            </a:r>
            <a:r>
              <a:rPr lang="en-US" sz="1200" kern="100" dirty="0">
                <a:latin typeface="Malgun Gothic"/>
                <a:ea typeface="+mn-lt"/>
                <a:cs typeface="+mn-lt"/>
              </a:rPr>
              <a:t> </a:t>
            </a:r>
            <a:r>
              <a:rPr lang="ko-KR" sz="1200" kern="100" dirty="0">
                <a:latin typeface="Malgun Gothic"/>
                <a:ea typeface="Malgun Gothic"/>
                <a:cs typeface="+mn-lt"/>
              </a:rPr>
              <a:t>중단되며</a:t>
            </a:r>
            <a:r>
              <a:rPr lang="en-US" sz="1200" kern="100" dirty="0">
                <a:latin typeface="Malgun Gothic"/>
                <a:ea typeface="+mn-lt"/>
                <a:cs typeface="+mn-lt"/>
              </a:rPr>
              <a:t>, SDF </a:t>
            </a:r>
            <a:r>
              <a:rPr lang="ko-KR" sz="1200" kern="100" dirty="0">
                <a:latin typeface="Malgun Gothic"/>
                <a:ea typeface="Malgun Gothic"/>
                <a:cs typeface="+mn-lt"/>
              </a:rPr>
              <a:t>전력은</a:t>
            </a:r>
            <a:r>
              <a:rPr lang="en-US" sz="1200" kern="100" dirty="0">
                <a:latin typeface="Malgun Gothic"/>
                <a:ea typeface="+mn-lt"/>
                <a:cs typeface="+mn-lt"/>
              </a:rPr>
              <a:t> </a:t>
            </a:r>
            <a:r>
              <a:rPr lang="ko-KR" sz="1200" kern="100" dirty="0">
                <a:latin typeface="Malgun Gothic"/>
                <a:ea typeface="Malgun Gothic"/>
                <a:cs typeface="+mn-lt"/>
              </a:rPr>
              <a:t>시리아</a:t>
            </a:r>
            <a:r>
              <a:rPr lang="en-US" sz="1200" kern="100" dirty="0">
                <a:latin typeface="Malgun Gothic"/>
                <a:ea typeface="+mn-lt"/>
                <a:cs typeface="+mn-lt"/>
              </a:rPr>
              <a:t> </a:t>
            </a:r>
            <a:r>
              <a:rPr lang="ko-KR" sz="1200" kern="100" dirty="0">
                <a:latin typeface="Malgun Gothic"/>
                <a:ea typeface="Malgun Gothic"/>
                <a:cs typeface="+mn-lt"/>
              </a:rPr>
              <a:t>정규군으로</a:t>
            </a:r>
            <a:r>
              <a:rPr lang="en-US" sz="1200" kern="100" dirty="0">
                <a:latin typeface="Malgun Gothic"/>
                <a:ea typeface="+mn-lt"/>
                <a:cs typeface="+mn-lt"/>
              </a:rPr>
              <a:t> </a:t>
            </a:r>
            <a:r>
              <a:rPr lang="ko-KR" sz="1200" kern="100" dirty="0">
                <a:latin typeface="Malgun Gothic"/>
                <a:ea typeface="Malgun Gothic"/>
                <a:cs typeface="+mn-lt"/>
              </a:rPr>
              <a:t>완전</a:t>
            </a:r>
            <a:r>
              <a:rPr lang="en-US" sz="1200" kern="100" dirty="0">
                <a:latin typeface="Malgun Gothic"/>
                <a:ea typeface="+mn-lt"/>
                <a:cs typeface="+mn-lt"/>
              </a:rPr>
              <a:t> </a:t>
            </a:r>
            <a:r>
              <a:rPr lang="ko-KR" sz="1200" kern="100" dirty="0">
                <a:latin typeface="Malgun Gothic"/>
                <a:ea typeface="Malgun Gothic"/>
                <a:cs typeface="+mn-lt"/>
              </a:rPr>
              <a:t>통합될</a:t>
            </a:r>
            <a:r>
              <a:rPr lang="en-US" sz="1200" kern="100" dirty="0">
                <a:latin typeface="Malgun Gothic"/>
                <a:ea typeface="+mn-lt"/>
                <a:cs typeface="+mn-lt"/>
              </a:rPr>
              <a:t> </a:t>
            </a:r>
            <a:r>
              <a:rPr lang="ko-KR" sz="1200" kern="100" dirty="0">
                <a:latin typeface="Malgun Gothic"/>
                <a:ea typeface="Malgun Gothic"/>
                <a:cs typeface="+mn-lt"/>
              </a:rPr>
              <a:t>예정이다</a:t>
            </a:r>
            <a:r>
              <a:rPr lang="en-US" sz="1200" kern="100" dirty="0">
                <a:latin typeface="Malgun Gothic"/>
                <a:ea typeface="+mn-lt"/>
                <a:cs typeface="+mn-lt"/>
              </a:rPr>
              <a:t>.</a:t>
            </a:r>
            <a:endParaRPr lang="ko-KR" sz="1200" kern="100" dirty="0">
              <a:ea typeface="+mn-lt"/>
              <a:cs typeface="+mn-lt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12E7787-FB87-C819-1B04-A6E1A2194D2C}"/>
              </a:ext>
            </a:extLst>
          </p:cNvPr>
          <p:cNvSpPr txBox="1"/>
          <p:nvPr/>
        </p:nvSpPr>
        <p:spPr>
          <a:xfrm>
            <a:off x="1213162" y="2365763"/>
            <a:ext cx="6161260" cy="3693319"/>
          </a:xfrm>
          <a:prstGeom prst="rect">
            <a:avLst/>
          </a:prstGeom>
          <a:solidFill>
            <a:schemeClr val="bg1"/>
          </a:solidFill>
        </p:spPr>
        <p:txBody>
          <a:bodyPr wrap="square" lIns="91440" tIns="45720" rIns="91440" bIns="45720" rtlCol="0" anchor="t">
            <a:spAutoFit/>
          </a:bodyPr>
          <a:lstStyle/>
          <a:p>
            <a:pPr algn="just"/>
            <a:r>
              <a:rPr lang="en-US" altLang="ko-KR" sz="1200" b="1" dirty="0">
                <a:latin typeface="Malgun Gothic"/>
                <a:ea typeface="+mn-lt"/>
                <a:cs typeface="+mn-lt"/>
              </a:rPr>
              <a:t>[2026</a:t>
            </a:r>
            <a:r>
              <a:rPr lang="ko-KR" altLang="en-US" sz="1200" b="1" dirty="0">
                <a:latin typeface="Malgun Gothic"/>
                <a:ea typeface="Malgun Gothic"/>
                <a:cs typeface="+mn-lt"/>
              </a:rPr>
              <a:t>년</a:t>
            </a:r>
            <a:r>
              <a:rPr lang="en-US" altLang="ko-KR" sz="1200" b="1" dirty="0">
                <a:latin typeface="Malgun Gothic"/>
                <a:ea typeface="+mn-lt"/>
                <a:cs typeface="+mn-lt"/>
              </a:rPr>
              <a:t> 1</a:t>
            </a:r>
            <a:r>
              <a:rPr lang="ko-KR" altLang="en-US" sz="1200" b="1" dirty="0">
                <a:latin typeface="Malgun Gothic"/>
                <a:ea typeface="Malgun Gothic"/>
                <a:cs typeface="+mn-lt"/>
              </a:rPr>
              <a:t>월</a:t>
            </a:r>
            <a:r>
              <a:rPr lang="en-US" altLang="ko-KR" sz="1200" b="1" dirty="0">
                <a:latin typeface="Malgun Gothic"/>
                <a:ea typeface="+mn-lt"/>
                <a:cs typeface="+mn-lt"/>
              </a:rPr>
              <a:t> </a:t>
            </a:r>
            <a:r>
              <a:rPr lang="en-US" altLang="ko-KR" sz="1200" b="1" dirty="0">
                <a:latin typeface="맑은 고딕"/>
                <a:ea typeface="맑은 고딕"/>
                <a:cs typeface="+mn-lt"/>
              </a:rPr>
              <a:t>30</a:t>
            </a:r>
            <a:r>
              <a:rPr lang="ko-KR" altLang="en-US" sz="1200" b="1" dirty="0">
                <a:latin typeface="Malgun Gothic"/>
                <a:ea typeface="Malgun Gothic"/>
                <a:cs typeface="+mn-lt"/>
              </a:rPr>
              <a:t>일</a:t>
            </a:r>
            <a:r>
              <a:rPr lang="en-US" altLang="ko-KR" sz="1200" b="1" dirty="0">
                <a:latin typeface="Malgun Gothic"/>
                <a:ea typeface="+mn-lt"/>
                <a:cs typeface="+mn-lt"/>
              </a:rPr>
              <a:t>, </a:t>
            </a:r>
            <a:r>
              <a:rPr lang="ko-KR" altLang="en-US" sz="1200" b="1" dirty="0">
                <a:latin typeface="Malgun Gothic"/>
                <a:ea typeface="Malgun Gothic"/>
                <a:cs typeface="+mn-lt"/>
              </a:rPr>
              <a:t>업데이트</a:t>
            </a:r>
            <a:r>
              <a:rPr lang="en-US" altLang="ko-KR" sz="1200" b="1" dirty="0">
                <a:latin typeface="Malgun Gothic"/>
                <a:ea typeface="+mn-lt"/>
                <a:cs typeface="+mn-lt"/>
              </a:rPr>
              <a:t>] </a:t>
            </a:r>
            <a:endParaRPr lang="ko-KR" altLang="en-US" dirty="0">
              <a:ea typeface="+mn-lt"/>
              <a:cs typeface="+mn-lt"/>
            </a:endParaRPr>
          </a:p>
          <a:p>
            <a:pPr algn="just"/>
            <a:endParaRPr lang="en-US" altLang="ko-KR" sz="1200" b="1" dirty="0">
              <a:latin typeface="Malgun Gothic"/>
              <a:ea typeface="+mn-lt"/>
              <a:cs typeface="+mn-lt"/>
            </a:endParaRPr>
          </a:p>
          <a:p>
            <a:pPr algn="just"/>
            <a:r>
              <a:rPr lang="en-US" altLang="ko-KR" sz="1200" dirty="0">
                <a:ea typeface="+mn-lt"/>
                <a:cs typeface="+mn-lt"/>
              </a:rPr>
              <a:t>“</a:t>
            </a:r>
            <a:r>
              <a:rPr lang="ko-KR" altLang="en-US" sz="1200" dirty="0">
                <a:ea typeface="+mn-lt"/>
                <a:cs typeface="+mn-lt"/>
              </a:rPr>
              <a:t>다행히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 err="1">
                <a:ea typeface="+mn-lt"/>
                <a:cs typeface="+mn-lt"/>
              </a:rPr>
              <a:t>카미실리와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시리아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북동부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지역의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상황은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평온합니다</a:t>
            </a:r>
            <a:r>
              <a:rPr lang="en-US" sz="1200" dirty="0">
                <a:ea typeface="+mn-lt"/>
                <a:cs typeface="+mn-lt"/>
              </a:rPr>
              <a:t>.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합의가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이루어졌다는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소식도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들리고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있습니다</a:t>
            </a:r>
            <a:r>
              <a:rPr lang="en-US" altLang="ko-KR" sz="1200" dirty="0">
                <a:ea typeface="+mn-lt"/>
                <a:cs typeface="+mn-lt"/>
              </a:rPr>
              <a:t>.” </a:t>
            </a:r>
            <a:r>
              <a:rPr lang="ko-KR" altLang="en-US" sz="1200" dirty="0">
                <a:ea typeface="+mn-lt"/>
                <a:cs typeface="+mn-lt"/>
              </a:rPr>
              <a:t>시리아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북동부에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거주하는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한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기독교인이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en-US" altLang="ko-KR" sz="1200" dirty="0" err="1">
                <a:ea typeface="+mn-lt"/>
                <a:cs typeface="+mn-lt"/>
              </a:rPr>
              <a:t>전했습니다</a:t>
            </a:r>
            <a:r>
              <a:rPr lang="en-US" altLang="ko-KR" sz="1200" dirty="0">
                <a:ea typeface="+mn-lt"/>
                <a:cs typeface="+mn-lt"/>
              </a:rPr>
              <a:t>. </a:t>
            </a:r>
          </a:p>
          <a:p>
            <a:pPr algn="just"/>
            <a:endParaRPr lang="en-US"/>
          </a:p>
          <a:p>
            <a:pPr algn="just"/>
            <a:r>
              <a:rPr lang="ko-KR" altLang="en-US" sz="1200" dirty="0">
                <a:ea typeface="+mn-lt"/>
                <a:cs typeface="+mn-lt"/>
              </a:rPr>
              <a:t>이것은 쿠르드족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주도의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시리아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 err="1">
                <a:ea typeface="+mn-lt"/>
                <a:cs typeface="+mn-lt"/>
              </a:rPr>
              <a:t>민주군</a:t>
            </a:r>
            <a:r>
              <a:rPr lang="en-US" altLang="ko-KR" sz="1200" dirty="0">
                <a:ea typeface="+mn-lt"/>
                <a:cs typeface="+mn-lt"/>
              </a:rPr>
              <a:t>(</a:t>
            </a:r>
            <a:r>
              <a:rPr lang="en-US" sz="1200" dirty="0">
                <a:ea typeface="+mn-lt"/>
                <a:cs typeface="+mn-lt"/>
              </a:rPr>
              <a:t>SDF</a:t>
            </a:r>
            <a:r>
              <a:rPr lang="en-US" altLang="ko-KR" sz="1200" dirty="0">
                <a:ea typeface="+mn-lt"/>
                <a:cs typeface="+mn-lt"/>
              </a:rPr>
              <a:t>)</a:t>
            </a:r>
            <a:r>
              <a:rPr lang="ko-KR" altLang="en-US" sz="1200" dirty="0">
                <a:ea typeface="+mn-lt"/>
                <a:cs typeface="+mn-lt"/>
              </a:rPr>
              <a:t>과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시리아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정부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간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협정을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언급한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것으로</a:t>
            </a:r>
            <a:r>
              <a:rPr lang="en-US" altLang="ko-KR" sz="1200" dirty="0">
                <a:ea typeface="+mn-lt"/>
                <a:cs typeface="+mn-lt"/>
              </a:rPr>
              <a:t>, </a:t>
            </a:r>
            <a:r>
              <a:rPr lang="ko-KR" altLang="en-US" sz="1200" dirty="0">
                <a:ea typeface="+mn-lt"/>
                <a:cs typeface="+mn-lt"/>
              </a:rPr>
              <a:t>시리아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언론에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따르면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이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협정은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이틀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내로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발표될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수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있다고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en-US" altLang="ko-KR" sz="1200" dirty="0" err="1">
                <a:ea typeface="+mn-lt"/>
                <a:cs typeface="+mn-lt"/>
              </a:rPr>
              <a:t>합니</a:t>
            </a:r>
            <a:r>
              <a:rPr lang="ko-KR" altLang="en-US" sz="1200" dirty="0">
                <a:ea typeface="+mn-lt"/>
                <a:cs typeface="+mn-lt"/>
              </a:rPr>
              <a:t>다</a:t>
            </a:r>
            <a:r>
              <a:rPr lang="en-US" sz="1200" dirty="0">
                <a:ea typeface="+mn-lt"/>
                <a:cs typeface="+mn-lt"/>
              </a:rPr>
              <a:t>.</a:t>
            </a:r>
            <a:r>
              <a:rPr lang="en-US" altLang="ko-KR" sz="1200" dirty="0">
                <a:ea typeface="+mn-lt"/>
                <a:cs typeface="+mn-lt"/>
              </a:rPr>
              <a:t>  </a:t>
            </a:r>
            <a:endParaRPr lang="ko-KR" dirty="0"/>
          </a:p>
          <a:p>
            <a:pPr algn="just"/>
            <a:endParaRPr lang="ko-KR"/>
          </a:p>
          <a:p>
            <a:pPr algn="just"/>
            <a:r>
              <a:rPr lang="en-US" altLang="ko-KR" sz="1200" dirty="0" err="1">
                <a:ea typeface="+mn-lt"/>
                <a:cs typeface="+mn-lt"/>
              </a:rPr>
              <a:t>이어</a:t>
            </a:r>
            <a:r>
              <a:rPr lang="en-US" altLang="ko-KR" sz="1200" dirty="0">
                <a:ea typeface="+mn-lt"/>
                <a:cs typeface="+mn-lt"/>
              </a:rPr>
              <a:t> “</a:t>
            </a:r>
            <a:r>
              <a:rPr lang="ko-KR" altLang="en-US" sz="1200" dirty="0" err="1">
                <a:ea typeface="+mn-lt"/>
                <a:cs typeface="+mn-lt"/>
              </a:rPr>
              <a:t>카미실리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시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외곽에서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일부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충돌이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발생하고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있습니다. 통행금지가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여전히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시행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중이지만</a:t>
            </a:r>
            <a:r>
              <a:rPr lang="en-US" sz="1200" dirty="0">
                <a:ea typeface="+mn-lt"/>
                <a:cs typeface="+mn-lt"/>
              </a:rPr>
              <a:t>,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대체로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사람들은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오후까지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가게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문을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열기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시작했습니다. 보도에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따르면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사태가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진정되고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합의로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나아가고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있습니다.</a:t>
            </a:r>
            <a:r>
              <a:rPr lang="en-US" altLang="ko-KR" sz="1200" dirty="0">
                <a:ea typeface="+mn-lt"/>
                <a:cs typeface="+mn-lt"/>
              </a:rPr>
              <a:t>”라</a:t>
            </a:r>
            <a:r>
              <a:rPr lang="ko-KR" altLang="en-US" sz="1200" dirty="0" err="1">
                <a:ea typeface="+mn-lt"/>
                <a:cs typeface="+mn-lt"/>
              </a:rPr>
              <a:t>며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매우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기뻐했다</a:t>
            </a:r>
            <a:r>
              <a:rPr lang="en-US" altLang="ko-KR" sz="1200" dirty="0">
                <a:ea typeface="+mn-lt"/>
                <a:cs typeface="+mn-lt"/>
              </a:rPr>
              <a:t>.</a:t>
            </a:r>
            <a:endParaRPr lang="ko-KR" dirty="0">
              <a:ea typeface="맑은 고딕"/>
            </a:endParaRPr>
          </a:p>
          <a:p>
            <a:pPr algn="just"/>
            <a:endParaRPr lang="ko-KR"/>
          </a:p>
          <a:p>
            <a:pPr algn="just"/>
            <a:r>
              <a:rPr lang="ko-KR" altLang="en-US" sz="1200" dirty="0">
                <a:ea typeface="+mn-lt"/>
                <a:cs typeface="+mn-lt"/>
              </a:rPr>
              <a:t>지난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토요일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정부군과</a:t>
            </a:r>
            <a:r>
              <a:rPr lang="en-US" altLang="ko-KR" sz="1200" dirty="0">
                <a:ea typeface="+mn-lt"/>
                <a:cs typeface="+mn-lt"/>
              </a:rPr>
              <a:t> SDF </a:t>
            </a:r>
            <a:r>
              <a:rPr lang="ko-KR" altLang="en-US" sz="1200" dirty="0">
                <a:ea typeface="+mn-lt"/>
                <a:cs typeface="+mn-lt"/>
              </a:rPr>
              <a:t>간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휴전은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협상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개시를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위해</a:t>
            </a:r>
            <a:r>
              <a:rPr lang="en-US" altLang="ko-KR" sz="1200" dirty="0">
                <a:ea typeface="+mn-lt"/>
                <a:cs typeface="+mn-lt"/>
              </a:rPr>
              <a:t> 2</a:t>
            </a:r>
            <a:r>
              <a:rPr lang="ko-KR" altLang="en-US" sz="1200" dirty="0">
                <a:ea typeface="+mn-lt"/>
                <a:cs typeface="+mn-lt"/>
              </a:rPr>
              <a:t>주간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연장됐습니다</a:t>
            </a:r>
            <a:r>
              <a:rPr lang="en-US" altLang="ko-KR" sz="1200" dirty="0">
                <a:ea typeface="+mn-lt"/>
                <a:cs typeface="+mn-lt"/>
              </a:rPr>
              <a:t>.</a:t>
            </a:r>
            <a:endParaRPr lang="ko-KR" altLang="en-US" dirty="0"/>
          </a:p>
          <a:p>
            <a:pPr algn="just"/>
            <a:endParaRPr lang="en-US" altLang="ko-KR" sz="1200" dirty="0">
              <a:ea typeface="+mn-lt"/>
              <a:cs typeface="+mn-lt"/>
            </a:endParaRPr>
          </a:p>
          <a:p>
            <a:pPr algn="just"/>
            <a:r>
              <a:rPr lang="ko-KR" sz="1200" dirty="0">
                <a:ea typeface="+mn-lt"/>
                <a:cs typeface="+mn-lt"/>
              </a:rPr>
              <a:t>시리아 이 지역을 위해 계속 기도해 주십시오. 정부와 </a:t>
            </a:r>
            <a:r>
              <a:rPr lang="ko-KR" sz="1200" dirty="0" err="1">
                <a:ea typeface="+mn-lt"/>
                <a:cs typeface="+mn-lt"/>
              </a:rPr>
              <a:t>쿠르드</a:t>
            </a:r>
            <a:r>
              <a:rPr lang="ko-KR" sz="1200" dirty="0">
                <a:ea typeface="+mn-lt"/>
                <a:cs typeface="+mn-lt"/>
              </a:rPr>
              <a:t> 당국이 이 지역에 지속적인 평화를 가져올 합의에 도달하도록 기도해 주십시오. 이 분쟁의 한가운데 갇힌 기독교인들을 위해 기도해 주십시오. 그들이 계속해서 하나님을 신뢰하며 모든 혼란과 두려움 속에서도 복음의 빛을 비추도록 기도해 주십시오.</a:t>
            </a:r>
            <a:endParaRPr lang="ko-KR" sz="1200" dirty="0">
              <a:ea typeface="맑은 고딕"/>
            </a:endParaRPr>
          </a:p>
        </p:txBody>
      </p:sp>
      <p:pic>
        <p:nvPicPr>
          <p:cNvPr id="2" name="그림 1" descr="의류, 인간의 얼굴, 사람, 여성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038EAC1D-877B-EDDA-23D1-B6C808105832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6367" r="-701" b="2247"/>
          <a:stretch>
            <a:fillRect/>
          </a:stretch>
        </p:blipFill>
        <p:spPr>
          <a:xfrm>
            <a:off x="7815034" y="3794335"/>
            <a:ext cx="3694625" cy="2179286"/>
          </a:xfrm>
          <a:prstGeom prst="rect">
            <a:avLst/>
          </a:prstGeom>
        </p:spPr>
      </p:pic>
      <p:pic>
        <p:nvPicPr>
          <p:cNvPr id="16" name="그림 15" descr="구름, 건물, 야외, 하늘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6C72694A-02F6-66E9-A55D-0F0D501C979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16009" y="1624310"/>
            <a:ext cx="3684226" cy="21037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753751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5EECC8-9962-815E-13BE-1A64D10546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그룹 7">
            <a:extLst>
              <a:ext uri="{FF2B5EF4-FFF2-40B4-BE49-F238E27FC236}">
                <a16:creationId xmlns:a16="http://schemas.microsoft.com/office/drawing/2014/main" id="{7C7ACAAE-1E23-3BED-CBF1-EF3B34914ED1}"/>
              </a:ext>
            </a:extLst>
          </p:cNvPr>
          <p:cNvGrpSpPr/>
          <p:nvPr/>
        </p:nvGrpSpPr>
        <p:grpSpPr>
          <a:xfrm>
            <a:off x="157494" y="109414"/>
            <a:ext cx="11671587" cy="6428545"/>
            <a:chOff x="157494" y="109414"/>
            <a:chExt cx="11671587" cy="6428545"/>
          </a:xfrm>
        </p:grpSpPr>
        <p:pic>
          <p:nvPicPr>
            <p:cNvPr id="9" name="Google Shape;91;p18">
              <a:extLst>
                <a:ext uri="{FF2B5EF4-FFF2-40B4-BE49-F238E27FC236}">
                  <a16:creationId xmlns:a16="http://schemas.microsoft.com/office/drawing/2014/main" id="{37188E98-8467-6F68-AEAA-B73E9BE15AC7}"/>
                </a:ext>
              </a:extLst>
            </p:cNvPr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57494" y="109414"/>
              <a:ext cx="1641224" cy="416900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69CA4913-A5AC-93C9-512C-63E2E837B9A7}"/>
                </a:ext>
              </a:extLst>
            </p:cNvPr>
            <p:cNvCxnSpPr>
              <a:cxnSpLocks/>
            </p:cNvCxnSpPr>
            <p:nvPr/>
          </p:nvCxnSpPr>
          <p:spPr>
            <a:xfrm>
              <a:off x="1942011" y="317864"/>
              <a:ext cx="9884229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095D5AE8-2FDF-7592-1E0D-3789A9A0DB22}"/>
                </a:ext>
              </a:extLst>
            </p:cNvPr>
            <p:cNvCxnSpPr>
              <a:cxnSpLocks/>
            </p:cNvCxnSpPr>
            <p:nvPr/>
          </p:nvCxnSpPr>
          <p:spPr>
            <a:xfrm>
              <a:off x="11795759" y="302623"/>
              <a:ext cx="0" cy="6235336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직선 연결선 11">
              <a:extLst>
                <a:ext uri="{FF2B5EF4-FFF2-40B4-BE49-F238E27FC236}">
                  <a16:creationId xmlns:a16="http://schemas.microsoft.com/office/drawing/2014/main" id="{58F342AA-802E-0460-BF75-0746D44C2B8C}"/>
                </a:ext>
              </a:extLst>
            </p:cNvPr>
            <p:cNvCxnSpPr>
              <a:cxnSpLocks/>
            </p:cNvCxnSpPr>
            <p:nvPr/>
          </p:nvCxnSpPr>
          <p:spPr>
            <a:xfrm>
              <a:off x="345081" y="6503123"/>
              <a:ext cx="11484000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직선 연결선 12">
              <a:extLst>
                <a:ext uri="{FF2B5EF4-FFF2-40B4-BE49-F238E27FC236}">
                  <a16:creationId xmlns:a16="http://schemas.microsoft.com/office/drawing/2014/main" id="{634E7C9E-E669-93D3-F3E9-2212D762065B}"/>
                </a:ext>
              </a:extLst>
            </p:cNvPr>
            <p:cNvCxnSpPr>
              <a:cxnSpLocks/>
            </p:cNvCxnSpPr>
            <p:nvPr/>
          </p:nvCxnSpPr>
          <p:spPr>
            <a:xfrm>
              <a:off x="383176" y="622664"/>
              <a:ext cx="0" cy="5915295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4BED5A1A-B1B4-B09D-C9E5-10F4463454A6}"/>
              </a:ext>
            </a:extLst>
          </p:cNvPr>
          <p:cNvSpPr txBox="1"/>
          <p:nvPr/>
        </p:nvSpPr>
        <p:spPr>
          <a:xfrm>
            <a:off x="1510936" y="977774"/>
            <a:ext cx="9157064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>
                <a:solidFill>
                  <a:srgbClr val="0070C0"/>
                </a:solidFill>
                <a:latin typeface="Malgun Gothic"/>
                <a:ea typeface="Malgun Gothic"/>
              </a:rPr>
              <a:t>#</a:t>
            </a:r>
            <a:r>
              <a:rPr lang="ko-KR" altLang="en-US">
                <a:solidFill>
                  <a:srgbClr val="0070C0"/>
                </a:solidFill>
                <a:latin typeface="Malgun Gothic"/>
                <a:ea typeface="Malgun Gothic"/>
                <a:cs typeface="+mn-lt"/>
              </a:rPr>
              <a:t>시리아</a:t>
            </a:r>
            <a:r>
              <a:rPr lang="en-US">
                <a:solidFill>
                  <a:srgbClr val="0070C0"/>
                </a:solidFill>
                <a:latin typeface="Malgun Gothic"/>
                <a:ea typeface="Malgun Gothic"/>
                <a:cs typeface="+mn-lt"/>
              </a:rPr>
              <a:t> </a:t>
            </a:r>
            <a:r>
              <a:rPr lang="en-US" sz="1800">
                <a:solidFill>
                  <a:srgbClr val="0070C0"/>
                </a:solidFill>
                <a:latin typeface="Malgun Gothic"/>
                <a:ea typeface="Malgun Gothic"/>
              </a:rPr>
              <a:t>| </a:t>
            </a:r>
            <a:r>
              <a:rPr lang="ko-KR" altLang="en-US">
                <a:latin typeface="Malgun Gothic"/>
                <a:ea typeface="Malgun Gothic"/>
                <a:cs typeface="+mn-lt"/>
              </a:rPr>
              <a:t>시리아 교회가 소망을 잃지 않도록 기도합니다. </a:t>
            </a:r>
            <a:endParaRPr lang="ko-KR" altLang="en-US">
              <a:latin typeface="Malgun Gothic"/>
              <a:ea typeface="Malgun Gothic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C2960FD-A7CA-00CF-7BBC-7B6CF0CCE261}"/>
              </a:ext>
            </a:extLst>
          </p:cNvPr>
          <p:cNvSpPr txBox="1"/>
          <p:nvPr/>
        </p:nvSpPr>
        <p:spPr>
          <a:xfrm>
            <a:off x="1216641" y="1805887"/>
            <a:ext cx="6156043" cy="4339650"/>
          </a:xfrm>
          <a:prstGeom prst="rect">
            <a:avLst/>
          </a:prstGeom>
          <a:solidFill>
            <a:schemeClr val="bg1"/>
          </a:solidFill>
        </p:spPr>
        <p:txBody>
          <a:bodyPr wrap="square" lIns="91440" tIns="45720" rIns="91440" bIns="45720" rtlCol="0" anchor="t">
            <a:spAutoFit/>
          </a:bodyPr>
          <a:lstStyle/>
          <a:p>
            <a:pPr algn="just"/>
            <a:r>
              <a:rPr lang="ko-KR" sz="1200" b="1" kern="100" dirty="0">
                <a:highlight>
                  <a:srgbClr val="FFFFFF"/>
                </a:highlight>
                <a:ea typeface="+mn-lt"/>
                <a:cs typeface="+mn-lt"/>
              </a:rPr>
              <a:t>1. 합의의 성실한 이행과 항구적인 평화를 위해</a:t>
            </a:r>
            <a:r>
              <a:rPr lang="ko-KR" sz="1200" kern="100" dirty="0">
                <a:highlight>
                  <a:srgbClr val="FFFFFF"/>
                </a:highlight>
                <a:ea typeface="+mn-lt"/>
                <a:cs typeface="+mn-lt"/>
              </a:rPr>
              <a:t> </a:t>
            </a:r>
            <a:endParaRPr lang="ko-KR" altLang="en-US" sz="1200" kern="100" dirty="0">
              <a:highlight>
                <a:srgbClr val="FFFFFF"/>
              </a:highlight>
              <a:ea typeface="+mn-lt"/>
              <a:cs typeface="+mn-lt"/>
            </a:endParaRPr>
          </a:p>
          <a:p>
            <a:pPr algn="just"/>
            <a:r>
              <a:rPr lang="ko-KR" sz="1200" kern="100" dirty="0">
                <a:highlight>
                  <a:srgbClr val="FFFFFF"/>
                </a:highlight>
                <a:ea typeface="+mn-lt"/>
                <a:cs typeface="+mn-lt"/>
              </a:rPr>
              <a:t>오랜 내전과 갈등 끝에 맺어진 이번 휴전 협정과 군 통합 합의가 정치적 이해관계를 넘어 신실하게 이행되기를 기도합니다. 이를 통해 시리아 북동부 지역의 긴장이 완전히 해소되고, 다시는 이 땅에 총성이 울리지 않는 칼을 쳐서 보습을 만들고, 창을 </a:t>
            </a:r>
            <a:r>
              <a:rPr lang="ko-KR" altLang="en-US" sz="1200" kern="100" dirty="0">
                <a:highlight>
                  <a:srgbClr val="FFFFFF"/>
                </a:highlight>
                <a:ea typeface="+mn-lt"/>
                <a:cs typeface="+mn-lt"/>
              </a:rPr>
              <a:t>쳐서 낫을 만드는(사2:4) 하나님의</a:t>
            </a:r>
            <a:r>
              <a:rPr lang="ko-KR" sz="1200" kern="100" dirty="0">
                <a:highlight>
                  <a:srgbClr val="FFFFFF"/>
                </a:highlight>
                <a:ea typeface="+mn-lt"/>
                <a:cs typeface="+mn-lt"/>
              </a:rPr>
              <a:t> 평화가 </a:t>
            </a:r>
            <a:r>
              <a:rPr lang="ko-KR" altLang="en-US" sz="1200" kern="100" dirty="0">
                <a:highlight>
                  <a:srgbClr val="FFFFFF"/>
                </a:highlight>
                <a:ea typeface="+mn-lt"/>
                <a:cs typeface="+mn-lt"/>
              </a:rPr>
              <a:t>정착되게 </a:t>
            </a:r>
            <a:r>
              <a:rPr lang="ko-KR" altLang="en-US" sz="1200" kern="100" dirty="0" err="1">
                <a:highlight>
                  <a:srgbClr val="FFFFFF"/>
                </a:highlight>
                <a:ea typeface="+mn-lt"/>
                <a:cs typeface="+mn-lt"/>
              </a:rPr>
              <a:t>하옵소서</a:t>
            </a:r>
            <a:r>
              <a:rPr lang="en-US" altLang="en-US" sz="1200" kern="100" dirty="0">
                <a:highlight>
                  <a:srgbClr val="FFFFFF"/>
                </a:highlight>
                <a:ea typeface="+mn-lt"/>
                <a:cs typeface="+mn-lt"/>
              </a:rPr>
              <a:t>!</a:t>
            </a:r>
            <a:endParaRPr lang="ko-KR" sz="1200" kern="100" dirty="0">
              <a:highlight>
                <a:srgbClr val="FFFFFF"/>
              </a:highlight>
              <a:ea typeface="+mn-lt"/>
              <a:cs typeface="+mn-lt"/>
            </a:endParaRPr>
          </a:p>
          <a:p>
            <a:pPr algn="just">
              <a:buFont typeface="Arial"/>
              <a:buChar char="•"/>
            </a:pPr>
            <a:endParaRPr lang="ko-KR" altLang="en-US" sz="1200" kern="100">
              <a:highlight>
                <a:srgbClr val="FFFFFF"/>
              </a:highlight>
              <a:ea typeface="+mn-lt"/>
              <a:cs typeface="+mn-lt"/>
            </a:endParaRPr>
          </a:p>
          <a:p>
            <a:pPr algn="just"/>
            <a:r>
              <a:rPr lang="ko-KR" sz="1200" b="1" kern="100" dirty="0">
                <a:highlight>
                  <a:srgbClr val="FFFFFF"/>
                </a:highlight>
                <a:ea typeface="+mn-lt"/>
                <a:cs typeface="+mn-lt"/>
              </a:rPr>
              <a:t>2. 피란민들의 안전한 귀환과 삶의 터전 회복을 위해</a:t>
            </a:r>
            <a:r>
              <a:rPr lang="ko-KR" sz="1200" kern="100" dirty="0">
                <a:highlight>
                  <a:srgbClr val="FFFFFF"/>
                </a:highlight>
                <a:ea typeface="+mn-lt"/>
                <a:cs typeface="+mn-lt"/>
              </a:rPr>
              <a:t> </a:t>
            </a:r>
            <a:endParaRPr lang="ko-KR" altLang="en-US" dirty="0">
              <a:ea typeface="맑은 고딕" panose="020B0503020000020004" pitchFamily="34" charset="-127"/>
              <a:cs typeface="+mn-lt"/>
            </a:endParaRPr>
          </a:p>
          <a:p>
            <a:pPr algn="just"/>
            <a:r>
              <a:rPr lang="ko-KR" sz="1200" kern="100" dirty="0">
                <a:highlight>
                  <a:srgbClr val="FFFFFF"/>
                </a:highlight>
                <a:ea typeface="+mn-lt"/>
                <a:cs typeface="+mn-lt"/>
              </a:rPr>
              <a:t>알레포 교전 등으로 인해 집을 떠나야 했던 수많은 피란민과 기독교인들이 합의 내용대로 안전하게 고향으로 돌아올 수 있기를 기도합니다. 파괴된 주거지와 생계 수단이 신속히 복구되어, 이들이 </a:t>
            </a:r>
            <a:r>
              <a:rPr lang="ko-KR" sz="1200" kern="100" dirty="0" err="1">
                <a:highlight>
                  <a:srgbClr val="FFFFFF"/>
                </a:highlight>
                <a:ea typeface="+mn-lt"/>
                <a:cs typeface="+mn-lt"/>
              </a:rPr>
              <a:t>육체적·정신적</a:t>
            </a:r>
            <a:r>
              <a:rPr lang="ko-KR" sz="1200" kern="100" dirty="0">
                <a:highlight>
                  <a:srgbClr val="FFFFFF"/>
                </a:highlight>
                <a:ea typeface="+mn-lt"/>
                <a:cs typeface="+mn-lt"/>
              </a:rPr>
              <a:t> 트라우마를 극복하고 안정된 일상을 되찾을 수 있도록 </a:t>
            </a:r>
            <a:r>
              <a:rPr lang="ko-KR" altLang="en-US" sz="1200" kern="100" dirty="0">
                <a:highlight>
                  <a:srgbClr val="FFFFFF"/>
                </a:highlight>
                <a:ea typeface="+mn-lt"/>
                <a:cs typeface="+mn-lt"/>
              </a:rPr>
              <a:t>두 손</a:t>
            </a:r>
            <a:r>
              <a:rPr lang="ko-KR" sz="1200" kern="100" dirty="0">
                <a:highlight>
                  <a:srgbClr val="FFFFFF"/>
                </a:highlight>
                <a:ea typeface="+mn-lt"/>
                <a:cs typeface="+mn-lt"/>
              </a:rPr>
              <a:t> 모아 기도합니다.</a:t>
            </a:r>
            <a:endParaRPr lang="ko-KR" sz="1200" kern="100" dirty="0">
              <a:highlight>
                <a:srgbClr val="FFFFFF"/>
              </a:highlight>
              <a:ea typeface="맑은 고딕"/>
            </a:endParaRPr>
          </a:p>
          <a:p>
            <a:pPr algn="just">
              <a:buFont typeface="Arial"/>
              <a:buChar char="•"/>
            </a:pPr>
            <a:endParaRPr lang="ko-KR" altLang="en-US" sz="1200" kern="100">
              <a:highlight>
                <a:srgbClr val="FFFFFF"/>
              </a:highlight>
              <a:ea typeface="+mn-lt"/>
              <a:cs typeface="+mn-lt"/>
            </a:endParaRPr>
          </a:p>
          <a:p>
            <a:pPr algn="just"/>
            <a:r>
              <a:rPr lang="ko-KR" sz="1200" b="1" kern="100" dirty="0">
                <a:highlight>
                  <a:srgbClr val="FFFFFF"/>
                </a:highlight>
                <a:ea typeface="+mn-lt"/>
                <a:cs typeface="+mn-lt"/>
              </a:rPr>
              <a:t>3. 소수 민족의 권리 존중과 사회적 화합을 위해</a:t>
            </a:r>
            <a:r>
              <a:rPr lang="ko-KR" sz="1200" kern="100" dirty="0">
                <a:highlight>
                  <a:srgbClr val="FFFFFF"/>
                </a:highlight>
                <a:ea typeface="+mn-lt"/>
                <a:cs typeface="+mn-lt"/>
              </a:rPr>
              <a:t> </a:t>
            </a:r>
            <a:endParaRPr lang="ko-KR" altLang="en-US" dirty="0">
              <a:ea typeface="맑은 고딕" panose="020B0503020000020004" pitchFamily="34" charset="-127"/>
              <a:cs typeface="+mn-lt"/>
            </a:endParaRPr>
          </a:p>
          <a:p>
            <a:pPr algn="just"/>
            <a:r>
              <a:rPr lang="ko-KR" sz="1200" kern="100" dirty="0">
                <a:highlight>
                  <a:srgbClr val="FFFFFF"/>
                </a:highlight>
                <a:ea typeface="+mn-lt"/>
                <a:cs typeface="+mn-lt"/>
              </a:rPr>
              <a:t>새롭게 서명된 쿠르드족의 </a:t>
            </a:r>
            <a:r>
              <a:rPr lang="ko-KR" sz="1200" kern="100" dirty="0" err="1">
                <a:highlight>
                  <a:srgbClr val="FFFFFF"/>
                </a:highlight>
                <a:ea typeface="+mn-lt"/>
                <a:cs typeface="+mn-lt"/>
              </a:rPr>
              <a:t>문화적·언어적</a:t>
            </a:r>
            <a:r>
              <a:rPr lang="ko-KR" sz="1200" kern="100" dirty="0">
                <a:highlight>
                  <a:srgbClr val="FFFFFF"/>
                </a:highlight>
                <a:ea typeface="+mn-lt"/>
                <a:cs typeface="+mn-lt"/>
              </a:rPr>
              <a:t> 권리를 인정하는 </a:t>
            </a:r>
            <a:r>
              <a:rPr lang="ko-KR" altLang="en-US" sz="1200" kern="100" dirty="0">
                <a:highlight>
                  <a:srgbClr val="FFFFFF"/>
                </a:highlight>
                <a:ea typeface="+mn-lt"/>
                <a:cs typeface="+mn-lt"/>
              </a:rPr>
              <a:t>법안이</a:t>
            </a:r>
            <a:r>
              <a:rPr lang="ko-KR" sz="1200" kern="100" dirty="0">
                <a:highlight>
                  <a:srgbClr val="FFFFFF"/>
                </a:highlight>
                <a:ea typeface="+mn-lt"/>
                <a:cs typeface="+mn-lt"/>
              </a:rPr>
              <a:t> 실질적으로 보장되어, 시리아 내 다양한 민족과 종교 공동체가 서로의 정체성을 존중하며 공존하기를 기도합니다. 특히 이 과정에서 소수자인 기독교 공동체가 </a:t>
            </a:r>
            <a:r>
              <a:rPr lang="ko-KR" altLang="en-US" sz="1200" kern="100" dirty="0">
                <a:highlight>
                  <a:srgbClr val="FFFFFF"/>
                </a:highlight>
                <a:ea typeface="+mn-lt"/>
                <a:cs typeface="+mn-lt"/>
              </a:rPr>
              <a:t>차별 받지</a:t>
            </a:r>
            <a:r>
              <a:rPr lang="ko-KR" sz="1200" kern="100" dirty="0">
                <a:highlight>
                  <a:srgbClr val="FFFFFF"/>
                </a:highlight>
                <a:ea typeface="+mn-lt"/>
                <a:cs typeface="+mn-lt"/>
              </a:rPr>
              <a:t> 않고 사회 화합의 가교 역할을 할 수 있도록 </a:t>
            </a:r>
            <a:r>
              <a:rPr lang="ko-KR" altLang="en-US" sz="1200" kern="100" dirty="0">
                <a:highlight>
                  <a:srgbClr val="FFFFFF"/>
                </a:highlight>
                <a:ea typeface="+mn-lt"/>
                <a:cs typeface="+mn-lt"/>
              </a:rPr>
              <a:t>기도합니다</a:t>
            </a:r>
            <a:r>
              <a:rPr lang="ko-KR" sz="1200" kern="100" dirty="0">
                <a:highlight>
                  <a:srgbClr val="FFFFFF"/>
                </a:highlight>
                <a:ea typeface="+mn-lt"/>
                <a:cs typeface="+mn-lt"/>
              </a:rPr>
              <a:t>.</a:t>
            </a:r>
            <a:endParaRPr lang="ko-KR" sz="1200" kern="100" dirty="0">
              <a:highlight>
                <a:srgbClr val="FFFFFF"/>
              </a:highlight>
              <a:ea typeface="맑은 고딕"/>
            </a:endParaRPr>
          </a:p>
          <a:p>
            <a:pPr algn="just">
              <a:buFont typeface="Arial"/>
              <a:buChar char="•"/>
            </a:pPr>
            <a:endParaRPr lang="ko-KR" altLang="en-US" sz="1200" kern="100">
              <a:highlight>
                <a:srgbClr val="FFFFFF"/>
              </a:highlight>
              <a:ea typeface="+mn-lt"/>
              <a:cs typeface="+mn-lt"/>
            </a:endParaRPr>
          </a:p>
          <a:p>
            <a:pPr algn="just"/>
            <a:r>
              <a:rPr lang="ko-KR" altLang="en-US" sz="1200" b="1" kern="100" dirty="0">
                <a:highlight>
                  <a:srgbClr val="FFFFFF"/>
                </a:highlight>
                <a:ea typeface="+mn-lt"/>
                <a:cs typeface="+mn-lt"/>
              </a:rPr>
              <a:t>4. 교회 공동체의 회복을 위해</a:t>
            </a:r>
          </a:p>
          <a:p>
            <a:pPr algn="just"/>
            <a:r>
              <a:rPr lang="ko-KR" altLang="en-US" sz="1200" kern="100" dirty="0">
                <a:highlight>
                  <a:srgbClr val="FFFFFF"/>
                </a:highlight>
                <a:ea typeface="+mn-lt"/>
                <a:cs typeface="+mn-lt"/>
              </a:rPr>
              <a:t>오랜 내전을 겪는 동안 시리아 교회 공동체가 존립의 위기에 봉착해 있습니다. 적지 않은 기독교인들이 외국으로 난민이 되어 떠났으며 지금은 약 30만명의 기독교인들 만이 남아 있습니다. 교회가 희망을 잃지 않고, 시리아의 희망으로 밝히 빛날 수 있도록 기도합니다.  </a:t>
            </a:r>
            <a:endParaRPr lang="ko-KR" dirty="0">
              <a:ea typeface="맑은 고딕"/>
            </a:endParaRPr>
          </a:p>
        </p:txBody>
      </p:sp>
      <p:pic>
        <p:nvPicPr>
          <p:cNvPr id="3" name="그림 2" descr="구름, 건물, 야외, 하늘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BD41BA7A-18F7-0346-0764-5B13A495C27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79287" y="1459056"/>
            <a:ext cx="3684226" cy="2103746"/>
          </a:xfrm>
          <a:prstGeom prst="rect">
            <a:avLst/>
          </a:prstGeom>
        </p:spPr>
      </p:pic>
      <p:pic>
        <p:nvPicPr>
          <p:cNvPr id="2" name="그림 1" descr="건물, 실내, 공학, 복합 재료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0A6A784F-13E6-BFFA-DC28-AA3DDD83BE0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79630" y="3633214"/>
            <a:ext cx="3692717" cy="20887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96998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8D3B1C-B793-A356-C2C9-1AACB14822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그룹 7">
            <a:extLst>
              <a:ext uri="{FF2B5EF4-FFF2-40B4-BE49-F238E27FC236}">
                <a16:creationId xmlns:a16="http://schemas.microsoft.com/office/drawing/2014/main" id="{2A1ACEDB-49D3-7440-9DBA-F37F458E97F4}"/>
              </a:ext>
            </a:extLst>
          </p:cNvPr>
          <p:cNvGrpSpPr/>
          <p:nvPr/>
        </p:nvGrpSpPr>
        <p:grpSpPr>
          <a:xfrm>
            <a:off x="157494" y="109414"/>
            <a:ext cx="11671587" cy="6428545"/>
            <a:chOff x="157494" y="109414"/>
            <a:chExt cx="11671587" cy="6428545"/>
          </a:xfrm>
        </p:grpSpPr>
        <p:pic>
          <p:nvPicPr>
            <p:cNvPr id="9" name="Google Shape;91;p18">
              <a:extLst>
                <a:ext uri="{FF2B5EF4-FFF2-40B4-BE49-F238E27FC236}">
                  <a16:creationId xmlns:a16="http://schemas.microsoft.com/office/drawing/2014/main" id="{FBD5D2BA-6DE9-6B9E-15CD-6554A41A5B72}"/>
                </a:ext>
              </a:extLst>
            </p:cNvPr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57494" y="109414"/>
              <a:ext cx="1641224" cy="416900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5B729F76-F5E9-5B8C-77BE-C1DFF548536C}"/>
                </a:ext>
              </a:extLst>
            </p:cNvPr>
            <p:cNvCxnSpPr>
              <a:cxnSpLocks/>
            </p:cNvCxnSpPr>
            <p:nvPr/>
          </p:nvCxnSpPr>
          <p:spPr>
            <a:xfrm>
              <a:off x="1942011" y="317864"/>
              <a:ext cx="9884229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35089EF6-995C-9B08-2352-7917BDEB4DB1}"/>
                </a:ext>
              </a:extLst>
            </p:cNvPr>
            <p:cNvCxnSpPr>
              <a:cxnSpLocks/>
            </p:cNvCxnSpPr>
            <p:nvPr/>
          </p:nvCxnSpPr>
          <p:spPr>
            <a:xfrm>
              <a:off x="11795759" y="302623"/>
              <a:ext cx="0" cy="6235336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직선 연결선 11">
              <a:extLst>
                <a:ext uri="{FF2B5EF4-FFF2-40B4-BE49-F238E27FC236}">
                  <a16:creationId xmlns:a16="http://schemas.microsoft.com/office/drawing/2014/main" id="{F444FC7C-6946-C6EE-4A8C-B8191CF2F314}"/>
                </a:ext>
              </a:extLst>
            </p:cNvPr>
            <p:cNvCxnSpPr>
              <a:cxnSpLocks/>
            </p:cNvCxnSpPr>
            <p:nvPr/>
          </p:nvCxnSpPr>
          <p:spPr>
            <a:xfrm>
              <a:off x="345081" y="6503123"/>
              <a:ext cx="11484000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직선 연결선 12">
              <a:extLst>
                <a:ext uri="{FF2B5EF4-FFF2-40B4-BE49-F238E27FC236}">
                  <a16:creationId xmlns:a16="http://schemas.microsoft.com/office/drawing/2014/main" id="{5812E006-ACCA-DB02-2FE7-424137A5E12D}"/>
                </a:ext>
              </a:extLst>
            </p:cNvPr>
            <p:cNvCxnSpPr>
              <a:cxnSpLocks/>
            </p:cNvCxnSpPr>
            <p:nvPr/>
          </p:nvCxnSpPr>
          <p:spPr>
            <a:xfrm>
              <a:off x="383176" y="622664"/>
              <a:ext cx="0" cy="5915295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5" name="직선 연결선 14">
            <a:extLst>
              <a:ext uri="{FF2B5EF4-FFF2-40B4-BE49-F238E27FC236}">
                <a16:creationId xmlns:a16="http://schemas.microsoft.com/office/drawing/2014/main" id="{7C6ADBD5-11A3-4E08-4C72-23E3F14EFDD0}"/>
              </a:ext>
            </a:extLst>
          </p:cNvPr>
          <p:cNvCxnSpPr>
            <a:cxnSpLocks/>
          </p:cNvCxnSpPr>
          <p:nvPr/>
        </p:nvCxnSpPr>
        <p:spPr>
          <a:xfrm>
            <a:off x="1213164" y="1466850"/>
            <a:ext cx="9454836" cy="0"/>
          </a:xfrm>
          <a:prstGeom prst="line">
            <a:avLst/>
          </a:prstGeom>
          <a:ln w="12700">
            <a:solidFill>
              <a:srgbClr val="3F217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30372C68-2778-765E-C1D6-BA87F561F03D}"/>
              </a:ext>
            </a:extLst>
          </p:cNvPr>
          <p:cNvSpPr txBox="1"/>
          <p:nvPr/>
        </p:nvSpPr>
        <p:spPr>
          <a:xfrm>
            <a:off x="1510936" y="977774"/>
            <a:ext cx="9157064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ko-KR" dirty="0">
                <a:solidFill>
                  <a:srgbClr val="0070C0"/>
                </a:solidFill>
                <a:ea typeface="맑은 고딕"/>
              </a:rPr>
              <a:t>#이란 </a:t>
            </a:r>
            <a:r>
              <a:rPr lang="en-US" altLang="ko-KR" sz="1800" dirty="0">
                <a:solidFill>
                  <a:srgbClr val="0070C0"/>
                </a:solidFill>
                <a:ea typeface="맑은 고딕"/>
              </a:rPr>
              <a:t>| </a:t>
            </a:r>
            <a:r>
              <a:rPr lang="ko-KR" altLang="en-US" dirty="0">
                <a:ea typeface="+mn-lt"/>
                <a:cs typeface="+mn-lt"/>
              </a:rPr>
              <a:t>이란</a:t>
            </a:r>
            <a:r>
              <a:rPr lang="en-US" altLang="ko-KR" dirty="0">
                <a:ea typeface="+mn-lt"/>
                <a:cs typeface="+mn-lt"/>
              </a:rPr>
              <a:t> </a:t>
            </a:r>
            <a:r>
              <a:rPr lang="ko-KR" altLang="en-US" dirty="0">
                <a:ea typeface="+mn-lt"/>
                <a:cs typeface="+mn-lt"/>
              </a:rPr>
              <a:t>시위</a:t>
            </a:r>
            <a:r>
              <a:rPr lang="en-US" altLang="ko-KR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속에서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ko-KR" altLang="en-US" dirty="0">
                <a:ea typeface="+mn-lt"/>
                <a:cs typeface="+mn-lt"/>
              </a:rPr>
              <a:t>희생되는</a:t>
            </a:r>
            <a:r>
              <a:rPr lang="en-US" altLang="ko-KR" dirty="0">
                <a:ea typeface="+mn-lt"/>
                <a:cs typeface="+mn-lt"/>
              </a:rPr>
              <a:t> </a:t>
            </a:r>
            <a:r>
              <a:rPr lang="ko-KR" altLang="en-US" dirty="0">
                <a:ea typeface="+mn-lt"/>
                <a:cs typeface="+mn-lt"/>
              </a:rPr>
              <a:t>기독교인들과</a:t>
            </a:r>
            <a:r>
              <a:rPr lang="en-US" altLang="ko-KR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인도주의자들</a:t>
            </a:r>
            <a:endParaRPr lang="en-US" altLang="ko-KR" sz="1800" dirty="0" err="1">
              <a:ea typeface="맑은 고딕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64BFFF6-DE40-5CB0-5763-83F3B1065AB6}"/>
              </a:ext>
            </a:extLst>
          </p:cNvPr>
          <p:cNvSpPr txBox="1"/>
          <p:nvPr/>
        </p:nvSpPr>
        <p:spPr>
          <a:xfrm>
            <a:off x="1213163" y="1625465"/>
            <a:ext cx="6158003" cy="120032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4472C4"/>
            </a:solidFill>
          </a:ln>
        </p:spPr>
        <p:txBody>
          <a:bodyPr wrap="square" lIns="91440" tIns="45720" rIns="91440" bIns="45720" rtlCol="0" anchor="t">
            <a:spAutoFit/>
          </a:bodyPr>
          <a:lstStyle/>
          <a:p>
            <a:pPr algn="just"/>
            <a:r>
              <a:rPr lang="en-US" sz="1200" b="1" kern="100" dirty="0">
                <a:latin typeface="Malgun Gothic"/>
                <a:ea typeface="+mn-lt"/>
                <a:cs typeface="+mn-lt"/>
              </a:rPr>
              <a:t>[2026</a:t>
            </a:r>
            <a:r>
              <a:rPr lang="ko-KR" sz="1200" b="1" kern="100" dirty="0">
                <a:latin typeface="Malgun Gothic"/>
                <a:ea typeface="Malgun Gothic"/>
                <a:cs typeface="+mn-lt"/>
              </a:rPr>
              <a:t>년</a:t>
            </a:r>
            <a:r>
              <a:rPr lang="en-US" sz="1200" b="1" kern="100" dirty="0">
                <a:latin typeface="Malgun Gothic"/>
                <a:ea typeface="+mn-lt"/>
                <a:cs typeface="+mn-lt"/>
              </a:rPr>
              <a:t> </a:t>
            </a:r>
            <a:r>
              <a:rPr lang="en-US" altLang="ko-KR" sz="1200" b="1" kern="100" dirty="0">
                <a:latin typeface="맑은 고딕"/>
                <a:ea typeface="맑은 고딕"/>
                <a:cs typeface="+mn-lt"/>
              </a:rPr>
              <a:t>2</a:t>
            </a:r>
            <a:r>
              <a:rPr lang="ko-KR" sz="1200" b="1" kern="100" dirty="0">
                <a:latin typeface="Malgun Gothic"/>
                <a:ea typeface="Malgun Gothic"/>
                <a:cs typeface="+mn-lt"/>
              </a:rPr>
              <a:t>월</a:t>
            </a:r>
            <a:r>
              <a:rPr lang="en-US" sz="1200" b="1" kern="100" dirty="0">
                <a:latin typeface="Malgun Gothic"/>
                <a:ea typeface="+mn-lt"/>
                <a:cs typeface="+mn-lt"/>
              </a:rPr>
              <a:t> 2</a:t>
            </a:r>
            <a:r>
              <a:rPr lang="ko-KR" sz="1200" b="1" kern="100" dirty="0">
                <a:latin typeface="Malgun Gothic"/>
                <a:ea typeface="Malgun Gothic"/>
                <a:cs typeface="+mn-lt"/>
              </a:rPr>
              <a:t>일</a:t>
            </a:r>
            <a:r>
              <a:rPr lang="en-US" sz="1200" b="1" kern="100" dirty="0">
                <a:latin typeface="Malgun Gothic"/>
                <a:ea typeface="+mn-lt"/>
                <a:cs typeface="+mn-lt"/>
              </a:rPr>
              <a:t>, </a:t>
            </a:r>
            <a:r>
              <a:rPr lang="ko-KR" altLang="en-US" sz="1200" b="1" kern="100" dirty="0">
                <a:latin typeface="Malgun Gothic"/>
                <a:ea typeface="+mn-lt"/>
                <a:cs typeface="+mn-lt"/>
              </a:rPr>
              <a:t>이란</a:t>
            </a:r>
            <a:r>
              <a:rPr lang="en-US" sz="1200" b="1" kern="100" dirty="0">
                <a:latin typeface="Malgun Gothic"/>
                <a:ea typeface="+mn-lt"/>
                <a:cs typeface="+mn-lt"/>
              </a:rPr>
              <a:t>]</a:t>
            </a:r>
            <a:r>
              <a:rPr lang="en-US" sz="1200" kern="100" dirty="0">
                <a:latin typeface="Malgun Gothic"/>
                <a:ea typeface="+mn-lt"/>
                <a:cs typeface="+mn-lt"/>
              </a:rPr>
              <a:t> </a:t>
            </a:r>
            <a:r>
              <a:rPr lang="ko-KR" altLang="en-US" sz="1200" kern="100" dirty="0">
                <a:ea typeface="+mn-lt"/>
                <a:cs typeface="+mn-lt"/>
              </a:rPr>
              <a:t>현재</a:t>
            </a:r>
            <a:r>
              <a:rPr lang="en-US" altLang="ko-KR" sz="1200" kern="100" dirty="0">
                <a:ea typeface="+mn-lt"/>
                <a:cs typeface="+mn-lt"/>
              </a:rPr>
              <a:t> </a:t>
            </a:r>
            <a:r>
              <a:rPr lang="ko-KR" altLang="en-US" sz="1200" kern="100" dirty="0">
                <a:ea typeface="+mn-lt"/>
                <a:cs typeface="+mn-lt"/>
              </a:rPr>
              <a:t>진행</a:t>
            </a:r>
            <a:r>
              <a:rPr lang="en-US" altLang="ko-KR" sz="1200" kern="100" dirty="0">
                <a:ea typeface="+mn-lt"/>
                <a:cs typeface="+mn-lt"/>
              </a:rPr>
              <a:t> </a:t>
            </a:r>
            <a:r>
              <a:rPr lang="ko-KR" altLang="en-US" sz="1200" kern="100" dirty="0">
                <a:ea typeface="+mn-lt"/>
                <a:cs typeface="+mn-lt"/>
              </a:rPr>
              <a:t>중인</a:t>
            </a:r>
            <a:r>
              <a:rPr lang="en-US" altLang="ko-KR" sz="1200" kern="100" dirty="0">
                <a:ea typeface="+mn-lt"/>
                <a:cs typeface="+mn-lt"/>
              </a:rPr>
              <a:t> </a:t>
            </a:r>
            <a:r>
              <a:rPr lang="ko-KR" altLang="en-US" sz="1200" kern="100" dirty="0">
                <a:ea typeface="+mn-lt"/>
                <a:cs typeface="+mn-lt"/>
              </a:rPr>
              <a:t>이란</a:t>
            </a:r>
            <a:r>
              <a:rPr lang="en-US" altLang="ko-KR" sz="1200" kern="100" dirty="0">
                <a:ea typeface="+mn-lt"/>
                <a:cs typeface="+mn-lt"/>
              </a:rPr>
              <a:t> </a:t>
            </a:r>
            <a:r>
              <a:rPr lang="ko-KR" altLang="en-US" sz="1200" kern="100" dirty="0">
                <a:ea typeface="+mn-lt"/>
                <a:cs typeface="+mn-lt"/>
              </a:rPr>
              <a:t>시위</a:t>
            </a:r>
            <a:r>
              <a:rPr lang="en-US" altLang="ko-KR" sz="1200" kern="100" dirty="0">
                <a:ea typeface="+mn-lt"/>
                <a:cs typeface="+mn-lt"/>
              </a:rPr>
              <a:t> </a:t>
            </a:r>
            <a:r>
              <a:rPr lang="ko-KR" altLang="en-US" sz="1200" kern="100" dirty="0">
                <a:ea typeface="+mn-lt"/>
                <a:cs typeface="+mn-lt"/>
              </a:rPr>
              <a:t>과정에서</a:t>
            </a:r>
            <a:r>
              <a:rPr lang="en-US" altLang="ko-KR" sz="1200" kern="100" dirty="0">
                <a:ea typeface="+mn-lt"/>
                <a:cs typeface="+mn-lt"/>
              </a:rPr>
              <a:t> </a:t>
            </a:r>
            <a:r>
              <a:rPr lang="ko-KR" altLang="en-US" sz="1200" kern="100" dirty="0">
                <a:ea typeface="+mn-lt"/>
                <a:cs typeface="+mn-lt"/>
              </a:rPr>
              <a:t>고통스러운</a:t>
            </a:r>
            <a:r>
              <a:rPr lang="en-US" altLang="ko-KR" sz="1200" kern="100" dirty="0">
                <a:ea typeface="+mn-lt"/>
                <a:cs typeface="+mn-lt"/>
              </a:rPr>
              <a:t> </a:t>
            </a:r>
            <a:r>
              <a:rPr lang="ko-KR" altLang="en-US" sz="1200" kern="100" dirty="0">
                <a:ea typeface="+mn-lt"/>
                <a:cs typeface="+mn-lt"/>
              </a:rPr>
              <a:t>양상이</a:t>
            </a:r>
            <a:r>
              <a:rPr lang="en-US" altLang="ko-KR" sz="1200" kern="100" dirty="0">
                <a:ea typeface="+mn-lt"/>
                <a:cs typeface="+mn-lt"/>
              </a:rPr>
              <a:t> </a:t>
            </a:r>
            <a:r>
              <a:rPr lang="ko-KR" altLang="en-US" sz="1200" kern="100" dirty="0">
                <a:ea typeface="+mn-lt"/>
                <a:cs typeface="+mn-lt"/>
              </a:rPr>
              <a:t>명확히</a:t>
            </a:r>
            <a:r>
              <a:rPr lang="en-US" altLang="ko-KR" sz="1200" kern="100" dirty="0">
                <a:ea typeface="+mn-lt"/>
                <a:cs typeface="+mn-lt"/>
              </a:rPr>
              <a:t> </a:t>
            </a:r>
            <a:r>
              <a:rPr lang="ko-KR" altLang="en-US" sz="1200" kern="100" dirty="0">
                <a:ea typeface="+mn-lt"/>
                <a:cs typeface="+mn-lt"/>
              </a:rPr>
              <a:t>드러나고</a:t>
            </a:r>
            <a:r>
              <a:rPr lang="en-US" altLang="ko-KR" sz="1200" kern="100" dirty="0">
                <a:ea typeface="+mn-lt"/>
                <a:cs typeface="+mn-lt"/>
              </a:rPr>
              <a:t> </a:t>
            </a:r>
            <a:r>
              <a:rPr lang="ko-KR" altLang="en-US" sz="1200" kern="100" dirty="0">
                <a:ea typeface="+mn-lt"/>
                <a:cs typeface="+mn-lt"/>
              </a:rPr>
              <a:t>있습니다</a:t>
            </a:r>
            <a:r>
              <a:rPr lang="en-US" altLang="ko-KR" sz="1200" kern="100" dirty="0">
                <a:ea typeface="+mn-lt"/>
                <a:cs typeface="+mn-lt"/>
              </a:rPr>
              <a:t>. </a:t>
            </a:r>
            <a:r>
              <a:rPr lang="ko-KR" altLang="en-US" sz="1200" kern="100" dirty="0">
                <a:ea typeface="+mn-lt"/>
                <a:cs typeface="+mn-lt"/>
              </a:rPr>
              <a:t>의사</a:t>
            </a:r>
            <a:r>
              <a:rPr lang="en-US" altLang="ko-KR" sz="1200" kern="100" dirty="0">
                <a:ea typeface="+mn-lt"/>
                <a:cs typeface="+mn-lt"/>
              </a:rPr>
              <a:t>, </a:t>
            </a:r>
            <a:r>
              <a:rPr lang="ko-KR" altLang="en-US" sz="1200" kern="100" dirty="0">
                <a:ea typeface="+mn-lt"/>
                <a:cs typeface="+mn-lt"/>
              </a:rPr>
              <a:t>간호사</a:t>
            </a:r>
            <a:r>
              <a:rPr lang="en-US" altLang="ko-KR" sz="1200" kern="100" dirty="0">
                <a:ea typeface="+mn-lt"/>
                <a:cs typeface="+mn-lt"/>
              </a:rPr>
              <a:t>, </a:t>
            </a:r>
            <a:r>
              <a:rPr lang="ko-KR" altLang="en-US" sz="1200" kern="100" dirty="0">
                <a:ea typeface="+mn-lt"/>
                <a:cs typeface="+mn-lt"/>
              </a:rPr>
              <a:t>변호사</a:t>
            </a:r>
            <a:r>
              <a:rPr lang="en-US" altLang="ko-KR" sz="1200" kern="100" dirty="0">
                <a:ea typeface="+mn-lt"/>
                <a:cs typeface="+mn-lt"/>
              </a:rPr>
              <a:t>, </a:t>
            </a:r>
            <a:r>
              <a:rPr lang="ko-KR" altLang="en-US" sz="1200" kern="100" dirty="0">
                <a:ea typeface="+mn-lt"/>
                <a:cs typeface="+mn-lt"/>
              </a:rPr>
              <a:t>소방관</a:t>
            </a:r>
            <a:r>
              <a:rPr lang="en-US" altLang="ko-KR" sz="1200" kern="100" dirty="0">
                <a:ea typeface="+mn-lt"/>
                <a:cs typeface="+mn-lt"/>
              </a:rPr>
              <a:t> </a:t>
            </a:r>
            <a:r>
              <a:rPr lang="ko-KR" altLang="en-US" sz="1200" kern="100" dirty="0">
                <a:ea typeface="+mn-lt"/>
                <a:cs typeface="+mn-lt"/>
              </a:rPr>
              <a:t>등</a:t>
            </a:r>
            <a:r>
              <a:rPr lang="en-US" altLang="ko-KR" sz="1200" kern="100" dirty="0">
                <a:ea typeface="+mn-lt"/>
                <a:cs typeface="+mn-lt"/>
              </a:rPr>
              <a:t> </a:t>
            </a:r>
            <a:r>
              <a:rPr lang="ko-KR" altLang="en-US" sz="1200" kern="100" dirty="0">
                <a:ea typeface="+mn-lt"/>
                <a:cs typeface="+mn-lt"/>
              </a:rPr>
              <a:t>생명과</a:t>
            </a:r>
            <a:r>
              <a:rPr lang="en-US" altLang="ko-KR" sz="1200" kern="100" dirty="0">
                <a:ea typeface="+mn-lt"/>
                <a:cs typeface="+mn-lt"/>
              </a:rPr>
              <a:t> </a:t>
            </a:r>
            <a:r>
              <a:rPr lang="ko-KR" altLang="en-US" sz="1200" kern="100" dirty="0">
                <a:ea typeface="+mn-lt"/>
                <a:cs typeface="+mn-lt"/>
              </a:rPr>
              <a:t>정의를</a:t>
            </a:r>
            <a:r>
              <a:rPr lang="en-US" altLang="ko-KR" sz="1200" kern="100" dirty="0">
                <a:ea typeface="+mn-lt"/>
                <a:cs typeface="+mn-lt"/>
              </a:rPr>
              <a:t> </a:t>
            </a:r>
            <a:r>
              <a:rPr lang="ko-KR" altLang="en-US" sz="1200" kern="100" dirty="0">
                <a:ea typeface="+mn-lt"/>
                <a:cs typeface="+mn-lt"/>
              </a:rPr>
              <a:t>보호해야</a:t>
            </a:r>
            <a:r>
              <a:rPr lang="en-US" altLang="ko-KR" sz="1200" kern="100" dirty="0">
                <a:ea typeface="+mn-lt"/>
                <a:cs typeface="+mn-lt"/>
              </a:rPr>
              <a:t> </a:t>
            </a:r>
            <a:r>
              <a:rPr lang="ko-KR" altLang="en-US" sz="1200" kern="100" dirty="0">
                <a:ea typeface="+mn-lt"/>
                <a:cs typeface="+mn-lt"/>
              </a:rPr>
              <a:t>할</a:t>
            </a:r>
            <a:r>
              <a:rPr lang="en-US" altLang="ko-KR" sz="1200" kern="100" dirty="0">
                <a:ea typeface="+mn-lt"/>
                <a:cs typeface="+mn-lt"/>
              </a:rPr>
              <a:t> </a:t>
            </a:r>
            <a:r>
              <a:rPr lang="ko-KR" altLang="en-US" sz="1200" kern="100" dirty="0">
                <a:ea typeface="+mn-lt"/>
                <a:cs typeface="+mn-lt"/>
              </a:rPr>
              <a:t>의무가</a:t>
            </a:r>
            <a:r>
              <a:rPr lang="en-US" altLang="ko-KR" sz="1200" kern="100" dirty="0">
                <a:ea typeface="+mn-lt"/>
                <a:cs typeface="+mn-lt"/>
              </a:rPr>
              <a:t> </a:t>
            </a:r>
            <a:r>
              <a:rPr lang="ko-KR" altLang="en-US" sz="1200" kern="100" dirty="0">
                <a:ea typeface="+mn-lt"/>
                <a:cs typeface="+mn-lt"/>
              </a:rPr>
              <a:t>있는</a:t>
            </a:r>
            <a:r>
              <a:rPr lang="en-US" altLang="ko-KR" sz="1200" kern="100" dirty="0">
                <a:ea typeface="+mn-lt"/>
                <a:cs typeface="+mn-lt"/>
              </a:rPr>
              <a:t> </a:t>
            </a:r>
            <a:r>
              <a:rPr lang="ko-KR" altLang="en-US" sz="1200" kern="100" dirty="0">
                <a:ea typeface="+mn-lt"/>
                <a:cs typeface="+mn-lt"/>
              </a:rPr>
              <a:t>이들이</a:t>
            </a:r>
            <a:r>
              <a:rPr lang="en-US" altLang="ko-KR" sz="1200" kern="100" dirty="0">
                <a:ea typeface="+mn-lt"/>
                <a:cs typeface="+mn-lt"/>
              </a:rPr>
              <a:t> </a:t>
            </a:r>
            <a:r>
              <a:rPr lang="ko-KR" altLang="en-US" sz="1200" kern="100" dirty="0">
                <a:ea typeface="+mn-lt"/>
                <a:cs typeface="+mn-lt"/>
              </a:rPr>
              <a:t>단지</a:t>
            </a:r>
            <a:r>
              <a:rPr lang="en-US" altLang="ko-KR" sz="1200" kern="100" dirty="0">
                <a:ea typeface="+mn-lt"/>
                <a:cs typeface="+mn-lt"/>
              </a:rPr>
              <a:t> </a:t>
            </a:r>
            <a:r>
              <a:rPr lang="ko-KR" altLang="en-US" sz="1200" kern="100" dirty="0">
                <a:ea typeface="+mn-lt"/>
                <a:cs typeface="+mn-lt"/>
              </a:rPr>
              <a:t>부상당한</a:t>
            </a:r>
            <a:r>
              <a:rPr lang="en-US" altLang="ko-KR" sz="1200" kern="100" dirty="0">
                <a:ea typeface="+mn-lt"/>
                <a:cs typeface="+mn-lt"/>
              </a:rPr>
              <a:t> </a:t>
            </a:r>
            <a:r>
              <a:rPr lang="ko-KR" altLang="en-US" sz="1200" kern="100" dirty="0">
                <a:ea typeface="+mn-lt"/>
                <a:cs typeface="+mn-lt"/>
              </a:rPr>
              <a:t>시위대를</a:t>
            </a:r>
            <a:r>
              <a:rPr lang="en-US" altLang="ko-KR" sz="1200" kern="100" dirty="0">
                <a:ea typeface="+mn-lt"/>
                <a:cs typeface="+mn-lt"/>
              </a:rPr>
              <a:t> </a:t>
            </a:r>
            <a:r>
              <a:rPr lang="ko-KR" altLang="en-US" sz="1200" kern="100" dirty="0">
                <a:ea typeface="+mn-lt"/>
                <a:cs typeface="+mn-lt"/>
              </a:rPr>
              <a:t>도왔다는</a:t>
            </a:r>
            <a:r>
              <a:rPr lang="en-US" altLang="ko-KR" sz="1200" kern="100" dirty="0">
                <a:ea typeface="+mn-lt"/>
                <a:cs typeface="+mn-lt"/>
              </a:rPr>
              <a:t> </a:t>
            </a:r>
            <a:r>
              <a:rPr lang="ko-KR" altLang="en-US" sz="1200" kern="100" dirty="0">
                <a:ea typeface="+mn-lt"/>
                <a:cs typeface="+mn-lt"/>
              </a:rPr>
              <a:t>이유만으로</a:t>
            </a:r>
            <a:r>
              <a:rPr lang="en-US" altLang="ko-KR" sz="1200" kern="100" dirty="0">
                <a:ea typeface="+mn-lt"/>
                <a:cs typeface="+mn-lt"/>
              </a:rPr>
              <a:t> </a:t>
            </a:r>
            <a:r>
              <a:rPr lang="ko-KR" altLang="en-US" sz="1200" kern="100" dirty="0">
                <a:ea typeface="+mn-lt"/>
                <a:cs typeface="+mn-lt"/>
              </a:rPr>
              <a:t>체포</a:t>
            </a:r>
            <a:r>
              <a:rPr lang="en-US" altLang="ko-KR" sz="1200" kern="100" dirty="0">
                <a:ea typeface="+mn-lt"/>
                <a:cs typeface="+mn-lt"/>
              </a:rPr>
              <a:t> </a:t>
            </a:r>
            <a:r>
              <a:rPr lang="ko-KR" altLang="en-US" sz="1200" kern="100" dirty="0">
                <a:ea typeface="+mn-lt"/>
                <a:cs typeface="+mn-lt"/>
              </a:rPr>
              <a:t>및</a:t>
            </a:r>
            <a:r>
              <a:rPr lang="en-US" altLang="ko-KR" sz="1200" kern="100" dirty="0">
                <a:ea typeface="+mn-lt"/>
                <a:cs typeface="+mn-lt"/>
              </a:rPr>
              <a:t> </a:t>
            </a:r>
            <a:r>
              <a:rPr lang="ko-KR" altLang="en-US" sz="1200" kern="100" dirty="0">
                <a:ea typeface="+mn-lt"/>
                <a:cs typeface="+mn-lt"/>
              </a:rPr>
              <a:t>투옥되고</a:t>
            </a:r>
            <a:r>
              <a:rPr lang="en-US" altLang="ko-KR" sz="1200" kern="100" dirty="0">
                <a:ea typeface="+mn-lt"/>
                <a:cs typeface="+mn-lt"/>
              </a:rPr>
              <a:t> </a:t>
            </a:r>
            <a:r>
              <a:rPr lang="ko-KR" altLang="en-US" sz="1200" kern="100" dirty="0">
                <a:ea typeface="+mn-lt"/>
                <a:cs typeface="+mn-lt"/>
              </a:rPr>
              <a:t>있으며</a:t>
            </a:r>
            <a:r>
              <a:rPr lang="en-US" altLang="ko-KR" sz="1200" kern="100" dirty="0">
                <a:ea typeface="+mn-lt"/>
                <a:cs typeface="+mn-lt"/>
              </a:rPr>
              <a:t>,</a:t>
            </a:r>
            <a:r>
              <a:rPr lang="en-US" sz="1200" kern="100" dirty="0">
                <a:ea typeface="+mn-lt"/>
                <a:cs typeface="+mn-lt"/>
              </a:rPr>
              <a:t> </a:t>
            </a:r>
            <a:r>
              <a:rPr lang="ko-KR" altLang="en-US" sz="1200" kern="100" dirty="0">
                <a:ea typeface="+mn-lt"/>
                <a:cs typeface="+mn-lt"/>
              </a:rPr>
              <a:t>심지어</a:t>
            </a:r>
            <a:r>
              <a:rPr lang="en-US" sz="1200" kern="100" dirty="0">
                <a:ea typeface="+mn-lt"/>
                <a:cs typeface="+mn-lt"/>
              </a:rPr>
              <a:t> </a:t>
            </a:r>
            <a:r>
              <a:rPr lang="ko-KR" altLang="en-US" sz="1200" kern="100" dirty="0">
                <a:ea typeface="+mn-lt"/>
                <a:cs typeface="+mn-lt"/>
              </a:rPr>
              <a:t>처형</a:t>
            </a:r>
            <a:r>
              <a:rPr lang="en-US" altLang="ko-KR" sz="1200" kern="100" dirty="0">
                <a:ea typeface="+mn-lt"/>
                <a:cs typeface="+mn-lt"/>
              </a:rPr>
              <a:t> </a:t>
            </a:r>
            <a:r>
              <a:rPr lang="ko-KR" altLang="en-US" sz="1200" kern="100" dirty="0">
                <a:ea typeface="+mn-lt"/>
                <a:cs typeface="+mn-lt"/>
              </a:rPr>
              <a:t>위기에</a:t>
            </a:r>
            <a:r>
              <a:rPr lang="en-US" altLang="ko-KR" sz="1200" kern="100" dirty="0">
                <a:ea typeface="+mn-lt"/>
                <a:cs typeface="+mn-lt"/>
              </a:rPr>
              <a:t> </a:t>
            </a:r>
            <a:r>
              <a:rPr lang="ko-KR" altLang="en-US" sz="1200" kern="100" dirty="0">
                <a:ea typeface="+mn-lt"/>
                <a:cs typeface="+mn-lt"/>
              </a:rPr>
              <a:t>처해</a:t>
            </a:r>
            <a:r>
              <a:rPr lang="en-US" altLang="ko-KR" sz="1200" kern="100" dirty="0">
                <a:ea typeface="+mn-lt"/>
                <a:cs typeface="+mn-lt"/>
              </a:rPr>
              <a:t> </a:t>
            </a:r>
            <a:r>
              <a:rPr lang="ko-KR" altLang="en-US" sz="1200" kern="100" dirty="0">
                <a:ea typeface="+mn-lt"/>
                <a:cs typeface="+mn-lt"/>
              </a:rPr>
              <a:t>있습니다</a:t>
            </a:r>
            <a:r>
              <a:rPr lang="en-US" sz="1200" kern="100" dirty="0">
                <a:ea typeface="+mn-lt"/>
                <a:cs typeface="+mn-lt"/>
              </a:rPr>
              <a:t>. </a:t>
            </a:r>
            <a:r>
              <a:rPr lang="ko-KR" altLang="en-US" sz="1200" kern="100" dirty="0">
                <a:ea typeface="+mn-lt"/>
                <a:cs typeface="+mn-lt"/>
              </a:rPr>
              <a:t>부상자를</a:t>
            </a:r>
            <a:r>
              <a:rPr lang="en-US" altLang="ko-KR" sz="1200" kern="100" dirty="0">
                <a:ea typeface="+mn-lt"/>
                <a:cs typeface="+mn-lt"/>
              </a:rPr>
              <a:t> </a:t>
            </a:r>
            <a:r>
              <a:rPr lang="ko-KR" altLang="en-US" sz="1200" kern="100" dirty="0">
                <a:ea typeface="+mn-lt"/>
                <a:cs typeface="+mn-lt"/>
              </a:rPr>
              <a:t>치료하거나</a:t>
            </a:r>
            <a:r>
              <a:rPr lang="en-US" altLang="ko-KR" sz="1200" kern="100" dirty="0">
                <a:ea typeface="+mn-lt"/>
                <a:cs typeface="+mn-lt"/>
              </a:rPr>
              <a:t>, </a:t>
            </a:r>
            <a:r>
              <a:rPr lang="ko-KR" altLang="en-US" sz="1200" kern="100" dirty="0">
                <a:ea typeface="+mn-lt"/>
                <a:cs typeface="+mn-lt"/>
              </a:rPr>
              <a:t>법적</a:t>
            </a:r>
            <a:r>
              <a:rPr lang="en-US" altLang="ko-KR" sz="1200" kern="100" dirty="0">
                <a:ea typeface="+mn-lt"/>
                <a:cs typeface="+mn-lt"/>
              </a:rPr>
              <a:t> </a:t>
            </a:r>
            <a:r>
              <a:rPr lang="ko-KR" altLang="en-US" sz="1200" kern="100" dirty="0">
                <a:ea typeface="+mn-lt"/>
                <a:cs typeface="+mn-lt"/>
              </a:rPr>
              <a:t>도움을</a:t>
            </a:r>
            <a:r>
              <a:rPr lang="en-US" altLang="ko-KR" sz="1200" kern="100" dirty="0">
                <a:ea typeface="+mn-lt"/>
                <a:cs typeface="+mn-lt"/>
              </a:rPr>
              <a:t> </a:t>
            </a:r>
            <a:r>
              <a:rPr lang="ko-KR" altLang="en-US" sz="1200" kern="100" dirty="0">
                <a:ea typeface="+mn-lt"/>
                <a:cs typeface="+mn-lt"/>
              </a:rPr>
              <a:t>제공하거나</a:t>
            </a:r>
            <a:r>
              <a:rPr lang="en-US" altLang="ko-KR" sz="1200" kern="100" dirty="0">
                <a:ea typeface="+mn-lt"/>
                <a:cs typeface="+mn-lt"/>
              </a:rPr>
              <a:t>, </a:t>
            </a:r>
            <a:r>
              <a:rPr lang="ko-KR" altLang="en-US" sz="1200" kern="100" dirty="0">
                <a:ea typeface="+mn-lt"/>
                <a:cs typeface="+mn-lt"/>
              </a:rPr>
              <a:t>응급</a:t>
            </a:r>
            <a:r>
              <a:rPr lang="en-US" altLang="ko-KR" sz="1200" kern="100" dirty="0">
                <a:ea typeface="+mn-lt"/>
                <a:cs typeface="+mn-lt"/>
              </a:rPr>
              <a:t> </a:t>
            </a:r>
            <a:r>
              <a:rPr lang="ko-KR" altLang="en-US" sz="1200" kern="100" dirty="0">
                <a:ea typeface="+mn-lt"/>
                <a:cs typeface="+mn-lt"/>
              </a:rPr>
              <a:t>상황에</a:t>
            </a:r>
            <a:r>
              <a:rPr lang="en-US" altLang="ko-KR" sz="1200" kern="100" dirty="0">
                <a:ea typeface="+mn-lt"/>
                <a:cs typeface="+mn-lt"/>
              </a:rPr>
              <a:t> </a:t>
            </a:r>
            <a:r>
              <a:rPr lang="ko-KR" altLang="en-US" sz="1200" kern="100" dirty="0">
                <a:ea typeface="+mn-lt"/>
                <a:cs typeface="+mn-lt"/>
              </a:rPr>
              <a:t>대응하는</a:t>
            </a:r>
            <a:r>
              <a:rPr lang="en-US" altLang="ko-KR" sz="1200" kern="100" dirty="0">
                <a:ea typeface="+mn-lt"/>
                <a:cs typeface="+mn-lt"/>
              </a:rPr>
              <a:t> </a:t>
            </a:r>
            <a:r>
              <a:rPr lang="ko-KR" altLang="en-US" sz="1200" kern="100" dirty="0">
                <a:ea typeface="+mn-lt"/>
                <a:cs typeface="+mn-lt"/>
              </a:rPr>
              <a:t>행위가</a:t>
            </a:r>
            <a:r>
              <a:rPr lang="en-US" sz="1200" kern="100" dirty="0">
                <a:ea typeface="+mn-lt"/>
                <a:cs typeface="+mn-lt"/>
              </a:rPr>
              <a:t> </a:t>
            </a:r>
            <a:r>
              <a:rPr lang="ko-KR" altLang="en-US" sz="1200" kern="100" dirty="0">
                <a:ea typeface="+mn-lt"/>
                <a:cs typeface="+mn-lt"/>
              </a:rPr>
              <a:t>이제는</a:t>
            </a:r>
            <a:r>
              <a:rPr lang="en-US" altLang="ko-KR" sz="1200" kern="100" dirty="0">
                <a:ea typeface="+mn-lt"/>
                <a:cs typeface="+mn-lt"/>
              </a:rPr>
              <a:t> </a:t>
            </a:r>
            <a:r>
              <a:rPr lang="ko-KR" altLang="en-US" sz="1200" kern="100" dirty="0">
                <a:ea typeface="+mn-lt"/>
                <a:cs typeface="+mn-lt"/>
              </a:rPr>
              <a:t>저항</a:t>
            </a:r>
            <a:r>
              <a:rPr lang="en-US" altLang="ko-KR" sz="1200" kern="100" dirty="0">
                <a:ea typeface="+mn-lt"/>
                <a:cs typeface="+mn-lt"/>
              </a:rPr>
              <a:t> </a:t>
            </a:r>
            <a:r>
              <a:rPr lang="ko-KR" altLang="en-US" sz="1200" kern="100" dirty="0">
                <a:ea typeface="+mn-lt"/>
                <a:cs typeface="+mn-lt"/>
              </a:rPr>
              <a:t>행위로</a:t>
            </a:r>
            <a:r>
              <a:rPr lang="en-US" altLang="ko-KR" sz="1200" kern="100" dirty="0">
                <a:ea typeface="+mn-lt"/>
                <a:cs typeface="+mn-lt"/>
              </a:rPr>
              <a:t> </a:t>
            </a:r>
            <a:r>
              <a:rPr lang="ko-KR" altLang="en-US" sz="1200" kern="100" dirty="0">
                <a:ea typeface="+mn-lt"/>
                <a:cs typeface="+mn-lt"/>
              </a:rPr>
              <a:t>간주되고</a:t>
            </a:r>
            <a:r>
              <a:rPr lang="en-US" altLang="ko-KR" sz="1200" kern="100" dirty="0">
                <a:ea typeface="+mn-lt"/>
                <a:cs typeface="+mn-lt"/>
              </a:rPr>
              <a:t> </a:t>
            </a:r>
            <a:r>
              <a:rPr lang="ko-KR" altLang="en-US" sz="1200" kern="100" dirty="0">
                <a:ea typeface="+mn-lt"/>
                <a:cs typeface="+mn-lt"/>
              </a:rPr>
              <a:t>있습니다</a:t>
            </a:r>
            <a:r>
              <a:rPr lang="en-US" altLang="ko-KR" sz="1200" kern="100" dirty="0">
                <a:ea typeface="+mn-lt"/>
                <a:cs typeface="+mn-lt"/>
              </a:rPr>
              <a:t>. </a:t>
            </a:r>
            <a:r>
              <a:rPr lang="ko-KR" altLang="en-US" sz="1200" kern="100" dirty="0">
                <a:ea typeface="+mn-lt"/>
                <a:cs typeface="+mn-lt"/>
              </a:rPr>
              <a:t>오늘날의</a:t>
            </a:r>
            <a:r>
              <a:rPr lang="en-US" sz="1200" kern="100" dirty="0">
                <a:ea typeface="+mn-lt"/>
                <a:cs typeface="+mn-lt"/>
              </a:rPr>
              <a:t> </a:t>
            </a:r>
            <a:r>
              <a:rPr lang="ko-KR" altLang="en-US" sz="1200" kern="100" dirty="0">
                <a:ea typeface="+mn-lt"/>
                <a:cs typeface="+mn-lt"/>
              </a:rPr>
              <a:t>이란에서</a:t>
            </a:r>
            <a:r>
              <a:rPr lang="en-US" sz="1200" kern="100" dirty="0">
                <a:ea typeface="+mn-lt"/>
                <a:cs typeface="+mn-lt"/>
              </a:rPr>
              <a:t> </a:t>
            </a:r>
            <a:r>
              <a:rPr lang="en-US" altLang="ko-KR" sz="1200" kern="100" dirty="0">
                <a:ea typeface="+mn-lt"/>
                <a:cs typeface="+mn-lt"/>
              </a:rPr>
              <a:t>'</a:t>
            </a:r>
            <a:r>
              <a:rPr lang="en-US" altLang="ko-KR" sz="1200" kern="100" dirty="0" err="1">
                <a:ea typeface="+mn-lt"/>
                <a:cs typeface="+mn-lt"/>
              </a:rPr>
              <a:t>긍휼</a:t>
            </a:r>
            <a:r>
              <a:rPr lang="en-US" sz="1200" kern="100" dirty="0">
                <a:ea typeface="+mn-lt"/>
                <a:cs typeface="+mn-lt"/>
              </a:rPr>
              <a:t>'</a:t>
            </a:r>
            <a:r>
              <a:rPr lang="en-US" altLang="ko-KR" sz="1200" kern="100" dirty="0">
                <a:ea typeface="+mn-lt"/>
                <a:cs typeface="+mn-lt"/>
              </a:rPr>
              <a:t> </a:t>
            </a:r>
            <a:r>
              <a:rPr lang="ko-KR" altLang="en-US" sz="1200" kern="100" dirty="0">
                <a:ea typeface="+mn-lt"/>
                <a:cs typeface="+mn-lt"/>
              </a:rPr>
              <a:t>그</a:t>
            </a:r>
            <a:r>
              <a:rPr lang="en-US" altLang="ko-KR" sz="1200" kern="100" dirty="0">
                <a:ea typeface="+mn-lt"/>
                <a:cs typeface="+mn-lt"/>
              </a:rPr>
              <a:t> </a:t>
            </a:r>
            <a:r>
              <a:rPr lang="ko-KR" altLang="en-US" sz="1200" kern="100" dirty="0">
                <a:ea typeface="+mn-lt"/>
                <a:cs typeface="+mn-lt"/>
              </a:rPr>
              <a:t>자체가</a:t>
            </a:r>
            <a:r>
              <a:rPr lang="en-US" altLang="ko-KR" sz="1200" kern="100" dirty="0">
                <a:ea typeface="+mn-lt"/>
                <a:cs typeface="+mn-lt"/>
              </a:rPr>
              <a:t> </a:t>
            </a:r>
            <a:r>
              <a:rPr lang="ko-KR" altLang="en-US" sz="1200" kern="100" dirty="0">
                <a:ea typeface="+mn-lt"/>
                <a:cs typeface="+mn-lt"/>
              </a:rPr>
              <a:t>범죄가</a:t>
            </a:r>
            <a:r>
              <a:rPr lang="en-US" altLang="ko-KR" sz="1200" kern="100" dirty="0">
                <a:ea typeface="+mn-lt"/>
                <a:cs typeface="+mn-lt"/>
              </a:rPr>
              <a:t> </a:t>
            </a:r>
            <a:r>
              <a:rPr lang="ko-KR" altLang="en-US" sz="1200" kern="100" dirty="0">
                <a:ea typeface="+mn-lt"/>
                <a:cs typeface="+mn-lt"/>
              </a:rPr>
              <a:t>된</a:t>
            </a:r>
            <a:r>
              <a:rPr lang="en-US" sz="1200" kern="100" dirty="0">
                <a:ea typeface="+mn-lt"/>
                <a:cs typeface="+mn-lt"/>
              </a:rPr>
              <a:t> </a:t>
            </a:r>
            <a:r>
              <a:rPr lang="ko-KR" altLang="en-US" sz="1200" kern="100" dirty="0">
                <a:ea typeface="+mn-lt"/>
                <a:cs typeface="+mn-lt"/>
              </a:rPr>
              <a:t>것입니다</a:t>
            </a:r>
            <a:r>
              <a:rPr lang="en-US" sz="1200" kern="100" dirty="0">
                <a:ea typeface="+mn-lt"/>
                <a:cs typeface="+mn-lt"/>
              </a:rPr>
              <a:t>.</a:t>
            </a:r>
            <a:endParaRPr lang="ko-KR" sz="1200" kern="100" dirty="0">
              <a:ea typeface="+mn-lt"/>
              <a:cs typeface="+mn-lt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12E7787-FB87-C819-1B04-A6E1A2194D2C}"/>
              </a:ext>
            </a:extLst>
          </p:cNvPr>
          <p:cNvSpPr txBox="1"/>
          <p:nvPr/>
        </p:nvSpPr>
        <p:spPr>
          <a:xfrm>
            <a:off x="1213162" y="2907426"/>
            <a:ext cx="6161260" cy="2677656"/>
          </a:xfrm>
          <a:prstGeom prst="rect">
            <a:avLst/>
          </a:prstGeom>
          <a:solidFill>
            <a:schemeClr val="bg1"/>
          </a:solidFill>
        </p:spPr>
        <p:txBody>
          <a:bodyPr wrap="square" lIns="91440" tIns="45720" rIns="91440" bIns="45720" rtlCol="0" anchor="t">
            <a:spAutoFit/>
          </a:bodyPr>
          <a:lstStyle/>
          <a:p>
            <a:pPr algn="just"/>
            <a:r>
              <a:rPr lang="ko-KR" altLang="en-US" sz="1200" b="1" dirty="0">
                <a:ea typeface="+mn-lt"/>
                <a:cs typeface="+mn-lt"/>
              </a:rPr>
              <a:t>소방관</a:t>
            </a:r>
            <a:r>
              <a:rPr lang="ko-KR" sz="1200" b="1" dirty="0">
                <a:ea typeface="+mn-lt"/>
                <a:cs typeface="+mn-lt"/>
              </a:rPr>
              <a:t> </a:t>
            </a:r>
            <a:r>
              <a:rPr lang="ko-KR" sz="1200" b="1" err="1">
                <a:ea typeface="+mn-lt"/>
                <a:cs typeface="+mn-lt"/>
              </a:rPr>
              <a:t>요한나</a:t>
            </a:r>
            <a:r>
              <a:rPr lang="ko-KR" altLang="en-US" sz="1200" b="1" dirty="0">
                <a:ea typeface="+mn-lt"/>
                <a:cs typeface="+mn-lt"/>
              </a:rPr>
              <a:t> </a:t>
            </a:r>
            <a:r>
              <a:rPr lang="ko-KR" sz="1200" b="1" err="1">
                <a:ea typeface="+mn-lt"/>
                <a:cs typeface="+mn-lt"/>
              </a:rPr>
              <a:t>미르파디야브의</a:t>
            </a:r>
            <a:r>
              <a:rPr lang="ko-KR" sz="1200" b="1" dirty="0">
                <a:ea typeface="+mn-lt"/>
                <a:cs typeface="+mn-lt"/>
              </a:rPr>
              <a:t> 희생</a:t>
            </a:r>
            <a:r>
              <a:rPr lang="ko-KR" altLang="en-US" sz="1200" dirty="0">
                <a:ea typeface="+mn-lt"/>
                <a:cs typeface="+mn-lt"/>
              </a:rPr>
              <a:t> </a:t>
            </a:r>
            <a:endParaRPr lang="ko-KR" altLang="en-US">
              <a:ea typeface="+mn-lt"/>
              <a:cs typeface="+mn-lt"/>
            </a:endParaRPr>
          </a:p>
          <a:p>
            <a:pPr algn="just"/>
            <a:r>
              <a:rPr lang="ko-KR" sz="1200" dirty="0">
                <a:ea typeface="+mn-lt"/>
                <a:cs typeface="+mn-lt"/>
              </a:rPr>
              <a:t>이란 북부 </a:t>
            </a:r>
            <a:r>
              <a:rPr lang="ko-KR" altLang="en-US" sz="1200" dirty="0" err="1">
                <a:ea typeface="+mn-lt"/>
                <a:cs typeface="+mn-lt"/>
              </a:rPr>
              <a:t>라슈트</a:t>
            </a:r>
            <a:r>
              <a:rPr lang="en-US" altLang="ko-KR" sz="1200" dirty="0">
                <a:ea typeface="+mn-lt"/>
                <a:cs typeface="+mn-lt"/>
              </a:rPr>
              <a:t>(Rasht)</a:t>
            </a:r>
            <a:r>
              <a:rPr lang="ko-KR" altLang="en-US" sz="1200" dirty="0">
                <a:ea typeface="+mn-lt"/>
                <a:cs typeface="+mn-lt"/>
              </a:rPr>
              <a:t>에서 아시리아계 이란인 기독교인 소방관인 </a:t>
            </a:r>
            <a:r>
              <a:rPr lang="ko-KR" altLang="en-US" sz="1200" dirty="0" err="1">
                <a:ea typeface="+mn-lt"/>
                <a:cs typeface="+mn-lt"/>
              </a:rPr>
              <a:t>요한나</a:t>
            </a:r>
            <a:r>
              <a:rPr lang="ko-KR" altLang="en-US" sz="1200" dirty="0">
                <a:ea typeface="+mn-lt"/>
                <a:cs typeface="+mn-lt"/>
              </a:rPr>
              <a:t> </a:t>
            </a:r>
            <a:r>
              <a:rPr lang="ko-KR" altLang="en-US" sz="1200" dirty="0" err="1">
                <a:ea typeface="+mn-lt"/>
                <a:cs typeface="+mn-lt"/>
              </a:rPr>
              <a:t>미르파디야브</a:t>
            </a:r>
            <a:r>
              <a:rPr lang="en-US" altLang="ko-KR" sz="1200" dirty="0">
                <a:ea typeface="+mn-lt"/>
                <a:cs typeface="+mn-lt"/>
              </a:rPr>
              <a:t>(</a:t>
            </a:r>
            <a:r>
              <a:rPr lang="ko-KR" sz="1200" dirty="0" err="1">
                <a:ea typeface="+mn-lt"/>
                <a:cs typeface="+mn-lt"/>
              </a:rPr>
              <a:t>Yohanna</a:t>
            </a:r>
            <a:r>
              <a:rPr lang="ko-KR" sz="1200" dirty="0">
                <a:ea typeface="+mn-lt"/>
                <a:cs typeface="+mn-lt"/>
              </a:rPr>
              <a:t> </a:t>
            </a:r>
            <a:r>
              <a:rPr lang="ko-KR" sz="1200" dirty="0" err="1">
                <a:ea typeface="+mn-lt"/>
                <a:cs typeface="+mn-lt"/>
              </a:rPr>
              <a:t>Mirpadyab</a:t>
            </a:r>
            <a:r>
              <a:rPr lang="ko-KR" sz="1200" dirty="0">
                <a:ea typeface="+mn-lt"/>
                <a:cs typeface="+mn-lt"/>
              </a:rPr>
              <a:t>, 40세</a:t>
            </a:r>
            <a:r>
              <a:rPr lang="en-US" altLang="ko-KR" sz="1200" dirty="0">
                <a:ea typeface="+mn-lt"/>
                <a:cs typeface="+mn-lt"/>
              </a:rPr>
              <a:t>)</a:t>
            </a:r>
            <a:r>
              <a:rPr lang="ko-KR" altLang="en-US" sz="1200" dirty="0">
                <a:ea typeface="+mn-lt"/>
                <a:cs typeface="+mn-lt"/>
              </a:rPr>
              <a:t>가 시위 도중 시장에 발생한 치명적인 화재를 진압하려다 보안군에 </a:t>
            </a:r>
            <a:r>
              <a:rPr lang="ko-KR" sz="1200" dirty="0">
                <a:ea typeface="+mn-lt"/>
                <a:cs typeface="+mn-lt"/>
              </a:rPr>
              <a:t>의해</a:t>
            </a:r>
            <a:r>
              <a:rPr lang="ko-KR" altLang="en-US" sz="1200" dirty="0">
                <a:ea typeface="+mn-lt"/>
                <a:cs typeface="+mn-lt"/>
              </a:rPr>
              <a:t> </a:t>
            </a:r>
            <a:r>
              <a:rPr lang="ko-KR" sz="1200" dirty="0">
                <a:ea typeface="+mn-lt"/>
                <a:cs typeface="+mn-lt"/>
              </a:rPr>
              <a:t>총격</a:t>
            </a:r>
            <a:r>
              <a:rPr lang="ko-KR" altLang="en-US" sz="1200" dirty="0">
                <a:ea typeface="+mn-lt"/>
                <a:cs typeface="+mn-lt"/>
              </a:rPr>
              <a:t> </a:t>
            </a:r>
            <a:r>
              <a:rPr lang="ko-KR" sz="1200" dirty="0">
                <a:ea typeface="+mn-lt"/>
                <a:cs typeface="+mn-lt"/>
              </a:rPr>
              <a:t>살해당한</a:t>
            </a:r>
            <a:r>
              <a:rPr lang="ko-KR" altLang="en-US" sz="1200" dirty="0">
                <a:ea typeface="+mn-lt"/>
                <a:cs typeface="+mn-lt"/>
              </a:rPr>
              <a:t> 것으로</a:t>
            </a:r>
            <a:r>
              <a:rPr 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보고되었습니다</a:t>
            </a:r>
            <a:r>
              <a:rPr lang="en-US" altLang="ko-KR" sz="1200" dirty="0">
                <a:ea typeface="+mn-lt"/>
                <a:cs typeface="+mn-lt"/>
              </a:rPr>
              <a:t>.</a:t>
            </a:r>
            <a:r>
              <a:rPr lang="ko-KR" altLang="en-US" sz="1200" dirty="0">
                <a:ea typeface="+mn-lt"/>
                <a:cs typeface="+mn-lt"/>
              </a:rPr>
              <a:t> 그는 자신이</a:t>
            </a:r>
            <a:r>
              <a:rPr lang="ko-KR" sz="1200" dirty="0">
                <a:ea typeface="+mn-lt"/>
                <a:cs typeface="+mn-lt"/>
              </a:rPr>
              <a:t> </a:t>
            </a:r>
            <a:r>
              <a:rPr lang="ko-KR" sz="1200" dirty="0" err="1">
                <a:ea typeface="+mn-lt"/>
                <a:cs typeface="+mn-lt"/>
              </a:rPr>
              <a:t>훈련받은</a:t>
            </a:r>
            <a:r>
              <a:rPr lang="ko-KR" altLang="en-US" sz="1200" dirty="0">
                <a:ea typeface="+mn-lt"/>
                <a:cs typeface="+mn-lt"/>
              </a:rPr>
              <a:t> </a:t>
            </a:r>
            <a:r>
              <a:rPr lang="ko-KR" sz="1200" dirty="0">
                <a:ea typeface="+mn-lt"/>
                <a:cs typeface="+mn-lt"/>
              </a:rPr>
              <a:t>대로 생명을 </a:t>
            </a:r>
            <a:r>
              <a:rPr lang="ko-KR" altLang="en-US" sz="1200" dirty="0">
                <a:ea typeface="+mn-lt"/>
                <a:cs typeface="+mn-lt"/>
              </a:rPr>
              <a:t>구하는 일을 하던 중 목숨을 잃었습니다</a:t>
            </a:r>
            <a:r>
              <a:rPr lang="en-US" altLang="ko-KR" sz="1200" dirty="0">
                <a:ea typeface="+mn-lt"/>
                <a:cs typeface="+mn-lt"/>
              </a:rPr>
              <a:t>.</a:t>
            </a:r>
            <a:r>
              <a:rPr lang="ko-KR" altLang="en-US" sz="1200" dirty="0">
                <a:ea typeface="+mn-lt"/>
                <a:cs typeface="+mn-lt"/>
              </a:rPr>
              <a:t> 그의 죽음은 기독교인들 역시 정의와 자유</a:t>
            </a:r>
            <a:r>
              <a:rPr lang="en-US" altLang="ko-KR" sz="1200" dirty="0">
                <a:ea typeface="+mn-lt"/>
                <a:cs typeface="+mn-lt"/>
              </a:rPr>
              <a:t>,</a:t>
            </a:r>
            <a:r>
              <a:rPr lang="ko-KR" altLang="en-US" sz="1200" dirty="0">
                <a:ea typeface="+mn-lt"/>
                <a:cs typeface="+mn-lt"/>
              </a:rPr>
              <a:t> 그리고 생명을 수호하기 위해 그 대가를 치르고 있음을 상기시켜 </a:t>
            </a:r>
            <a:r>
              <a:rPr lang="ko-KR" sz="1200" dirty="0">
                <a:ea typeface="+mn-lt"/>
                <a:cs typeface="+mn-lt"/>
              </a:rPr>
              <a:t>줍니다</a:t>
            </a:r>
            <a:r>
              <a:rPr lang="en-US" altLang="ko-KR" sz="1200" dirty="0">
                <a:ea typeface="+mn-lt"/>
                <a:cs typeface="+mn-lt"/>
              </a:rPr>
              <a:t>.</a:t>
            </a:r>
            <a:endParaRPr lang="ko-KR" altLang="en-US" dirty="0">
              <a:ea typeface="+mn-lt"/>
              <a:cs typeface="+mn-lt"/>
            </a:endParaRPr>
          </a:p>
          <a:p>
            <a:pPr algn="just"/>
            <a:endParaRPr lang="en-US" altLang="ko-KR" sz="1200" dirty="0">
              <a:ea typeface="+mn-lt"/>
              <a:cs typeface="+mn-lt"/>
            </a:endParaRPr>
          </a:p>
          <a:p>
            <a:pPr algn="just"/>
            <a:r>
              <a:rPr lang="ko-KR" altLang="en-US" sz="1200" b="1" dirty="0">
                <a:ea typeface="+mn-lt"/>
                <a:cs typeface="+mn-lt"/>
              </a:rPr>
              <a:t>기독교인 희생자 및 박해 증가</a:t>
            </a:r>
            <a:r>
              <a:rPr lang="ko-KR" altLang="en-US" sz="1200" dirty="0">
                <a:ea typeface="+mn-lt"/>
                <a:cs typeface="+mn-lt"/>
              </a:rPr>
              <a:t> </a:t>
            </a:r>
            <a:endParaRPr lang="en-US" altLang="ko-KR" dirty="0">
              <a:ea typeface="+mn-lt"/>
              <a:cs typeface="+mn-lt"/>
            </a:endParaRPr>
          </a:p>
          <a:p>
            <a:pPr algn="just"/>
            <a:r>
              <a:rPr lang="ko-KR" altLang="en-US" sz="1200" dirty="0">
                <a:ea typeface="+mn-lt"/>
                <a:cs typeface="+mn-lt"/>
              </a:rPr>
              <a:t>지금까지 이란 정부가 공인한</a:t>
            </a:r>
            <a:r>
              <a:rPr lang="ko-KR" sz="1200" dirty="0">
                <a:ea typeface="+mn-lt"/>
                <a:cs typeface="+mn-lt"/>
              </a:rPr>
              <a:t> 아르메니아 및 아시리아 공동체</a:t>
            </a:r>
            <a:r>
              <a:rPr lang="ko-KR" altLang="en-US" sz="1200" dirty="0">
                <a:ea typeface="+mn-lt"/>
                <a:cs typeface="+mn-lt"/>
              </a:rPr>
              <a:t> </a:t>
            </a:r>
            <a:r>
              <a:rPr lang="ko-KR" sz="1200" dirty="0">
                <a:ea typeface="+mn-lt"/>
                <a:cs typeface="+mn-lt"/>
              </a:rPr>
              <a:t>구성원과</a:t>
            </a:r>
            <a:r>
              <a:rPr lang="ko-KR" altLang="en-US" sz="1200" dirty="0">
                <a:ea typeface="+mn-lt"/>
                <a:cs typeface="+mn-lt"/>
              </a:rPr>
              <a:t> </a:t>
            </a:r>
            <a:r>
              <a:rPr lang="ko-KR" sz="1200" dirty="0">
                <a:ea typeface="+mn-lt"/>
                <a:cs typeface="+mn-lt"/>
              </a:rPr>
              <a:t>개종 기독교인들을</a:t>
            </a:r>
            <a:r>
              <a:rPr lang="ko-KR" altLang="en-US" sz="1200" dirty="0">
                <a:ea typeface="+mn-lt"/>
                <a:cs typeface="+mn-lt"/>
              </a:rPr>
              <a:t> 포함하여</a:t>
            </a:r>
            <a:r>
              <a:rPr 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최소</a:t>
            </a:r>
            <a:r>
              <a:rPr lang="ko-KR" sz="1200" dirty="0">
                <a:ea typeface="+mn-lt"/>
                <a:cs typeface="+mn-lt"/>
              </a:rPr>
              <a:t> 12명의</a:t>
            </a:r>
            <a:r>
              <a:rPr lang="ko-KR" altLang="en-US" sz="1200" dirty="0">
                <a:ea typeface="+mn-lt"/>
                <a:cs typeface="+mn-lt"/>
              </a:rPr>
              <a:t> </a:t>
            </a:r>
            <a:r>
              <a:rPr lang="ko-KR" sz="1200" dirty="0">
                <a:ea typeface="+mn-lt"/>
                <a:cs typeface="+mn-lt"/>
              </a:rPr>
              <a:t>기독교인이 살해된 </a:t>
            </a:r>
            <a:r>
              <a:rPr lang="ko-KR" altLang="en-US" sz="1200" dirty="0">
                <a:ea typeface="+mn-lt"/>
                <a:cs typeface="+mn-lt"/>
              </a:rPr>
              <a:t>것으로</a:t>
            </a:r>
            <a:r>
              <a:rPr lang="ko-KR" sz="1200" dirty="0">
                <a:ea typeface="+mn-lt"/>
                <a:cs typeface="+mn-lt"/>
              </a:rPr>
              <a:t> 알려졌으며</a:t>
            </a:r>
            <a:r>
              <a:rPr lang="en-US" altLang="ko-KR" sz="1200" dirty="0">
                <a:ea typeface="+mn-lt"/>
                <a:cs typeface="+mn-lt"/>
              </a:rPr>
              <a:t>,</a:t>
            </a:r>
            <a:r>
              <a:rPr lang="ko-KR" altLang="en-US" sz="1200" dirty="0">
                <a:ea typeface="+mn-lt"/>
                <a:cs typeface="+mn-lt"/>
              </a:rPr>
              <a:t> </a:t>
            </a:r>
            <a:r>
              <a:rPr lang="ko-KR" sz="1200" dirty="0">
                <a:ea typeface="+mn-lt"/>
                <a:cs typeface="+mn-lt"/>
              </a:rPr>
              <a:t>그 숫자는 계속해서 증가하고 있습니다. 또한 종교적 소수자를 중심으로 체포와 </a:t>
            </a:r>
            <a:r>
              <a:rPr lang="ko-KR" sz="1200" dirty="0" err="1">
                <a:ea typeface="+mn-lt"/>
                <a:cs typeface="+mn-lt"/>
              </a:rPr>
              <a:t>재체포</a:t>
            </a:r>
            <a:r>
              <a:rPr lang="ko-KR" sz="1200" dirty="0">
                <a:ea typeface="+mn-lt"/>
                <a:cs typeface="+mn-lt"/>
              </a:rPr>
              <a:t> 사례가 급증했습니다</a:t>
            </a:r>
            <a:r>
              <a:rPr lang="en-US" altLang="ko-KR" sz="1200" dirty="0">
                <a:ea typeface="+mn-lt"/>
                <a:cs typeface="+mn-lt"/>
              </a:rPr>
              <a:t>.</a:t>
            </a:r>
            <a:r>
              <a:rPr lang="ko-KR" altLang="en-US" sz="1200" dirty="0">
                <a:ea typeface="+mn-lt"/>
                <a:cs typeface="+mn-lt"/>
              </a:rPr>
              <a:t> 많은 이들이 아무런 설명도 없이 끌려가 알 </a:t>
            </a:r>
            <a:r>
              <a:rPr lang="ko-KR" sz="1200" dirty="0">
                <a:ea typeface="+mn-lt"/>
                <a:cs typeface="+mn-lt"/>
              </a:rPr>
              <a:t>수 없는 장소에 구금되어 있으며, 가족과의 연락조차 차단된 상태입니다.</a:t>
            </a:r>
            <a:endParaRPr lang="en-US" dirty="0">
              <a:ea typeface="+mn-lt"/>
              <a:cs typeface="+mn-lt"/>
            </a:endParaRPr>
          </a:p>
          <a:p>
            <a:pPr algn="just"/>
            <a:endParaRPr lang="ko-KR" altLang="en-US" sz="1200" b="1" dirty="0">
              <a:ea typeface="맑은 고딕"/>
            </a:endParaRPr>
          </a:p>
        </p:txBody>
      </p:sp>
      <p:pic>
        <p:nvPicPr>
          <p:cNvPr id="4" name="그림 3" descr="의류, 신발류, 사람, 하늘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A2D0CC4C-F2DA-2658-E3E9-EF65A54964C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39525" y="2066981"/>
            <a:ext cx="4062758" cy="2724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776417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8D3B1C-B793-A356-C2C9-1AACB14822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그룹 7">
            <a:extLst>
              <a:ext uri="{FF2B5EF4-FFF2-40B4-BE49-F238E27FC236}">
                <a16:creationId xmlns:a16="http://schemas.microsoft.com/office/drawing/2014/main" id="{2A1ACEDB-49D3-7440-9DBA-F37F458E97F4}"/>
              </a:ext>
            </a:extLst>
          </p:cNvPr>
          <p:cNvGrpSpPr/>
          <p:nvPr/>
        </p:nvGrpSpPr>
        <p:grpSpPr>
          <a:xfrm>
            <a:off x="157494" y="109414"/>
            <a:ext cx="11671587" cy="6428545"/>
            <a:chOff x="157494" y="109414"/>
            <a:chExt cx="11671587" cy="6428545"/>
          </a:xfrm>
        </p:grpSpPr>
        <p:pic>
          <p:nvPicPr>
            <p:cNvPr id="9" name="Google Shape;91;p18">
              <a:extLst>
                <a:ext uri="{FF2B5EF4-FFF2-40B4-BE49-F238E27FC236}">
                  <a16:creationId xmlns:a16="http://schemas.microsoft.com/office/drawing/2014/main" id="{FBD5D2BA-6DE9-6B9E-15CD-6554A41A5B72}"/>
                </a:ext>
              </a:extLst>
            </p:cNvPr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57494" y="109414"/>
              <a:ext cx="1641224" cy="416900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5B729F76-F5E9-5B8C-77BE-C1DFF548536C}"/>
                </a:ext>
              </a:extLst>
            </p:cNvPr>
            <p:cNvCxnSpPr>
              <a:cxnSpLocks/>
            </p:cNvCxnSpPr>
            <p:nvPr/>
          </p:nvCxnSpPr>
          <p:spPr>
            <a:xfrm>
              <a:off x="1942011" y="317864"/>
              <a:ext cx="9884229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35089EF6-995C-9B08-2352-7917BDEB4DB1}"/>
                </a:ext>
              </a:extLst>
            </p:cNvPr>
            <p:cNvCxnSpPr>
              <a:cxnSpLocks/>
            </p:cNvCxnSpPr>
            <p:nvPr/>
          </p:nvCxnSpPr>
          <p:spPr>
            <a:xfrm>
              <a:off x="11795759" y="302623"/>
              <a:ext cx="0" cy="6235336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직선 연결선 11">
              <a:extLst>
                <a:ext uri="{FF2B5EF4-FFF2-40B4-BE49-F238E27FC236}">
                  <a16:creationId xmlns:a16="http://schemas.microsoft.com/office/drawing/2014/main" id="{F444FC7C-6946-C6EE-4A8C-B8191CF2F314}"/>
                </a:ext>
              </a:extLst>
            </p:cNvPr>
            <p:cNvCxnSpPr>
              <a:cxnSpLocks/>
            </p:cNvCxnSpPr>
            <p:nvPr/>
          </p:nvCxnSpPr>
          <p:spPr>
            <a:xfrm>
              <a:off x="345081" y="6503123"/>
              <a:ext cx="11484000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직선 연결선 12">
              <a:extLst>
                <a:ext uri="{FF2B5EF4-FFF2-40B4-BE49-F238E27FC236}">
                  <a16:creationId xmlns:a16="http://schemas.microsoft.com/office/drawing/2014/main" id="{5812E006-ACCA-DB02-2FE7-424137A5E12D}"/>
                </a:ext>
              </a:extLst>
            </p:cNvPr>
            <p:cNvCxnSpPr>
              <a:cxnSpLocks/>
            </p:cNvCxnSpPr>
            <p:nvPr/>
          </p:nvCxnSpPr>
          <p:spPr>
            <a:xfrm>
              <a:off x="383176" y="622664"/>
              <a:ext cx="0" cy="5915295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5" name="직선 연결선 14">
            <a:extLst>
              <a:ext uri="{FF2B5EF4-FFF2-40B4-BE49-F238E27FC236}">
                <a16:creationId xmlns:a16="http://schemas.microsoft.com/office/drawing/2014/main" id="{7C6ADBD5-11A3-4E08-4C72-23E3F14EFDD0}"/>
              </a:ext>
            </a:extLst>
          </p:cNvPr>
          <p:cNvCxnSpPr>
            <a:cxnSpLocks/>
          </p:cNvCxnSpPr>
          <p:nvPr/>
        </p:nvCxnSpPr>
        <p:spPr>
          <a:xfrm>
            <a:off x="1213164" y="1466850"/>
            <a:ext cx="9454836" cy="0"/>
          </a:xfrm>
          <a:prstGeom prst="line">
            <a:avLst/>
          </a:prstGeom>
          <a:ln w="12700">
            <a:solidFill>
              <a:srgbClr val="3F217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30372C68-2778-765E-C1D6-BA87F561F03D}"/>
              </a:ext>
            </a:extLst>
          </p:cNvPr>
          <p:cNvSpPr txBox="1"/>
          <p:nvPr/>
        </p:nvSpPr>
        <p:spPr>
          <a:xfrm>
            <a:off x="1510936" y="977774"/>
            <a:ext cx="9157064" cy="64633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dirty="0">
                <a:solidFill>
                  <a:srgbClr val="0070C0"/>
                </a:solidFill>
                <a:latin typeface="Malgun Gothic"/>
                <a:ea typeface="+mn-lt"/>
              </a:rPr>
              <a:t>#이란 </a:t>
            </a:r>
            <a:r>
              <a:rPr lang="en-US" sz="1800" dirty="0">
                <a:solidFill>
                  <a:srgbClr val="0070C0"/>
                </a:solidFill>
                <a:latin typeface="Malgun Gothic"/>
                <a:ea typeface="+mn-lt"/>
              </a:rPr>
              <a:t>| </a:t>
            </a:r>
            <a:r>
              <a:rPr lang="ko-KR" altLang="en-US" dirty="0">
                <a:latin typeface="Malgun Gothic"/>
                <a:ea typeface="Malgun Gothic"/>
                <a:cs typeface="+mn-lt"/>
              </a:rPr>
              <a:t>이란</a:t>
            </a:r>
            <a:r>
              <a:rPr lang="en-US" altLang="ko-KR" dirty="0">
                <a:ea typeface="+mn-lt"/>
                <a:cs typeface="+mn-lt"/>
              </a:rPr>
              <a:t> </a:t>
            </a:r>
            <a:r>
              <a:rPr lang="ko-KR" altLang="en-US" dirty="0">
                <a:latin typeface="Malgun Gothic"/>
                <a:ea typeface="Malgun Gothic"/>
                <a:cs typeface="+mn-lt"/>
              </a:rPr>
              <a:t>시위</a:t>
            </a:r>
            <a:r>
              <a:rPr lang="en-US" altLang="ko-KR" dirty="0">
                <a:ea typeface="+mn-lt"/>
                <a:cs typeface="+mn-lt"/>
              </a:rPr>
              <a:t> </a:t>
            </a:r>
            <a:r>
              <a:rPr lang="ko-KR" altLang="en-US" dirty="0">
                <a:ea typeface="+mn-lt"/>
                <a:cs typeface="+mn-lt"/>
              </a:rPr>
              <a:t>속에서</a:t>
            </a:r>
            <a:r>
              <a:rPr lang="en-US" altLang="ko-KR" dirty="0">
                <a:ea typeface="+mn-lt"/>
                <a:cs typeface="+mn-lt"/>
              </a:rPr>
              <a:t> </a:t>
            </a:r>
            <a:r>
              <a:rPr lang="ko-KR" dirty="0">
                <a:latin typeface="Malgun Gothic"/>
                <a:ea typeface="Malgun Gothic"/>
                <a:cs typeface="+mn-lt"/>
              </a:rPr>
              <a:t>희생되는</a:t>
            </a:r>
            <a:r>
              <a:rPr lang="en-US" altLang="ko-KR" dirty="0">
                <a:ea typeface="+mn-lt"/>
                <a:cs typeface="+mn-lt"/>
              </a:rPr>
              <a:t> </a:t>
            </a:r>
            <a:r>
              <a:rPr lang="ko-KR" dirty="0">
                <a:latin typeface="Malgun Gothic"/>
                <a:ea typeface="Malgun Gothic"/>
                <a:cs typeface="+mn-lt"/>
              </a:rPr>
              <a:t>기독교인들과</a:t>
            </a:r>
            <a:r>
              <a:rPr lang="en-US" altLang="ko-KR" dirty="0">
                <a:ea typeface="+mn-lt"/>
                <a:cs typeface="+mn-lt"/>
              </a:rPr>
              <a:t> </a:t>
            </a:r>
            <a:r>
              <a:rPr lang="ko-KR" altLang="en-US" dirty="0">
                <a:ea typeface="+mn-lt"/>
                <a:cs typeface="+mn-lt"/>
              </a:rPr>
              <a:t>인도주의자들</a:t>
            </a:r>
            <a:endParaRPr lang="ko-KR" dirty="0">
              <a:latin typeface="Malgun Gothic"/>
              <a:ea typeface="Malgun Gothic"/>
              <a:cs typeface="+mn-lt"/>
            </a:endParaRPr>
          </a:p>
          <a:p>
            <a:endParaRPr lang="ko-KR" altLang="en-US" sz="1800" dirty="0">
              <a:latin typeface="Malgun Gothic"/>
              <a:ea typeface="Malgun Gothic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12E7787-FB87-C819-1B04-A6E1A2194D2C}"/>
              </a:ext>
            </a:extLst>
          </p:cNvPr>
          <p:cNvSpPr txBox="1"/>
          <p:nvPr/>
        </p:nvSpPr>
        <p:spPr>
          <a:xfrm>
            <a:off x="1213162" y="1631305"/>
            <a:ext cx="6161260" cy="3600986"/>
          </a:xfrm>
          <a:prstGeom prst="rect">
            <a:avLst/>
          </a:prstGeom>
          <a:solidFill>
            <a:schemeClr val="bg1"/>
          </a:solidFill>
        </p:spPr>
        <p:txBody>
          <a:bodyPr wrap="square" lIns="91440" tIns="45720" rIns="91440" bIns="45720" rtlCol="0" anchor="t">
            <a:spAutoFit/>
          </a:bodyPr>
          <a:lstStyle/>
          <a:p>
            <a:pPr algn="just"/>
            <a:r>
              <a:rPr lang="en-US" sz="1200" b="1" err="1"/>
              <a:t>가잘</a:t>
            </a:r>
            <a:r>
              <a:rPr lang="ko-KR" sz="1200" b="1" dirty="0">
                <a:ea typeface="맑은 고딕"/>
              </a:rPr>
              <a:t> </a:t>
            </a:r>
            <a:r>
              <a:rPr lang="ko-KR" sz="1200" b="1" err="1">
                <a:ea typeface="맑은 고딕"/>
              </a:rPr>
              <a:t>마르즈반</a:t>
            </a:r>
            <a:r>
              <a:rPr lang="ko-KR" sz="1200" b="1" dirty="0">
                <a:ea typeface="맑은 고딕"/>
              </a:rPr>
              <a:t> </a:t>
            </a:r>
            <a:r>
              <a:rPr lang="ko-KR" sz="1200" b="1" err="1">
                <a:ea typeface="맑은 고딕"/>
              </a:rPr>
              <a:t>재체포</a:t>
            </a:r>
            <a:r>
              <a:rPr lang="ko-KR" sz="1200" b="1" dirty="0">
                <a:ea typeface="맑은 고딕"/>
              </a:rPr>
              <a:t>: 이란 기독교 개종자들을 </a:t>
            </a:r>
            <a:r>
              <a:rPr lang="en-US" sz="1200" b="1" err="1"/>
              <a:t>향한</a:t>
            </a:r>
            <a:r>
              <a:rPr lang="ko-KR" sz="1200" b="1" dirty="0">
                <a:ea typeface="맑은 고딕"/>
              </a:rPr>
              <a:t> </a:t>
            </a:r>
            <a:r>
              <a:rPr lang="en-US" sz="1200" b="1" err="1"/>
              <a:t>끊임없는</a:t>
            </a:r>
            <a:r>
              <a:rPr lang="ko-KR" sz="1200" b="1" dirty="0">
                <a:ea typeface="맑은 고딕"/>
              </a:rPr>
              <a:t> 탄압</a:t>
            </a:r>
            <a:endParaRPr lang="ko-KR" sz="1200">
              <a:ea typeface="맑은 고딕"/>
            </a:endParaRPr>
          </a:p>
          <a:p>
            <a:pPr algn="just"/>
            <a:r>
              <a:rPr lang="en-US" sz="1200" b="1" dirty="0">
                <a:ea typeface="+mn-lt"/>
                <a:cs typeface="+mn-lt"/>
              </a:rPr>
              <a:t>[</a:t>
            </a:r>
            <a:r>
              <a:rPr lang="ko-KR" altLang="en-US" sz="1200" b="1" dirty="0">
                <a:ea typeface="+mn-lt"/>
                <a:cs typeface="+mn-lt"/>
              </a:rPr>
              <a:t>이란</a:t>
            </a:r>
            <a:r>
              <a:rPr lang="en-US" altLang="ko-KR" sz="1200" b="1" dirty="0">
                <a:ea typeface="+mn-lt"/>
                <a:cs typeface="+mn-lt"/>
              </a:rPr>
              <a:t> </a:t>
            </a:r>
            <a:r>
              <a:rPr lang="ko-KR" altLang="en-US" sz="1200" b="1" dirty="0">
                <a:ea typeface="+mn-lt"/>
                <a:cs typeface="+mn-lt"/>
              </a:rPr>
              <a:t>테헤란</a:t>
            </a:r>
            <a:r>
              <a:rPr lang="en-US" altLang="ko-KR" sz="1200" b="1" dirty="0">
                <a:ea typeface="+mn-lt"/>
                <a:cs typeface="+mn-lt"/>
              </a:rPr>
              <a:t>]</a:t>
            </a:r>
            <a:r>
              <a:rPr lang="en-US" sz="1200" dirty="0">
                <a:ea typeface="+mn-lt"/>
                <a:cs typeface="+mn-lt"/>
              </a:rPr>
              <a:t> – </a:t>
            </a:r>
            <a:r>
              <a:rPr lang="ko-KR" altLang="en-US" sz="1200" dirty="0">
                <a:ea typeface="+mn-lt"/>
                <a:cs typeface="+mn-lt"/>
              </a:rPr>
              <a:t>기독교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개종자이자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과거</a:t>
            </a:r>
            <a:r>
              <a:rPr lang="en-US" altLang="ko-KR" sz="1200" dirty="0">
                <a:ea typeface="+mn-lt"/>
                <a:cs typeface="+mn-lt"/>
              </a:rPr>
              <a:t> ‘</a:t>
            </a:r>
            <a:r>
              <a:rPr lang="ko-KR" altLang="en-US" sz="1200" dirty="0">
                <a:ea typeface="+mn-lt"/>
                <a:cs typeface="+mn-lt"/>
              </a:rPr>
              <a:t>양심수</a:t>
            </a:r>
            <a:r>
              <a:rPr lang="en-US" altLang="ko-KR" sz="1200" dirty="0">
                <a:ea typeface="+mn-lt"/>
                <a:cs typeface="+mn-lt"/>
              </a:rPr>
              <a:t>’</a:t>
            </a:r>
            <a:r>
              <a:rPr lang="ko-KR" altLang="en-US" sz="1200" dirty="0">
                <a:ea typeface="+mn-lt"/>
                <a:cs typeface="+mn-lt"/>
              </a:rPr>
              <a:t>였던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 err="1">
                <a:ea typeface="+mn-lt"/>
                <a:cs typeface="+mn-lt"/>
              </a:rPr>
              <a:t>가잘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 err="1">
                <a:ea typeface="+mn-lt"/>
                <a:cs typeface="+mn-lt"/>
              </a:rPr>
              <a:t>마르즈반</a:t>
            </a:r>
            <a:r>
              <a:rPr lang="en-US" altLang="ko-KR" sz="1200" dirty="0">
                <a:ea typeface="+mn-lt"/>
                <a:cs typeface="+mn-lt"/>
              </a:rPr>
              <a:t>(Ghazal Marzban)</a:t>
            </a:r>
            <a:r>
              <a:rPr lang="ko-KR" altLang="en-US" sz="1200" dirty="0">
                <a:ea typeface="+mn-lt"/>
                <a:cs typeface="+mn-lt"/>
              </a:rPr>
              <a:t>이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지난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en-US" sz="1200" dirty="0">
                <a:ea typeface="+mn-lt"/>
                <a:cs typeface="+mn-lt"/>
              </a:rPr>
              <a:t>1</a:t>
            </a:r>
            <a:r>
              <a:rPr lang="ko-KR" altLang="en-US" sz="1200" dirty="0">
                <a:ea typeface="+mn-lt"/>
                <a:cs typeface="+mn-lt"/>
              </a:rPr>
              <a:t>월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en-US" altLang="ko-KR" sz="1200" dirty="0">
                <a:ea typeface="+mn-lt"/>
                <a:cs typeface="+mn-lt"/>
              </a:rPr>
              <a:t>14</a:t>
            </a:r>
            <a:r>
              <a:rPr lang="ko-KR" altLang="en-US" sz="1200" dirty="0">
                <a:ea typeface="+mn-lt"/>
                <a:cs typeface="+mn-lt"/>
              </a:rPr>
              <a:t>일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테헤란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자택에서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정보국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요원들에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의해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다시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체포되었습니다</a:t>
            </a:r>
            <a:r>
              <a:rPr lang="en-US" altLang="ko-KR" sz="1200" dirty="0">
                <a:ea typeface="+mn-lt"/>
                <a:cs typeface="+mn-lt"/>
              </a:rPr>
              <a:t>. </a:t>
            </a:r>
            <a:r>
              <a:rPr lang="ko-KR" altLang="en-US" sz="1200" dirty="0">
                <a:ea typeface="+mn-lt"/>
                <a:cs typeface="+mn-lt"/>
              </a:rPr>
              <a:t>체포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당시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성경과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기독교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서적들은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모두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압수되었으며</a:t>
            </a:r>
            <a:r>
              <a:rPr lang="en-US" sz="1200" dirty="0">
                <a:ea typeface="+mn-lt"/>
                <a:cs typeface="+mn-lt"/>
              </a:rPr>
              <a:t>, </a:t>
            </a:r>
            <a:r>
              <a:rPr lang="ko-KR" altLang="en-US" sz="1200" dirty="0">
                <a:ea typeface="+mn-lt"/>
                <a:cs typeface="+mn-lt"/>
              </a:rPr>
              <a:t>알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수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없는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장소로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압송되었습니다</a:t>
            </a:r>
            <a:r>
              <a:rPr lang="en-US" sz="1200" dirty="0">
                <a:ea typeface="+mn-lt"/>
                <a:cs typeface="+mn-lt"/>
              </a:rPr>
              <a:t>.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체포</a:t>
            </a:r>
            <a:r>
              <a:rPr lang="en-US" altLang="ko-KR" sz="1200" dirty="0">
                <a:ea typeface="+mn-lt"/>
                <a:cs typeface="+mn-lt"/>
              </a:rPr>
              <a:t> 2</a:t>
            </a:r>
            <a:r>
              <a:rPr lang="ko-KR" altLang="en-US" sz="1200" dirty="0">
                <a:ea typeface="+mn-lt"/>
                <a:cs typeface="+mn-lt"/>
              </a:rPr>
              <a:t>시간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후</a:t>
            </a:r>
            <a:r>
              <a:rPr lang="en-US" altLang="ko-KR" sz="1200" dirty="0">
                <a:ea typeface="+mn-lt"/>
                <a:cs typeface="+mn-lt"/>
              </a:rPr>
              <a:t>, </a:t>
            </a:r>
            <a:r>
              <a:rPr lang="ko-KR" altLang="en-US" sz="1200" dirty="0">
                <a:ea typeface="+mn-lt"/>
                <a:cs typeface="+mn-lt"/>
              </a:rPr>
              <a:t>남편에게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짧은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전화를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걸어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자신이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정보부</a:t>
            </a:r>
            <a:r>
              <a:rPr lang="en-US" altLang="ko-KR" sz="1200" dirty="0">
                <a:ea typeface="+mn-lt"/>
                <a:cs typeface="+mn-lt"/>
              </a:rPr>
              <a:t>(MOI) </a:t>
            </a:r>
            <a:r>
              <a:rPr lang="ko-KR" altLang="en-US" sz="1200" dirty="0">
                <a:ea typeface="+mn-lt"/>
                <a:cs typeface="+mn-lt"/>
              </a:rPr>
              <a:t>구금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센터에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수용되어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있다는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소식을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전했으나</a:t>
            </a:r>
            <a:r>
              <a:rPr lang="en-US" sz="1200" dirty="0">
                <a:ea typeface="+mn-lt"/>
                <a:cs typeface="+mn-lt"/>
              </a:rPr>
              <a:t>,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그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이후로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어떠한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소식도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들려오지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않고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있습니다</a:t>
            </a:r>
            <a:r>
              <a:rPr lang="en-US" sz="1200" dirty="0">
                <a:ea typeface="+mn-lt"/>
                <a:cs typeface="+mn-lt"/>
              </a:rPr>
              <a:t>.</a:t>
            </a:r>
            <a:endParaRPr lang="ko-KR" dirty="0">
              <a:ea typeface="+mn-lt"/>
              <a:cs typeface="+mn-lt"/>
            </a:endParaRPr>
          </a:p>
          <a:p>
            <a:pPr algn="just"/>
            <a:endParaRPr lang="en-US" sz="1200" b="1" dirty="0">
              <a:ea typeface="+mn-lt"/>
              <a:cs typeface="+mn-lt"/>
            </a:endParaRPr>
          </a:p>
          <a:p>
            <a:pPr algn="just"/>
            <a:r>
              <a:rPr lang="en-US" sz="1200" b="1" dirty="0" err="1">
                <a:ea typeface="+mn-lt"/>
                <a:cs typeface="+mn-lt"/>
              </a:rPr>
              <a:t>지속되는</a:t>
            </a:r>
            <a:r>
              <a:rPr lang="en-US" sz="1200" b="1" dirty="0">
                <a:ea typeface="+mn-lt"/>
                <a:cs typeface="+mn-lt"/>
              </a:rPr>
              <a:t> </a:t>
            </a:r>
            <a:r>
              <a:rPr lang="en-US" sz="1200" b="1" dirty="0" err="1">
                <a:ea typeface="+mn-lt"/>
                <a:cs typeface="+mn-lt"/>
              </a:rPr>
              <a:t>괴롭힘과</a:t>
            </a:r>
            <a:r>
              <a:rPr lang="en-US" sz="1200" b="1" dirty="0">
                <a:ea typeface="+mn-lt"/>
                <a:cs typeface="+mn-lt"/>
              </a:rPr>
              <a:t> </a:t>
            </a:r>
            <a:r>
              <a:rPr lang="en-US" sz="1200" b="1" dirty="0" err="1">
                <a:ea typeface="+mn-lt"/>
                <a:cs typeface="+mn-lt"/>
              </a:rPr>
              <a:t>박해의</a:t>
            </a:r>
            <a:r>
              <a:rPr lang="en-US" sz="1200" b="1" dirty="0">
                <a:ea typeface="+mn-lt"/>
                <a:cs typeface="+mn-lt"/>
              </a:rPr>
              <a:t> </a:t>
            </a:r>
            <a:r>
              <a:rPr lang="en-US" sz="1200" b="1" dirty="0" err="1">
                <a:ea typeface="+mn-lt"/>
                <a:cs typeface="+mn-lt"/>
              </a:rPr>
              <a:t>배경</a:t>
            </a:r>
            <a:r>
              <a:rPr lang="en-US" sz="1200" dirty="0">
                <a:ea typeface="+mn-lt"/>
                <a:cs typeface="+mn-lt"/>
              </a:rPr>
              <a:t> </a:t>
            </a:r>
            <a:endParaRPr lang="en-US">
              <a:ea typeface="+mn-lt"/>
              <a:cs typeface="+mn-lt"/>
            </a:endParaRPr>
          </a:p>
          <a:p>
            <a:pPr algn="just"/>
            <a:r>
              <a:rPr lang="en-US" sz="1200" dirty="0" err="1">
                <a:ea typeface="+mn-lt"/>
                <a:cs typeface="+mn-lt"/>
              </a:rPr>
              <a:t>가잘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en-US" sz="1200" dirty="0" err="1">
                <a:ea typeface="+mn-lt"/>
                <a:cs typeface="+mn-lt"/>
              </a:rPr>
              <a:t>마르즈반은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en-US" sz="1200" dirty="0" err="1">
                <a:ea typeface="+mn-lt"/>
                <a:cs typeface="+mn-lt"/>
              </a:rPr>
              <a:t>과거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en-US" sz="1200" dirty="0" err="1">
                <a:ea typeface="+mn-lt"/>
                <a:cs typeface="+mn-lt"/>
              </a:rPr>
              <a:t>시위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en-US" sz="1200" dirty="0" err="1">
                <a:ea typeface="+mn-lt"/>
                <a:cs typeface="+mn-lt"/>
              </a:rPr>
              <a:t>도중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en-US" sz="1200" dirty="0" err="1">
                <a:ea typeface="+mn-lt"/>
                <a:cs typeface="+mn-lt"/>
              </a:rPr>
              <a:t>구호를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en-US" sz="1200" dirty="0" err="1">
                <a:ea typeface="+mn-lt"/>
                <a:cs typeface="+mn-lt"/>
              </a:rPr>
              <a:t>외쳤다는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en-US" sz="1200" dirty="0" err="1">
                <a:ea typeface="+mn-lt"/>
                <a:cs typeface="+mn-lt"/>
              </a:rPr>
              <a:t>이유로</a:t>
            </a:r>
            <a:r>
              <a:rPr lang="en-US" sz="1200" dirty="0">
                <a:ea typeface="+mn-lt"/>
                <a:cs typeface="+mn-lt"/>
              </a:rPr>
              <a:t> ‘</a:t>
            </a:r>
            <a:r>
              <a:rPr lang="en-US" sz="1200" dirty="0" err="1">
                <a:ea typeface="+mn-lt"/>
                <a:cs typeface="+mn-lt"/>
              </a:rPr>
              <a:t>체제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en-US" sz="1200" dirty="0" err="1">
                <a:ea typeface="+mn-lt"/>
                <a:cs typeface="+mn-lt"/>
              </a:rPr>
              <a:t>반대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en-US" sz="1200" dirty="0" err="1">
                <a:ea typeface="+mn-lt"/>
                <a:cs typeface="+mn-lt"/>
              </a:rPr>
              <a:t>선전</a:t>
            </a:r>
            <a:r>
              <a:rPr lang="en-US" sz="1200" dirty="0">
                <a:ea typeface="+mn-lt"/>
                <a:cs typeface="+mn-lt"/>
              </a:rPr>
              <a:t>’ </a:t>
            </a:r>
            <a:r>
              <a:rPr lang="en-US" sz="1200" dirty="0" err="1">
                <a:ea typeface="+mn-lt"/>
                <a:cs typeface="+mn-lt"/>
              </a:rPr>
              <a:t>혐의가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en-US" sz="1200" dirty="0" err="1">
                <a:ea typeface="+mn-lt"/>
                <a:cs typeface="+mn-lt"/>
              </a:rPr>
              <a:t>인정되어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en-US" sz="1200" dirty="0" err="1">
                <a:ea typeface="+mn-lt"/>
                <a:cs typeface="+mn-lt"/>
              </a:rPr>
              <a:t>에빈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en-US" sz="1200" dirty="0" err="1">
                <a:ea typeface="+mn-lt"/>
                <a:cs typeface="+mn-lt"/>
              </a:rPr>
              <a:t>교도소</a:t>
            </a:r>
            <a:r>
              <a:rPr lang="en-US" sz="1200" dirty="0">
                <a:ea typeface="+mn-lt"/>
                <a:cs typeface="+mn-lt"/>
              </a:rPr>
              <a:t>(Evin Prison)</a:t>
            </a:r>
            <a:r>
              <a:rPr lang="en-US" sz="1200" dirty="0" err="1">
                <a:ea typeface="+mn-lt"/>
                <a:cs typeface="+mn-lt"/>
              </a:rPr>
              <a:t>에서</a:t>
            </a:r>
            <a:r>
              <a:rPr lang="en-US" sz="1200" dirty="0">
                <a:ea typeface="+mn-lt"/>
                <a:cs typeface="+mn-lt"/>
              </a:rPr>
              <a:t> 2개월간 </a:t>
            </a:r>
            <a:r>
              <a:rPr lang="en-US" sz="1200" dirty="0" err="1">
                <a:ea typeface="+mn-lt"/>
                <a:cs typeface="+mn-lt"/>
              </a:rPr>
              <a:t>복역한</a:t>
            </a:r>
            <a:r>
              <a:rPr lang="en-US" sz="1200" dirty="0">
                <a:ea typeface="+mn-lt"/>
                <a:cs typeface="+mn-lt"/>
              </a:rPr>
              <a:t> 바 </a:t>
            </a:r>
            <a:r>
              <a:rPr lang="en-US" sz="1200" dirty="0" err="1">
                <a:ea typeface="+mn-lt"/>
                <a:cs typeface="+mn-lt"/>
              </a:rPr>
              <a:t>있습니다</a:t>
            </a:r>
            <a:r>
              <a:rPr lang="en-US" sz="1200" dirty="0">
                <a:ea typeface="+mn-lt"/>
                <a:cs typeface="+mn-lt"/>
              </a:rPr>
              <a:t>. 7년 전 </a:t>
            </a:r>
            <a:r>
              <a:rPr lang="en-US" sz="1200" dirty="0" err="1">
                <a:ea typeface="+mn-lt"/>
                <a:cs typeface="+mn-lt"/>
              </a:rPr>
              <a:t>기독교로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en-US" sz="1200" dirty="0" err="1">
                <a:ea typeface="+mn-lt"/>
                <a:cs typeface="+mn-lt"/>
              </a:rPr>
              <a:t>개종한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en-US" sz="1200" dirty="0" err="1">
                <a:ea typeface="+mn-lt"/>
                <a:cs typeface="+mn-lt"/>
              </a:rPr>
              <a:t>이후</a:t>
            </a:r>
            <a:r>
              <a:rPr lang="en-US" sz="1200" dirty="0">
                <a:ea typeface="+mn-lt"/>
                <a:cs typeface="+mn-lt"/>
              </a:rPr>
              <a:t>, </a:t>
            </a:r>
            <a:r>
              <a:rPr lang="en-US" sz="1200" dirty="0" err="1">
                <a:ea typeface="+mn-lt"/>
                <a:cs typeface="+mn-lt"/>
              </a:rPr>
              <a:t>그녀는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en-US" sz="1200" dirty="0" err="1">
                <a:ea typeface="+mn-lt"/>
                <a:cs typeface="+mn-lt"/>
              </a:rPr>
              <a:t>당국으로부터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en-US" sz="1200" dirty="0" err="1">
                <a:ea typeface="+mn-lt"/>
                <a:cs typeface="+mn-lt"/>
              </a:rPr>
              <a:t>지속적인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en-US" sz="1200" dirty="0" err="1">
                <a:ea typeface="+mn-lt"/>
                <a:cs typeface="+mn-lt"/>
              </a:rPr>
              <a:t>괴롭힘에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en-US" sz="1200" dirty="0" err="1">
                <a:ea typeface="+mn-lt"/>
                <a:cs typeface="+mn-lt"/>
              </a:rPr>
              <a:t>시달려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en-US" sz="1200" dirty="0" err="1">
                <a:ea typeface="+mn-lt"/>
                <a:cs typeface="+mn-lt"/>
              </a:rPr>
              <a:t>왔습니다</a:t>
            </a:r>
            <a:r>
              <a:rPr lang="en-US" sz="1200" dirty="0">
                <a:ea typeface="+mn-lt"/>
                <a:cs typeface="+mn-lt"/>
              </a:rPr>
              <a:t>. </a:t>
            </a:r>
            <a:r>
              <a:rPr lang="en-US" sz="1200" dirty="0" err="1">
                <a:ea typeface="+mn-lt"/>
                <a:cs typeface="+mn-lt"/>
              </a:rPr>
              <a:t>그녀는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en-US" sz="1200" dirty="0" err="1">
                <a:ea typeface="+mn-lt"/>
                <a:cs typeface="+mn-lt"/>
              </a:rPr>
              <a:t>변호사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en-US" sz="1200" dirty="0" err="1">
                <a:ea typeface="+mn-lt"/>
                <a:cs typeface="+mn-lt"/>
              </a:rPr>
              <a:t>시험</a:t>
            </a:r>
            <a:r>
              <a:rPr lang="en-US" sz="1200" dirty="0">
                <a:ea typeface="+mn-lt"/>
                <a:cs typeface="+mn-lt"/>
              </a:rPr>
              <a:t>(bar exam) </a:t>
            </a:r>
            <a:r>
              <a:rPr lang="en-US" sz="1200" dirty="0" err="1">
                <a:ea typeface="+mn-lt"/>
                <a:cs typeface="+mn-lt"/>
              </a:rPr>
              <a:t>응시를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en-US" sz="1200" dirty="0" err="1">
                <a:ea typeface="+mn-lt"/>
                <a:cs typeface="+mn-lt"/>
              </a:rPr>
              <a:t>저지당했고</a:t>
            </a:r>
            <a:r>
              <a:rPr lang="en-US" sz="1200" dirty="0">
                <a:ea typeface="+mn-lt"/>
                <a:cs typeface="+mn-lt"/>
              </a:rPr>
              <a:t>, </a:t>
            </a:r>
            <a:r>
              <a:rPr lang="en-US" sz="1200" dirty="0" err="1">
                <a:ea typeface="+mn-lt"/>
                <a:cs typeface="+mn-lt"/>
              </a:rPr>
              <a:t>이란을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en-US" sz="1200" dirty="0" err="1">
                <a:ea typeface="+mn-lt"/>
                <a:cs typeface="+mn-lt"/>
              </a:rPr>
              <a:t>떠나라는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en-US" sz="1200" dirty="0" err="1">
                <a:ea typeface="+mn-lt"/>
                <a:cs typeface="+mn-lt"/>
              </a:rPr>
              <a:t>압박을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en-US" sz="1200" dirty="0" err="1">
                <a:ea typeface="+mn-lt"/>
                <a:cs typeface="+mn-lt"/>
              </a:rPr>
              <a:t>받았으며</a:t>
            </a:r>
            <a:r>
              <a:rPr lang="en-US" sz="1200" dirty="0">
                <a:ea typeface="+mn-lt"/>
                <a:cs typeface="+mn-lt"/>
              </a:rPr>
              <a:t>, </a:t>
            </a:r>
            <a:r>
              <a:rPr lang="en-US" sz="1200" dirty="0" err="1">
                <a:ea typeface="+mn-lt"/>
                <a:cs typeface="+mn-lt"/>
              </a:rPr>
              <a:t>당국의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en-US" sz="1200" dirty="0" err="1">
                <a:ea typeface="+mn-lt"/>
                <a:cs typeface="+mn-lt"/>
              </a:rPr>
              <a:t>삼엄한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en-US" sz="1200" dirty="0" err="1">
                <a:ea typeface="+mn-lt"/>
                <a:cs typeface="+mn-lt"/>
              </a:rPr>
              <a:t>감시를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en-US" sz="1200" dirty="0" err="1">
                <a:ea typeface="+mn-lt"/>
                <a:cs typeface="+mn-lt"/>
              </a:rPr>
              <a:t>받아왔습니다</a:t>
            </a:r>
            <a:r>
              <a:rPr lang="en-US" sz="1200" dirty="0">
                <a:ea typeface="+mn-lt"/>
                <a:cs typeface="+mn-lt"/>
              </a:rPr>
              <a:t>.</a:t>
            </a:r>
            <a:endParaRPr lang="en-US">
              <a:ea typeface="맑은 고딕"/>
            </a:endParaRPr>
          </a:p>
          <a:p>
            <a:pPr algn="just"/>
            <a:endParaRPr lang="en-US" sz="1200" b="1" dirty="0">
              <a:ea typeface="+mn-lt"/>
              <a:cs typeface="+mn-lt"/>
            </a:endParaRPr>
          </a:p>
          <a:p>
            <a:pPr algn="just"/>
            <a:r>
              <a:rPr lang="en-US" sz="1200" b="1" err="1">
                <a:ea typeface="+mn-lt"/>
                <a:cs typeface="+mn-lt"/>
              </a:rPr>
              <a:t>가족이</a:t>
            </a:r>
            <a:r>
              <a:rPr lang="en-US" sz="1200" b="1" dirty="0">
                <a:ea typeface="+mn-lt"/>
                <a:cs typeface="+mn-lt"/>
              </a:rPr>
              <a:t> </a:t>
            </a:r>
            <a:r>
              <a:rPr lang="en-US" sz="1200" b="1" err="1">
                <a:ea typeface="+mn-lt"/>
                <a:cs typeface="+mn-lt"/>
              </a:rPr>
              <a:t>처한</a:t>
            </a:r>
            <a:r>
              <a:rPr lang="en-US" sz="1200" b="1" dirty="0">
                <a:ea typeface="+mn-lt"/>
                <a:cs typeface="+mn-lt"/>
              </a:rPr>
              <a:t> </a:t>
            </a:r>
            <a:r>
              <a:rPr lang="en-US" sz="1200" b="1" err="1">
                <a:ea typeface="+mn-lt"/>
                <a:cs typeface="+mn-lt"/>
              </a:rPr>
              <a:t>이중고</a:t>
            </a:r>
            <a:r>
              <a:rPr lang="en-US" sz="1200" dirty="0">
                <a:ea typeface="+mn-lt"/>
                <a:cs typeface="+mn-lt"/>
              </a:rPr>
              <a:t> </a:t>
            </a:r>
            <a:endParaRPr lang="en-US">
              <a:ea typeface="+mn-lt"/>
              <a:cs typeface="+mn-lt"/>
            </a:endParaRPr>
          </a:p>
          <a:p>
            <a:pPr algn="just"/>
            <a:r>
              <a:rPr lang="en-US" sz="1200" dirty="0" err="1">
                <a:ea typeface="+mn-lt"/>
                <a:cs typeface="+mn-lt"/>
              </a:rPr>
              <a:t>그녀의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en-US" sz="1200" dirty="0" err="1">
                <a:ea typeface="+mn-lt"/>
                <a:cs typeface="+mn-lt"/>
              </a:rPr>
              <a:t>남편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en-US" sz="1200" dirty="0" err="1">
                <a:ea typeface="+mn-lt"/>
                <a:cs typeface="+mn-lt"/>
              </a:rPr>
              <a:t>역시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en-US" sz="1200" dirty="0" err="1">
                <a:ea typeface="+mn-lt"/>
                <a:cs typeface="+mn-lt"/>
              </a:rPr>
              <a:t>기독교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en-US" sz="1200" dirty="0" err="1">
                <a:ea typeface="+mn-lt"/>
                <a:cs typeface="+mn-lt"/>
              </a:rPr>
              <a:t>개종자로</a:t>
            </a:r>
            <a:r>
              <a:rPr lang="en-US" sz="1200" dirty="0">
                <a:ea typeface="+mn-lt"/>
                <a:cs typeface="+mn-lt"/>
              </a:rPr>
              <a:t>, </a:t>
            </a:r>
            <a:r>
              <a:rPr lang="en-US" sz="1200" dirty="0" err="1">
                <a:ea typeface="+mn-lt"/>
                <a:cs typeface="+mn-lt"/>
              </a:rPr>
              <a:t>현재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en-US" sz="1200" dirty="0" err="1">
                <a:ea typeface="+mn-lt"/>
                <a:cs typeface="+mn-lt"/>
              </a:rPr>
              <a:t>파킨슨병을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en-US" sz="1200" dirty="0" err="1">
                <a:ea typeface="+mn-lt"/>
                <a:cs typeface="+mn-lt"/>
              </a:rPr>
              <a:t>앓고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en-US" sz="1200" dirty="0" err="1">
                <a:ea typeface="+mn-lt"/>
                <a:cs typeface="+mn-lt"/>
              </a:rPr>
              <a:t>있으나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en-US" sz="1200" dirty="0" err="1">
                <a:ea typeface="+mn-lt"/>
                <a:cs typeface="+mn-lt"/>
              </a:rPr>
              <a:t>이를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en-US" sz="1200" dirty="0" err="1">
                <a:ea typeface="+mn-lt"/>
                <a:cs typeface="+mn-lt"/>
              </a:rPr>
              <a:t>관리하는</a:t>
            </a:r>
            <a:r>
              <a:rPr lang="en-US" sz="1200" dirty="0">
                <a:ea typeface="+mn-lt"/>
                <a:cs typeface="+mn-lt"/>
              </a:rPr>
              <a:t> 데 </a:t>
            </a:r>
            <a:r>
              <a:rPr lang="en-US" sz="1200" dirty="0" err="1">
                <a:ea typeface="+mn-lt"/>
                <a:cs typeface="+mn-lt"/>
              </a:rPr>
              <a:t>필수적인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en-US" sz="1200" dirty="0" err="1">
                <a:ea typeface="+mn-lt"/>
                <a:cs typeface="+mn-lt"/>
              </a:rPr>
              <a:t>약물을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en-US" sz="1200" dirty="0" err="1">
                <a:ea typeface="+mn-lt"/>
                <a:cs typeface="+mn-lt"/>
              </a:rPr>
              <a:t>구하는</a:t>
            </a:r>
            <a:r>
              <a:rPr lang="en-US" sz="1200" dirty="0">
                <a:ea typeface="+mn-lt"/>
                <a:cs typeface="+mn-lt"/>
              </a:rPr>
              <a:t> 데 큰 </a:t>
            </a:r>
            <a:r>
              <a:rPr lang="en-US" sz="1200" dirty="0" err="1">
                <a:ea typeface="+mn-lt"/>
                <a:cs typeface="+mn-lt"/>
              </a:rPr>
              <a:t>어려움을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en-US" sz="1200" dirty="0" err="1">
                <a:ea typeface="+mn-lt"/>
                <a:cs typeface="+mn-lt"/>
              </a:rPr>
              <a:t>겪고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en-US" sz="1200" dirty="0" err="1">
                <a:ea typeface="+mn-lt"/>
                <a:cs typeface="+mn-lt"/>
              </a:rPr>
              <a:t>있습니다</a:t>
            </a:r>
            <a:r>
              <a:rPr lang="en-US" sz="1200" dirty="0">
                <a:ea typeface="+mn-lt"/>
                <a:cs typeface="+mn-lt"/>
              </a:rPr>
              <a:t>. </a:t>
            </a:r>
            <a:r>
              <a:rPr lang="en-US" sz="1200" dirty="0" err="1">
                <a:ea typeface="+mn-lt"/>
                <a:cs typeface="+mn-lt"/>
              </a:rPr>
              <a:t>이번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en-US" sz="1200" dirty="0" err="1">
                <a:ea typeface="+mn-lt"/>
                <a:cs typeface="+mn-lt"/>
              </a:rPr>
              <a:t>재체포로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en-US" sz="1200" dirty="0" err="1">
                <a:ea typeface="+mn-lt"/>
                <a:cs typeface="+mn-lt"/>
              </a:rPr>
              <a:t>인해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en-US" sz="1200" dirty="0" err="1">
                <a:ea typeface="+mn-lt"/>
                <a:cs typeface="+mn-lt"/>
              </a:rPr>
              <a:t>가잘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en-US" sz="1200" dirty="0" err="1">
                <a:ea typeface="+mn-lt"/>
                <a:cs typeface="+mn-lt"/>
              </a:rPr>
              <a:t>마르즈반의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en-US" sz="1200" dirty="0" err="1">
                <a:ea typeface="+mn-lt"/>
                <a:cs typeface="+mn-lt"/>
              </a:rPr>
              <a:t>안위는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en-US" sz="1200" dirty="0" err="1">
                <a:ea typeface="+mn-lt"/>
                <a:cs typeface="+mn-lt"/>
              </a:rPr>
              <a:t>물론</a:t>
            </a:r>
            <a:r>
              <a:rPr lang="en-US" sz="1200" dirty="0">
                <a:ea typeface="+mn-lt"/>
                <a:cs typeface="+mn-lt"/>
              </a:rPr>
              <a:t>, </a:t>
            </a:r>
            <a:r>
              <a:rPr lang="en-US" sz="1200" dirty="0" err="1">
                <a:ea typeface="+mn-lt"/>
                <a:cs typeface="+mn-lt"/>
              </a:rPr>
              <a:t>남겨진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en-US" sz="1200" dirty="0" err="1">
                <a:ea typeface="+mn-lt"/>
                <a:cs typeface="+mn-lt"/>
              </a:rPr>
              <a:t>가족의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en-US" sz="1200" dirty="0" err="1">
                <a:ea typeface="+mn-lt"/>
                <a:cs typeface="+mn-lt"/>
              </a:rPr>
              <a:t>생존마저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en-US" sz="1200" dirty="0" err="1">
                <a:ea typeface="+mn-lt"/>
                <a:cs typeface="+mn-lt"/>
              </a:rPr>
              <a:t>위협받고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en-US" sz="1200" dirty="0" err="1">
                <a:ea typeface="+mn-lt"/>
                <a:cs typeface="+mn-lt"/>
              </a:rPr>
              <a:t>있는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en-US" sz="1200" dirty="0" err="1">
                <a:ea typeface="+mn-lt"/>
                <a:cs typeface="+mn-lt"/>
              </a:rPr>
              <a:t>상황입니다</a:t>
            </a:r>
            <a:r>
              <a:rPr lang="en-US" sz="1200" dirty="0">
                <a:ea typeface="+mn-lt"/>
                <a:cs typeface="+mn-lt"/>
              </a:rPr>
              <a:t>.</a:t>
            </a:r>
            <a:endParaRPr lang="en-US">
              <a:ea typeface="맑은 고딕"/>
            </a:endParaRPr>
          </a:p>
          <a:p>
            <a:pPr algn="just"/>
            <a:endParaRPr lang="en-US" altLang="ko-KR" sz="1200" b="1" dirty="0">
              <a:latin typeface="Malgun Gothic"/>
              <a:ea typeface="맑은 고딕"/>
            </a:endParaRPr>
          </a:p>
        </p:txBody>
      </p:sp>
      <p:pic>
        <p:nvPicPr>
          <p:cNvPr id="4" name="그림 3" descr="의류, 신발류, 사람, 하늘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84C8CD71-A397-CF54-D326-36BD2B6C61E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07887" y="2071783"/>
            <a:ext cx="4062758" cy="2724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324582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5EECC8-9962-815E-13BE-1A64D10546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그룹 7">
            <a:extLst>
              <a:ext uri="{FF2B5EF4-FFF2-40B4-BE49-F238E27FC236}">
                <a16:creationId xmlns:a16="http://schemas.microsoft.com/office/drawing/2014/main" id="{7C7ACAAE-1E23-3BED-CBF1-EF3B34914ED1}"/>
              </a:ext>
            </a:extLst>
          </p:cNvPr>
          <p:cNvGrpSpPr/>
          <p:nvPr/>
        </p:nvGrpSpPr>
        <p:grpSpPr>
          <a:xfrm>
            <a:off x="157494" y="109414"/>
            <a:ext cx="11671587" cy="6428545"/>
            <a:chOff x="157494" y="109414"/>
            <a:chExt cx="11671587" cy="6428545"/>
          </a:xfrm>
        </p:grpSpPr>
        <p:pic>
          <p:nvPicPr>
            <p:cNvPr id="9" name="Google Shape;91;p18">
              <a:extLst>
                <a:ext uri="{FF2B5EF4-FFF2-40B4-BE49-F238E27FC236}">
                  <a16:creationId xmlns:a16="http://schemas.microsoft.com/office/drawing/2014/main" id="{37188E98-8467-6F68-AEAA-B73E9BE15AC7}"/>
                </a:ext>
              </a:extLst>
            </p:cNvPr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57494" y="109414"/>
              <a:ext cx="1641224" cy="416900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69CA4913-A5AC-93C9-512C-63E2E837B9A7}"/>
                </a:ext>
              </a:extLst>
            </p:cNvPr>
            <p:cNvCxnSpPr>
              <a:cxnSpLocks/>
            </p:cNvCxnSpPr>
            <p:nvPr/>
          </p:nvCxnSpPr>
          <p:spPr>
            <a:xfrm>
              <a:off x="1942011" y="317864"/>
              <a:ext cx="9884229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095D5AE8-2FDF-7592-1E0D-3789A9A0DB22}"/>
                </a:ext>
              </a:extLst>
            </p:cNvPr>
            <p:cNvCxnSpPr>
              <a:cxnSpLocks/>
            </p:cNvCxnSpPr>
            <p:nvPr/>
          </p:nvCxnSpPr>
          <p:spPr>
            <a:xfrm>
              <a:off x="11795759" y="302623"/>
              <a:ext cx="0" cy="6235336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직선 연결선 11">
              <a:extLst>
                <a:ext uri="{FF2B5EF4-FFF2-40B4-BE49-F238E27FC236}">
                  <a16:creationId xmlns:a16="http://schemas.microsoft.com/office/drawing/2014/main" id="{58F342AA-802E-0460-BF75-0746D44C2B8C}"/>
                </a:ext>
              </a:extLst>
            </p:cNvPr>
            <p:cNvCxnSpPr>
              <a:cxnSpLocks/>
            </p:cNvCxnSpPr>
            <p:nvPr/>
          </p:nvCxnSpPr>
          <p:spPr>
            <a:xfrm>
              <a:off x="345081" y="6503123"/>
              <a:ext cx="11484000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직선 연결선 12">
              <a:extLst>
                <a:ext uri="{FF2B5EF4-FFF2-40B4-BE49-F238E27FC236}">
                  <a16:creationId xmlns:a16="http://schemas.microsoft.com/office/drawing/2014/main" id="{634E7C9E-E669-93D3-F3E9-2212D762065B}"/>
                </a:ext>
              </a:extLst>
            </p:cNvPr>
            <p:cNvCxnSpPr>
              <a:cxnSpLocks/>
            </p:cNvCxnSpPr>
            <p:nvPr/>
          </p:nvCxnSpPr>
          <p:spPr>
            <a:xfrm>
              <a:off x="383176" y="622664"/>
              <a:ext cx="0" cy="5915295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4BED5A1A-B1B4-B09D-C9E5-10F4463454A6}"/>
              </a:ext>
            </a:extLst>
          </p:cNvPr>
          <p:cNvSpPr txBox="1"/>
          <p:nvPr/>
        </p:nvSpPr>
        <p:spPr>
          <a:xfrm>
            <a:off x="1510936" y="977774"/>
            <a:ext cx="9157064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dirty="0">
                <a:solidFill>
                  <a:srgbClr val="0070C0"/>
                </a:solidFill>
                <a:latin typeface="Malgun Gothic"/>
                <a:ea typeface="Malgun Gothic"/>
              </a:rPr>
              <a:t>#</a:t>
            </a:r>
            <a:r>
              <a:rPr lang="ko-KR" altLang="en-US" dirty="0">
                <a:solidFill>
                  <a:srgbClr val="0070C0"/>
                </a:solidFill>
                <a:latin typeface="Malgun Gothic"/>
                <a:ea typeface="Malgun Gothic"/>
                <a:cs typeface="+mn-lt"/>
              </a:rPr>
              <a:t>이란</a:t>
            </a:r>
            <a:r>
              <a:rPr lang="en-US" dirty="0">
                <a:solidFill>
                  <a:srgbClr val="0070C0"/>
                </a:solidFill>
                <a:latin typeface="Malgun Gothic"/>
                <a:ea typeface="Malgun Gothic"/>
                <a:cs typeface="+mn-lt"/>
              </a:rPr>
              <a:t> </a:t>
            </a:r>
            <a:r>
              <a:rPr lang="en-US" sz="1800" dirty="0">
                <a:solidFill>
                  <a:srgbClr val="0070C0"/>
                </a:solidFill>
                <a:latin typeface="Malgun Gothic"/>
                <a:ea typeface="Malgun Gothic"/>
              </a:rPr>
              <a:t>| </a:t>
            </a:r>
            <a:r>
              <a:rPr lang="ko-KR" altLang="en-US" dirty="0">
                <a:latin typeface="Malgun Gothic"/>
                <a:ea typeface="Malgun Gothic"/>
                <a:cs typeface="+mn-lt"/>
              </a:rPr>
              <a:t>이란 교회가 소망을 잃지 않도록 기도합니다. </a:t>
            </a:r>
            <a:endParaRPr lang="ko-KR" altLang="en-US" dirty="0">
              <a:latin typeface="Malgun Gothic"/>
              <a:ea typeface="Malgun Gothic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C2960FD-A7CA-00CF-7BBC-7B6CF0CCE261}"/>
              </a:ext>
            </a:extLst>
          </p:cNvPr>
          <p:cNvSpPr txBox="1"/>
          <p:nvPr/>
        </p:nvSpPr>
        <p:spPr>
          <a:xfrm>
            <a:off x="1216641" y="1805887"/>
            <a:ext cx="6156043" cy="3046988"/>
          </a:xfrm>
          <a:prstGeom prst="rect">
            <a:avLst/>
          </a:prstGeom>
          <a:solidFill>
            <a:schemeClr val="bg1"/>
          </a:solidFill>
        </p:spPr>
        <p:txBody>
          <a:bodyPr wrap="square" lIns="91440" tIns="45720" rIns="91440" bIns="45720" rtlCol="0" anchor="t">
            <a:spAutoFit/>
          </a:bodyPr>
          <a:lstStyle/>
          <a:p>
            <a:pPr marL="228600" indent="-228600" algn="just">
              <a:buFont typeface="Arial"/>
              <a:buChar char="•"/>
            </a:pPr>
            <a:r>
              <a:rPr lang="ko-KR" altLang="en-US" sz="1200" kern="100" dirty="0">
                <a:highlight>
                  <a:srgbClr val="FFFFFF"/>
                </a:highlight>
                <a:ea typeface="+mn-lt"/>
                <a:cs typeface="+mn-lt"/>
              </a:rPr>
              <a:t>요한나의 가족과 생명을 지키기 </a:t>
            </a:r>
            <a:r>
              <a:rPr lang="ko-KR" sz="1200" kern="100" dirty="0">
                <a:highlight>
                  <a:srgbClr val="FFFFFF"/>
                </a:highlight>
                <a:ea typeface="+mn-lt"/>
                <a:cs typeface="+mn-lt"/>
              </a:rPr>
              <a:t>위해 희생된 </a:t>
            </a:r>
            <a:r>
              <a:rPr lang="ko-KR" altLang="en-US" sz="1200" kern="100" dirty="0">
                <a:highlight>
                  <a:srgbClr val="FFFFFF"/>
                </a:highlight>
                <a:ea typeface="+mn-lt"/>
                <a:cs typeface="+mn-lt"/>
              </a:rPr>
              <a:t>남편을 잃은 모든 가족들에게 하나님의 위로가 임하기를 기도합니다</a:t>
            </a:r>
            <a:r>
              <a:rPr lang="ko-KR" sz="1200" kern="100" dirty="0">
                <a:highlight>
                  <a:srgbClr val="FFFFFF"/>
                </a:highlight>
                <a:ea typeface="+mn-lt"/>
                <a:cs typeface="+mn-lt"/>
              </a:rPr>
              <a:t>.</a:t>
            </a:r>
            <a:r>
              <a:rPr lang="ko-KR" altLang="en-US" sz="1200" kern="100" dirty="0">
                <a:highlight>
                  <a:srgbClr val="FFFFFF"/>
                </a:highlight>
                <a:ea typeface="+mn-lt"/>
                <a:cs typeface="+mn-lt"/>
              </a:rPr>
              <a:t> 이들의 용기가 잊혀지지 않게 하시고</a:t>
            </a:r>
            <a:r>
              <a:rPr lang="ko-KR" sz="1200" kern="100" dirty="0">
                <a:highlight>
                  <a:srgbClr val="FFFFFF"/>
                </a:highlight>
                <a:ea typeface="+mn-lt"/>
                <a:cs typeface="+mn-lt"/>
              </a:rPr>
              <a:t>, 이들의 희생이 헛되지 않게 하시고, 사회의 긍정적 변화를 일으키는 원천이 되게 </a:t>
            </a:r>
            <a:r>
              <a:rPr lang="ko-KR" sz="1200" kern="100" dirty="0" err="1">
                <a:highlight>
                  <a:srgbClr val="FFFFFF"/>
                </a:highlight>
                <a:ea typeface="+mn-lt"/>
                <a:cs typeface="+mn-lt"/>
              </a:rPr>
              <a:t>하옵소서</a:t>
            </a:r>
            <a:r>
              <a:rPr lang="en-US" altLang="ko-KR" sz="1200" kern="100" dirty="0">
                <a:highlight>
                  <a:srgbClr val="FFFFFF"/>
                </a:highlight>
                <a:ea typeface="+mn-lt"/>
                <a:cs typeface="+mn-lt"/>
              </a:rPr>
              <a:t>!</a:t>
            </a:r>
            <a:endParaRPr lang="en-US" altLang="ko-KR" sz="1200" kern="100" dirty="0">
              <a:highlight>
                <a:srgbClr val="FFFFFF"/>
              </a:highlight>
              <a:ea typeface="맑은 고딕"/>
            </a:endParaRPr>
          </a:p>
          <a:p>
            <a:pPr algn="just"/>
            <a:endParaRPr lang="en-US" altLang="ko-KR" sz="1200" kern="100" dirty="0">
              <a:highlight>
                <a:srgbClr val="FFFFFF"/>
              </a:highlight>
              <a:ea typeface="+mn-lt"/>
              <a:cs typeface="+mn-lt"/>
            </a:endParaRPr>
          </a:p>
          <a:p>
            <a:pPr marL="171450" indent="-171450" algn="just">
              <a:buFont typeface="Arial"/>
              <a:buChar char="•"/>
            </a:pPr>
            <a:r>
              <a:rPr lang="ko-KR" altLang="en-US" sz="1200" kern="100" dirty="0" err="1">
                <a:highlight>
                  <a:srgbClr val="FFFFFF"/>
                </a:highlight>
                <a:ea typeface="+mn-lt"/>
                <a:cs typeface="+mn-lt"/>
              </a:rPr>
              <a:t>가잘을</a:t>
            </a:r>
            <a:r>
              <a:rPr lang="ko-KR" altLang="en-US" sz="1200" kern="100" dirty="0">
                <a:highlight>
                  <a:srgbClr val="FFFFFF"/>
                </a:highlight>
                <a:ea typeface="+mn-lt"/>
                <a:cs typeface="+mn-lt"/>
              </a:rPr>
              <a:t> 위해 기도합니다 </a:t>
            </a:r>
            <a:r>
              <a:rPr lang="en-US" altLang="ko-KR" sz="1200" kern="100" dirty="0">
                <a:highlight>
                  <a:srgbClr val="FFFFFF"/>
                </a:highlight>
                <a:ea typeface="+mn-lt"/>
                <a:cs typeface="+mn-lt"/>
              </a:rPr>
              <a:t>—</a:t>
            </a:r>
            <a:r>
              <a:rPr lang="ko-KR" altLang="en-US" sz="1200" kern="100" dirty="0">
                <a:highlight>
                  <a:srgbClr val="FFFFFF"/>
                </a:highlight>
                <a:ea typeface="+mn-lt"/>
                <a:cs typeface="+mn-lt"/>
              </a:rPr>
              <a:t> 격리된 상태에서 하나님의 보호와 힘</a:t>
            </a:r>
            <a:r>
              <a:rPr lang="ko-KR" sz="1200" kern="100" dirty="0">
                <a:highlight>
                  <a:srgbClr val="FFFFFF"/>
                </a:highlight>
                <a:ea typeface="+mn-lt"/>
                <a:cs typeface="+mn-lt"/>
              </a:rPr>
              <a:t>, </a:t>
            </a:r>
            <a:r>
              <a:rPr lang="ko-KR" altLang="en-US" sz="1200" kern="100" dirty="0">
                <a:highlight>
                  <a:srgbClr val="FFFFFF"/>
                </a:highlight>
                <a:ea typeface="+mn-lt"/>
                <a:cs typeface="+mn-lt"/>
              </a:rPr>
              <a:t>그리고 임재를 경험하게 </a:t>
            </a:r>
            <a:r>
              <a:rPr lang="ko-KR" altLang="en-US" sz="1200" kern="100" dirty="0" err="1">
                <a:highlight>
                  <a:srgbClr val="FFFFFF"/>
                </a:highlight>
                <a:ea typeface="+mn-lt"/>
                <a:cs typeface="+mn-lt"/>
              </a:rPr>
              <a:t>하옵소서</a:t>
            </a:r>
            <a:r>
              <a:rPr lang="ko-KR" altLang="en-US" sz="1200" kern="100" dirty="0">
                <a:highlight>
                  <a:srgbClr val="FFFFFF"/>
                </a:highlight>
                <a:ea typeface="+mn-lt"/>
                <a:cs typeface="+mn-lt"/>
              </a:rPr>
              <a:t>! 낮의 해와 밤의 달도 </a:t>
            </a:r>
            <a:r>
              <a:rPr lang="ko-KR" altLang="en-US" sz="1200" kern="100" dirty="0" err="1">
                <a:highlight>
                  <a:srgbClr val="FFFFFF"/>
                </a:highlight>
                <a:ea typeface="+mn-lt"/>
                <a:cs typeface="+mn-lt"/>
              </a:rPr>
              <a:t>가잘을</a:t>
            </a:r>
            <a:r>
              <a:rPr lang="ko-KR" altLang="en-US" sz="1200" kern="100" dirty="0">
                <a:highlight>
                  <a:srgbClr val="FFFFFF"/>
                </a:highlight>
                <a:ea typeface="+mn-lt"/>
                <a:cs typeface="+mn-lt"/>
              </a:rPr>
              <a:t> 해하지 못하게 하시고, 가족과의 연락이 회복되며</a:t>
            </a:r>
            <a:r>
              <a:rPr lang="ko-KR" sz="1200" kern="100" dirty="0">
                <a:highlight>
                  <a:srgbClr val="FFFFFF"/>
                </a:highlight>
                <a:ea typeface="+mn-lt"/>
                <a:cs typeface="+mn-lt"/>
              </a:rPr>
              <a:t>, </a:t>
            </a:r>
            <a:r>
              <a:rPr lang="ko-KR" altLang="en-US" sz="1200" kern="100" dirty="0">
                <a:highlight>
                  <a:srgbClr val="FFFFFF"/>
                </a:highlight>
                <a:ea typeface="+mn-lt"/>
                <a:cs typeface="+mn-lt"/>
              </a:rPr>
              <a:t>부당한 구금이 하루 속히 끝나기를 기도합니다</a:t>
            </a:r>
            <a:r>
              <a:rPr lang="en-US" altLang="ko-KR" sz="1200" kern="100" dirty="0">
                <a:highlight>
                  <a:srgbClr val="FFFFFF"/>
                </a:highlight>
                <a:ea typeface="+mn-lt"/>
                <a:cs typeface="+mn-lt"/>
              </a:rPr>
              <a:t>.</a:t>
            </a:r>
            <a:r>
              <a:rPr lang="ko-KR" altLang="en-US" sz="1200" kern="100" dirty="0">
                <a:highlight>
                  <a:srgbClr val="FFFFFF"/>
                </a:highlight>
                <a:ea typeface="+mn-lt"/>
                <a:cs typeface="+mn-lt"/>
              </a:rPr>
              <a:t> 침묵과 두려움 속에 갇힌 모든 그리스도인들을 기억해 </a:t>
            </a:r>
            <a:r>
              <a:rPr lang="ko-KR" altLang="en-US" sz="1200" kern="100" dirty="0" err="1">
                <a:highlight>
                  <a:srgbClr val="FFFFFF"/>
                </a:highlight>
                <a:ea typeface="+mn-lt"/>
                <a:cs typeface="+mn-lt"/>
              </a:rPr>
              <a:t>주옵소서</a:t>
            </a:r>
            <a:r>
              <a:rPr lang="ko-KR" sz="1200" kern="100" dirty="0">
                <a:highlight>
                  <a:srgbClr val="FFFFFF"/>
                </a:highlight>
                <a:ea typeface="+mn-lt"/>
                <a:cs typeface="+mn-lt"/>
              </a:rPr>
              <a:t>.</a:t>
            </a:r>
            <a:endParaRPr lang="ko-KR" dirty="0">
              <a:ea typeface="+mn-lt"/>
              <a:cs typeface="+mn-lt"/>
            </a:endParaRPr>
          </a:p>
          <a:p>
            <a:pPr algn="just"/>
            <a:endParaRPr lang="ko-KR" altLang="en-US" sz="1200" kern="100" dirty="0">
              <a:highlight>
                <a:srgbClr val="FFFFFF"/>
              </a:highlight>
              <a:ea typeface="+mn-lt"/>
              <a:cs typeface="+mn-lt"/>
            </a:endParaRPr>
          </a:p>
          <a:p>
            <a:pPr marL="228600" indent="-228600" algn="just">
              <a:buFont typeface="Arial"/>
              <a:buChar char="•"/>
            </a:pPr>
            <a:r>
              <a:rPr lang="ko-KR" sz="1200" kern="100" dirty="0">
                <a:highlight>
                  <a:srgbClr val="FFFFFF"/>
                </a:highlight>
                <a:ea typeface="+mn-lt"/>
                <a:cs typeface="+mn-lt"/>
              </a:rPr>
              <a:t>전국에 퍼진 폭력과 탄압이 멈추도록 </a:t>
            </a:r>
            <a:r>
              <a:rPr lang="ko-KR" altLang="en-US" sz="1200" kern="100" dirty="0">
                <a:highlight>
                  <a:srgbClr val="FFFFFF"/>
                </a:highlight>
                <a:ea typeface="+mn-lt"/>
                <a:cs typeface="+mn-lt"/>
              </a:rPr>
              <a:t>기도합니다</a:t>
            </a:r>
            <a:r>
              <a:rPr lang="ko-KR" sz="1200" kern="100" dirty="0">
                <a:highlight>
                  <a:srgbClr val="FFFFFF"/>
                </a:highlight>
                <a:ea typeface="+mn-lt"/>
                <a:cs typeface="+mn-lt"/>
              </a:rPr>
              <a:t>. </a:t>
            </a:r>
            <a:r>
              <a:rPr lang="ko-KR" altLang="en-US" sz="1200" kern="100" dirty="0">
                <a:highlight>
                  <a:srgbClr val="FFFFFF"/>
                </a:highlight>
                <a:ea typeface="+mn-lt"/>
                <a:cs typeface="+mn-lt"/>
              </a:rPr>
              <a:t>하나님께서 그리스도인과 모든 시민을 지키시고</a:t>
            </a:r>
            <a:r>
              <a:rPr lang="en-US" altLang="ko-KR" sz="1200" kern="100" dirty="0">
                <a:highlight>
                  <a:srgbClr val="FFFFFF"/>
                </a:highlight>
                <a:ea typeface="+mn-lt"/>
                <a:cs typeface="+mn-lt"/>
              </a:rPr>
              <a:t>,</a:t>
            </a:r>
            <a:r>
              <a:rPr lang="ko-KR" altLang="en-US" sz="1200" kern="100" dirty="0">
                <a:highlight>
                  <a:srgbClr val="FFFFFF"/>
                </a:highlight>
                <a:ea typeface="+mn-lt"/>
                <a:cs typeface="+mn-lt"/>
              </a:rPr>
              <a:t> 압박 속에서도 교회를 강하게 하시며</a:t>
            </a:r>
            <a:r>
              <a:rPr lang="en-US" altLang="ko-KR" sz="1200" kern="100" dirty="0">
                <a:highlight>
                  <a:srgbClr val="FFFFFF"/>
                </a:highlight>
                <a:ea typeface="+mn-lt"/>
                <a:cs typeface="+mn-lt"/>
              </a:rPr>
              <a:t>,</a:t>
            </a:r>
            <a:r>
              <a:rPr lang="ko-KR" altLang="en-US" sz="1200" kern="100" dirty="0">
                <a:highlight>
                  <a:srgbClr val="FFFFFF"/>
                </a:highlight>
                <a:ea typeface="+mn-lt"/>
                <a:cs typeface="+mn-lt"/>
              </a:rPr>
              <a:t> 지금 두려움이 지배하는 곳에 진리와 정의와 희망이 일어나게 하소서</a:t>
            </a:r>
            <a:r>
              <a:rPr lang="en-US" altLang="ko-KR" sz="1200" kern="100" dirty="0">
                <a:highlight>
                  <a:srgbClr val="FFFFFF"/>
                </a:highlight>
                <a:ea typeface="+mn-lt"/>
                <a:cs typeface="+mn-lt"/>
              </a:rPr>
              <a:t>.</a:t>
            </a:r>
            <a:endParaRPr lang="ko-KR" dirty="0"/>
          </a:p>
          <a:p>
            <a:pPr algn="just"/>
            <a:endParaRPr lang="en-US" altLang="ko-KR" sz="1200" kern="100" dirty="0">
              <a:highlight>
                <a:srgbClr val="FFFFFF"/>
              </a:highlight>
              <a:ea typeface="+mn-lt"/>
              <a:cs typeface="+mn-lt"/>
            </a:endParaRPr>
          </a:p>
          <a:p>
            <a:pPr marL="228600" indent="-228600" algn="just">
              <a:buFont typeface="Arial"/>
              <a:buChar char="•"/>
            </a:pPr>
            <a:r>
              <a:rPr lang="ko-KR" altLang="en-US" sz="1200" kern="100" dirty="0">
                <a:highlight>
                  <a:srgbClr val="FFFFFF"/>
                </a:highlight>
                <a:ea typeface="+mn-lt"/>
                <a:cs typeface="+mn-lt"/>
              </a:rPr>
              <a:t>세계 지도자들 사이에 위협이 계속되는 가운데</a:t>
            </a:r>
            <a:r>
              <a:rPr lang="ko-KR" sz="1200" kern="100" dirty="0">
                <a:highlight>
                  <a:srgbClr val="FFFFFF"/>
                </a:highlight>
                <a:ea typeface="+mn-lt"/>
                <a:cs typeface="+mn-lt"/>
              </a:rPr>
              <a:t>, </a:t>
            </a:r>
            <a:r>
              <a:rPr lang="ko-KR" altLang="en-US" sz="1200" kern="100" dirty="0">
                <a:highlight>
                  <a:srgbClr val="FFFFFF"/>
                </a:highlight>
                <a:ea typeface="+mn-lt"/>
                <a:cs typeface="+mn-lt"/>
              </a:rPr>
              <a:t>이란 교회가 보호받도록 기도합니다</a:t>
            </a:r>
            <a:r>
              <a:rPr lang="ko-KR" sz="1200" kern="100" dirty="0">
                <a:highlight>
                  <a:srgbClr val="FFFFFF"/>
                </a:highlight>
                <a:ea typeface="+mn-lt"/>
                <a:cs typeface="+mn-lt"/>
              </a:rPr>
              <a:t>. 절망적 </a:t>
            </a:r>
            <a:r>
              <a:rPr lang="ko-KR" altLang="en-US" sz="1200" kern="100" dirty="0">
                <a:highlight>
                  <a:srgbClr val="FFFFFF"/>
                </a:highlight>
                <a:ea typeface="+mn-lt"/>
                <a:cs typeface="+mn-lt"/>
              </a:rPr>
              <a:t>상황속에서도 소망을 잃지 않게 하시고, 믿음의 주요 또 온전케 하시는 예수를 바라보게 </a:t>
            </a:r>
            <a:r>
              <a:rPr lang="ko-KR" altLang="en-US" sz="1200" kern="100" dirty="0" err="1">
                <a:highlight>
                  <a:srgbClr val="FFFFFF"/>
                </a:highlight>
                <a:ea typeface="+mn-lt"/>
                <a:cs typeface="+mn-lt"/>
              </a:rPr>
              <a:t>하옵소서</a:t>
            </a:r>
            <a:r>
              <a:rPr lang="ko-KR" altLang="en-US" sz="1200" kern="100" dirty="0">
                <a:highlight>
                  <a:srgbClr val="FFFFFF"/>
                </a:highlight>
                <a:ea typeface="+mn-lt"/>
                <a:cs typeface="+mn-lt"/>
              </a:rPr>
              <a:t>!</a:t>
            </a:r>
            <a:endParaRPr lang="ko-KR" sz="1200" kern="100" dirty="0">
              <a:highlight>
                <a:srgbClr val="FFFFFF"/>
              </a:highlight>
              <a:ea typeface="+mn-lt"/>
              <a:cs typeface="+mn-lt"/>
            </a:endParaRPr>
          </a:p>
        </p:txBody>
      </p:sp>
      <p:pic>
        <p:nvPicPr>
          <p:cNvPr id="5" name="그림 4" descr="의류, 신발류, 사람, 하늘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952A55F2-AC95-0087-CC8F-B3E9AE8EDD7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93621" y="1956813"/>
            <a:ext cx="4062758" cy="2724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629403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8D3B1C-B793-A356-C2C9-1AACB14822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그룹 7">
            <a:extLst>
              <a:ext uri="{FF2B5EF4-FFF2-40B4-BE49-F238E27FC236}">
                <a16:creationId xmlns:a16="http://schemas.microsoft.com/office/drawing/2014/main" id="{2A1ACEDB-49D3-7440-9DBA-F37F458E97F4}"/>
              </a:ext>
            </a:extLst>
          </p:cNvPr>
          <p:cNvGrpSpPr/>
          <p:nvPr/>
        </p:nvGrpSpPr>
        <p:grpSpPr>
          <a:xfrm>
            <a:off x="157494" y="109414"/>
            <a:ext cx="11671587" cy="6428545"/>
            <a:chOff x="157494" y="109414"/>
            <a:chExt cx="11671587" cy="6428545"/>
          </a:xfrm>
        </p:grpSpPr>
        <p:pic>
          <p:nvPicPr>
            <p:cNvPr id="9" name="Google Shape;91;p18">
              <a:extLst>
                <a:ext uri="{FF2B5EF4-FFF2-40B4-BE49-F238E27FC236}">
                  <a16:creationId xmlns:a16="http://schemas.microsoft.com/office/drawing/2014/main" id="{FBD5D2BA-6DE9-6B9E-15CD-6554A41A5B72}"/>
                </a:ext>
              </a:extLst>
            </p:cNvPr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57494" y="109414"/>
              <a:ext cx="1641224" cy="416900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5B729F76-F5E9-5B8C-77BE-C1DFF548536C}"/>
                </a:ext>
              </a:extLst>
            </p:cNvPr>
            <p:cNvCxnSpPr>
              <a:cxnSpLocks/>
            </p:cNvCxnSpPr>
            <p:nvPr/>
          </p:nvCxnSpPr>
          <p:spPr>
            <a:xfrm>
              <a:off x="1942011" y="317864"/>
              <a:ext cx="9884229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35089EF6-995C-9B08-2352-7917BDEB4DB1}"/>
                </a:ext>
              </a:extLst>
            </p:cNvPr>
            <p:cNvCxnSpPr>
              <a:cxnSpLocks/>
            </p:cNvCxnSpPr>
            <p:nvPr/>
          </p:nvCxnSpPr>
          <p:spPr>
            <a:xfrm>
              <a:off x="11795759" y="302623"/>
              <a:ext cx="0" cy="6235336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직선 연결선 11">
              <a:extLst>
                <a:ext uri="{FF2B5EF4-FFF2-40B4-BE49-F238E27FC236}">
                  <a16:creationId xmlns:a16="http://schemas.microsoft.com/office/drawing/2014/main" id="{F444FC7C-6946-C6EE-4A8C-B8191CF2F314}"/>
                </a:ext>
              </a:extLst>
            </p:cNvPr>
            <p:cNvCxnSpPr>
              <a:cxnSpLocks/>
            </p:cNvCxnSpPr>
            <p:nvPr/>
          </p:nvCxnSpPr>
          <p:spPr>
            <a:xfrm>
              <a:off x="345081" y="6503123"/>
              <a:ext cx="11484000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직선 연결선 12">
              <a:extLst>
                <a:ext uri="{FF2B5EF4-FFF2-40B4-BE49-F238E27FC236}">
                  <a16:creationId xmlns:a16="http://schemas.microsoft.com/office/drawing/2014/main" id="{5812E006-ACCA-DB02-2FE7-424137A5E12D}"/>
                </a:ext>
              </a:extLst>
            </p:cNvPr>
            <p:cNvCxnSpPr>
              <a:cxnSpLocks/>
            </p:cNvCxnSpPr>
            <p:nvPr/>
          </p:nvCxnSpPr>
          <p:spPr>
            <a:xfrm>
              <a:off x="383176" y="622664"/>
              <a:ext cx="0" cy="5915295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5" name="직선 연결선 14">
            <a:extLst>
              <a:ext uri="{FF2B5EF4-FFF2-40B4-BE49-F238E27FC236}">
                <a16:creationId xmlns:a16="http://schemas.microsoft.com/office/drawing/2014/main" id="{7C6ADBD5-11A3-4E08-4C72-23E3F14EFDD0}"/>
              </a:ext>
            </a:extLst>
          </p:cNvPr>
          <p:cNvCxnSpPr>
            <a:cxnSpLocks/>
          </p:cNvCxnSpPr>
          <p:nvPr/>
        </p:nvCxnSpPr>
        <p:spPr>
          <a:xfrm>
            <a:off x="1213164" y="1466850"/>
            <a:ext cx="9454836" cy="0"/>
          </a:xfrm>
          <a:prstGeom prst="line">
            <a:avLst/>
          </a:prstGeom>
          <a:ln w="12700">
            <a:solidFill>
              <a:srgbClr val="3F217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30372C68-2778-765E-C1D6-BA87F561F03D}"/>
              </a:ext>
            </a:extLst>
          </p:cNvPr>
          <p:cNvSpPr txBox="1"/>
          <p:nvPr/>
        </p:nvSpPr>
        <p:spPr>
          <a:xfrm>
            <a:off x="1510936" y="977774"/>
            <a:ext cx="9157064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ko-KR" dirty="0">
                <a:solidFill>
                  <a:srgbClr val="0070C0"/>
                </a:solidFill>
                <a:ea typeface="맑은 고딕"/>
              </a:rPr>
              <a:t>#방글라데시 </a:t>
            </a:r>
            <a:r>
              <a:rPr lang="en-US" altLang="ko-KR" sz="1800" dirty="0">
                <a:solidFill>
                  <a:srgbClr val="0070C0"/>
                </a:solidFill>
                <a:ea typeface="맑은 고딕"/>
              </a:rPr>
              <a:t>| </a:t>
            </a:r>
            <a:r>
              <a:rPr lang="ko-KR" altLang="en-US" b="1" dirty="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방글라데시 북부 개종 신자</a:t>
            </a:r>
            <a:r>
              <a:rPr lang="en-US" altLang="ko-KR" b="1" dirty="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(MBB)</a:t>
            </a:r>
            <a:r>
              <a:rPr lang="ko-KR" altLang="en-US" b="1" dirty="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 대상 박해 급증</a:t>
            </a:r>
            <a:endParaRPr lang="en-US" dirty="0">
              <a:solidFill>
                <a:srgbClr val="0070C0"/>
              </a:solidFill>
              <a:latin typeface="맑은 고딕"/>
              <a:ea typeface="맑은 고딕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64BFFF6-DE40-5CB0-5763-83F3B1065AB6}"/>
              </a:ext>
            </a:extLst>
          </p:cNvPr>
          <p:cNvSpPr txBox="1"/>
          <p:nvPr/>
        </p:nvSpPr>
        <p:spPr>
          <a:xfrm>
            <a:off x="1213163" y="1423489"/>
            <a:ext cx="6158003" cy="492442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 lIns="91440" tIns="45720" rIns="91440" bIns="45720" rtlCol="0" anchor="t">
            <a:spAutoFit/>
          </a:bodyPr>
          <a:lstStyle/>
          <a:p>
            <a:pPr algn="just"/>
            <a:r>
              <a:rPr lang="en-US" altLang="ko-KR" sz="1200" b="1" dirty="0">
                <a:latin typeface="맑은 고딕"/>
                <a:ea typeface="맑은 고딕"/>
                <a:cs typeface="+mn-lt"/>
              </a:rPr>
              <a:t>[2026.1.27]</a:t>
            </a:r>
            <a:r>
              <a:rPr lang="ko-KR" altLang="en-US" sz="1400" dirty="0">
                <a:ea typeface="맑은 고딕"/>
              </a:rPr>
              <a:t> </a:t>
            </a:r>
            <a:r>
              <a:rPr lang="en-US" altLang="ko-KR" sz="1200" dirty="0">
                <a:ea typeface="+mn-lt"/>
                <a:cs typeface="+mn-lt"/>
              </a:rPr>
              <a:t>2026</a:t>
            </a:r>
            <a:r>
              <a:rPr lang="ko-KR" sz="1200" dirty="0">
                <a:ea typeface="+mn-lt"/>
                <a:cs typeface="+mn-lt"/>
              </a:rPr>
              <a:t>년</a:t>
            </a:r>
            <a:r>
              <a:rPr lang="ko-KR" altLang="en-US" sz="1200" dirty="0">
                <a:ea typeface="+mn-lt"/>
                <a:cs typeface="+mn-lt"/>
              </a:rPr>
              <a:t> </a:t>
            </a:r>
            <a:r>
              <a:rPr lang="ko-KR" sz="1200" dirty="0">
                <a:ea typeface="+mn-lt"/>
                <a:cs typeface="+mn-lt"/>
              </a:rPr>
              <a:t>선거가 다가오면서 방글라데시 내 그리스도인, 특히 무슬림 배경 개종자(MBB)</a:t>
            </a:r>
            <a:r>
              <a:rPr lang="ko-KR" sz="1200" dirty="0" err="1">
                <a:ea typeface="+mn-lt"/>
                <a:cs typeface="+mn-lt"/>
              </a:rPr>
              <a:t>를</a:t>
            </a:r>
            <a:r>
              <a:rPr lang="ko-KR" sz="1200" dirty="0">
                <a:ea typeface="+mn-lt"/>
                <a:cs typeface="+mn-lt"/>
              </a:rPr>
              <a:t> 향한</a:t>
            </a:r>
            <a:r>
              <a:rPr lang="ko-KR" altLang="en-US" sz="1200" dirty="0">
                <a:ea typeface="+mn-lt"/>
                <a:cs typeface="+mn-lt"/>
              </a:rPr>
              <a:t> </a:t>
            </a:r>
            <a:r>
              <a:rPr lang="ko-KR" sz="1200" dirty="0">
                <a:ea typeface="+mn-lt"/>
                <a:cs typeface="+mn-lt"/>
              </a:rPr>
              <a:t>박해가 급격히 증가하고 있습니다</a:t>
            </a:r>
            <a:r>
              <a:rPr lang="en-US" altLang="ko-KR" sz="1200" dirty="0">
                <a:ea typeface="+mn-lt"/>
                <a:cs typeface="+mn-lt"/>
              </a:rPr>
              <a:t>.</a:t>
            </a:r>
            <a:r>
              <a:rPr lang="ko-KR" altLang="en-US" sz="1200" dirty="0">
                <a:ea typeface="+mn-lt"/>
                <a:cs typeface="+mn-lt"/>
              </a:rPr>
              <a:t> </a:t>
            </a:r>
            <a:r>
              <a:rPr lang="ko-KR" sz="1200" dirty="0">
                <a:ea typeface="+mn-lt"/>
                <a:cs typeface="+mn-lt"/>
              </a:rPr>
              <a:t>현지 소식에 따르면, 북부 지역의 복음 전도자들과 신자들이 허위 사실 유포와 생명의 위협</a:t>
            </a:r>
            <a:r>
              <a:rPr lang="en-US" altLang="ko-KR" sz="1200" dirty="0">
                <a:ea typeface="+mn-lt"/>
                <a:cs typeface="+mn-lt"/>
              </a:rPr>
              <a:t>,</a:t>
            </a:r>
            <a:r>
              <a:rPr lang="ko-KR" altLang="en-US" sz="1200" dirty="0">
                <a:ea typeface="+mn-lt"/>
                <a:cs typeface="+mn-lt"/>
              </a:rPr>
              <a:t> </a:t>
            </a:r>
            <a:r>
              <a:rPr lang="ko-KR" sz="1200" dirty="0">
                <a:ea typeface="+mn-lt"/>
                <a:cs typeface="+mn-lt"/>
              </a:rPr>
              <a:t>그리고 극심한 경제적 궁핍에 내몰리고 있습니다</a:t>
            </a:r>
            <a:r>
              <a:rPr lang="en-US" altLang="ko-KR" sz="1200" dirty="0">
                <a:ea typeface="+mn-lt"/>
                <a:cs typeface="+mn-lt"/>
              </a:rPr>
              <a:t>.</a:t>
            </a:r>
            <a:endParaRPr lang="ko-KR" altLang="en-US" b="1" dirty="0">
              <a:ea typeface="+mn-lt"/>
              <a:cs typeface="+mn-lt"/>
            </a:endParaRPr>
          </a:p>
          <a:p>
            <a:pPr algn="just"/>
            <a:endParaRPr lang="en-US" altLang="ko-KR" sz="1200" dirty="0">
              <a:ea typeface="+mn-lt"/>
              <a:cs typeface="+mn-lt"/>
            </a:endParaRPr>
          </a:p>
          <a:p>
            <a:pPr algn="just"/>
            <a:r>
              <a:rPr lang="ko-KR" altLang="en-US" sz="1200" b="1" dirty="0">
                <a:ea typeface="+mn-lt"/>
                <a:cs typeface="+mn-lt"/>
              </a:rPr>
              <a:t>허위 사실 유포와 공권력의 외면</a:t>
            </a:r>
            <a:r>
              <a:rPr lang="ko-KR" altLang="en-US" sz="1200" dirty="0">
                <a:ea typeface="+mn-lt"/>
                <a:cs typeface="+mn-lt"/>
              </a:rPr>
              <a:t> </a:t>
            </a:r>
            <a:endParaRPr lang="ko-KR" sz="1200">
              <a:ea typeface="+mn-lt"/>
              <a:cs typeface="+mn-lt"/>
            </a:endParaRPr>
          </a:p>
          <a:p>
            <a:pPr algn="just"/>
            <a:r>
              <a:rPr lang="ko-KR" altLang="en-US" sz="1200" dirty="0">
                <a:ea typeface="+mn-lt"/>
                <a:cs typeface="+mn-lt"/>
              </a:rPr>
              <a:t>북부 지역의 복음 전도자인 </a:t>
            </a:r>
            <a:r>
              <a:rPr lang="ko-KR" altLang="en-US" sz="1200" dirty="0" err="1">
                <a:ea typeface="+mn-lt"/>
                <a:cs typeface="+mn-lt"/>
              </a:rPr>
              <a:t>마문</a:t>
            </a:r>
            <a:r>
              <a:rPr lang="en-US" altLang="ko-KR" sz="1200" dirty="0">
                <a:ea typeface="+mn-lt"/>
                <a:cs typeface="+mn-lt"/>
              </a:rPr>
              <a:t>(Mamun</a:t>
            </a:r>
            <a:r>
              <a:rPr lang="ko-KR" sz="1200" dirty="0">
                <a:ea typeface="+mn-lt"/>
                <a:cs typeface="+mn-lt"/>
              </a:rPr>
              <a:t>)은 최근 지역 이슬람 지도자들로부터 위협을 받았습니다. 이들은</a:t>
            </a:r>
            <a:r>
              <a:rPr lang="ko-KR" altLang="en-US" sz="1200" dirty="0">
                <a:ea typeface="+mn-lt"/>
                <a:cs typeface="+mn-lt"/>
              </a:rPr>
              <a:t> </a:t>
            </a:r>
            <a:r>
              <a:rPr lang="ko-KR" sz="1200" dirty="0">
                <a:ea typeface="+mn-lt"/>
                <a:cs typeface="+mn-lt"/>
              </a:rPr>
              <a:t>'</a:t>
            </a:r>
            <a:r>
              <a:rPr lang="ko-KR" sz="1200" dirty="0" err="1">
                <a:ea typeface="+mn-lt"/>
                <a:cs typeface="+mn-lt"/>
              </a:rPr>
              <a:t>토히디</a:t>
            </a:r>
            <a:r>
              <a:rPr lang="ko-KR" sz="1200" dirty="0">
                <a:ea typeface="+mn-lt"/>
                <a:cs typeface="+mn-lt"/>
              </a:rPr>
              <a:t> </a:t>
            </a:r>
            <a:r>
              <a:rPr lang="ko-KR" sz="1200" dirty="0" err="1">
                <a:ea typeface="+mn-lt"/>
                <a:cs typeface="+mn-lt"/>
              </a:rPr>
              <a:t>자나타</a:t>
            </a:r>
            <a:r>
              <a:rPr lang="ko-KR" sz="1200" dirty="0">
                <a:ea typeface="+mn-lt"/>
                <a:cs typeface="+mn-lt"/>
              </a:rPr>
              <a:t>(</a:t>
            </a:r>
            <a:r>
              <a:rPr lang="ko-KR" sz="1200" dirty="0" err="1">
                <a:ea typeface="+mn-lt"/>
                <a:cs typeface="+mn-lt"/>
              </a:rPr>
              <a:t>Touhidi</a:t>
            </a:r>
            <a:r>
              <a:rPr lang="ko-KR" sz="1200" dirty="0">
                <a:ea typeface="+mn-lt"/>
                <a:cs typeface="+mn-lt"/>
              </a:rPr>
              <a:t> </a:t>
            </a:r>
            <a:r>
              <a:rPr lang="ko-KR" sz="1200" dirty="0" err="1">
                <a:ea typeface="+mn-lt"/>
                <a:cs typeface="+mn-lt"/>
              </a:rPr>
              <a:t>Janata</a:t>
            </a:r>
            <a:r>
              <a:rPr lang="ko-KR" sz="1200" dirty="0">
                <a:ea typeface="+mn-lt"/>
                <a:cs typeface="+mn-lt"/>
              </a:rPr>
              <a:t>)'라는 대규모 소셜 미디어 그룹을 운영하며, 돈을 대가로 기독교 개종이 이루어지고 있다는 허위 선전(</a:t>
            </a:r>
            <a:r>
              <a:rPr lang="ko-KR" sz="1200" dirty="0" err="1">
                <a:ea typeface="+mn-lt"/>
                <a:cs typeface="+mn-lt"/>
              </a:rPr>
              <a:t>Propaganda</a:t>
            </a:r>
            <a:r>
              <a:rPr lang="ko-KR" sz="1200" dirty="0">
                <a:ea typeface="+mn-lt"/>
                <a:cs typeface="+mn-lt"/>
              </a:rPr>
              <a:t>)을 퍼뜨리고 있습니다</a:t>
            </a:r>
            <a:r>
              <a:rPr lang="en-US" altLang="ko-KR" sz="1200" dirty="0">
                <a:ea typeface="+mn-lt"/>
                <a:cs typeface="+mn-lt"/>
              </a:rPr>
              <a:t>.</a:t>
            </a:r>
            <a:r>
              <a:rPr lang="ko-KR" altLang="en-US" sz="1200" dirty="0">
                <a:ea typeface="+mn-lt"/>
                <a:cs typeface="+mn-lt"/>
              </a:rPr>
              <a:t> </a:t>
            </a:r>
            <a:r>
              <a:rPr lang="ko-KR" sz="1200" dirty="0" err="1">
                <a:ea typeface="+mn-lt"/>
                <a:cs typeface="+mn-lt"/>
              </a:rPr>
              <a:t>마문이</a:t>
            </a:r>
            <a:r>
              <a:rPr lang="ko-KR" sz="1200" dirty="0">
                <a:ea typeface="+mn-lt"/>
                <a:cs typeface="+mn-lt"/>
              </a:rPr>
              <a:t> 신변 보호를 위해 경찰서를 찾았으나</a:t>
            </a:r>
            <a:r>
              <a:rPr lang="en-US" altLang="ko-KR" sz="1200" dirty="0">
                <a:ea typeface="+mn-lt"/>
                <a:cs typeface="+mn-lt"/>
              </a:rPr>
              <a:t>,</a:t>
            </a:r>
            <a:r>
              <a:rPr lang="ko-KR" altLang="en-US" sz="1200" dirty="0">
                <a:ea typeface="+mn-lt"/>
                <a:cs typeface="+mn-lt"/>
              </a:rPr>
              <a:t> </a:t>
            </a:r>
            <a:r>
              <a:rPr lang="ko-KR" sz="1200" dirty="0">
                <a:ea typeface="+mn-lt"/>
                <a:cs typeface="+mn-lt"/>
              </a:rPr>
              <a:t>경찰은 오히려 이슬람 지도자들이 먼저 접수한 "반사회적 활동 및</a:t>
            </a:r>
            <a:r>
              <a:rPr lang="ko-KR" altLang="en-US" sz="1200" dirty="0">
                <a:ea typeface="+mn-lt"/>
                <a:cs typeface="+mn-lt"/>
              </a:rPr>
              <a:t> </a:t>
            </a:r>
            <a:r>
              <a:rPr lang="ko-KR" sz="1200" dirty="0">
                <a:ea typeface="+mn-lt"/>
                <a:cs typeface="+mn-lt"/>
              </a:rPr>
              <a:t>금전적 유인 개종" 혐의를 언급하며 마문에게 주의할 것을 경고했습니다. 이는 </a:t>
            </a:r>
            <a:r>
              <a:rPr lang="ko-KR" sz="1200" dirty="0" err="1">
                <a:ea typeface="+mn-lt"/>
                <a:cs typeface="+mn-lt"/>
              </a:rPr>
              <a:t>박해받는</a:t>
            </a:r>
            <a:r>
              <a:rPr lang="ko-KR" sz="1200" dirty="0">
                <a:ea typeface="+mn-lt"/>
                <a:cs typeface="+mn-lt"/>
              </a:rPr>
              <a:t> 교회가 겪는 '하향식(</a:t>
            </a:r>
            <a:r>
              <a:rPr lang="ko-KR" sz="1200" dirty="0" err="1">
                <a:ea typeface="+mn-lt"/>
                <a:cs typeface="+mn-lt"/>
              </a:rPr>
              <a:t>Top-down</a:t>
            </a:r>
            <a:r>
              <a:rPr lang="ko-KR" sz="1200" dirty="0">
                <a:ea typeface="+mn-lt"/>
                <a:cs typeface="+mn-lt"/>
              </a:rPr>
              <a:t>)' 압박의 전형적인 사례입니다.</a:t>
            </a:r>
            <a:endParaRPr lang="ko-KR" sz="1200">
              <a:ea typeface="맑은 고딕"/>
            </a:endParaRPr>
          </a:p>
          <a:p>
            <a:pPr algn="just"/>
            <a:endParaRPr lang="ko-KR" altLang="en-US" sz="1200" dirty="0">
              <a:ea typeface="+mn-lt"/>
              <a:cs typeface="+mn-lt"/>
            </a:endParaRPr>
          </a:p>
          <a:p>
            <a:pPr algn="just"/>
            <a:r>
              <a:rPr lang="ko-KR" sz="1200" b="1" dirty="0">
                <a:ea typeface="+mn-lt"/>
                <a:cs typeface="+mn-lt"/>
              </a:rPr>
              <a:t>신앙 포기 강요와 인도주의적 위기</a:t>
            </a:r>
            <a:r>
              <a:rPr lang="ko-KR" sz="1200" dirty="0">
                <a:ea typeface="+mn-lt"/>
                <a:cs typeface="+mn-lt"/>
              </a:rPr>
              <a:t> </a:t>
            </a:r>
            <a:endParaRPr lang="ko-KR" altLang="en-US" sz="1200" dirty="0">
              <a:ea typeface="+mn-lt"/>
              <a:cs typeface="+mn-lt"/>
            </a:endParaRPr>
          </a:p>
          <a:p>
            <a:pPr algn="just"/>
            <a:r>
              <a:rPr lang="ko-KR" sz="1200" dirty="0">
                <a:ea typeface="+mn-lt"/>
                <a:cs typeface="+mn-lt"/>
              </a:rPr>
              <a:t>인근 마을에서는 이슬람 정당 관계자들이 남성들이 일터로 나간 낮 시간을 틈타 기독교 가정을 방문했습니다. 이들은 최소 15가구에 신앙을 포기하지 않으면 마을에서 쫓겨날 것이라고 위협했습니다. 이로 인해 많은 남성 신자가 신변 </a:t>
            </a:r>
            <a:r>
              <a:rPr lang="ko-KR" altLang="en-US" sz="1200" dirty="0">
                <a:ea typeface="+mn-lt"/>
                <a:cs typeface="+mn-lt"/>
              </a:rPr>
              <a:t>안전을</a:t>
            </a:r>
            <a:r>
              <a:rPr lang="ko-KR" sz="1200" dirty="0">
                <a:ea typeface="+mn-lt"/>
                <a:cs typeface="+mn-lt"/>
              </a:rPr>
              <a:t> 위해 </a:t>
            </a:r>
            <a:r>
              <a:rPr lang="ko-KR" altLang="en-US" sz="1200" dirty="0">
                <a:ea typeface="+mn-lt"/>
                <a:cs typeface="+mn-lt"/>
              </a:rPr>
              <a:t>은신 </a:t>
            </a:r>
            <a:r>
              <a:rPr lang="ko-KR" sz="1200" dirty="0">
                <a:ea typeface="+mn-lt"/>
                <a:cs typeface="+mn-lt"/>
              </a:rPr>
              <a:t>중이며, 일용직 노동자인 이들이 일을 </a:t>
            </a:r>
            <a:r>
              <a:rPr lang="ko-KR" altLang="en-US" sz="1200" dirty="0">
                <a:ea typeface="+mn-lt"/>
                <a:cs typeface="+mn-lt"/>
              </a:rPr>
              <a:t>하지</a:t>
            </a:r>
            <a:r>
              <a:rPr lang="ko-KR" sz="1200" dirty="0">
                <a:ea typeface="+mn-lt"/>
                <a:cs typeface="+mn-lt"/>
              </a:rPr>
              <a:t> 못하게 되면서</a:t>
            </a:r>
            <a:r>
              <a:rPr lang="ko-KR" altLang="en-US" sz="1200" dirty="0">
                <a:ea typeface="+mn-lt"/>
                <a:cs typeface="+mn-lt"/>
              </a:rPr>
              <a:t> </a:t>
            </a:r>
            <a:r>
              <a:rPr lang="ko-KR" sz="1200" dirty="0">
                <a:ea typeface="+mn-lt"/>
                <a:cs typeface="+mn-lt"/>
              </a:rPr>
              <a:t>가족들은</a:t>
            </a:r>
            <a:r>
              <a:rPr lang="ko-KR" altLang="en-US" sz="1200" dirty="0">
                <a:ea typeface="+mn-lt"/>
                <a:cs typeface="+mn-lt"/>
              </a:rPr>
              <a:t> </a:t>
            </a:r>
            <a:r>
              <a:rPr lang="ko-KR" sz="1200" dirty="0">
                <a:ea typeface="+mn-lt"/>
                <a:cs typeface="+mn-lt"/>
              </a:rPr>
              <a:t>당장 </a:t>
            </a:r>
            <a:r>
              <a:rPr lang="ko-KR" altLang="en-US" sz="1200" dirty="0">
                <a:ea typeface="+mn-lt"/>
                <a:cs typeface="+mn-lt"/>
              </a:rPr>
              <a:t>먹을</a:t>
            </a:r>
            <a:r>
              <a:rPr lang="ko-KR" sz="1200" dirty="0">
                <a:ea typeface="+mn-lt"/>
                <a:cs typeface="+mn-lt"/>
              </a:rPr>
              <a:t> 양식조차 </a:t>
            </a:r>
            <a:r>
              <a:rPr lang="ko-KR" altLang="en-US" sz="1200" dirty="0">
                <a:ea typeface="+mn-lt"/>
                <a:cs typeface="+mn-lt"/>
              </a:rPr>
              <a:t>없는</a:t>
            </a:r>
            <a:r>
              <a:rPr 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기아</a:t>
            </a:r>
            <a:r>
              <a:rPr lang="ko-KR" sz="1200" dirty="0">
                <a:ea typeface="+mn-lt"/>
                <a:cs typeface="+mn-lt"/>
              </a:rPr>
              <a:t> 위기에</a:t>
            </a:r>
            <a:r>
              <a:rPr lang="ko-KR" altLang="en-US" sz="1200" dirty="0">
                <a:ea typeface="+mn-lt"/>
                <a:cs typeface="+mn-lt"/>
              </a:rPr>
              <a:t> </a:t>
            </a:r>
            <a:r>
              <a:rPr lang="ko-KR" sz="1200" dirty="0">
                <a:ea typeface="+mn-lt"/>
                <a:cs typeface="+mn-lt"/>
              </a:rPr>
              <a:t>처해 있습니다</a:t>
            </a:r>
            <a:r>
              <a:rPr lang="en-US" altLang="ko-KR" sz="1200" dirty="0">
                <a:ea typeface="+mn-lt"/>
                <a:cs typeface="+mn-lt"/>
              </a:rPr>
              <a:t>.</a:t>
            </a:r>
            <a:endParaRPr lang="ko-KR" altLang="en-US" sz="1200" dirty="0">
              <a:ea typeface="+mn-lt"/>
              <a:cs typeface="+mn-lt"/>
            </a:endParaRPr>
          </a:p>
          <a:p>
            <a:pPr algn="just"/>
            <a:endParaRPr lang="en-US" altLang="ko-KR" sz="1200" dirty="0">
              <a:ea typeface="+mn-lt"/>
              <a:cs typeface="+mn-lt"/>
            </a:endParaRPr>
          </a:p>
          <a:p>
            <a:pPr algn="just"/>
            <a:r>
              <a:rPr lang="ko-KR" sz="1200" dirty="0">
                <a:ea typeface="+mn-lt"/>
                <a:cs typeface="+mn-lt"/>
              </a:rPr>
              <a:t>현지</a:t>
            </a:r>
            <a:r>
              <a:rPr lang="ko-KR" altLang="en-US" sz="1200" dirty="0">
                <a:ea typeface="+mn-lt"/>
                <a:cs typeface="+mn-lt"/>
              </a:rPr>
              <a:t> </a:t>
            </a:r>
            <a:r>
              <a:rPr lang="ko-KR" sz="1200" dirty="0">
                <a:ea typeface="+mn-lt"/>
                <a:cs typeface="+mn-lt"/>
              </a:rPr>
              <a:t>목회자인 </a:t>
            </a:r>
            <a:r>
              <a:rPr lang="ko-KR" sz="1200" dirty="0" err="1">
                <a:ea typeface="+mn-lt"/>
                <a:cs typeface="+mn-lt"/>
              </a:rPr>
              <a:t>사이풀</a:t>
            </a:r>
            <a:r>
              <a:rPr lang="ko-KR" sz="1200" dirty="0">
                <a:ea typeface="+mn-lt"/>
                <a:cs typeface="+mn-lt"/>
              </a:rPr>
              <a:t>(</a:t>
            </a:r>
            <a:r>
              <a:rPr lang="ko-KR" sz="1200" dirty="0" err="1">
                <a:ea typeface="+mn-lt"/>
                <a:cs typeface="+mn-lt"/>
              </a:rPr>
              <a:t>Saiful</a:t>
            </a:r>
            <a:r>
              <a:rPr lang="ko-KR" sz="1200" dirty="0">
                <a:ea typeface="+mn-lt"/>
                <a:cs typeface="+mn-lt"/>
              </a:rPr>
              <a:t>)</a:t>
            </a:r>
            <a:r>
              <a:rPr lang="ko-KR" altLang="en-US" sz="1200" dirty="0">
                <a:ea typeface="+mn-lt"/>
                <a:cs typeface="+mn-lt"/>
              </a:rPr>
              <a:t>은</a:t>
            </a:r>
            <a:r>
              <a:rPr lang="ko-KR" sz="1200" dirty="0">
                <a:ea typeface="+mn-lt"/>
                <a:cs typeface="+mn-lt"/>
              </a:rPr>
              <a:t> "자신이 죽더라도 고소나 </a:t>
            </a:r>
            <a:r>
              <a:rPr lang="ko-KR" altLang="en-US" sz="1200" dirty="0">
                <a:ea typeface="+mn-lt"/>
                <a:cs typeface="+mn-lt"/>
              </a:rPr>
              <a:t>불만을</a:t>
            </a:r>
            <a:r>
              <a:rPr lang="ko-KR" sz="1200" dirty="0">
                <a:ea typeface="+mn-lt"/>
                <a:cs typeface="+mn-lt"/>
              </a:rPr>
              <a:t> 제기하지</a:t>
            </a:r>
            <a:r>
              <a:rPr lang="ko-KR" altLang="en-US" sz="1200" dirty="0">
                <a:ea typeface="+mn-lt"/>
                <a:cs typeface="+mn-lt"/>
              </a:rPr>
              <a:t> </a:t>
            </a:r>
            <a:r>
              <a:rPr lang="ko-KR" sz="1200" dirty="0">
                <a:ea typeface="+mn-lt"/>
                <a:cs typeface="+mn-lt"/>
              </a:rPr>
              <a:t>말라고</a:t>
            </a:r>
            <a:r>
              <a:rPr lang="ko-KR" altLang="en-US" sz="1200" dirty="0">
                <a:ea typeface="+mn-lt"/>
                <a:cs typeface="+mn-lt"/>
              </a:rPr>
              <a:t> </a:t>
            </a:r>
            <a:r>
              <a:rPr lang="ko-KR" sz="1200" dirty="0">
                <a:ea typeface="+mn-lt"/>
                <a:cs typeface="+mn-lt"/>
              </a:rPr>
              <a:t>가족에게 </a:t>
            </a:r>
            <a:r>
              <a:rPr lang="ko-KR" sz="1200" dirty="0" err="1">
                <a:ea typeface="+mn-lt"/>
                <a:cs typeface="+mn-lt"/>
              </a:rPr>
              <a:t>당부했다"</a:t>
            </a:r>
            <a:r>
              <a:rPr lang="ko-KR" altLang="en-US" sz="1200" dirty="0" err="1">
                <a:ea typeface="+mn-lt"/>
                <a:cs typeface="+mn-lt"/>
              </a:rPr>
              <a:t>며</a:t>
            </a:r>
            <a:r>
              <a:rPr lang="ko-KR" sz="1200" dirty="0">
                <a:ea typeface="+mn-lt"/>
                <a:cs typeface="+mn-lt"/>
              </a:rPr>
              <a:t>, </a:t>
            </a:r>
            <a:r>
              <a:rPr lang="en-US" altLang="ko-KR" sz="1200" dirty="0">
                <a:ea typeface="+mn-lt"/>
                <a:cs typeface="+mn-lt"/>
              </a:rPr>
              <a:t>"</a:t>
            </a:r>
            <a:r>
              <a:rPr lang="ko-KR" sz="1200" dirty="0">
                <a:ea typeface="+mn-lt"/>
                <a:cs typeface="+mn-lt"/>
              </a:rPr>
              <a:t>마지막 </a:t>
            </a:r>
            <a:r>
              <a:rPr lang="ko-KR" altLang="en-US" sz="1200" dirty="0">
                <a:ea typeface="+mn-lt"/>
                <a:cs typeface="+mn-lt"/>
              </a:rPr>
              <a:t>피</a:t>
            </a:r>
            <a:r>
              <a:rPr lang="ko-KR" sz="1200" dirty="0">
                <a:ea typeface="+mn-lt"/>
                <a:cs typeface="+mn-lt"/>
              </a:rPr>
              <a:t> 한 </a:t>
            </a:r>
            <a:r>
              <a:rPr lang="ko-KR" altLang="en-US" sz="1200" dirty="0">
                <a:ea typeface="+mn-lt"/>
                <a:cs typeface="+mn-lt"/>
              </a:rPr>
              <a:t>방울을</a:t>
            </a:r>
            <a:r>
              <a:rPr lang="ko-KR" sz="1200" dirty="0">
                <a:ea typeface="+mn-lt"/>
                <a:cs typeface="+mn-lt"/>
              </a:rPr>
              <a:t> 흘릴</a:t>
            </a:r>
            <a:r>
              <a:rPr lang="ko-KR" altLang="en-US" sz="1200" dirty="0">
                <a:ea typeface="+mn-lt"/>
                <a:cs typeface="+mn-lt"/>
              </a:rPr>
              <a:t> </a:t>
            </a:r>
            <a:r>
              <a:rPr lang="ko-KR" sz="1200" dirty="0">
                <a:ea typeface="+mn-lt"/>
                <a:cs typeface="+mn-lt"/>
              </a:rPr>
              <a:t>때까지</a:t>
            </a:r>
            <a:r>
              <a:rPr lang="ko-KR" altLang="en-US" sz="1200" dirty="0">
                <a:ea typeface="+mn-lt"/>
                <a:cs typeface="+mn-lt"/>
              </a:rPr>
              <a:t> </a:t>
            </a:r>
            <a:r>
              <a:rPr lang="ko-KR" sz="1200" dirty="0">
                <a:ea typeface="+mn-lt"/>
                <a:cs typeface="+mn-lt"/>
              </a:rPr>
              <a:t>그리스도께</a:t>
            </a:r>
            <a:r>
              <a:rPr lang="ko-KR" altLang="en-US" sz="1200" dirty="0">
                <a:ea typeface="+mn-lt"/>
                <a:cs typeface="+mn-lt"/>
              </a:rPr>
              <a:t> 신실할</a:t>
            </a:r>
            <a:r>
              <a:rPr lang="ko-KR" sz="1200" dirty="0">
                <a:ea typeface="+mn-lt"/>
                <a:cs typeface="+mn-lt"/>
              </a:rPr>
              <a:t> 수 있도록 기도를 부탁한다</a:t>
            </a:r>
            <a:r>
              <a:rPr lang="en-US" altLang="ko-KR" sz="1200" dirty="0">
                <a:ea typeface="+mn-lt"/>
                <a:cs typeface="+mn-lt"/>
              </a:rPr>
              <a:t>"</a:t>
            </a:r>
            <a:r>
              <a:rPr lang="ko-KR" sz="1200" dirty="0">
                <a:ea typeface="+mn-lt"/>
                <a:cs typeface="+mn-lt"/>
              </a:rPr>
              <a:t>고</a:t>
            </a:r>
            <a:r>
              <a:rPr lang="ko-KR" altLang="en-US" sz="1200" dirty="0">
                <a:ea typeface="+mn-lt"/>
                <a:cs typeface="+mn-lt"/>
              </a:rPr>
              <a:t> </a:t>
            </a:r>
            <a:r>
              <a:rPr lang="ko-KR" sz="1200" dirty="0">
                <a:ea typeface="+mn-lt"/>
                <a:cs typeface="+mn-lt"/>
              </a:rPr>
              <a:t>전했습니다</a:t>
            </a:r>
            <a:r>
              <a:rPr lang="en-US" altLang="ko-KR" sz="1200" dirty="0">
                <a:ea typeface="+mn-lt"/>
                <a:cs typeface="+mn-lt"/>
              </a:rPr>
              <a:t>.</a:t>
            </a:r>
            <a:r>
              <a:rPr lang="ko-KR" sz="1200" dirty="0">
                <a:ea typeface="+mn-lt"/>
                <a:cs typeface="+mn-lt"/>
              </a:rPr>
              <a:t> 현지</a:t>
            </a:r>
            <a:r>
              <a:rPr lang="ko-KR" altLang="en-US" sz="1200" dirty="0">
                <a:ea typeface="+mn-lt"/>
                <a:cs typeface="+mn-lt"/>
              </a:rPr>
              <a:t> </a:t>
            </a:r>
            <a:r>
              <a:rPr lang="ko-KR" sz="1200" dirty="0">
                <a:ea typeface="+mn-lt"/>
                <a:cs typeface="+mn-lt"/>
              </a:rPr>
              <a:t>파트너들은 이들에게 긴급 식량을</a:t>
            </a:r>
            <a:r>
              <a:rPr lang="ko-KR" altLang="en-US" sz="1200" dirty="0">
                <a:ea typeface="+mn-lt"/>
                <a:cs typeface="+mn-lt"/>
              </a:rPr>
              <a:t> </a:t>
            </a:r>
            <a:r>
              <a:rPr lang="ko-KR" sz="1200" dirty="0">
                <a:ea typeface="+mn-lt"/>
                <a:cs typeface="+mn-lt"/>
              </a:rPr>
              <a:t>지원하며</a:t>
            </a:r>
            <a:r>
              <a:rPr lang="ko-KR" altLang="en-US" sz="1200" dirty="0">
                <a:ea typeface="+mn-lt"/>
                <a:cs typeface="+mn-lt"/>
              </a:rPr>
              <a:t> 고난에 동참하고</a:t>
            </a:r>
            <a:r>
              <a:rPr lang="ko-KR" sz="1200" dirty="0">
                <a:ea typeface="+mn-lt"/>
                <a:cs typeface="+mn-lt"/>
              </a:rPr>
              <a:t> 있습니다</a:t>
            </a:r>
            <a:r>
              <a:rPr lang="en-US" altLang="ko-KR" sz="1200" dirty="0">
                <a:ea typeface="+mn-lt"/>
                <a:cs typeface="+mn-lt"/>
              </a:rPr>
              <a:t>.</a:t>
            </a:r>
            <a:endParaRPr lang="ko-KR" altLang="en-US" sz="1200" dirty="0">
              <a:ea typeface="+mn-lt"/>
              <a:cs typeface="+mn-lt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12E7787-FB87-C819-1B04-A6E1A2194D2C}"/>
              </a:ext>
            </a:extLst>
          </p:cNvPr>
          <p:cNvSpPr txBox="1"/>
          <p:nvPr/>
        </p:nvSpPr>
        <p:spPr>
          <a:xfrm>
            <a:off x="7694752" y="658149"/>
            <a:ext cx="6161260" cy="276999"/>
          </a:xfrm>
          <a:prstGeom prst="rect">
            <a:avLst/>
          </a:prstGeom>
          <a:solidFill>
            <a:schemeClr val="bg1"/>
          </a:solidFill>
        </p:spPr>
        <p:txBody>
          <a:bodyPr wrap="square" lIns="91440" tIns="45720" rIns="91440" bIns="45720" rtlCol="0" anchor="t">
            <a:spAutoFit/>
          </a:bodyPr>
          <a:lstStyle/>
          <a:p>
            <a:pPr algn="just"/>
            <a:endParaRPr lang="ko-KR" sz="1200" dirty="0">
              <a:ea typeface="맑은 고딕"/>
            </a:endParaRPr>
          </a:p>
        </p:txBody>
      </p:sp>
      <p:pic>
        <p:nvPicPr>
          <p:cNvPr id="4" name="그림 3" descr="육상 차량, 차량, 바퀴, 야외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A2D0CC4C-F2DA-2658-E3E9-EF65A54964C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20988" y="2071571"/>
            <a:ext cx="4081473" cy="27240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074742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5EECC8-9962-815E-13BE-1A64D10546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그룹 7">
            <a:extLst>
              <a:ext uri="{FF2B5EF4-FFF2-40B4-BE49-F238E27FC236}">
                <a16:creationId xmlns:a16="http://schemas.microsoft.com/office/drawing/2014/main" id="{7C7ACAAE-1E23-3BED-CBF1-EF3B34914ED1}"/>
              </a:ext>
            </a:extLst>
          </p:cNvPr>
          <p:cNvGrpSpPr/>
          <p:nvPr/>
        </p:nvGrpSpPr>
        <p:grpSpPr>
          <a:xfrm>
            <a:off x="157494" y="109414"/>
            <a:ext cx="11671587" cy="6428545"/>
            <a:chOff x="157494" y="109414"/>
            <a:chExt cx="11671587" cy="6428545"/>
          </a:xfrm>
        </p:grpSpPr>
        <p:pic>
          <p:nvPicPr>
            <p:cNvPr id="9" name="Google Shape;91;p18">
              <a:extLst>
                <a:ext uri="{FF2B5EF4-FFF2-40B4-BE49-F238E27FC236}">
                  <a16:creationId xmlns:a16="http://schemas.microsoft.com/office/drawing/2014/main" id="{37188E98-8467-6F68-AEAA-B73E9BE15AC7}"/>
                </a:ext>
              </a:extLst>
            </p:cNvPr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57494" y="109414"/>
              <a:ext cx="1641224" cy="416900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69CA4913-A5AC-93C9-512C-63E2E837B9A7}"/>
                </a:ext>
              </a:extLst>
            </p:cNvPr>
            <p:cNvCxnSpPr>
              <a:cxnSpLocks/>
            </p:cNvCxnSpPr>
            <p:nvPr/>
          </p:nvCxnSpPr>
          <p:spPr>
            <a:xfrm>
              <a:off x="1942011" y="317864"/>
              <a:ext cx="9884229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095D5AE8-2FDF-7592-1E0D-3789A9A0DB22}"/>
                </a:ext>
              </a:extLst>
            </p:cNvPr>
            <p:cNvCxnSpPr>
              <a:cxnSpLocks/>
            </p:cNvCxnSpPr>
            <p:nvPr/>
          </p:nvCxnSpPr>
          <p:spPr>
            <a:xfrm>
              <a:off x="11795759" y="302623"/>
              <a:ext cx="0" cy="6235336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직선 연결선 11">
              <a:extLst>
                <a:ext uri="{FF2B5EF4-FFF2-40B4-BE49-F238E27FC236}">
                  <a16:creationId xmlns:a16="http://schemas.microsoft.com/office/drawing/2014/main" id="{58F342AA-802E-0460-BF75-0746D44C2B8C}"/>
                </a:ext>
              </a:extLst>
            </p:cNvPr>
            <p:cNvCxnSpPr>
              <a:cxnSpLocks/>
            </p:cNvCxnSpPr>
            <p:nvPr/>
          </p:nvCxnSpPr>
          <p:spPr>
            <a:xfrm>
              <a:off x="345081" y="6503123"/>
              <a:ext cx="11484000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직선 연결선 12">
              <a:extLst>
                <a:ext uri="{FF2B5EF4-FFF2-40B4-BE49-F238E27FC236}">
                  <a16:creationId xmlns:a16="http://schemas.microsoft.com/office/drawing/2014/main" id="{634E7C9E-E669-93D3-F3E9-2212D762065B}"/>
                </a:ext>
              </a:extLst>
            </p:cNvPr>
            <p:cNvCxnSpPr>
              <a:cxnSpLocks/>
            </p:cNvCxnSpPr>
            <p:nvPr/>
          </p:nvCxnSpPr>
          <p:spPr>
            <a:xfrm>
              <a:off x="383176" y="622664"/>
              <a:ext cx="0" cy="5915295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4BED5A1A-B1B4-B09D-C9E5-10F4463454A6}"/>
              </a:ext>
            </a:extLst>
          </p:cNvPr>
          <p:cNvSpPr txBox="1"/>
          <p:nvPr/>
        </p:nvSpPr>
        <p:spPr>
          <a:xfrm>
            <a:off x="1510936" y="977774"/>
            <a:ext cx="9157064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dirty="0">
                <a:solidFill>
                  <a:srgbClr val="0070C0"/>
                </a:solidFill>
                <a:latin typeface="Malgun Gothic"/>
                <a:ea typeface="Malgun Gothic"/>
              </a:rPr>
              <a:t>#</a:t>
            </a:r>
            <a:r>
              <a:rPr lang="ko-KR" altLang="en-US" dirty="0">
                <a:solidFill>
                  <a:srgbClr val="0070C0"/>
                </a:solidFill>
                <a:latin typeface="Malgun Gothic"/>
                <a:ea typeface="Malgun Gothic"/>
                <a:cs typeface="+mn-lt"/>
              </a:rPr>
              <a:t>방글라데시</a:t>
            </a:r>
            <a:r>
              <a:rPr lang="en-US" dirty="0">
                <a:solidFill>
                  <a:srgbClr val="0070C0"/>
                </a:solidFill>
                <a:latin typeface="Malgun Gothic"/>
                <a:ea typeface="Malgun Gothic"/>
                <a:cs typeface="+mn-lt"/>
              </a:rPr>
              <a:t> </a:t>
            </a:r>
            <a:r>
              <a:rPr lang="en-US" sz="1800" dirty="0">
                <a:solidFill>
                  <a:srgbClr val="0070C0"/>
                </a:solidFill>
                <a:latin typeface="Malgun Gothic"/>
                <a:ea typeface="Malgun Gothic"/>
              </a:rPr>
              <a:t>| </a:t>
            </a:r>
            <a:r>
              <a:rPr lang="ko-KR" altLang="en-US" dirty="0">
                <a:latin typeface="Malgun Gothic"/>
                <a:ea typeface="Malgun Gothic"/>
                <a:cs typeface="+mn-lt"/>
              </a:rPr>
              <a:t>방글라데시</a:t>
            </a:r>
            <a:r>
              <a:rPr lang="en-US" dirty="0">
                <a:latin typeface="Malgun Gothic"/>
                <a:ea typeface="Malgun Gothic"/>
                <a:cs typeface="+mn-lt"/>
              </a:rPr>
              <a:t> </a:t>
            </a:r>
            <a:r>
              <a:rPr lang="ko-KR" altLang="en-US" dirty="0">
                <a:latin typeface="Malgun Gothic"/>
                <a:ea typeface="Malgun Gothic"/>
                <a:cs typeface="+mn-lt"/>
              </a:rPr>
              <a:t>북부</a:t>
            </a:r>
            <a:r>
              <a:rPr lang="en-US" dirty="0">
                <a:latin typeface="Malgun Gothic"/>
                <a:ea typeface="Malgun Gothic"/>
                <a:cs typeface="+mn-lt"/>
              </a:rPr>
              <a:t> </a:t>
            </a:r>
            <a:r>
              <a:rPr lang="ko-KR" altLang="en-US" dirty="0">
                <a:latin typeface="Malgun Gothic"/>
                <a:ea typeface="Malgun Gothic"/>
                <a:cs typeface="+mn-lt"/>
              </a:rPr>
              <a:t>개종한</a:t>
            </a:r>
            <a:r>
              <a:rPr lang="en-US" dirty="0">
                <a:latin typeface="Malgun Gothic"/>
                <a:ea typeface="Malgun Gothic"/>
                <a:cs typeface="+mn-lt"/>
              </a:rPr>
              <a:t> </a:t>
            </a:r>
            <a:r>
              <a:rPr lang="ko-KR" altLang="en-US" dirty="0">
                <a:latin typeface="Malgun Gothic"/>
                <a:ea typeface="Malgun Gothic"/>
                <a:cs typeface="+mn-lt"/>
              </a:rPr>
              <a:t>신자(MBB)들을</a:t>
            </a:r>
            <a:r>
              <a:rPr lang="en-US" altLang="ko-KR" dirty="0">
                <a:latin typeface="Malgun Gothic"/>
                <a:ea typeface="Malgun Gothic"/>
                <a:cs typeface="+mn-lt"/>
              </a:rPr>
              <a:t> </a:t>
            </a:r>
            <a:r>
              <a:rPr lang="ko-KR" altLang="en-US" dirty="0">
                <a:latin typeface="Malgun Gothic"/>
                <a:ea typeface="Malgun Gothic"/>
                <a:cs typeface="+mn-lt"/>
              </a:rPr>
              <a:t>위해 기도합니다. </a:t>
            </a:r>
            <a:endParaRPr lang="ko-KR" altLang="en-US" dirty="0">
              <a:latin typeface="Malgun Gothic"/>
              <a:ea typeface="Malgun Gothic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C2960FD-A7CA-00CF-7BBC-7B6CF0CCE261}"/>
              </a:ext>
            </a:extLst>
          </p:cNvPr>
          <p:cNvSpPr txBox="1"/>
          <p:nvPr/>
        </p:nvSpPr>
        <p:spPr>
          <a:xfrm>
            <a:off x="1198131" y="1794935"/>
            <a:ext cx="6156043" cy="3046988"/>
          </a:xfrm>
          <a:prstGeom prst="rect">
            <a:avLst/>
          </a:prstGeom>
          <a:solidFill>
            <a:schemeClr val="bg1"/>
          </a:solidFill>
        </p:spPr>
        <p:txBody>
          <a:bodyPr wrap="square" lIns="91440" tIns="45720" rIns="91440" bIns="45720" rtlCol="0" anchor="t">
            <a:spAutoFit/>
          </a:bodyPr>
          <a:lstStyle/>
          <a:p>
            <a:pPr marL="171450" indent="-171450" algn="just">
              <a:buFont typeface="Arial"/>
              <a:buChar char="•"/>
            </a:pPr>
            <a:endParaRPr lang="ko-KR" altLang="en-US" sz="1200" kern="100" dirty="0">
              <a:highlight>
                <a:srgbClr val="FFFFFF"/>
              </a:highlight>
              <a:ea typeface="+mn-lt"/>
              <a:cs typeface="+mn-lt"/>
            </a:endParaRPr>
          </a:p>
          <a:p>
            <a:pPr marL="171450" indent="-171450" algn="just">
              <a:buFont typeface="Arial"/>
              <a:buChar char="•"/>
            </a:pPr>
            <a:r>
              <a:rPr lang="ko-KR" altLang="en-US" sz="1200" kern="100" dirty="0">
                <a:highlight>
                  <a:srgbClr val="FFFFFF"/>
                </a:highlight>
                <a:ea typeface="+mn-lt"/>
                <a:cs typeface="+mn-lt"/>
              </a:rPr>
              <a:t>믿음의 주요 또 온전케 하시는 이인 예수를 바라보자 그는 그 앞에 있는 기쁨을 위하여 십자가를 </a:t>
            </a:r>
            <a:r>
              <a:rPr lang="ko-KR" altLang="en-US" sz="1200" kern="100" dirty="0" err="1">
                <a:highlight>
                  <a:srgbClr val="FFFFFF"/>
                </a:highlight>
                <a:ea typeface="+mn-lt"/>
                <a:cs typeface="+mn-lt"/>
              </a:rPr>
              <a:t>참으사</a:t>
            </a:r>
            <a:r>
              <a:rPr lang="ko-KR" altLang="en-US" sz="1200" kern="100" dirty="0">
                <a:highlight>
                  <a:srgbClr val="FFFFFF"/>
                </a:highlight>
                <a:ea typeface="+mn-lt"/>
                <a:cs typeface="+mn-lt"/>
              </a:rPr>
              <a:t> 부끄러움을 개의치 아니하시더니 하나님 보좌 우편에 </a:t>
            </a:r>
            <a:r>
              <a:rPr lang="ko-KR" altLang="en-US" sz="1200" kern="100" dirty="0" err="1">
                <a:highlight>
                  <a:srgbClr val="FFFFFF"/>
                </a:highlight>
                <a:ea typeface="+mn-lt"/>
                <a:cs typeface="+mn-lt"/>
              </a:rPr>
              <a:t>앉으셨느니라</a:t>
            </a:r>
            <a:r>
              <a:rPr lang="ko-KR" altLang="en-US" sz="1200" kern="100" dirty="0">
                <a:highlight>
                  <a:srgbClr val="FFFFFF"/>
                </a:highlight>
                <a:ea typeface="+mn-lt"/>
                <a:cs typeface="+mn-lt"/>
              </a:rPr>
              <a:t>(히12:2)</a:t>
            </a:r>
          </a:p>
          <a:p>
            <a:pPr marL="171450" indent="-171450" algn="just">
              <a:buFont typeface="Arial"/>
              <a:buChar char="•"/>
            </a:pPr>
            <a:endParaRPr lang="ko-KR" altLang="en-US" sz="1200" kern="100" dirty="0">
              <a:highlight>
                <a:srgbClr val="FFFFFF"/>
              </a:highlight>
              <a:ea typeface="+mn-lt"/>
              <a:cs typeface="+mn-lt"/>
            </a:endParaRPr>
          </a:p>
          <a:p>
            <a:pPr marL="171450" indent="-171450" algn="just">
              <a:buFont typeface="Arial"/>
              <a:buChar char="•"/>
            </a:pPr>
            <a:r>
              <a:rPr lang="ko-KR" altLang="en-US" sz="1200" kern="100" dirty="0" err="1">
                <a:highlight>
                  <a:srgbClr val="FFFFFF"/>
                </a:highlight>
                <a:ea typeface="+mn-lt"/>
                <a:cs typeface="+mn-lt"/>
              </a:rPr>
              <a:t>마문과</a:t>
            </a:r>
            <a:r>
              <a:rPr lang="ko-KR" altLang="en-US" sz="1200" kern="100" dirty="0">
                <a:highlight>
                  <a:srgbClr val="FFFFFF"/>
                </a:highlight>
                <a:ea typeface="+mn-lt"/>
                <a:cs typeface="+mn-lt"/>
              </a:rPr>
              <a:t> 그의 가족</a:t>
            </a:r>
            <a:r>
              <a:rPr lang="en-US" altLang="ko-KR" sz="1200" kern="100" dirty="0">
                <a:highlight>
                  <a:srgbClr val="FFFFFF"/>
                </a:highlight>
                <a:ea typeface="+mn-lt"/>
                <a:cs typeface="+mn-lt"/>
              </a:rPr>
              <a:t>,</a:t>
            </a:r>
            <a:r>
              <a:rPr lang="ko-KR" altLang="en-US" sz="1200" kern="100" dirty="0">
                <a:highlight>
                  <a:srgbClr val="FFFFFF"/>
                </a:highlight>
                <a:ea typeface="+mn-lt"/>
                <a:cs typeface="+mn-lt"/>
              </a:rPr>
              <a:t> 그리고 가정교회가 위협과 폭력으로부터 보호받게 하시고, 고통 당할 때에 또한 피할 길을 허락하여 </a:t>
            </a:r>
            <a:r>
              <a:rPr lang="ko-KR" altLang="en-US" sz="1200" kern="100" dirty="0" err="1">
                <a:highlight>
                  <a:srgbClr val="FFFFFF"/>
                </a:highlight>
                <a:ea typeface="+mn-lt"/>
                <a:cs typeface="+mn-lt"/>
              </a:rPr>
              <a:t>주옵소서</a:t>
            </a:r>
            <a:r>
              <a:rPr lang="ko-KR" altLang="en-US" sz="1200" kern="100" dirty="0">
                <a:highlight>
                  <a:srgbClr val="FFFFFF"/>
                </a:highlight>
                <a:ea typeface="+mn-lt"/>
                <a:cs typeface="+mn-lt"/>
              </a:rPr>
              <a:t>!</a:t>
            </a:r>
            <a:endParaRPr lang="ko-KR" sz="1200" kern="100" dirty="0">
              <a:highlight>
                <a:srgbClr val="FFFFFF"/>
              </a:highlight>
              <a:ea typeface="+mn-lt"/>
              <a:cs typeface="+mn-lt"/>
            </a:endParaRPr>
          </a:p>
          <a:p>
            <a:pPr algn="just">
              <a:buFont typeface="Arial"/>
              <a:buChar char="•"/>
            </a:pPr>
            <a:endParaRPr lang="ko-KR"/>
          </a:p>
          <a:p>
            <a:pPr marL="171450" indent="-171450" algn="just">
              <a:buFont typeface="Arial"/>
              <a:buChar char="•"/>
            </a:pPr>
            <a:r>
              <a:rPr lang="ko-KR" altLang="en-US" sz="1200" kern="100" dirty="0">
                <a:highlight>
                  <a:srgbClr val="FFFFFF"/>
                </a:highlight>
                <a:ea typeface="+mn-lt"/>
                <a:cs typeface="+mn-lt"/>
              </a:rPr>
              <a:t>숨어 지내는 </a:t>
            </a:r>
            <a:r>
              <a:rPr lang="en-US" altLang="ko-KR" sz="1200" kern="100" dirty="0">
                <a:highlight>
                  <a:srgbClr val="FFFFFF"/>
                </a:highlight>
                <a:ea typeface="+mn-lt"/>
                <a:cs typeface="+mn-lt"/>
              </a:rPr>
              <a:t>MBB</a:t>
            </a:r>
            <a:r>
              <a:rPr lang="ko-KR" altLang="en-US" sz="1200" kern="100" dirty="0">
                <a:highlight>
                  <a:srgbClr val="FFFFFF"/>
                </a:highlight>
                <a:ea typeface="+mn-lt"/>
                <a:cs typeface="+mn-lt"/>
              </a:rPr>
              <a:t> 가족들에게 때를 따라 필요가 공급되는 은혜를 주시고, 무엇보다 마음의 평안을 잃지 않게 </a:t>
            </a:r>
            <a:r>
              <a:rPr lang="ko-KR" altLang="en-US" sz="1200" kern="100" dirty="0" err="1">
                <a:highlight>
                  <a:srgbClr val="FFFFFF"/>
                </a:highlight>
                <a:ea typeface="+mn-lt"/>
                <a:cs typeface="+mn-lt"/>
              </a:rPr>
              <a:t>하옵소서</a:t>
            </a:r>
            <a:r>
              <a:rPr lang="ko-KR" altLang="en-US" sz="1200" kern="100" dirty="0">
                <a:highlight>
                  <a:srgbClr val="FFFFFF"/>
                </a:highlight>
                <a:ea typeface="+mn-lt"/>
                <a:cs typeface="+mn-lt"/>
              </a:rPr>
              <a:t>! 두려움과 굶주림으로 고통 당할 때에 하나님의 임재와 도우시는 손길을 체험하게 </a:t>
            </a:r>
            <a:r>
              <a:rPr lang="ko-KR" altLang="en-US" sz="1200" kern="100" dirty="0" err="1">
                <a:highlight>
                  <a:srgbClr val="FFFFFF"/>
                </a:highlight>
                <a:ea typeface="+mn-lt"/>
                <a:cs typeface="+mn-lt"/>
              </a:rPr>
              <a:t>하옵소서</a:t>
            </a:r>
            <a:r>
              <a:rPr lang="ko-KR" altLang="en-US" sz="1200" kern="100" dirty="0">
                <a:highlight>
                  <a:srgbClr val="FFFFFF"/>
                </a:highlight>
                <a:ea typeface="+mn-lt"/>
                <a:cs typeface="+mn-lt"/>
              </a:rPr>
              <a:t>! </a:t>
            </a:r>
            <a:endParaRPr lang="ko-KR" sz="1200" kern="100" dirty="0">
              <a:highlight>
                <a:srgbClr val="FFFFFF"/>
              </a:highlight>
              <a:ea typeface="+mn-lt"/>
              <a:cs typeface="+mn-lt"/>
            </a:endParaRPr>
          </a:p>
          <a:p>
            <a:pPr algn="just">
              <a:buFont typeface="Arial"/>
              <a:buChar char="•"/>
            </a:pPr>
            <a:endParaRPr lang="ko-KR"/>
          </a:p>
          <a:p>
            <a:pPr marL="171450" indent="-171450" algn="just">
              <a:buFont typeface="Arial"/>
              <a:buChar char="•"/>
            </a:pPr>
            <a:r>
              <a:rPr lang="ko-KR" altLang="en-US" sz="1200" kern="100" dirty="0">
                <a:highlight>
                  <a:srgbClr val="FFFFFF"/>
                </a:highlight>
                <a:ea typeface="+mn-lt"/>
                <a:cs typeface="+mn-lt"/>
              </a:rPr>
              <a:t>사회 곳곳에 하나님의 정의가 세워지며 당국자들의 완악한 마음을 성령의 불로 녹여 주시고, 신자들에 대한 허위 고발이 성사되지 않게 </a:t>
            </a:r>
            <a:r>
              <a:rPr lang="ko-KR" altLang="en-US" sz="1200" kern="100" dirty="0" err="1">
                <a:highlight>
                  <a:srgbClr val="FFFFFF"/>
                </a:highlight>
                <a:ea typeface="+mn-lt"/>
                <a:cs typeface="+mn-lt"/>
              </a:rPr>
              <a:t>하옵소서</a:t>
            </a:r>
            <a:r>
              <a:rPr lang="ko-KR" altLang="en-US" sz="1200" kern="100" dirty="0">
                <a:highlight>
                  <a:srgbClr val="FFFFFF"/>
                </a:highlight>
                <a:ea typeface="+mn-lt"/>
                <a:cs typeface="+mn-lt"/>
              </a:rPr>
              <a:t>!</a:t>
            </a:r>
            <a:endParaRPr lang="ko-KR" sz="1200" kern="100" dirty="0">
              <a:highlight>
                <a:srgbClr val="FFFFFF"/>
              </a:highlight>
              <a:ea typeface="+mn-lt"/>
              <a:cs typeface="+mn-lt"/>
            </a:endParaRPr>
          </a:p>
          <a:p>
            <a:pPr algn="just"/>
            <a:endParaRPr lang="ko-KR" altLang="en-US" sz="1200" kern="100" dirty="0">
              <a:highlight>
                <a:srgbClr val="FFFFFF"/>
              </a:highlight>
              <a:ea typeface="+mn-lt"/>
              <a:cs typeface="+mn-lt"/>
            </a:endParaRPr>
          </a:p>
        </p:txBody>
      </p:sp>
      <p:pic>
        <p:nvPicPr>
          <p:cNvPr id="4" name="그림 3" descr="육상 차량, 차량, 바퀴, 야외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FFD015DE-90BB-1FA8-9545-6F7F7C2D2DD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74095" y="2071571"/>
            <a:ext cx="4081473" cy="27240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220249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A286F6-3D31-9171-3A75-BAF6650077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그룹 7">
            <a:extLst>
              <a:ext uri="{FF2B5EF4-FFF2-40B4-BE49-F238E27FC236}">
                <a16:creationId xmlns:a16="http://schemas.microsoft.com/office/drawing/2014/main" id="{DD608482-5BA0-F646-B2D5-E9E15B0BD6D6}"/>
              </a:ext>
            </a:extLst>
          </p:cNvPr>
          <p:cNvGrpSpPr/>
          <p:nvPr/>
        </p:nvGrpSpPr>
        <p:grpSpPr>
          <a:xfrm>
            <a:off x="157494" y="109414"/>
            <a:ext cx="11671587" cy="6428545"/>
            <a:chOff x="157494" y="109414"/>
            <a:chExt cx="11671587" cy="6428545"/>
          </a:xfrm>
        </p:grpSpPr>
        <p:pic>
          <p:nvPicPr>
            <p:cNvPr id="9" name="Google Shape;91;p18">
              <a:extLst>
                <a:ext uri="{FF2B5EF4-FFF2-40B4-BE49-F238E27FC236}">
                  <a16:creationId xmlns:a16="http://schemas.microsoft.com/office/drawing/2014/main" id="{473E1E91-EC5C-0A95-A9B2-220B102A1E69}"/>
                </a:ext>
              </a:extLst>
            </p:cNvPr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57494" y="109414"/>
              <a:ext cx="1641224" cy="416900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F65502CA-439E-5ECD-93A9-2BB1EB15B1E3}"/>
                </a:ext>
              </a:extLst>
            </p:cNvPr>
            <p:cNvCxnSpPr>
              <a:cxnSpLocks/>
            </p:cNvCxnSpPr>
            <p:nvPr/>
          </p:nvCxnSpPr>
          <p:spPr>
            <a:xfrm>
              <a:off x="1942011" y="317864"/>
              <a:ext cx="9884229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5942F254-442D-E664-35B8-4539B010ABF3}"/>
                </a:ext>
              </a:extLst>
            </p:cNvPr>
            <p:cNvCxnSpPr>
              <a:cxnSpLocks/>
            </p:cNvCxnSpPr>
            <p:nvPr/>
          </p:nvCxnSpPr>
          <p:spPr>
            <a:xfrm>
              <a:off x="11795759" y="302623"/>
              <a:ext cx="0" cy="6235336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직선 연결선 11">
              <a:extLst>
                <a:ext uri="{FF2B5EF4-FFF2-40B4-BE49-F238E27FC236}">
                  <a16:creationId xmlns:a16="http://schemas.microsoft.com/office/drawing/2014/main" id="{5898CCD0-7E42-C90E-32B9-75FA9C3BB596}"/>
                </a:ext>
              </a:extLst>
            </p:cNvPr>
            <p:cNvCxnSpPr>
              <a:cxnSpLocks/>
            </p:cNvCxnSpPr>
            <p:nvPr/>
          </p:nvCxnSpPr>
          <p:spPr>
            <a:xfrm>
              <a:off x="345081" y="6503123"/>
              <a:ext cx="11484000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직선 연결선 12">
              <a:extLst>
                <a:ext uri="{FF2B5EF4-FFF2-40B4-BE49-F238E27FC236}">
                  <a16:creationId xmlns:a16="http://schemas.microsoft.com/office/drawing/2014/main" id="{4A644703-5BF7-A342-4236-6881D7DA8F56}"/>
                </a:ext>
              </a:extLst>
            </p:cNvPr>
            <p:cNvCxnSpPr>
              <a:cxnSpLocks/>
            </p:cNvCxnSpPr>
            <p:nvPr/>
          </p:nvCxnSpPr>
          <p:spPr>
            <a:xfrm>
              <a:off x="383176" y="622664"/>
              <a:ext cx="0" cy="5915295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5" name="직선 연결선 14">
            <a:extLst>
              <a:ext uri="{FF2B5EF4-FFF2-40B4-BE49-F238E27FC236}">
                <a16:creationId xmlns:a16="http://schemas.microsoft.com/office/drawing/2014/main" id="{0679321C-6B0E-527D-7AAD-932AD3F0A2FB}"/>
              </a:ext>
            </a:extLst>
          </p:cNvPr>
          <p:cNvCxnSpPr>
            <a:cxnSpLocks/>
          </p:cNvCxnSpPr>
          <p:nvPr/>
        </p:nvCxnSpPr>
        <p:spPr>
          <a:xfrm>
            <a:off x="1213164" y="1466850"/>
            <a:ext cx="9454836" cy="0"/>
          </a:xfrm>
          <a:prstGeom prst="line">
            <a:avLst/>
          </a:prstGeom>
          <a:ln w="12700">
            <a:solidFill>
              <a:srgbClr val="3F217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03E4BED6-2864-B35E-EFDD-C03F014B9339}"/>
              </a:ext>
            </a:extLst>
          </p:cNvPr>
          <p:cNvSpPr txBox="1"/>
          <p:nvPr/>
        </p:nvSpPr>
        <p:spPr>
          <a:xfrm>
            <a:off x="1510936" y="977774"/>
            <a:ext cx="9157064" cy="64633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ko-KR" dirty="0">
                <a:solidFill>
                  <a:srgbClr val="0070C0"/>
                </a:solidFill>
                <a:ea typeface="맑은 고딕"/>
              </a:rPr>
              <a:t>#중앙아시아 </a:t>
            </a:r>
            <a:r>
              <a:rPr lang="en-US" altLang="ko-KR" sz="1800" dirty="0">
                <a:solidFill>
                  <a:srgbClr val="0070C0"/>
                </a:solidFill>
                <a:ea typeface="맑은 고딕"/>
              </a:rPr>
              <a:t>|</a:t>
            </a:r>
            <a:r>
              <a:rPr lang="en-US" dirty="0">
                <a:solidFill>
                  <a:srgbClr val="0070C0"/>
                </a:solidFill>
                <a:ea typeface="+mn-lt"/>
                <a:cs typeface="+mn-lt"/>
              </a:rPr>
              <a:t> </a:t>
            </a:r>
            <a:r>
              <a:rPr lang="ko-KR" b="1" dirty="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세례 후 집에서 쫓겨난 </a:t>
            </a:r>
            <a:r>
              <a:rPr lang="en-US" b="1" dirty="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16</a:t>
            </a:r>
            <a:r>
              <a:rPr lang="ko-KR" b="1" dirty="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세 청각장애인 신자 </a:t>
            </a:r>
            <a:r>
              <a:rPr lang="ko-KR" b="1" dirty="0" err="1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히삼</a:t>
            </a:r>
            <a:r>
              <a:rPr lang="en-US" b="1" dirty="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(</a:t>
            </a:r>
            <a:r>
              <a:rPr lang="en-US" b="1" dirty="0" err="1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Hysam</a:t>
            </a:r>
            <a:r>
              <a:rPr lang="en-US" b="1" dirty="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)</a:t>
            </a:r>
            <a:r>
              <a:rPr lang="ko-KR" b="1" dirty="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의 </a:t>
            </a:r>
            <a:r>
              <a:rPr lang="ko-KR" b="1" dirty="0">
                <a:solidFill>
                  <a:srgbClr val="000000"/>
                </a:solidFill>
                <a:latin typeface="Malgun Gothic"/>
                <a:ea typeface="Malgun Gothic"/>
              </a:rPr>
              <a:t>시련</a:t>
            </a:r>
            <a:endParaRPr lang="en-US" altLang="ko-KR" dirty="0">
              <a:solidFill>
                <a:srgbClr val="000000"/>
              </a:solidFill>
              <a:latin typeface="Malgun Gothic"/>
              <a:ea typeface="Malgun Gothic"/>
            </a:endParaRPr>
          </a:p>
          <a:p>
            <a:endParaRPr lang="en-US" sz="1800" dirty="0">
              <a:solidFill>
                <a:srgbClr val="0070C0"/>
              </a:solidFill>
              <a:latin typeface="맑은 고딕"/>
              <a:ea typeface="맑은 고딕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D6E1140-7215-8F8C-7128-1B1AA4789994}"/>
              </a:ext>
            </a:extLst>
          </p:cNvPr>
          <p:cNvSpPr txBox="1"/>
          <p:nvPr/>
        </p:nvSpPr>
        <p:spPr>
          <a:xfrm>
            <a:off x="1213163" y="1515176"/>
            <a:ext cx="6158003" cy="64633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4472C4"/>
            </a:solidFill>
          </a:ln>
        </p:spPr>
        <p:txBody>
          <a:bodyPr wrap="square" lIns="91440" tIns="45720" rIns="91440" bIns="45720" rtlCol="0" anchor="t">
            <a:spAutoFit/>
          </a:bodyPr>
          <a:lstStyle/>
          <a:p>
            <a:pPr algn="just"/>
            <a:r>
              <a:rPr lang="en-US" sz="1200" b="1" kern="100" dirty="0">
                <a:ea typeface="+mn-lt"/>
                <a:cs typeface="+mn-lt"/>
              </a:rPr>
              <a:t>[2026</a:t>
            </a:r>
            <a:r>
              <a:rPr lang="ko-KR" altLang="en-US" sz="1200" b="1" kern="100" dirty="0">
                <a:ea typeface="+mn-lt"/>
                <a:cs typeface="+mn-lt"/>
              </a:rPr>
              <a:t>년</a:t>
            </a:r>
            <a:r>
              <a:rPr lang="en-US" sz="1200" b="1" kern="100" dirty="0">
                <a:ea typeface="+mn-lt"/>
                <a:cs typeface="+mn-lt"/>
              </a:rPr>
              <a:t> 1</a:t>
            </a:r>
            <a:r>
              <a:rPr lang="ko-KR" altLang="en-US" sz="1200" b="1" kern="100" dirty="0">
                <a:ea typeface="+mn-lt"/>
                <a:cs typeface="+mn-lt"/>
              </a:rPr>
              <a:t>월</a:t>
            </a:r>
            <a:r>
              <a:rPr lang="en-US" sz="1200" b="1" kern="100" dirty="0">
                <a:ea typeface="+mn-lt"/>
                <a:cs typeface="+mn-lt"/>
              </a:rPr>
              <a:t> 27</a:t>
            </a:r>
            <a:r>
              <a:rPr lang="ko-KR" altLang="en-US" sz="1200" b="1" kern="100" dirty="0">
                <a:ea typeface="+mn-lt"/>
                <a:cs typeface="+mn-lt"/>
              </a:rPr>
              <a:t>일</a:t>
            </a:r>
            <a:r>
              <a:rPr lang="en-US" sz="1200" b="1" kern="100" dirty="0">
                <a:ea typeface="+mn-lt"/>
                <a:cs typeface="+mn-lt"/>
              </a:rPr>
              <a:t>]</a:t>
            </a:r>
            <a:r>
              <a:rPr lang="en-US" sz="1200" kern="100" dirty="0">
                <a:ea typeface="+mn-lt"/>
                <a:cs typeface="+mn-lt"/>
              </a:rPr>
              <a:t> </a:t>
            </a:r>
            <a:r>
              <a:rPr lang="ko-KR" sz="1200" kern="100" dirty="0">
                <a:latin typeface="Malgun Gothic"/>
                <a:ea typeface="Malgun Gothic"/>
                <a:cs typeface="+mn-lt"/>
              </a:rPr>
              <a:t>중앙아시아의 </a:t>
            </a:r>
            <a:r>
              <a:rPr lang="en-US" sz="1200" kern="100" dirty="0">
                <a:latin typeface="Malgun Gothic"/>
                <a:ea typeface="Malgun Gothic"/>
                <a:cs typeface="+mn-lt"/>
              </a:rPr>
              <a:t>16</a:t>
            </a:r>
            <a:r>
              <a:rPr lang="ko-KR" sz="1200" kern="100" dirty="0">
                <a:latin typeface="Malgun Gothic"/>
                <a:ea typeface="Malgun Gothic"/>
                <a:cs typeface="+mn-lt"/>
              </a:rPr>
              <a:t>세 청각장애인 소년 </a:t>
            </a:r>
            <a:r>
              <a:rPr lang="ko-KR" sz="1200" kern="100" dirty="0" err="1">
                <a:latin typeface="Malgun Gothic"/>
                <a:ea typeface="Malgun Gothic"/>
                <a:cs typeface="+mn-lt"/>
              </a:rPr>
              <a:t>히삼</a:t>
            </a:r>
            <a:r>
              <a:rPr lang="en-US" sz="1200" kern="100" dirty="0">
                <a:latin typeface="Malgun Gothic"/>
                <a:ea typeface="Malgun Gothic"/>
                <a:cs typeface="+mn-lt"/>
              </a:rPr>
              <a:t>(</a:t>
            </a:r>
            <a:r>
              <a:rPr lang="en-US" sz="1200" kern="100" dirty="0" err="1">
                <a:latin typeface="Malgun Gothic"/>
                <a:ea typeface="Malgun Gothic"/>
                <a:cs typeface="+mn-lt"/>
              </a:rPr>
              <a:t>Hysam</a:t>
            </a:r>
            <a:r>
              <a:rPr lang="en-US" altLang="ko-KR" sz="1200" kern="100" dirty="0">
                <a:latin typeface="Malgun Gothic"/>
                <a:ea typeface="Malgun Gothic"/>
                <a:cs typeface="+mn-lt"/>
              </a:rPr>
              <a:t>,</a:t>
            </a:r>
            <a:r>
              <a:rPr lang="ko-KR" sz="1200" kern="100" dirty="0">
                <a:latin typeface="Malgun Gothic"/>
                <a:ea typeface="Malgun Gothic"/>
                <a:cs typeface="+mn-lt"/>
              </a:rPr>
              <a:t> 가명</a:t>
            </a:r>
            <a:r>
              <a:rPr lang="en-US" sz="1200" kern="100" dirty="0">
                <a:latin typeface="Malgun Gothic"/>
                <a:ea typeface="Malgun Gothic"/>
                <a:cs typeface="+mn-lt"/>
              </a:rPr>
              <a:t>)</a:t>
            </a:r>
            <a:r>
              <a:rPr lang="ko-KR" sz="1200" kern="100" dirty="0">
                <a:latin typeface="Malgun Gothic"/>
                <a:ea typeface="Malgun Gothic"/>
                <a:cs typeface="+mn-lt"/>
              </a:rPr>
              <a:t>이 기독교 세례를 받았다는 이유로 완고한 무슬림 아버지에 의해 집에서 쫓겨나 노숙 생활을 해온 사실이 뒤늦게 알려졌습니다</a:t>
            </a:r>
            <a:r>
              <a:rPr lang="en-US" altLang="ko-KR" sz="1200" kern="100" dirty="0">
                <a:latin typeface="Malgun Gothic"/>
                <a:ea typeface="Malgun Gothic"/>
                <a:cs typeface="+mn-lt"/>
              </a:rPr>
              <a:t>.</a:t>
            </a:r>
            <a:endParaRPr lang="ko-KR" altLang="en-US" sz="1200" kern="100" dirty="0">
              <a:latin typeface="Malgun Gothic"/>
              <a:ea typeface="Malgun Gothic"/>
              <a:cs typeface="+mn-lt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D50F7A7-1910-5AA5-D6A2-EAF5A3F8EAE8}"/>
              </a:ext>
            </a:extLst>
          </p:cNvPr>
          <p:cNvSpPr txBox="1"/>
          <p:nvPr/>
        </p:nvSpPr>
        <p:spPr>
          <a:xfrm>
            <a:off x="1213162" y="2460108"/>
            <a:ext cx="6151234" cy="3416320"/>
          </a:xfrm>
          <a:prstGeom prst="rect">
            <a:avLst/>
          </a:prstGeom>
          <a:solidFill>
            <a:schemeClr val="bg1"/>
          </a:solidFill>
        </p:spPr>
        <p:txBody>
          <a:bodyPr wrap="square" lIns="91440" tIns="45720" rIns="91440" bIns="45720" rtlCol="0" anchor="t">
            <a:spAutoFit/>
          </a:bodyPr>
          <a:lstStyle/>
          <a:p>
            <a:pPr algn="just"/>
            <a:r>
              <a:rPr lang="ko-KR" sz="1200" b="1" dirty="0">
                <a:ea typeface="+mn-lt"/>
                <a:cs typeface="+mn-lt"/>
              </a:rPr>
              <a:t>비밀스러운 신앙과 세례</a:t>
            </a:r>
            <a:r>
              <a:rPr lang="en-US" altLang="ko-KR" sz="1200" b="1" dirty="0">
                <a:ea typeface="+mn-lt"/>
                <a:cs typeface="+mn-lt"/>
              </a:rPr>
              <a:t>,</a:t>
            </a:r>
            <a:r>
              <a:rPr lang="ko-KR" sz="1200" b="1" dirty="0">
                <a:ea typeface="+mn-lt"/>
                <a:cs typeface="+mn-lt"/>
              </a:rPr>
              <a:t> 그리고 박해</a:t>
            </a:r>
            <a:r>
              <a:rPr lang="ko-KR" sz="1200" dirty="0">
                <a:ea typeface="+mn-lt"/>
                <a:cs typeface="+mn-lt"/>
              </a:rPr>
              <a:t> </a:t>
            </a:r>
            <a:endParaRPr lang="ko-KR" altLang="en-US">
              <a:ea typeface="+mn-lt"/>
              <a:cs typeface="+mn-lt"/>
            </a:endParaRPr>
          </a:p>
          <a:p>
            <a:pPr algn="just"/>
            <a:r>
              <a:rPr lang="ko-KR" sz="1200" dirty="0" err="1">
                <a:ea typeface="+mn-lt"/>
                <a:cs typeface="+mn-lt"/>
              </a:rPr>
              <a:t>히삼은</a:t>
            </a:r>
            <a:r>
              <a:rPr lang="ko-KR" sz="1200" dirty="0">
                <a:ea typeface="+mn-lt"/>
                <a:cs typeface="+mn-lt"/>
              </a:rPr>
              <a:t> 부모님 몰래 수개월 동안 매주 주일 예배에 참석하며 </a:t>
            </a:r>
            <a:r>
              <a:rPr lang="ko-KR" altLang="en-US" sz="1200" dirty="0">
                <a:ea typeface="+mn-lt"/>
                <a:cs typeface="+mn-lt"/>
              </a:rPr>
              <a:t>예수 </a:t>
            </a:r>
            <a:r>
              <a:rPr lang="ko-KR" sz="1200" dirty="0">
                <a:ea typeface="+mn-lt"/>
                <a:cs typeface="+mn-lt"/>
              </a:rPr>
              <a:t>그리스도에 대해 배웠습니다</a:t>
            </a:r>
            <a:r>
              <a:rPr lang="en-US" altLang="ko-KR" sz="1200" dirty="0">
                <a:ea typeface="+mn-lt"/>
                <a:cs typeface="+mn-lt"/>
              </a:rPr>
              <a:t>.</a:t>
            </a:r>
            <a:r>
              <a:rPr 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그는 다른 </a:t>
            </a:r>
            <a:r>
              <a:rPr lang="ko-KR" sz="1200" dirty="0">
                <a:ea typeface="+mn-lt"/>
                <a:cs typeface="+mn-lt"/>
              </a:rPr>
              <a:t>청각장애인 신자들과 </a:t>
            </a:r>
            <a:r>
              <a:rPr lang="ko-KR" altLang="en-US" sz="1200" dirty="0">
                <a:ea typeface="+mn-lt"/>
                <a:cs typeface="+mn-lt"/>
              </a:rPr>
              <a:t>소통하며 </a:t>
            </a:r>
            <a:r>
              <a:rPr lang="ko-KR" sz="1200" dirty="0">
                <a:ea typeface="+mn-lt"/>
                <a:cs typeface="+mn-lt"/>
              </a:rPr>
              <a:t>세례의 의미를</a:t>
            </a:r>
            <a:r>
              <a:rPr lang="ko-KR" altLang="en-US" sz="1200" dirty="0">
                <a:ea typeface="+mn-lt"/>
                <a:cs typeface="+mn-lt"/>
              </a:rPr>
              <a:t> 깊이 깨닫고 </a:t>
            </a:r>
            <a:r>
              <a:rPr lang="ko-KR" sz="1200" dirty="0">
                <a:ea typeface="+mn-lt"/>
                <a:cs typeface="+mn-lt"/>
              </a:rPr>
              <a:t>지난 11월 세례를 </a:t>
            </a:r>
            <a:r>
              <a:rPr lang="ko-KR" altLang="en-US" sz="1200" dirty="0">
                <a:ea typeface="+mn-lt"/>
                <a:cs typeface="+mn-lt"/>
              </a:rPr>
              <a:t>받기로</a:t>
            </a:r>
            <a:r>
              <a:rPr 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결심했습니다</a:t>
            </a:r>
            <a:r>
              <a:rPr lang="en-US" altLang="ko-KR" sz="1200" dirty="0">
                <a:ea typeface="+mn-lt"/>
                <a:cs typeface="+mn-lt"/>
              </a:rPr>
              <a:t>.</a:t>
            </a:r>
            <a:r>
              <a:rPr lang="ko-KR" altLang="en-US" sz="1200" dirty="0">
                <a:ea typeface="+mn-lt"/>
                <a:cs typeface="+mn-lt"/>
              </a:rPr>
              <a:t> </a:t>
            </a:r>
            <a:r>
              <a:rPr lang="ko-KR" sz="1200" dirty="0">
                <a:ea typeface="+mn-lt"/>
                <a:cs typeface="+mn-lt"/>
              </a:rPr>
              <a:t>그러나 청각장애인인</a:t>
            </a:r>
            <a:r>
              <a:rPr lang="ko-KR" altLang="en-US" sz="1200" dirty="0">
                <a:ea typeface="+mn-lt"/>
                <a:cs typeface="+mn-lt"/>
              </a:rPr>
              <a:t> 그의</a:t>
            </a:r>
            <a:r>
              <a:rPr lang="ko-KR" sz="1200" dirty="0">
                <a:ea typeface="+mn-lt"/>
                <a:cs typeface="+mn-lt"/>
              </a:rPr>
              <a:t> 부모님이 이 사실을 알게</a:t>
            </a:r>
            <a:r>
              <a:rPr lang="ko-KR" altLang="en-US" sz="1200" dirty="0">
                <a:ea typeface="+mn-lt"/>
                <a:cs typeface="+mn-lt"/>
              </a:rPr>
              <a:t> 되었고</a:t>
            </a:r>
            <a:r>
              <a:rPr lang="en-US" altLang="ko-KR" sz="1200" dirty="0">
                <a:ea typeface="+mn-lt"/>
                <a:cs typeface="+mn-lt"/>
              </a:rPr>
              <a:t>,</a:t>
            </a:r>
            <a:r>
              <a:rPr 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보수적인 무슬림인 아버지는 분노하여 </a:t>
            </a:r>
            <a:r>
              <a:rPr lang="ko-KR" altLang="en-US" sz="1200" dirty="0" err="1">
                <a:ea typeface="+mn-lt"/>
                <a:cs typeface="+mn-lt"/>
              </a:rPr>
              <a:t>히삼을</a:t>
            </a:r>
            <a:r>
              <a:rPr lang="ko-KR" altLang="en-US" sz="1200" dirty="0">
                <a:ea typeface="+mn-lt"/>
                <a:cs typeface="+mn-lt"/>
              </a:rPr>
              <a:t> 폭행한 뒤</a:t>
            </a:r>
            <a:r>
              <a:rPr lang="ko-KR" sz="1200" dirty="0">
                <a:ea typeface="+mn-lt"/>
                <a:cs typeface="+mn-lt"/>
              </a:rPr>
              <a:t> 집에서 내쫓았습니다</a:t>
            </a:r>
            <a:r>
              <a:rPr lang="en-US" altLang="ko-KR" sz="1200" dirty="0">
                <a:ea typeface="+mn-lt"/>
                <a:cs typeface="+mn-lt"/>
              </a:rPr>
              <a:t>.</a:t>
            </a:r>
            <a:endParaRPr lang="ko-KR" altLang="en-US">
              <a:ea typeface="+mn-lt"/>
              <a:cs typeface="+mn-lt"/>
            </a:endParaRPr>
          </a:p>
          <a:p>
            <a:pPr algn="just"/>
            <a:endParaRPr lang="ko-KR" altLang="en-US" sz="1200" b="1" dirty="0">
              <a:ea typeface="+mn-lt"/>
              <a:cs typeface="+mn-lt"/>
            </a:endParaRPr>
          </a:p>
          <a:p>
            <a:pPr algn="just"/>
            <a:r>
              <a:rPr lang="ko-KR" sz="1200" b="1" dirty="0">
                <a:ea typeface="+mn-lt"/>
                <a:cs typeface="+mn-lt"/>
              </a:rPr>
              <a:t>건설 현장에서의 혹독한 </a:t>
            </a:r>
            <a:r>
              <a:rPr lang="ko-KR" altLang="en-US" sz="1200" b="1" dirty="0">
                <a:ea typeface="+mn-lt"/>
                <a:cs typeface="+mn-lt"/>
              </a:rPr>
              <a:t>겨울</a:t>
            </a:r>
            <a:r>
              <a:rPr lang="ko-KR" altLang="en-US" sz="1200" dirty="0">
                <a:ea typeface="+mn-lt"/>
                <a:cs typeface="+mn-lt"/>
              </a:rPr>
              <a:t> </a:t>
            </a:r>
            <a:endParaRPr lang="ko-KR" altLang="en-US">
              <a:ea typeface="+mn-lt"/>
              <a:cs typeface="+mn-lt"/>
            </a:endParaRPr>
          </a:p>
          <a:p>
            <a:pPr algn="just"/>
            <a:r>
              <a:rPr lang="ko-KR" altLang="en-US" sz="1200" dirty="0">
                <a:ea typeface="+mn-lt"/>
                <a:cs typeface="+mn-lt"/>
              </a:rPr>
              <a:t>갈 곳이 없었던 </a:t>
            </a:r>
            <a:r>
              <a:rPr lang="ko-KR" sz="1200" dirty="0" err="1">
                <a:ea typeface="+mn-lt"/>
                <a:cs typeface="+mn-lt"/>
              </a:rPr>
              <a:t>히삼은</a:t>
            </a:r>
            <a:r>
              <a:rPr lang="ko-KR" sz="1200" dirty="0">
                <a:ea typeface="+mn-lt"/>
                <a:cs typeface="+mn-lt"/>
              </a:rPr>
              <a:t> 자신이 일하던 건설 현장에서 잠을 자며 생활했습니다. 그는 </a:t>
            </a:r>
            <a:r>
              <a:rPr lang="ko-KR" altLang="en-US" sz="1200" dirty="0">
                <a:ea typeface="+mn-lt"/>
                <a:cs typeface="+mn-lt"/>
              </a:rPr>
              <a:t>교회</a:t>
            </a:r>
            <a:r>
              <a:rPr lang="ko-KR" sz="1200" dirty="0">
                <a:ea typeface="+mn-lt"/>
                <a:cs typeface="+mn-lt"/>
              </a:rPr>
              <a:t> 지체들에게 자신의 상황을 알리지 않은 채 </a:t>
            </a:r>
            <a:r>
              <a:rPr lang="ko-KR" altLang="en-US" sz="1200" dirty="0">
                <a:ea typeface="+mn-lt"/>
                <a:cs typeface="+mn-lt"/>
              </a:rPr>
              <a:t>물도 없고 난방도 되지 않는 춥고 열악한 환경에서 홀로 새해를 맞이했습니다</a:t>
            </a:r>
            <a:r>
              <a:rPr lang="en-US" altLang="ko-KR" sz="1200" dirty="0">
                <a:ea typeface="+mn-lt"/>
                <a:cs typeface="+mn-lt"/>
              </a:rPr>
              <a:t>.</a:t>
            </a:r>
            <a:r>
              <a:rPr lang="ko-KR" altLang="en-US" sz="1200" dirty="0">
                <a:ea typeface="+mn-lt"/>
                <a:cs typeface="+mn-lt"/>
              </a:rPr>
              <a:t> 집으로 돌아가고 싶어 했으나</a:t>
            </a:r>
            <a:r>
              <a:rPr lang="en-US" altLang="ko-KR" sz="1200" dirty="0">
                <a:ea typeface="+mn-lt"/>
                <a:cs typeface="+mn-lt"/>
              </a:rPr>
              <a:t>,</a:t>
            </a:r>
            <a:r>
              <a:rPr 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아버지는 아들을 완강히 거부했습니다</a:t>
            </a:r>
            <a:r>
              <a:rPr lang="en-US" altLang="ko-KR" sz="1200" dirty="0">
                <a:ea typeface="+mn-lt"/>
                <a:cs typeface="+mn-lt"/>
              </a:rPr>
              <a:t>.</a:t>
            </a:r>
            <a:endParaRPr lang="ko-KR" altLang="en-US">
              <a:ea typeface="+mn-lt"/>
              <a:cs typeface="+mn-lt"/>
            </a:endParaRPr>
          </a:p>
          <a:p>
            <a:pPr algn="just"/>
            <a:endParaRPr lang="en-US" altLang="ko-KR" sz="1200" dirty="0">
              <a:ea typeface="+mn-lt"/>
              <a:cs typeface="+mn-lt"/>
            </a:endParaRPr>
          </a:p>
          <a:p>
            <a:pPr algn="just"/>
            <a:r>
              <a:rPr lang="ko-KR" altLang="en-US" sz="1200" b="1" dirty="0">
                <a:ea typeface="+mn-lt"/>
                <a:cs typeface="+mn-lt"/>
              </a:rPr>
              <a:t>교회의 도움과 새로운 소망</a:t>
            </a:r>
            <a:r>
              <a:rPr lang="ko-KR" altLang="en-US" sz="1200" dirty="0">
                <a:ea typeface="+mn-lt"/>
                <a:cs typeface="+mn-lt"/>
              </a:rPr>
              <a:t> </a:t>
            </a:r>
            <a:endParaRPr lang="ko-KR" altLang="en-US" dirty="0">
              <a:ea typeface="+mn-lt"/>
              <a:cs typeface="+mn-lt"/>
            </a:endParaRPr>
          </a:p>
          <a:p>
            <a:pPr algn="just"/>
            <a:r>
              <a:rPr lang="ko-KR" altLang="en-US" sz="1200" dirty="0">
                <a:ea typeface="+mn-lt"/>
                <a:cs typeface="+mn-lt"/>
              </a:rPr>
              <a:t>불과 며칠 전</a:t>
            </a:r>
            <a:r>
              <a:rPr lang="en-US" altLang="ko-KR" sz="1200" dirty="0">
                <a:ea typeface="+mn-lt"/>
                <a:cs typeface="+mn-lt"/>
              </a:rPr>
              <a:t>,</a:t>
            </a:r>
            <a:r>
              <a:rPr 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현지 </a:t>
            </a:r>
            <a:r>
              <a:rPr lang="ko-KR" sz="1200" dirty="0">
                <a:ea typeface="+mn-lt"/>
                <a:cs typeface="+mn-lt"/>
              </a:rPr>
              <a:t>교회의 </a:t>
            </a:r>
            <a:r>
              <a:rPr lang="ko-KR" altLang="en-US" sz="1200" dirty="0">
                <a:ea typeface="+mn-lt"/>
                <a:cs typeface="+mn-lt"/>
              </a:rPr>
              <a:t>청각장애인 사역 리더들이 </a:t>
            </a:r>
            <a:r>
              <a:rPr lang="ko-KR" altLang="en-US" sz="1200" dirty="0" err="1">
                <a:ea typeface="+mn-lt"/>
                <a:cs typeface="+mn-lt"/>
              </a:rPr>
              <a:t>히삼의</a:t>
            </a:r>
            <a:r>
              <a:rPr lang="ko-KR" altLang="en-US" sz="1200" dirty="0">
                <a:ea typeface="+mn-lt"/>
                <a:cs typeface="+mn-lt"/>
              </a:rPr>
              <a:t> 처지를 알게 되어 그를 교회 모임용으로 대여한 아파트로 데려왔습니다</a:t>
            </a:r>
            <a:r>
              <a:rPr lang="en-US" altLang="ko-KR" sz="1200" dirty="0">
                <a:ea typeface="+mn-lt"/>
                <a:cs typeface="+mn-lt"/>
              </a:rPr>
              <a:t>.</a:t>
            </a:r>
            <a:r>
              <a:rPr lang="ko-KR" altLang="en-US" sz="1200" dirty="0">
                <a:ea typeface="+mn-lt"/>
                <a:cs typeface="+mn-lt"/>
              </a:rPr>
              <a:t> </a:t>
            </a:r>
            <a:r>
              <a:rPr lang="ko-KR" altLang="en-US" sz="1200" dirty="0" err="1">
                <a:ea typeface="+mn-lt"/>
                <a:cs typeface="+mn-lt"/>
              </a:rPr>
              <a:t>히삼은</a:t>
            </a:r>
            <a:r>
              <a:rPr lang="ko-KR" altLang="en-US" sz="1200" dirty="0">
                <a:ea typeface="+mn-lt"/>
                <a:cs typeface="+mn-lt"/>
              </a:rPr>
              <a:t> 안전하고 깨끗한 숙소를 보고 혼자 방에서 눈물을 흘린 것으로 전해졌습니다</a:t>
            </a:r>
            <a:r>
              <a:rPr lang="ko-KR" sz="1200" dirty="0">
                <a:ea typeface="+mn-lt"/>
                <a:cs typeface="+mn-lt"/>
              </a:rPr>
              <a:t>.</a:t>
            </a:r>
            <a:r>
              <a:rPr lang="ko-KR" altLang="en-US" sz="1200" dirty="0">
                <a:ea typeface="+mn-lt"/>
                <a:cs typeface="+mn-lt"/>
              </a:rPr>
              <a:t> 현재 </a:t>
            </a:r>
            <a:r>
              <a:rPr lang="ko-KR" altLang="en-US" sz="1200" dirty="0" err="1">
                <a:ea typeface="+mn-lt"/>
                <a:cs typeface="+mn-lt"/>
              </a:rPr>
              <a:t>히삼은</a:t>
            </a:r>
            <a:r>
              <a:rPr lang="ko-KR" altLang="en-US" sz="1200" dirty="0">
                <a:ea typeface="+mn-lt"/>
                <a:cs typeface="+mn-lt"/>
              </a:rPr>
              <a:t> 택배 기사로 전직을 준비하며</a:t>
            </a:r>
            <a:r>
              <a:rPr lang="ko-KR" sz="1200" dirty="0">
                <a:ea typeface="+mn-lt"/>
                <a:cs typeface="+mn-lt"/>
              </a:rPr>
              <a:t>, </a:t>
            </a:r>
            <a:r>
              <a:rPr lang="ko-KR" altLang="en-US" sz="1200" dirty="0">
                <a:ea typeface="+mn-lt"/>
                <a:cs typeface="+mn-lt"/>
              </a:rPr>
              <a:t>자국의 다른 청각장애인들에게 복음을 전하겠다는 뜨거운 열정을 보이고 </a:t>
            </a:r>
            <a:r>
              <a:rPr lang="ko-KR" sz="1200" dirty="0">
                <a:ea typeface="+mn-lt"/>
                <a:cs typeface="+mn-lt"/>
              </a:rPr>
              <a:t>있습니다.</a:t>
            </a:r>
            <a:endParaRPr lang="ko-KR" altLang="en-US">
              <a:ea typeface="+mn-lt"/>
              <a:cs typeface="+mn-lt"/>
            </a:endParaRPr>
          </a:p>
          <a:p>
            <a:pPr algn="just"/>
            <a:endParaRPr lang="ko-KR" sz="1200" dirty="0">
              <a:ea typeface="+mn-lt"/>
              <a:cs typeface="+mn-lt"/>
            </a:endParaRPr>
          </a:p>
        </p:txBody>
      </p:sp>
      <p:pic>
        <p:nvPicPr>
          <p:cNvPr id="4" name="그림 3" descr="사람, 실내, 벽, 인간의 얼굴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5C3B4F88-8A52-6152-0D9D-37F4594769C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57963" y="2785112"/>
            <a:ext cx="4152441" cy="27682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862857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DE5D29-8786-80E6-BADC-37DC3EE3DF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그룹 7">
            <a:extLst>
              <a:ext uri="{FF2B5EF4-FFF2-40B4-BE49-F238E27FC236}">
                <a16:creationId xmlns:a16="http://schemas.microsoft.com/office/drawing/2014/main" id="{B5415B84-F230-B30C-57D3-0A510F46271A}"/>
              </a:ext>
            </a:extLst>
          </p:cNvPr>
          <p:cNvGrpSpPr/>
          <p:nvPr/>
        </p:nvGrpSpPr>
        <p:grpSpPr>
          <a:xfrm>
            <a:off x="157494" y="109414"/>
            <a:ext cx="11671587" cy="6428545"/>
            <a:chOff x="157494" y="109414"/>
            <a:chExt cx="11671587" cy="6428545"/>
          </a:xfrm>
        </p:grpSpPr>
        <p:pic>
          <p:nvPicPr>
            <p:cNvPr id="9" name="Google Shape;91;p18">
              <a:extLst>
                <a:ext uri="{FF2B5EF4-FFF2-40B4-BE49-F238E27FC236}">
                  <a16:creationId xmlns:a16="http://schemas.microsoft.com/office/drawing/2014/main" id="{0197374F-AA01-9BF1-F424-2E4A2990E4F9}"/>
                </a:ext>
              </a:extLst>
            </p:cNvPr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57494" y="109414"/>
              <a:ext cx="1641224" cy="416900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75608289-78D1-77DF-E3F2-329E64018EF5}"/>
                </a:ext>
              </a:extLst>
            </p:cNvPr>
            <p:cNvCxnSpPr>
              <a:cxnSpLocks/>
            </p:cNvCxnSpPr>
            <p:nvPr/>
          </p:nvCxnSpPr>
          <p:spPr>
            <a:xfrm>
              <a:off x="1942011" y="317864"/>
              <a:ext cx="9884229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30B3ECBD-C350-037D-E797-C4D489ACC018}"/>
                </a:ext>
              </a:extLst>
            </p:cNvPr>
            <p:cNvCxnSpPr>
              <a:cxnSpLocks/>
            </p:cNvCxnSpPr>
            <p:nvPr/>
          </p:nvCxnSpPr>
          <p:spPr>
            <a:xfrm>
              <a:off x="11795759" y="302623"/>
              <a:ext cx="0" cy="6235336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직선 연결선 11">
              <a:extLst>
                <a:ext uri="{FF2B5EF4-FFF2-40B4-BE49-F238E27FC236}">
                  <a16:creationId xmlns:a16="http://schemas.microsoft.com/office/drawing/2014/main" id="{ACDEFC3F-8C37-D79A-28A6-CB6227644EAF}"/>
                </a:ext>
              </a:extLst>
            </p:cNvPr>
            <p:cNvCxnSpPr>
              <a:cxnSpLocks/>
            </p:cNvCxnSpPr>
            <p:nvPr/>
          </p:nvCxnSpPr>
          <p:spPr>
            <a:xfrm>
              <a:off x="345081" y="6503123"/>
              <a:ext cx="11484000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직선 연결선 12">
              <a:extLst>
                <a:ext uri="{FF2B5EF4-FFF2-40B4-BE49-F238E27FC236}">
                  <a16:creationId xmlns:a16="http://schemas.microsoft.com/office/drawing/2014/main" id="{488E0CC5-E672-37D4-F801-FCA83C3DF248}"/>
                </a:ext>
              </a:extLst>
            </p:cNvPr>
            <p:cNvCxnSpPr>
              <a:cxnSpLocks/>
            </p:cNvCxnSpPr>
            <p:nvPr/>
          </p:nvCxnSpPr>
          <p:spPr>
            <a:xfrm>
              <a:off x="383176" y="622664"/>
              <a:ext cx="0" cy="5915295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D5BF1DA7-1C48-8DBD-02C3-8C5EBE5B9496}"/>
              </a:ext>
            </a:extLst>
          </p:cNvPr>
          <p:cNvSpPr txBox="1"/>
          <p:nvPr/>
        </p:nvSpPr>
        <p:spPr>
          <a:xfrm>
            <a:off x="1510936" y="977774"/>
            <a:ext cx="9157064" cy="64633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dirty="0">
                <a:solidFill>
                  <a:srgbClr val="0070C0"/>
                </a:solidFill>
                <a:ea typeface="+mn-lt"/>
              </a:rPr>
              <a:t>#</a:t>
            </a:r>
            <a:r>
              <a:rPr lang="ko-KR" altLang="en-US" dirty="0">
                <a:solidFill>
                  <a:srgbClr val="0070C0"/>
                </a:solidFill>
                <a:ea typeface="+mn-lt"/>
                <a:cs typeface="+mn-lt"/>
              </a:rPr>
              <a:t>중앙아시아</a:t>
            </a:r>
            <a:r>
              <a:rPr lang="en-US" altLang="ko-KR" dirty="0">
                <a:solidFill>
                  <a:srgbClr val="0070C0"/>
                </a:solidFill>
                <a:ea typeface="+mn-lt"/>
                <a:cs typeface="+mn-lt"/>
              </a:rPr>
              <a:t> </a:t>
            </a:r>
            <a:r>
              <a:rPr lang="en-US" sz="1800" dirty="0">
                <a:solidFill>
                  <a:srgbClr val="0070C0"/>
                </a:solidFill>
                <a:ea typeface="+mn-lt"/>
              </a:rPr>
              <a:t>| </a:t>
            </a:r>
            <a:r>
              <a:rPr lang="ko-KR" b="1" dirty="0">
                <a:latin typeface="Malgun Gothic"/>
                <a:ea typeface="Malgun Gothic"/>
                <a:cs typeface="+mn-lt"/>
              </a:rPr>
              <a:t>청각장애인 신자 </a:t>
            </a:r>
            <a:r>
              <a:rPr lang="ko-KR" b="1" dirty="0" err="1">
                <a:latin typeface="Malgun Gothic"/>
                <a:ea typeface="Malgun Gothic"/>
                <a:cs typeface="+mn-lt"/>
              </a:rPr>
              <a:t>히삼</a:t>
            </a:r>
            <a:r>
              <a:rPr lang="en-US" altLang="ko-KR" b="1" dirty="0">
                <a:ea typeface="+mn-lt"/>
                <a:cs typeface="+mn-lt"/>
              </a:rPr>
              <a:t>(</a:t>
            </a:r>
            <a:r>
              <a:rPr lang="en-US" altLang="ko-KR" b="1" dirty="0" err="1">
                <a:ea typeface="+mn-lt"/>
                <a:cs typeface="+mn-lt"/>
              </a:rPr>
              <a:t>Hysam</a:t>
            </a:r>
            <a:r>
              <a:rPr lang="en-US" altLang="ko-KR" b="1" dirty="0">
                <a:ea typeface="+mn-lt"/>
                <a:cs typeface="+mn-lt"/>
              </a:rPr>
              <a:t>)</a:t>
            </a:r>
            <a:r>
              <a:rPr lang="en-US" altLang="ko-KR" b="1" dirty="0">
                <a:latin typeface="맑은 고딕"/>
                <a:ea typeface="맑은 고딕"/>
                <a:cs typeface="+mn-lt"/>
              </a:rPr>
              <a:t>의 </a:t>
            </a:r>
            <a:r>
              <a:rPr lang="en-US" altLang="ko-KR" b="1" dirty="0" err="1">
                <a:latin typeface="맑은 고딕"/>
                <a:ea typeface="맑은 고딕"/>
                <a:cs typeface="+mn-lt"/>
              </a:rPr>
              <a:t>믿음을</a:t>
            </a:r>
            <a:r>
              <a:rPr lang="en-US" altLang="ko-KR" b="1" dirty="0">
                <a:latin typeface="맑은 고딕"/>
                <a:ea typeface="맑은 고딕"/>
                <a:cs typeface="+mn-lt"/>
              </a:rPr>
              <a:t> </a:t>
            </a:r>
            <a:r>
              <a:rPr lang="ko-KR" b="1" dirty="0">
                <a:latin typeface="Malgun Gothic"/>
                <a:ea typeface="Malgun Gothic"/>
                <a:cs typeface="+mn-lt"/>
              </a:rPr>
              <a:t>위해 기도합니다.</a:t>
            </a:r>
            <a:endParaRPr lang="ko-KR" altLang="en-US" b="1" dirty="0">
              <a:latin typeface="Malgun Gothic"/>
              <a:ea typeface="Malgun Gothic"/>
              <a:cs typeface="+mn-lt"/>
            </a:endParaRPr>
          </a:p>
          <a:p>
            <a:endParaRPr lang="ko-KR" altLang="en-US" dirty="0">
              <a:latin typeface="Malgun Gothic"/>
              <a:ea typeface="Malgun Gothic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F14A562-7548-87A6-C9A6-10634C0F5C88}"/>
              </a:ext>
            </a:extLst>
          </p:cNvPr>
          <p:cNvSpPr txBox="1"/>
          <p:nvPr/>
        </p:nvSpPr>
        <p:spPr>
          <a:xfrm>
            <a:off x="1216641" y="2081309"/>
            <a:ext cx="6156043" cy="3416320"/>
          </a:xfrm>
          <a:prstGeom prst="rect">
            <a:avLst/>
          </a:prstGeom>
          <a:solidFill>
            <a:schemeClr val="bg1"/>
          </a:solidFill>
        </p:spPr>
        <p:txBody>
          <a:bodyPr wrap="square" lIns="91440" tIns="45720" rIns="91440" bIns="45720" rtlCol="0" anchor="t">
            <a:spAutoFit/>
          </a:bodyPr>
          <a:lstStyle/>
          <a:p>
            <a:pPr algn="just">
              <a:buFont typeface="Arial"/>
              <a:buChar char="•"/>
            </a:pPr>
            <a:r>
              <a:rPr lang="ko-KR" altLang="en-US" sz="1200" b="1" kern="100" dirty="0">
                <a:highlight>
                  <a:srgbClr val="FFFFFF"/>
                </a:highlight>
                <a:ea typeface="+mn-lt"/>
                <a:cs typeface="+mn-lt"/>
              </a:rPr>
              <a:t>그러므로 피곤한 손과 연약한 무릎을 일으켜 세우고 너희 발을 위하여 곧은 길을 만들어 저는 다리로 하여금 어그러지지 않고 고침을 받게 하라.(히12:12-13)</a:t>
            </a:r>
          </a:p>
          <a:p>
            <a:pPr algn="just">
              <a:buFont typeface="Arial"/>
              <a:buChar char="•"/>
            </a:pPr>
            <a:endParaRPr lang="ko-KR" altLang="en-US" sz="1200" b="1" kern="100" dirty="0">
              <a:highlight>
                <a:srgbClr val="FFFFFF"/>
              </a:highlight>
              <a:ea typeface="+mn-lt"/>
              <a:cs typeface="+mn-lt"/>
            </a:endParaRPr>
          </a:p>
          <a:p>
            <a:pPr algn="just">
              <a:buFont typeface="Arial"/>
              <a:buChar char="•"/>
            </a:pPr>
            <a:r>
              <a:rPr lang="ko-KR" sz="1200" b="1" kern="100" dirty="0" err="1">
                <a:highlight>
                  <a:srgbClr val="FFFFFF"/>
                </a:highlight>
                <a:ea typeface="+mn-lt"/>
                <a:cs typeface="+mn-lt"/>
              </a:rPr>
              <a:t>히삼의</a:t>
            </a:r>
            <a:r>
              <a:rPr lang="ko-KR" sz="1200" b="1" kern="100" dirty="0">
                <a:highlight>
                  <a:srgbClr val="FFFFFF"/>
                </a:highlight>
                <a:ea typeface="+mn-lt"/>
                <a:cs typeface="+mn-lt"/>
              </a:rPr>
              <a:t> 안전과 영적 성장을 위하여</a:t>
            </a:r>
            <a:r>
              <a:rPr lang="ko-KR" altLang="en-US" sz="1200" b="1" kern="100" dirty="0">
                <a:highlight>
                  <a:srgbClr val="FFFFFF"/>
                </a:highlight>
                <a:ea typeface="+mn-lt"/>
                <a:cs typeface="+mn-lt"/>
              </a:rPr>
              <a:t> 기도합니다</a:t>
            </a:r>
            <a:r>
              <a:rPr lang="en-US" altLang="en-US" sz="1200" b="1" kern="100" dirty="0">
                <a:highlight>
                  <a:srgbClr val="FFFFFF"/>
                </a:highlight>
                <a:ea typeface="+mn-lt"/>
                <a:cs typeface="+mn-lt"/>
              </a:rPr>
              <a:t>.</a:t>
            </a:r>
            <a:r>
              <a:rPr lang="ko-KR" sz="1200" kern="100" dirty="0">
                <a:highlight>
                  <a:srgbClr val="FFFFFF"/>
                </a:highlight>
                <a:ea typeface="+mn-lt"/>
                <a:cs typeface="+mn-lt"/>
              </a:rPr>
              <a:t> 집에서 쫓겨나 건설 현장에서 노숙하며 </a:t>
            </a:r>
            <a:r>
              <a:rPr lang="ko-KR" sz="1200" kern="100" dirty="0" err="1">
                <a:highlight>
                  <a:srgbClr val="FFFFFF"/>
                </a:highlight>
                <a:ea typeface="+mn-lt"/>
                <a:cs typeface="+mn-lt"/>
              </a:rPr>
              <a:t>육체적·정신적으로</a:t>
            </a:r>
            <a:r>
              <a:rPr lang="ko-KR" sz="1200" kern="100" dirty="0">
                <a:highlight>
                  <a:srgbClr val="FFFFFF"/>
                </a:highlight>
                <a:ea typeface="+mn-lt"/>
                <a:cs typeface="+mn-lt"/>
              </a:rPr>
              <a:t> 지친 </a:t>
            </a:r>
            <a:r>
              <a:rPr lang="ko-KR" sz="1200" kern="100" dirty="0" err="1">
                <a:highlight>
                  <a:srgbClr val="FFFFFF"/>
                </a:highlight>
                <a:ea typeface="+mn-lt"/>
                <a:cs typeface="+mn-lt"/>
              </a:rPr>
              <a:t>히삼의</a:t>
            </a:r>
            <a:r>
              <a:rPr lang="ko-KR" sz="1200" kern="100" dirty="0">
                <a:highlight>
                  <a:srgbClr val="FFFFFF"/>
                </a:highlight>
                <a:ea typeface="+mn-lt"/>
                <a:cs typeface="+mn-lt"/>
              </a:rPr>
              <a:t> 건강이 회복되기를 기도합니다. 또한, </a:t>
            </a:r>
            <a:r>
              <a:rPr lang="ko-KR" altLang="en-US" sz="1200" kern="100" dirty="0">
                <a:highlight>
                  <a:srgbClr val="FFFFFF"/>
                </a:highlight>
                <a:ea typeface="+mn-lt"/>
                <a:cs typeface="+mn-lt"/>
              </a:rPr>
              <a:t>새로운 거처에서 안정을 찾고 복음을 전파하려는 그의 열정이 식어지지 않으며 신앙 안에서 견고하게 성장하도록 은혜를 부어 </a:t>
            </a:r>
            <a:r>
              <a:rPr lang="ko-KR" altLang="en-US" sz="1200" kern="100" dirty="0" err="1">
                <a:highlight>
                  <a:srgbClr val="FFFFFF"/>
                </a:highlight>
                <a:ea typeface="+mn-lt"/>
                <a:cs typeface="+mn-lt"/>
              </a:rPr>
              <a:t>주옵소서</a:t>
            </a:r>
            <a:r>
              <a:rPr lang="ko-KR" altLang="en-US" sz="1200" kern="100" dirty="0">
                <a:highlight>
                  <a:srgbClr val="FFFFFF"/>
                </a:highlight>
                <a:ea typeface="+mn-lt"/>
                <a:cs typeface="+mn-lt"/>
              </a:rPr>
              <a:t>!</a:t>
            </a:r>
            <a:endParaRPr lang="en-US" altLang="ko-KR" sz="1200" kern="100" dirty="0">
              <a:highlight>
                <a:srgbClr val="FFFFFF"/>
              </a:highlight>
              <a:ea typeface="+mn-lt"/>
              <a:cs typeface="+mn-lt"/>
            </a:endParaRPr>
          </a:p>
          <a:p>
            <a:pPr algn="just">
              <a:buFont typeface="Arial"/>
              <a:buChar char="•"/>
            </a:pPr>
            <a:endParaRPr lang="en-US" altLang="ko-KR" sz="1200" kern="100" dirty="0">
              <a:highlight>
                <a:srgbClr val="FFFFFF"/>
              </a:highlight>
              <a:ea typeface="+mn-lt"/>
              <a:cs typeface="+mn-lt"/>
            </a:endParaRPr>
          </a:p>
          <a:p>
            <a:pPr algn="just">
              <a:buFont typeface="Arial"/>
              <a:buChar char="•"/>
            </a:pPr>
            <a:r>
              <a:rPr lang="ko-KR" altLang="en-US" sz="1200" b="1" kern="100" dirty="0">
                <a:highlight>
                  <a:srgbClr val="FFFFFF"/>
                </a:highlight>
                <a:ea typeface="+mn-lt"/>
                <a:cs typeface="+mn-lt"/>
              </a:rPr>
              <a:t>가족 관계의 회복과 아버지의 </a:t>
            </a:r>
            <a:r>
              <a:rPr lang="ko-KR" sz="1200" b="1" kern="100" dirty="0">
                <a:highlight>
                  <a:srgbClr val="FFFFFF"/>
                </a:highlight>
                <a:ea typeface="+mn-lt"/>
                <a:cs typeface="+mn-lt"/>
              </a:rPr>
              <a:t>변화를 </a:t>
            </a:r>
            <a:r>
              <a:rPr lang="ko-KR" altLang="en-US" sz="1200" b="1" kern="100" dirty="0">
                <a:highlight>
                  <a:srgbClr val="FFFFFF"/>
                </a:highlight>
                <a:ea typeface="+mn-lt"/>
                <a:cs typeface="+mn-lt"/>
              </a:rPr>
              <a:t>위하여 기도합니다. </a:t>
            </a:r>
            <a:r>
              <a:rPr lang="ko-KR" altLang="en-US" sz="1200" kern="100" dirty="0">
                <a:highlight>
                  <a:srgbClr val="FFFFFF"/>
                </a:highlight>
                <a:ea typeface="+mn-lt"/>
                <a:cs typeface="+mn-lt"/>
              </a:rPr>
              <a:t>아들을 </a:t>
            </a:r>
            <a:r>
              <a:rPr lang="ko-KR" sz="1200" kern="100" dirty="0">
                <a:highlight>
                  <a:srgbClr val="FFFFFF"/>
                </a:highlight>
                <a:ea typeface="+mn-lt"/>
                <a:cs typeface="+mn-lt"/>
              </a:rPr>
              <a:t>폭행하고 </a:t>
            </a:r>
            <a:r>
              <a:rPr lang="ko-KR" altLang="en-US" sz="1200" kern="100" dirty="0">
                <a:highlight>
                  <a:srgbClr val="FFFFFF"/>
                </a:highlight>
                <a:ea typeface="+mn-lt"/>
                <a:cs typeface="+mn-lt"/>
              </a:rPr>
              <a:t>내쫓은</a:t>
            </a:r>
            <a:r>
              <a:rPr lang="ko-KR" sz="1200" kern="100" dirty="0">
                <a:highlight>
                  <a:srgbClr val="FFFFFF"/>
                </a:highlight>
                <a:ea typeface="+mn-lt"/>
                <a:cs typeface="+mn-lt"/>
              </a:rPr>
              <a:t> 완고한 무슬림 아버지의 마음이 성령의 역사로 </a:t>
            </a:r>
            <a:r>
              <a:rPr lang="ko-KR" sz="1200" kern="100" dirty="0" err="1">
                <a:highlight>
                  <a:srgbClr val="FFFFFF"/>
                </a:highlight>
                <a:ea typeface="+mn-lt"/>
                <a:cs typeface="+mn-lt"/>
              </a:rPr>
              <a:t>녹아지기를</a:t>
            </a:r>
            <a:r>
              <a:rPr lang="ko-KR" sz="1200" kern="100" dirty="0">
                <a:highlight>
                  <a:srgbClr val="FFFFFF"/>
                </a:highlight>
                <a:ea typeface="+mn-lt"/>
                <a:cs typeface="+mn-lt"/>
              </a:rPr>
              <a:t> 기도합니다</a:t>
            </a:r>
            <a:r>
              <a:rPr lang="en-US" altLang="ko-KR" sz="1200" kern="100" dirty="0">
                <a:highlight>
                  <a:srgbClr val="FFFFFF"/>
                </a:highlight>
                <a:ea typeface="+mn-lt"/>
                <a:cs typeface="+mn-lt"/>
              </a:rPr>
              <a:t>.</a:t>
            </a:r>
            <a:r>
              <a:rPr lang="ko-KR" sz="1200" kern="100" dirty="0">
                <a:highlight>
                  <a:srgbClr val="FFFFFF"/>
                </a:highlight>
                <a:ea typeface="+mn-lt"/>
                <a:cs typeface="+mn-lt"/>
              </a:rPr>
              <a:t> </a:t>
            </a:r>
            <a:r>
              <a:rPr lang="ko-KR" sz="1200" kern="100" dirty="0" err="1">
                <a:highlight>
                  <a:srgbClr val="FFFFFF"/>
                </a:highlight>
                <a:ea typeface="+mn-lt"/>
                <a:cs typeface="+mn-lt"/>
              </a:rPr>
              <a:t>히삼을</a:t>
            </a:r>
            <a:r>
              <a:rPr lang="ko-KR" sz="1200" kern="100" dirty="0">
                <a:highlight>
                  <a:srgbClr val="FFFFFF"/>
                </a:highlight>
                <a:ea typeface="+mn-lt"/>
                <a:cs typeface="+mn-lt"/>
              </a:rPr>
              <a:t> 거부하는 아버지가 아들을 다시 받아들이고,</a:t>
            </a:r>
            <a:r>
              <a:rPr lang="ko-KR" altLang="en-US" sz="1200" kern="100" dirty="0">
                <a:highlight>
                  <a:srgbClr val="FFFFFF"/>
                </a:highlight>
                <a:ea typeface="+mn-lt"/>
                <a:cs typeface="+mn-lt"/>
              </a:rPr>
              <a:t> </a:t>
            </a:r>
            <a:r>
              <a:rPr lang="ko-KR" sz="1200" kern="100" dirty="0">
                <a:highlight>
                  <a:srgbClr val="FFFFFF"/>
                </a:highlight>
                <a:ea typeface="+mn-lt"/>
                <a:cs typeface="+mn-lt"/>
              </a:rPr>
              <a:t>가족 모두가 하나님의 사랑을 </a:t>
            </a:r>
            <a:r>
              <a:rPr lang="ko-KR" sz="1200" kern="100" dirty="0" err="1">
                <a:highlight>
                  <a:srgbClr val="FFFFFF"/>
                </a:highlight>
                <a:ea typeface="+mn-lt"/>
                <a:cs typeface="+mn-lt"/>
              </a:rPr>
              <a:t>깨달아</a:t>
            </a:r>
            <a:r>
              <a:rPr lang="ko-KR" sz="1200" kern="100" dirty="0">
                <a:highlight>
                  <a:srgbClr val="FFFFFF"/>
                </a:highlight>
                <a:ea typeface="+mn-lt"/>
                <a:cs typeface="+mn-lt"/>
              </a:rPr>
              <a:t> 가정 내의</a:t>
            </a:r>
            <a:r>
              <a:rPr lang="ko-KR" altLang="en-US" sz="1200" kern="100" dirty="0">
                <a:highlight>
                  <a:srgbClr val="FFFFFF"/>
                </a:highlight>
                <a:ea typeface="+mn-lt"/>
                <a:cs typeface="+mn-lt"/>
              </a:rPr>
              <a:t> </a:t>
            </a:r>
            <a:r>
              <a:rPr lang="ko-KR" sz="1200" kern="100" dirty="0">
                <a:highlight>
                  <a:srgbClr val="FFFFFF"/>
                </a:highlight>
                <a:ea typeface="+mn-lt"/>
                <a:cs typeface="+mn-lt"/>
              </a:rPr>
              <a:t>박해가 멈추기를 </a:t>
            </a:r>
            <a:r>
              <a:rPr lang="ko-KR" altLang="en-US" sz="1200" kern="100" dirty="0">
                <a:highlight>
                  <a:srgbClr val="FFFFFF"/>
                </a:highlight>
                <a:ea typeface="+mn-lt"/>
                <a:cs typeface="+mn-lt"/>
              </a:rPr>
              <a:t>간구합니다</a:t>
            </a:r>
            <a:r>
              <a:rPr lang="ko-KR" sz="1200" kern="100" dirty="0">
                <a:highlight>
                  <a:srgbClr val="FFFFFF"/>
                </a:highlight>
                <a:ea typeface="+mn-lt"/>
                <a:cs typeface="+mn-lt"/>
              </a:rPr>
              <a:t>.</a:t>
            </a:r>
            <a:endParaRPr lang="ko-KR" dirty="0"/>
          </a:p>
          <a:p>
            <a:pPr algn="just">
              <a:buFont typeface="Arial"/>
              <a:buChar char="•"/>
            </a:pPr>
            <a:endParaRPr lang="ko-KR" altLang="en-US" sz="1200" kern="100" dirty="0">
              <a:highlight>
                <a:srgbClr val="FFFFFF"/>
              </a:highlight>
              <a:ea typeface="+mn-lt"/>
              <a:cs typeface="+mn-lt"/>
            </a:endParaRPr>
          </a:p>
          <a:p>
            <a:pPr algn="just">
              <a:buFont typeface="Arial"/>
              <a:buChar char="•"/>
            </a:pPr>
            <a:r>
              <a:rPr lang="ko-KR" sz="1200" b="1" kern="100" dirty="0">
                <a:highlight>
                  <a:srgbClr val="FFFFFF"/>
                </a:highlight>
                <a:ea typeface="+mn-lt"/>
                <a:cs typeface="+mn-lt"/>
              </a:rPr>
              <a:t>청각장애인 사역과 그리스도의 몸 된 교회를 위하여</a:t>
            </a:r>
            <a:r>
              <a:rPr lang="ko-KR" altLang="en-US" sz="1200" b="1" kern="100" dirty="0">
                <a:highlight>
                  <a:srgbClr val="FFFFFF"/>
                </a:highlight>
                <a:ea typeface="+mn-lt"/>
                <a:cs typeface="+mn-lt"/>
              </a:rPr>
              <a:t> 기도합니다</a:t>
            </a:r>
            <a:r>
              <a:rPr lang="en-US" altLang="en-US" sz="1200" b="1" kern="100" dirty="0">
                <a:highlight>
                  <a:srgbClr val="FFFFFF"/>
                </a:highlight>
                <a:ea typeface="+mn-lt"/>
                <a:cs typeface="+mn-lt"/>
              </a:rPr>
              <a:t>.</a:t>
            </a:r>
            <a:r>
              <a:rPr lang="ko-KR" sz="1200" kern="100" dirty="0">
                <a:highlight>
                  <a:srgbClr val="FFFFFF"/>
                </a:highlight>
                <a:ea typeface="+mn-lt"/>
                <a:cs typeface="+mn-lt"/>
              </a:rPr>
              <a:t> </a:t>
            </a:r>
            <a:r>
              <a:rPr lang="ko-KR" sz="1200" kern="100" dirty="0" err="1">
                <a:highlight>
                  <a:srgbClr val="FFFFFF"/>
                </a:highlight>
                <a:ea typeface="+mn-lt"/>
                <a:cs typeface="+mn-lt"/>
              </a:rPr>
              <a:t>히삼과</a:t>
            </a:r>
            <a:r>
              <a:rPr lang="ko-KR" sz="1200" kern="100" dirty="0">
                <a:highlight>
                  <a:srgbClr val="FFFFFF"/>
                </a:highlight>
                <a:ea typeface="+mn-lt"/>
                <a:cs typeface="+mn-lt"/>
              </a:rPr>
              <a:t> 같은 고난에 처한 이들을 신속히 발견하여 도울 수 있는 사역자들의 영적 민감함과 지혜를 위해 기도합니다</a:t>
            </a:r>
            <a:r>
              <a:rPr lang="en-US" altLang="ko-KR" sz="1200" kern="100" dirty="0">
                <a:highlight>
                  <a:srgbClr val="FFFFFF"/>
                </a:highlight>
                <a:ea typeface="+mn-lt"/>
                <a:cs typeface="+mn-lt"/>
              </a:rPr>
              <a:t>.</a:t>
            </a:r>
            <a:r>
              <a:rPr lang="ko-KR" sz="1200" kern="100" dirty="0">
                <a:highlight>
                  <a:srgbClr val="FFFFFF"/>
                </a:highlight>
                <a:ea typeface="+mn-lt"/>
                <a:cs typeface="+mn-lt"/>
              </a:rPr>
              <a:t> 전 세계 교회가 고통받는 지체와 연대하여 "한 지체가 고통받으면 모든 지체가 함께 </a:t>
            </a:r>
            <a:r>
              <a:rPr lang="ko-KR" sz="1200" kern="100" dirty="0" err="1">
                <a:highlight>
                  <a:srgbClr val="FFFFFF"/>
                </a:highlight>
                <a:ea typeface="+mn-lt"/>
                <a:cs typeface="+mn-lt"/>
              </a:rPr>
              <a:t>고통받는다"는</a:t>
            </a:r>
            <a:r>
              <a:rPr lang="ko-KR" sz="1200" kern="100" dirty="0">
                <a:highlight>
                  <a:srgbClr val="FFFFFF"/>
                </a:highlight>
                <a:ea typeface="+mn-lt"/>
                <a:cs typeface="+mn-lt"/>
              </a:rPr>
              <a:t> 말씀을 끝까지 실천할 수 있도록 힘과 용기와 지혜를 주시기를 기도합니다. </a:t>
            </a:r>
            <a:endParaRPr lang="ko-KR" sz="1200" kern="100" dirty="0">
              <a:highlight>
                <a:srgbClr val="FFFFFF"/>
              </a:highlight>
              <a:ea typeface="맑은 고딕"/>
            </a:endParaRPr>
          </a:p>
        </p:txBody>
      </p:sp>
      <p:pic>
        <p:nvPicPr>
          <p:cNvPr id="4" name="그림 3" descr="사람, 실내, 벽, 인간의 얼굴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05E67E90-5115-9286-4D8E-EC8D9300D18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13047" y="2399522"/>
            <a:ext cx="4152441" cy="27682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292815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9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그림 3" descr="인간의 얼굴, 어둠, 인물사진, 빛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66CC9752-78E5-48CB-689A-BDF4A29F13D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5884" r="-1" b="-1"/>
          <a:stretch>
            <a:fillRect/>
          </a:stretch>
        </p:blipFill>
        <p:spPr>
          <a:xfrm>
            <a:off x="2522356" y="10"/>
            <a:ext cx="9669642" cy="685799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7390263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8FCB206-D105-8C02-9CD2-A4FE8ED6D05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3822189" cy="1899912"/>
          </a:xfrm>
        </p:spPr>
        <p:txBody>
          <a:bodyPr vert="horz" lIns="91440" tIns="45720" rIns="91440" bIns="45720" numCol="1" rtlCol="0" anchor="ctr">
            <a:prstTxWarp prst="textNoShape">
              <a:avLst/>
            </a:prstTxWarp>
            <a:normAutofit/>
          </a:bodyPr>
          <a:lstStyle/>
          <a:p>
            <a:pPr latinLnBrk="0">
              <a:defRPr/>
            </a:pPr>
            <a:r>
              <a:rPr lang="ko-KR" altLang="en-US" sz="2800">
                <a:solidFill>
                  <a:schemeClr val="tx1"/>
                </a:solidFill>
                <a:ea typeface="맑은 고딕"/>
              </a:rPr>
              <a:t>이슬람권 비밀신자들을 위한 기도</a:t>
            </a:r>
            <a:endParaRPr lang="en-US" altLang="ko-KR" sz="2800">
              <a:solidFill>
                <a:schemeClr val="tx1"/>
              </a:solidFill>
              <a:ea typeface="맑은 고딕"/>
            </a:endParaRPr>
          </a:p>
        </p:txBody>
      </p:sp>
      <p:sp>
        <p:nvSpPr>
          <p:cNvPr id="3" name="TextBox 3">
            <a:extLst>
              <a:ext uri="{FF2B5EF4-FFF2-40B4-BE49-F238E27FC236}">
                <a16:creationId xmlns:a16="http://schemas.microsoft.com/office/drawing/2014/main" id="{8584DC46-CA32-6DD9-92AA-649377D72EC7}"/>
              </a:ext>
            </a:extLst>
          </p:cNvPr>
          <p:cNvSpPr txBox="1"/>
          <p:nvPr/>
        </p:nvSpPr>
        <p:spPr>
          <a:xfrm>
            <a:off x="939188" y="1883358"/>
            <a:ext cx="3822189" cy="374276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85750" indent="-28575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9pPr>
          </a:lstStyle>
          <a:p>
            <a:pPr marL="0" indent="0" algn="just" latinLnBrk="0">
              <a:lnSpc>
                <a:spcPct val="90000"/>
              </a:lnSpc>
              <a:spcAft>
                <a:spcPts val="600"/>
              </a:spcAft>
              <a:buSzPct val="100000"/>
              <a:defRPr/>
            </a:pPr>
            <a:r>
              <a:rPr lang="en-US" altLang="ko-KR" sz="1100" b="1">
                <a:latin typeface="+mn-lt"/>
                <a:ea typeface="맑은 고딕"/>
              </a:rPr>
              <a:t>1. </a:t>
            </a:r>
            <a:r>
              <a:rPr lang="ko-KR" altLang="en-US" sz="1100" b="1">
                <a:latin typeface="+mn-lt"/>
                <a:ea typeface="맑은 고딕"/>
              </a:rPr>
              <a:t>흔들리지 않는 믿음과 </a:t>
            </a:r>
            <a:r>
              <a:rPr lang="en-US" sz="1100" b="1" err="1">
                <a:latin typeface="+mn-lt"/>
              </a:rPr>
              <a:t>분별력</a:t>
            </a:r>
            <a:r>
              <a:rPr lang="en-US" altLang="ko-KR" sz="1100" b="1">
                <a:latin typeface="+mn-lt"/>
                <a:ea typeface="맑은 고딕"/>
              </a:rPr>
              <a:t> (</a:t>
            </a:r>
            <a:r>
              <a:rPr lang="ko-KR" altLang="en-US" sz="1100" b="1">
                <a:latin typeface="+mn-lt"/>
                <a:ea typeface="맑은 고딕"/>
              </a:rPr>
              <a:t>영적 중심</a:t>
            </a:r>
            <a:r>
              <a:rPr lang="en-US" altLang="ko-KR" sz="1100" b="1">
                <a:latin typeface="+mn-lt"/>
                <a:ea typeface="맑은 고딕"/>
              </a:rPr>
              <a:t>)</a:t>
            </a:r>
            <a:endParaRPr lang="ko-KR" altLang="en-US" sz="1100">
              <a:ea typeface="맑은 고딕"/>
            </a:endParaRPr>
          </a:p>
          <a:p>
            <a:pPr marL="0" indent="0" algn="just" latinLnBrk="0">
              <a:lnSpc>
                <a:spcPct val="90000"/>
              </a:lnSpc>
              <a:spcAft>
                <a:spcPts val="600"/>
              </a:spcAft>
              <a:buSzPct val="100000"/>
              <a:defRPr/>
            </a:pPr>
            <a:r>
              <a:rPr lang="ko-KR" altLang="en-US" sz="1100">
                <a:latin typeface="+mn-lt"/>
                <a:ea typeface="맑은 고딕"/>
              </a:rPr>
              <a:t>두려움과 생명의 위협 속에서도 믿음의 중심을 지키며</a:t>
            </a:r>
            <a:r>
              <a:rPr lang="en-US" altLang="ko-KR" sz="1100">
                <a:latin typeface="+mn-lt"/>
                <a:ea typeface="맑은 고딕"/>
              </a:rPr>
              <a:t>, </a:t>
            </a:r>
            <a:r>
              <a:rPr lang="ko-KR" altLang="en-US" sz="1100">
                <a:latin typeface="+mn-lt"/>
                <a:ea typeface="맑은 고딕"/>
              </a:rPr>
              <a:t>그리스도 안에 굳게 서게 되기를 기도합니다</a:t>
            </a:r>
            <a:r>
              <a:rPr lang="en-US" altLang="ko-KR" sz="1100">
                <a:latin typeface="+mn-lt"/>
                <a:ea typeface="맑은 고딕"/>
              </a:rPr>
              <a:t>.  </a:t>
            </a:r>
            <a:r>
              <a:rPr lang="ko-KR" altLang="en-US" sz="1100">
                <a:latin typeface="+mn-lt"/>
                <a:ea typeface="맑은 고딕"/>
              </a:rPr>
              <a:t>특히 언제 담대히 복음을 전하고</a:t>
            </a:r>
            <a:r>
              <a:rPr lang="en-US" altLang="ko-KR" sz="1100">
                <a:latin typeface="+mn-lt"/>
                <a:ea typeface="맑은 고딕"/>
              </a:rPr>
              <a:t> </a:t>
            </a:r>
            <a:r>
              <a:rPr lang="ko-KR" altLang="en-US" sz="1100">
                <a:latin typeface="+mn-lt"/>
                <a:ea typeface="맑은 고딕"/>
              </a:rPr>
              <a:t>언제 지혜롭게 침묵해야 할지를 분별하는 지혜를 주시고</a:t>
            </a:r>
            <a:r>
              <a:rPr lang="en-US" altLang="ko-KR" sz="1100">
                <a:latin typeface="+mn-lt"/>
                <a:ea typeface="맑은 고딕"/>
              </a:rPr>
              <a:t>, </a:t>
            </a:r>
            <a:r>
              <a:rPr lang="ko-KR" altLang="en-US" sz="1100">
                <a:latin typeface="+mn-lt"/>
                <a:ea typeface="맑은 고딕"/>
              </a:rPr>
              <a:t>박해하는 자들까지도 그리스도의 사랑으로 품을 수 있는 넉넉한 마음을 </a:t>
            </a:r>
            <a:r>
              <a:rPr lang="ko-KR" altLang="en-US" sz="1100" err="1">
                <a:latin typeface="+mn-lt"/>
                <a:ea typeface="맑은 고딕"/>
              </a:rPr>
              <a:t>허락하옵소서</a:t>
            </a:r>
            <a:r>
              <a:rPr lang="en-US" altLang="ko-KR" sz="1100">
                <a:latin typeface="+mn-lt"/>
                <a:ea typeface="맑은 고딕"/>
              </a:rPr>
              <a:t>!</a:t>
            </a:r>
          </a:p>
          <a:p>
            <a:pPr marL="0" indent="0" algn="just" latinLnBrk="0">
              <a:lnSpc>
                <a:spcPct val="90000"/>
              </a:lnSpc>
              <a:spcAft>
                <a:spcPts val="600"/>
              </a:spcAft>
              <a:buSzPct val="100000"/>
              <a:defRPr/>
            </a:pPr>
            <a:endParaRPr lang="en-US" altLang="ko-KR" sz="1100">
              <a:latin typeface="+mn-lt"/>
              <a:ea typeface="맑은 고딕"/>
            </a:endParaRPr>
          </a:p>
          <a:p>
            <a:pPr marL="0" indent="0" algn="just" latinLnBrk="0">
              <a:lnSpc>
                <a:spcPct val="90000"/>
              </a:lnSpc>
              <a:spcAft>
                <a:spcPts val="600"/>
              </a:spcAft>
              <a:buSzPct val="100000"/>
              <a:defRPr/>
            </a:pPr>
            <a:r>
              <a:rPr lang="en-US" sz="1100" b="1">
                <a:latin typeface="+mn-lt"/>
              </a:rPr>
              <a:t>2. </a:t>
            </a:r>
            <a:r>
              <a:rPr lang="en-US" sz="1100" b="1" err="1">
                <a:latin typeface="+mn-lt"/>
              </a:rPr>
              <a:t>강력한</a:t>
            </a:r>
            <a:r>
              <a:rPr lang="en-US" sz="1100" b="1">
                <a:latin typeface="+mn-lt"/>
              </a:rPr>
              <a:t> </a:t>
            </a:r>
            <a:r>
              <a:rPr lang="en-US" sz="1100" b="1" err="1">
                <a:latin typeface="+mn-lt"/>
              </a:rPr>
              <a:t>보호와</a:t>
            </a:r>
            <a:r>
              <a:rPr lang="en-US" sz="1100" b="1">
                <a:latin typeface="+mn-lt"/>
              </a:rPr>
              <a:t> </a:t>
            </a:r>
            <a:r>
              <a:rPr lang="en-US" sz="1100" b="1" err="1">
                <a:latin typeface="+mn-lt"/>
              </a:rPr>
              <a:t>말씀의</a:t>
            </a:r>
            <a:r>
              <a:rPr lang="en-US" sz="1100" b="1">
                <a:latin typeface="+mn-lt"/>
              </a:rPr>
              <a:t> </a:t>
            </a:r>
            <a:r>
              <a:rPr lang="en-US" sz="1100" b="1" err="1">
                <a:latin typeface="+mn-lt"/>
              </a:rPr>
              <a:t>임재</a:t>
            </a:r>
            <a:r>
              <a:rPr lang="en-US" sz="1100" b="1">
                <a:latin typeface="+mn-lt"/>
              </a:rPr>
              <a:t> (</a:t>
            </a:r>
            <a:r>
              <a:rPr lang="ko-KR" altLang="en-US" sz="1100" b="1">
                <a:latin typeface="+mn-lt"/>
                <a:ea typeface="맑은 고딕"/>
              </a:rPr>
              <a:t>현실적 필요</a:t>
            </a:r>
            <a:r>
              <a:rPr lang="en-US" sz="1100" b="1">
                <a:latin typeface="+mn-lt"/>
              </a:rPr>
              <a:t>)</a:t>
            </a:r>
            <a:endParaRPr lang="en-US" sz="1100">
              <a:latin typeface="+mn-lt"/>
              <a:ea typeface="맑은 고딕"/>
            </a:endParaRPr>
          </a:p>
          <a:p>
            <a:pPr marL="0" indent="0" algn="just" latinLnBrk="0">
              <a:lnSpc>
                <a:spcPct val="90000"/>
              </a:lnSpc>
              <a:spcAft>
                <a:spcPts val="600"/>
              </a:spcAft>
              <a:buSzPct val="100000"/>
              <a:defRPr/>
            </a:pPr>
            <a:r>
              <a:rPr lang="ko-KR" altLang="en-US" sz="1100">
                <a:latin typeface="+mn-lt"/>
                <a:ea typeface="맑은 고딕"/>
              </a:rPr>
              <a:t>정부 당국과 가족의 위협으로부터 성도들의 생명과 안전을 주님의 강력한 손길로 보호하여 주시기를 기도합니다</a:t>
            </a:r>
            <a:r>
              <a:rPr lang="en-US" altLang="ko-KR" sz="1100">
                <a:latin typeface="+mn-lt"/>
                <a:ea typeface="맑은 고딕"/>
              </a:rPr>
              <a:t>. </a:t>
            </a:r>
            <a:r>
              <a:rPr lang="ko-KR" altLang="en-US" sz="1100">
                <a:latin typeface="+mn-lt"/>
                <a:ea typeface="맑은 고딕"/>
              </a:rPr>
              <a:t>비록 숨어서 성경을 읽어야 하는 상황일지라도</a:t>
            </a:r>
            <a:r>
              <a:rPr lang="en-US" altLang="ko-KR" sz="1100">
                <a:latin typeface="+mn-lt"/>
                <a:ea typeface="맑은 고딕"/>
              </a:rPr>
              <a:t>, </a:t>
            </a:r>
            <a:r>
              <a:rPr lang="ko-KR" altLang="en-US" sz="1100">
                <a:latin typeface="+mn-lt"/>
                <a:ea typeface="맑은 고딕"/>
              </a:rPr>
              <a:t>하나님의 말씀이 그들의 삶에서 살아 움직이는 실재가 되어 절망을 이길 구체적인 능력이 되게 </a:t>
            </a:r>
            <a:r>
              <a:rPr lang="ko-KR" altLang="en-US" sz="1100" err="1">
                <a:latin typeface="+mn-lt"/>
                <a:ea typeface="맑은 고딕"/>
              </a:rPr>
              <a:t>하옵소서</a:t>
            </a:r>
            <a:r>
              <a:rPr lang="en-US" altLang="ko-KR" sz="1100">
                <a:latin typeface="+mn-lt"/>
                <a:ea typeface="맑은 고딕"/>
              </a:rPr>
              <a:t>!</a:t>
            </a:r>
          </a:p>
          <a:p>
            <a:pPr marL="0" indent="0" algn="just" latinLnBrk="0">
              <a:lnSpc>
                <a:spcPct val="90000"/>
              </a:lnSpc>
              <a:spcAft>
                <a:spcPts val="600"/>
              </a:spcAft>
              <a:buSzPct val="100000"/>
              <a:defRPr/>
            </a:pPr>
            <a:endParaRPr lang="en-US" altLang="ko-KR" sz="1100">
              <a:latin typeface="+mn-lt"/>
              <a:ea typeface="맑은 고딕"/>
            </a:endParaRPr>
          </a:p>
          <a:p>
            <a:pPr marL="0" indent="0" algn="just" latinLnBrk="0">
              <a:lnSpc>
                <a:spcPct val="90000"/>
              </a:lnSpc>
              <a:spcAft>
                <a:spcPts val="600"/>
              </a:spcAft>
              <a:buSzPct val="100000"/>
              <a:defRPr/>
            </a:pPr>
            <a:r>
              <a:rPr lang="en-US" sz="1100" b="1">
                <a:latin typeface="+mn-lt"/>
              </a:rPr>
              <a:t>3. </a:t>
            </a:r>
            <a:r>
              <a:rPr lang="en-US" sz="1100" b="1" err="1">
                <a:latin typeface="+mn-lt"/>
              </a:rPr>
              <a:t>새로운</a:t>
            </a:r>
            <a:r>
              <a:rPr lang="en-US" sz="1100" b="1">
                <a:latin typeface="+mn-lt"/>
              </a:rPr>
              <a:t> </a:t>
            </a:r>
            <a:r>
              <a:rPr lang="en-US" sz="1100" b="1" err="1">
                <a:latin typeface="+mn-lt"/>
              </a:rPr>
              <a:t>공동체와</a:t>
            </a:r>
            <a:r>
              <a:rPr lang="en-US" sz="1100" b="1">
                <a:latin typeface="+mn-lt"/>
              </a:rPr>
              <a:t> </a:t>
            </a:r>
            <a:r>
              <a:rPr lang="en-US" sz="1100" b="1" err="1">
                <a:latin typeface="+mn-lt"/>
              </a:rPr>
              <a:t>거룩한</a:t>
            </a:r>
            <a:r>
              <a:rPr lang="en-US" sz="1100" b="1">
                <a:latin typeface="+mn-lt"/>
              </a:rPr>
              <a:t> </a:t>
            </a:r>
            <a:r>
              <a:rPr lang="en-US" sz="1100" b="1" err="1">
                <a:latin typeface="+mn-lt"/>
              </a:rPr>
              <a:t>담대함</a:t>
            </a:r>
            <a:r>
              <a:rPr lang="en-US" sz="1100" b="1">
                <a:latin typeface="+mn-lt"/>
              </a:rPr>
              <a:t> (</a:t>
            </a:r>
            <a:r>
              <a:rPr lang="en-US" sz="1100" b="1" err="1">
                <a:latin typeface="+mn-lt"/>
              </a:rPr>
              <a:t>사회적</a:t>
            </a:r>
            <a:r>
              <a:rPr lang="en-US" sz="1100" b="1">
                <a:latin typeface="+mn-lt"/>
              </a:rPr>
              <a:t> </a:t>
            </a:r>
            <a:r>
              <a:rPr lang="en-US" sz="1100" b="1" err="1">
                <a:latin typeface="+mn-lt"/>
              </a:rPr>
              <a:t>회복</a:t>
            </a:r>
            <a:r>
              <a:rPr lang="en-US" sz="1100" b="1">
                <a:latin typeface="+mn-lt"/>
              </a:rPr>
              <a:t>)</a:t>
            </a:r>
            <a:endParaRPr lang="en-US" sz="1100">
              <a:latin typeface="+mn-lt"/>
              <a:ea typeface="맑은 고딕"/>
            </a:endParaRPr>
          </a:p>
          <a:p>
            <a:pPr marL="0" indent="0" algn="just" latinLnBrk="0">
              <a:lnSpc>
                <a:spcPct val="90000"/>
              </a:lnSpc>
              <a:spcAft>
                <a:spcPts val="600"/>
              </a:spcAft>
              <a:buSzPct val="100000"/>
              <a:defRPr/>
            </a:pPr>
            <a:r>
              <a:rPr lang="ko-KR" altLang="en-US" sz="1100">
                <a:latin typeface="+mn-lt"/>
                <a:ea typeface="맑은 고딕"/>
              </a:rPr>
              <a:t>개종으로 인해 가족과 사회로부터 버림받은 </a:t>
            </a:r>
            <a:r>
              <a:rPr lang="en-US" altLang="ko-KR" sz="1100">
                <a:latin typeface="+mn-lt"/>
                <a:ea typeface="맑은 고딕"/>
              </a:rPr>
              <a:t>MBB(</a:t>
            </a:r>
            <a:r>
              <a:rPr lang="ko-KR" altLang="en-US" sz="1100">
                <a:latin typeface="+mn-lt"/>
                <a:ea typeface="맑은 고딕"/>
              </a:rPr>
              <a:t>무슬림 배경 신자</a:t>
            </a:r>
            <a:r>
              <a:rPr lang="en-US" altLang="ko-KR" sz="1100">
                <a:latin typeface="+mn-lt"/>
                <a:ea typeface="맑은 고딕"/>
              </a:rPr>
              <a:t>)</a:t>
            </a:r>
            <a:r>
              <a:rPr lang="ko-KR" altLang="en-US" sz="1100">
                <a:latin typeface="+mn-lt"/>
                <a:ea typeface="맑은 고딕"/>
              </a:rPr>
              <a:t>들이 서로를 지켜주는 헌신적인 영적 가족을 만나기를 기도합니다</a:t>
            </a:r>
            <a:r>
              <a:rPr lang="en-US" altLang="ko-KR" sz="1100">
                <a:latin typeface="+mn-lt"/>
                <a:ea typeface="맑은 고딕"/>
              </a:rPr>
              <a:t>. </a:t>
            </a:r>
            <a:r>
              <a:rPr lang="ko-KR" altLang="en-US" sz="1100">
                <a:latin typeface="+mn-lt"/>
                <a:ea typeface="맑은 고딕"/>
              </a:rPr>
              <a:t>고립감을 이겨낼 안전한 공동체 안에서 새 힘을 얻고</a:t>
            </a:r>
            <a:r>
              <a:rPr lang="en-US" altLang="ko-KR" sz="1100">
                <a:latin typeface="+mn-lt"/>
                <a:ea typeface="맑은 고딕"/>
              </a:rPr>
              <a:t>, </a:t>
            </a:r>
            <a:r>
              <a:rPr lang="ko-KR" altLang="en-US" sz="1100">
                <a:latin typeface="+mn-lt"/>
                <a:ea typeface="맑은 고딕"/>
              </a:rPr>
              <a:t>성령께서 문을 여실 때</a:t>
            </a:r>
            <a:r>
              <a:rPr lang="en-US" altLang="ko-KR" sz="1100">
                <a:latin typeface="+mn-lt"/>
                <a:ea typeface="맑은 고딕"/>
              </a:rPr>
              <a:t> </a:t>
            </a:r>
            <a:r>
              <a:rPr lang="ko-KR" altLang="en-US" sz="1100">
                <a:latin typeface="+mn-lt"/>
                <a:ea typeface="맑은 고딕"/>
              </a:rPr>
              <a:t>두려움 없이 복음을 전하는 거룩한 담대함을 부어 </a:t>
            </a:r>
            <a:r>
              <a:rPr lang="ko-KR" altLang="en-US" sz="1100" err="1">
                <a:latin typeface="+mn-lt"/>
                <a:ea typeface="맑은 고딕"/>
              </a:rPr>
              <a:t>주시옵소서</a:t>
            </a:r>
            <a:r>
              <a:rPr lang="en-US" altLang="en-US" sz="1100">
                <a:latin typeface="+mn-lt"/>
              </a:rPr>
              <a:t>!</a:t>
            </a:r>
            <a:endParaRPr lang="en-US" altLang="ko-KR" sz="1100">
              <a:latin typeface="+mn-lt"/>
              <a:ea typeface="맑은 고딕"/>
            </a:endParaRPr>
          </a:p>
          <a:p>
            <a:pPr marL="57150" indent="0" algn="just" latinLnBrk="0">
              <a:lnSpc>
                <a:spcPct val="90000"/>
              </a:lnSpc>
              <a:spcAft>
                <a:spcPts val="600"/>
              </a:spcAft>
              <a:buSzPct val="100000"/>
              <a:defRPr/>
            </a:pPr>
            <a:endParaRPr lang="en-US" altLang="ko-KR" sz="1100" b="1">
              <a:latin typeface="+mn-lt"/>
              <a:ea typeface="맑은 고딕"/>
            </a:endParaRPr>
          </a:p>
        </p:txBody>
      </p:sp>
      <p:cxnSp>
        <p:nvCxnSpPr>
          <p:cNvPr id="5" name="직선 화살표 연결선 4">
            <a:extLst>
              <a:ext uri="{FF2B5EF4-FFF2-40B4-BE49-F238E27FC236}">
                <a16:creationId xmlns:a16="http://schemas.microsoft.com/office/drawing/2014/main" id="{2B613D94-CD5B-EFF4-4221-9E43D5299F79}"/>
              </a:ext>
            </a:extLst>
          </p:cNvPr>
          <p:cNvCxnSpPr/>
          <p:nvPr/>
        </p:nvCxnSpPr>
        <p:spPr>
          <a:xfrm flipV="1">
            <a:off x="935709" y="1758350"/>
            <a:ext cx="3346251" cy="15825"/>
          </a:xfrm>
          <a:prstGeom prst="straightConnector1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20143067"/>
      </p:ext>
    </p:extLst>
  </p:cSld>
  <p:clrMapOvr>
    <a:masterClrMapping/>
  </p:clrMapOvr>
  <p:transition spd="slow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제목 7">
            <a:extLst>
              <a:ext uri="{FF2B5EF4-FFF2-40B4-BE49-F238E27FC236}">
                <a16:creationId xmlns:a16="http://schemas.microsoft.com/office/drawing/2014/main" id="{4A6A2756-6ED6-43F6-B815-E072B1534E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08004" y="1054422"/>
            <a:ext cx="8016772" cy="394964"/>
          </a:xfrm>
        </p:spPr>
        <p:txBody>
          <a:bodyPr rtlCol="0">
            <a:noAutofit/>
          </a:bodyPr>
          <a:lstStyle/>
          <a:p>
            <a:pPr rtl="0"/>
            <a:r>
              <a:rPr lang="ko-KR" altLang="en-US" sz="1499"/>
              <a:t>박해 받는 교회를 위한 기도가 이 땅에 요원의 불길처럼 뜨겁게 일어나기를 기도합니다</a:t>
            </a:r>
            <a:r>
              <a:rPr lang="en-US" altLang="ko-KR" sz="1499"/>
              <a:t>.</a:t>
            </a:r>
            <a:endParaRPr lang="ko-KR" altLang="en-US" sz="1499"/>
          </a:p>
        </p:txBody>
      </p:sp>
      <p:sp>
        <p:nvSpPr>
          <p:cNvPr id="25" name="텍스트 개체 틀 24">
            <a:extLst>
              <a:ext uri="{FF2B5EF4-FFF2-40B4-BE49-F238E27FC236}">
                <a16:creationId xmlns:a16="http://schemas.microsoft.com/office/drawing/2014/main" id="{25DD5BF9-A7D2-45FB-8062-77F287FD311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524000" y="1600845"/>
            <a:ext cx="3067109" cy="394964"/>
          </a:xfrm>
        </p:spPr>
        <p:txBody>
          <a:bodyPr rtlCol="0">
            <a:normAutofit/>
          </a:bodyPr>
          <a:lstStyle/>
          <a:p>
            <a:pPr rtl="0"/>
            <a:r>
              <a:rPr lang="ko-KR" altLang="en-US" sz="1050">
                <a:solidFill>
                  <a:schemeClr val="tx1"/>
                </a:solidFill>
              </a:rPr>
              <a:t>오픈도어 기도용사들을 위하여</a:t>
            </a:r>
          </a:p>
        </p:txBody>
      </p:sp>
      <p:sp>
        <p:nvSpPr>
          <p:cNvPr id="9" name="내용 개체 틀 8">
            <a:extLst>
              <a:ext uri="{FF2B5EF4-FFF2-40B4-BE49-F238E27FC236}">
                <a16:creationId xmlns:a16="http://schemas.microsoft.com/office/drawing/2014/main" id="{6AFCC9BD-B6E6-44EF-893D-F3E542646A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1" y="1948540"/>
            <a:ext cx="3067110" cy="1561696"/>
          </a:xfrm>
        </p:spPr>
        <p:txBody>
          <a:bodyPr rtlCol="0">
            <a:noAutofit/>
          </a:bodyPr>
          <a:lstStyle/>
          <a:p>
            <a:pPr marL="0" indent="0" algn="just">
              <a:buNone/>
            </a:pPr>
            <a:r>
              <a:rPr lang="ko-KR" altLang="en-US" sz="1000"/>
              <a:t>오픈도어 </a:t>
            </a:r>
            <a:r>
              <a:rPr lang="en-US" altLang="ko-KR" sz="1000"/>
              <a:t>1,300</a:t>
            </a:r>
            <a:r>
              <a:rPr lang="ko-KR" altLang="en-US" sz="1000"/>
              <a:t>여 명의 사역자들이 </a:t>
            </a:r>
            <a:r>
              <a:rPr lang="ko-KR" altLang="en-US" sz="1000" err="1"/>
              <a:t>브라더</a:t>
            </a:r>
            <a:r>
              <a:rPr lang="ko-KR" altLang="en-US" sz="1000"/>
              <a:t> </a:t>
            </a:r>
            <a:r>
              <a:rPr lang="ko-KR" altLang="en-US" sz="1000" err="1"/>
              <a:t>앤드류의</a:t>
            </a:r>
            <a:r>
              <a:rPr lang="ko-KR" altLang="en-US" sz="1000"/>
              <a:t> 길을 따라 믿음과 용기를 잃지 않고</a:t>
            </a:r>
            <a:r>
              <a:rPr lang="en-US" altLang="ko-KR" sz="1000"/>
              <a:t>, </a:t>
            </a:r>
            <a:r>
              <a:rPr lang="ko-KR" altLang="en-US" sz="1000"/>
              <a:t>겸손하게 박해 받는 교회를 잘 섬길 수 있게 </a:t>
            </a:r>
            <a:r>
              <a:rPr lang="ko-KR" altLang="en-US" sz="1000" err="1"/>
              <a:t>하옵소서</a:t>
            </a:r>
            <a:r>
              <a:rPr lang="en-US" altLang="ko-KR" sz="1000"/>
              <a:t>! </a:t>
            </a:r>
            <a:r>
              <a:rPr lang="ko-KR" altLang="en-US" sz="1000"/>
              <a:t>예수의 제자의 길을 끝까지 걸어가게 </a:t>
            </a:r>
            <a:r>
              <a:rPr lang="ko-KR" altLang="en-US" sz="1000" err="1"/>
              <a:t>하옵소서</a:t>
            </a:r>
            <a:r>
              <a:rPr lang="en-US" altLang="ko-KR" sz="1000"/>
              <a:t>!</a:t>
            </a:r>
          </a:p>
          <a:p>
            <a:pPr marL="0" indent="0" algn="just">
              <a:buNone/>
            </a:pPr>
            <a:r>
              <a:rPr lang="ko-KR" altLang="en-US" sz="1000" err="1"/>
              <a:t>화요기도모임을</a:t>
            </a:r>
            <a:r>
              <a:rPr lang="ko-KR" altLang="en-US" sz="1000"/>
              <a:t> 지키는 기도용사들을 축복하시고</a:t>
            </a:r>
            <a:r>
              <a:rPr lang="en-US" altLang="ko-KR" sz="1000"/>
              <a:t>, </a:t>
            </a:r>
            <a:r>
              <a:rPr lang="ko-KR" altLang="en-US" sz="1000"/>
              <a:t>각 가정마다</a:t>
            </a:r>
            <a:r>
              <a:rPr lang="en-US" altLang="ko-KR" sz="1000"/>
              <a:t> </a:t>
            </a:r>
            <a:r>
              <a:rPr lang="ko-KR" altLang="en-US" sz="1000"/>
              <a:t>하나님의 부르심의 소망이 밝게 빛나게 하시고</a:t>
            </a:r>
            <a:r>
              <a:rPr lang="en-US" altLang="ko-KR" sz="1000"/>
              <a:t>, </a:t>
            </a:r>
            <a:r>
              <a:rPr lang="ko-KR" altLang="en-US" sz="1000"/>
              <a:t>부르짖는 간구를 들으시며</a:t>
            </a:r>
            <a:r>
              <a:rPr lang="en-US" altLang="ko-KR" sz="1000"/>
              <a:t>, </a:t>
            </a:r>
            <a:r>
              <a:rPr lang="ko-KR" altLang="en-US" sz="1000"/>
              <a:t>일평생 주님을 영화롭게 하는 거룩한 삶이 되게 </a:t>
            </a:r>
            <a:r>
              <a:rPr lang="ko-KR" altLang="en-US" sz="1000" err="1"/>
              <a:t>하옵소서</a:t>
            </a:r>
            <a:endParaRPr lang="en-US" altLang="ko-KR" sz="1000"/>
          </a:p>
        </p:txBody>
      </p:sp>
      <p:sp>
        <p:nvSpPr>
          <p:cNvPr id="26" name="텍스트 개체 틀 25">
            <a:extLst>
              <a:ext uri="{FF2B5EF4-FFF2-40B4-BE49-F238E27FC236}">
                <a16:creationId xmlns:a16="http://schemas.microsoft.com/office/drawing/2014/main" id="{4674BFE4-9617-49D6-A194-6AF0C619371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845411" y="1600845"/>
            <a:ext cx="2635311" cy="394964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ko-KR" altLang="en-US" sz="1050" i="1" err="1">
                <a:solidFill>
                  <a:schemeClr val="tx1"/>
                </a:solidFill>
                <a:latin typeface="+mj-lt"/>
                <a:ea typeface="맑은 고딕"/>
              </a:rPr>
              <a:t>어라이즈</a:t>
            </a:r>
            <a:r>
              <a:rPr lang="ko-KR" altLang="en-US" sz="1050" i="1">
                <a:solidFill>
                  <a:schemeClr val="tx1"/>
                </a:solidFill>
                <a:latin typeface="+mj-lt"/>
                <a:ea typeface="맑은 고딕"/>
              </a:rPr>
              <a:t> 아프리카 100만 청원을 위하여</a:t>
            </a:r>
          </a:p>
        </p:txBody>
      </p:sp>
      <p:sp>
        <p:nvSpPr>
          <p:cNvPr id="10" name="내용 개체 틀 9">
            <a:extLst>
              <a:ext uri="{FF2B5EF4-FFF2-40B4-BE49-F238E27FC236}">
                <a16:creationId xmlns:a16="http://schemas.microsoft.com/office/drawing/2014/main" id="{C0DCC115-5B9A-45BB-8842-B73631735814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4769791" y="1948540"/>
            <a:ext cx="2693194" cy="1710785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0" indent="0" algn="just">
              <a:buNone/>
            </a:pPr>
            <a:r>
              <a:rPr lang="ko-KR" altLang="en-US" sz="1000">
                <a:latin typeface="맑은 고딕"/>
                <a:ea typeface="맑은 고딕"/>
              </a:rPr>
              <a:t>2026년까지 전세계적으로 SSA 교회와 성도들을 위한 100만명 청원운동이 진행되고 있습니다. 한국오픈도어는 2만명 참여를 목표로 교회와 성도들의 참여를 독려하고 있습니다. 교회의 문을 열어 주시고, 긍휼을 베풀어 </a:t>
            </a:r>
            <a:r>
              <a:rPr lang="ko-KR" altLang="en-US" sz="1000" err="1">
                <a:latin typeface="맑은 고딕"/>
                <a:ea typeface="맑은 고딕"/>
              </a:rPr>
              <a:t>주옵소서</a:t>
            </a:r>
            <a:r>
              <a:rPr lang="ko-KR" altLang="en-US" sz="1000">
                <a:latin typeface="맑은 고딕"/>
                <a:ea typeface="맑은 고딕"/>
              </a:rPr>
              <a:t>!</a:t>
            </a:r>
          </a:p>
          <a:p>
            <a:pPr marL="0" indent="0" algn="just">
              <a:buNone/>
            </a:pPr>
            <a:r>
              <a:rPr lang="ko-KR" altLang="en-US" sz="1000">
                <a:latin typeface="맑은 고딕"/>
                <a:ea typeface="맑은 고딕"/>
              </a:rPr>
              <a:t>최근 나이지리아가 미국의 특별우려국가(CPC)로 다시 지정되었습니다. 이후로 교회 공격과 납치사건이 급증하고 있습니다. 국제사회의 지혜가 모아지기를 기도합니다. </a:t>
            </a:r>
            <a:endParaRPr lang="ko-KR" altLang="en-US" sz="1000"/>
          </a:p>
        </p:txBody>
      </p:sp>
      <p:sp>
        <p:nvSpPr>
          <p:cNvPr id="27" name="텍스트 개체 틀 26">
            <a:extLst>
              <a:ext uri="{FF2B5EF4-FFF2-40B4-BE49-F238E27FC236}">
                <a16:creationId xmlns:a16="http://schemas.microsoft.com/office/drawing/2014/main" id="{6222D5B2-B472-4E3D-823D-D209F01B90C5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7641670" y="1600845"/>
            <a:ext cx="3026328" cy="394964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ko-KR" altLang="en-US" sz="1050">
                <a:solidFill>
                  <a:schemeClr val="tx1"/>
                </a:solidFill>
                <a:latin typeface="맑은 고딕"/>
                <a:ea typeface="맑은 고딕"/>
              </a:rPr>
              <a:t>오픈도어 대사들을 위하여</a:t>
            </a:r>
          </a:p>
          <a:p>
            <a:pPr rtl="0"/>
            <a:endParaRPr lang="ko-KR" altLang="en-US" sz="1050" i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11" name="내용 개체 틀 10">
            <a:extLst>
              <a:ext uri="{FF2B5EF4-FFF2-40B4-BE49-F238E27FC236}">
                <a16:creationId xmlns:a16="http://schemas.microsoft.com/office/drawing/2014/main" id="{89214E62-345B-4DE3-BBA0-C43EF4CCFC63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7577749" y="1948539"/>
            <a:ext cx="3090249" cy="1710785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0" indent="0" algn="just">
              <a:buNone/>
            </a:pPr>
            <a:r>
              <a:rPr lang="ko-KR" altLang="en-US" sz="1000">
                <a:latin typeface="roboto"/>
                <a:ea typeface="맑은 고딕"/>
                <a:cs typeface="roboto"/>
              </a:rPr>
              <a:t>총 15분이 오픈도어 기도학교를 수료하여 오픈도어 대사로 위촉되었습니다. </a:t>
            </a:r>
            <a:r>
              <a:rPr lang="ko-KR" altLang="en-US" sz="1000" err="1">
                <a:latin typeface="roboto"/>
                <a:ea typeface="맑은 고딕"/>
                <a:cs typeface="roboto"/>
              </a:rPr>
              <a:t>브라더</a:t>
            </a:r>
            <a:r>
              <a:rPr lang="ko-KR" altLang="en-US" sz="1000">
                <a:latin typeface="roboto"/>
                <a:ea typeface="맑은 고딕"/>
                <a:cs typeface="roboto"/>
              </a:rPr>
              <a:t> </a:t>
            </a:r>
            <a:r>
              <a:rPr lang="ko-KR" altLang="en-US" sz="1000" err="1">
                <a:latin typeface="roboto"/>
                <a:ea typeface="맑은 고딕"/>
                <a:cs typeface="roboto"/>
              </a:rPr>
              <a:t>앤드류와</a:t>
            </a:r>
            <a:r>
              <a:rPr lang="ko-KR" altLang="en-US" sz="1000">
                <a:latin typeface="roboto"/>
                <a:ea typeface="맑은 고딕"/>
                <a:cs typeface="roboto"/>
              </a:rPr>
              <a:t> 개척자들이 가졌던 신앙의 유산을 마음에 새기고</a:t>
            </a:r>
            <a:r>
              <a:rPr lang="en-US" altLang="ko-KR" sz="1000">
                <a:latin typeface="roboto"/>
                <a:ea typeface="맑은 고딕"/>
                <a:cs typeface="roboto"/>
              </a:rPr>
              <a:t>, </a:t>
            </a:r>
            <a:r>
              <a:rPr lang="ko-KR" altLang="en-US" sz="1000">
                <a:latin typeface="roboto"/>
                <a:ea typeface="맑은 고딕"/>
                <a:cs typeface="roboto"/>
              </a:rPr>
              <a:t>오픈도어 기도용사로서 그리고 교회와 성도들을 일깨우는 오픈도어 대사로서 사명을 잘 감당하게 하시기를 기도합니다.</a:t>
            </a:r>
          </a:p>
          <a:p>
            <a:pPr marL="0" indent="0" algn="just">
              <a:buNone/>
            </a:pPr>
            <a:r>
              <a:rPr lang="ko-KR" altLang="en-US" sz="1000">
                <a:latin typeface="roboto"/>
                <a:ea typeface="맑은 고딕"/>
                <a:cs typeface="roboto"/>
              </a:rPr>
              <a:t>또한, 이 세상에 보냄을 받은 빛의 전사로서 영적전쟁에서 날마다 승리하게 </a:t>
            </a:r>
            <a:r>
              <a:rPr lang="ko-KR" altLang="en-US" sz="1000" err="1">
                <a:latin typeface="roboto"/>
                <a:ea typeface="맑은 고딕"/>
                <a:cs typeface="roboto"/>
              </a:rPr>
              <a:t>하옵소서</a:t>
            </a:r>
            <a:r>
              <a:rPr lang="ko-KR" altLang="en-US" sz="1000">
                <a:latin typeface="roboto"/>
                <a:ea typeface="맑은 고딕"/>
                <a:cs typeface="roboto"/>
              </a:rPr>
              <a:t>! 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36F0DF38-18D4-4B4F-8831-376C71C9D1A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108004" y="5805486"/>
            <a:ext cx="1407728" cy="287810"/>
          </a:xfrm>
        </p:spPr>
        <p:txBody>
          <a:bodyPr rtlCol="0"/>
          <a:lstStyle/>
          <a:p>
            <a:pPr rtl="0"/>
            <a:r>
              <a:rPr lang="en-US" altLang="ko-KR">
                <a:latin typeface="맑은 고딕" panose="020B0503020000020004" pitchFamily="50" charset="-127"/>
                <a:ea typeface="맑은 고딕" panose="020B0503020000020004" pitchFamily="50" charset="-127"/>
              </a:rPr>
              <a:t>29/4/2025</a:t>
            </a:r>
            <a:endParaRPr lang="ko-KR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4" name="그림 3">
            <a:hlinkClick r:id="rId3"/>
            <a:extLst>
              <a:ext uri="{FF2B5EF4-FFF2-40B4-BE49-F238E27FC236}">
                <a16:creationId xmlns:a16="http://schemas.microsoft.com/office/drawing/2014/main" id="{39785755-48D4-FFA8-0D86-3FFB1A0C16E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059" b="26059"/>
          <a:stretch/>
        </p:blipFill>
        <p:spPr>
          <a:xfrm>
            <a:off x="1524000" y="3840526"/>
            <a:ext cx="2312760" cy="1568089"/>
          </a:xfrm>
          <a:prstGeom prst="rect">
            <a:avLst/>
          </a:prstGeom>
        </p:spPr>
      </p:pic>
      <p:pic>
        <p:nvPicPr>
          <p:cNvPr id="3" name="그림 2">
            <a:extLst>
              <a:ext uri="{FF2B5EF4-FFF2-40B4-BE49-F238E27FC236}">
                <a16:creationId xmlns:a16="http://schemas.microsoft.com/office/drawing/2014/main" id="{3DF76B86-E2E5-C2A5-1A74-AD2FCDF76676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5905756" y="3840526"/>
            <a:ext cx="4762244" cy="1568089"/>
          </a:xfrm>
          <a:prstGeom prst="rect">
            <a:avLst/>
          </a:prstGeom>
        </p:spPr>
      </p:pic>
      <p:pic>
        <p:nvPicPr>
          <p:cNvPr id="2" name="내용 개체 틀 8">
            <a:extLst>
              <a:ext uri="{FF2B5EF4-FFF2-40B4-BE49-F238E27FC236}">
                <a16:creationId xmlns:a16="http://schemas.microsoft.com/office/drawing/2014/main" id="{33C600D0-8F43-C87A-A5A0-2661EE2416F8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73386" y="3840526"/>
            <a:ext cx="3643962" cy="15616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290583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맑은 고딕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맑은 고딕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ShojiVTI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맑은 고딕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와이드스크린</PresentationFormat>
  <Slides>23</Slides>
  <Notes>15</Notes>
  <HiddenSlides>0</HiddenSlides>
  <ScaleCrop>false</ScaleCrop>
  <HeadingPairs>
    <vt:vector size="4" baseType="variant">
      <vt:variant>
        <vt:lpstr>테마</vt:lpstr>
      </vt:variant>
      <vt:variant>
        <vt:i4>3</vt:i4>
      </vt:variant>
      <vt:variant>
        <vt:lpstr>슬라이드 제목</vt:lpstr>
      </vt:variant>
      <vt:variant>
        <vt:i4>23</vt:i4>
      </vt:variant>
    </vt:vector>
  </HeadingPairs>
  <TitlesOfParts>
    <vt:vector size="26" baseType="lpstr">
      <vt:lpstr>Office 테마</vt:lpstr>
      <vt:lpstr>Office 테마</vt:lpstr>
      <vt:lpstr>ShojiVTI</vt:lpstr>
      <vt:lpstr>Prayer Meeting  for Persecuted Church Worldwide 박해받는 교회를 위한 화요기도모임</vt:lpstr>
      <vt:lpstr>기도영상 : 소말리아</vt:lpstr>
      <vt:lpstr>학2:4</vt:lpstr>
      <vt:lpstr>PowerPoint 프레젠테이션</vt:lpstr>
      <vt:lpstr>OPEN DOORS CORE VALUE/핵심가치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이슬람권 비밀신자들을 위한 기도</vt:lpstr>
      <vt:lpstr>박해 받는 교회를 위한 기도가 이 땅에 요원의 불길처럼 뜨겁게 일어나기를 기도합니다.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Prayer Meeting  for Persecuted Church Worldwide 박해받는 교회를 위한 화요기도모임</dc:title>
  <dc:creator>Daniel Kim</dc:creator>
  <cp:revision>911</cp:revision>
  <dcterms:created xsi:type="dcterms:W3CDTF">2024-07-08T04:53:18Z</dcterms:created>
  <dcterms:modified xsi:type="dcterms:W3CDTF">2026-02-03T12:20:55Z</dcterms:modified>
</cp:coreProperties>
</file>