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 id="2147483716" r:id="rId2"/>
    <p:sldMasterId id="2147483648" r:id="rId3"/>
  </p:sldMasterIdLst>
  <p:notesMasterIdLst>
    <p:notesMasterId r:id="rId21"/>
  </p:notesMasterIdLst>
  <p:sldIdLst>
    <p:sldId id="257" r:id="rId4"/>
    <p:sldId id="2550" r:id="rId5"/>
    <p:sldId id="283" r:id="rId6"/>
    <p:sldId id="2581" r:id="rId7"/>
    <p:sldId id="373" r:id="rId8"/>
    <p:sldId id="2555" r:id="rId9"/>
    <p:sldId id="256" r:id="rId10"/>
    <p:sldId id="2528" r:id="rId11"/>
    <p:sldId id="2588" r:id="rId12"/>
    <p:sldId id="2594" r:id="rId13"/>
    <p:sldId id="2595" r:id="rId14"/>
    <p:sldId id="2596" r:id="rId15"/>
    <p:sldId id="2578" r:id="rId16"/>
    <p:sldId id="2593" r:id="rId17"/>
    <p:sldId id="2591" r:id="rId18"/>
    <p:sldId id="2597" r:id="rId19"/>
    <p:sldId id="2462" r:id="rId20"/>
  </p:sldIdLst>
  <p:sldSz cx="12192000" cy="6858000"/>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5B16"/>
    <a:srgbClr val="660066"/>
    <a:srgbClr val="990000"/>
    <a:srgbClr val="CC0066"/>
    <a:srgbClr val="9933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314237C-6103-7160-0BBC-BFA516BED90E}" v="1492" dt="2026-03-24T09:15:29.279"/>
  </p1510:revLst>
</p1510:revInfo>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microsoft.com/office/2015/10/relationships/revisionInfo" Target="revisionInfo.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5E6AFB-63E3-48C6-894D-5A50D99EC086}" type="datetimeFigureOut">
              <a:rPr lang="ko-KR" altLang="en-US" smtClean="0"/>
              <a:t>2026-03-23</a:t>
            </a:fld>
            <a:endParaRPr lang="ko-KR" altLang="en-US"/>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6F5BE8-6970-450C-A342-D9D94ABB3E83}" type="slidenum">
              <a:rPr lang="ko-KR" altLang="en-US" smtClean="0"/>
              <a:t>‹#›</a:t>
            </a:fld>
            <a:endParaRPr lang="ko-KR" altLang="en-US"/>
          </a:p>
        </p:txBody>
      </p:sp>
    </p:spTree>
    <p:extLst>
      <p:ext uri="{BB962C8B-B14F-4D97-AF65-F5344CB8AC3E}">
        <p14:creationId xmlns:p14="http://schemas.microsoft.com/office/powerpoint/2010/main" val="2242388016"/>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dirty="0">
              <a:latin typeface="맑은 고딕"/>
              <a:ea typeface="맑은 고딕"/>
              <a:cs typeface="Calibri"/>
            </a:endParaRPr>
          </a:p>
        </p:txBody>
      </p:sp>
      <p:sp>
        <p:nvSpPr>
          <p:cNvPr id="4" name="슬라이드 번호 개체 틀 3"/>
          <p:cNvSpPr>
            <a:spLocks noGrp="1"/>
          </p:cNvSpPr>
          <p:nvPr>
            <p:ph type="sldNum" sz="quarter" idx="5"/>
          </p:nvPr>
        </p:nvSpPr>
        <p:spPr/>
        <p:txBody>
          <a:bodyPr/>
          <a:lstStyle/>
          <a:p>
            <a:fld id="{036F5BE8-6970-450C-A342-D9D94ABB3E83}" type="slidenum">
              <a:rPr lang="ko-KR" altLang="en-US" smtClean="0"/>
              <a:t>2</a:t>
            </a:fld>
            <a:endParaRPr lang="ko-KR" altLang="en-US"/>
          </a:p>
        </p:txBody>
      </p:sp>
    </p:spTree>
    <p:extLst>
      <p:ext uri="{BB962C8B-B14F-4D97-AF65-F5344CB8AC3E}">
        <p14:creationId xmlns:p14="http://schemas.microsoft.com/office/powerpoint/2010/main" val="32203762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rtl="0">
              <a:defRPr/>
            </a:pPr>
            <a:endParaRPr lang="ko-KR" altLang="en-US"/>
          </a:p>
        </p:txBody>
      </p:sp>
      <p:sp>
        <p:nvSpPr>
          <p:cNvPr id="4" name="슬라이드 번호 개체 틀 3"/>
          <p:cNvSpPr>
            <a:spLocks noGrp="1"/>
          </p:cNvSpPr>
          <p:nvPr>
            <p:ph type="sldNum" sz="quarter" idx="5"/>
          </p:nvPr>
        </p:nvSpPr>
        <p:spPr/>
        <p:txBody>
          <a:bodyPr/>
          <a:lstStyle/>
          <a:p>
            <a:pPr rtl="0">
              <a:defRPr/>
            </a:pPr>
            <a:fld id="{DE16D162-4C84-44AD-8086-359F141C9DD6}" type="slidenum">
              <a:rPr lang="en-US"/>
              <a:pPr rtl="0">
                <a:defRPr/>
              </a:pPr>
              <a:t>5</a:t>
            </a:fld>
            <a:endParaRPr lang="en-US"/>
          </a:p>
        </p:txBody>
      </p:sp>
      <p:sp>
        <p:nvSpPr>
          <p:cNvPr id="5" name="날짜 개체 틀 4"/>
          <p:cNvSpPr>
            <a:spLocks noGrp="1"/>
          </p:cNvSpPr>
          <p:nvPr>
            <p:ph type="dt" idx="1"/>
          </p:nvPr>
        </p:nvSpPr>
        <p:spPr/>
        <p:txBody>
          <a:bodyPr/>
          <a:lstStyle/>
          <a:p>
            <a:pPr rtl="0">
              <a:defRPr/>
            </a:pPr>
            <a:fld id="{1358A3CE-A790-4A0D-9FF6-7F7A1AC38C05}" type="datetime1">
              <a:rPr lang="ko-KR" altLang="ko-KR"/>
              <a:pPr rtl="0">
                <a:defRPr/>
              </a:pPr>
              <a:t>2026-03-23</a:t>
            </a:fld>
            <a:endParaRPr lang="ko-K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42BA39-303A-D3A1-3334-08DD9500192E}"/>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0155A74D-54E3-7D83-1A0F-732B012F51AB}"/>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CDEDE70B-53DD-5749-19E1-BD7F647429A7}"/>
              </a:ext>
            </a:extLst>
          </p:cNvPr>
          <p:cNvSpPr>
            <a:spLocks noGrp="1"/>
          </p:cNvSpPr>
          <p:nvPr>
            <p:ph type="body" idx="1"/>
          </p:nvPr>
        </p:nvSpPr>
        <p:spPr/>
        <p:txBody>
          <a:bodyPr/>
          <a:lstStyle/>
          <a:p>
            <a:endParaRPr lang="ko-KR" altLang="en-US">
              <a:latin typeface="Calibri"/>
              <a:ea typeface="맑은 고딕"/>
              <a:cs typeface="Calibri"/>
            </a:endParaRPr>
          </a:p>
        </p:txBody>
      </p:sp>
      <p:sp>
        <p:nvSpPr>
          <p:cNvPr id="4" name="슬라이드 번호 개체 틀 3">
            <a:extLst>
              <a:ext uri="{FF2B5EF4-FFF2-40B4-BE49-F238E27FC236}">
                <a16:creationId xmlns:a16="http://schemas.microsoft.com/office/drawing/2014/main" id="{46DA04A9-E428-45F2-804A-91F1DA4B773D}"/>
              </a:ext>
            </a:extLst>
          </p:cNvPr>
          <p:cNvSpPr>
            <a:spLocks noGrp="1"/>
          </p:cNvSpPr>
          <p:nvPr>
            <p:ph type="sldNum" sz="quarter" idx="5"/>
          </p:nvPr>
        </p:nvSpPr>
        <p:spPr/>
        <p:txBody>
          <a:bodyPr/>
          <a:lstStyle/>
          <a:p>
            <a:fld id="{036F5BE8-6970-450C-A342-D9D94ABB3E83}" type="slidenum">
              <a:rPr lang="ko-KR" altLang="en-US" smtClean="0"/>
              <a:t>7</a:t>
            </a:fld>
            <a:endParaRPr lang="ko-KR" altLang="en-US"/>
          </a:p>
        </p:txBody>
      </p:sp>
    </p:spTree>
    <p:extLst>
      <p:ext uri="{BB962C8B-B14F-4D97-AF65-F5344CB8AC3E}">
        <p14:creationId xmlns:p14="http://schemas.microsoft.com/office/powerpoint/2010/main" val="7356127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E3685E-24B5-48A3-EE6D-B71D595478DC}"/>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7AD56648-292C-05FA-1381-EB68EE27F68D}"/>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00C7FFCC-B8A3-939C-3EE7-3DFB60A3308F}"/>
              </a:ext>
            </a:extLst>
          </p:cNvPr>
          <p:cNvSpPr>
            <a:spLocks noGrp="1"/>
          </p:cNvSpPr>
          <p:nvPr>
            <p:ph type="body" idx="1"/>
          </p:nvPr>
        </p:nvSpPr>
        <p:spPr/>
        <p:txBody>
          <a:bodyPr/>
          <a:lstStyle/>
          <a:p>
            <a:endParaRPr lang="en-US" altLang="ko-KR">
              <a:ea typeface="맑은 고딕"/>
            </a:endParaRPr>
          </a:p>
        </p:txBody>
      </p:sp>
      <p:sp>
        <p:nvSpPr>
          <p:cNvPr id="4" name="슬라이드 번호 개체 틀 3">
            <a:extLst>
              <a:ext uri="{FF2B5EF4-FFF2-40B4-BE49-F238E27FC236}">
                <a16:creationId xmlns:a16="http://schemas.microsoft.com/office/drawing/2014/main" id="{C0AE57C3-933E-6FF7-7C1C-2E678EB26E98}"/>
              </a:ext>
            </a:extLst>
          </p:cNvPr>
          <p:cNvSpPr>
            <a:spLocks noGrp="1"/>
          </p:cNvSpPr>
          <p:nvPr>
            <p:ph type="sldNum" sz="quarter" idx="5"/>
          </p:nvPr>
        </p:nvSpPr>
        <p:spPr/>
        <p:txBody>
          <a:bodyPr/>
          <a:lstStyle/>
          <a:p>
            <a:fld id="{036F5BE8-6970-450C-A342-D9D94ABB3E83}" type="slidenum">
              <a:rPr lang="ko-KR" altLang="en-US" smtClean="0"/>
              <a:t>9</a:t>
            </a:fld>
            <a:endParaRPr lang="ko-KR" altLang="en-US"/>
          </a:p>
        </p:txBody>
      </p:sp>
    </p:spTree>
    <p:extLst>
      <p:ext uri="{BB962C8B-B14F-4D97-AF65-F5344CB8AC3E}">
        <p14:creationId xmlns:p14="http://schemas.microsoft.com/office/powerpoint/2010/main" val="27461878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770FD3-02D1-56C6-43B5-5012D1CAA057}"/>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10C66CC6-11DB-B930-F239-EAD2F278AA84}"/>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65A878C9-320D-411F-58B3-1B2993D7113C}"/>
              </a:ext>
            </a:extLst>
          </p:cNvPr>
          <p:cNvSpPr>
            <a:spLocks noGrp="1"/>
          </p:cNvSpPr>
          <p:nvPr>
            <p:ph type="body" idx="1"/>
          </p:nvPr>
        </p:nvSpPr>
        <p:spPr/>
        <p:txBody>
          <a:bodyPr/>
          <a:lstStyle/>
          <a:p>
            <a:endParaRPr lang="en-US" altLang="ko-KR">
              <a:ea typeface="맑은 고딕"/>
            </a:endParaRPr>
          </a:p>
        </p:txBody>
      </p:sp>
      <p:sp>
        <p:nvSpPr>
          <p:cNvPr id="4" name="슬라이드 번호 개체 틀 3">
            <a:extLst>
              <a:ext uri="{FF2B5EF4-FFF2-40B4-BE49-F238E27FC236}">
                <a16:creationId xmlns:a16="http://schemas.microsoft.com/office/drawing/2014/main" id="{0E447522-1E56-7FD1-2119-38B10E29A909}"/>
              </a:ext>
            </a:extLst>
          </p:cNvPr>
          <p:cNvSpPr>
            <a:spLocks noGrp="1"/>
          </p:cNvSpPr>
          <p:nvPr>
            <p:ph type="sldNum" sz="quarter" idx="5"/>
          </p:nvPr>
        </p:nvSpPr>
        <p:spPr/>
        <p:txBody>
          <a:bodyPr/>
          <a:lstStyle/>
          <a:p>
            <a:fld id="{036F5BE8-6970-450C-A342-D9D94ABB3E83}" type="slidenum">
              <a:rPr lang="ko-KR" altLang="en-US" smtClean="0"/>
              <a:t>10</a:t>
            </a:fld>
            <a:endParaRPr lang="ko-KR" altLang="en-US"/>
          </a:p>
        </p:txBody>
      </p:sp>
    </p:spTree>
    <p:extLst>
      <p:ext uri="{BB962C8B-B14F-4D97-AF65-F5344CB8AC3E}">
        <p14:creationId xmlns:p14="http://schemas.microsoft.com/office/powerpoint/2010/main" val="14035762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EE040F-A154-4A05-DFCE-2D5B67861B61}"/>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22D0DC20-B4CC-DFFA-7FC3-D1F3248A8DDA}"/>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F0AAA773-5221-DB90-F74E-B5E32BB909FD}"/>
              </a:ext>
            </a:extLst>
          </p:cNvPr>
          <p:cNvSpPr>
            <a:spLocks noGrp="1"/>
          </p:cNvSpPr>
          <p:nvPr>
            <p:ph type="body" idx="1"/>
          </p:nvPr>
        </p:nvSpPr>
        <p:spPr/>
        <p:txBody>
          <a:bodyPr/>
          <a:lstStyle/>
          <a:p>
            <a:endParaRPr lang="en-US" altLang="ko-KR">
              <a:ea typeface="맑은 고딕"/>
            </a:endParaRPr>
          </a:p>
        </p:txBody>
      </p:sp>
      <p:sp>
        <p:nvSpPr>
          <p:cNvPr id="4" name="슬라이드 번호 개체 틀 3">
            <a:extLst>
              <a:ext uri="{FF2B5EF4-FFF2-40B4-BE49-F238E27FC236}">
                <a16:creationId xmlns:a16="http://schemas.microsoft.com/office/drawing/2014/main" id="{BE781FEF-5832-ADBB-CD45-F51C5D560359}"/>
              </a:ext>
            </a:extLst>
          </p:cNvPr>
          <p:cNvSpPr>
            <a:spLocks noGrp="1"/>
          </p:cNvSpPr>
          <p:nvPr>
            <p:ph type="sldNum" sz="quarter" idx="5"/>
          </p:nvPr>
        </p:nvSpPr>
        <p:spPr/>
        <p:txBody>
          <a:bodyPr/>
          <a:lstStyle/>
          <a:p>
            <a:fld id="{036F5BE8-6970-450C-A342-D9D94ABB3E83}" type="slidenum">
              <a:rPr lang="ko-KR" altLang="en-US" smtClean="0"/>
              <a:t>11</a:t>
            </a:fld>
            <a:endParaRPr lang="ko-KR" altLang="en-US"/>
          </a:p>
        </p:txBody>
      </p:sp>
    </p:spTree>
    <p:extLst>
      <p:ext uri="{BB962C8B-B14F-4D97-AF65-F5344CB8AC3E}">
        <p14:creationId xmlns:p14="http://schemas.microsoft.com/office/powerpoint/2010/main" val="11683462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D19787-0EDD-6829-B2FB-9850E32D4F4D}"/>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35CDECAB-EF1E-4425-290F-4326F96A8E6A}"/>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CF63B74A-5B25-59A1-FEAB-FCB658AFCF21}"/>
              </a:ext>
            </a:extLst>
          </p:cNvPr>
          <p:cNvSpPr>
            <a:spLocks noGrp="1"/>
          </p:cNvSpPr>
          <p:nvPr>
            <p:ph type="body" idx="1"/>
          </p:nvPr>
        </p:nvSpPr>
        <p:spPr/>
        <p:txBody>
          <a:bodyPr/>
          <a:lstStyle/>
          <a:p>
            <a:endParaRPr lang="en-US" altLang="ko-KR">
              <a:ea typeface="맑은 고딕"/>
            </a:endParaRPr>
          </a:p>
        </p:txBody>
      </p:sp>
      <p:sp>
        <p:nvSpPr>
          <p:cNvPr id="4" name="슬라이드 번호 개체 틀 3">
            <a:extLst>
              <a:ext uri="{FF2B5EF4-FFF2-40B4-BE49-F238E27FC236}">
                <a16:creationId xmlns:a16="http://schemas.microsoft.com/office/drawing/2014/main" id="{5D6F1AA9-D229-24B7-35FD-C4EEFE974D38}"/>
              </a:ext>
            </a:extLst>
          </p:cNvPr>
          <p:cNvSpPr>
            <a:spLocks noGrp="1"/>
          </p:cNvSpPr>
          <p:nvPr>
            <p:ph type="sldNum" sz="quarter" idx="5"/>
          </p:nvPr>
        </p:nvSpPr>
        <p:spPr/>
        <p:txBody>
          <a:bodyPr/>
          <a:lstStyle/>
          <a:p>
            <a:fld id="{036F5BE8-6970-450C-A342-D9D94ABB3E83}" type="slidenum">
              <a:rPr lang="ko-KR" altLang="en-US" smtClean="0"/>
              <a:t>12</a:t>
            </a:fld>
            <a:endParaRPr lang="ko-KR" altLang="en-US"/>
          </a:p>
        </p:txBody>
      </p:sp>
    </p:spTree>
    <p:extLst>
      <p:ext uri="{BB962C8B-B14F-4D97-AF65-F5344CB8AC3E}">
        <p14:creationId xmlns:p14="http://schemas.microsoft.com/office/powerpoint/2010/main" val="6924576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213FAA-0B1F-565A-CDF0-5F888CD2B36F}"/>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F518A8C4-1D05-07A6-BDB0-0AA37810D2BA}"/>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849B6D59-238F-3452-5731-14C16316D0AC}"/>
              </a:ext>
            </a:extLst>
          </p:cNvPr>
          <p:cNvSpPr>
            <a:spLocks noGrp="1"/>
          </p:cNvSpPr>
          <p:nvPr>
            <p:ph type="body" idx="1"/>
          </p:nvPr>
        </p:nvSpPr>
        <p:spPr/>
        <p:txBody>
          <a:bodyPr/>
          <a:lstStyle/>
          <a:p>
            <a:r>
              <a:rPr lang="en-US" dirty="0"/>
              <a:t>#LAMNews </a:t>
            </a:r>
            <a:r>
              <a:rPr lang="en-US" dirty="0" err="1"/>
              <a:t>정권에</a:t>
            </a:r>
            <a:r>
              <a:rPr lang="en-US" dirty="0"/>
              <a:t> </a:t>
            </a:r>
            <a:r>
              <a:rPr lang="en-US" dirty="0" err="1"/>
              <a:t>반대하는</a:t>
            </a:r>
            <a:r>
              <a:rPr lang="en-US" dirty="0"/>
              <a:t> </a:t>
            </a:r>
            <a:r>
              <a:rPr lang="en-US" dirty="0" err="1"/>
              <a:t>최근</a:t>
            </a:r>
            <a:r>
              <a:rPr lang="en-US" dirty="0"/>
              <a:t> </a:t>
            </a:r>
            <a:r>
              <a:rPr lang="en-US" dirty="0" err="1"/>
              <a:t>시위</a:t>
            </a:r>
            <a:r>
              <a:rPr lang="en-US" dirty="0"/>
              <a:t> </a:t>
            </a:r>
            <a:r>
              <a:rPr lang="en-US" dirty="0" err="1"/>
              <a:t>이후</a:t>
            </a:r>
            <a:r>
              <a:rPr lang="en-US" dirty="0"/>
              <a:t> </a:t>
            </a:r>
            <a:r>
              <a:rPr lang="en-US" dirty="0" err="1"/>
              <a:t>쿠바에서</a:t>
            </a:r>
            <a:r>
              <a:rPr lang="en-US" dirty="0"/>
              <a:t> </a:t>
            </a:r>
            <a:r>
              <a:rPr lang="en-US" dirty="0" err="1"/>
              <a:t>목회자들</a:t>
            </a:r>
            <a:r>
              <a:rPr lang="en-US" dirty="0"/>
              <a:t> </a:t>
            </a:r>
            <a:r>
              <a:rPr lang="en-US" dirty="0" err="1"/>
              <a:t>구금</a:t>
            </a:r>
            <a:r>
              <a:rPr lang="en-US" dirty="0"/>
              <a:t> | #쿠바</a:t>
            </a:r>
            <a:endParaRPr lang="ko-KR" altLang="en-US" dirty="0"/>
          </a:p>
          <a:p>
            <a:r>
              <a:rPr lang="en-US" dirty="0" err="1"/>
              <a:t>루이사</a:t>
            </a:r>
            <a:r>
              <a:rPr lang="en-US" dirty="0"/>
              <a:t> </a:t>
            </a:r>
            <a:r>
              <a:rPr lang="en-US" dirty="0" err="1"/>
              <a:t>페란다</a:t>
            </a:r>
            <a:r>
              <a:rPr lang="en-US" dirty="0"/>
              <a:t> </a:t>
            </a:r>
            <a:r>
              <a:rPr lang="en-US" dirty="0" err="1"/>
              <a:t>오르티스</a:t>
            </a:r>
            <a:r>
              <a:rPr lang="en-US" dirty="0"/>
              <a:t>(Luisa </a:t>
            </a:r>
            <a:r>
              <a:rPr lang="en-US" dirty="0" err="1"/>
              <a:t>Feranda</a:t>
            </a:r>
            <a:r>
              <a:rPr lang="en-US" dirty="0"/>
              <a:t> Ortiz) 2026년 3월 21일 </a:t>
            </a:r>
            <a:r>
              <a:rPr lang="en-US" dirty="0" err="1"/>
              <a:t>게시됨</a:t>
            </a:r>
            <a:endParaRPr lang="en-US" dirty="0" err="1">
              <a:ea typeface="맑은 고딕"/>
            </a:endParaRPr>
          </a:p>
          <a:p>
            <a:r>
              <a:rPr lang="en-US" dirty="0" err="1"/>
              <a:t>지난</a:t>
            </a:r>
            <a:r>
              <a:rPr lang="en-US" dirty="0"/>
              <a:t> 3월, 두 </a:t>
            </a:r>
            <a:r>
              <a:rPr lang="en-US" dirty="0" err="1"/>
              <a:t>명의</a:t>
            </a:r>
            <a:r>
              <a:rPr lang="en-US" dirty="0"/>
              <a:t> </a:t>
            </a:r>
            <a:r>
              <a:rPr lang="en-US" dirty="0" err="1"/>
              <a:t>목회자가</a:t>
            </a:r>
            <a:r>
              <a:rPr lang="en-US" dirty="0"/>
              <a:t> </a:t>
            </a:r>
            <a:r>
              <a:rPr lang="en-US" dirty="0" err="1"/>
              <a:t>쿠바</a:t>
            </a:r>
            <a:r>
              <a:rPr lang="en-US" dirty="0"/>
              <a:t> </a:t>
            </a:r>
            <a:r>
              <a:rPr lang="en-US" dirty="0" err="1"/>
              <a:t>당국에</a:t>
            </a:r>
            <a:r>
              <a:rPr lang="en-US" dirty="0"/>
              <a:t> </a:t>
            </a:r>
            <a:r>
              <a:rPr lang="en-US" dirty="0" err="1"/>
              <a:t>의해</a:t>
            </a:r>
            <a:r>
              <a:rPr lang="en-US" dirty="0"/>
              <a:t> </a:t>
            </a:r>
            <a:r>
              <a:rPr lang="en-US" dirty="0" err="1"/>
              <a:t>구금되었습니다</a:t>
            </a:r>
            <a:r>
              <a:rPr lang="en-US" dirty="0"/>
              <a:t>. </a:t>
            </a:r>
            <a:r>
              <a:rPr lang="en-US" dirty="0" err="1"/>
              <a:t>최근의</a:t>
            </a:r>
            <a:r>
              <a:rPr lang="en-US" dirty="0"/>
              <a:t> </a:t>
            </a:r>
            <a:r>
              <a:rPr lang="en-US" dirty="0" err="1"/>
              <a:t>시위들과</a:t>
            </a:r>
            <a:r>
              <a:rPr lang="en-US" dirty="0"/>
              <a:t> </a:t>
            </a:r>
            <a:r>
              <a:rPr lang="en-US" dirty="0" err="1"/>
              <a:t>연관된</a:t>
            </a:r>
            <a:r>
              <a:rPr lang="en-US" dirty="0"/>
              <a:t> </a:t>
            </a:r>
            <a:r>
              <a:rPr lang="en-US" dirty="0" err="1"/>
              <a:t>이번</a:t>
            </a:r>
            <a:r>
              <a:rPr lang="en-US" dirty="0"/>
              <a:t> </a:t>
            </a:r>
            <a:r>
              <a:rPr lang="en-US" dirty="0" err="1"/>
              <a:t>사건들은</a:t>
            </a:r>
            <a:r>
              <a:rPr lang="en-US" dirty="0"/>
              <a:t> </a:t>
            </a:r>
            <a:r>
              <a:rPr lang="en-US" dirty="0" err="1"/>
              <a:t>표현의</a:t>
            </a:r>
            <a:r>
              <a:rPr lang="en-US" dirty="0"/>
              <a:t> </a:t>
            </a:r>
            <a:r>
              <a:rPr lang="en-US" dirty="0" err="1"/>
              <a:t>자유와</a:t>
            </a:r>
            <a:r>
              <a:rPr lang="en-US" dirty="0"/>
              <a:t> </a:t>
            </a:r>
            <a:r>
              <a:rPr lang="en-US" dirty="0" err="1"/>
              <a:t>종교의</a:t>
            </a:r>
            <a:r>
              <a:rPr lang="en-US" dirty="0"/>
              <a:t> </a:t>
            </a:r>
            <a:r>
              <a:rPr lang="en-US" dirty="0" err="1"/>
              <a:t>자유에</a:t>
            </a:r>
            <a:r>
              <a:rPr lang="en-US" dirty="0"/>
              <a:t> </a:t>
            </a:r>
            <a:r>
              <a:rPr lang="en-US" dirty="0" err="1"/>
              <a:t>대한</a:t>
            </a:r>
            <a:r>
              <a:rPr lang="en-US" dirty="0"/>
              <a:t> </a:t>
            </a:r>
            <a:r>
              <a:rPr lang="en-US" dirty="0" err="1"/>
              <a:t>국가의</a:t>
            </a:r>
            <a:r>
              <a:rPr lang="en-US" dirty="0"/>
              <a:t> </a:t>
            </a:r>
            <a:r>
              <a:rPr lang="en-US" dirty="0" err="1"/>
              <a:t>통제와</a:t>
            </a:r>
            <a:r>
              <a:rPr lang="en-US" dirty="0"/>
              <a:t> </a:t>
            </a:r>
            <a:r>
              <a:rPr lang="en-US" dirty="0" err="1"/>
              <a:t>관련하여</a:t>
            </a:r>
            <a:r>
              <a:rPr lang="en-US" dirty="0"/>
              <a:t> </a:t>
            </a:r>
            <a:r>
              <a:rPr lang="en-US" dirty="0" err="1"/>
              <a:t>새로운</a:t>
            </a:r>
            <a:r>
              <a:rPr lang="en-US" dirty="0"/>
              <a:t> </a:t>
            </a:r>
            <a:r>
              <a:rPr lang="en-US" dirty="0" err="1"/>
              <a:t>우려를</a:t>
            </a:r>
            <a:r>
              <a:rPr lang="en-US" dirty="0"/>
              <a:t> </a:t>
            </a:r>
            <a:r>
              <a:rPr lang="en-US" dirty="0" err="1"/>
              <a:t>낳고</a:t>
            </a:r>
            <a:r>
              <a:rPr lang="en-US" dirty="0"/>
              <a:t> </a:t>
            </a:r>
            <a:r>
              <a:rPr lang="en-US" dirty="0" err="1"/>
              <a:t>있습니다</a:t>
            </a:r>
            <a:r>
              <a:rPr lang="en-US" dirty="0"/>
              <a:t>.</a:t>
            </a:r>
            <a:endParaRPr lang="en-US" dirty="0">
              <a:ea typeface="맑은 고딕"/>
            </a:endParaRPr>
          </a:p>
          <a:p>
            <a:r>
              <a:rPr lang="en-US" dirty="0" err="1"/>
              <a:t>호날두</a:t>
            </a:r>
            <a:r>
              <a:rPr lang="en-US" dirty="0"/>
              <a:t> </a:t>
            </a:r>
            <a:r>
              <a:rPr lang="en-US" dirty="0" err="1"/>
              <a:t>페레스</a:t>
            </a:r>
            <a:r>
              <a:rPr lang="en-US" dirty="0"/>
              <a:t> </a:t>
            </a:r>
            <a:r>
              <a:rPr lang="en-US" dirty="0" err="1"/>
              <a:t>로라</a:t>
            </a:r>
            <a:r>
              <a:rPr lang="en-US" dirty="0"/>
              <a:t>(Ronaldo Pérez Lora) </a:t>
            </a:r>
            <a:r>
              <a:rPr lang="en-US" dirty="0" err="1"/>
              <a:t>목사는</a:t>
            </a:r>
            <a:r>
              <a:rPr lang="en-US" dirty="0"/>
              <a:t> 3월 13일 </a:t>
            </a:r>
            <a:r>
              <a:rPr lang="en-US" dirty="0" err="1"/>
              <a:t>마탄사스</a:t>
            </a:r>
            <a:r>
              <a:rPr lang="en-US" dirty="0"/>
              <a:t>(Matanzas)</a:t>
            </a:r>
            <a:r>
              <a:rPr lang="en-US" dirty="0" err="1"/>
              <a:t>에서</a:t>
            </a:r>
            <a:r>
              <a:rPr lang="en-US" dirty="0"/>
              <a:t> </a:t>
            </a:r>
            <a:r>
              <a:rPr lang="en-US" dirty="0" err="1"/>
              <a:t>교회</a:t>
            </a:r>
            <a:r>
              <a:rPr lang="en-US" dirty="0"/>
              <a:t> </a:t>
            </a:r>
            <a:r>
              <a:rPr lang="en-US" dirty="0" err="1"/>
              <a:t>성도들</a:t>
            </a:r>
            <a:r>
              <a:rPr lang="en-US" dirty="0"/>
              <a:t> 및 </a:t>
            </a:r>
            <a:r>
              <a:rPr lang="en-US" dirty="0" err="1"/>
              <a:t>가족과</a:t>
            </a:r>
            <a:r>
              <a:rPr lang="en-US" dirty="0"/>
              <a:t> </a:t>
            </a:r>
            <a:r>
              <a:rPr lang="en-US" dirty="0" err="1"/>
              <a:t>함께</a:t>
            </a:r>
            <a:r>
              <a:rPr lang="en-US" dirty="0"/>
              <a:t> </a:t>
            </a:r>
            <a:r>
              <a:rPr lang="en-US" dirty="0" err="1"/>
              <a:t>나라의</a:t>
            </a:r>
            <a:r>
              <a:rPr lang="en-US" dirty="0"/>
              <a:t> </a:t>
            </a:r>
            <a:r>
              <a:rPr lang="en-US" dirty="0" err="1"/>
              <a:t>상황을</a:t>
            </a:r>
            <a:r>
              <a:rPr lang="en-US" dirty="0"/>
              <a:t> </a:t>
            </a:r>
            <a:r>
              <a:rPr lang="en-US" dirty="0" err="1"/>
              <a:t>위해</a:t>
            </a:r>
            <a:r>
              <a:rPr lang="en-US" dirty="0"/>
              <a:t> </a:t>
            </a:r>
            <a:r>
              <a:rPr lang="en-US" dirty="0" err="1"/>
              <a:t>공공</a:t>
            </a:r>
            <a:r>
              <a:rPr lang="en-US" dirty="0"/>
              <a:t> </a:t>
            </a:r>
            <a:r>
              <a:rPr lang="en-US" dirty="0" err="1"/>
              <a:t>공원에서</a:t>
            </a:r>
            <a:r>
              <a:rPr lang="en-US" dirty="0"/>
              <a:t> </a:t>
            </a:r>
            <a:r>
              <a:rPr lang="en-US" dirty="0" err="1"/>
              <a:t>기도하던</a:t>
            </a:r>
            <a:r>
              <a:rPr lang="en-US" dirty="0"/>
              <a:t> 중 </a:t>
            </a:r>
            <a:r>
              <a:rPr lang="en-US" dirty="0" err="1"/>
              <a:t>체포되었습니다</a:t>
            </a:r>
            <a:r>
              <a:rPr lang="en-US" dirty="0"/>
              <a:t>. </a:t>
            </a:r>
            <a:r>
              <a:rPr lang="en-US" dirty="0" err="1"/>
              <a:t>현지</a:t>
            </a:r>
            <a:r>
              <a:rPr lang="en-US" dirty="0"/>
              <a:t> </a:t>
            </a:r>
            <a:r>
              <a:rPr lang="en-US" dirty="0" err="1"/>
              <a:t>보고에</a:t>
            </a:r>
            <a:r>
              <a:rPr lang="en-US" dirty="0"/>
              <a:t> </a:t>
            </a:r>
            <a:r>
              <a:rPr lang="en-US" dirty="0" err="1"/>
              <a:t>따르면</a:t>
            </a:r>
            <a:r>
              <a:rPr lang="en-US" dirty="0"/>
              <a:t>, </a:t>
            </a:r>
            <a:r>
              <a:rPr lang="en-US" dirty="0" err="1"/>
              <a:t>그는</a:t>
            </a:r>
            <a:r>
              <a:rPr lang="en-US" dirty="0"/>
              <a:t> </a:t>
            </a:r>
            <a:r>
              <a:rPr lang="en-US" dirty="0" err="1"/>
              <a:t>유튜브에</a:t>
            </a:r>
            <a:r>
              <a:rPr lang="en-US" dirty="0"/>
              <a:t> </a:t>
            </a:r>
            <a:r>
              <a:rPr lang="en-US" dirty="0" err="1"/>
              <a:t>성경</a:t>
            </a:r>
            <a:r>
              <a:rPr lang="en-US" dirty="0"/>
              <a:t> </a:t>
            </a:r>
            <a:r>
              <a:rPr lang="en-US" dirty="0" err="1"/>
              <a:t>메시지를</a:t>
            </a:r>
            <a:r>
              <a:rPr lang="en-US" dirty="0"/>
              <a:t> </a:t>
            </a:r>
            <a:r>
              <a:rPr lang="en-US" dirty="0" err="1"/>
              <a:t>공유하고</a:t>
            </a:r>
            <a:r>
              <a:rPr lang="en-US" dirty="0"/>
              <a:t> </a:t>
            </a:r>
            <a:r>
              <a:rPr lang="en-US" dirty="0" err="1"/>
              <a:t>기독교인들에게</a:t>
            </a:r>
            <a:r>
              <a:rPr lang="en-US" dirty="0"/>
              <a:t> </a:t>
            </a:r>
            <a:r>
              <a:rPr lang="en-US" dirty="0" err="1"/>
              <a:t>쿠바의</a:t>
            </a:r>
            <a:r>
              <a:rPr lang="en-US" dirty="0"/>
              <a:t> </a:t>
            </a:r>
            <a:r>
              <a:rPr lang="en-US" dirty="0" err="1"/>
              <a:t>위기</a:t>
            </a:r>
            <a:r>
              <a:rPr lang="en-US" dirty="0"/>
              <a:t> </a:t>
            </a:r>
            <a:r>
              <a:rPr lang="en-US" dirty="0" err="1"/>
              <a:t>상황에</a:t>
            </a:r>
            <a:r>
              <a:rPr lang="en-US" dirty="0"/>
              <a:t> </a:t>
            </a:r>
            <a:r>
              <a:rPr lang="en-US" dirty="0" err="1"/>
              <a:t>맞선</a:t>
            </a:r>
            <a:r>
              <a:rPr lang="en-US" dirty="0"/>
              <a:t> </a:t>
            </a:r>
            <a:r>
              <a:rPr lang="en-US" dirty="0" err="1"/>
              <a:t>시위를</a:t>
            </a:r>
            <a:r>
              <a:rPr lang="en-US" dirty="0"/>
              <a:t> </a:t>
            </a:r>
            <a:r>
              <a:rPr lang="en-US" dirty="0" err="1"/>
              <a:t>평화적으로</a:t>
            </a:r>
            <a:r>
              <a:rPr lang="en-US" dirty="0"/>
              <a:t> </a:t>
            </a:r>
            <a:r>
              <a:rPr lang="en-US" dirty="0" err="1"/>
              <a:t>지지할</a:t>
            </a:r>
            <a:r>
              <a:rPr lang="en-US" dirty="0"/>
              <a:t> </a:t>
            </a:r>
            <a:r>
              <a:rPr lang="en-US" dirty="0" err="1"/>
              <a:t>것을</a:t>
            </a:r>
            <a:r>
              <a:rPr lang="en-US" dirty="0"/>
              <a:t> </a:t>
            </a:r>
            <a:r>
              <a:rPr lang="en-US" dirty="0" err="1"/>
              <a:t>촉구한</a:t>
            </a:r>
            <a:r>
              <a:rPr lang="en-US" dirty="0"/>
              <a:t> 뒤 </a:t>
            </a:r>
            <a:r>
              <a:rPr lang="en-US" dirty="0" err="1"/>
              <a:t>구금되었습니다</a:t>
            </a:r>
            <a:r>
              <a:rPr lang="en-US" dirty="0"/>
              <a:t>.</a:t>
            </a:r>
            <a:endParaRPr lang="en-US" dirty="0">
              <a:ea typeface="맑은 고딕"/>
            </a:endParaRPr>
          </a:p>
          <a:p>
            <a:r>
              <a:rPr lang="en-US" dirty="0" err="1"/>
              <a:t>해당</a:t>
            </a:r>
            <a:r>
              <a:rPr lang="en-US" dirty="0"/>
              <a:t> </a:t>
            </a:r>
            <a:r>
              <a:rPr lang="en-US" dirty="0" err="1"/>
              <a:t>목사는</a:t>
            </a:r>
            <a:r>
              <a:rPr lang="en-US" dirty="0"/>
              <a:t> </a:t>
            </a:r>
            <a:r>
              <a:rPr lang="en-US" dirty="0" err="1"/>
              <a:t>영장</a:t>
            </a:r>
            <a:r>
              <a:rPr lang="en-US" dirty="0"/>
              <a:t> </a:t>
            </a:r>
            <a:r>
              <a:rPr lang="en-US" dirty="0" err="1"/>
              <a:t>없이</a:t>
            </a:r>
            <a:r>
              <a:rPr lang="en-US" dirty="0"/>
              <a:t> </a:t>
            </a:r>
            <a:r>
              <a:rPr lang="en-US" dirty="0" err="1"/>
              <a:t>가족들이</a:t>
            </a:r>
            <a:r>
              <a:rPr lang="en-US" dirty="0"/>
              <a:t> </a:t>
            </a:r>
            <a:r>
              <a:rPr lang="en-US" dirty="0" err="1"/>
              <a:t>보는</a:t>
            </a:r>
            <a:r>
              <a:rPr lang="en-US" dirty="0"/>
              <a:t> </a:t>
            </a:r>
            <a:r>
              <a:rPr lang="en-US" dirty="0" err="1"/>
              <a:t>앞에서</a:t>
            </a:r>
            <a:r>
              <a:rPr lang="en-US" dirty="0"/>
              <a:t> </a:t>
            </a:r>
            <a:r>
              <a:rPr lang="en-US" dirty="0" err="1"/>
              <a:t>구금되었으며</a:t>
            </a:r>
            <a:r>
              <a:rPr lang="en-US" dirty="0"/>
              <a:t>, </a:t>
            </a:r>
            <a:r>
              <a:rPr lang="en-US" dirty="0" err="1"/>
              <a:t>이는</a:t>
            </a:r>
            <a:r>
              <a:rPr lang="en-US" dirty="0"/>
              <a:t> </a:t>
            </a:r>
            <a:r>
              <a:rPr lang="en-US" dirty="0" err="1"/>
              <a:t>종교</a:t>
            </a:r>
            <a:r>
              <a:rPr lang="en-US" dirty="0"/>
              <a:t> </a:t>
            </a:r>
            <a:r>
              <a:rPr lang="en-US" dirty="0" err="1"/>
              <a:t>지도자들과</a:t>
            </a:r>
            <a:r>
              <a:rPr lang="en-US" dirty="0"/>
              <a:t> </a:t>
            </a:r>
            <a:r>
              <a:rPr lang="en-US" dirty="0" err="1"/>
              <a:t>신자들</a:t>
            </a:r>
            <a:r>
              <a:rPr lang="en-US" dirty="0"/>
              <a:t> </a:t>
            </a:r>
            <a:r>
              <a:rPr lang="en-US" dirty="0" err="1"/>
              <a:t>사이에서</a:t>
            </a:r>
            <a:r>
              <a:rPr lang="en-US" dirty="0"/>
              <a:t> </a:t>
            </a:r>
            <a:r>
              <a:rPr lang="en-US" dirty="0" err="1"/>
              <a:t>공분을</a:t>
            </a:r>
            <a:r>
              <a:rPr lang="en-US" dirty="0"/>
              <a:t> </a:t>
            </a:r>
            <a:r>
              <a:rPr lang="en-US" dirty="0" err="1"/>
              <a:t>일으켰습니다</a:t>
            </a:r>
            <a:r>
              <a:rPr lang="en-US" dirty="0"/>
              <a:t>. </a:t>
            </a:r>
            <a:r>
              <a:rPr lang="en-US" dirty="0" err="1"/>
              <a:t>그는</a:t>
            </a:r>
            <a:r>
              <a:rPr lang="en-US" dirty="0"/>
              <a:t> 몇 </a:t>
            </a:r>
            <a:r>
              <a:rPr lang="en-US" dirty="0" err="1"/>
              <a:t>시간</a:t>
            </a:r>
            <a:r>
              <a:rPr lang="en-US" dirty="0"/>
              <a:t> 후 </a:t>
            </a:r>
            <a:r>
              <a:rPr lang="en-US" dirty="0" err="1"/>
              <a:t>아무런</a:t>
            </a:r>
            <a:r>
              <a:rPr lang="en-US" dirty="0"/>
              <a:t> </a:t>
            </a:r>
            <a:r>
              <a:rPr lang="en-US" dirty="0" err="1"/>
              <a:t>설명</a:t>
            </a:r>
            <a:r>
              <a:rPr lang="en-US" dirty="0"/>
              <a:t> </a:t>
            </a:r>
            <a:r>
              <a:rPr lang="en-US" dirty="0" err="1"/>
              <a:t>없이</a:t>
            </a:r>
            <a:r>
              <a:rPr lang="en-US" dirty="0"/>
              <a:t> </a:t>
            </a:r>
            <a:r>
              <a:rPr lang="en-US" dirty="0" err="1"/>
              <a:t>다시</a:t>
            </a:r>
            <a:r>
              <a:rPr lang="en-US" dirty="0"/>
              <a:t> </a:t>
            </a:r>
            <a:r>
              <a:rPr lang="en-US" dirty="0" err="1"/>
              <a:t>석방되었습니다</a:t>
            </a:r>
            <a:r>
              <a:rPr lang="en-US" dirty="0"/>
              <a:t>.</a:t>
            </a:r>
            <a:endParaRPr lang="en-US" dirty="0">
              <a:ea typeface="맑은 고딕"/>
            </a:endParaRPr>
          </a:p>
          <a:p>
            <a:r>
              <a:rPr lang="en-US" dirty="0" err="1"/>
              <a:t>이틀</a:t>
            </a:r>
            <a:r>
              <a:rPr lang="en-US" dirty="0"/>
              <a:t> </a:t>
            </a:r>
            <a:r>
              <a:rPr lang="en-US" dirty="0" err="1"/>
              <a:t>뒤인</a:t>
            </a:r>
            <a:r>
              <a:rPr lang="en-US" dirty="0"/>
              <a:t> 3월 16일, </a:t>
            </a:r>
            <a:r>
              <a:rPr lang="en-US" dirty="0" err="1"/>
              <a:t>엘리에르</a:t>
            </a:r>
            <a:r>
              <a:rPr lang="en-US" dirty="0"/>
              <a:t> </a:t>
            </a:r>
            <a:r>
              <a:rPr lang="en-US" dirty="0" err="1"/>
              <a:t>무이르</a:t>
            </a:r>
            <a:r>
              <a:rPr lang="en-US" dirty="0"/>
              <a:t> </a:t>
            </a:r>
            <a:r>
              <a:rPr lang="en-US" dirty="0" err="1"/>
              <a:t>아빌라</a:t>
            </a:r>
            <a:r>
              <a:rPr lang="en-US" dirty="0"/>
              <a:t>(Elier Muir Ávila) </a:t>
            </a:r>
            <a:r>
              <a:rPr lang="en-US" dirty="0" err="1"/>
              <a:t>목사와</a:t>
            </a:r>
            <a:r>
              <a:rPr lang="en-US" dirty="0"/>
              <a:t> </a:t>
            </a:r>
            <a:r>
              <a:rPr lang="en-US" dirty="0" err="1"/>
              <a:t>그의</a:t>
            </a:r>
            <a:r>
              <a:rPr lang="en-US" dirty="0"/>
              <a:t> 16세 </a:t>
            </a:r>
            <a:r>
              <a:rPr lang="en-US" dirty="0" err="1"/>
              <a:t>아들</a:t>
            </a:r>
            <a:r>
              <a:rPr lang="en-US" dirty="0"/>
              <a:t> </a:t>
            </a:r>
            <a:r>
              <a:rPr lang="en-US" dirty="0" err="1"/>
              <a:t>조나단</a:t>
            </a:r>
            <a:r>
              <a:rPr lang="en-US" dirty="0"/>
              <a:t> </a:t>
            </a:r>
            <a:r>
              <a:rPr lang="en-US" dirty="0" err="1"/>
              <a:t>무이르</a:t>
            </a:r>
            <a:r>
              <a:rPr lang="en-US" dirty="0"/>
              <a:t> </a:t>
            </a:r>
            <a:r>
              <a:rPr lang="en-US" dirty="0" err="1"/>
              <a:t>부르고스</a:t>
            </a:r>
            <a:r>
              <a:rPr lang="en-US" dirty="0"/>
              <a:t>(Jonathan Muir Burgos)가 </a:t>
            </a:r>
            <a:r>
              <a:rPr lang="en-US" dirty="0" err="1"/>
              <a:t>쿠바</a:t>
            </a:r>
            <a:r>
              <a:rPr lang="en-US" dirty="0"/>
              <a:t> </a:t>
            </a:r>
            <a:r>
              <a:rPr lang="en-US" dirty="0" err="1"/>
              <a:t>당국에</a:t>
            </a:r>
            <a:r>
              <a:rPr lang="en-US" dirty="0"/>
              <a:t> </a:t>
            </a:r>
            <a:r>
              <a:rPr lang="en-US" dirty="0" err="1"/>
              <a:t>의해</a:t>
            </a:r>
            <a:r>
              <a:rPr lang="en-US" dirty="0"/>
              <a:t> </a:t>
            </a:r>
            <a:r>
              <a:rPr lang="en-US" dirty="0" err="1"/>
              <a:t>구금되었습니다</a:t>
            </a:r>
            <a:r>
              <a:rPr lang="en-US" dirty="0"/>
              <a:t>. '</a:t>
            </a:r>
            <a:r>
              <a:rPr lang="en-US" dirty="0" err="1"/>
              <a:t>디아리오</a:t>
            </a:r>
            <a:r>
              <a:rPr lang="en-US" dirty="0"/>
              <a:t> </a:t>
            </a:r>
            <a:r>
              <a:rPr lang="en-US" dirty="0" err="1"/>
              <a:t>라스</a:t>
            </a:r>
            <a:r>
              <a:rPr lang="en-US" dirty="0"/>
              <a:t> </a:t>
            </a:r>
            <a:r>
              <a:rPr lang="en-US" dirty="0" err="1"/>
              <a:t>아메리카스</a:t>
            </a:r>
            <a:r>
              <a:rPr lang="en-US" dirty="0"/>
              <a:t>(Diario Las </a:t>
            </a:r>
            <a:r>
              <a:rPr lang="en-US" dirty="0" err="1"/>
              <a:t>Américas</a:t>
            </a:r>
            <a:r>
              <a:rPr lang="en-US" dirty="0"/>
              <a:t>)'에 </a:t>
            </a:r>
            <a:r>
              <a:rPr lang="en-US" dirty="0" err="1"/>
              <a:t>따르면</a:t>
            </a:r>
            <a:r>
              <a:rPr lang="en-US" dirty="0"/>
              <a:t>, 이 </a:t>
            </a:r>
            <a:r>
              <a:rPr lang="en-US" dirty="0" err="1"/>
              <a:t>구금은</a:t>
            </a:r>
            <a:r>
              <a:rPr lang="en-US" dirty="0"/>
              <a:t> </a:t>
            </a:r>
            <a:r>
              <a:rPr lang="en-US" dirty="0" err="1"/>
              <a:t>그들이</a:t>
            </a:r>
            <a:r>
              <a:rPr lang="en-US" dirty="0"/>
              <a:t> 3월 13일 </a:t>
            </a:r>
            <a:r>
              <a:rPr lang="en-US" dirty="0" err="1"/>
              <a:t>시위에</a:t>
            </a:r>
            <a:r>
              <a:rPr lang="en-US" dirty="0"/>
              <a:t> </a:t>
            </a:r>
            <a:r>
              <a:rPr lang="en-US" dirty="0" err="1"/>
              <a:t>참여했다는</a:t>
            </a:r>
            <a:r>
              <a:rPr lang="en-US" dirty="0"/>
              <a:t> </a:t>
            </a:r>
            <a:r>
              <a:rPr lang="en-US" dirty="0" err="1"/>
              <a:t>혐의와</a:t>
            </a:r>
            <a:r>
              <a:rPr lang="en-US" dirty="0"/>
              <a:t> </a:t>
            </a:r>
            <a:r>
              <a:rPr lang="en-US" dirty="0" err="1"/>
              <a:t>관련된</a:t>
            </a:r>
            <a:r>
              <a:rPr lang="en-US" dirty="0"/>
              <a:t> </a:t>
            </a:r>
            <a:r>
              <a:rPr lang="en-US" dirty="0" err="1"/>
              <a:t>공식</a:t>
            </a:r>
            <a:r>
              <a:rPr lang="en-US" dirty="0"/>
              <a:t> </a:t>
            </a:r>
            <a:r>
              <a:rPr lang="en-US" dirty="0" err="1"/>
              <a:t>소환에</a:t>
            </a:r>
            <a:r>
              <a:rPr lang="en-US" dirty="0"/>
              <a:t> </a:t>
            </a:r>
            <a:r>
              <a:rPr lang="en-US" dirty="0" err="1"/>
              <a:t>응해</a:t>
            </a:r>
            <a:r>
              <a:rPr lang="en-US" dirty="0"/>
              <a:t> </a:t>
            </a:r>
            <a:r>
              <a:rPr lang="en-US" dirty="0" err="1"/>
              <a:t>모론</a:t>
            </a:r>
            <a:r>
              <a:rPr lang="en-US" dirty="0"/>
              <a:t>(Morón) </a:t>
            </a:r>
            <a:r>
              <a:rPr lang="en-US" dirty="0" err="1"/>
              <a:t>경찰서로</a:t>
            </a:r>
            <a:r>
              <a:rPr lang="en-US" dirty="0"/>
              <a:t> 간 뒤 </a:t>
            </a:r>
            <a:r>
              <a:rPr lang="en-US" dirty="0" err="1"/>
              <a:t>발생했습니다</a:t>
            </a:r>
            <a:r>
              <a:rPr lang="en-US" dirty="0"/>
              <a:t>.</a:t>
            </a:r>
            <a:endParaRPr lang="en-US" dirty="0">
              <a:ea typeface="맑은 고딕"/>
            </a:endParaRPr>
          </a:p>
          <a:p>
            <a:r>
              <a:rPr lang="en-US" dirty="0" err="1"/>
              <a:t>목사는</a:t>
            </a:r>
            <a:r>
              <a:rPr lang="en-US" dirty="0"/>
              <a:t> </a:t>
            </a:r>
            <a:r>
              <a:rPr lang="en-US" dirty="0" err="1"/>
              <a:t>당일</a:t>
            </a:r>
            <a:r>
              <a:rPr lang="en-US" dirty="0"/>
              <a:t> </a:t>
            </a:r>
            <a:r>
              <a:rPr lang="en-US" dirty="0" err="1"/>
              <a:t>석방되었습니다</a:t>
            </a:r>
            <a:r>
              <a:rPr lang="en-US" dirty="0"/>
              <a:t>. </a:t>
            </a:r>
            <a:r>
              <a:rPr lang="en-US" dirty="0" err="1"/>
              <a:t>그의</a:t>
            </a:r>
            <a:r>
              <a:rPr lang="en-US" dirty="0"/>
              <a:t> </a:t>
            </a:r>
            <a:r>
              <a:rPr lang="en-US" dirty="0" err="1"/>
              <a:t>아들은</a:t>
            </a:r>
            <a:r>
              <a:rPr lang="en-US" dirty="0"/>
              <a:t> </a:t>
            </a:r>
            <a:r>
              <a:rPr lang="en-US" dirty="0" err="1"/>
              <a:t>여전히</a:t>
            </a:r>
            <a:r>
              <a:rPr lang="en-US" dirty="0"/>
              <a:t> </a:t>
            </a:r>
            <a:r>
              <a:rPr lang="en-US" dirty="0" err="1"/>
              <a:t>구금</a:t>
            </a:r>
            <a:r>
              <a:rPr lang="en-US" dirty="0"/>
              <a:t> </a:t>
            </a:r>
            <a:r>
              <a:rPr lang="en-US" dirty="0" err="1"/>
              <a:t>상태이며</a:t>
            </a:r>
            <a:r>
              <a:rPr lang="en-US" dirty="0"/>
              <a:t> </a:t>
            </a:r>
            <a:r>
              <a:rPr lang="en-US" dirty="0" err="1"/>
              <a:t>기소될</a:t>
            </a:r>
            <a:r>
              <a:rPr lang="en-US" dirty="0"/>
              <a:t> </a:t>
            </a:r>
            <a:r>
              <a:rPr lang="en-US" dirty="0" err="1"/>
              <a:t>가능성이</a:t>
            </a:r>
            <a:r>
              <a:rPr lang="en-US" dirty="0"/>
              <a:t> </a:t>
            </a:r>
            <a:r>
              <a:rPr lang="en-US" dirty="0" err="1"/>
              <a:t>있습니다</a:t>
            </a:r>
            <a:r>
              <a:rPr lang="en-US" dirty="0"/>
              <a:t>. </a:t>
            </a:r>
            <a:r>
              <a:rPr lang="en-US" dirty="0" err="1"/>
              <a:t>석방</a:t>
            </a:r>
            <a:r>
              <a:rPr lang="en-US" dirty="0"/>
              <a:t> 후 </a:t>
            </a:r>
            <a:r>
              <a:rPr lang="en-US" dirty="0" err="1"/>
              <a:t>무이르</a:t>
            </a:r>
            <a:r>
              <a:rPr lang="en-US" dirty="0"/>
              <a:t> </a:t>
            </a:r>
            <a:r>
              <a:rPr lang="en-US" dirty="0" err="1"/>
              <a:t>목사는</a:t>
            </a:r>
            <a:r>
              <a:rPr lang="en-US" dirty="0"/>
              <a:t> </a:t>
            </a:r>
            <a:r>
              <a:rPr lang="en-US" dirty="0" err="1"/>
              <a:t>당국이</a:t>
            </a:r>
            <a:r>
              <a:rPr lang="en-US" dirty="0"/>
              <a:t> </a:t>
            </a:r>
            <a:r>
              <a:rPr lang="en-US" dirty="0" err="1"/>
              <a:t>아들에</a:t>
            </a:r>
            <a:r>
              <a:rPr lang="en-US" dirty="0"/>
              <a:t> </a:t>
            </a:r>
            <a:r>
              <a:rPr lang="en-US" dirty="0" err="1"/>
              <a:t>대해</a:t>
            </a:r>
            <a:r>
              <a:rPr lang="en-US" dirty="0"/>
              <a:t> </a:t>
            </a:r>
            <a:r>
              <a:rPr lang="en-US" dirty="0" err="1"/>
              <a:t>어떤</a:t>
            </a:r>
            <a:r>
              <a:rPr lang="en-US" dirty="0"/>
              <a:t> </a:t>
            </a:r>
            <a:r>
              <a:rPr lang="en-US" dirty="0" err="1"/>
              <a:t>법적</a:t>
            </a:r>
            <a:r>
              <a:rPr lang="en-US" dirty="0"/>
              <a:t> </a:t>
            </a:r>
            <a:r>
              <a:rPr lang="en-US" dirty="0" err="1"/>
              <a:t>조치를</a:t>
            </a:r>
            <a:r>
              <a:rPr lang="en-US" dirty="0"/>
              <a:t> </a:t>
            </a:r>
            <a:r>
              <a:rPr lang="en-US" dirty="0" err="1"/>
              <a:t>취할지</a:t>
            </a:r>
            <a:r>
              <a:rPr lang="en-US" dirty="0"/>
              <a:t> </a:t>
            </a:r>
            <a:r>
              <a:rPr lang="en-US" dirty="0" err="1"/>
              <a:t>결정하는</a:t>
            </a:r>
            <a:r>
              <a:rPr lang="en-US" dirty="0"/>
              <a:t> 데 3일이 </a:t>
            </a:r>
            <a:r>
              <a:rPr lang="en-US" dirty="0" err="1"/>
              <a:t>걸릴</a:t>
            </a:r>
            <a:r>
              <a:rPr lang="en-US" dirty="0"/>
              <a:t> </a:t>
            </a:r>
            <a:r>
              <a:rPr lang="en-US" dirty="0" err="1"/>
              <a:t>것이라고</a:t>
            </a:r>
            <a:r>
              <a:rPr lang="en-US" dirty="0"/>
              <a:t> </a:t>
            </a:r>
            <a:r>
              <a:rPr lang="en-US" dirty="0" err="1"/>
              <a:t>말했습니다</a:t>
            </a:r>
            <a:r>
              <a:rPr lang="en-US" dirty="0"/>
              <a:t>.</a:t>
            </a:r>
            <a:endParaRPr lang="en-US" dirty="0">
              <a:ea typeface="맑은 고딕"/>
            </a:endParaRPr>
          </a:p>
          <a:p>
            <a:r>
              <a:rPr lang="en-US" dirty="0" err="1"/>
              <a:t>무이르</a:t>
            </a:r>
            <a:r>
              <a:rPr lang="en-US" dirty="0"/>
              <a:t> </a:t>
            </a:r>
            <a:r>
              <a:rPr lang="en-US" dirty="0" err="1"/>
              <a:t>가족은</a:t>
            </a:r>
            <a:r>
              <a:rPr lang="en-US" dirty="0"/>
              <a:t> </a:t>
            </a:r>
            <a:r>
              <a:rPr lang="en-US" dirty="0" err="1"/>
              <a:t>이전에도</a:t>
            </a:r>
            <a:r>
              <a:rPr lang="en-US" dirty="0"/>
              <a:t> </a:t>
            </a:r>
            <a:r>
              <a:rPr lang="en-US" dirty="0" err="1"/>
              <a:t>감시</a:t>
            </a:r>
            <a:r>
              <a:rPr lang="en-US" dirty="0"/>
              <a:t>, </a:t>
            </a:r>
            <a:r>
              <a:rPr lang="en-US" dirty="0" err="1"/>
              <a:t>괴롭힘</a:t>
            </a:r>
            <a:r>
              <a:rPr lang="en-US" dirty="0"/>
              <a:t>, </a:t>
            </a:r>
            <a:r>
              <a:rPr lang="en-US" dirty="0" err="1"/>
              <a:t>종교</a:t>
            </a:r>
            <a:r>
              <a:rPr lang="en-US" dirty="0"/>
              <a:t> </a:t>
            </a:r>
            <a:r>
              <a:rPr lang="en-US" dirty="0" err="1"/>
              <a:t>활동</a:t>
            </a:r>
            <a:r>
              <a:rPr lang="en-US" dirty="0"/>
              <a:t> </a:t>
            </a:r>
            <a:r>
              <a:rPr lang="en-US" dirty="0" err="1"/>
              <a:t>제한</a:t>
            </a:r>
            <a:r>
              <a:rPr lang="en-US" dirty="0"/>
              <a:t> </a:t>
            </a:r>
            <a:r>
              <a:rPr lang="en-US" dirty="0" err="1"/>
              <a:t>등의</a:t>
            </a:r>
            <a:r>
              <a:rPr lang="en-US" dirty="0"/>
              <a:t> </a:t>
            </a:r>
            <a:r>
              <a:rPr lang="en-US" dirty="0" err="1"/>
              <a:t>문제에</a:t>
            </a:r>
            <a:r>
              <a:rPr lang="en-US" dirty="0"/>
              <a:t> </a:t>
            </a:r>
            <a:r>
              <a:rPr lang="en-US" dirty="0" err="1"/>
              <a:t>직면한</a:t>
            </a:r>
            <a:r>
              <a:rPr lang="en-US" dirty="0"/>
              <a:t> </a:t>
            </a:r>
            <a:r>
              <a:rPr lang="en-US" dirty="0" err="1"/>
              <a:t>적이</a:t>
            </a:r>
            <a:r>
              <a:rPr lang="en-US" dirty="0"/>
              <a:t> </a:t>
            </a:r>
            <a:r>
              <a:rPr lang="en-US" dirty="0" err="1"/>
              <a:t>있습니다</a:t>
            </a:r>
            <a:r>
              <a:rPr lang="en-US" dirty="0"/>
              <a:t>. </a:t>
            </a:r>
            <a:r>
              <a:rPr lang="en-US" dirty="0" err="1"/>
              <a:t>이들은</a:t>
            </a:r>
            <a:r>
              <a:rPr lang="en-US" dirty="0"/>
              <a:t> </a:t>
            </a:r>
            <a:r>
              <a:rPr lang="en-US" dirty="0" err="1"/>
              <a:t>집에서</a:t>
            </a:r>
            <a:r>
              <a:rPr lang="en-US" dirty="0"/>
              <a:t> </a:t>
            </a:r>
            <a:r>
              <a:rPr lang="en-US" dirty="0" err="1"/>
              <a:t>예배를</a:t>
            </a:r>
            <a:r>
              <a:rPr lang="en-US" dirty="0"/>
              <a:t> </a:t>
            </a:r>
            <a:r>
              <a:rPr lang="en-US" dirty="0" err="1"/>
              <a:t>드리거나</a:t>
            </a:r>
            <a:r>
              <a:rPr lang="en-US" dirty="0"/>
              <a:t> </a:t>
            </a:r>
            <a:r>
              <a:rPr lang="en-US" dirty="0" err="1"/>
              <a:t>교회를</a:t>
            </a:r>
            <a:r>
              <a:rPr lang="en-US" dirty="0"/>
              <a:t> </a:t>
            </a:r>
            <a:r>
              <a:rPr lang="en-US" dirty="0" err="1"/>
              <a:t>건축하는</a:t>
            </a:r>
            <a:r>
              <a:rPr lang="en-US" dirty="0"/>
              <a:t> </a:t>
            </a:r>
            <a:r>
              <a:rPr lang="en-US" dirty="0" err="1"/>
              <a:t>것이</a:t>
            </a:r>
            <a:r>
              <a:rPr lang="en-US" dirty="0"/>
              <a:t> </a:t>
            </a:r>
            <a:r>
              <a:rPr lang="en-US" dirty="0" err="1"/>
              <a:t>허용되지</a:t>
            </a:r>
            <a:r>
              <a:rPr lang="en-US" dirty="0"/>
              <a:t> </a:t>
            </a:r>
            <a:r>
              <a:rPr lang="en-US" dirty="0" err="1"/>
              <a:t>않습니다</a:t>
            </a:r>
            <a:r>
              <a:rPr lang="en-US" dirty="0"/>
              <a:t>.</a:t>
            </a:r>
            <a:endParaRPr lang="en-US" dirty="0">
              <a:ea typeface="맑은 고딕"/>
            </a:endParaRPr>
          </a:p>
          <a:p>
            <a:r>
              <a:rPr lang="en-US" dirty="0"/>
              <a:t>이 </a:t>
            </a:r>
            <a:r>
              <a:rPr lang="en-US" dirty="0" err="1"/>
              <a:t>상황은</a:t>
            </a:r>
            <a:r>
              <a:rPr lang="en-US" dirty="0"/>
              <a:t> </a:t>
            </a:r>
            <a:r>
              <a:rPr lang="en-US" dirty="0" err="1"/>
              <a:t>현지</a:t>
            </a:r>
            <a:r>
              <a:rPr lang="en-US" dirty="0"/>
              <a:t> </a:t>
            </a:r>
            <a:r>
              <a:rPr lang="en-US" dirty="0" err="1"/>
              <a:t>기독교</a:t>
            </a:r>
            <a:r>
              <a:rPr lang="en-US" dirty="0"/>
              <a:t> </a:t>
            </a:r>
            <a:r>
              <a:rPr lang="en-US" dirty="0" err="1"/>
              <a:t>공동체를</a:t>
            </a:r>
            <a:r>
              <a:rPr lang="en-US" dirty="0"/>
              <a:t> </a:t>
            </a:r>
            <a:r>
              <a:rPr lang="en-US" dirty="0" err="1"/>
              <a:t>우려하게</a:t>
            </a:r>
            <a:r>
              <a:rPr lang="en-US" dirty="0"/>
              <a:t> </a:t>
            </a:r>
            <a:r>
              <a:rPr lang="en-US" dirty="0" err="1"/>
              <a:t>만들었습니다</a:t>
            </a:r>
            <a:r>
              <a:rPr lang="en-US" dirty="0"/>
              <a:t>. </a:t>
            </a:r>
            <a:r>
              <a:rPr lang="en-US" dirty="0" err="1"/>
              <a:t>섬의</a:t>
            </a:r>
            <a:r>
              <a:rPr lang="en-US" dirty="0"/>
              <a:t> </a:t>
            </a:r>
            <a:r>
              <a:rPr lang="en-US" dirty="0" err="1"/>
              <a:t>목회자인</a:t>
            </a:r>
            <a:r>
              <a:rPr lang="en-US" dirty="0"/>
              <a:t> </a:t>
            </a:r>
            <a:r>
              <a:rPr lang="en-US" dirty="0" err="1"/>
              <a:t>루이스</a:t>
            </a:r>
            <a:r>
              <a:rPr lang="en-US" dirty="0"/>
              <a:t>(Luis)는 "한 </a:t>
            </a:r>
            <a:r>
              <a:rPr lang="en-US" dirty="0" err="1"/>
              <a:t>사람만</a:t>
            </a:r>
            <a:r>
              <a:rPr lang="en-US" dirty="0"/>
              <a:t> </a:t>
            </a:r>
            <a:r>
              <a:rPr lang="en-US" dirty="0" err="1"/>
              <a:t>구금된</a:t>
            </a:r>
            <a:r>
              <a:rPr lang="en-US" dirty="0"/>
              <a:t> </a:t>
            </a:r>
            <a:r>
              <a:rPr lang="en-US" dirty="0" err="1"/>
              <a:t>것이</a:t>
            </a:r>
            <a:r>
              <a:rPr lang="en-US" dirty="0"/>
              <a:t> </a:t>
            </a:r>
            <a:r>
              <a:rPr lang="en-US" dirty="0" err="1"/>
              <a:t>아닙니다</a:t>
            </a:r>
            <a:r>
              <a:rPr lang="en-US" dirty="0"/>
              <a:t>. </a:t>
            </a:r>
            <a:r>
              <a:rPr lang="en-US" dirty="0" err="1"/>
              <a:t>그것은</a:t>
            </a:r>
            <a:r>
              <a:rPr lang="en-US" dirty="0"/>
              <a:t> </a:t>
            </a:r>
            <a:r>
              <a:rPr lang="en-US" dirty="0" err="1"/>
              <a:t>가족</a:t>
            </a:r>
            <a:r>
              <a:rPr lang="en-US" dirty="0"/>
              <a:t> </a:t>
            </a:r>
            <a:r>
              <a:rPr lang="en-US" dirty="0" err="1"/>
              <a:t>전체에</a:t>
            </a:r>
            <a:r>
              <a:rPr lang="en-US" dirty="0"/>
              <a:t> </a:t>
            </a:r>
            <a:r>
              <a:rPr lang="en-US" dirty="0" err="1"/>
              <a:t>영향을</a:t>
            </a:r>
            <a:r>
              <a:rPr lang="en-US" dirty="0"/>
              <a:t> </a:t>
            </a:r>
            <a:r>
              <a:rPr lang="en-US" dirty="0" err="1"/>
              <a:t>미칩니다"라고</a:t>
            </a:r>
            <a:r>
              <a:rPr lang="en-US" dirty="0"/>
              <a:t> </a:t>
            </a:r>
            <a:r>
              <a:rPr lang="en-US" dirty="0" err="1"/>
              <a:t>말했습니다</a:t>
            </a:r>
            <a:r>
              <a:rPr lang="en-US" dirty="0"/>
              <a:t>.</a:t>
            </a:r>
            <a:endParaRPr lang="en-US" dirty="0">
              <a:ea typeface="맑은 고딕"/>
            </a:endParaRPr>
          </a:p>
          <a:p>
            <a:r>
              <a:rPr lang="en-US" b="1" dirty="0" err="1"/>
              <a:t>시위</a:t>
            </a:r>
            <a:r>
              <a:rPr lang="en-US" b="1" dirty="0"/>
              <a:t> </a:t>
            </a:r>
            <a:r>
              <a:rPr lang="en-US" b="1" dirty="0" err="1"/>
              <a:t>이후의</a:t>
            </a:r>
            <a:r>
              <a:rPr lang="en-US" b="1" dirty="0"/>
              <a:t> </a:t>
            </a:r>
            <a:r>
              <a:rPr lang="en-US" b="1" dirty="0" err="1"/>
              <a:t>구금들</a:t>
            </a:r>
            <a:r>
              <a:rPr lang="en-US" dirty="0"/>
              <a:t> </a:t>
            </a:r>
            <a:r>
              <a:rPr lang="en-US" dirty="0" err="1"/>
              <a:t>이러한</a:t>
            </a:r>
            <a:r>
              <a:rPr lang="en-US" dirty="0"/>
              <a:t> </a:t>
            </a:r>
            <a:r>
              <a:rPr lang="en-US" dirty="0" err="1"/>
              <a:t>구금은</a:t>
            </a:r>
            <a:r>
              <a:rPr lang="en-US" dirty="0"/>
              <a:t> </a:t>
            </a:r>
            <a:r>
              <a:rPr lang="en-US" dirty="0" err="1"/>
              <a:t>정권에</a:t>
            </a:r>
            <a:r>
              <a:rPr lang="en-US" dirty="0"/>
              <a:t> </a:t>
            </a:r>
            <a:r>
              <a:rPr lang="en-US" dirty="0" err="1"/>
              <a:t>반대하는</a:t>
            </a:r>
            <a:r>
              <a:rPr lang="en-US" dirty="0"/>
              <a:t> 3월의 </a:t>
            </a:r>
            <a:r>
              <a:rPr lang="en-US" dirty="0" err="1"/>
              <a:t>시위와</a:t>
            </a:r>
            <a:r>
              <a:rPr lang="en-US" dirty="0"/>
              <a:t> </a:t>
            </a:r>
            <a:r>
              <a:rPr lang="en-US" dirty="0" err="1"/>
              <a:t>국가의</a:t>
            </a:r>
            <a:r>
              <a:rPr lang="en-US" dirty="0"/>
              <a:t> </a:t>
            </a:r>
            <a:r>
              <a:rPr lang="en-US" dirty="0" err="1"/>
              <a:t>심각한</a:t>
            </a:r>
            <a:r>
              <a:rPr lang="en-US" dirty="0"/>
              <a:t> </a:t>
            </a:r>
            <a:r>
              <a:rPr lang="en-US" dirty="0" err="1"/>
              <a:t>위기</a:t>
            </a:r>
            <a:r>
              <a:rPr lang="en-US" dirty="0"/>
              <a:t> </a:t>
            </a:r>
            <a:r>
              <a:rPr lang="en-US" dirty="0" err="1"/>
              <a:t>상황</a:t>
            </a:r>
            <a:r>
              <a:rPr lang="en-US" dirty="0"/>
              <a:t> </a:t>
            </a:r>
            <a:r>
              <a:rPr lang="en-US" dirty="0" err="1"/>
              <a:t>속에서</a:t>
            </a:r>
            <a:r>
              <a:rPr lang="en-US" dirty="0"/>
              <a:t> </a:t>
            </a:r>
            <a:r>
              <a:rPr lang="en-US" dirty="0" err="1"/>
              <a:t>이루어졌습니다</a:t>
            </a:r>
            <a:r>
              <a:rPr lang="en-US" dirty="0"/>
              <a:t>. </a:t>
            </a:r>
            <a:r>
              <a:rPr lang="en-US" dirty="0" err="1"/>
              <a:t>보고에</a:t>
            </a:r>
            <a:r>
              <a:rPr lang="en-US" dirty="0"/>
              <a:t> </a:t>
            </a:r>
            <a:r>
              <a:rPr lang="en-US" dirty="0" err="1"/>
              <a:t>따르면</a:t>
            </a:r>
            <a:r>
              <a:rPr lang="en-US" dirty="0"/>
              <a:t> </a:t>
            </a:r>
            <a:r>
              <a:rPr lang="en-US" dirty="0" err="1"/>
              <a:t>특히</a:t>
            </a:r>
            <a:r>
              <a:rPr lang="en-US" dirty="0"/>
              <a:t> </a:t>
            </a:r>
            <a:r>
              <a:rPr lang="en-US" dirty="0" err="1"/>
              <a:t>시위</a:t>
            </a:r>
            <a:r>
              <a:rPr lang="en-US" dirty="0"/>
              <a:t> </a:t>
            </a:r>
            <a:r>
              <a:rPr lang="en-US" dirty="0" err="1"/>
              <a:t>도중</a:t>
            </a:r>
            <a:r>
              <a:rPr lang="en-US" dirty="0"/>
              <a:t> </a:t>
            </a:r>
            <a:r>
              <a:rPr lang="en-US" dirty="0" err="1"/>
              <a:t>공산당</a:t>
            </a:r>
            <a:r>
              <a:rPr lang="en-US" dirty="0"/>
              <a:t> </a:t>
            </a:r>
            <a:r>
              <a:rPr lang="en-US" dirty="0" err="1"/>
              <a:t>건물이</a:t>
            </a:r>
            <a:r>
              <a:rPr lang="en-US" dirty="0"/>
              <a:t> </a:t>
            </a:r>
            <a:r>
              <a:rPr lang="en-US" dirty="0" err="1"/>
              <a:t>공격받은</a:t>
            </a:r>
            <a:r>
              <a:rPr lang="en-US" dirty="0"/>
              <a:t> </a:t>
            </a:r>
            <a:r>
              <a:rPr lang="en-US" dirty="0" err="1"/>
              <a:t>이후</a:t>
            </a:r>
            <a:r>
              <a:rPr lang="en-US" dirty="0"/>
              <a:t> </a:t>
            </a:r>
            <a:r>
              <a:rPr lang="en-US" dirty="0" err="1"/>
              <a:t>급습</a:t>
            </a:r>
            <a:r>
              <a:rPr lang="en-US" dirty="0"/>
              <a:t>, </a:t>
            </a:r>
            <a:r>
              <a:rPr lang="en-US" dirty="0" err="1"/>
              <a:t>소환</a:t>
            </a:r>
            <a:r>
              <a:rPr lang="en-US" dirty="0"/>
              <a:t>, </a:t>
            </a:r>
            <a:r>
              <a:rPr lang="en-US" dirty="0" err="1"/>
              <a:t>체포</a:t>
            </a:r>
            <a:r>
              <a:rPr lang="en-US" dirty="0"/>
              <a:t> </a:t>
            </a:r>
            <a:r>
              <a:rPr lang="en-US" dirty="0" err="1"/>
              <a:t>등이</a:t>
            </a:r>
            <a:r>
              <a:rPr lang="en-US" dirty="0"/>
              <a:t> </a:t>
            </a:r>
            <a:r>
              <a:rPr lang="en-US" dirty="0" err="1"/>
              <a:t>언급되고</a:t>
            </a:r>
            <a:r>
              <a:rPr lang="en-US" dirty="0"/>
              <a:t> </a:t>
            </a:r>
            <a:r>
              <a:rPr lang="en-US" dirty="0" err="1"/>
              <a:t>있습니다</a:t>
            </a:r>
            <a:r>
              <a:rPr lang="en-US" dirty="0"/>
              <a:t>.</a:t>
            </a:r>
            <a:endParaRPr lang="en-US" dirty="0">
              <a:ea typeface="맑은 고딕"/>
            </a:endParaRPr>
          </a:p>
          <a:p>
            <a:r>
              <a:rPr lang="en-US" dirty="0" err="1"/>
              <a:t>광범위한</a:t>
            </a:r>
            <a:r>
              <a:rPr lang="en-US" dirty="0"/>
              <a:t> </a:t>
            </a:r>
            <a:r>
              <a:rPr lang="en-US" dirty="0" err="1"/>
              <a:t>정전</a:t>
            </a:r>
            <a:r>
              <a:rPr lang="en-US" dirty="0"/>
              <a:t>, </a:t>
            </a:r>
            <a:r>
              <a:rPr lang="en-US" dirty="0" err="1"/>
              <a:t>식량</a:t>
            </a:r>
            <a:r>
              <a:rPr lang="en-US" dirty="0"/>
              <a:t> </a:t>
            </a:r>
            <a:r>
              <a:rPr lang="en-US" dirty="0" err="1"/>
              <a:t>부족</a:t>
            </a:r>
            <a:r>
              <a:rPr lang="en-US" dirty="0"/>
              <a:t>, </a:t>
            </a:r>
            <a:r>
              <a:rPr lang="en-US" dirty="0" err="1"/>
              <a:t>생필품</a:t>
            </a:r>
            <a:r>
              <a:rPr lang="en-US" dirty="0"/>
              <a:t> </a:t>
            </a:r>
            <a:r>
              <a:rPr lang="en-US" dirty="0" err="1"/>
              <a:t>결핍으로</a:t>
            </a:r>
            <a:r>
              <a:rPr lang="en-US" dirty="0"/>
              <a:t> </a:t>
            </a:r>
            <a:r>
              <a:rPr lang="en-US" dirty="0" err="1"/>
              <a:t>인해</a:t>
            </a:r>
            <a:r>
              <a:rPr lang="en-US" dirty="0"/>
              <a:t> </a:t>
            </a:r>
            <a:r>
              <a:rPr lang="en-US" dirty="0" err="1"/>
              <a:t>시위는</a:t>
            </a:r>
            <a:r>
              <a:rPr lang="en-US" dirty="0"/>
              <a:t> 몇 주 </a:t>
            </a:r>
            <a:r>
              <a:rPr lang="en-US" dirty="0" err="1"/>
              <a:t>동안</a:t>
            </a:r>
            <a:r>
              <a:rPr lang="en-US" dirty="0"/>
              <a:t> </a:t>
            </a:r>
            <a:r>
              <a:rPr lang="en-US" dirty="0" err="1"/>
              <a:t>계속되었습니다</a:t>
            </a:r>
            <a:r>
              <a:rPr lang="en-US" dirty="0"/>
              <a:t>. </a:t>
            </a:r>
            <a:r>
              <a:rPr lang="en-US" dirty="0" err="1"/>
              <a:t>일부</a:t>
            </a:r>
            <a:r>
              <a:rPr lang="en-US" dirty="0"/>
              <a:t> </a:t>
            </a:r>
            <a:r>
              <a:rPr lang="en-US" dirty="0" err="1"/>
              <a:t>지역에서는</a:t>
            </a:r>
            <a:r>
              <a:rPr lang="en-US" dirty="0"/>
              <a:t> </a:t>
            </a:r>
            <a:r>
              <a:rPr lang="en-US" dirty="0" err="1"/>
              <a:t>하루</a:t>
            </a:r>
            <a:r>
              <a:rPr lang="en-US" dirty="0"/>
              <a:t> </a:t>
            </a:r>
            <a:r>
              <a:rPr lang="en-US" dirty="0" err="1"/>
              <a:t>정전</a:t>
            </a:r>
            <a:r>
              <a:rPr lang="en-US" dirty="0"/>
              <a:t> </a:t>
            </a:r>
            <a:r>
              <a:rPr lang="en-US" dirty="0" err="1"/>
              <a:t>시간이</a:t>
            </a:r>
            <a:r>
              <a:rPr lang="en-US" dirty="0"/>
              <a:t> 20시간을 </a:t>
            </a:r>
            <a:r>
              <a:rPr lang="en-US" dirty="0" err="1"/>
              <a:t>넘어서고</a:t>
            </a:r>
            <a:r>
              <a:rPr lang="en-US" dirty="0"/>
              <a:t> </a:t>
            </a:r>
            <a:r>
              <a:rPr lang="en-US" dirty="0" err="1"/>
              <a:t>있으며</a:t>
            </a:r>
            <a:r>
              <a:rPr lang="en-US" dirty="0"/>
              <a:t>, 텅 빈 </a:t>
            </a:r>
            <a:r>
              <a:rPr lang="en-US" dirty="0" err="1"/>
              <a:t>상점과</a:t>
            </a:r>
            <a:r>
              <a:rPr lang="en-US" dirty="0"/>
              <a:t> </a:t>
            </a:r>
            <a:r>
              <a:rPr lang="en-US" dirty="0" err="1"/>
              <a:t>제한된</a:t>
            </a:r>
            <a:r>
              <a:rPr lang="en-US" dirty="0"/>
              <a:t> </a:t>
            </a:r>
            <a:r>
              <a:rPr lang="en-US" dirty="0" err="1"/>
              <a:t>의약품</a:t>
            </a:r>
            <a:r>
              <a:rPr lang="en-US" dirty="0"/>
              <a:t> </a:t>
            </a:r>
            <a:r>
              <a:rPr lang="en-US" dirty="0" err="1"/>
              <a:t>공급으로</a:t>
            </a:r>
            <a:r>
              <a:rPr lang="en-US" dirty="0"/>
              <a:t> </a:t>
            </a:r>
            <a:r>
              <a:rPr lang="en-US" dirty="0" err="1"/>
              <a:t>일상생활은</a:t>
            </a:r>
            <a:r>
              <a:rPr lang="en-US" dirty="0"/>
              <a:t> </a:t>
            </a:r>
            <a:r>
              <a:rPr lang="en-US" dirty="0" err="1"/>
              <a:t>점점</a:t>
            </a:r>
            <a:r>
              <a:rPr lang="en-US" dirty="0"/>
              <a:t> 더 </a:t>
            </a:r>
            <a:r>
              <a:rPr lang="en-US" dirty="0" err="1"/>
              <a:t>어려워지고</a:t>
            </a:r>
            <a:r>
              <a:rPr lang="en-US" dirty="0"/>
              <a:t> </a:t>
            </a:r>
            <a:r>
              <a:rPr lang="en-US" dirty="0" err="1"/>
              <a:t>있습니다</a:t>
            </a:r>
            <a:r>
              <a:rPr lang="en-US" dirty="0"/>
              <a:t>.</a:t>
            </a:r>
            <a:endParaRPr lang="en-US" dirty="0">
              <a:ea typeface="맑은 고딕"/>
            </a:endParaRPr>
          </a:p>
          <a:p>
            <a:r>
              <a:rPr lang="en-US" dirty="0"/>
              <a:t>2026년 </a:t>
            </a:r>
            <a:r>
              <a:rPr lang="en-US" dirty="0" err="1"/>
              <a:t>초부터</a:t>
            </a:r>
            <a:r>
              <a:rPr lang="en-US" dirty="0"/>
              <a:t> </a:t>
            </a:r>
            <a:r>
              <a:rPr lang="en-US" dirty="0" err="1"/>
              <a:t>위기는</a:t>
            </a:r>
            <a:r>
              <a:rPr lang="en-US" dirty="0"/>
              <a:t> </a:t>
            </a:r>
            <a:r>
              <a:rPr lang="en-US" dirty="0" err="1"/>
              <a:t>더욱</a:t>
            </a:r>
            <a:r>
              <a:rPr lang="en-US" dirty="0"/>
              <a:t> </a:t>
            </a:r>
            <a:r>
              <a:rPr lang="en-US" dirty="0" err="1"/>
              <a:t>악화되었습니다</a:t>
            </a:r>
            <a:r>
              <a:rPr lang="en-US" dirty="0"/>
              <a:t>. </a:t>
            </a:r>
            <a:r>
              <a:rPr lang="en-US" dirty="0" err="1"/>
              <a:t>쿠바의</a:t>
            </a:r>
            <a:r>
              <a:rPr lang="en-US" dirty="0"/>
              <a:t> </a:t>
            </a:r>
            <a:r>
              <a:rPr lang="en-US" dirty="0" err="1"/>
              <a:t>주요</a:t>
            </a:r>
            <a:r>
              <a:rPr lang="en-US" dirty="0"/>
              <a:t> </a:t>
            </a:r>
            <a:r>
              <a:rPr lang="en-US" dirty="0" err="1"/>
              <a:t>석유</a:t>
            </a:r>
            <a:r>
              <a:rPr lang="en-US" dirty="0"/>
              <a:t> </a:t>
            </a:r>
            <a:r>
              <a:rPr lang="en-US" dirty="0" err="1"/>
              <a:t>공급원인</a:t>
            </a:r>
            <a:r>
              <a:rPr lang="en-US" dirty="0"/>
              <a:t> </a:t>
            </a:r>
            <a:r>
              <a:rPr lang="en-US" dirty="0" err="1"/>
              <a:t>니콜라스</a:t>
            </a:r>
            <a:r>
              <a:rPr lang="en-US" dirty="0"/>
              <a:t> </a:t>
            </a:r>
            <a:r>
              <a:rPr lang="en-US" dirty="0" err="1"/>
              <a:t>마두로</a:t>
            </a:r>
            <a:r>
              <a:rPr lang="en-US" dirty="0"/>
              <a:t>(Nicolás Maduro)의 </a:t>
            </a:r>
            <a:r>
              <a:rPr lang="en-US" dirty="0" err="1"/>
              <a:t>체포와</a:t>
            </a:r>
            <a:r>
              <a:rPr lang="en-US" dirty="0"/>
              <a:t> </a:t>
            </a:r>
            <a:r>
              <a:rPr lang="en-US" dirty="0" err="1"/>
              <a:t>미국의</a:t>
            </a:r>
            <a:r>
              <a:rPr lang="en-US" dirty="0"/>
              <a:t> </a:t>
            </a:r>
            <a:r>
              <a:rPr lang="en-US" dirty="0" err="1"/>
              <a:t>새로운</a:t>
            </a:r>
            <a:r>
              <a:rPr lang="en-US" dirty="0"/>
              <a:t> </a:t>
            </a:r>
            <a:r>
              <a:rPr lang="en-US" dirty="0" err="1"/>
              <a:t>압박으로</a:t>
            </a:r>
            <a:r>
              <a:rPr lang="en-US" dirty="0"/>
              <a:t> </a:t>
            </a:r>
            <a:r>
              <a:rPr lang="en-US" dirty="0" err="1"/>
              <a:t>섬으로</a:t>
            </a:r>
            <a:r>
              <a:rPr lang="en-US" dirty="0"/>
              <a:t> </a:t>
            </a:r>
            <a:r>
              <a:rPr lang="en-US" dirty="0" err="1"/>
              <a:t>유입되는</a:t>
            </a:r>
            <a:r>
              <a:rPr lang="en-US" dirty="0"/>
              <a:t> </a:t>
            </a:r>
            <a:r>
              <a:rPr lang="en-US" dirty="0" err="1"/>
              <a:t>연료</a:t>
            </a:r>
            <a:r>
              <a:rPr lang="en-US" dirty="0"/>
              <a:t> </a:t>
            </a:r>
            <a:r>
              <a:rPr lang="en-US" dirty="0" err="1"/>
              <a:t>공급이</a:t>
            </a:r>
            <a:r>
              <a:rPr lang="en-US" dirty="0"/>
              <a:t> </a:t>
            </a:r>
            <a:r>
              <a:rPr lang="en-US" dirty="0" err="1"/>
              <a:t>줄어들었습니다</a:t>
            </a:r>
            <a:r>
              <a:rPr lang="en-US" dirty="0"/>
              <a:t>. 그 </a:t>
            </a:r>
            <a:r>
              <a:rPr lang="en-US" dirty="0" err="1"/>
              <a:t>결과</a:t>
            </a:r>
            <a:r>
              <a:rPr lang="en-US" dirty="0"/>
              <a:t> </a:t>
            </a:r>
            <a:r>
              <a:rPr lang="en-US" dirty="0" err="1"/>
              <a:t>인도주의적</a:t>
            </a:r>
            <a:r>
              <a:rPr lang="en-US" dirty="0"/>
              <a:t> </a:t>
            </a:r>
            <a:r>
              <a:rPr lang="en-US" dirty="0" err="1"/>
              <a:t>상황이</a:t>
            </a:r>
            <a:r>
              <a:rPr lang="en-US" dirty="0"/>
              <a:t> </a:t>
            </a:r>
            <a:r>
              <a:rPr lang="en-US" dirty="0" err="1"/>
              <a:t>심화되어</a:t>
            </a:r>
            <a:r>
              <a:rPr lang="en-US" dirty="0"/>
              <a:t> </a:t>
            </a:r>
            <a:r>
              <a:rPr lang="en-US" dirty="0" err="1"/>
              <a:t>전국적으로</a:t>
            </a:r>
            <a:r>
              <a:rPr lang="en-US" dirty="0"/>
              <a:t> </a:t>
            </a:r>
            <a:r>
              <a:rPr lang="en-US" dirty="0" err="1"/>
              <a:t>수백만</a:t>
            </a:r>
            <a:r>
              <a:rPr lang="en-US" dirty="0"/>
              <a:t> </a:t>
            </a:r>
            <a:r>
              <a:rPr lang="en-US" dirty="0" err="1"/>
              <a:t>명의</a:t>
            </a:r>
            <a:r>
              <a:rPr lang="en-US" dirty="0"/>
              <a:t> </a:t>
            </a:r>
            <a:r>
              <a:rPr lang="en-US" dirty="0" err="1"/>
              <a:t>사람들에게</a:t>
            </a:r>
            <a:r>
              <a:rPr lang="en-US" dirty="0"/>
              <a:t> </a:t>
            </a:r>
            <a:r>
              <a:rPr lang="en-US" dirty="0" err="1"/>
              <a:t>영향을</a:t>
            </a:r>
            <a:r>
              <a:rPr lang="en-US" dirty="0"/>
              <a:t> </a:t>
            </a:r>
            <a:r>
              <a:rPr lang="en-US" dirty="0" err="1"/>
              <a:t>미치고</a:t>
            </a:r>
            <a:r>
              <a:rPr lang="en-US" dirty="0"/>
              <a:t> </a:t>
            </a:r>
            <a:r>
              <a:rPr lang="en-US" dirty="0" err="1"/>
              <a:t>있습니다</a:t>
            </a:r>
            <a:r>
              <a:rPr lang="en-US" dirty="0"/>
              <a:t>.</a:t>
            </a:r>
            <a:endParaRPr lang="en-US" dirty="0">
              <a:ea typeface="맑은 고딕"/>
            </a:endParaRPr>
          </a:p>
          <a:p>
            <a:r>
              <a:rPr lang="en-US" b="1" dirty="0" err="1"/>
              <a:t>국가</a:t>
            </a:r>
            <a:r>
              <a:rPr lang="en-US" b="1" dirty="0"/>
              <a:t> </a:t>
            </a:r>
            <a:r>
              <a:rPr lang="en-US" b="1" dirty="0" err="1"/>
              <a:t>통제의</a:t>
            </a:r>
            <a:r>
              <a:rPr lang="en-US" b="1" dirty="0"/>
              <a:t> </a:t>
            </a:r>
            <a:r>
              <a:rPr lang="en-US" b="1" dirty="0" err="1"/>
              <a:t>맥락</a:t>
            </a:r>
            <a:r>
              <a:rPr lang="en-US" dirty="0"/>
              <a:t> </a:t>
            </a:r>
            <a:r>
              <a:rPr lang="en-US" dirty="0" err="1"/>
              <a:t>쿠바에서</a:t>
            </a:r>
            <a:r>
              <a:rPr lang="en-US" dirty="0"/>
              <a:t> </a:t>
            </a:r>
            <a:r>
              <a:rPr lang="en-US" dirty="0" err="1"/>
              <a:t>종교</a:t>
            </a:r>
            <a:r>
              <a:rPr lang="en-US" dirty="0"/>
              <a:t> </a:t>
            </a:r>
            <a:r>
              <a:rPr lang="en-US" dirty="0" err="1"/>
              <a:t>지도자들에</a:t>
            </a:r>
            <a:r>
              <a:rPr lang="en-US" dirty="0"/>
              <a:t> </a:t>
            </a:r>
            <a:r>
              <a:rPr lang="en-US" dirty="0" err="1"/>
              <a:t>대한</a:t>
            </a:r>
            <a:r>
              <a:rPr lang="en-US" dirty="0"/>
              <a:t> </a:t>
            </a:r>
            <a:r>
              <a:rPr lang="en-US" dirty="0" err="1"/>
              <a:t>구금은</a:t>
            </a:r>
            <a:r>
              <a:rPr lang="en-US" dirty="0"/>
              <a:t> </a:t>
            </a:r>
            <a:r>
              <a:rPr lang="en-US" dirty="0" err="1"/>
              <a:t>새로운</a:t>
            </a:r>
            <a:r>
              <a:rPr lang="en-US" dirty="0"/>
              <a:t> </a:t>
            </a:r>
            <a:r>
              <a:rPr lang="en-US" dirty="0" err="1"/>
              <a:t>일이</a:t>
            </a:r>
            <a:r>
              <a:rPr lang="en-US" dirty="0"/>
              <a:t> </a:t>
            </a:r>
            <a:r>
              <a:rPr lang="en-US" dirty="0" err="1"/>
              <a:t>아닙니다</a:t>
            </a:r>
            <a:r>
              <a:rPr lang="en-US" dirty="0"/>
              <a:t>. </a:t>
            </a:r>
            <a:r>
              <a:rPr lang="en-US" dirty="0" err="1"/>
              <a:t>당국은</a:t>
            </a:r>
            <a:r>
              <a:rPr lang="en-US" dirty="0"/>
              <a:t> </a:t>
            </a:r>
            <a:r>
              <a:rPr lang="en-US" dirty="0" err="1"/>
              <a:t>위협이</a:t>
            </a:r>
            <a:r>
              <a:rPr lang="en-US" dirty="0"/>
              <a:t> </a:t>
            </a:r>
            <a:r>
              <a:rPr lang="en-US" dirty="0" err="1"/>
              <a:t>된다고</a:t>
            </a:r>
            <a:r>
              <a:rPr lang="en-US" dirty="0"/>
              <a:t> </a:t>
            </a:r>
            <a:r>
              <a:rPr lang="en-US" dirty="0" err="1"/>
              <a:t>판단되는</a:t>
            </a:r>
            <a:r>
              <a:rPr lang="en-US" dirty="0"/>
              <a:t> </a:t>
            </a:r>
            <a:r>
              <a:rPr lang="en-US" dirty="0" err="1"/>
              <a:t>지도자들을</a:t>
            </a:r>
            <a:r>
              <a:rPr lang="en-US" dirty="0"/>
              <a:t> </a:t>
            </a:r>
            <a:r>
              <a:rPr lang="en-US" dirty="0" err="1"/>
              <a:t>겁주기</a:t>
            </a:r>
            <a:r>
              <a:rPr lang="en-US" dirty="0"/>
              <a:t> </a:t>
            </a:r>
            <a:r>
              <a:rPr lang="en-US" dirty="0" err="1"/>
              <a:t>위해</a:t>
            </a:r>
            <a:r>
              <a:rPr lang="en-US" dirty="0"/>
              <a:t> </a:t>
            </a:r>
            <a:r>
              <a:rPr lang="en-US" dirty="0" err="1"/>
              <a:t>종종</a:t>
            </a:r>
            <a:r>
              <a:rPr lang="en-US" dirty="0"/>
              <a:t> 이 </a:t>
            </a:r>
            <a:r>
              <a:rPr lang="en-US" dirty="0" err="1"/>
              <a:t>방법을</a:t>
            </a:r>
            <a:r>
              <a:rPr lang="en-US" dirty="0"/>
              <a:t> </a:t>
            </a:r>
            <a:r>
              <a:rPr lang="en-US" dirty="0" err="1"/>
              <a:t>사용합니다</a:t>
            </a:r>
            <a:r>
              <a:rPr lang="en-US" dirty="0"/>
              <a:t>.</a:t>
            </a:r>
            <a:endParaRPr lang="en-US" dirty="0">
              <a:ea typeface="맑은 고딕"/>
            </a:endParaRPr>
          </a:p>
          <a:p>
            <a:r>
              <a:rPr lang="en-US" dirty="0" err="1"/>
              <a:t>오픈도어</a:t>
            </a:r>
            <a:r>
              <a:rPr lang="en-US" dirty="0"/>
              <a:t>(Open Doors) </a:t>
            </a:r>
            <a:r>
              <a:rPr lang="en-US" dirty="0" err="1"/>
              <a:t>팀의</a:t>
            </a:r>
            <a:r>
              <a:rPr lang="en-US" dirty="0"/>
              <a:t> </a:t>
            </a:r>
            <a:r>
              <a:rPr lang="en-US" dirty="0" err="1"/>
              <a:t>라우라</a:t>
            </a:r>
            <a:r>
              <a:rPr lang="en-US" dirty="0"/>
              <a:t>(Laura)는 “</a:t>
            </a:r>
            <a:r>
              <a:rPr lang="en-US" dirty="0" err="1"/>
              <a:t>쿠바에</a:t>
            </a:r>
            <a:r>
              <a:rPr lang="en-US" dirty="0"/>
              <a:t> </a:t>
            </a:r>
            <a:r>
              <a:rPr lang="en-US" dirty="0" err="1"/>
              <a:t>교회가</a:t>
            </a:r>
            <a:r>
              <a:rPr lang="en-US" dirty="0"/>
              <a:t> </a:t>
            </a:r>
            <a:r>
              <a:rPr lang="en-US" dirty="0" err="1"/>
              <a:t>존재하는</a:t>
            </a:r>
            <a:r>
              <a:rPr lang="en-US" dirty="0"/>
              <a:t> </a:t>
            </a:r>
            <a:r>
              <a:rPr lang="en-US" dirty="0" err="1"/>
              <a:t>것은</a:t>
            </a:r>
            <a:r>
              <a:rPr lang="en-US" dirty="0"/>
              <a:t> </a:t>
            </a:r>
            <a:r>
              <a:rPr lang="en-US" dirty="0" err="1"/>
              <a:t>사실이지만</a:t>
            </a:r>
            <a:r>
              <a:rPr lang="en-US" dirty="0"/>
              <a:t>, </a:t>
            </a:r>
            <a:r>
              <a:rPr lang="en-US" dirty="0" err="1"/>
              <a:t>정권을</a:t>
            </a:r>
            <a:r>
              <a:rPr lang="en-US" dirty="0"/>
              <a:t> </a:t>
            </a:r>
            <a:r>
              <a:rPr lang="en-US" dirty="0" err="1"/>
              <a:t>지지하는</a:t>
            </a:r>
            <a:r>
              <a:rPr lang="en-US" dirty="0"/>
              <a:t> </a:t>
            </a:r>
            <a:r>
              <a:rPr lang="en-US" dirty="0" err="1"/>
              <a:t>경우에만</a:t>
            </a:r>
            <a:r>
              <a:rPr lang="en-US" dirty="0"/>
              <a:t> </a:t>
            </a:r>
            <a:r>
              <a:rPr lang="en-US" dirty="0" err="1"/>
              <a:t>그렇습니다</a:t>
            </a:r>
            <a:r>
              <a:rPr lang="en-US" dirty="0"/>
              <a:t>. </a:t>
            </a:r>
            <a:r>
              <a:rPr lang="en-US" dirty="0" err="1"/>
              <a:t>독립적인</a:t>
            </a:r>
            <a:r>
              <a:rPr lang="en-US" dirty="0"/>
              <a:t> </a:t>
            </a:r>
            <a:r>
              <a:rPr lang="en-US" dirty="0" err="1"/>
              <a:t>교회들은</a:t>
            </a:r>
            <a:r>
              <a:rPr lang="en-US" dirty="0"/>
              <a:t> </a:t>
            </a:r>
            <a:r>
              <a:rPr lang="en-US" dirty="0" err="1"/>
              <a:t>인정받지</a:t>
            </a:r>
            <a:r>
              <a:rPr lang="en-US" dirty="0"/>
              <a:t> </a:t>
            </a:r>
            <a:r>
              <a:rPr lang="en-US" dirty="0" err="1"/>
              <a:t>못하며</a:t>
            </a:r>
            <a:r>
              <a:rPr lang="en-US" dirty="0"/>
              <a:t> </a:t>
            </a:r>
            <a:r>
              <a:rPr lang="en-US" dirty="0" err="1"/>
              <a:t>불법으로</a:t>
            </a:r>
            <a:r>
              <a:rPr lang="en-US" dirty="0"/>
              <a:t> </a:t>
            </a:r>
            <a:r>
              <a:rPr lang="en-US" dirty="0" err="1"/>
              <a:t>간주됩니다</a:t>
            </a:r>
            <a:r>
              <a:rPr lang="en-US" dirty="0"/>
              <a:t>. </a:t>
            </a:r>
            <a:r>
              <a:rPr lang="en-US" dirty="0" err="1"/>
              <a:t>이는</a:t>
            </a:r>
            <a:r>
              <a:rPr lang="en-US" dirty="0"/>
              <a:t> </a:t>
            </a:r>
            <a:r>
              <a:rPr lang="en-US" dirty="0" err="1"/>
              <a:t>정부가</a:t>
            </a:r>
            <a:r>
              <a:rPr lang="en-US" dirty="0"/>
              <a:t> </a:t>
            </a:r>
            <a:r>
              <a:rPr lang="en-US" dirty="0" err="1"/>
              <a:t>그들에</a:t>
            </a:r>
            <a:r>
              <a:rPr lang="en-US" dirty="0"/>
              <a:t> </a:t>
            </a:r>
            <a:r>
              <a:rPr lang="en-US" dirty="0" err="1"/>
              <a:t>대해</a:t>
            </a:r>
            <a:r>
              <a:rPr lang="en-US" dirty="0"/>
              <a:t> </a:t>
            </a:r>
            <a:r>
              <a:rPr lang="en-US" dirty="0" err="1"/>
              <a:t>조치를</a:t>
            </a:r>
            <a:r>
              <a:rPr lang="en-US" dirty="0"/>
              <a:t> </a:t>
            </a:r>
            <a:r>
              <a:rPr lang="en-US" dirty="0" err="1"/>
              <a:t>취할</a:t>
            </a:r>
            <a:r>
              <a:rPr lang="en-US" dirty="0"/>
              <a:t> 수 </a:t>
            </a:r>
            <a:r>
              <a:rPr lang="en-US" dirty="0" err="1"/>
              <a:t>있게</a:t>
            </a:r>
            <a:r>
              <a:rPr lang="en-US" dirty="0"/>
              <a:t> </a:t>
            </a:r>
            <a:r>
              <a:rPr lang="en-US" dirty="0" err="1"/>
              <a:t>합니다</a:t>
            </a:r>
            <a:r>
              <a:rPr lang="en-US" dirty="0"/>
              <a:t>. </a:t>
            </a:r>
            <a:r>
              <a:rPr lang="en-US" dirty="0" err="1"/>
              <a:t>목회자들은</a:t>
            </a:r>
            <a:r>
              <a:rPr lang="en-US" dirty="0"/>
              <a:t> </a:t>
            </a:r>
            <a:r>
              <a:rPr lang="en-US" dirty="0" err="1"/>
              <a:t>승인되지</a:t>
            </a:r>
            <a:r>
              <a:rPr lang="en-US" dirty="0"/>
              <a:t> </a:t>
            </a:r>
            <a:r>
              <a:rPr lang="en-US" dirty="0" err="1"/>
              <a:t>않은</a:t>
            </a:r>
            <a:r>
              <a:rPr lang="en-US" dirty="0"/>
              <a:t> </a:t>
            </a:r>
            <a:r>
              <a:rPr lang="en-US" dirty="0" err="1"/>
              <a:t>활동을</a:t>
            </a:r>
            <a:r>
              <a:rPr lang="en-US" dirty="0"/>
              <a:t> 할 </a:t>
            </a:r>
            <a:r>
              <a:rPr lang="en-US" dirty="0" err="1"/>
              <a:t>경우</a:t>
            </a:r>
            <a:r>
              <a:rPr lang="en-US" dirty="0"/>
              <a:t> </a:t>
            </a:r>
            <a:r>
              <a:rPr lang="en-US" dirty="0" err="1"/>
              <a:t>감옥에</a:t>
            </a:r>
            <a:r>
              <a:rPr lang="en-US" dirty="0"/>
              <a:t> </a:t>
            </a:r>
            <a:r>
              <a:rPr lang="en-US" dirty="0" err="1"/>
              <a:t>갇히거나</a:t>
            </a:r>
            <a:r>
              <a:rPr lang="en-US" dirty="0"/>
              <a:t> </a:t>
            </a:r>
            <a:r>
              <a:rPr lang="en-US" dirty="0" err="1"/>
              <a:t>추방될</a:t>
            </a:r>
            <a:r>
              <a:rPr lang="en-US" dirty="0"/>
              <a:t> 수 </a:t>
            </a:r>
            <a:r>
              <a:rPr lang="en-US" dirty="0" err="1"/>
              <a:t>있다는</a:t>
            </a:r>
            <a:r>
              <a:rPr lang="en-US" dirty="0"/>
              <a:t> </a:t>
            </a:r>
            <a:r>
              <a:rPr lang="en-US" dirty="0" err="1"/>
              <a:t>경고를</a:t>
            </a:r>
            <a:r>
              <a:rPr lang="en-US" dirty="0"/>
              <a:t> </a:t>
            </a:r>
            <a:r>
              <a:rPr lang="en-US" dirty="0" err="1"/>
              <a:t>받습니다”라고</a:t>
            </a:r>
            <a:r>
              <a:rPr lang="en-US" dirty="0"/>
              <a:t> </a:t>
            </a:r>
            <a:r>
              <a:rPr lang="en-US" dirty="0" err="1"/>
              <a:t>말했습니다</a:t>
            </a:r>
            <a:r>
              <a:rPr lang="en-US" dirty="0"/>
              <a:t>.</a:t>
            </a:r>
            <a:endParaRPr lang="en-US" dirty="0">
              <a:ea typeface="맑은 고딕"/>
            </a:endParaRPr>
          </a:p>
          <a:p>
            <a:r>
              <a:rPr lang="en-US" dirty="0" err="1"/>
              <a:t>교회</a:t>
            </a:r>
            <a:r>
              <a:rPr lang="en-US" dirty="0"/>
              <a:t> </a:t>
            </a:r>
            <a:r>
              <a:rPr lang="en-US" dirty="0" err="1"/>
              <a:t>지도자들은</a:t>
            </a:r>
            <a:r>
              <a:rPr lang="en-US" dirty="0"/>
              <a:t> </a:t>
            </a:r>
            <a:r>
              <a:rPr lang="en-US" dirty="0" err="1"/>
              <a:t>또한</a:t>
            </a:r>
            <a:r>
              <a:rPr lang="en-US" dirty="0"/>
              <a:t> </a:t>
            </a:r>
            <a:r>
              <a:rPr lang="en-US" dirty="0" err="1"/>
              <a:t>감시</a:t>
            </a:r>
            <a:r>
              <a:rPr lang="en-US" dirty="0"/>
              <a:t>, </a:t>
            </a:r>
            <a:r>
              <a:rPr lang="en-US" dirty="0" err="1"/>
              <a:t>제한</a:t>
            </a:r>
            <a:r>
              <a:rPr lang="en-US" dirty="0"/>
              <a:t>, </a:t>
            </a:r>
            <a:r>
              <a:rPr lang="en-US" dirty="0" err="1"/>
              <a:t>재산</a:t>
            </a:r>
            <a:r>
              <a:rPr lang="en-US" dirty="0"/>
              <a:t> </a:t>
            </a:r>
            <a:r>
              <a:rPr lang="en-US" dirty="0" err="1"/>
              <a:t>몰수</a:t>
            </a:r>
            <a:r>
              <a:rPr lang="en-US" dirty="0"/>
              <a:t> 및 </a:t>
            </a:r>
            <a:r>
              <a:rPr lang="en-US" dirty="0" err="1"/>
              <a:t>빈번한</a:t>
            </a:r>
            <a:r>
              <a:rPr lang="en-US" dirty="0"/>
              <a:t> </a:t>
            </a:r>
            <a:r>
              <a:rPr lang="en-US" dirty="0" err="1"/>
              <a:t>심문을</a:t>
            </a:r>
            <a:r>
              <a:rPr lang="en-US" dirty="0"/>
              <a:t> </a:t>
            </a:r>
            <a:r>
              <a:rPr lang="en-US" dirty="0" err="1"/>
              <a:t>받습니다</a:t>
            </a:r>
            <a:r>
              <a:rPr lang="en-US" dirty="0"/>
              <a:t>. </a:t>
            </a:r>
            <a:r>
              <a:rPr lang="en-US" dirty="0" err="1"/>
              <a:t>일부는</a:t>
            </a:r>
            <a:r>
              <a:rPr lang="en-US" dirty="0"/>
              <a:t> </a:t>
            </a:r>
            <a:r>
              <a:rPr lang="en-US" dirty="0" err="1"/>
              <a:t>심리적</a:t>
            </a:r>
            <a:r>
              <a:rPr lang="en-US" dirty="0"/>
              <a:t> </a:t>
            </a:r>
            <a:r>
              <a:rPr lang="en-US" dirty="0" err="1"/>
              <a:t>압박을</a:t>
            </a:r>
            <a:r>
              <a:rPr lang="en-US" dirty="0"/>
              <a:t> </a:t>
            </a:r>
            <a:r>
              <a:rPr lang="en-US" dirty="0" err="1"/>
              <a:t>경험하며</a:t>
            </a:r>
            <a:r>
              <a:rPr lang="en-US" dirty="0"/>
              <a:t>, </a:t>
            </a:r>
            <a:r>
              <a:rPr lang="en-US" dirty="0" err="1"/>
              <a:t>다른</a:t>
            </a:r>
            <a:r>
              <a:rPr lang="en-US" dirty="0"/>
              <a:t> </a:t>
            </a:r>
            <a:r>
              <a:rPr lang="en-US" dirty="0" err="1"/>
              <a:t>이들은</a:t>
            </a:r>
            <a:r>
              <a:rPr lang="en-US" dirty="0"/>
              <a:t> </a:t>
            </a:r>
            <a:r>
              <a:rPr lang="en-US" dirty="0" err="1"/>
              <a:t>나라를</a:t>
            </a:r>
            <a:r>
              <a:rPr lang="en-US" dirty="0"/>
              <a:t> </a:t>
            </a:r>
            <a:r>
              <a:rPr lang="en-US" dirty="0" err="1"/>
              <a:t>떠나도록</a:t>
            </a:r>
            <a:r>
              <a:rPr lang="en-US" dirty="0"/>
              <a:t> </a:t>
            </a:r>
            <a:r>
              <a:rPr lang="en-US" dirty="0" err="1"/>
              <a:t>강요받기도</a:t>
            </a:r>
            <a:r>
              <a:rPr lang="en-US" dirty="0"/>
              <a:t> </a:t>
            </a:r>
            <a:r>
              <a:rPr lang="en-US" dirty="0" err="1"/>
              <a:t>합니다</a:t>
            </a:r>
            <a:r>
              <a:rPr lang="en-US" dirty="0"/>
              <a:t>.</a:t>
            </a:r>
            <a:endParaRPr lang="en-US" dirty="0">
              <a:ea typeface="맑은 고딕"/>
            </a:endParaRPr>
          </a:p>
          <a:p>
            <a:r>
              <a:rPr lang="en-US" dirty="0" err="1"/>
              <a:t>쿠바는</a:t>
            </a:r>
            <a:r>
              <a:rPr lang="en-US" dirty="0"/>
              <a:t> </a:t>
            </a:r>
            <a:r>
              <a:rPr lang="en-US" dirty="0" err="1"/>
              <a:t>라틴</a:t>
            </a:r>
            <a:r>
              <a:rPr lang="en-US" dirty="0"/>
              <a:t> </a:t>
            </a:r>
            <a:r>
              <a:rPr lang="en-US" dirty="0" err="1"/>
              <a:t>아메리카에서</a:t>
            </a:r>
            <a:r>
              <a:rPr lang="en-US" dirty="0"/>
              <a:t> </a:t>
            </a:r>
            <a:r>
              <a:rPr lang="en-US" dirty="0" err="1"/>
              <a:t>그리스도인에</a:t>
            </a:r>
            <a:r>
              <a:rPr lang="en-US" dirty="0"/>
              <a:t> </a:t>
            </a:r>
            <a:r>
              <a:rPr lang="en-US" dirty="0" err="1"/>
              <a:t>대한</a:t>
            </a:r>
            <a:r>
              <a:rPr lang="en-US" dirty="0"/>
              <a:t> </a:t>
            </a:r>
            <a:r>
              <a:rPr lang="en-US" dirty="0" err="1"/>
              <a:t>박해</a:t>
            </a:r>
            <a:r>
              <a:rPr lang="en-US" dirty="0"/>
              <a:t> </a:t>
            </a:r>
            <a:r>
              <a:rPr lang="en-US" dirty="0" err="1"/>
              <a:t>수위가</a:t>
            </a:r>
            <a:r>
              <a:rPr lang="en-US" dirty="0"/>
              <a:t> </a:t>
            </a:r>
            <a:r>
              <a:rPr lang="en-US" dirty="0" err="1"/>
              <a:t>가장</a:t>
            </a:r>
            <a:r>
              <a:rPr lang="en-US" dirty="0"/>
              <a:t> </a:t>
            </a:r>
            <a:r>
              <a:rPr lang="en-US" dirty="0" err="1"/>
              <a:t>높은</a:t>
            </a:r>
            <a:r>
              <a:rPr lang="en-US" dirty="0"/>
              <a:t> </a:t>
            </a:r>
            <a:r>
              <a:rPr lang="en-US" dirty="0" err="1"/>
              <a:t>국가이며</a:t>
            </a:r>
            <a:r>
              <a:rPr lang="en-US" dirty="0"/>
              <a:t>, 전 </a:t>
            </a:r>
            <a:r>
              <a:rPr lang="en-US" dirty="0" err="1"/>
              <a:t>세계적으로는</a:t>
            </a:r>
            <a:r>
              <a:rPr lang="en-US" dirty="0"/>
              <a:t> 26위에 </a:t>
            </a:r>
            <a:r>
              <a:rPr lang="en-US" dirty="0" err="1"/>
              <a:t>올라</a:t>
            </a:r>
            <a:r>
              <a:rPr lang="en-US" dirty="0"/>
              <a:t> </a:t>
            </a:r>
            <a:r>
              <a:rPr lang="en-US" dirty="0" err="1"/>
              <a:t>있습니다</a:t>
            </a:r>
            <a:r>
              <a:rPr lang="en-US" dirty="0"/>
              <a:t>.</a:t>
            </a:r>
            <a:endParaRPr lang="en-US" dirty="0">
              <a:ea typeface="맑은 고딕"/>
            </a:endParaRPr>
          </a:p>
        </p:txBody>
      </p:sp>
      <p:sp>
        <p:nvSpPr>
          <p:cNvPr id="4" name="슬라이드 번호 개체 틀 3">
            <a:extLst>
              <a:ext uri="{FF2B5EF4-FFF2-40B4-BE49-F238E27FC236}">
                <a16:creationId xmlns:a16="http://schemas.microsoft.com/office/drawing/2014/main" id="{E170E3ED-E843-AFF6-AF9B-4E891EA39D3D}"/>
              </a:ext>
            </a:extLst>
          </p:cNvPr>
          <p:cNvSpPr>
            <a:spLocks noGrp="1"/>
          </p:cNvSpPr>
          <p:nvPr>
            <p:ph type="sldNum" sz="quarter" idx="5"/>
          </p:nvPr>
        </p:nvSpPr>
        <p:spPr/>
        <p:txBody>
          <a:bodyPr/>
          <a:lstStyle/>
          <a:p>
            <a:fld id="{036F5BE8-6970-450C-A342-D9D94ABB3E83}" type="slidenum">
              <a:rPr lang="ko-KR" altLang="en-US" smtClean="0"/>
              <a:t>13</a:t>
            </a:fld>
            <a:endParaRPr lang="ko-KR" altLang="en-US"/>
          </a:p>
        </p:txBody>
      </p:sp>
    </p:spTree>
    <p:extLst>
      <p:ext uri="{BB962C8B-B14F-4D97-AF65-F5344CB8AC3E}">
        <p14:creationId xmlns:p14="http://schemas.microsoft.com/office/powerpoint/2010/main" val="36154771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F3B601-E1DD-84F2-B57E-394947713F9A}"/>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E8347054-0C31-4A97-FA86-58F8D8E7661B}"/>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F296742D-0EF4-3ECB-DA68-8728062FDB66}"/>
              </a:ext>
            </a:extLst>
          </p:cNvPr>
          <p:cNvSpPr>
            <a:spLocks noGrp="1"/>
          </p:cNvSpPr>
          <p:nvPr>
            <p:ph type="body" idx="1"/>
          </p:nvPr>
        </p:nvSpPr>
        <p:spPr/>
        <p:txBody>
          <a:bodyPr/>
          <a:lstStyle/>
          <a:p>
            <a:endParaRPr lang="en-US" altLang="ko-KR">
              <a:ea typeface="맑은 고딕"/>
            </a:endParaRPr>
          </a:p>
        </p:txBody>
      </p:sp>
      <p:sp>
        <p:nvSpPr>
          <p:cNvPr id="4" name="슬라이드 번호 개체 틀 3">
            <a:extLst>
              <a:ext uri="{FF2B5EF4-FFF2-40B4-BE49-F238E27FC236}">
                <a16:creationId xmlns:a16="http://schemas.microsoft.com/office/drawing/2014/main" id="{03876DEA-0D76-A6EC-941B-A09BDCCAB5F7}"/>
              </a:ext>
            </a:extLst>
          </p:cNvPr>
          <p:cNvSpPr>
            <a:spLocks noGrp="1"/>
          </p:cNvSpPr>
          <p:nvPr>
            <p:ph type="sldNum" sz="quarter" idx="5"/>
          </p:nvPr>
        </p:nvSpPr>
        <p:spPr/>
        <p:txBody>
          <a:bodyPr/>
          <a:lstStyle/>
          <a:p>
            <a:fld id="{036F5BE8-6970-450C-A342-D9D94ABB3E83}" type="slidenum">
              <a:rPr lang="ko-KR" altLang="en-US" smtClean="0"/>
              <a:t>14</a:t>
            </a:fld>
            <a:endParaRPr lang="ko-KR" altLang="en-US"/>
          </a:p>
        </p:txBody>
      </p:sp>
    </p:spTree>
    <p:extLst>
      <p:ext uri="{BB962C8B-B14F-4D97-AF65-F5344CB8AC3E}">
        <p14:creationId xmlns:p14="http://schemas.microsoft.com/office/powerpoint/2010/main" val="30532072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A0247-4981-9FC8-5755-532BE2C4B407}"/>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C2701380-EBF1-F9E6-60B2-3832380475A1}"/>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7C2EB404-F83A-B284-A88D-59581141D5BE}"/>
              </a:ext>
            </a:extLst>
          </p:cNvPr>
          <p:cNvSpPr>
            <a:spLocks noGrp="1"/>
          </p:cNvSpPr>
          <p:nvPr>
            <p:ph type="body" idx="1"/>
          </p:nvPr>
        </p:nvSpPr>
        <p:spPr/>
        <p:txBody>
          <a:bodyPr/>
          <a:lstStyle/>
          <a:p>
            <a:r>
              <a:rPr lang="en-US" b="1" dirty="0" err="1"/>
              <a:t>복음의</a:t>
            </a:r>
            <a:r>
              <a:rPr lang="en-US" b="1" dirty="0"/>
              <a:t> </a:t>
            </a:r>
            <a:r>
              <a:rPr lang="en-US" b="1" dirty="0" err="1"/>
              <a:t>불모지에서</a:t>
            </a:r>
            <a:r>
              <a:rPr lang="en-US" b="1" dirty="0"/>
              <a:t> </a:t>
            </a:r>
            <a:r>
              <a:rPr lang="en-US" b="1" dirty="0" err="1"/>
              <a:t>제자로</a:t>
            </a:r>
            <a:r>
              <a:rPr lang="en-US" b="1" dirty="0"/>
              <a:t> </a:t>
            </a:r>
            <a:r>
              <a:rPr lang="en-US" b="1" dirty="0" err="1"/>
              <a:t>거듭난</a:t>
            </a:r>
            <a:r>
              <a:rPr lang="en-US" b="1" dirty="0"/>
              <a:t> </a:t>
            </a:r>
            <a:r>
              <a:rPr lang="en-US" b="1" dirty="0" err="1"/>
              <a:t>세나카와</a:t>
            </a:r>
            <a:r>
              <a:rPr lang="en-US" b="1" dirty="0"/>
              <a:t> </a:t>
            </a:r>
            <a:r>
              <a:rPr lang="en-US" b="1" dirty="0" err="1"/>
              <a:t>칸차나</a:t>
            </a:r>
            <a:r>
              <a:rPr lang="en-US" b="1" dirty="0"/>
              <a:t> </a:t>
            </a:r>
            <a:r>
              <a:rPr lang="en-US" b="1" dirty="0" err="1"/>
              <a:t>부부</a:t>
            </a:r>
            <a:endParaRPr lang="ko-KR" altLang="en-US" dirty="0" err="1"/>
          </a:p>
          <a:p>
            <a:r>
              <a:rPr lang="en-US" dirty="0" err="1"/>
              <a:t>불교세가</a:t>
            </a:r>
            <a:r>
              <a:rPr lang="en-US" dirty="0"/>
              <a:t> </a:t>
            </a:r>
            <a:r>
              <a:rPr lang="en-US" dirty="0" err="1"/>
              <a:t>강한</a:t>
            </a:r>
            <a:r>
              <a:rPr lang="en-US" dirty="0"/>
              <a:t> </a:t>
            </a:r>
            <a:r>
              <a:rPr lang="en-US" dirty="0" err="1"/>
              <a:t>지역에서</a:t>
            </a:r>
            <a:r>
              <a:rPr lang="en-US" dirty="0"/>
              <a:t> </a:t>
            </a:r>
            <a:r>
              <a:rPr lang="en-US" dirty="0" err="1"/>
              <a:t>극심한</a:t>
            </a:r>
            <a:r>
              <a:rPr lang="en-US" dirty="0"/>
              <a:t> </a:t>
            </a:r>
            <a:r>
              <a:rPr lang="en-US" dirty="0" err="1"/>
              <a:t>박해를</a:t>
            </a:r>
            <a:r>
              <a:rPr lang="en-US" dirty="0"/>
              <a:t> </a:t>
            </a:r>
            <a:r>
              <a:rPr lang="en-US" dirty="0" err="1"/>
              <a:t>받던</a:t>
            </a:r>
            <a:r>
              <a:rPr lang="en-US" dirty="0"/>
              <a:t> </a:t>
            </a:r>
            <a:r>
              <a:rPr lang="en-US" dirty="0" err="1"/>
              <a:t>세나카</a:t>
            </a:r>
            <a:r>
              <a:rPr lang="en-US" i="1" dirty="0" err="1"/>
              <a:t>와</a:t>
            </a:r>
            <a:r>
              <a:rPr lang="en-US" i="1" dirty="0"/>
              <a:t> </a:t>
            </a:r>
            <a:r>
              <a:rPr lang="en-US" i="1" dirty="0" err="1"/>
              <a:t>칸차나</a:t>
            </a:r>
            <a:r>
              <a:rPr lang="en-US" dirty="0"/>
              <a:t> </a:t>
            </a:r>
            <a:r>
              <a:rPr lang="en-US" dirty="0" err="1"/>
              <a:t>부부는</a:t>
            </a:r>
            <a:r>
              <a:rPr lang="en-US" dirty="0"/>
              <a:t> 10주간의 </a:t>
            </a:r>
            <a:r>
              <a:rPr lang="en-US" dirty="0" err="1"/>
              <a:t>제자</a:t>
            </a:r>
            <a:r>
              <a:rPr lang="en-US" dirty="0"/>
              <a:t> </a:t>
            </a:r>
            <a:r>
              <a:rPr lang="en-US" dirty="0" err="1"/>
              <a:t>훈련</a:t>
            </a:r>
            <a:r>
              <a:rPr lang="en-US" dirty="0"/>
              <a:t> </a:t>
            </a:r>
            <a:r>
              <a:rPr lang="en-US" dirty="0" err="1"/>
              <a:t>프로그램을</a:t>
            </a:r>
            <a:r>
              <a:rPr lang="en-US" dirty="0"/>
              <a:t> </a:t>
            </a:r>
            <a:r>
              <a:rPr lang="en-US" dirty="0" err="1"/>
              <a:t>통해</a:t>
            </a:r>
            <a:r>
              <a:rPr lang="en-US" dirty="0"/>
              <a:t> 큰 </a:t>
            </a:r>
            <a:r>
              <a:rPr lang="en-US" dirty="0" err="1"/>
              <a:t>힘을</a:t>
            </a:r>
            <a:r>
              <a:rPr lang="en-US" dirty="0"/>
              <a:t> </a:t>
            </a:r>
            <a:r>
              <a:rPr lang="en-US" dirty="0" err="1"/>
              <a:t>얻었습니다</a:t>
            </a:r>
            <a:r>
              <a:rPr lang="en-US" dirty="0"/>
              <a:t>. </a:t>
            </a:r>
            <a:r>
              <a:rPr lang="en-US" dirty="0" err="1"/>
              <a:t>프로그램</a:t>
            </a:r>
            <a:r>
              <a:rPr lang="en-US" dirty="0"/>
              <a:t> </a:t>
            </a:r>
            <a:r>
              <a:rPr lang="en-US" dirty="0" err="1"/>
              <a:t>이수</a:t>
            </a:r>
            <a:r>
              <a:rPr lang="en-US" dirty="0"/>
              <a:t> 후, </a:t>
            </a:r>
            <a:r>
              <a:rPr lang="en-US" dirty="0" err="1"/>
              <a:t>부부는</a:t>
            </a:r>
            <a:r>
              <a:rPr lang="en-US" dirty="0"/>
              <a:t> </a:t>
            </a:r>
            <a:r>
              <a:rPr lang="en-US" dirty="0" err="1"/>
              <a:t>그리스도와</a:t>
            </a:r>
            <a:r>
              <a:rPr lang="en-US" dirty="0"/>
              <a:t> </a:t>
            </a:r>
            <a:r>
              <a:rPr lang="en-US" dirty="0" err="1"/>
              <a:t>같은</a:t>
            </a:r>
            <a:r>
              <a:rPr lang="en-US" dirty="0"/>
              <a:t> </a:t>
            </a:r>
            <a:r>
              <a:rPr lang="en-US" dirty="0" err="1"/>
              <a:t>삶을</a:t>
            </a:r>
            <a:r>
              <a:rPr lang="en-US" dirty="0"/>
              <a:t> </a:t>
            </a:r>
            <a:r>
              <a:rPr lang="en-US" dirty="0" err="1"/>
              <a:t>살기</a:t>
            </a:r>
            <a:r>
              <a:rPr lang="en-US" dirty="0"/>
              <a:t> </a:t>
            </a:r>
            <a:r>
              <a:rPr lang="en-US" dirty="0" err="1"/>
              <a:t>시작하며</a:t>
            </a:r>
            <a:r>
              <a:rPr lang="en-US" dirty="0"/>
              <a:t> </a:t>
            </a:r>
            <a:r>
              <a:rPr lang="en-US" dirty="0" err="1"/>
              <a:t>마을에서</a:t>
            </a:r>
            <a:r>
              <a:rPr lang="en-US" dirty="0"/>
              <a:t> </a:t>
            </a:r>
            <a:r>
              <a:rPr lang="en-US" dirty="0" err="1"/>
              <a:t>담대히</a:t>
            </a:r>
            <a:r>
              <a:rPr lang="en-US" dirty="0"/>
              <a:t> </a:t>
            </a:r>
            <a:r>
              <a:rPr lang="en-US" dirty="0" err="1"/>
              <a:t>복음을</a:t>
            </a:r>
            <a:r>
              <a:rPr lang="en-US" dirty="0"/>
              <a:t> </a:t>
            </a:r>
            <a:r>
              <a:rPr lang="en-US" dirty="0" err="1"/>
              <a:t>전했습니다</a:t>
            </a:r>
            <a:r>
              <a:rPr lang="en-US" dirty="0"/>
              <a:t>. </a:t>
            </a:r>
            <a:r>
              <a:rPr lang="en-US" dirty="0" err="1"/>
              <a:t>계속되는</a:t>
            </a:r>
            <a:r>
              <a:rPr lang="en-US" dirty="0"/>
              <a:t> </a:t>
            </a:r>
            <a:r>
              <a:rPr lang="en-US" dirty="0" err="1"/>
              <a:t>반대에도</a:t>
            </a:r>
            <a:r>
              <a:rPr lang="en-US" dirty="0"/>
              <a:t> </a:t>
            </a:r>
            <a:r>
              <a:rPr lang="en-US" dirty="0" err="1"/>
              <a:t>불구하고</a:t>
            </a:r>
            <a:r>
              <a:rPr lang="en-US" dirty="0"/>
              <a:t> </a:t>
            </a:r>
            <a:r>
              <a:rPr lang="en-US" dirty="0" err="1"/>
              <a:t>이들은</a:t>
            </a:r>
            <a:r>
              <a:rPr lang="en-US" dirty="0"/>
              <a:t> 10가정 </a:t>
            </a:r>
            <a:r>
              <a:rPr lang="en-US" dirty="0" err="1"/>
              <a:t>이상을</a:t>
            </a:r>
            <a:r>
              <a:rPr lang="en-US" dirty="0"/>
              <a:t> </a:t>
            </a:r>
            <a:r>
              <a:rPr lang="en-US" dirty="0" err="1"/>
              <a:t>주님께로</a:t>
            </a:r>
            <a:r>
              <a:rPr lang="en-US" dirty="0"/>
              <a:t> </a:t>
            </a:r>
            <a:r>
              <a:rPr lang="en-US" dirty="0" err="1"/>
              <a:t>인도했으며</a:t>
            </a:r>
            <a:r>
              <a:rPr lang="en-US" dirty="0"/>
              <a:t>, </a:t>
            </a:r>
            <a:r>
              <a:rPr lang="en-US" dirty="0" err="1"/>
              <a:t>하나님의</a:t>
            </a:r>
            <a:r>
              <a:rPr lang="en-US" dirty="0"/>
              <a:t> </a:t>
            </a:r>
            <a:r>
              <a:rPr lang="en-US" dirty="0" err="1"/>
              <a:t>말씀으로</a:t>
            </a:r>
            <a:r>
              <a:rPr lang="en-US" dirty="0"/>
              <a:t> </a:t>
            </a:r>
            <a:r>
              <a:rPr lang="en-US" dirty="0" err="1"/>
              <a:t>이들을</a:t>
            </a:r>
            <a:r>
              <a:rPr lang="en-US" dirty="0"/>
              <a:t> </a:t>
            </a:r>
            <a:r>
              <a:rPr lang="en-US" dirty="0" err="1"/>
              <a:t>양육하고</a:t>
            </a:r>
            <a:r>
              <a:rPr lang="en-US" dirty="0"/>
              <a:t> </a:t>
            </a:r>
            <a:r>
              <a:rPr lang="en-US" dirty="0" err="1"/>
              <a:t>있습니다</a:t>
            </a:r>
            <a:r>
              <a:rPr lang="en-US" dirty="0"/>
              <a:t>.</a:t>
            </a:r>
            <a:endParaRPr lang="en-US" dirty="0">
              <a:ea typeface="맑은 고딕"/>
            </a:endParaRPr>
          </a:p>
          <a:p>
            <a:r>
              <a:rPr lang="en-US" dirty="0"/>
              <a:t>“</a:t>
            </a:r>
            <a:r>
              <a:rPr lang="en-US" dirty="0" err="1"/>
              <a:t>당신들은</a:t>
            </a:r>
            <a:r>
              <a:rPr lang="en-US" dirty="0"/>
              <a:t> </a:t>
            </a:r>
            <a:r>
              <a:rPr lang="en-US" dirty="0" err="1"/>
              <a:t>종교를</a:t>
            </a:r>
            <a:r>
              <a:rPr lang="en-US" dirty="0"/>
              <a:t> </a:t>
            </a:r>
            <a:r>
              <a:rPr lang="en-US" dirty="0" err="1"/>
              <a:t>배신했어</a:t>
            </a:r>
            <a:r>
              <a:rPr lang="en-US" dirty="0"/>
              <a:t>. </a:t>
            </a:r>
            <a:r>
              <a:rPr lang="en-US" dirty="0" err="1"/>
              <a:t>절대</a:t>
            </a:r>
            <a:r>
              <a:rPr lang="en-US" dirty="0"/>
              <a:t> </a:t>
            </a:r>
            <a:r>
              <a:rPr lang="en-US" dirty="0" err="1"/>
              <a:t>좋은</a:t>
            </a:r>
            <a:r>
              <a:rPr lang="en-US" dirty="0"/>
              <a:t> </a:t>
            </a:r>
            <a:r>
              <a:rPr lang="en-US" dirty="0" err="1"/>
              <a:t>일이</a:t>
            </a:r>
            <a:r>
              <a:rPr lang="en-US" dirty="0"/>
              <a:t> </a:t>
            </a:r>
            <a:r>
              <a:rPr lang="en-US" dirty="0" err="1"/>
              <a:t>없을</a:t>
            </a:r>
            <a:r>
              <a:rPr lang="en-US" dirty="0"/>
              <a:t> </a:t>
            </a:r>
            <a:r>
              <a:rPr lang="en-US" dirty="0" err="1"/>
              <a:t>거야</a:t>
            </a:r>
            <a:r>
              <a:rPr lang="en-US" dirty="0"/>
              <a:t>!” </a:t>
            </a:r>
            <a:r>
              <a:rPr lang="en-US" dirty="0" err="1"/>
              <a:t>마을</a:t>
            </a:r>
            <a:r>
              <a:rPr lang="en-US" dirty="0"/>
              <a:t> </a:t>
            </a:r>
            <a:r>
              <a:rPr lang="en-US" dirty="0" err="1"/>
              <a:t>사람들과</a:t>
            </a:r>
            <a:r>
              <a:rPr lang="en-US" dirty="0"/>
              <a:t> </a:t>
            </a:r>
            <a:r>
              <a:rPr lang="en-US" dirty="0" err="1"/>
              <a:t>친척들의</a:t>
            </a:r>
            <a:r>
              <a:rPr lang="en-US" dirty="0"/>
              <a:t> </a:t>
            </a:r>
            <a:r>
              <a:rPr lang="en-US" dirty="0" err="1"/>
              <a:t>비난</a:t>
            </a:r>
            <a:r>
              <a:rPr lang="en-US" dirty="0"/>
              <a:t> </a:t>
            </a:r>
            <a:r>
              <a:rPr lang="en-US" dirty="0" err="1"/>
              <a:t>섞인</a:t>
            </a:r>
            <a:r>
              <a:rPr lang="en-US" dirty="0"/>
              <a:t> </a:t>
            </a:r>
            <a:r>
              <a:rPr lang="en-US" dirty="0" err="1"/>
              <a:t>외침이</a:t>
            </a:r>
            <a:r>
              <a:rPr lang="en-US" dirty="0"/>
              <a:t> </a:t>
            </a:r>
            <a:r>
              <a:rPr lang="en-US" dirty="0" err="1"/>
              <a:t>세나카와</a:t>
            </a:r>
            <a:r>
              <a:rPr lang="en-US" dirty="0"/>
              <a:t> </a:t>
            </a:r>
            <a:r>
              <a:rPr lang="en-US" dirty="0" err="1"/>
              <a:t>칸차나의</a:t>
            </a:r>
            <a:r>
              <a:rPr lang="en-US" dirty="0"/>
              <a:t> </a:t>
            </a:r>
            <a:r>
              <a:rPr lang="en-US" dirty="0" err="1"/>
              <a:t>귓가에</a:t>
            </a:r>
            <a:r>
              <a:rPr lang="en-US" dirty="0"/>
              <a:t> </a:t>
            </a:r>
            <a:r>
              <a:rPr lang="en-US" dirty="0" err="1"/>
              <a:t>울려</a:t>
            </a:r>
            <a:r>
              <a:rPr lang="en-US" dirty="0"/>
              <a:t> </a:t>
            </a:r>
            <a:r>
              <a:rPr lang="en-US" dirty="0" err="1"/>
              <a:t>퍼졌습니다</a:t>
            </a:r>
            <a:r>
              <a:rPr lang="en-US" dirty="0"/>
              <a:t>.</a:t>
            </a:r>
            <a:endParaRPr lang="en-US" dirty="0">
              <a:ea typeface="맑은 고딕"/>
            </a:endParaRPr>
          </a:p>
          <a:p>
            <a:r>
              <a:rPr lang="en-US" b="1" dirty="0" err="1"/>
              <a:t>그리스도인으로서의</a:t>
            </a:r>
            <a:r>
              <a:rPr lang="en-US" b="1" dirty="0"/>
              <a:t> </a:t>
            </a:r>
            <a:r>
              <a:rPr lang="en-US" b="1" dirty="0" err="1"/>
              <a:t>첫걸음</a:t>
            </a:r>
            <a:r>
              <a:rPr lang="en-US" dirty="0"/>
              <a:t> </a:t>
            </a:r>
            <a:r>
              <a:rPr lang="en-US" dirty="0" err="1"/>
              <a:t>중북부</a:t>
            </a:r>
            <a:r>
              <a:rPr lang="en-US" dirty="0"/>
              <a:t> </a:t>
            </a:r>
            <a:r>
              <a:rPr lang="en-US" dirty="0" err="1"/>
              <a:t>지역</a:t>
            </a:r>
            <a:r>
              <a:rPr lang="en-US" dirty="0"/>
              <a:t> </a:t>
            </a:r>
            <a:r>
              <a:rPr lang="en-US" dirty="0" err="1"/>
              <a:t>출신인</a:t>
            </a:r>
            <a:r>
              <a:rPr lang="en-US" dirty="0"/>
              <a:t> </a:t>
            </a:r>
            <a:r>
              <a:rPr lang="en-US" dirty="0" err="1"/>
              <a:t>세나카와</a:t>
            </a:r>
            <a:r>
              <a:rPr lang="en-US" dirty="0"/>
              <a:t> </a:t>
            </a:r>
            <a:r>
              <a:rPr lang="en-US" dirty="0" err="1"/>
              <a:t>칸차나</a:t>
            </a:r>
            <a:r>
              <a:rPr lang="en-US" dirty="0"/>
              <a:t> </a:t>
            </a:r>
            <a:r>
              <a:rPr lang="en-US" dirty="0" err="1"/>
              <a:t>부부는</a:t>
            </a:r>
            <a:r>
              <a:rPr lang="en-US" dirty="0"/>
              <a:t> 2023년 </a:t>
            </a:r>
            <a:r>
              <a:rPr lang="en-US" dirty="0" err="1"/>
              <a:t>현지</a:t>
            </a:r>
            <a:r>
              <a:rPr lang="en-US" dirty="0"/>
              <a:t> </a:t>
            </a:r>
            <a:r>
              <a:rPr lang="en-US" dirty="0" err="1"/>
              <a:t>목사</a:t>
            </a:r>
            <a:r>
              <a:rPr lang="en-US" dirty="0"/>
              <a:t> </a:t>
            </a:r>
            <a:r>
              <a:rPr lang="en-US" dirty="0" err="1"/>
              <a:t>부부로부터</a:t>
            </a:r>
            <a:r>
              <a:rPr lang="en-US" dirty="0"/>
              <a:t> </a:t>
            </a:r>
            <a:r>
              <a:rPr lang="en-US" dirty="0" err="1"/>
              <a:t>복음을</a:t>
            </a:r>
            <a:r>
              <a:rPr lang="en-US" dirty="0"/>
              <a:t> </a:t>
            </a:r>
            <a:r>
              <a:rPr lang="en-US" dirty="0" err="1"/>
              <a:t>듣고</a:t>
            </a:r>
            <a:r>
              <a:rPr lang="en-US" dirty="0"/>
              <a:t> </a:t>
            </a:r>
            <a:r>
              <a:rPr lang="en-US" dirty="0" err="1"/>
              <a:t>주님을</a:t>
            </a:r>
            <a:r>
              <a:rPr lang="en-US" dirty="0"/>
              <a:t> </a:t>
            </a:r>
            <a:r>
              <a:rPr lang="en-US" dirty="0" err="1"/>
              <a:t>영접했습니다</a:t>
            </a:r>
            <a:r>
              <a:rPr lang="en-US" dirty="0"/>
              <a:t>. </a:t>
            </a:r>
            <a:r>
              <a:rPr lang="en-US" dirty="0" err="1"/>
              <a:t>하지만</a:t>
            </a:r>
            <a:r>
              <a:rPr lang="en-US" dirty="0"/>
              <a:t> </a:t>
            </a:r>
            <a:r>
              <a:rPr lang="en-US" dirty="0" err="1"/>
              <a:t>곧바로</a:t>
            </a:r>
            <a:r>
              <a:rPr lang="en-US" dirty="0"/>
              <a:t> </a:t>
            </a:r>
            <a:r>
              <a:rPr lang="en-US" dirty="0" err="1"/>
              <a:t>가족과</a:t>
            </a:r>
            <a:r>
              <a:rPr lang="en-US" dirty="0"/>
              <a:t> </a:t>
            </a:r>
            <a:r>
              <a:rPr lang="en-US" dirty="0" err="1"/>
              <a:t>마을</a:t>
            </a:r>
            <a:r>
              <a:rPr lang="en-US" dirty="0"/>
              <a:t> </a:t>
            </a:r>
            <a:r>
              <a:rPr lang="en-US" dirty="0" err="1"/>
              <a:t>사람들의</a:t>
            </a:r>
            <a:r>
              <a:rPr lang="en-US" dirty="0"/>
              <a:t> </a:t>
            </a:r>
            <a:r>
              <a:rPr lang="en-US" dirty="0" err="1"/>
              <a:t>반대에</a:t>
            </a:r>
            <a:r>
              <a:rPr lang="en-US" dirty="0"/>
              <a:t> </a:t>
            </a:r>
            <a:r>
              <a:rPr lang="en-US" dirty="0" err="1"/>
              <a:t>부딪혔습니다</a:t>
            </a:r>
            <a:r>
              <a:rPr lang="en-US" dirty="0"/>
              <a:t>. </a:t>
            </a:r>
            <a:r>
              <a:rPr lang="en-US" dirty="0" err="1"/>
              <a:t>세나카의</a:t>
            </a:r>
            <a:r>
              <a:rPr lang="en-US" dirty="0"/>
              <a:t> </a:t>
            </a:r>
            <a:r>
              <a:rPr lang="en-US" dirty="0" err="1"/>
              <a:t>친척들은</a:t>
            </a:r>
            <a:r>
              <a:rPr lang="en-US" dirty="0"/>
              <a:t> </a:t>
            </a:r>
            <a:r>
              <a:rPr lang="en-US" dirty="0" err="1"/>
              <a:t>독실한</a:t>
            </a:r>
            <a:r>
              <a:rPr lang="en-US" dirty="0"/>
              <a:t> </a:t>
            </a:r>
            <a:r>
              <a:rPr lang="en-US" dirty="0" err="1"/>
              <a:t>불교</a:t>
            </a:r>
            <a:r>
              <a:rPr lang="en-US" dirty="0"/>
              <a:t> </a:t>
            </a:r>
            <a:r>
              <a:rPr lang="en-US" dirty="0" err="1"/>
              <a:t>신자였고</a:t>
            </a:r>
            <a:r>
              <a:rPr lang="en-US" dirty="0"/>
              <a:t>, 집 </a:t>
            </a:r>
            <a:r>
              <a:rPr lang="en-US" dirty="0" err="1"/>
              <a:t>근처에</a:t>
            </a:r>
            <a:r>
              <a:rPr lang="en-US" dirty="0"/>
              <a:t> </a:t>
            </a:r>
            <a:r>
              <a:rPr lang="en-US" dirty="0" err="1"/>
              <a:t>사찰이</a:t>
            </a:r>
            <a:r>
              <a:rPr lang="en-US" dirty="0"/>
              <a:t> </a:t>
            </a:r>
            <a:r>
              <a:rPr lang="en-US" dirty="0" err="1"/>
              <a:t>있어</a:t>
            </a:r>
            <a:r>
              <a:rPr lang="en-US" dirty="0"/>
              <a:t> </a:t>
            </a:r>
            <a:r>
              <a:rPr lang="en-US" dirty="0" err="1"/>
              <a:t>이들이</a:t>
            </a:r>
            <a:r>
              <a:rPr lang="en-US" dirty="0"/>
              <a:t> </a:t>
            </a:r>
            <a:r>
              <a:rPr lang="en-US" dirty="0" err="1"/>
              <a:t>절에</a:t>
            </a:r>
            <a:r>
              <a:rPr lang="en-US" dirty="0"/>
              <a:t> </a:t>
            </a:r>
            <a:r>
              <a:rPr lang="en-US" dirty="0" err="1"/>
              <a:t>나오지</a:t>
            </a:r>
            <a:r>
              <a:rPr lang="en-US" dirty="0"/>
              <a:t> </a:t>
            </a:r>
            <a:r>
              <a:rPr lang="en-US" dirty="0" err="1"/>
              <a:t>않는다는</a:t>
            </a:r>
            <a:r>
              <a:rPr lang="en-US" dirty="0"/>
              <a:t> </a:t>
            </a:r>
            <a:r>
              <a:rPr lang="en-US" dirty="0" err="1"/>
              <a:t>사실이</a:t>
            </a:r>
            <a:r>
              <a:rPr lang="en-US" dirty="0"/>
              <a:t> </a:t>
            </a:r>
            <a:r>
              <a:rPr lang="en-US" dirty="0" err="1"/>
              <a:t>금세</a:t>
            </a:r>
            <a:r>
              <a:rPr lang="en-US" dirty="0"/>
              <a:t> </a:t>
            </a:r>
            <a:r>
              <a:rPr lang="en-US" dirty="0" err="1"/>
              <a:t>알려졌기</a:t>
            </a:r>
            <a:r>
              <a:rPr lang="en-US" dirty="0"/>
              <a:t> </a:t>
            </a:r>
            <a:r>
              <a:rPr lang="en-US" dirty="0" err="1"/>
              <a:t>때문입니다</a:t>
            </a:r>
            <a:r>
              <a:rPr lang="en-US" dirty="0"/>
              <a:t>. </a:t>
            </a:r>
            <a:r>
              <a:rPr lang="en-US" dirty="0" err="1"/>
              <a:t>이때부터</a:t>
            </a:r>
            <a:r>
              <a:rPr lang="en-US" dirty="0"/>
              <a:t> </a:t>
            </a:r>
            <a:r>
              <a:rPr lang="en-US" dirty="0" err="1"/>
              <a:t>박해가</a:t>
            </a:r>
            <a:r>
              <a:rPr lang="en-US" dirty="0"/>
              <a:t> </a:t>
            </a:r>
            <a:r>
              <a:rPr lang="en-US" dirty="0" err="1"/>
              <a:t>시작되었습니다</a:t>
            </a:r>
            <a:r>
              <a:rPr lang="en-US" dirty="0"/>
              <a:t>. </a:t>
            </a:r>
            <a:r>
              <a:rPr lang="en-US" dirty="0" err="1"/>
              <a:t>친척부터</a:t>
            </a:r>
            <a:r>
              <a:rPr lang="en-US" dirty="0"/>
              <a:t> </a:t>
            </a:r>
            <a:r>
              <a:rPr lang="en-US" dirty="0" err="1"/>
              <a:t>이웃까지</a:t>
            </a:r>
            <a:r>
              <a:rPr lang="en-US" dirty="0"/>
              <a:t> </a:t>
            </a:r>
            <a:r>
              <a:rPr lang="en-US" dirty="0" err="1"/>
              <a:t>모두가</a:t>
            </a:r>
            <a:r>
              <a:rPr lang="en-US" dirty="0"/>
              <a:t> </a:t>
            </a:r>
            <a:r>
              <a:rPr lang="en-US" dirty="0" err="1"/>
              <a:t>이들을</a:t>
            </a:r>
            <a:r>
              <a:rPr lang="en-US" dirty="0"/>
              <a:t> </a:t>
            </a:r>
            <a:r>
              <a:rPr lang="en-US" dirty="0" err="1"/>
              <a:t>피하기</a:t>
            </a:r>
            <a:r>
              <a:rPr lang="en-US" dirty="0"/>
              <a:t> </a:t>
            </a:r>
            <a:r>
              <a:rPr lang="en-US" dirty="0" err="1"/>
              <a:t>시작했습니다</a:t>
            </a:r>
            <a:r>
              <a:rPr lang="en-US" dirty="0"/>
              <a:t>.</a:t>
            </a:r>
            <a:endParaRPr lang="en-US" dirty="0">
              <a:ea typeface="맑은 고딕"/>
            </a:endParaRPr>
          </a:p>
          <a:p>
            <a:r>
              <a:rPr lang="en-US" dirty="0" err="1"/>
              <a:t>많은</a:t>
            </a:r>
            <a:r>
              <a:rPr lang="en-US" dirty="0"/>
              <a:t> </a:t>
            </a:r>
            <a:r>
              <a:rPr lang="en-US" dirty="0" err="1"/>
              <a:t>친척이</a:t>
            </a:r>
            <a:r>
              <a:rPr lang="en-US" dirty="0"/>
              <a:t> </a:t>
            </a:r>
            <a:r>
              <a:rPr lang="en-US" dirty="0" err="1"/>
              <a:t>오로지</a:t>
            </a:r>
            <a:r>
              <a:rPr lang="en-US" dirty="0"/>
              <a:t> </a:t>
            </a:r>
            <a:r>
              <a:rPr lang="en-US" dirty="0" err="1"/>
              <a:t>개종을</a:t>
            </a:r>
            <a:r>
              <a:rPr lang="en-US" dirty="0"/>
              <a:t> </a:t>
            </a:r>
            <a:r>
              <a:rPr lang="en-US" dirty="0" err="1"/>
              <a:t>만류하기</a:t>
            </a:r>
            <a:r>
              <a:rPr lang="en-US" dirty="0"/>
              <a:t> </a:t>
            </a:r>
            <a:r>
              <a:rPr lang="en-US" dirty="0" err="1"/>
              <a:t>위해</a:t>
            </a:r>
            <a:r>
              <a:rPr lang="en-US" dirty="0"/>
              <a:t> </a:t>
            </a:r>
            <a:r>
              <a:rPr lang="en-US" dirty="0" err="1"/>
              <a:t>이들의</a:t>
            </a:r>
            <a:r>
              <a:rPr lang="en-US" dirty="0"/>
              <a:t> </a:t>
            </a:r>
            <a:r>
              <a:rPr lang="en-US" dirty="0" err="1"/>
              <a:t>집을</a:t>
            </a:r>
            <a:r>
              <a:rPr lang="en-US" dirty="0"/>
              <a:t> </a:t>
            </a:r>
            <a:r>
              <a:rPr lang="en-US" dirty="0" err="1"/>
              <a:t>찾았습니다</a:t>
            </a:r>
            <a:r>
              <a:rPr lang="en-US" dirty="0"/>
              <a:t>. </a:t>
            </a:r>
            <a:r>
              <a:rPr lang="en-US" dirty="0" err="1"/>
              <a:t>세나카는</a:t>
            </a:r>
            <a:r>
              <a:rPr lang="en-US" dirty="0"/>
              <a:t> “</a:t>
            </a:r>
            <a:r>
              <a:rPr lang="en-US" dirty="0" err="1"/>
              <a:t>삼촌은</a:t>
            </a:r>
            <a:r>
              <a:rPr lang="en-US" dirty="0"/>
              <a:t> </a:t>
            </a:r>
            <a:r>
              <a:rPr lang="en-US" dirty="0" err="1"/>
              <a:t>발길을</a:t>
            </a:r>
            <a:r>
              <a:rPr lang="en-US" dirty="0"/>
              <a:t> </a:t>
            </a:r>
            <a:r>
              <a:rPr lang="en-US" dirty="0" err="1"/>
              <a:t>끊었고</a:t>
            </a:r>
            <a:r>
              <a:rPr lang="en-US" dirty="0"/>
              <a:t>, </a:t>
            </a:r>
            <a:r>
              <a:rPr lang="en-US" dirty="0" err="1"/>
              <a:t>사찰</a:t>
            </a:r>
            <a:r>
              <a:rPr lang="en-US" dirty="0"/>
              <a:t> </a:t>
            </a:r>
            <a:r>
              <a:rPr lang="en-US" dirty="0" err="1"/>
              <a:t>일을</a:t>
            </a:r>
            <a:r>
              <a:rPr lang="en-US" dirty="0"/>
              <a:t> </a:t>
            </a:r>
            <a:r>
              <a:rPr lang="en-US" dirty="0" err="1"/>
              <a:t>돕던</a:t>
            </a:r>
            <a:r>
              <a:rPr lang="en-US" dirty="0"/>
              <a:t> </a:t>
            </a:r>
            <a:r>
              <a:rPr lang="en-US" dirty="0" err="1"/>
              <a:t>독실한</a:t>
            </a:r>
            <a:r>
              <a:rPr lang="en-US" dirty="0"/>
              <a:t> </a:t>
            </a:r>
            <a:r>
              <a:rPr lang="en-US" dirty="0" err="1"/>
              <a:t>불교</a:t>
            </a:r>
            <a:r>
              <a:rPr lang="en-US" dirty="0"/>
              <a:t> </a:t>
            </a:r>
            <a:r>
              <a:rPr lang="en-US" dirty="0" err="1"/>
              <a:t>신자인</a:t>
            </a:r>
            <a:r>
              <a:rPr lang="en-US" dirty="0"/>
              <a:t> </a:t>
            </a:r>
            <a:r>
              <a:rPr lang="en-US" dirty="0" err="1"/>
              <a:t>고모는</a:t>
            </a:r>
            <a:r>
              <a:rPr lang="en-US" dirty="0"/>
              <a:t> </a:t>
            </a:r>
            <a:r>
              <a:rPr lang="en-US" dirty="0" err="1"/>
              <a:t>저희와</a:t>
            </a:r>
            <a:r>
              <a:rPr lang="en-US" dirty="0"/>
              <a:t> </a:t>
            </a:r>
            <a:r>
              <a:rPr lang="en-US" dirty="0" err="1"/>
              <a:t>인연을</a:t>
            </a:r>
            <a:r>
              <a:rPr lang="en-US" dirty="0"/>
              <a:t> </a:t>
            </a:r>
            <a:r>
              <a:rPr lang="en-US" dirty="0" err="1"/>
              <a:t>완전히</a:t>
            </a:r>
            <a:r>
              <a:rPr lang="en-US" dirty="0"/>
              <a:t> </a:t>
            </a:r>
            <a:r>
              <a:rPr lang="en-US" dirty="0" err="1"/>
              <a:t>끊었습니다”라고</a:t>
            </a:r>
            <a:r>
              <a:rPr lang="en-US" dirty="0"/>
              <a:t> </a:t>
            </a:r>
            <a:r>
              <a:rPr lang="en-US" dirty="0" err="1"/>
              <a:t>말했습니다</a:t>
            </a:r>
            <a:r>
              <a:rPr lang="en-US" dirty="0"/>
              <a:t>. </a:t>
            </a:r>
            <a:r>
              <a:rPr lang="en-US" dirty="0" err="1"/>
              <a:t>한편</a:t>
            </a:r>
            <a:r>
              <a:rPr lang="en-US" dirty="0"/>
              <a:t>, 8살 된 </a:t>
            </a:r>
            <a:r>
              <a:rPr lang="en-US" dirty="0" err="1"/>
              <a:t>어린</a:t>
            </a:r>
            <a:r>
              <a:rPr lang="en-US" dirty="0"/>
              <a:t> </a:t>
            </a:r>
            <a:r>
              <a:rPr lang="en-US" dirty="0" err="1"/>
              <a:t>딸은</a:t>
            </a:r>
            <a:r>
              <a:rPr lang="en-US" dirty="0"/>
              <a:t> </a:t>
            </a:r>
            <a:r>
              <a:rPr lang="en-US" dirty="0" err="1"/>
              <a:t>학교에서</a:t>
            </a:r>
            <a:r>
              <a:rPr lang="en-US" dirty="0"/>
              <a:t> </a:t>
            </a:r>
            <a:r>
              <a:rPr lang="en-US" dirty="0" err="1"/>
              <a:t>아이들과</a:t>
            </a:r>
            <a:r>
              <a:rPr lang="en-US" dirty="0"/>
              <a:t> </a:t>
            </a:r>
            <a:r>
              <a:rPr lang="en-US" dirty="0" err="1"/>
              <a:t>담임</a:t>
            </a:r>
            <a:r>
              <a:rPr lang="en-US" dirty="0"/>
              <a:t> </a:t>
            </a:r>
            <a:r>
              <a:rPr lang="en-US" dirty="0" err="1"/>
              <a:t>교사로부터</a:t>
            </a:r>
            <a:r>
              <a:rPr lang="en-US" dirty="0"/>
              <a:t> </a:t>
            </a:r>
            <a:r>
              <a:rPr lang="en-US" dirty="0" err="1"/>
              <a:t>신앙</a:t>
            </a:r>
            <a:r>
              <a:rPr lang="en-US" dirty="0"/>
              <a:t> </a:t>
            </a:r>
            <a:r>
              <a:rPr lang="en-US" dirty="0" err="1"/>
              <a:t>때문에</a:t>
            </a:r>
            <a:r>
              <a:rPr lang="en-US" dirty="0"/>
              <a:t> </a:t>
            </a:r>
            <a:r>
              <a:rPr lang="en-US" dirty="0" err="1"/>
              <a:t>꾸중을</a:t>
            </a:r>
            <a:r>
              <a:rPr lang="en-US" dirty="0"/>
              <a:t> </a:t>
            </a:r>
            <a:r>
              <a:rPr lang="en-US" dirty="0" err="1"/>
              <a:t>듣거나</a:t>
            </a:r>
            <a:r>
              <a:rPr lang="en-US" dirty="0"/>
              <a:t> </a:t>
            </a:r>
            <a:r>
              <a:rPr lang="en-US" dirty="0" err="1"/>
              <a:t>따돌림을</a:t>
            </a:r>
            <a:r>
              <a:rPr lang="en-US" dirty="0"/>
              <a:t> </a:t>
            </a:r>
            <a:r>
              <a:rPr lang="en-US" dirty="0" err="1"/>
              <a:t>당하는</a:t>
            </a:r>
            <a:r>
              <a:rPr lang="en-US" dirty="0"/>
              <a:t> </a:t>
            </a:r>
            <a:r>
              <a:rPr lang="en-US" dirty="0" err="1"/>
              <a:t>고통을</a:t>
            </a:r>
            <a:r>
              <a:rPr lang="en-US" dirty="0"/>
              <a:t> </a:t>
            </a:r>
            <a:r>
              <a:rPr lang="en-US" dirty="0" err="1"/>
              <a:t>겪었습니다</a:t>
            </a:r>
            <a:r>
              <a:rPr lang="en-US" dirty="0"/>
              <a:t>. </a:t>
            </a:r>
            <a:r>
              <a:rPr lang="en-US" dirty="0" err="1"/>
              <a:t>칸차나는</a:t>
            </a:r>
            <a:r>
              <a:rPr lang="en-US" dirty="0"/>
              <a:t> “한 </a:t>
            </a:r>
            <a:r>
              <a:rPr lang="en-US" dirty="0" err="1"/>
              <a:t>아이는</a:t>
            </a:r>
            <a:r>
              <a:rPr lang="en-US" dirty="0"/>
              <a:t> </a:t>
            </a:r>
            <a:r>
              <a:rPr lang="en-US" dirty="0" err="1"/>
              <a:t>딸의</a:t>
            </a:r>
            <a:r>
              <a:rPr lang="en-US" dirty="0"/>
              <a:t> </a:t>
            </a:r>
            <a:r>
              <a:rPr lang="en-US" dirty="0" err="1"/>
              <a:t>가방을</a:t>
            </a:r>
            <a:r>
              <a:rPr lang="en-US" dirty="0"/>
              <a:t> </a:t>
            </a:r>
            <a:r>
              <a:rPr lang="en-US" dirty="0" err="1"/>
              <a:t>바닥에</a:t>
            </a:r>
            <a:r>
              <a:rPr lang="en-US" dirty="0"/>
              <a:t> </a:t>
            </a:r>
            <a:r>
              <a:rPr lang="en-US" dirty="0" err="1"/>
              <a:t>던지며</a:t>
            </a:r>
            <a:r>
              <a:rPr lang="en-US" dirty="0"/>
              <a:t> ‘</a:t>
            </a:r>
            <a:r>
              <a:rPr lang="en-US" dirty="0" err="1"/>
              <a:t>기독교인’이라고</a:t>
            </a:r>
            <a:r>
              <a:rPr lang="en-US" dirty="0"/>
              <a:t> </a:t>
            </a:r>
            <a:r>
              <a:rPr lang="en-US" dirty="0" err="1"/>
              <a:t>조롱하기도</a:t>
            </a:r>
            <a:r>
              <a:rPr lang="en-US" dirty="0"/>
              <a:t> </a:t>
            </a:r>
            <a:r>
              <a:rPr lang="en-US" dirty="0" err="1"/>
              <a:t>했습니다”라고</a:t>
            </a:r>
            <a:r>
              <a:rPr lang="en-US" dirty="0"/>
              <a:t> </a:t>
            </a:r>
            <a:r>
              <a:rPr lang="en-US" dirty="0" err="1"/>
              <a:t>회상했습니다</a:t>
            </a:r>
            <a:r>
              <a:rPr lang="en-US" dirty="0"/>
              <a:t>.</a:t>
            </a:r>
            <a:endParaRPr lang="en-US" dirty="0">
              <a:ea typeface="맑은 고딕"/>
            </a:endParaRPr>
          </a:p>
          <a:p>
            <a:r>
              <a:rPr lang="en-US" dirty="0" err="1"/>
              <a:t>새신자였던</a:t>
            </a:r>
            <a:r>
              <a:rPr lang="en-US" dirty="0"/>
              <a:t> </a:t>
            </a:r>
            <a:r>
              <a:rPr lang="en-US" dirty="0" err="1"/>
              <a:t>세나카와</a:t>
            </a:r>
            <a:r>
              <a:rPr lang="en-US" dirty="0"/>
              <a:t> </a:t>
            </a:r>
            <a:r>
              <a:rPr lang="en-US" dirty="0" err="1"/>
              <a:t>칸차나에게</a:t>
            </a:r>
            <a:r>
              <a:rPr lang="en-US" dirty="0"/>
              <a:t> 이 </a:t>
            </a:r>
            <a:r>
              <a:rPr lang="en-US" dirty="0" err="1"/>
              <a:t>시기는</a:t>
            </a:r>
            <a:r>
              <a:rPr lang="en-US" dirty="0"/>
              <a:t> </a:t>
            </a:r>
            <a:r>
              <a:rPr lang="en-US" dirty="0" err="1"/>
              <a:t>견디기</a:t>
            </a:r>
            <a:r>
              <a:rPr lang="en-US" dirty="0"/>
              <a:t> </a:t>
            </a:r>
            <a:r>
              <a:rPr lang="en-US" dirty="0" err="1"/>
              <a:t>힘든</a:t>
            </a:r>
            <a:r>
              <a:rPr lang="en-US" dirty="0"/>
              <a:t> </a:t>
            </a:r>
            <a:r>
              <a:rPr lang="en-US" dirty="0" err="1"/>
              <a:t>시간이었고</a:t>
            </a:r>
            <a:r>
              <a:rPr lang="en-US" dirty="0"/>
              <a:t>, </a:t>
            </a:r>
            <a:r>
              <a:rPr lang="en-US" dirty="0" err="1"/>
              <a:t>주님</a:t>
            </a:r>
            <a:r>
              <a:rPr lang="en-US" dirty="0"/>
              <a:t> </a:t>
            </a:r>
            <a:r>
              <a:rPr lang="en-US" dirty="0" err="1"/>
              <a:t>안에서</a:t>
            </a:r>
            <a:r>
              <a:rPr lang="en-US" dirty="0"/>
              <a:t> </a:t>
            </a:r>
            <a:r>
              <a:rPr lang="en-US" dirty="0" err="1"/>
              <a:t>중심을</a:t>
            </a:r>
            <a:r>
              <a:rPr lang="en-US" dirty="0"/>
              <a:t> </a:t>
            </a:r>
            <a:r>
              <a:rPr lang="en-US" dirty="0" err="1"/>
              <a:t>잡기</a:t>
            </a:r>
            <a:r>
              <a:rPr lang="en-US" dirty="0"/>
              <a:t> </a:t>
            </a:r>
            <a:r>
              <a:rPr lang="en-US" dirty="0" err="1"/>
              <a:t>위해</a:t>
            </a:r>
            <a:r>
              <a:rPr lang="en-US" dirty="0"/>
              <a:t> </a:t>
            </a:r>
            <a:r>
              <a:rPr lang="en-US" dirty="0" err="1"/>
              <a:t>애를</a:t>
            </a:r>
            <a:r>
              <a:rPr lang="en-US" dirty="0"/>
              <a:t> </a:t>
            </a:r>
            <a:r>
              <a:rPr lang="en-US" dirty="0" err="1"/>
              <a:t>써야</a:t>
            </a:r>
            <a:r>
              <a:rPr lang="en-US" dirty="0"/>
              <a:t> </a:t>
            </a:r>
            <a:r>
              <a:rPr lang="en-US" dirty="0" err="1"/>
              <a:t>했습니다</a:t>
            </a:r>
            <a:r>
              <a:rPr lang="en-US" dirty="0"/>
              <a:t>. </a:t>
            </a:r>
            <a:r>
              <a:rPr lang="en-US" dirty="0" err="1"/>
              <a:t>이러한</a:t>
            </a:r>
            <a:r>
              <a:rPr lang="en-US" dirty="0"/>
              <a:t> </a:t>
            </a:r>
            <a:r>
              <a:rPr lang="en-US" dirty="0" err="1"/>
              <a:t>상황은</a:t>
            </a:r>
            <a:r>
              <a:rPr lang="en-US" dirty="0"/>
              <a:t> </a:t>
            </a:r>
            <a:r>
              <a:rPr lang="en-US" dirty="0" err="1"/>
              <a:t>현지</a:t>
            </a:r>
            <a:r>
              <a:rPr lang="en-US" dirty="0"/>
              <a:t> </a:t>
            </a:r>
            <a:r>
              <a:rPr lang="en-US" dirty="0" err="1"/>
              <a:t>파트너들이</a:t>
            </a:r>
            <a:r>
              <a:rPr lang="en-US" dirty="0"/>
              <a:t> </a:t>
            </a:r>
            <a:r>
              <a:rPr lang="en-US" dirty="0" err="1"/>
              <a:t>시작한</a:t>
            </a:r>
            <a:r>
              <a:rPr lang="en-US" dirty="0"/>
              <a:t> 10주 </a:t>
            </a:r>
            <a:r>
              <a:rPr lang="en-US" dirty="0" err="1"/>
              <a:t>프로그램이</a:t>
            </a:r>
            <a:r>
              <a:rPr lang="en-US" dirty="0"/>
              <a:t> 왜 </a:t>
            </a:r>
            <a:r>
              <a:rPr lang="en-US" dirty="0" err="1"/>
              <a:t>필요한지를</a:t>
            </a:r>
            <a:r>
              <a:rPr lang="en-US" dirty="0"/>
              <a:t> 잘 </a:t>
            </a:r>
            <a:r>
              <a:rPr lang="en-US" dirty="0" err="1"/>
              <a:t>보여줍니다</a:t>
            </a:r>
            <a:r>
              <a:rPr lang="en-US" dirty="0"/>
              <a:t>. 이 </a:t>
            </a:r>
            <a:r>
              <a:rPr lang="en-US" dirty="0" err="1"/>
              <a:t>프로그램은</a:t>
            </a:r>
            <a:r>
              <a:rPr lang="en-US" dirty="0"/>
              <a:t> </a:t>
            </a:r>
            <a:r>
              <a:rPr lang="en-US" dirty="0" err="1"/>
              <a:t>신자들이</a:t>
            </a:r>
            <a:r>
              <a:rPr lang="en-US" dirty="0"/>
              <a:t> </a:t>
            </a:r>
            <a:r>
              <a:rPr lang="en-US" dirty="0" err="1"/>
              <a:t>시련에</a:t>
            </a:r>
            <a:r>
              <a:rPr lang="en-US" dirty="0"/>
              <a:t> </a:t>
            </a:r>
            <a:r>
              <a:rPr lang="en-US" dirty="0" err="1"/>
              <a:t>직면했을</a:t>
            </a:r>
            <a:r>
              <a:rPr lang="en-US" dirty="0"/>
              <a:t> 때 </a:t>
            </a:r>
            <a:r>
              <a:rPr lang="en-US" dirty="0" err="1"/>
              <a:t>영적으로</a:t>
            </a:r>
            <a:r>
              <a:rPr lang="en-US" dirty="0"/>
              <a:t> </a:t>
            </a:r>
            <a:r>
              <a:rPr lang="en-US" dirty="0" err="1"/>
              <a:t>무너지지</a:t>
            </a:r>
            <a:r>
              <a:rPr lang="en-US" dirty="0"/>
              <a:t> </a:t>
            </a:r>
            <a:r>
              <a:rPr lang="en-US" dirty="0" err="1"/>
              <a:t>않도록</a:t>
            </a:r>
            <a:r>
              <a:rPr lang="en-US" dirty="0"/>
              <a:t> </a:t>
            </a:r>
            <a:r>
              <a:rPr lang="en-US" dirty="0" err="1"/>
              <a:t>돕는</a:t>
            </a:r>
            <a:r>
              <a:rPr lang="en-US" dirty="0"/>
              <a:t> 데 </a:t>
            </a:r>
            <a:r>
              <a:rPr lang="en-US" dirty="0" err="1"/>
              <a:t>목적이</a:t>
            </a:r>
            <a:r>
              <a:rPr lang="en-US" dirty="0"/>
              <a:t> </a:t>
            </a:r>
            <a:r>
              <a:rPr lang="en-US" dirty="0" err="1"/>
              <a:t>있습니다</a:t>
            </a:r>
            <a:r>
              <a:rPr lang="en-US" dirty="0"/>
              <a:t>.</a:t>
            </a:r>
            <a:endParaRPr lang="en-US" dirty="0">
              <a:ea typeface="맑은 고딕"/>
            </a:endParaRPr>
          </a:p>
          <a:p>
            <a:r>
              <a:rPr lang="en-US" dirty="0" err="1"/>
              <a:t>칸차나는</a:t>
            </a:r>
            <a:r>
              <a:rPr lang="en-US" dirty="0"/>
              <a:t> “</a:t>
            </a:r>
            <a:r>
              <a:rPr lang="en-US" dirty="0" err="1"/>
              <a:t>목사님</a:t>
            </a:r>
            <a:r>
              <a:rPr lang="en-US" dirty="0"/>
              <a:t> </a:t>
            </a:r>
            <a:r>
              <a:rPr lang="en-US" dirty="0" err="1"/>
              <a:t>부부가</a:t>
            </a:r>
            <a:r>
              <a:rPr lang="en-US" dirty="0"/>
              <a:t> </a:t>
            </a:r>
            <a:r>
              <a:rPr lang="en-US" dirty="0" err="1"/>
              <a:t>과거에</a:t>
            </a:r>
            <a:r>
              <a:rPr lang="en-US" dirty="0"/>
              <a:t> </a:t>
            </a:r>
            <a:r>
              <a:rPr lang="en-US" dirty="0" err="1"/>
              <a:t>마을</a:t>
            </a:r>
            <a:r>
              <a:rPr lang="en-US" dirty="0"/>
              <a:t> </a:t>
            </a:r>
            <a:r>
              <a:rPr lang="en-US" dirty="0" err="1"/>
              <a:t>사람들에게</a:t>
            </a:r>
            <a:r>
              <a:rPr lang="en-US" dirty="0"/>
              <a:t> </a:t>
            </a:r>
            <a:r>
              <a:rPr lang="en-US" dirty="0" err="1"/>
              <a:t>받았던</a:t>
            </a:r>
            <a:r>
              <a:rPr lang="en-US" dirty="0"/>
              <a:t> </a:t>
            </a:r>
            <a:r>
              <a:rPr lang="en-US" dirty="0" err="1"/>
              <a:t>박해와</a:t>
            </a:r>
            <a:r>
              <a:rPr lang="en-US" dirty="0"/>
              <a:t> </a:t>
            </a:r>
            <a:r>
              <a:rPr lang="en-US" dirty="0" err="1"/>
              <a:t>이를</a:t>
            </a:r>
            <a:r>
              <a:rPr lang="en-US" dirty="0"/>
              <a:t> </a:t>
            </a:r>
            <a:r>
              <a:rPr lang="en-US" dirty="0" err="1"/>
              <a:t>어떻게</a:t>
            </a:r>
            <a:r>
              <a:rPr lang="en-US" dirty="0"/>
              <a:t> </a:t>
            </a:r>
            <a:r>
              <a:rPr lang="en-US" dirty="0" err="1"/>
              <a:t>극복했는지</a:t>
            </a:r>
            <a:r>
              <a:rPr lang="en-US" dirty="0"/>
              <a:t> </a:t>
            </a:r>
            <a:r>
              <a:rPr lang="en-US" dirty="0" err="1"/>
              <a:t>들려주시며</a:t>
            </a:r>
            <a:r>
              <a:rPr lang="en-US" dirty="0"/>
              <a:t> </a:t>
            </a:r>
            <a:r>
              <a:rPr lang="en-US" dirty="0" err="1"/>
              <a:t>항상</a:t>
            </a:r>
            <a:r>
              <a:rPr lang="en-US" dirty="0"/>
              <a:t> </a:t>
            </a:r>
            <a:r>
              <a:rPr lang="en-US" dirty="0" err="1"/>
              <a:t>저희를</a:t>
            </a:r>
            <a:r>
              <a:rPr lang="en-US" dirty="0"/>
              <a:t> </a:t>
            </a:r>
            <a:r>
              <a:rPr lang="en-US" dirty="0" err="1"/>
              <a:t>격려해</a:t>
            </a:r>
            <a:r>
              <a:rPr lang="en-US" dirty="0"/>
              <a:t> </a:t>
            </a:r>
            <a:r>
              <a:rPr lang="en-US" dirty="0" err="1"/>
              <a:t>주셨습니다</a:t>
            </a:r>
            <a:r>
              <a:rPr lang="en-US" dirty="0"/>
              <a:t>. </a:t>
            </a:r>
            <a:r>
              <a:rPr lang="en-US" dirty="0" err="1"/>
              <a:t>그분들의</a:t>
            </a:r>
            <a:r>
              <a:rPr lang="en-US" dirty="0"/>
              <a:t> </a:t>
            </a:r>
            <a:r>
              <a:rPr lang="en-US" dirty="0" err="1"/>
              <a:t>고난에</a:t>
            </a:r>
            <a:r>
              <a:rPr lang="en-US" dirty="0"/>
              <a:t> </a:t>
            </a:r>
            <a:r>
              <a:rPr lang="en-US" dirty="0" err="1"/>
              <a:t>비하면</a:t>
            </a:r>
            <a:r>
              <a:rPr lang="en-US" dirty="0"/>
              <a:t> </a:t>
            </a:r>
            <a:r>
              <a:rPr lang="en-US" dirty="0" err="1"/>
              <a:t>저희의</a:t>
            </a:r>
            <a:r>
              <a:rPr lang="en-US" dirty="0"/>
              <a:t> </a:t>
            </a:r>
            <a:r>
              <a:rPr lang="en-US" dirty="0" err="1"/>
              <a:t>문제는</a:t>
            </a:r>
            <a:r>
              <a:rPr lang="en-US" dirty="0"/>
              <a:t> </a:t>
            </a:r>
            <a:r>
              <a:rPr lang="en-US" dirty="0" err="1"/>
              <a:t>아주</a:t>
            </a:r>
            <a:r>
              <a:rPr lang="en-US" dirty="0"/>
              <a:t> </a:t>
            </a:r>
            <a:r>
              <a:rPr lang="en-US" dirty="0" err="1"/>
              <a:t>작게</a:t>
            </a:r>
            <a:r>
              <a:rPr lang="en-US" dirty="0"/>
              <a:t> </a:t>
            </a:r>
            <a:r>
              <a:rPr lang="en-US" dirty="0" err="1"/>
              <a:t>느껴졌습니다”라고</a:t>
            </a:r>
            <a:r>
              <a:rPr lang="en-US" dirty="0"/>
              <a:t> </a:t>
            </a:r>
            <a:r>
              <a:rPr lang="en-US" dirty="0" err="1"/>
              <a:t>말했습니다</a:t>
            </a:r>
            <a:r>
              <a:rPr lang="en-US" dirty="0"/>
              <a:t>. </a:t>
            </a:r>
            <a:r>
              <a:rPr lang="en-US" dirty="0" err="1"/>
              <a:t>신앙의</a:t>
            </a:r>
            <a:r>
              <a:rPr lang="en-US" dirty="0"/>
              <a:t> </a:t>
            </a:r>
            <a:r>
              <a:rPr lang="en-US" dirty="0" err="1"/>
              <a:t>여정을</a:t>
            </a:r>
            <a:r>
              <a:rPr lang="en-US" dirty="0"/>
              <a:t> </a:t>
            </a:r>
            <a:r>
              <a:rPr lang="en-US" dirty="0" err="1"/>
              <a:t>시작할</a:t>
            </a:r>
            <a:r>
              <a:rPr lang="en-US" dirty="0"/>
              <a:t> </a:t>
            </a:r>
            <a:r>
              <a:rPr lang="en-US" dirty="0" err="1"/>
              <a:t>때부터</a:t>
            </a:r>
            <a:r>
              <a:rPr lang="en-US" dirty="0"/>
              <a:t> </a:t>
            </a:r>
            <a:r>
              <a:rPr lang="en-US" dirty="0" err="1"/>
              <a:t>지금까지</a:t>
            </a:r>
            <a:r>
              <a:rPr lang="en-US" dirty="0"/>
              <a:t> </a:t>
            </a:r>
            <a:r>
              <a:rPr lang="en-US" dirty="0" err="1"/>
              <a:t>목사</a:t>
            </a:r>
            <a:r>
              <a:rPr lang="en-US" dirty="0"/>
              <a:t> </a:t>
            </a:r>
            <a:r>
              <a:rPr lang="en-US" dirty="0" err="1"/>
              <a:t>부부는</a:t>
            </a:r>
            <a:r>
              <a:rPr lang="en-US" dirty="0"/>
              <a:t> </a:t>
            </a:r>
            <a:r>
              <a:rPr lang="en-US" dirty="0" err="1"/>
              <a:t>이들에게</a:t>
            </a:r>
            <a:r>
              <a:rPr lang="en-US" dirty="0"/>
              <a:t> </a:t>
            </a:r>
            <a:r>
              <a:rPr lang="en-US" dirty="0" err="1"/>
              <a:t>지속적인</a:t>
            </a:r>
            <a:r>
              <a:rPr lang="en-US" dirty="0"/>
              <a:t> </a:t>
            </a:r>
            <a:r>
              <a:rPr lang="en-US" dirty="0" err="1"/>
              <a:t>힘이</a:t>
            </a:r>
            <a:r>
              <a:rPr lang="en-US" dirty="0"/>
              <a:t> </a:t>
            </a:r>
            <a:r>
              <a:rPr lang="en-US" dirty="0" err="1"/>
              <a:t>되어주었습니다</a:t>
            </a:r>
            <a:r>
              <a:rPr lang="en-US" dirty="0"/>
              <a:t>.</a:t>
            </a:r>
            <a:endParaRPr lang="en-US" dirty="0">
              <a:ea typeface="맑은 고딕"/>
            </a:endParaRPr>
          </a:p>
          <a:p>
            <a:r>
              <a:rPr lang="en-US" b="1" dirty="0" err="1"/>
              <a:t>프로그램의</a:t>
            </a:r>
            <a:r>
              <a:rPr lang="en-US" b="1" dirty="0"/>
              <a:t> </a:t>
            </a:r>
            <a:r>
              <a:rPr lang="en-US" b="1" dirty="0" err="1"/>
              <a:t>목적과</a:t>
            </a:r>
            <a:r>
              <a:rPr lang="en-US" b="1" dirty="0"/>
              <a:t> </a:t>
            </a:r>
            <a:r>
              <a:rPr lang="en-US" b="1" dirty="0" err="1"/>
              <a:t>사역</a:t>
            </a:r>
            <a:r>
              <a:rPr lang="en-US" dirty="0"/>
              <a:t> </a:t>
            </a:r>
            <a:r>
              <a:rPr lang="en-US" dirty="0" err="1"/>
              <a:t>남성</a:t>
            </a:r>
            <a:r>
              <a:rPr lang="en-US" dirty="0"/>
              <a:t> </a:t>
            </a:r>
            <a:r>
              <a:rPr lang="en-US" dirty="0" err="1"/>
              <a:t>우월주의라는</a:t>
            </a:r>
            <a:r>
              <a:rPr lang="en-US" dirty="0"/>
              <a:t> </a:t>
            </a:r>
            <a:r>
              <a:rPr lang="en-US" dirty="0" err="1"/>
              <a:t>문화적</a:t>
            </a:r>
            <a:r>
              <a:rPr lang="en-US" dirty="0"/>
              <a:t> </a:t>
            </a:r>
            <a:r>
              <a:rPr lang="en-US" dirty="0" err="1"/>
              <a:t>전통이</a:t>
            </a:r>
            <a:r>
              <a:rPr lang="en-US" dirty="0"/>
              <a:t> </a:t>
            </a:r>
            <a:r>
              <a:rPr lang="en-US" dirty="0" err="1"/>
              <a:t>성경적</a:t>
            </a:r>
            <a:r>
              <a:rPr lang="en-US" dirty="0"/>
              <a:t> </a:t>
            </a:r>
            <a:r>
              <a:rPr lang="en-US" dirty="0" err="1"/>
              <a:t>가치보다</a:t>
            </a:r>
            <a:r>
              <a:rPr lang="en-US" dirty="0"/>
              <a:t> </a:t>
            </a:r>
            <a:r>
              <a:rPr lang="en-US" dirty="0" err="1"/>
              <a:t>앞설</a:t>
            </a:r>
            <a:r>
              <a:rPr lang="en-US" dirty="0"/>
              <a:t> 때 </a:t>
            </a:r>
            <a:r>
              <a:rPr lang="en-US" dirty="0" err="1"/>
              <a:t>기독교</a:t>
            </a:r>
            <a:r>
              <a:rPr lang="en-US" dirty="0"/>
              <a:t> </a:t>
            </a:r>
            <a:r>
              <a:rPr lang="en-US" dirty="0" err="1"/>
              <a:t>가정은</a:t>
            </a:r>
            <a:r>
              <a:rPr lang="en-US" dirty="0"/>
              <a:t> </a:t>
            </a:r>
            <a:r>
              <a:rPr lang="en-US" dirty="0" err="1"/>
              <a:t>흔들리기</a:t>
            </a:r>
            <a:r>
              <a:rPr lang="en-US" dirty="0"/>
              <a:t> </a:t>
            </a:r>
            <a:r>
              <a:rPr lang="en-US" dirty="0" err="1"/>
              <a:t>쉽습니다</a:t>
            </a:r>
            <a:r>
              <a:rPr lang="en-US" dirty="0"/>
              <a:t>. </a:t>
            </a:r>
            <a:r>
              <a:rPr lang="en-US" dirty="0" err="1"/>
              <a:t>이는</a:t>
            </a:r>
            <a:r>
              <a:rPr lang="en-US" dirty="0"/>
              <a:t> </a:t>
            </a:r>
            <a:r>
              <a:rPr lang="en-US" dirty="0" err="1"/>
              <a:t>가족</a:t>
            </a:r>
            <a:r>
              <a:rPr lang="en-US" dirty="0"/>
              <a:t> </a:t>
            </a:r>
            <a:r>
              <a:rPr lang="en-US" dirty="0" err="1"/>
              <a:t>구성원</a:t>
            </a:r>
            <a:r>
              <a:rPr lang="en-US" dirty="0"/>
              <a:t> </a:t>
            </a:r>
            <a:r>
              <a:rPr lang="en-US" dirty="0" err="1"/>
              <a:t>일부를</a:t>
            </a:r>
            <a:r>
              <a:rPr lang="en-US" dirty="0"/>
              <a:t> </a:t>
            </a:r>
            <a:r>
              <a:rPr lang="en-US" dirty="0" err="1"/>
              <a:t>영적으로</a:t>
            </a:r>
            <a:r>
              <a:rPr lang="en-US" dirty="0"/>
              <a:t> </a:t>
            </a:r>
            <a:r>
              <a:rPr lang="en-US" dirty="0" err="1"/>
              <a:t>뒤처지게</a:t>
            </a:r>
            <a:r>
              <a:rPr lang="en-US" dirty="0"/>
              <a:t> </a:t>
            </a:r>
            <a:r>
              <a:rPr lang="en-US" dirty="0" err="1"/>
              <a:t>만들고</a:t>
            </a:r>
            <a:r>
              <a:rPr lang="en-US" dirty="0"/>
              <a:t> </a:t>
            </a:r>
            <a:r>
              <a:rPr lang="en-US" dirty="0" err="1"/>
              <a:t>박해에</a:t>
            </a:r>
            <a:r>
              <a:rPr lang="en-US" dirty="0"/>
              <a:t> </a:t>
            </a:r>
            <a:r>
              <a:rPr lang="en-US" dirty="0" err="1"/>
              <a:t>취약하게</a:t>
            </a:r>
            <a:r>
              <a:rPr lang="en-US" dirty="0"/>
              <a:t> </a:t>
            </a:r>
            <a:r>
              <a:rPr lang="en-US" dirty="0" err="1"/>
              <a:t>만듭니다</a:t>
            </a:r>
            <a:r>
              <a:rPr lang="en-US" dirty="0"/>
              <a:t>. </a:t>
            </a:r>
            <a:r>
              <a:rPr lang="en-US" dirty="0" err="1"/>
              <a:t>이를</a:t>
            </a:r>
            <a:r>
              <a:rPr lang="en-US" dirty="0"/>
              <a:t> </a:t>
            </a:r>
            <a:r>
              <a:rPr lang="en-US" dirty="0" err="1"/>
              <a:t>치유하기</a:t>
            </a:r>
            <a:r>
              <a:rPr lang="en-US" dirty="0"/>
              <a:t> </a:t>
            </a:r>
            <a:r>
              <a:rPr lang="en-US" dirty="0" err="1"/>
              <a:t>위해</a:t>
            </a:r>
            <a:r>
              <a:rPr lang="en-US" dirty="0"/>
              <a:t> </a:t>
            </a:r>
            <a:r>
              <a:rPr lang="en-US" dirty="0" err="1"/>
              <a:t>현지</a:t>
            </a:r>
            <a:r>
              <a:rPr lang="en-US" dirty="0"/>
              <a:t> </a:t>
            </a:r>
            <a:r>
              <a:rPr lang="en-US" dirty="0" err="1"/>
              <a:t>파트너들은</a:t>
            </a:r>
            <a:r>
              <a:rPr lang="en-US" dirty="0"/>
              <a:t> </a:t>
            </a:r>
            <a:r>
              <a:rPr lang="en-US" dirty="0" err="1"/>
              <a:t>남성</a:t>
            </a:r>
            <a:r>
              <a:rPr lang="en-US" dirty="0"/>
              <a:t>, </a:t>
            </a:r>
            <a:r>
              <a:rPr lang="en-US" dirty="0" err="1"/>
              <a:t>여성</a:t>
            </a:r>
            <a:r>
              <a:rPr lang="en-US" dirty="0"/>
              <a:t>, </a:t>
            </a:r>
            <a:r>
              <a:rPr lang="en-US" dirty="0" err="1"/>
              <a:t>청년</a:t>
            </a:r>
            <a:r>
              <a:rPr lang="en-US" dirty="0"/>
              <a:t>, </a:t>
            </a:r>
            <a:r>
              <a:rPr lang="en-US" dirty="0" err="1"/>
              <a:t>어린이를</a:t>
            </a:r>
            <a:r>
              <a:rPr lang="en-US" dirty="0"/>
              <a:t> </a:t>
            </a:r>
            <a:r>
              <a:rPr lang="en-US" dirty="0" err="1"/>
              <a:t>포함한</a:t>
            </a:r>
            <a:r>
              <a:rPr lang="en-US" dirty="0"/>
              <a:t> </a:t>
            </a:r>
            <a:r>
              <a:rPr lang="en-US" dirty="0" err="1"/>
              <a:t>모두가</a:t>
            </a:r>
            <a:r>
              <a:rPr lang="en-US" dirty="0"/>
              <a:t> </a:t>
            </a:r>
            <a:r>
              <a:rPr lang="en-US" dirty="0" err="1"/>
              <a:t>그리스도를</a:t>
            </a:r>
            <a:r>
              <a:rPr lang="en-US" dirty="0"/>
              <a:t> </a:t>
            </a:r>
            <a:r>
              <a:rPr lang="en-US" dirty="0" err="1"/>
              <a:t>닮아가도록</a:t>
            </a:r>
            <a:r>
              <a:rPr lang="en-US" dirty="0"/>
              <a:t> </a:t>
            </a:r>
            <a:r>
              <a:rPr lang="en-US" dirty="0" err="1"/>
              <a:t>돕고</a:t>
            </a:r>
            <a:r>
              <a:rPr lang="en-US" dirty="0"/>
              <a:t> </a:t>
            </a:r>
            <a:r>
              <a:rPr lang="en-US" dirty="0" err="1"/>
              <a:t>있습니다</a:t>
            </a:r>
            <a:r>
              <a:rPr lang="en-US" dirty="0"/>
              <a:t>. </a:t>
            </a:r>
            <a:r>
              <a:rPr lang="en-US" dirty="0" err="1"/>
              <a:t>공통된</a:t>
            </a:r>
            <a:r>
              <a:rPr lang="en-US" dirty="0"/>
              <a:t> </a:t>
            </a:r>
            <a:r>
              <a:rPr lang="en-US" dirty="0" err="1"/>
              <a:t>성경적</a:t>
            </a:r>
            <a:r>
              <a:rPr lang="en-US" dirty="0"/>
              <a:t> </a:t>
            </a:r>
            <a:r>
              <a:rPr lang="en-US" dirty="0" err="1"/>
              <a:t>기초를</a:t>
            </a:r>
            <a:r>
              <a:rPr lang="en-US" dirty="0"/>
              <a:t> </a:t>
            </a:r>
            <a:r>
              <a:rPr lang="en-US" dirty="0" err="1"/>
              <a:t>쌓음으로써</a:t>
            </a:r>
            <a:r>
              <a:rPr lang="en-US" dirty="0"/>
              <a:t> </a:t>
            </a:r>
            <a:r>
              <a:rPr lang="en-US" dirty="0" err="1"/>
              <a:t>가정이</a:t>
            </a:r>
            <a:r>
              <a:rPr lang="en-US" dirty="0"/>
              <a:t> </a:t>
            </a:r>
            <a:r>
              <a:rPr lang="en-US" dirty="0" err="1"/>
              <a:t>총체적으로</a:t>
            </a:r>
            <a:r>
              <a:rPr lang="en-US" dirty="0"/>
              <a:t> </a:t>
            </a:r>
            <a:r>
              <a:rPr lang="en-US" dirty="0" err="1"/>
              <a:t>강화되고</a:t>
            </a:r>
            <a:r>
              <a:rPr lang="en-US" dirty="0"/>
              <a:t> </a:t>
            </a:r>
            <a:r>
              <a:rPr lang="en-US" dirty="0" err="1"/>
              <a:t>모두의</a:t>
            </a:r>
            <a:r>
              <a:rPr lang="en-US" dirty="0"/>
              <a:t> </a:t>
            </a:r>
            <a:r>
              <a:rPr lang="en-US" dirty="0" err="1"/>
              <a:t>신앙이</a:t>
            </a:r>
            <a:r>
              <a:rPr lang="en-US" dirty="0"/>
              <a:t> </a:t>
            </a:r>
            <a:r>
              <a:rPr lang="en-US" dirty="0" err="1"/>
              <a:t>성숙해집니다</a:t>
            </a:r>
            <a:r>
              <a:rPr lang="en-US" dirty="0"/>
              <a:t>.</a:t>
            </a:r>
            <a:endParaRPr lang="en-US" dirty="0">
              <a:ea typeface="맑은 고딕"/>
            </a:endParaRPr>
          </a:p>
          <a:p>
            <a:r>
              <a:rPr lang="en-US" dirty="0" err="1"/>
              <a:t>폴론나루와에서</a:t>
            </a:r>
            <a:r>
              <a:rPr lang="en-US" dirty="0"/>
              <a:t> 35명의 </a:t>
            </a:r>
            <a:r>
              <a:rPr lang="en-US" dirty="0" err="1"/>
              <a:t>신자가</a:t>
            </a:r>
            <a:r>
              <a:rPr lang="en-US" dirty="0"/>
              <a:t> </a:t>
            </a:r>
            <a:r>
              <a:rPr lang="en-US" dirty="0" err="1"/>
              <a:t>참여한</a:t>
            </a:r>
            <a:r>
              <a:rPr lang="en-US" dirty="0"/>
              <a:t> 10주 </a:t>
            </a:r>
            <a:r>
              <a:rPr lang="en-US" dirty="0" err="1"/>
              <a:t>제자</a:t>
            </a:r>
            <a:r>
              <a:rPr lang="en-US" dirty="0"/>
              <a:t> </a:t>
            </a:r>
            <a:r>
              <a:rPr lang="en-US" dirty="0" err="1"/>
              <a:t>훈련</a:t>
            </a:r>
            <a:r>
              <a:rPr lang="en-US" dirty="0"/>
              <a:t> </a:t>
            </a:r>
            <a:r>
              <a:rPr lang="en-US" dirty="0" err="1"/>
              <a:t>모듈</a:t>
            </a:r>
            <a:r>
              <a:rPr lang="en-US" dirty="0"/>
              <a:t> </a:t>
            </a:r>
            <a:r>
              <a:rPr lang="en-US" dirty="0" err="1"/>
              <a:t>코스는</a:t>
            </a:r>
            <a:r>
              <a:rPr lang="en-US" dirty="0"/>
              <a:t> 이 </a:t>
            </a:r>
            <a:r>
              <a:rPr lang="en-US" dirty="0" err="1"/>
              <a:t>지역</a:t>
            </a:r>
            <a:r>
              <a:rPr lang="en-US" dirty="0"/>
              <a:t> </a:t>
            </a:r>
            <a:r>
              <a:rPr lang="en-US" dirty="0" err="1"/>
              <a:t>신자들이</a:t>
            </a:r>
            <a:r>
              <a:rPr lang="en-US" dirty="0"/>
              <a:t> </a:t>
            </a:r>
            <a:r>
              <a:rPr lang="en-US" dirty="0" err="1"/>
              <a:t>복음을</a:t>
            </a:r>
            <a:r>
              <a:rPr lang="en-US" dirty="0"/>
              <a:t> </a:t>
            </a:r>
            <a:r>
              <a:rPr lang="en-US" dirty="0" err="1"/>
              <a:t>전하기</a:t>
            </a:r>
            <a:r>
              <a:rPr lang="en-US" dirty="0"/>
              <a:t> </a:t>
            </a:r>
            <a:r>
              <a:rPr lang="en-US" dirty="0" err="1"/>
              <a:t>시작하는</a:t>
            </a:r>
            <a:r>
              <a:rPr lang="en-US" dirty="0"/>
              <a:t> </a:t>
            </a:r>
            <a:r>
              <a:rPr lang="en-US" dirty="0" err="1"/>
              <a:t>훌륭한</a:t>
            </a:r>
            <a:r>
              <a:rPr lang="en-US" dirty="0"/>
              <a:t> </a:t>
            </a:r>
            <a:r>
              <a:rPr lang="en-US" dirty="0" err="1"/>
              <a:t>계기가</a:t>
            </a:r>
            <a:r>
              <a:rPr lang="en-US" dirty="0"/>
              <a:t> </a:t>
            </a:r>
            <a:r>
              <a:rPr lang="en-US" dirty="0" err="1"/>
              <a:t>되었습니다</a:t>
            </a:r>
            <a:r>
              <a:rPr lang="en-US" dirty="0"/>
              <a:t>. 한 </a:t>
            </a:r>
            <a:r>
              <a:rPr lang="en-US" dirty="0" err="1"/>
              <a:t>참가자는</a:t>
            </a:r>
            <a:r>
              <a:rPr lang="en-US" dirty="0"/>
              <a:t> “</a:t>
            </a:r>
            <a:r>
              <a:rPr lang="en-US" dirty="0" err="1"/>
              <a:t>제자도가</a:t>
            </a:r>
            <a:r>
              <a:rPr lang="en-US" dirty="0"/>
              <a:t> </a:t>
            </a:r>
            <a:r>
              <a:rPr lang="en-US" dirty="0" err="1"/>
              <a:t>단순히</a:t>
            </a:r>
            <a:r>
              <a:rPr lang="en-US" dirty="0"/>
              <a:t> </a:t>
            </a:r>
            <a:r>
              <a:rPr lang="en-US" dirty="0" err="1"/>
              <a:t>지식을</a:t>
            </a:r>
            <a:r>
              <a:rPr lang="en-US" dirty="0"/>
              <a:t> </a:t>
            </a:r>
            <a:r>
              <a:rPr lang="en-US" dirty="0" err="1"/>
              <a:t>아는</a:t>
            </a:r>
            <a:r>
              <a:rPr lang="en-US" dirty="0"/>
              <a:t> </a:t>
            </a:r>
            <a:r>
              <a:rPr lang="en-US" dirty="0" err="1"/>
              <a:t>것이</a:t>
            </a:r>
            <a:r>
              <a:rPr lang="en-US" dirty="0"/>
              <a:t> </a:t>
            </a:r>
            <a:r>
              <a:rPr lang="en-US" dirty="0" err="1"/>
              <a:t>아니라</a:t>
            </a:r>
            <a:r>
              <a:rPr lang="en-US" dirty="0"/>
              <a:t> </a:t>
            </a:r>
            <a:r>
              <a:rPr lang="en-US" dirty="0" err="1"/>
              <a:t>그리스도를</a:t>
            </a:r>
            <a:r>
              <a:rPr lang="en-US" dirty="0"/>
              <a:t> </a:t>
            </a:r>
            <a:r>
              <a:rPr lang="en-US" dirty="0" err="1"/>
              <a:t>투영하는</a:t>
            </a:r>
            <a:r>
              <a:rPr lang="en-US" dirty="0"/>
              <a:t> </a:t>
            </a:r>
            <a:r>
              <a:rPr lang="en-US" dirty="0" err="1"/>
              <a:t>삶을</a:t>
            </a:r>
            <a:r>
              <a:rPr lang="en-US" dirty="0"/>
              <a:t> </a:t>
            </a:r>
            <a:r>
              <a:rPr lang="en-US" dirty="0" err="1"/>
              <a:t>사는</a:t>
            </a:r>
            <a:r>
              <a:rPr lang="en-US" dirty="0"/>
              <a:t> </a:t>
            </a:r>
            <a:r>
              <a:rPr lang="en-US" dirty="0" err="1"/>
              <a:t>것임을</a:t>
            </a:r>
            <a:r>
              <a:rPr lang="en-US" dirty="0"/>
              <a:t> </a:t>
            </a:r>
            <a:r>
              <a:rPr lang="en-US" dirty="0" err="1"/>
              <a:t>깨달았습니다</a:t>
            </a:r>
            <a:r>
              <a:rPr lang="en-US" dirty="0"/>
              <a:t>. </a:t>
            </a:r>
            <a:r>
              <a:rPr lang="en-US" dirty="0" err="1"/>
              <a:t>제자를</a:t>
            </a:r>
            <a:r>
              <a:rPr lang="en-US" dirty="0"/>
              <a:t> </a:t>
            </a:r>
            <a:r>
              <a:rPr lang="en-US" dirty="0" err="1"/>
              <a:t>삼기</a:t>
            </a:r>
            <a:r>
              <a:rPr lang="en-US" dirty="0"/>
              <a:t> </a:t>
            </a:r>
            <a:r>
              <a:rPr lang="en-US" dirty="0" err="1"/>
              <a:t>전에</a:t>
            </a:r>
            <a:r>
              <a:rPr lang="en-US" dirty="0"/>
              <a:t> </a:t>
            </a:r>
            <a:r>
              <a:rPr lang="en-US" dirty="0" err="1"/>
              <a:t>우리</a:t>
            </a:r>
            <a:r>
              <a:rPr lang="en-US" dirty="0"/>
              <a:t> </a:t>
            </a:r>
            <a:r>
              <a:rPr lang="en-US" dirty="0" err="1"/>
              <a:t>자신이</a:t>
            </a:r>
            <a:r>
              <a:rPr lang="en-US" dirty="0"/>
              <a:t> </a:t>
            </a:r>
            <a:r>
              <a:rPr lang="en-US" dirty="0" err="1"/>
              <a:t>먼저</a:t>
            </a:r>
            <a:r>
              <a:rPr lang="en-US" dirty="0"/>
              <a:t> </a:t>
            </a:r>
            <a:r>
              <a:rPr lang="en-US" dirty="0" err="1"/>
              <a:t>참된</a:t>
            </a:r>
            <a:r>
              <a:rPr lang="en-US" dirty="0"/>
              <a:t> </a:t>
            </a:r>
            <a:r>
              <a:rPr lang="en-US" dirty="0" err="1"/>
              <a:t>제자로</a:t>
            </a:r>
            <a:r>
              <a:rPr lang="en-US" dirty="0"/>
              <a:t> </a:t>
            </a:r>
            <a:r>
              <a:rPr lang="en-US" dirty="0" err="1"/>
              <a:t>살아야</a:t>
            </a:r>
            <a:r>
              <a:rPr lang="en-US" dirty="0"/>
              <a:t> </a:t>
            </a:r>
            <a:r>
              <a:rPr lang="en-US" dirty="0" err="1"/>
              <a:t>하며</a:t>
            </a:r>
            <a:r>
              <a:rPr lang="en-US" dirty="0"/>
              <a:t>, </a:t>
            </a:r>
            <a:r>
              <a:rPr lang="en-US" dirty="0" err="1"/>
              <a:t>그래야만</a:t>
            </a:r>
            <a:r>
              <a:rPr lang="en-US" dirty="0"/>
              <a:t> </a:t>
            </a:r>
            <a:r>
              <a:rPr lang="en-US" dirty="0" err="1"/>
              <a:t>타인을</a:t>
            </a:r>
            <a:r>
              <a:rPr lang="en-US" dirty="0"/>
              <a:t> </a:t>
            </a:r>
            <a:r>
              <a:rPr lang="en-US" dirty="0" err="1"/>
              <a:t>효과적으로</a:t>
            </a:r>
            <a:r>
              <a:rPr lang="en-US" dirty="0"/>
              <a:t> </a:t>
            </a:r>
            <a:r>
              <a:rPr lang="en-US" dirty="0" err="1"/>
              <a:t>인도할</a:t>
            </a:r>
            <a:r>
              <a:rPr lang="en-US" dirty="0"/>
              <a:t> 수 </a:t>
            </a:r>
            <a:r>
              <a:rPr lang="en-US" dirty="0" err="1"/>
              <a:t>있습니다”라고</a:t>
            </a:r>
            <a:r>
              <a:rPr lang="en-US" dirty="0"/>
              <a:t> </a:t>
            </a:r>
            <a:r>
              <a:rPr lang="en-US" dirty="0" err="1"/>
              <a:t>고백했습니다</a:t>
            </a:r>
            <a:r>
              <a:rPr lang="en-US" dirty="0"/>
              <a:t>.</a:t>
            </a:r>
            <a:endParaRPr lang="en-US" dirty="0">
              <a:ea typeface="맑은 고딕"/>
            </a:endParaRPr>
          </a:p>
          <a:p>
            <a:r>
              <a:rPr lang="en-US" dirty="0" err="1"/>
              <a:t>현지</a:t>
            </a:r>
            <a:r>
              <a:rPr lang="en-US" dirty="0"/>
              <a:t> </a:t>
            </a:r>
            <a:r>
              <a:rPr lang="en-US" dirty="0" err="1"/>
              <a:t>파트너는</a:t>
            </a:r>
            <a:r>
              <a:rPr lang="en-US" dirty="0"/>
              <a:t> “</a:t>
            </a:r>
            <a:r>
              <a:rPr lang="en-US" dirty="0" err="1"/>
              <a:t>우리</a:t>
            </a:r>
            <a:r>
              <a:rPr lang="en-US" dirty="0"/>
              <a:t> </a:t>
            </a:r>
            <a:r>
              <a:rPr lang="en-US" dirty="0" err="1"/>
              <a:t>프로그램의</a:t>
            </a:r>
            <a:r>
              <a:rPr lang="en-US" dirty="0"/>
              <a:t> </a:t>
            </a:r>
            <a:r>
              <a:rPr lang="en-US" dirty="0" err="1"/>
              <a:t>핵심은</a:t>
            </a:r>
            <a:r>
              <a:rPr lang="en-US" dirty="0"/>
              <a:t> </a:t>
            </a:r>
            <a:r>
              <a:rPr lang="en-US" dirty="0" err="1"/>
              <a:t>신자들이</a:t>
            </a:r>
            <a:r>
              <a:rPr lang="en-US" dirty="0"/>
              <a:t> </a:t>
            </a:r>
            <a:r>
              <a:rPr lang="en-US" dirty="0" err="1"/>
              <a:t>그리스도와</a:t>
            </a:r>
            <a:r>
              <a:rPr lang="en-US" dirty="0"/>
              <a:t> </a:t>
            </a:r>
            <a:r>
              <a:rPr lang="en-US" dirty="0" err="1"/>
              <a:t>같은</a:t>
            </a:r>
            <a:r>
              <a:rPr lang="en-US" dirty="0"/>
              <a:t> </a:t>
            </a:r>
            <a:r>
              <a:rPr lang="en-US" dirty="0" err="1"/>
              <a:t>삶을</a:t>
            </a:r>
            <a:r>
              <a:rPr lang="en-US" dirty="0"/>
              <a:t> </a:t>
            </a:r>
            <a:r>
              <a:rPr lang="en-US" dirty="0" err="1"/>
              <a:t>살고</a:t>
            </a:r>
            <a:r>
              <a:rPr lang="en-US" dirty="0"/>
              <a:t> </a:t>
            </a:r>
            <a:r>
              <a:rPr lang="en-US" dirty="0" err="1"/>
              <a:t>타인을</a:t>
            </a:r>
            <a:r>
              <a:rPr lang="en-US" dirty="0"/>
              <a:t> </a:t>
            </a:r>
            <a:r>
              <a:rPr lang="en-US" dirty="0" err="1"/>
              <a:t>제자</a:t>
            </a:r>
            <a:r>
              <a:rPr lang="en-US" dirty="0"/>
              <a:t> </a:t>
            </a:r>
            <a:r>
              <a:rPr lang="en-US" dirty="0" err="1"/>
              <a:t>삼는</a:t>
            </a:r>
            <a:r>
              <a:rPr lang="en-US" dirty="0"/>
              <a:t> </a:t>
            </a:r>
            <a:r>
              <a:rPr lang="en-US" dirty="0" err="1"/>
              <a:t>첫걸음을</a:t>
            </a:r>
            <a:r>
              <a:rPr lang="en-US" dirty="0"/>
              <a:t> </a:t>
            </a:r>
            <a:r>
              <a:rPr lang="en-US" dirty="0" err="1"/>
              <a:t>떼도록</a:t>
            </a:r>
            <a:r>
              <a:rPr lang="en-US" dirty="0"/>
              <a:t> </a:t>
            </a:r>
            <a:r>
              <a:rPr lang="en-US" dirty="0" err="1"/>
              <a:t>돕는</a:t>
            </a:r>
            <a:r>
              <a:rPr lang="en-US" dirty="0"/>
              <a:t> </a:t>
            </a:r>
            <a:r>
              <a:rPr lang="en-US" dirty="0" err="1"/>
              <a:t>것”이라며</a:t>
            </a:r>
            <a:r>
              <a:rPr lang="en-US" dirty="0"/>
              <a:t>, “</a:t>
            </a:r>
            <a:r>
              <a:rPr lang="en-US" dirty="0" err="1"/>
              <a:t>또한</a:t>
            </a:r>
            <a:r>
              <a:rPr lang="en-US" dirty="0"/>
              <a:t> </a:t>
            </a:r>
            <a:r>
              <a:rPr lang="en-US" dirty="0" err="1"/>
              <a:t>신자들과</a:t>
            </a:r>
            <a:r>
              <a:rPr lang="en-US" dirty="0"/>
              <a:t> </a:t>
            </a:r>
            <a:r>
              <a:rPr lang="en-US" dirty="0" err="1"/>
              <a:t>떠오르는</a:t>
            </a:r>
            <a:r>
              <a:rPr lang="en-US" dirty="0"/>
              <a:t> </a:t>
            </a:r>
            <a:r>
              <a:rPr lang="en-US" dirty="0" err="1"/>
              <a:t>리더들이</a:t>
            </a:r>
            <a:r>
              <a:rPr lang="en-US" dirty="0"/>
              <a:t> </a:t>
            </a:r>
            <a:r>
              <a:rPr lang="en-US" dirty="0" err="1"/>
              <a:t>복음을</a:t>
            </a:r>
            <a:r>
              <a:rPr lang="en-US" dirty="0"/>
              <a:t> </a:t>
            </a:r>
            <a:r>
              <a:rPr lang="en-US" dirty="0" err="1"/>
              <a:t>전하도록</a:t>
            </a:r>
            <a:r>
              <a:rPr lang="en-US" dirty="0"/>
              <a:t> </a:t>
            </a:r>
            <a:r>
              <a:rPr lang="en-US" dirty="0" err="1"/>
              <a:t>독려하고</a:t>
            </a:r>
            <a:r>
              <a:rPr lang="en-US" dirty="0"/>
              <a:t>, 그 </a:t>
            </a:r>
            <a:r>
              <a:rPr lang="en-US" dirty="0" err="1"/>
              <a:t>과정에서</a:t>
            </a:r>
            <a:r>
              <a:rPr lang="en-US" dirty="0"/>
              <a:t> </a:t>
            </a:r>
            <a:r>
              <a:rPr lang="en-US" dirty="0" err="1"/>
              <a:t>겪는</a:t>
            </a:r>
            <a:r>
              <a:rPr lang="en-US" dirty="0"/>
              <a:t> </a:t>
            </a:r>
            <a:r>
              <a:rPr lang="en-US" dirty="0" err="1"/>
              <a:t>박해를</a:t>
            </a:r>
            <a:r>
              <a:rPr lang="en-US" dirty="0"/>
              <a:t> </a:t>
            </a:r>
            <a:r>
              <a:rPr lang="en-US" dirty="0" err="1"/>
              <a:t>견딜</a:t>
            </a:r>
            <a:r>
              <a:rPr lang="en-US" dirty="0"/>
              <a:t> 수 </a:t>
            </a:r>
            <a:r>
              <a:rPr lang="en-US" dirty="0" err="1"/>
              <a:t>있게</a:t>
            </a:r>
            <a:r>
              <a:rPr lang="en-US" dirty="0"/>
              <a:t> </a:t>
            </a:r>
            <a:r>
              <a:rPr lang="en-US" dirty="0" err="1"/>
              <a:t>강화하는</a:t>
            </a:r>
            <a:r>
              <a:rPr lang="en-US" dirty="0"/>
              <a:t> 데 </a:t>
            </a:r>
            <a:r>
              <a:rPr lang="en-US" dirty="0" err="1"/>
              <a:t>집중합니다”라고</a:t>
            </a:r>
            <a:r>
              <a:rPr lang="en-US" dirty="0"/>
              <a:t> </a:t>
            </a:r>
            <a:r>
              <a:rPr lang="en-US" dirty="0" err="1"/>
              <a:t>설명했습니다</a:t>
            </a:r>
            <a:r>
              <a:rPr lang="en-US" dirty="0"/>
              <a:t>. 또 </a:t>
            </a:r>
            <a:r>
              <a:rPr lang="en-US" dirty="0" err="1"/>
              <a:t>다른</a:t>
            </a:r>
            <a:r>
              <a:rPr lang="en-US" dirty="0"/>
              <a:t> </a:t>
            </a:r>
            <a:r>
              <a:rPr lang="en-US" dirty="0" err="1"/>
              <a:t>참가자는</a:t>
            </a:r>
            <a:r>
              <a:rPr lang="en-US" dirty="0"/>
              <a:t> “이 </a:t>
            </a:r>
            <a:r>
              <a:rPr lang="en-US" dirty="0" err="1"/>
              <a:t>경험은</a:t>
            </a:r>
            <a:r>
              <a:rPr lang="en-US" dirty="0"/>
              <a:t> </a:t>
            </a:r>
            <a:r>
              <a:rPr lang="en-US" dirty="0" err="1"/>
              <a:t>하나님과</a:t>
            </a:r>
            <a:r>
              <a:rPr lang="en-US" dirty="0"/>
              <a:t> 더 </a:t>
            </a:r>
            <a:r>
              <a:rPr lang="en-US" dirty="0" err="1"/>
              <a:t>깊이</a:t>
            </a:r>
            <a:r>
              <a:rPr lang="en-US" dirty="0"/>
              <a:t> </a:t>
            </a:r>
            <a:r>
              <a:rPr lang="en-US" dirty="0" err="1"/>
              <a:t>동행하고</a:t>
            </a:r>
            <a:r>
              <a:rPr lang="en-US" dirty="0"/>
              <a:t> </a:t>
            </a:r>
            <a:r>
              <a:rPr lang="en-US" dirty="0" err="1"/>
              <a:t>의도적으로</a:t>
            </a:r>
            <a:r>
              <a:rPr lang="en-US" dirty="0"/>
              <a:t> </a:t>
            </a:r>
            <a:r>
              <a:rPr lang="en-US" dirty="0" err="1"/>
              <a:t>제자를</a:t>
            </a:r>
            <a:r>
              <a:rPr lang="en-US" dirty="0"/>
              <a:t> </a:t>
            </a:r>
            <a:r>
              <a:rPr lang="en-US" dirty="0" err="1"/>
              <a:t>삼도록</a:t>
            </a:r>
            <a:r>
              <a:rPr lang="en-US" dirty="0"/>
              <a:t> </a:t>
            </a:r>
            <a:r>
              <a:rPr lang="en-US" dirty="0" err="1"/>
              <a:t>도전과</a:t>
            </a:r>
            <a:r>
              <a:rPr lang="en-US" dirty="0"/>
              <a:t> </a:t>
            </a:r>
            <a:r>
              <a:rPr lang="en-US" dirty="0" err="1"/>
              <a:t>영감을</a:t>
            </a:r>
            <a:r>
              <a:rPr lang="en-US" dirty="0"/>
              <a:t> </a:t>
            </a:r>
            <a:r>
              <a:rPr lang="en-US" dirty="0" err="1"/>
              <a:t>주었습니다”라고</a:t>
            </a:r>
            <a:r>
              <a:rPr lang="en-US" dirty="0"/>
              <a:t> </a:t>
            </a:r>
            <a:r>
              <a:rPr lang="en-US" dirty="0" err="1"/>
              <a:t>전했습니다</a:t>
            </a:r>
            <a:r>
              <a:rPr lang="en-US" dirty="0"/>
              <a:t>.</a:t>
            </a:r>
            <a:endParaRPr lang="en-US" dirty="0">
              <a:ea typeface="맑은 고딕"/>
            </a:endParaRPr>
          </a:p>
          <a:p>
            <a:r>
              <a:rPr lang="en-US" b="1" dirty="0" err="1"/>
              <a:t>프로그램의</a:t>
            </a:r>
            <a:r>
              <a:rPr lang="en-US" b="1" dirty="0"/>
              <a:t> </a:t>
            </a:r>
            <a:r>
              <a:rPr lang="en-US" b="1" dirty="0" err="1"/>
              <a:t>영향력</a:t>
            </a:r>
            <a:r>
              <a:rPr lang="en-US" dirty="0"/>
              <a:t> </a:t>
            </a:r>
            <a:r>
              <a:rPr lang="en-US" dirty="0" err="1"/>
              <a:t>사모님은</a:t>
            </a:r>
            <a:r>
              <a:rPr lang="en-US" dirty="0"/>
              <a:t> “</a:t>
            </a:r>
            <a:r>
              <a:rPr lang="en-US" dirty="0" err="1"/>
              <a:t>세나카와</a:t>
            </a:r>
            <a:r>
              <a:rPr lang="en-US" dirty="0"/>
              <a:t> </a:t>
            </a:r>
            <a:r>
              <a:rPr lang="en-US" dirty="0" err="1"/>
              <a:t>칸차나를</a:t>
            </a:r>
            <a:r>
              <a:rPr lang="en-US" dirty="0"/>
              <a:t> 이 </a:t>
            </a:r>
            <a:r>
              <a:rPr lang="en-US" dirty="0" err="1"/>
              <a:t>프로그램에</a:t>
            </a:r>
            <a:r>
              <a:rPr lang="en-US" dirty="0"/>
              <a:t> </a:t>
            </a:r>
            <a:r>
              <a:rPr lang="en-US" dirty="0" err="1"/>
              <a:t>보내는</a:t>
            </a:r>
            <a:r>
              <a:rPr lang="en-US" dirty="0"/>
              <a:t> 게 </a:t>
            </a:r>
            <a:r>
              <a:rPr lang="en-US" dirty="0" err="1"/>
              <a:t>좋겠다고</a:t>
            </a:r>
            <a:r>
              <a:rPr lang="en-US" dirty="0"/>
              <a:t> </a:t>
            </a:r>
            <a:r>
              <a:rPr lang="en-US" dirty="0" err="1"/>
              <a:t>생각했습니다</a:t>
            </a:r>
            <a:r>
              <a:rPr lang="en-US" dirty="0"/>
              <a:t>. </a:t>
            </a:r>
            <a:r>
              <a:rPr lang="en-US" dirty="0" err="1"/>
              <a:t>불교가</a:t>
            </a:r>
            <a:r>
              <a:rPr lang="en-US" dirty="0"/>
              <a:t> </a:t>
            </a:r>
            <a:r>
              <a:rPr lang="en-US" dirty="0" err="1"/>
              <a:t>강한</a:t>
            </a:r>
            <a:r>
              <a:rPr lang="en-US" dirty="0"/>
              <a:t> </a:t>
            </a:r>
            <a:r>
              <a:rPr lang="en-US" dirty="0" err="1"/>
              <a:t>지역에</a:t>
            </a:r>
            <a:r>
              <a:rPr lang="en-US" dirty="0"/>
              <a:t> </a:t>
            </a:r>
            <a:r>
              <a:rPr lang="en-US" dirty="0" err="1"/>
              <a:t>살고</a:t>
            </a:r>
            <a:r>
              <a:rPr lang="en-US" dirty="0"/>
              <a:t> </a:t>
            </a:r>
            <a:r>
              <a:rPr lang="en-US" dirty="0" err="1"/>
              <a:t>있으니</a:t>
            </a:r>
            <a:r>
              <a:rPr lang="en-US" dirty="0"/>
              <a:t>, </a:t>
            </a:r>
            <a:r>
              <a:rPr lang="en-US" dirty="0" err="1"/>
              <a:t>이들이</a:t>
            </a:r>
            <a:r>
              <a:rPr lang="en-US" dirty="0"/>
              <a:t> </a:t>
            </a:r>
            <a:r>
              <a:rPr lang="en-US" dirty="0" err="1"/>
              <a:t>복음을</a:t>
            </a:r>
            <a:r>
              <a:rPr lang="en-US" dirty="0"/>
              <a:t> </a:t>
            </a:r>
            <a:r>
              <a:rPr lang="en-US" dirty="0" err="1"/>
              <a:t>전함으로써</a:t>
            </a:r>
            <a:r>
              <a:rPr lang="en-US" dirty="0"/>
              <a:t> </a:t>
            </a:r>
            <a:r>
              <a:rPr lang="en-US" dirty="0" err="1"/>
              <a:t>마을에</a:t>
            </a:r>
            <a:r>
              <a:rPr lang="en-US" dirty="0"/>
              <a:t> </a:t>
            </a:r>
            <a:r>
              <a:rPr lang="en-US" dirty="0" err="1"/>
              <a:t>변화를</a:t>
            </a:r>
            <a:r>
              <a:rPr lang="en-US" dirty="0"/>
              <a:t> </a:t>
            </a:r>
            <a:r>
              <a:rPr lang="en-US" dirty="0" err="1"/>
              <a:t>일으킬</a:t>
            </a:r>
            <a:r>
              <a:rPr lang="en-US" dirty="0"/>
              <a:t> </a:t>
            </a:r>
            <a:r>
              <a:rPr lang="en-US" dirty="0" err="1"/>
              <a:t>수도</a:t>
            </a:r>
            <a:r>
              <a:rPr lang="en-US" dirty="0"/>
              <a:t> </a:t>
            </a:r>
            <a:r>
              <a:rPr lang="en-US" dirty="0" err="1"/>
              <a:t>있기</a:t>
            </a:r>
            <a:r>
              <a:rPr lang="en-US" dirty="0"/>
              <a:t> </a:t>
            </a:r>
            <a:r>
              <a:rPr lang="en-US" dirty="0" err="1"/>
              <a:t>때문입니다”라고</a:t>
            </a:r>
            <a:r>
              <a:rPr lang="en-US" dirty="0"/>
              <a:t> </a:t>
            </a:r>
            <a:r>
              <a:rPr lang="en-US" dirty="0" err="1"/>
              <a:t>말했습니다</a:t>
            </a:r>
            <a:r>
              <a:rPr lang="en-US" dirty="0"/>
              <a:t>.</a:t>
            </a:r>
            <a:endParaRPr lang="en-US" dirty="0">
              <a:ea typeface="맑은 고딕"/>
            </a:endParaRPr>
          </a:p>
          <a:p>
            <a:r>
              <a:rPr lang="en-US" dirty="0"/>
              <a:t>2025년 4월부터 6월까지 </a:t>
            </a:r>
            <a:r>
              <a:rPr lang="en-US" dirty="0" err="1"/>
              <a:t>세나카와</a:t>
            </a:r>
            <a:r>
              <a:rPr lang="en-US" dirty="0"/>
              <a:t> </a:t>
            </a:r>
            <a:r>
              <a:rPr lang="en-US" dirty="0" err="1"/>
              <a:t>칸차나는</a:t>
            </a:r>
            <a:r>
              <a:rPr lang="en-US" dirty="0"/>
              <a:t> </a:t>
            </a:r>
            <a:r>
              <a:rPr lang="en-US" dirty="0" err="1"/>
              <a:t>제자</a:t>
            </a:r>
            <a:r>
              <a:rPr lang="en-US" dirty="0"/>
              <a:t> </a:t>
            </a:r>
            <a:r>
              <a:rPr lang="en-US" dirty="0" err="1"/>
              <a:t>훈련</a:t>
            </a:r>
            <a:r>
              <a:rPr lang="en-US" dirty="0"/>
              <a:t> </a:t>
            </a:r>
            <a:r>
              <a:rPr lang="en-US" dirty="0" err="1"/>
              <a:t>코스에</a:t>
            </a:r>
            <a:r>
              <a:rPr lang="en-US" dirty="0"/>
              <a:t> </a:t>
            </a:r>
            <a:r>
              <a:rPr lang="en-US" dirty="0" err="1"/>
              <a:t>참여했습니다</a:t>
            </a:r>
            <a:r>
              <a:rPr lang="en-US" dirty="0"/>
              <a:t>. </a:t>
            </a:r>
            <a:r>
              <a:rPr lang="en-US" dirty="0" err="1"/>
              <a:t>칸차나는</a:t>
            </a:r>
            <a:r>
              <a:rPr lang="en-US" dirty="0"/>
              <a:t> “단 한 </a:t>
            </a:r>
            <a:r>
              <a:rPr lang="en-US" dirty="0" err="1"/>
              <a:t>번도</a:t>
            </a:r>
            <a:r>
              <a:rPr lang="en-US" dirty="0"/>
              <a:t> </a:t>
            </a:r>
            <a:r>
              <a:rPr lang="en-US" dirty="0" err="1"/>
              <a:t>수업을</a:t>
            </a:r>
            <a:r>
              <a:rPr lang="en-US" dirty="0"/>
              <a:t> </a:t>
            </a:r>
            <a:r>
              <a:rPr lang="en-US" dirty="0" err="1"/>
              <a:t>빠지지</a:t>
            </a:r>
            <a:r>
              <a:rPr lang="en-US" dirty="0"/>
              <a:t> </a:t>
            </a:r>
            <a:r>
              <a:rPr lang="en-US" dirty="0" err="1"/>
              <a:t>않았습니다</a:t>
            </a:r>
            <a:r>
              <a:rPr lang="en-US" dirty="0"/>
              <a:t>. </a:t>
            </a:r>
            <a:r>
              <a:rPr lang="en-US" dirty="0" err="1"/>
              <a:t>처음에는</a:t>
            </a:r>
            <a:r>
              <a:rPr lang="en-US" dirty="0"/>
              <a:t> </a:t>
            </a:r>
            <a:r>
              <a:rPr lang="en-US" dirty="0" err="1"/>
              <a:t>망설였지만</a:t>
            </a:r>
            <a:r>
              <a:rPr lang="en-US" dirty="0"/>
              <a:t>, </a:t>
            </a:r>
            <a:r>
              <a:rPr lang="en-US" dirty="0" err="1"/>
              <a:t>매주</a:t>
            </a:r>
            <a:r>
              <a:rPr lang="en-US" dirty="0"/>
              <a:t> </a:t>
            </a:r>
            <a:r>
              <a:rPr lang="en-US" dirty="0" err="1"/>
              <a:t>수업에</a:t>
            </a:r>
            <a:r>
              <a:rPr lang="en-US" dirty="0"/>
              <a:t> </a:t>
            </a:r>
            <a:r>
              <a:rPr lang="en-US" dirty="0" err="1"/>
              <a:t>가야</a:t>
            </a:r>
            <a:r>
              <a:rPr lang="en-US" dirty="0"/>
              <a:t> </a:t>
            </a:r>
            <a:r>
              <a:rPr lang="en-US" dirty="0" err="1"/>
              <a:t>한다는</a:t>
            </a:r>
            <a:r>
              <a:rPr lang="en-US" dirty="0"/>
              <a:t> </a:t>
            </a:r>
            <a:r>
              <a:rPr lang="en-US" dirty="0" err="1"/>
              <a:t>거룩한</a:t>
            </a:r>
            <a:r>
              <a:rPr lang="en-US" dirty="0"/>
              <a:t> </a:t>
            </a:r>
            <a:r>
              <a:rPr lang="en-US" dirty="0" err="1"/>
              <a:t>부담감이</a:t>
            </a:r>
            <a:r>
              <a:rPr lang="en-US" dirty="0"/>
              <a:t> </a:t>
            </a:r>
            <a:r>
              <a:rPr lang="en-US" dirty="0" err="1"/>
              <a:t>생겼습니다”라고</a:t>
            </a:r>
            <a:r>
              <a:rPr lang="en-US" dirty="0"/>
              <a:t> </a:t>
            </a:r>
            <a:r>
              <a:rPr lang="en-US" dirty="0" err="1"/>
              <a:t>말했습니다</a:t>
            </a:r>
            <a:r>
              <a:rPr lang="en-US" dirty="0"/>
              <a:t>. </a:t>
            </a:r>
            <a:r>
              <a:rPr lang="en-US" dirty="0" err="1"/>
              <a:t>이곳에서</a:t>
            </a:r>
            <a:r>
              <a:rPr lang="en-US" dirty="0"/>
              <a:t> </a:t>
            </a:r>
            <a:r>
              <a:rPr lang="en-US" dirty="0" err="1"/>
              <a:t>부부는</a:t>
            </a:r>
            <a:r>
              <a:rPr lang="en-US" dirty="0"/>
              <a:t> </a:t>
            </a:r>
            <a:r>
              <a:rPr lang="en-US" dirty="0" err="1"/>
              <a:t>그리스도</a:t>
            </a:r>
            <a:r>
              <a:rPr lang="en-US" dirty="0"/>
              <a:t> </a:t>
            </a:r>
            <a:r>
              <a:rPr lang="en-US" dirty="0" err="1"/>
              <a:t>안에서</a:t>
            </a:r>
            <a:r>
              <a:rPr lang="en-US" dirty="0"/>
              <a:t> </a:t>
            </a:r>
            <a:r>
              <a:rPr lang="en-US" dirty="0" err="1"/>
              <a:t>자신들의</a:t>
            </a:r>
            <a:r>
              <a:rPr lang="en-US" dirty="0"/>
              <a:t> </a:t>
            </a:r>
            <a:r>
              <a:rPr lang="en-US" dirty="0" err="1"/>
              <a:t>고유한</a:t>
            </a:r>
            <a:r>
              <a:rPr lang="en-US" dirty="0"/>
              <a:t> </a:t>
            </a:r>
            <a:r>
              <a:rPr lang="en-US" dirty="0" err="1"/>
              <a:t>역할과</a:t>
            </a:r>
            <a:r>
              <a:rPr lang="en-US" dirty="0"/>
              <a:t> </a:t>
            </a:r>
            <a:r>
              <a:rPr lang="en-US" dirty="0" err="1"/>
              <a:t>가치를</a:t>
            </a:r>
            <a:r>
              <a:rPr lang="en-US" dirty="0"/>
              <a:t> </a:t>
            </a:r>
            <a:r>
              <a:rPr lang="en-US" dirty="0" err="1"/>
              <a:t>발견하기</a:t>
            </a:r>
            <a:r>
              <a:rPr lang="en-US" dirty="0"/>
              <a:t> </a:t>
            </a:r>
            <a:r>
              <a:rPr lang="en-US" dirty="0" err="1"/>
              <a:t>시작했습니다</a:t>
            </a:r>
            <a:r>
              <a:rPr lang="en-US" dirty="0"/>
              <a:t>.</a:t>
            </a:r>
            <a:endParaRPr lang="en-US" dirty="0">
              <a:ea typeface="맑은 고딕"/>
            </a:endParaRPr>
          </a:p>
          <a:p>
            <a:r>
              <a:rPr lang="en-US" dirty="0" err="1"/>
              <a:t>세나카는</a:t>
            </a:r>
            <a:r>
              <a:rPr lang="en-US" dirty="0"/>
              <a:t> “</a:t>
            </a:r>
            <a:r>
              <a:rPr lang="en-US" dirty="0" err="1"/>
              <a:t>밤에</a:t>
            </a:r>
            <a:r>
              <a:rPr lang="en-US" dirty="0"/>
              <a:t> </a:t>
            </a:r>
            <a:r>
              <a:rPr lang="en-US" dirty="0" err="1"/>
              <a:t>잠을</a:t>
            </a:r>
            <a:r>
              <a:rPr lang="en-US" dirty="0"/>
              <a:t> </a:t>
            </a:r>
            <a:r>
              <a:rPr lang="en-US" dirty="0" err="1"/>
              <a:t>이룰</a:t>
            </a:r>
            <a:r>
              <a:rPr lang="en-US" dirty="0"/>
              <a:t> 수 </a:t>
            </a:r>
            <a:r>
              <a:rPr lang="en-US" dirty="0" err="1"/>
              <a:t>없었습니다</a:t>
            </a:r>
            <a:r>
              <a:rPr lang="en-US" dirty="0"/>
              <a:t>. </a:t>
            </a:r>
            <a:r>
              <a:rPr lang="en-US" dirty="0" err="1"/>
              <a:t>가르침이</a:t>
            </a:r>
            <a:r>
              <a:rPr lang="en-US" dirty="0"/>
              <a:t> </a:t>
            </a:r>
            <a:r>
              <a:rPr lang="en-US" dirty="0" err="1"/>
              <a:t>계속</a:t>
            </a:r>
            <a:r>
              <a:rPr lang="en-US" dirty="0"/>
              <a:t> </a:t>
            </a:r>
            <a:r>
              <a:rPr lang="en-US" dirty="0" err="1"/>
              <a:t>떠올랐기</a:t>
            </a:r>
            <a:r>
              <a:rPr lang="en-US" dirty="0"/>
              <a:t> </a:t>
            </a:r>
            <a:r>
              <a:rPr lang="en-US" dirty="0" err="1"/>
              <a:t>때문입니다</a:t>
            </a:r>
            <a:r>
              <a:rPr lang="en-US" dirty="0"/>
              <a:t>. 한 </a:t>
            </a:r>
            <a:r>
              <a:rPr lang="en-US" dirty="0" err="1"/>
              <a:t>목사님이</a:t>
            </a:r>
            <a:r>
              <a:rPr lang="en-US" dirty="0"/>
              <a:t> </a:t>
            </a:r>
            <a:r>
              <a:rPr lang="en-US" dirty="0" err="1"/>
              <a:t>환상을</a:t>
            </a:r>
            <a:r>
              <a:rPr lang="en-US" dirty="0"/>
              <a:t> </a:t>
            </a:r>
            <a:r>
              <a:rPr lang="en-US" dirty="0" err="1"/>
              <a:t>통해</a:t>
            </a:r>
            <a:r>
              <a:rPr lang="en-US" dirty="0"/>
              <a:t> </a:t>
            </a:r>
            <a:r>
              <a:rPr lang="en-US" dirty="0" err="1"/>
              <a:t>제자</a:t>
            </a:r>
            <a:r>
              <a:rPr lang="en-US" dirty="0"/>
              <a:t> </a:t>
            </a:r>
            <a:r>
              <a:rPr lang="en-US" dirty="0" err="1"/>
              <a:t>삼는</a:t>
            </a:r>
            <a:r>
              <a:rPr lang="en-US" dirty="0"/>
              <a:t> </a:t>
            </a:r>
            <a:r>
              <a:rPr lang="en-US" dirty="0" err="1"/>
              <a:t>일의</a:t>
            </a:r>
            <a:r>
              <a:rPr lang="en-US" dirty="0"/>
              <a:t> </a:t>
            </a:r>
            <a:r>
              <a:rPr lang="en-US" dirty="0" err="1"/>
              <a:t>중요성을</a:t>
            </a:r>
            <a:r>
              <a:rPr lang="en-US" dirty="0"/>
              <a:t> </a:t>
            </a:r>
            <a:r>
              <a:rPr lang="en-US" dirty="0" err="1"/>
              <a:t>가르쳐</a:t>
            </a:r>
            <a:r>
              <a:rPr lang="en-US" dirty="0"/>
              <a:t> </a:t>
            </a:r>
            <a:r>
              <a:rPr lang="en-US" dirty="0" err="1"/>
              <a:t>주셨는데</a:t>
            </a:r>
            <a:r>
              <a:rPr lang="en-US" dirty="0"/>
              <a:t>, </a:t>
            </a:r>
            <a:r>
              <a:rPr lang="en-US" dirty="0" err="1"/>
              <a:t>그때부터</a:t>
            </a:r>
            <a:r>
              <a:rPr lang="en-US" dirty="0"/>
              <a:t> </a:t>
            </a:r>
            <a:r>
              <a:rPr lang="en-US" dirty="0" err="1"/>
              <a:t>저도</a:t>
            </a:r>
            <a:r>
              <a:rPr lang="en-US" dirty="0"/>
              <a:t> </a:t>
            </a:r>
            <a:r>
              <a:rPr lang="en-US" dirty="0" err="1"/>
              <a:t>복음을</a:t>
            </a:r>
            <a:r>
              <a:rPr lang="en-US" dirty="0"/>
              <a:t> </a:t>
            </a:r>
            <a:r>
              <a:rPr lang="en-US" dirty="0" err="1"/>
              <a:t>전하고</a:t>
            </a:r>
            <a:r>
              <a:rPr lang="en-US" dirty="0"/>
              <a:t> </a:t>
            </a:r>
            <a:r>
              <a:rPr lang="en-US" dirty="0" err="1"/>
              <a:t>제자를</a:t>
            </a:r>
            <a:r>
              <a:rPr lang="en-US" dirty="0"/>
              <a:t> </a:t>
            </a:r>
            <a:r>
              <a:rPr lang="en-US" dirty="0" err="1"/>
              <a:t>삼아야</a:t>
            </a:r>
            <a:r>
              <a:rPr lang="en-US" dirty="0"/>
              <a:t> </a:t>
            </a:r>
            <a:r>
              <a:rPr lang="en-US" dirty="0" err="1"/>
              <a:t>한다는</a:t>
            </a:r>
            <a:r>
              <a:rPr lang="en-US" dirty="0"/>
              <a:t> </a:t>
            </a:r>
            <a:r>
              <a:rPr lang="en-US" dirty="0" err="1"/>
              <a:t>간절함이</a:t>
            </a:r>
            <a:r>
              <a:rPr lang="en-US" dirty="0"/>
              <a:t> </a:t>
            </a:r>
            <a:r>
              <a:rPr lang="en-US" dirty="0" err="1"/>
              <a:t>생겼습니다”라고</a:t>
            </a:r>
            <a:r>
              <a:rPr lang="en-US" dirty="0"/>
              <a:t> </a:t>
            </a:r>
            <a:r>
              <a:rPr lang="en-US" dirty="0" err="1"/>
              <a:t>말했습니다</a:t>
            </a:r>
            <a:r>
              <a:rPr lang="en-US" dirty="0"/>
              <a:t>. </a:t>
            </a:r>
            <a:r>
              <a:rPr lang="en-US" dirty="0" err="1"/>
              <a:t>칸차나</a:t>
            </a:r>
            <a:r>
              <a:rPr lang="en-US" dirty="0"/>
              <a:t> </a:t>
            </a:r>
            <a:r>
              <a:rPr lang="en-US" dirty="0" err="1"/>
              <a:t>역시</a:t>
            </a:r>
            <a:r>
              <a:rPr lang="en-US" dirty="0"/>
              <a:t> “</a:t>
            </a:r>
            <a:r>
              <a:rPr lang="en-US" dirty="0" err="1"/>
              <a:t>복음을</a:t>
            </a:r>
            <a:r>
              <a:rPr lang="en-US" dirty="0"/>
              <a:t> </a:t>
            </a:r>
            <a:r>
              <a:rPr lang="en-US" dirty="0" err="1"/>
              <a:t>전하는</a:t>
            </a:r>
            <a:r>
              <a:rPr lang="en-US" dirty="0"/>
              <a:t> </a:t>
            </a:r>
            <a:r>
              <a:rPr lang="en-US" dirty="0" err="1"/>
              <a:t>것이</a:t>
            </a:r>
            <a:r>
              <a:rPr lang="en-US" dirty="0"/>
              <a:t> </a:t>
            </a:r>
            <a:r>
              <a:rPr lang="en-US" dirty="0" err="1"/>
              <a:t>그리스도인으로서</a:t>
            </a:r>
            <a:r>
              <a:rPr lang="en-US" dirty="0"/>
              <a:t> </a:t>
            </a:r>
            <a:r>
              <a:rPr lang="en-US" dirty="0" err="1"/>
              <a:t>우리의</a:t>
            </a:r>
            <a:r>
              <a:rPr lang="en-US" dirty="0"/>
              <a:t> </a:t>
            </a:r>
            <a:r>
              <a:rPr lang="en-US" dirty="0" err="1"/>
              <a:t>책임이라는</a:t>
            </a:r>
            <a:r>
              <a:rPr lang="en-US" dirty="0"/>
              <a:t> </a:t>
            </a:r>
            <a:r>
              <a:rPr lang="en-US" dirty="0" err="1"/>
              <a:t>것을</a:t>
            </a:r>
            <a:r>
              <a:rPr lang="en-US" dirty="0"/>
              <a:t> </a:t>
            </a:r>
            <a:r>
              <a:rPr lang="en-US" dirty="0" err="1"/>
              <a:t>이제야</a:t>
            </a:r>
            <a:r>
              <a:rPr lang="en-US" dirty="0"/>
              <a:t> </a:t>
            </a:r>
            <a:r>
              <a:rPr lang="en-US" dirty="0" err="1"/>
              <a:t>알았습니다</a:t>
            </a:r>
            <a:r>
              <a:rPr lang="en-US" dirty="0"/>
              <a:t>. </a:t>
            </a:r>
            <a:r>
              <a:rPr lang="en-US" dirty="0" err="1"/>
              <a:t>그동안</a:t>
            </a:r>
            <a:r>
              <a:rPr lang="en-US" dirty="0"/>
              <a:t> </a:t>
            </a:r>
            <a:r>
              <a:rPr lang="en-US" dirty="0" err="1"/>
              <a:t>복음을</a:t>
            </a:r>
            <a:r>
              <a:rPr lang="en-US" dirty="0"/>
              <a:t> </a:t>
            </a:r>
            <a:r>
              <a:rPr lang="en-US" dirty="0" err="1"/>
              <a:t>전하지</a:t>
            </a:r>
            <a:r>
              <a:rPr lang="en-US" dirty="0"/>
              <a:t> </a:t>
            </a:r>
            <a:r>
              <a:rPr lang="en-US" dirty="0" err="1"/>
              <a:t>않은</a:t>
            </a:r>
            <a:r>
              <a:rPr lang="en-US" dirty="0"/>
              <a:t> </a:t>
            </a:r>
            <a:r>
              <a:rPr lang="en-US" dirty="0" err="1"/>
              <a:t>것이</a:t>
            </a:r>
            <a:r>
              <a:rPr lang="en-US" dirty="0"/>
              <a:t> </a:t>
            </a:r>
            <a:r>
              <a:rPr lang="en-US" dirty="0" err="1"/>
              <a:t>잘못이었음을</a:t>
            </a:r>
            <a:r>
              <a:rPr lang="en-US" dirty="0"/>
              <a:t> </a:t>
            </a:r>
            <a:r>
              <a:rPr lang="en-US" dirty="0" err="1"/>
              <a:t>깨달았습니다”라고</a:t>
            </a:r>
            <a:r>
              <a:rPr lang="en-US" dirty="0"/>
              <a:t> </a:t>
            </a:r>
            <a:r>
              <a:rPr lang="en-US" dirty="0" err="1"/>
              <a:t>덧붙였습니다</a:t>
            </a:r>
            <a:r>
              <a:rPr lang="en-US" dirty="0"/>
              <a:t>.</a:t>
            </a:r>
            <a:endParaRPr lang="en-US" dirty="0">
              <a:ea typeface="맑은 고딕"/>
            </a:endParaRPr>
          </a:p>
          <a:p>
            <a:r>
              <a:rPr lang="en-US" dirty="0" err="1"/>
              <a:t>불교</a:t>
            </a:r>
            <a:r>
              <a:rPr lang="en-US" dirty="0"/>
              <a:t> </a:t>
            </a:r>
            <a:r>
              <a:rPr lang="en-US" dirty="0" err="1"/>
              <a:t>요새에서</a:t>
            </a:r>
            <a:r>
              <a:rPr lang="en-US" dirty="0"/>
              <a:t> </a:t>
            </a:r>
            <a:r>
              <a:rPr lang="en-US" dirty="0" err="1"/>
              <a:t>복음을</a:t>
            </a:r>
            <a:r>
              <a:rPr lang="en-US" dirty="0"/>
              <a:t> </a:t>
            </a:r>
            <a:r>
              <a:rPr lang="en-US" dirty="0" err="1"/>
              <a:t>전하는</a:t>
            </a:r>
            <a:r>
              <a:rPr lang="en-US" dirty="0"/>
              <a:t> </a:t>
            </a:r>
            <a:r>
              <a:rPr lang="en-US" dirty="0" err="1"/>
              <a:t>것은</a:t>
            </a:r>
            <a:r>
              <a:rPr lang="en-US" dirty="0"/>
              <a:t> </a:t>
            </a:r>
            <a:r>
              <a:rPr lang="en-US" dirty="0" err="1"/>
              <a:t>어려운</a:t>
            </a:r>
            <a:r>
              <a:rPr lang="en-US" dirty="0"/>
              <a:t> </a:t>
            </a:r>
            <a:r>
              <a:rPr lang="en-US" dirty="0" err="1"/>
              <a:t>과제였지만</a:t>
            </a:r>
            <a:r>
              <a:rPr lang="en-US" dirty="0"/>
              <a:t>, </a:t>
            </a:r>
            <a:r>
              <a:rPr lang="en-US" dirty="0" err="1"/>
              <a:t>세나카</a:t>
            </a:r>
            <a:r>
              <a:rPr lang="en-US" dirty="0"/>
              <a:t> </a:t>
            </a:r>
            <a:r>
              <a:rPr lang="en-US" dirty="0" err="1"/>
              <a:t>부부를</a:t>
            </a:r>
            <a:r>
              <a:rPr lang="en-US" dirty="0"/>
              <a:t> </a:t>
            </a:r>
            <a:r>
              <a:rPr lang="en-US" dirty="0" err="1"/>
              <a:t>막을</a:t>
            </a:r>
            <a:r>
              <a:rPr lang="en-US" dirty="0"/>
              <a:t> </a:t>
            </a:r>
            <a:r>
              <a:rPr lang="en-US" dirty="0" err="1"/>
              <a:t>수는</a:t>
            </a:r>
            <a:r>
              <a:rPr lang="en-US" dirty="0"/>
              <a:t> </a:t>
            </a:r>
            <a:r>
              <a:rPr lang="en-US" dirty="0" err="1"/>
              <a:t>없었습니다</a:t>
            </a:r>
            <a:r>
              <a:rPr lang="en-US" dirty="0"/>
              <a:t>. </a:t>
            </a:r>
            <a:r>
              <a:rPr lang="en-US" dirty="0" err="1"/>
              <a:t>이들은</a:t>
            </a:r>
            <a:r>
              <a:rPr lang="en-US" dirty="0"/>
              <a:t> </a:t>
            </a:r>
            <a:r>
              <a:rPr lang="en-US" dirty="0" err="1"/>
              <a:t>하나님께서</a:t>
            </a:r>
            <a:r>
              <a:rPr lang="en-US" dirty="0"/>
              <a:t> </a:t>
            </a:r>
            <a:r>
              <a:rPr lang="en-US" dirty="0" err="1"/>
              <a:t>복음</a:t>
            </a:r>
            <a:r>
              <a:rPr lang="en-US" dirty="0"/>
              <a:t> </a:t>
            </a:r>
            <a:r>
              <a:rPr lang="en-US" dirty="0" err="1"/>
              <a:t>전파의</a:t>
            </a:r>
            <a:r>
              <a:rPr lang="en-US" dirty="0"/>
              <a:t> </a:t>
            </a:r>
            <a:r>
              <a:rPr lang="en-US" dirty="0" err="1"/>
              <a:t>문을</a:t>
            </a:r>
            <a:r>
              <a:rPr lang="en-US" dirty="0"/>
              <a:t> </a:t>
            </a:r>
            <a:r>
              <a:rPr lang="en-US" dirty="0" err="1"/>
              <a:t>열어주시길</a:t>
            </a:r>
            <a:r>
              <a:rPr lang="en-US" dirty="0"/>
              <a:t> </a:t>
            </a:r>
            <a:r>
              <a:rPr lang="en-US" dirty="0" err="1"/>
              <a:t>기도했습니다</a:t>
            </a:r>
            <a:r>
              <a:rPr lang="en-US" dirty="0"/>
              <a:t>. </a:t>
            </a:r>
            <a:r>
              <a:rPr lang="en-US" dirty="0" err="1"/>
              <a:t>가족</a:t>
            </a:r>
            <a:r>
              <a:rPr lang="en-US" dirty="0"/>
              <a:t> </a:t>
            </a:r>
            <a:r>
              <a:rPr lang="en-US" dirty="0" err="1"/>
              <a:t>전체의</a:t>
            </a:r>
            <a:r>
              <a:rPr lang="en-US" dirty="0"/>
              <a:t> </a:t>
            </a:r>
            <a:r>
              <a:rPr lang="en-US" dirty="0" err="1"/>
              <a:t>성장을</a:t>
            </a:r>
            <a:r>
              <a:rPr lang="en-US" dirty="0"/>
              <a:t> </a:t>
            </a:r>
            <a:r>
              <a:rPr lang="en-US" dirty="0" err="1"/>
              <a:t>지향하는</a:t>
            </a:r>
            <a:r>
              <a:rPr lang="en-US" dirty="0"/>
              <a:t> </a:t>
            </a:r>
            <a:r>
              <a:rPr lang="en-US" dirty="0" err="1"/>
              <a:t>프로그램의</a:t>
            </a:r>
            <a:r>
              <a:rPr lang="en-US" dirty="0"/>
              <a:t> </a:t>
            </a:r>
            <a:r>
              <a:rPr lang="en-US" dirty="0" err="1"/>
              <a:t>목표에</a:t>
            </a:r>
            <a:r>
              <a:rPr lang="en-US" dirty="0"/>
              <a:t> </a:t>
            </a:r>
            <a:r>
              <a:rPr lang="en-US" dirty="0" err="1"/>
              <a:t>따라</a:t>
            </a:r>
            <a:r>
              <a:rPr lang="en-US" dirty="0"/>
              <a:t>, </a:t>
            </a:r>
            <a:r>
              <a:rPr lang="en-US" dirty="0" err="1"/>
              <a:t>부부는</a:t>
            </a:r>
            <a:r>
              <a:rPr lang="en-US" dirty="0"/>
              <a:t> </a:t>
            </a:r>
            <a:r>
              <a:rPr lang="en-US" dirty="0" err="1"/>
              <a:t>다른</a:t>
            </a:r>
            <a:r>
              <a:rPr lang="en-US" dirty="0"/>
              <a:t> </a:t>
            </a:r>
            <a:r>
              <a:rPr lang="en-US" dirty="0" err="1"/>
              <a:t>사람을</a:t>
            </a:r>
            <a:r>
              <a:rPr lang="en-US" dirty="0"/>
              <a:t> </a:t>
            </a:r>
            <a:r>
              <a:rPr lang="en-US" dirty="0" err="1"/>
              <a:t>제자로</a:t>
            </a:r>
            <a:r>
              <a:rPr lang="en-US" dirty="0"/>
              <a:t> </a:t>
            </a:r>
            <a:r>
              <a:rPr lang="en-US" dirty="0" err="1"/>
              <a:t>삼기</a:t>
            </a:r>
            <a:r>
              <a:rPr lang="en-US" dirty="0"/>
              <a:t> 전 </a:t>
            </a:r>
            <a:r>
              <a:rPr lang="en-US" dirty="0" err="1"/>
              <a:t>자신들이</a:t>
            </a:r>
            <a:r>
              <a:rPr lang="en-US" dirty="0"/>
              <a:t> </a:t>
            </a:r>
            <a:r>
              <a:rPr lang="en-US" dirty="0" err="1"/>
              <a:t>먼저</a:t>
            </a:r>
            <a:r>
              <a:rPr lang="en-US" dirty="0"/>
              <a:t> </a:t>
            </a:r>
            <a:r>
              <a:rPr lang="en-US" dirty="0" err="1"/>
              <a:t>그리스도와</a:t>
            </a:r>
            <a:r>
              <a:rPr lang="en-US" dirty="0"/>
              <a:t> </a:t>
            </a:r>
            <a:r>
              <a:rPr lang="en-US" dirty="0" err="1"/>
              <a:t>같은</a:t>
            </a:r>
            <a:r>
              <a:rPr lang="en-US" dirty="0"/>
              <a:t> </a:t>
            </a:r>
            <a:r>
              <a:rPr lang="en-US" dirty="0" err="1"/>
              <a:t>제자가</a:t>
            </a:r>
            <a:r>
              <a:rPr lang="en-US" dirty="0"/>
              <a:t> </a:t>
            </a:r>
            <a:r>
              <a:rPr lang="en-US" dirty="0" err="1"/>
              <a:t>되어야</a:t>
            </a:r>
            <a:r>
              <a:rPr lang="en-US" dirty="0"/>
              <a:t> </a:t>
            </a:r>
            <a:r>
              <a:rPr lang="en-US" dirty="0" err="1"/>
              <a:t>함을</a:t>
            </a:r>
            <a:r>
              <a:rPr lang="en-US" dirty="0"/>
              <a:t> </a:t>
            </a:r>
            <a:r>
              <a:rPr lang="en-US" dirty="0" err="1"/>
              <a:t>깨달았습니다</a:t>
            </a:r>
            <a:r>
              <a:rPr lang="en-US" dirty="0"/>
              <a:t>. </a:t>
            </a:r>
            <a:r>
              <a:rPr lang="en-US" dirty="0" err="1"/>
              <a:t>이들은</a:t>
            </a:r>
            <a:r>
              <a:rPr lang="en-US" dirty="0"/>
              <a:t> </a:t>
            </a:r>
            <a:r>
              <a:rPr lang="en-US" dirty="0" err="1"/>
              <a:t>먼저</a:t>
            </a:r>
            <a:r>
              <a:rPr lang="en-US" dirty="0"/>
              <a:t> </a:t>
            </a:r>
            <a:r>
              <a:rPr lang="en-US" dirty="0" err="1"/>
              <a:t>가족의</a:t>
            </a:r>
            <a:r>
              <a:rPr lang="en-US" dirty="0"/>
              <a:t> </a:t>
            </a:r>
            <a:r>
              <a:rPr lang="en-US" dirty="0" err="1"/>
              <a:t>삶부터</a:t>
            </a:r>
            <a:r>
              <a:rPr lang="en-US" dirty="0"/>
              <a:t> </a:t>
            </a:r>
            <a:r>
              <a:rPr lang="en-US" dirty="0" err="1"/>
              <a:t>변화시키기</a:t>
            </a:r>
            <a:r>
              <a:rPr lang="en-US" dirty="0"/>
              <a:t> </a:t>
            </a:r>
            <a:r>
              <a:rPr lang="en-US" dirty="0" err="1"/>
              <a:t>시작했습니다</a:t>
            </a:r>
            <a:r>
              <a:rPr lang="en-US" dirty="0"/>
              <a:t>. </a:t>
            </a:r>
            <a:r>
              <a:rPr lang="en-US" dirty="0" err="1"/>
              <a:t>세나카는</a:t>
            </a:r>
            <a:r>
              <a:rPr lang="en-US" dirty="0"/>
              <a:t> “</a:t>
            </a:r>
            <a:r>
              <a:rPr lang="en-US" dirty="0" err="1"/>
              <a:t>가장</a:t>
            </a:r>
            <a:r>
              <a:rPr lang="en-US" dirty="0"/>
              <a:t> </a:t>
            </a:r>
            <a:r>
              <a:rPr lang="en-US" dirty="0" err="1"/>
              <a:t>먼저</a:t>
            </a:r>
            <a:r>
              <a:rPr lang="en-US" dirty="0"/>
              <a:t> </a:t>
            </a:r>
            <a:r>
              <a:rPr lang="en-US" dirty="0" err="1"/>
              <a:t>하나님의</a:t>
            </a:r>
            <a:r>
              <a:rPr lang="en-US" dirty="0"/>
              <a:t> </a:t>
            </a:r>
            <a:r>
              <a:rPr lang="en-US" dirty="0" err="1"/>
              <a:t>말씀에</a:t>
            </a:r>
            <a:r>
              <a:rPr lang="en-US" dirty="0"/>
              <a:t> </a:t>
            </a:r>
            <a:r>
              <a:rPr lang="en-US" dirty="0" err="1"/>
              <a:t>따라</a:t>
            </a:r>
            <a:r>
              <a:rPr lang="en-US" dirty="0"/>
              <a:t> </a:t>
            </a:r>
            <a:r>
              <a:rPr lang="en-US" dirty="0" err="1"/>
              <a:t>살기</a:t>
            </a:r>
            <a:r>
              <a:rPr lang="en-US" dirty="0"/>
              <a:t> </a:t>
            </a:r>
            <a:r>
              <a:rPr lang="en-US" dirty="0" err="1"/>
              <a:t>시작했습니다”라고</a:t>
            </a:r>
            <a:r>
              <a:rPr lang="en-US" dirty="0"/>
              <a:t> </a:t>
            </a:r>
            <a:r>
              <a:rPr lang="en-US" dirty="0" err="1"/>
              <a:t>말했습니다</a:t>
            </a:r>
            <a:r>
              <a:rPr lang="en-US" dirty="0"/>
              <a:t>.</a:t>
            </a:r>
            <a:endParaRPr lang="en-US" dirty="0">
              <a:ea typeface="맑은 고딕"/>
            </a:endParaRPr>
          </a:p>
          <a:p>
            <a:r>
              <a:rPr lang="en-US" dirty="0" err="1"/>
              <a:t>기도는</a:t>
            </a:r>
            <a:r>
              <a:rPr lang="en-US" dirty="0"/>
              <a:t> 곧 </a:t>
            </a:r>
            <a:r>
              <a:rPr lang="en-US" dirty="0" err="1"/>
              <a:t>응답되었습니다</a:t>
            </a:r>
            <a:r>
              <a:rPr lang="en-US" dirty="0"/>
              <a:t>. </a:t>
            </a:r>
            <a:r>
              <a:rPr lang="en-US" dirty="0" err="1"/>
              <a:t>이전</a:t>
            </a:r>
            <a:r>
              <a:rPr lang="en-US" dirty="0"/>
              <a:t> </a:t>
            </a:r>
            <a:r>
              <a:rPr lang="en-US" dirty="0" err="1"/>
              <a:t>집주인이</a:t>
            </a:r>
            <a:r>
              <a:rPr lang="en-US" dirty="0"/>
              <a:t> </a:t>
            </a:r>
            <a:r>
              <a:rPr lang="en-US" dirty="0" err="1"/>
              <a:t>병든</a:t>
            </a:r>
            <a:r>
              <a:rPr lang="en-US" dirty="0"/>
              <a:t> </a:t>
            </a:r>
            <a:r>
              <a:rPr lang="en-US" dirty="0" err="1"/>
              <a:t>아이를</a:t>
            </a:r>
            <a:r>
              <a:rPr lang="en-US" dirty="0"/>
              <a:t> </a:t>
            </a:r>
            <a:r>
              <a:rPr lang="en-US" dirty="0" err="1"/>
              <a:t>위해</a:t>
            </a:r>
            <a:r>
              <a:rPr lang="en-US" dirty="0"/>
              <a:t> </a:t>
            </a:r>
            <a:r>
              <a:rPr lang="en-US" dirty="0" err="1"/>
              <a:t>기도를</a:t>
            </a:r>
            <a:r>
              <a:rPr lang="en-US" dirty="0"/>
              <a:t> </a:t>
            </a:r>
            <a:r>
              <a:rPr lang="en-US" dirty="0" err="1"/>
              <a:t>부탁해</a:t>
            </a:r>
            <a:r>
              <a:rPr lang="en-US" dirty="0"/>
              <a:t> 온 </a:t>
            </a:r>
            <a:r>
              <a:rPr lang="en-US" dirty="0" err="1"/>
              <a:t>것입니다</a:t>
            </a:r>
            <a:r>
              <a:rPr lang="en-US" dirty="0"/>
              <a:t>. </a:t>
            </a:r>
            <a:r>
              <a:rPr lang="en-US" dirty="0" err="1"/>
              <a:t>집주인은</a:t>
            </a:r>
            <a:r>
              <a:rPr lang="en-US" dirty="0"/>
              <a:t> </a:t>
            </a:r>
            <a:r>
              <a:rPr lang="en-US" dirty="0" err="1"/>
              <a:t>모든</a:t>
            </a:r>
            <a:r>
              <a:rPr lang="en-US" dirty="0"/>
              <a:t> </a:t>
            </a:r>
            <a:r>
              <a:rPr lang="en-US" dirty="0" err="1"/>
              <a:t>방법을</a:t>
            </a:r>
            <a:r>
              <a:rPr lang="en-US" dirty="0"/>
              <a:t> </a:t>
            </a:r>
            <a:r>
              <a:rPr lang="en-US" dirty="0" err="1"/>
              <a:t>동원해</a:t>
            </a:r>
            <a:r>
              <a:rPr lang="en-US" dirty="0"/>
              <a:t> </a:t>
            </a:r>
            <a:r>
              <a:rPr lang="en-US" dirty="0" err="1"/>
              <a:t>봤지만</a:t>
            </a:r>
            <a:r>
              <a:rPr lang="en-US" dirty="0"/>
              <a:t> </a:t>
            </a:r>
            <a:r>
              <a:rPr lang="en-US" dirty="0" err="1"/>
              <a:t>차도가</a:t>
            </a:r>
            <a:r>
              <a:rPr lang="en-US" dirty="0"/>
              <a:t> </a:t>
            </a:r>
            <a:r>
              <a:rPr lang="en-US" dirty="0" err="1"/>
              <a:t>없자</a:t>
            </a:r>
            <a:r>
              <a:rPr lang="en-US" dirty="0"/>
              <a:t> </a:t>
            </a:r>
            <a:r>
              <a:rPr lang="en-US" dirty="0" err="1"/>
              <a:t>마지막</a:t>
            </a:r>
            <a:r>
              <a:rPr lang="en-US" dirty="0"/>
              <a:t> </a:t>
            </a:r>
            <a:r>
              <a:rPr lang="en-US" dirty="0" err="1"/>
              <a:t>선택으로</a:t>
            </a:r>
            <a:r>
              <a:rPr lang="en-US" dirty="0"/>
              <a:t> </a:t>
            </a:r>
            <a:r>
              <a:rPr lang="en-US" dirty="0" err="1"/>
              <a:t>기독교인에게</a:t>
            </a:r>
            <a:r>
              <a:rPr lang="en-US" dirty="0"/>
              <a:t> </a:t>
            </a:r>
            <a:r>
              <a:rPr lang="en-US" dirty="0" err="1"/>
              <a:t>도움을</a:t>
            </a:r>
            <a:r>
              <a:rPr lang="en-US" dirty="0"/>
              <a:t> </a:t>
            </a:r>
            <a:r>
              <a:rPr lang="en-US" dirty="0" err="1"/>
              <a:t>구했습니다</a:t>
            </a:r>
            <a:r>
              <a:rPr lang="en-US" dirty="0"/>
              <a:t>. </a:t>
            </a:r>
            <a:r>
              <a:rPr lang="en-US" dirty="0" err="1"/>
              <a:t>세나카가</a:t>
            </a:r>
            <a:r>
              <a:rPr lang="en-US" dirty="0"/>
              <a:t> </a:t>
            </a:r>
            <a:r>
              <a:rPr lang="en-US" dirty="0" err="1"/>
              <a:t>기도했을</a:t>
            </a:r>
            <a:r>
              <a:rPr lang="en-US" dirty="0"/>
              <a:t> 때 </a:t>
            </a:r>
            <a:r>
              <a:rPr lang="en-US" dirty="0" err="1"/>
              <a:t>아이는</a:t>
            </a:r>
            <a:r>
              <a:rPr lang="en-US" dirty="0"/>
              <a:t> </a:t>
            </a:r>
            <a:r>
              <a:rPr lang="en-US" dirty="0" err="1"/>
              <a:t>치유되었고</a:t>
            </a:r>
            <a:r>
              <a:rPr lang="en-US" dirty="0"/>
              <a:t>, 그 </a:t>
            </a:r>
            <a:r>
              <a:rPr lang="en-US" dirty="0" err="1"/>
              <a:t>가정은</a:t>
            </a:r>
            <a:r>
              <a:rPr lang="en-US" dirty="0"/>
              <a:t> </a:t>
            </a:r>
            <a:r>
              <a:rPr lang="en-US" dirty="0" err="1"/>
              <a:t>마을에서</a:t>
            </a:r>
            <a:r>
              <a:rPr lang="en-US" dirty="0"/>
              <a:t> </a:t>
            </a:r>
            <a:r>
              <a:rPr lang="en-US" dirty="0" err="1"/>
              <a:t>처음으로</a:t>
            </a:r>
            <a:r>
              <a:rPr lang="en-US" dirty="0"/>
              <a:t> </a:t>
            </a:r>
            <a:r>
              <a:rPr lang="en-US" dirty="0" err="1"/>
              <a:t>주님을</a:t>
            </a:r>
            <a:r>
              <a:rPr lang="en-US" dirty="0"/>
              <a:t> </a:t>
            </a:r>
            <a:r>
              <a:rPr lang="en-US" dirty="0" err="1"/>
              <a:t>영접한</a:t>
            </a:r>
            <a:r>
              <a:rPr lang="en-US" dirty="0"/>
              <a:t> </a:t>
            </a:r>
            <a:r>
              <a:rPr lang="en-US" dirty="0" err="1"/>
              <a:t>가정이</a:t>
            </a:r>
            <a:r>
              <a:rPr lang="en-US" dirty="0"/>
              <a:t> </a:t>
            </a:r>
            <a:r>
              <a:rPr lang="en-US" dirty="0" err="1"/>
              <a:t>되었습니다</a:t>
            </a:r>
            <a:r>
              <a:rPr lang="en-US" dirty="0"/>
              <a:t>. </a:t>
            </a:r>
            <a:r>
              <a:rPr lang="en-US" dirty="0" err="1"/>
              <a:t>세나카와</a:t>
            </a:r>
            <a:r>
              <a:rPr lang="en-US" dirty="0"/>
              <a:t> </a:t>
            </a:r>
            <a:r>
              <a:rPr lang="en-US" dirty="0" err="1"/>
              <a:t>칸차나는</a:t>
            </a:r>
            <a:r>
              <a:rPr lang="en-US" dirty="0"/>
              <a:t> </a:t>
            </a:r>
            <a:r>
              <a:rPr lang="en-US" dirty="0" err="1"/>
              <a:t>여기서</a:t>
            </a:r>
            <a:r>
              <a:rPr lang="en-US" dirty="0"/>
              <a:t> </a:t>
            </a:r>
            <a:r>
              <a:rPr lang="en-US" dirty="0" err="1"/>
              <a:t>멈추지</a:t>
            </a:r>
            <a:r>
              <a:rPr lang="en-US" dirty="0"/>
              <a:t> </a:t>
            </a:r>
            <a:r>
              <a:rPr lang="en-US" dirty="0" err="1"/>
              <a:t>않고</a:t>
            </a:r>
            <a:r>
              <a:rPr lang="en-US" dirty="0"/>
              <a:t> </a:t>
            </a:r>
            <a:r>
              <a:rPr lang="en-US" dirty="0" err="1"/>
              <a:t>가족을</a:t>
            </a:r>
            <a:r>
              <a:rPr lang="en-US" dirty="0"/>
              <a:t> </a:t>
            </a:r>
            <a:r>
              <a:rPr lang="en-US" dirty="0" err="1"/>
              <a:t>시작으로</a:t>
            </a:r>
            <a:r>
              <a:rPr lang="en-US" dirty="0"/>
              <a:t> </a:t>
            </a:r>
            <a:r>
              <a:rPr lang="en-US" dirty="0" err="1"/>
              <a:t>마을</a:t>
            </a:r>
            <a:r>
              <a:rPr lang="en-US" dirty="0"/>
              <a:t> </a:t>
            </a:r>
            <a:r>
              <a:rPr lang="en-US" dirty="0" err="1"/>
              <a:t>전체에</a:t>
            </a:r>
            <a:r>
              <a:rPr lang="en-US" dirty="0"/>
              <a:t> </a:t>
            </a:r>
            <a:r>
              <a:rPr lang="en-US" dirty="0" err="1"/>
              <a:t>복음을</a:t>
            </a:r>
            <a:r>
              <a:rPr lang="en-US" dirty="0"/>
              <a:t> </a:t>
            </a:r>
            <a:r>
              <a:rPr lang="en-US" dirty="0" err="1"/>
              <a:t>전해</a:t>
            </a:r>
            <a:r>
              <a:rPr lang="en-US" dirty="0"/>
              <a:t> </a:t>
            </a:r>
            <a:r>
              <a:rPr lang="en-US" dirty="0" err="1"/>
              <a:t>나갔습니다</a:t>
            </a:r>
            <a:r>
              <a:rPr lang="en-US" dirty="0"/>
              <a:t>.</a:t>
            </a:r>
            <a:endParaRPr lang="en-US" dirty="0">
              <a:ea typeface="맑은 고딕"/>
            </a:endParaRPr>
          </a:p>
          <a:p>
            <a:r>
              <a:rPr lang="en-US" dirty="0" err="1"/>
              <a:t>세나카는</a:t>
            </a:r>
            <a:r>
              <a:rPr lang="en-US" dirty="0"/>
              <a:t> “10가정 </a:t>
            </a:r>
            <a:r>
              <a:rPr lang="en-US" dirty="0" err="1"/>
              <a:t>이상에게</a:t>
            </a:r>
            <a:r>
              <a:rPr lang="en-US" dirty="0"/>
              <a:t> </a:t>
            </a:r>
            <a:r>
              <a:rPr lang="en-US" dirty="0" err="1"/>
              <a:t>복음을</a:t>
            </a:r>
            <a:r>
              <a:rPr lang="en-US" dirty="0"/>
              <a:t> </a:t>
            </a:r>
            <a:r>
              <a:rPr lang="en-US" dirty="0" err="1"/>
              <a:t>전했습니다</a:t>
            </a:r>
            <a:r>
              <a:rPr lang="en-US" dirty="0"/>
              <a:t>. </a:t>
            </a:r>
            <a:r>
              <a:rPr lang="en-US" dirty="0" err="1"/>
              <a:t>많은</a:t>
            </a:r>
            <a:r>
              <a:rPr lang="en-US" dirty="0"/>
              <a:t> </a:t>
            </a:r>
            <a:r>
              <a:rPr lang="en-US" dirty="0" err="1"/>
              <a:t>이들이</a:t>
            </a:r>
            <a:r>
              <a:rPr lang="en-US" dirty="0"/>
              <a:t> </a:t>
            </a:r>
            <a:r>
              <a:rPr lang="en-US" dirty="0" err="1"/>
              <a:t>주님을</a:t>
            </a:r>
            <a:r>
              <a:rPr lang="en-US" dirty="0"/>
              <a:t> </a:t>
            </a:r>
            <a:r>
              <a:rPr lang="en-US" dirty="0" err="1"/>
              <a:t>영접했지만</a:t>
            </a:r>
            <a:r>
              <a:rPr lang="en-US" dirty="0"/>
              <a:t> </a:t>
            </a:r>
            <a:r>
              <a:rPr lang="en-US" dirty="0" err="1"/>
              <a:t>그만큼의</a:t>
            </a:r>
            <a:r>
              <a:rPr lang="en-US" dirty="0"/>
              <a:t> </a:t>
            </a:r>
            <a:r>
              <a:rPr lang="en-US" dirty="0" err="1"/>
              <a:t>반대도</a:t>
            </a:r>
            <a:r>
              <a:rPr lang="en-US" dirty="0"/>
              <a:t> </a:t>
            </a:r>
            <a:r>
              <a:rPr lang="en-US" dirty="0" err="1"/>
              <a:t>있었습니다</a:t>
            </a:r>
            <a:r>
              <a:rPr lang="en-US" dirty="0"/>
              <a:t>. </a:t>
            </a:r>
            <a:r>
              <a:rPr lang="en-US" dirty="0" err="1"/>
              <a:t>칸차나를</a:t>
            </a:r>
            <a:r>
              <a:rPr lang="en-US" dirty="0"/>
              <a:t> </a:t>
            </a:r>
            <a:r>
              <a:rPr lang="en-US" dirty="0" err="1"/>
              <a:t>통해</a:t>
            </a:r>
            <a:r>
              <a:rPr lang="en-US" dirty="0"/>
              <a:t> </a:t>
            </a:r>
            <a:r>
              <a:rPr lang="en-US" dirty="0" err="1"/>
              <a:t>많은</a:t>
            </a:r>
            <a:r>
              <a:rPr lang="en-US" dirty="0"/>
              <a:t> </a:t>
            </a:r>
            <a:r>
              <a:rPr lang="en-US" dirty="0" err="1"/>
              <a:t>여성이</a:t>
            </a:r>
            <a:r>
              <a:rPr lang="en-US" dirty="0"/>
              <a:t> </a:t>
            </a:r>
            <a:r>
              <a:rPr lang="en-US" dirty="0" err="1"/>
              <a:t>주님을</a:t>
            </a:r>
            <a:r>
              <a:rPr lang="en-US" dirty="0"/>
              <a:t> </a:t>
            </a:r>
            <a:r>
              <a:rPr lang="en-US" dirty="0" err="1"/>
              <a:t>믿게</a:t>
            </a:r>
            <a:r>
              <a:rPr lang="en-US" dirty="0"/>
              <a:t> </a:t>
            </a:r>
            <a:r>
              <a:rPr lang="en-US" dirty="0" err="1"/>
              <a:t>되었지만</a:t>
            </a:r>
            <a:r>
              <a:rPr lang="en-US" dirty="0"/>
              <a:t>, </a:t>
            </a:r>
            <a:r>
              <a:rPr lang="en-US" dirty="0" err="1"/>
              <a:t>그들의</a:t>
            </a:r>
            <a:r>
              <a:rPr lang="en-US" dirty="0"/>
              <a:t> </a:t>
            </a:r>
            <a:r>
              <a:rPr lang="en-US" dirty="0" err="1"/>
              <a:t>남편이</a:t>
            </a:r>
            <a:r>
              <a:rPr lang="en-US" dirty="0"/>
              <a:t> </a:t>
            </a:r>
            <a:r>
              <a:rPr lang="en-US" dirty="0" err="1"/>
              <a:t>아내를</a:t>
            </a:r>
            <a:r>
              <a:rPr lang="en-US" dirty="0"/>
              <a:t> </a:t>
            </a:r>
            <a:r>
              <a:rPr lang="en-US" dirty="0" err="1"/>
              <a:t>핍박하기</a:t>
            </a:r>
            <a:r>
              <a:rPr lang="en-US" dirty="0"/>
              <a:t> </a:t>
            </a:r>
            <a:r>
              <a:rPr lang="en-US" dirty="0" err="1"/>
              <a:t>시작했습니다”라고</a:t>
            </a:r>
            <a:r>
              <a:rPr lang="en-US" dirty="0"/>
              <a:t> </a:t>
            </a:r>
            <a:r>
              <a:rPr lang="en-US" dirty="0" err="1"/>
              <a:t>설명했습니다</a:t>
            </a:r>
            <a:r>
              <a:rPr lang="en-US" dirty="0"/>
              <a:t>. </a:t>
            </a:r>
            <a:r>
              <a:rPr lang="en-US" dirty="0" err="1"/>
              <a:t>세나카와</a:t>
            </a:r>
            <a:r>
              <a:rPr lang="en-US" dirty="0"/>
              <a:t> </a:t>
            </a:r>
            <a:r>
              <a:rPr lang="en-US" dirty="0" err="1"/>
              <a:t>칸차나는</a:t>
            </a:r>
            <a:r>
              <a:rPr lang="en-US" dirty="0"/>
              <a:t> </a:t>
            </a:r>
            <a:r>
              <a:rPr lang="en-US" dirty="0" err="1"/>
              <a:t>연합된</a:t>
            </a:r>
            <a:r>
              <a:rPr lang="en-US" dirty="0"/>
              <a:t> </a:t>
            </a:r>
            <a:r>
              <a:rPr lang="en-US" dirty="0" err="1"/>
              <a:t>성경적</a:t>
            </a:r>
            <a:r>
              <a:rPr lang="en-US" dirty="0"/>
              <a:t> </a:t>
            </a:r>
            <a:r>
              <a:rPr lang="en-US" dirty="0" err="1"/>
              <a:t>가정의</a:t>
            </a:r>
            <a:r>
              <a:rPr lang="en-US" dirty="0"/>
              <a:t> </a:t>
            </a:r>
            <a:r>
              <a:rPr lang="en-US" dirty="0" err="1"/>
              <a:t>모범이</a:t>
            </a:r>
            <a:r>
              <a:rPr lang="en-US" dirty="0"/>
              <a:t> </a:t>
            </a:r>
            <a:r>
              <a:rPr lang="en-US" dirty="0" err="1"/>
              <a:t>되었습니다</a:t>
            </a:r>
            <a:r>
              <a:rPr lang="en-US" dirty="0"/>
              <a:t>. </a:t>
            </a:r>
            <a:r>
              <a:rPr lang="en-US" dirty="0" err="1"/>
              <a:t>세나카는</a:t>
            </a:r>
            <a:r>
              <a:rPr lang="en-US" dirty="0"/>
              <a:t> “</a:t>
            </a:r>
            <a:r>
              <a:rPr lang="en-US" dirty="0" err="1"/>
              <a:t>사람들이</a:t>
            </a:r>
            <a:r>
              <a:rPr lang="en-US" dirty="0"/>
              <a:t> </a:t>
            </a:r>
            <a:r>
              <a:rPr lang="en-US" dirty="0" err="1"/>
              <a:t>우리가</a:t>
            </a:r>
            <a:r>
              <a:rPr lang="en-US" dirty="0"/>
              <a:t> </a:t>
            </a:r>
            <a:r>
              <a:rPr lang="en-US" dirty="0" err="1"/>
              <a:t>돈을</a:t>
            </a:r>
            <a:r>
              <a:rPr lang="en-US" dirty="0"/>
              <a:t> </a:t>
            </a:r>
            <a:r>
              <a:rPr lang="en-US" dirty="0" err="1"/>
              <a:t>주고</a:t>
            </a:r>
            <a:r>
              <a:rPr lang="en-US" dirty="0"/>
              <a:t> </a:t>
            </a:r>
            <a:r>
              <a:rPr lang="en-US" dirty="0" err="1"/>
              <a:t>사람들을</a:t>
            </a:r>
            <a:r>
              <a:rPr lang="en-US" dirty="0"/>
              <a:t> </a:t>
            </a:r>
            <a:r>
              <a:rPr lang="en-US" dirty="0" err="1"/>
              <a:t>개종시킨다는</a:t>
            </a:r>
            <a:r>
              <a:rPr lang="en-US" dirty="0"/>
              <a:t> </a:t>
            </a:r>
            <a:r>
              <a:rPr lang="en-US" dirty="0" err="1"/>
              <a:t>소문을</a:t>
            </a:r>
            <a:r>
              <a:rPr lang="en-US" dirty="0"/>
              <a:t> </a:t>
            </a:r>
            <a:r>
              <a:rPr lang="en-US" dirty="0" err="1"/>
              <a:t>내기도</a:t>
            </a:r>
            <a:r>
              <a:rPr lang="en-US" dirty="0"/>
              <a:t> </a:t>
            </a:r>
            <a:r>
              <a:rPr lang="en-US" dirty="0" err="1"/>
              <a:t>했습니다”라고</a:t>
            </a:r>
            <a:r>
              <a:rPr lang="en-US" dirty="0"/>
              <a:t> </a:t>
            </a:r>
            <a:r>
              <a:rPr lang="en-US" dirty="0" err="1"/>
              <a:t>덧붙였습니다</a:t>
            </a:r>
            <a:r>
              <a:rPr lang="en-US" dirty="0"/>
              <a:t>.</a:t>
            </a:r>
            <a:endParaRPr lang="en-US" dirty="0">
              <a:ea typeface="맑은 고딕"/>
            </a:endParaRPr>
          </a:p>
          <a:p>
            <a:r>
              <a:rPr lang="en-US" dirty="0" err="1"/>
              <a:t>하지만</a:t>
            </a:r>
            <a:r>
              <a:rPr lang="en-US" dirty="0"/>
              <a:t> </a:t>
            </a:r>
            <a:r>
              <a:rPr lang="en-US" dirty="0" err="1"/>
              <a:t>이번에는</a:t>
            </a:r>
            <a:r>
              <a:rPr lang="en-US" dirty="0"/>
              <a:t> </a:t>
            </a:r>
            <a:r>
              <a:rPr lang="en-US" dirty="0" err="1"/>
              <a:t>프로그램의</a:t>
            </a:r>
            <a:r>
              <a:rPr lang="en-US" dirty="0"/>
              <a:t> </a:t>
            </a:r>
            <a:r>
              <a:rPr lang="en-US" dirty="0" err="1"/>
              <a:t>취지대로</a:t>
            </a:r>
            <a:r>
              <a:rPr lang="en-US" dirty="0"/>
              <a:t> </a:t>
            </a:r>
            <a:r>
              <a:rPr lang="en-US" dirty="0" err="1"/>
              <a:t>어떤</a:t>
            </a:r>
            <a:r>
              <a:rPr lang="en-US" dirty="0"/>
              <a:t> </a:t>
            </a:r>
            <a:r>
              <a:rPr lang="en-US" dirty="0" err="1"/>
              <a:t>장애물도</a:t>
            </a:r>
            <a:r>
              <a:rPr lang="en-US" dirty="0"/>
              <a:t> </a:t>
            </a:r>
            <a:r>
              <a:rPr lang="en-US" dirty="0" err="1"/>
              <a:t>마주할</a:t>
            </a:r>
            <a:r>
              <a:rPr lang="en-US" dirty="0"/>
              <a:t> </a:t>
            </a:r>
            <a:r>
              <a:rPr lang="en-US" dirty="0" err="1"/>
              <a:t>준비가</a:t>
            </a:r>
            <a:r>
              <a:rPr lang="en-US" dirty="0"/>
              <a:t> </a:t>
            </a:r>
            <a:r>
              <a:rPr lang="en-US" dirty="0" err="1"/>
              <a:t>되어</a:t>
            </a:r>
            <a:r>
              <a:rPr lang="en-US" dirty="0"/>
              <a:t> </a:t>
            </a:r>
            <a:r>
              <a:rPr lang="en-US" dirty="0" err="1"/>
              <a:t>있었습니다</a:t>
            </a:r>
            <a:r>
              <a:rPr lang="en-US" dirty="0"/>
              <a:t>. </a:t>
            </a:r>
            <a:r>
              <a:rPr lang="en-US" dirty="0" err="1"/>
              <a:t>칸차나는</a:t>
            </a:r>
            <a:r>
              <a:rPr lang="en-US" dirty="0"/>
              <a:t> “</a:t>
            </a:r>
            <a:r>
              <a:rPr lang="en-US" dirty="0" err="1"/>
              <a:t>처음에는</a:t>
            </a:r>
            <a:r>
              <a:rPr lang="en-US" dirty="0"/>
              <a:t> </a:t>
            </a:r>
            <a:r>
              <a:rPr lang="en-US" dirty="0" err="1"/>
              <a:t>목사님</a:t>
            </a:r>
            <a:r>
              <a:rPr lang="en-US" dirty="0"/>
              <a:t> </a:t>
            </a:r>
            <a:r>
              <a:rPr lang="en-US" dirty="0" err="1"/>
              <a:t>부부가</a:t>
            </a:r>
            <a:r>
              <a:rPr lang="en-US" dirty="0"/>
              <a:t> </a:t>
            </a:r>
            <a:r>
              <a:rPr lang="en-US" dirty="0" err="1"/>
              <a:t>우리를</a:t>
            </a:r>
            <a:r>
              <a:rPr lang="en-US" dirty="0"/>
              <a:t> </a:t>
            </a:r>
            <a:r>
              <a:rPr lang="en-US" dirty="0" err="1"/>
              <a:t>강하게</a:t>
            </a:r>
            <a:r>
              <a:rPr lang="en-US" dirty="0"/>
              <a:t> </a:t>
            </a:r>
            <a:r>
              <a:rPr lang="en-US" dirty="0" err="1"/>
              <a:t>해주셨고</a:t>
            </a:r>
            <a:r>
              <a:rPr lang="en-US" dirty="0"/>
              <a:t>, </a:t>
            </a:r>
            <a:r>
              <a:rPr lang="en-US" dirty="0" err="1"/>
              <a:t>그다음에는</a:t>
            </a:r>
            <a:r>
              <a:rPr lang="en-US" dirty="0"/>
              <a:t> 이 </a:t>
            </a:r>
            <a:r>
              <a:rPr lang="en-US" dirty="0" err="1"/>
              <a:t>프로그램이</a:t>
            </a:r>
            <a:r>
              <a:rPr lang="en-US" dirty="0"/>
              <a:t> </a:t>
            </a:r>
            <a:r>
              <a:rPr lang="en-US" dirty="0" err="1"/>
              <a:t>우리를</a:t>
            </a:r>
            <a:r>
              <a:rPr lang="en-US" dirty="0"/>
              <a:t> </a:t>
            </a:r>
            <a:r>
              <a:rPr lang="en-US" dirty="0" err="1"/>
              <a:t>더욱</a:t>
            </a:r>
            <a:r>
              <a:rPr lang="en-US" dirty="0"/>
              <a:t> </a:t>
            </a:r>
            <a:r>
              <a:rPr lang="en-US" dirty="0" err="1"/>
              <a:t>강하게</a:t>
            </a:r>
            <a:r>
              <a:rPr lang="en-US" dirty="0"/>
              <a:t> </a:t>
            </a:r>
            <a:r>
              <a:rPr lang="en-US" dirty="0" err="1"/>
              <a:t>만들었습니다”라고</a:t>
            </a:r>
            <a:r>
              <a:rPr lang="en-US" dirty="0"/>
              <a:t> </a:t>
            </a:r>
            <a:r>
              <a:rPr lang="en-US" dirty="0" err="1"/>
              <a:t>말했습니다</a:t>
            </a:r>
            <a:r>
              <a:rPr lang="en-US" dirty="0"/>
              <a:t>.</a:t>
            </a:r>
            <a:endParaRPr lang="en-US" dirty="0">
              <a:ea typeface="맑은 고딕"/>
            </a:endParaRPr>
          </a:p>
          <a:p>
            <a:r>
              <a:rPr lang="en-US" dirty="0" err="1"/>
              <a:t>이들은</a:t>
            </a:r>
            <a:r>
              <a:rPr lang="en-US" dirty="0"/>
              <a:t> </a:t>
            </a:r>
            <a:r>
              <a:rPr lang="en-US" dirty="0" err="1"/>
              <a:t>단순히</a:t>
            </a:r>
            <a:r>
              <a:rPr lang="en-US" dirty="0"/>
              <a:t> </a:t>
            </a:r>
            <a:r>
              <a:rPr lang="en-US" dirty="0" err="1"/>
              <a:t>복음을</a:t>
            </a:r>
            <a:r>
              <a:rPr lang="en-US" dirty="0"/>
              <a:t> </a:t>
            </a:r>
            <a:r>
              <a:rPr lang="en-US" dirty="0" err="1"/>
              <a:t>전하는</a:t>
            </a:r>
            <a:r>
              <a:rPr lang="en-US" dirty="0"/>
              <a:t> 데 </a:t>
            </a:r>
            <a:r>
              <a:rPr lang="en-US" dirty="0" err="1"/>
              <a:t>그치지</a:t>
            </a:r>
            <a:r>
              <a:rPr lang="en-US" dirty="0"/>
              <a:t> </a:t>
            </a:r>
            <a:r>
              <a:rPr lang="en-US" dirty="0" err="1"/>
              <a:t>않고</a:t>
            </a:r>
            <a:r>
              <a:rPr lang="en-US" dirty="0"/>
              <a:t>, </a:t>
            </a:r>
            <a:r>
              <a:rPr lang="en-US" dirty="0" err="1"/>
              <a:t>공동체와</a:t>
            </a:r>
            <a:r>
              <a:rPr lang="en-US" dirty="0"/>
              <a:t> </a:t>
            </a:r>
            <a:r>
              <a:rPr lang="en-US" dirty="0" err="1"/>
              <a:t>적극적으로</a:t>
            </a:r>
            <a:r>
              <a:rPr lang="en-US" dirty="0"/>
              <a:t> </a:t>
            </a:r>
            <a:r>
              <a:rPr lang="en-US" dirty="0" err="1"/>
              <a:t>교류하며</a:t>
            </a:r>
            <a:r>
              <a:rPr lang="en-US" dirty="0"/>
              <a:t> </a:t>
            </a:r>
            <a:r>
              <a:rPr lang="en-US" dirty="0" err="1"/>
              <a:t>모범적인</a:t>
            </a:r>
            <a:r>
              <a:rPr lang="en-US" dirty="0"/>
              <a:t> </a:t>
            </a:r>
            <a:r>
              <a:rPr lang="en-US" dirty="0" err="1"/>
              <a:t>삶을</a:t>
            </a:r>
            <a:r>
              <a:rPr lang="en-US" dirty="0"/>
              <a:t> </a:t>
            </a:r>
            <a:r>
              <a:rPr lang="en-US" dirty="0" err="1"/>
              <a:t>살았습니다</a:t>
            </a:r>
            <a:r>
              <a:rPr lang="en-US" dirty="0"/>
              <a:t>. </a:t>
            </a:r>
            <a:r>
              <a:rPr lang="en-US" dirty="0" err="1"/>
              <a:t>세나카는</a:t>
            </a:r>
            <a:r>
              <a:rPr lang="en-US" dirty="0"/>
              <a:t> “</a:t>
            </a:r>
            <a:r>
              <a:rPr lang="en-US" dirty="0" err="1"/>
              <a:t>한번은</a:t>
            </a:r>
            <a:r>
              <a:rPr lang="en-US" dirty="0"/>
              <a:t> </a:t>
            </a:r>
            <a:r>
              <a:rPr lang="en-US" dirty="0" err="1"/>
              <a:t>이웃에</a:t>
            </a:r>
            <a:r>
              <a:rPr lang="en-US" dirty="0"/>
              <a:t> </a:t>
            </a:r>
            <a:r>
              <a:rPr lang="en-US" dirty="0" err="1"/>
              <a:t>사는</a:t>
            </a:r>
            <a:r>
              <a:rPr lang="en-US" dirty="0"/>
              <a:t> </a:t>
            </a:r>
            <a:r>
              <a:rPr lang="en-US" dirty="0" err="1"/>
              <a:t>노인에게</a:t>
            </a:r>
            <a:r>
              <a:rPr lang="en-US" dirty="0"/>
              <a:t> </a:t>
            </a:r>
            <a:r>
              <a:rPr lang="en-US" dirty="0" err="1"/>
              <a:t>크리스마스</a:t>
            </a:r>
            <a:r>
              <a:rPr lang="en-US" dirty="0"/>
              <a:t> </a:t>
            </a:r>
            <a:r>
              <a:rPr lang="en-US" dirty="0" err="1"/>
              <a:t>점심을</a:t>
            </a:r>
            <a:r>
              <a:rPr lang="en-US" dirty="0"/>
              <a:t> </a:t>
            </a:r>
            <a:r>
              <a:rPr lang="en-US" dirty="0" err="1"/>
              <a:t>대접했는데</a:t>
            </a:r>
            <a:r>
              <a:rPr lang="en-US" dirty="0"/>
              <a:t>, </a:t>
            </a:r>
            <a:r>
              <a:rPr lang="en-US" dirty="0" err="1"/>
              <a:t>일부</a:t>
            </a:r>
            <a:r>
              <a:rPr lang="en-US" dirty="0"/>
              <a:t> </a:t>
            </a:r>
            <a:r>
              <a:rPr lang="en-US" dirty="0" err="1"/>
              <a:t>마을</a:t>
            </a:r>
            <a:r>
              <a:rPr lang="en-US" dirty="0"/>
              <a:t> </a:t>
            </a:r>
            <a:r>
              <a:rPr lang="en-US" dirty="0" err="1"/>
              <a:t>사람들이</a:t>
            </a:r>
            <a:r>
              <a:rPr lang="en-US" dirty="0"/>
              <a:t> </a:t>
            </a:r>
            <a:r>
              <a:rPr lang="en-US" dirty="0" err="1"/>
              <a:t>몰려와</a:t>
            </a:r>
            <a:r>
              <a:rPr lang="en-US" dirty="0"/>
              <a:t> </a:t>
            </a:r>
            <a:r>
              <a:rPr lang="en-US" dirty="0" err="1"/>
              <a:t>우리가</a:t>
            </a:r>
            <a:r>
              <a:rPr lang="en-US" dirty="0"/>
              <a:t> </a:t>
            </a:r>
            <a:r>
              <a:rPr lang="en-US" dirty="0" err="1"/>
              <a:t>혜택을</a:t>
            </a:r>
            <a:r>
              <a:rPr lang="en-US" dirty="0"/>
              <a:t> </a:t>
            </a:r>
            <a:r>
              <a:rPr lang="en-US" dirty="0" err="1"/>
              <a:t>미끼로</a:t>
            </a:r>
            <a:r>
              <a:rPr lang="en-US" dirty="0"/>
              <a:t> </a:t>
            </a:r>
            <a:r>
              <a:rPr lang="en-US" dirty="0" err="1"/>
              <a:t>사람들을</a:t>
            </a:r>
            <a:r>
              <a:rPr lang="en-US" dirty="0"/>
              <a:t> </a:t>
            </a:r>
            <a:r>
              <a:rPr lang="en-US" dirty="0" err="1"/>
              <a:t>개종시키려</a:t>
            </a:r>
            <a:r>
              <a:rPr lang="en-US" dirty="0"/>
              <a:t> </a:t>
            </a:r>
            <a:r>
              <a:rPr lang="en-US" dirty="0" err="1"/>
              <a:t>한다며</a:t>
            </a:r>
            <a:r>
              <a:rPr lang="en-US" dirty="0"/>
              <a:t> </a:t>
            </a:r>
            <a:r>
              <a:rPr lang="en-US" dirty="0" err="1"/>
              <a:t>비난했습니다”라고</a:t>
            </a:r>
            <a:r>
              <a:rPr lang="en-US" dirty="0"/>
              <a:t> </a:t>
            </a:r>
            <a:r>
              <a:rPr lang="en-US" dirty="0" err="1"/>
              <a:t>말했습니다</a:t>
            </a:r>
            <a:r>
              <a:rPr lang="en-US" dirty="0"/>
              <a:t>. </a:t>
            </a:r>
            <a:r>
              <a:rPr lang="en-US" dirty="0" err="1"/>
              <a:t>크리스마스에</a:t>
            </a:r>
            <a:r>
              <a:rPr lang="en-US" dirty="0"/>
              <a:t> </a:t>
            </a:r>
            <a:r>
              <a:rPr lang="en-US" dirty="0" err="1"/>
              <a:t>기도하는</a:t>
            </a:r>
            <a:r>
              <a:rPr lang="en-US" dirty="0"/>
              <a:t> </a:t>
            </a:r>
            <a:r>
              <a:rPr lang="en-US" dirty="0" err="1"/>
              <a:t>도중</a:t>
            </a:r>
            <a:r>
              <a:rPr lang="en-US" dirty="0"/>
              <a:t> </a:t>
            </a:r>
            <a:r>
              <a:rPr lang="en-US" dirty="0" err="1"/>
              <a:t>집에</a:t>
            </a:r>
            <a:r>
              <a:rPr lang="en-US" dirty="0"/>
              <a:t> </a:t>
            </a:r>
            <a:r>
              <a:rPr lang="en-US" dirty="0" err="1"/>
              <a:t>돌팔매질을</a:t>
            </a:r>
            <a:r>
              <a:rPr lang="en-US" dirty="0"/>
              <a:t> </a:t>
            </a:r>
            <a:r>
              <a:rPr lang="en-US" dirty="0" err="1"/>
              <a:t>당하기도</a:t>
            </a:r>
            <a:r>
              <a:rPr lang="en-US" dirty="0"/>
              <a:t> </a:t>
            </a:r>
            <a:r>
              <a:rPr lang="en-US" dirty="0" err="1"/>
              <a:t>했으며</a:t>
            </a:r>
            <a:r>
              <a:rPr lang="en-US" dirty="0"/>
              <a:t>, </a:t>
            </a:r>
            <a:r>
              <a:rPr lang="en-US" dirty="0" err="1"/>
              <a:t>마을</a:t>
            </a:r>
            <a:r>
              <a:rPr lang="en-US" dirty="0"/>
              <a:t> </a:t>
            </a:r>
            <a:r>
              <a:rPr lang="en-US" dirty="0" err="1"/>
              <a:t>사람들은</a:t>
            </a:r>
            <a:r>
              <a:rPr lang="en-US" dirty="0"/>
              <a:t> </a:t>
            </a:r>
            <a:r>
              <a:rPr lang="en-US" dirty="0" err="1"/>
              <a:t>기도</a:t>
            </a:r>
            <a:r>
              <a:rPr lang="en-US" dirty="0"/>
              <a:t> </a:t>
            </a:r>
            <a:r>
              <a:rPr lang="en-US" dirty="0" err="1"/>
              <a:t>모임에</a:t>
            </a:r>
            <a:r>
              <a:rPr lang="en-US" dirty="0"/>
              <a:t> </a:t>
            </a:r>
            <a:r>
              <a:rPr lang="en-US" dirty="0" err="1"/>
              <a:t>대해</a:t>
            </a:r>
            <a:r>
              <a:rPr lang="en-US" dirty="0"/>
              <a:t> </a:t>
            </a:r>
            <a:r>
              <a:rPr lang="en-US" dirty="0" err="1"/>
              <a:t>경찰에</a:t>
            </a:r>
            <a:r>
              <a:rPr lang="en-US" dirty="0"/>
              <a:t> </a:t>
            </a:r>
            <a:r>
              <a:rPr lang="en-US" dirty="0" err="1"/>
              <a:t>신고까지</a:t>
            </a:r>
            <a:r>
              <a:rPr lang="en-US" dirty="0"/>
              <a:t> </a:t>
            </a:r>
            <a:r>
              <a:rPr lang="en-US" dirty="0" err="1"/>
              <a:t>했습니다</a:t>
            </a:r>
            <a:r>
              <a:rPr lang="en-US" dirty="0"/>
              <a:t>.</a:t>
            </a:r>
            <a:endParaRPr lang="en-US" dirty="0">
              <a:ea typeface="맑은 고딕"/>
            </a:endParaRPr>
          </a:p>
          <a:p>
            <a:r>
              <a:rPr lang="en-US" dirty="0" err="1"/>
              <a:t>이런</a:t>
            </a:r>
            <a:r>
              <a:rPr lang="en-US" dirty="0"/>
              <a:t> </a:t>
            </a:r>
            <a:r>
              <a:rPr lang="en-US" dirty="0" err="1"/>
              <a:t>고난과</a:t>
            </a:r>
            <a:r>
              <a:rPr lang="en-US" dirty="0"/>
              <a:t> </a:t>
            </a:r>
            <a:r>
              <a:rPr lang="en-US" dirty="0" err="1"/>
              <a:t>투쟁</a:t>
            </a:r>
            <a:r>
              <a:rPr lang="en-US" dirty="0"/>
              <a:t> </a:t>
            </a:r>
            <a:r>
              <a:rPr lang="en-US" dirty="0" err="1"/>
              <a:t>속에서도</a:t>
            </a:r>
            <a:r>
              <a:rPr lang="en-US" dirty="0"/>
              <a:t> </a:t>
            </a:r>
            <a:r>
              <a:rPr lang="en-US" dirty="0" err="1"/>
              <a:t>하나님은</a:t>
            </a:r>
            <a:r>
              <a:rPr lang="en-US" dirty="0"/>
              <a:t> </a:t>
            </a:r>
            <a:r>
              <a:rPr lang="en-US" dirty="0" err="1"/>
              <a:t>사람들이</a:t>
            </a:r>
            <a:r>
              <a:rPr lang="en-US" dirty="0"/>
              <a:t> </a:t>
            </a:r>
            <a:r>
              <a:rPr lang="en-US" dirty="0" err="1"/>
              <a:t>세나카와</a:t>
            </a:r>
            <a:r>
              <a:rPr lang="en-US" dirty="0"/>
              <a:t> </a:t>
            </a:r>
            <a:r>
              <a:rPr lang="en-US" dirty="0" err="1"/>
              <a:t>칸차나에게</a:t>
            </a:r>
            <a:r>
              <a:rPr lang="en-US" dirty="0"/>
              <a:t> </a:t>
            </a:r>
            <a:r>
              <a:rPr lang="en-US" dirty="0" err="1"/>
              <a:t>찾아올</a:t>
            </a:r>
            <a:r>
              <a:rPr lang="en-US" dirty="0"/>
              <a:t> </a:t>
            </a:r>
            <a:r>
              <a:rPr lang="en-US" dirty="0" err="1"/>
              <a:t>길을</a:t>
            </a:r>
            <a:r>
              <a:rPr lang="en-US" dirty="0"/>
              <a:t> </a:t>
            </a:r>
            <a:r>
              <a:rPr lang="en-US" dirty="0" err="1"/>
              <a:t>열어주셨습니다</a:t>
            </a:r>
            <a:r>
              <a:rPr lang="en-US" dirty="0"/>
              <a:t>. </a:t>
            </a:r>
            <a:r>
              <a:rPr lang="en-US" dirty="0" err="1"/>
              <a:t>마을</a:t>
            </a:r>
            <a:r>
              <a:rPr lang="en-US" dirty="0"/>
              <a:t> </a:t>
            </a:r>
            <a:r>
              <a:rPr lang="en-US" dirty="0" err="1"/>
              <a:t>사람들은</a:t>
            </a:r>
            <a:r>
              <a:rPr lang="en-US" dirty="0"/>
              <a:t> “</a:t>
            </a:r>
            <a:r>
              <a:rPr lang="en-US" dirty="0" err="1"/>
              <a:t>세나카</a:t>
            </a:r>
            <a:r>
              <a:rPr lang="en-US" dirty="0"/>
              <a:t>, </a:t>
            </a:r>
            <a:r>
              <a:rPr lang="en-US" dirty="0" err="1"/>
              <a:t>당신은</a:t>
            </a:r>
            <a:r>
              <a:rPr lang="en-US" dirty="0"/>
              <a:t> </a:t>
            </a:r>
            <a:r>
              <a:rPr lang="en-US" dirty="0" err="1"/>
              <a:t>농부인데</a:t>
            </a:r>
            <a:r>
              <a:rPr lang="en-US" dirty="0"/>
              <a:t> </a:t>
            </a:r>
            <a:r>
              <a:rPr lang="en-US" dirty="0" err="1"/>
              <a:t>어떻게</a:t>
            </a:r>
            <a:r>
              <a:rPr lang="en-US" dirty="0"/>
              <a:t> </a:t>
            </a:r>
            <a:r>
              <a:rPr lang="en-US" dirty="0" err="1"/>
              <a:t>그렇게</a:t>
            </a:r>
            <a:r>
              <a:rPr lang="en-US" dirty="0"/>
              <a:t> 잘 </a:t>
            </a:r>
            <a:r>
              <a:rPr lang="en-US" dirty="0" err="1"/>
              <a:t>지내나요</a:t>
            </a:r>
            <a:r>
              <a:rPr lang="en-US" dirty="0"/>
              <a:t>? </a:t>
            </a:r>
            <a:r>
              <a:rPr lang="en-US" dirty="0" err="1"/>
              <a:t>비결을</a:t>
            </a:r>
            <a:r>
              <a:rPr lang="en-US" dirty="0"/>
              <a:t> </a:t>
            </a:r>
            <a:r>
              <a:rPr lang="en-US" dirty="0" err="1"/>
              <a:t>알려주세요</a:t>
            </a:r>
            <a:r>
              <a:rPr lang="en-US" dirty="0"/>
              <a:t>!”</a:t>
            </a:r>
            <a:r>
              <a:rPr lang="en-US" dirty="0" err="1"/>
              <a:t>라고</a:t>
            </a:r>
            <a:r>
              <a:rPr lang="en-US" dirty="0"/>
              <a:t> </a:t>
            </a:r>
            <a:r>
              <a:rPr lang="en-US" dirty="0" err="1"/>
              <a:t>묻곤</a:t>
            </a:r>
            <a:r>
              <a:rPr lang="en-US" dirty="0"/>
              <a:t> </a:t>
            </a:r>
            <a:r>
              <a:rPr lang="en-US" dirty="0" err="1"/>
              <a:t>했습니다</a:t>
            </a:r>
            <a:r>
              <a:rPr lang="en-US" dirty="0"/>
              <a:t>. </a:t>
            </a:r>
            <a:r>
              <a:rPr lang="en-US" dirty="0" err="1"/>
              <a:t>그런</a:t>
            </a:r>
            <a:r>
              <a:rPr lang="en-US" dirty="0"/>
              <a:t> 말 </a:t>
            </a:r>
            <a:r>
              <a:rPr lang="en-US" dirty="0" err="1"/>
              <a:t>한마디</a:t>
            </a:r>
            <a:r>
              <a:rPr lang="en-US" dirty="0"/>
              <a:t> </a:t>
            </a:r>
            <a:r>
              <a:rPr lang="en-US" dirty="0" err="1"/>
              <a:t>한마디가</a:t>
            </a:r>
            <a:r>
              <a:rPr lang="en-US" dirty="0"/>
              <a:t> </a:t>
            </a:r>
            <a:r>
              <a:rPr lang="en-US" dirty="0" err="1"/>
              <a:t>복음을</a:t>
            </a:r>
            <a:r>
              <a:rPr lang="en-US" dirty="0"/>
              <a:t> </a:t>
            </a:r>
            <a:r>
              <a:rPr lang="en-US" dirty="0" err="1"/>
              <a:t>전할</a:t>
            </a:r>
            <a:r>
              <a:rPr lang="en-US" dirty="0"/>
              <a:t> </a:t>
            </a:r>
            <a:r>
              <a:rPr lang="en-US" dirty="0" err="1"/>
              <a:t>기회가</a:t>
            </a:r>
            <a:r>
              <a:rPr lang="en-US" dirty="0"/>
              <a:t> </a:t>
            </a:r>
            <a:r>
              <a:rPr lang="en-US" dirty="0" err="1"/>
              <a:t>되었고</a:t>
            </a:r>
            <a:r>
              <a:rPr lang="en-US" dirty="0"/>
              <a:t>, </a:t>
            </a:r>
            <a:r>
              <a:rPr lang="en-US" dirty="0" err="1"/>
              <a:t>부부는</a:t>
            </a:r>
            <a:r>
              <a:rPr lang="en-US" dirty="0"/>
              <a:t> </a:t>
            </a:r>
            <a:r>
              <a:rPr lang="en-US" dirty="0" err="1"/>
              <a:t>결코</a:t>
            </a:r>
            <a:r>
              <a:rPr lang="en-US" dirty="0"/>
              <a:t> 그 </a:t>
            </a:r>
            <a:r>
              <a:rPr lang="en-US" dirty="0" err="1"/>
              <a:t>기회를</a:t>
            </a:r>
            <a:r>
              <a:rPr lang="en-US" dirty="0"/>
              <a:t> </a:t>
            </a:r>
            <a:r>
              <a:rPr lang="en-US" dirty="0" err="1"/>
              <a:t>놓치지</a:t>
            </a:r>
            <a:r>
              <a:rPr lang="en-US" dirty="0"/>
              <a:t> </a:t>
            </a:r>
            <a:r>
              <a:rPr lang="en-US" dirty="0" err="1"/>
              <a:t>않았습니다</a:t>
            </a:r>
            <a:r>
              <a:rPr lang="en-US" dirty="0"/>
              <a:t>.</a:t>
            </a:r>
            <a:endParaRPr lang="en-US" dirty="0">
              <a:ea typeface="맑은 고딕"/>
            </a:endParaRPr>
          </a:p>
          <a:p>
            <a:r>
              <a:rPr lang="en-US" dirty="0" err="1"/>
              <a:t>프로그램</a:t>
            </a:r>
            <a:r>
              <a:rPr lang="en-US" dirty="0"/>
              <a:t> </a:t>
            </a:r>
            <a:r>
              <a:rPr lang="en-US" dirty="0" err="1"/>
              <a:t>이수</a:t>
            </a:r>
            <a:r>
              <a:rPr lang="en-US" dirty="0"/>
              <a:t> 1년 후, </a:t>
            </a:r>
            <a:r>
              <a:rPr lang="en-US" dirty="0" err="1"/>
              <a:t>부부를</a:t>
            </a:r>
            <a:r>
              <a:rPr lang="en-US" dirty="0"/>
              <a:t> </a:t>
            </a:r>
            <a:r>
              <a:rPr lang="en-US" dirty="0" err="1"/>
              <a:t>통해</a:t>
            </a:r>
            <a:r>
              <a:rPr lang="en-US" dirty="0"/>
              <a:t> </a:t>
            </a:r>
            <a:r>
              <a:rPr lang="en-US" dirty="0" err="1"/>
              <a:t>복음을</a:t>
            </a:r>
            <a:r>
              <a:rPr lang="en-US" dirty="0"/>
              <a:t> </a:t>
            </a:r>
            <a:r>
              <a:rPr lang="en-US" dirty="0" err="1"/>
              <a:t>듣고</a:t>
            </a:r>
            <a:r>
              <a:rPr lang="en-US" dirty="0"/>
              <a:t> </a:t>
            </a:r>
            <a:r>
              <a:rPr lang="en-US" dirty="0" err="1"/>
              <a:t>주님을</a:t>
            </a:r>
            <a:r>
              <a:rPr lang="en-US" dirty="0"/>
              <a:t> </a:t>
            </a:r>
            <a:r>
              <a:rPr lang="en-US" dirty="0" err="1"/>
              <a:t>영접한</a:t>
            </a:r>
            <a:r>
              <a:rPr lang="en-US" dirty="0"/>
              <a:t> </a:t>
            </a:r>
            <a:r>
              <a:rPr lang="en-US" dirty="0" err="1"/>
              <a:t>이들은</a:t>
            </a:r>
            <a:r>
              <a:rPr lang="en-US" dirty="0"/>
              <a:t> </a:t>
            </a:r>
            <a:r>
              <a:rPr lang="en-US" dirty="0" err="1"/>
              <a:t>이제</a:t>
            </a:r>
            <a:r>
              <a:rPr lang="en-US" dirty="0"/>
              <a:t> </a:t>
            </a:r>
            <a:r>
              <a:rPr lang="en-US" dirty="0" err="1"/>
              <a:t>마태복음</a:t>
            </a:r>
            <a:r>
              <a:rPr lang="en-US" dirty="0"/>
              <a:t> 28장 19절의 “</a:t>
            </a:r>
            <a:r>
              <a:rPr lang="en-US" dirty="0" err="1"/>
              <a:t>가서</a:t>
            </a:r>
            <a:r>
              <a:rPr lang="en-US" dirty="0"/>
              <a:t> </a:t>
            </a:r>
            <a:r>
              <a:rPr lang="en-US" dirty="0" err="1"/>
              <a:t>제자를</a:t>
            </a:r>
            <a:r>
              <a:rPr lang="en-US" dirty="0"/>
              <a:t> </a:t>
            </a:r>
            <a:r>
              <a:rPr lang="en-US" dirty="0" err="1"/>
              <a:t>삼으라”는</a:t>
            </a:r>
            <a:r>
              <a:rPr lang="en-US" dirty="0"/>
              <a:t> </a:t>
            </a:r>
            <a:r>
              <a:rPr lang="en-US" dirty="0" err="1"/>
              <a:t>말씀을</a:t>
            </a:r>
            <a:r>
              <a:rPr lang="en-US" dirty="0"/>
              <a:t> </a:t>
            </a:r>
            <a:r>
              <a:rPr lang="en-US" dirty="0" err="1"/>
              <a:t>실천하며</a:t>
            </a:r>
            <a:r>
              <a:rPr lang="en-US" dirty="0"/>
              <a:t> </a:t>
            </a:r>
            <a:r>
              <a:rPr lang="en-US" dirty="0" err="1"/>
              <a:t>마을에서</a:t>
            </a:r>
            <a:r>
              <a:rPr lang="en-US" dirty="0"/>
              <a:t> </a:t>
            </a:r>
            <a:r>
              <a:rPr lang="en-US" dirty="0" err="1"/>
              <a:t>담대히</a:t>
            </a:r>
            <a:r>
              <a:rPr lang="en-US" dirty="0"/>
              <a:t> </a:t>
            </a:r>
            <a:r>
              <a:rPr lang="en-US" dirty="0" err="1"/>
              <a:t>복음을</a:t>
            </a:r>
            <a:r>
              <a:rPr lang="en-US" dirty="0"/>
              <a:t> </a:t>
            </a:r>
            <a:r>
              <a:rPr lang="en-US" dirty="0" err="1"/>
              <a:t>전하고</a:t>
            </a:r>
            <a:r>
              <a:rPr lang="en-US" dirty="0"/>
              <a:t> </a:t>
            </a:r>
            <a:r>
              <a:rPr lang="en-US" dirty="0" err="1"/>
              <a:t>있습니다</a:t>
            </a:r>
            <a:r>
              <a:rPr lang="en-US" dirty="0"/>
              <a:t>. </a:t>
            </a:r>
            <a:r>
              <a:rPr lang="en-US" dirty="0" err="1"/>
              <a:t>프로그램과</a:t>
            </a:r>
            <a:r>
              <a:rPr lang="en-US" dirty="0"/>
              <a:t> </a:t>
            </a:r>
            <a:r>
              <a:rPr lang="en-US" dirty="0" err="1"/>
              <a:t>목회자를</a:t>
            </a:r>
            <a:r>
              <a:rPr lang="en-US" dirty="0"/>
              <a:t> </a:t>
            </a:r>
            <a:r>
              <a:rPr lang="en-US" dirty="0" err="1"/>
              <a:t>통해</a:t>
            </a:r>
            <a:r>
              <a:rPr lang="en-US" dirty="0"/>
              <a:t> </a:t>
            </a:r>
            <a:r>
              <a:rPr lang="en-US" dirty="0" err="1"/>
              <a:t>세워진</a:t>
            </a:r>
            <a:r>
              <a:rPr lang="en-US" dirty="0"/>
              <a:t> </a:t>
            </a:r>
            <a:r>
              <a:rPr lang="en-US" dirty="0" err="1"/>
              <a:t>기초를</a:t>
            </a:r>
            <a:r>
              <a:rPr lang="en-US" dirty="0"/>
              <a:t> </a:t>
            </a:r>
            <a:r>
              <a:rPr lang="en-US" dirty="0" err="1"/>
              <a:t>바탕으로</a:t>
            </a:r>
            <a:r>
              <a:rPr lang="en-US" dirty="0"/>
              <a:t>, 이 </a:t>
            </a:r>
            <a:r>
              <a:rPr lang="en-US" dirty="0" err="1"/>
              <a:t>부부는</a:t>
            </a:r>
            <a:r>
              <a:rPr lang="en-US" dirty="0"/>
              <a:t> </a:t>
            </a:r>
            <a:r>
              <a:rPr lang="en-US" dirty="0" err="1"/>
              <a:t>개종자들을</a:t>
            </a:r>
            <a:r>
              <a:rPr lang="en-US" dirty="0"/>
              <a:t> </a:t>
            </a:r>
            <a:r>
              <a:rPr lang="en-US" dirty="0" err="1"/>
              <a:t>위한</a:t>
            </a:r>
            <a:r>
              <a:rPr lang="en-US" dirty="0"/>
              <a:t> </a:t>
            </a:r>
            <a:r>
              <a:rPr lang="en-US" dirty="0" err="1"/>
              <a:t>작은</a:t>
            </a:r>
            <a:r>
              <a:rPr lang="en-US" dirty="0"/>
              <a:t> </a:t>
            </a:r>
            <a:r>
              <a:rPr lang="en-US" dirty="0" err="1"/>
              <a:t>가정</a:t>
            </a:r>
            <a:r>
              <a:rPr lang="en-US" dirty="0"/>
              <a:t> </a:t>
            </a:r>
            <a:r>
              <a:rPr lang="en-US" dirty="0" err="1"/>
              <a:t>교회를</a:t>
            </a:r>
            <a:r>
              <a:rPr lang="en-US" dirty="0"/>
              <a:t> </a:t>
            </a:r>
            <a:r>
              <a:rPr lang="en-US" dirty="0" err="1"/>
              <a:t>시작하여</a:t>
            </a:r>
            <a:r>
              <a:rPr lang="en-US" dirty="0"/>
              <a:t> </a:t>
            </a:r>
            <a:r>
              <a:rPr lang="en-US" dirty="0" err="1"/>
              <a:t>공동체의</a:t>
            </a:r>
            <a:r>
              <a:rPr lang="en-US" dirty="0"/>
              <a:t> </a:t>
            </a:r>
            <a:r>
              <a:rPr lang="en-US" dirty="0" err="1"/>
              <a:t>지속</a:t>
            </a:r>
            <a:r>
              <a:rPr lang="en-US" dirty="0"/>
              <a:t> </a:t>
            </a:r>
            <a:r>
              <a:rPr lang="en-US" dirty="0" err="1"/>
              <a:t>가능하고</a:t>
            </a:r>
            <a:r>
              <a:rPr lang="en-US" dirty="0"/>
              <a:t> </a:t>
            </a:r>
            <a:r>
              <a:rPr lang="en-US" dirty="0" err="1"/>
              <a:t>신실한</a:t>
            </a:r>
            <a:r>
              <a:rPr lang="en-US" dirty="0"/>
              <a:t> </a:t>
            </a:r>
            <a:r>
              <a:rPr lang="en-US" dirty="0" err="1"/>
              <a:t>미래를</a:t>
            </a:r>
            <a:r>
              <a:rPr lang="en-US" dirty="0"/>
              <a:t> </a:t>
            </a:r>
            <a:r>
              <a:rPr lang="en-US" dirty="0" err="1"/>
              <a:t>만들어가고</a:t>
            </a:r>
            <a:r>
              <a:rPr lang="en-US" dirty="0"/>
              <a:t> </a:t>
            </a:r>
            <a:r>
              <a:rPr lang="en-US" dirty="0" err="1"/>
              <a:t>있습니다</a:t>
            </a:r>
            <a:r>
              <a:rPr lang="en-US" dirty="0"/>
              <a:t>.</a:t>
            </a:r>
            <a:endParaRPr lang="en-US" dirty="0">
              <a:ea typeface="맑은 고딕"/>
            </a:endParaRPr>
          </a:p>
        </p:txBody>
      </p:sp>
      <p:sp>
        <p:nvSpPr>
          <p:cNvPr id="4" name="슬라이드 번호 개체 틀 3">
            <a:extLst>
              <a:ext uri="{FF2B5EF4-FFF2-40B4-BE49-F238E27FC236}">
                <a16:creationId xmlns:a16="http://schemas.microsoft.com/office/drawing/2014/main" id="{E1DBEA65-BA4F-C483-1095-2CFDAEE05DD2}"/>
              </a:ext>
            </a:extLst>
          </p:cNvPr>
          <p:cNvSpPr>
            <a:spLocks noGrp="1"/>
          </p:cNvSpPr>
          <p:nvPr>
            <p:ph type="sldNum" sz="quarter" idx="5"/>
          </p:nvPr>
        </p:nvSpPr>
        <p:spPr/>
        <p:txBody>
          <a:bodyPr/>
          <a:lstStyle/>
          <a:p>
            <a:fld id="{036F5BE8-6970-450C-A342-D9D94ABB3E83}" type="slidenum">
              <a:rPr lang="ko-KR" altLang="en-US" smtClean="0"/>
              <a:t>15</a:t>
            </a:fld>
            <a:endParaRPr lang="ko-KR" altLang="en-US"/>
          </a:p>
        </p:txBody>
      </p:sp>
    </p:spTree>
    <p:extLst>
      <p:ext uri="{BB962C8B-B14F-4D97-AF65-F5344CB8AC3E}">
        <p14:creationId xmlns:p14="http://schemas.microsoft.com/office/powerpoint/2010/main" val="38463804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E6EA98-D62D-8099-DA8D-6A0E64C1BB86}"/>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EA648F71-3647-6A43-E70E-A4494352B0DA}"/>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4B607C30-46A7-FE24-9BCF-5918DE748CBA}"/>
              </a:ext>
            </a:extLst>
          </p:cNvPr>
          <p:cNvSpPr>
            <a:spLocks noGrp="1"/>
          </p:cNvSpPr>
          <p:nvPr>
            <p:ph type="body" idx="1"/>
          </p:nvPr>
        </p:nvSpPr>
        <p:spPr/>
        <p:txBody>
          <a:bodyPr/>
          <a:lstStyle/>
          <a:p>
            <a:endParaRPr lang="en-US" altLang="ko-KR">
              <a:ea typeface="맑은 고딕"/>
            </a:endParaRPr>
          </a:p>
        </p:txBody>
      </p:sp>
      <p:sp>
        <p:nvSpPr>
          <p:cNvPr id="4" name="슬라이드 번호 개체 틀 3">
            <a:extLst>
              <a:ext uri="{FF2B5EF4-FFF2-40B4-BE49-F238E27FC236}">
                <a16:creationId xmlns:a16="http://schemas.microsoft.com/office/drawing/2014/main" id="{9B0490F9-0096-F5AB-1DDC-37DDC0FD60AB}"/>
              </a:ext>
            </a:extLst>
          </p:cNvPr>
          <p:cNvSpPr>
            <a:spLocks noGrp="1"/>
          </p:cNvSpPr>
          <p:nvPr>
            <p:ph type="sldNum" sz="quarter" idx="5"/>
          </p:nvPr>
        </p:nvSpPr>
        <p:spPr/>
        <p:txBody>
          <a:bodyPr/>
          <a:lstStyle/>
          <a:p>
            <a:fld id="{036F5BE8-6970-450C-A342-D9D94ABB3E83}" type="slidenum">
              <a:rPr lang="ko-KR" altLang="en-US" smtClean="0"/>
              <a:t>16</a:t>
            </a:fld>
            <a:endParaRPr lang="ko-KR" altLang="en-US"/>
          </a:p>
        </p:txBody>
      </p:sp>
    </p:spTree>
    <p:extLst>
      <p:ext uri="{BB962C8B-B14F-4D97-AF65-F5344CB8AC3E}">
        <p14:creationId xmlns:p14="http://schemas.microsoft.com/office/powerpoint/2010/main" val="1553570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mj-ea"/>
              <a:ea typeface="+mj-ea"/>
            </a:endParaRPr>
          </a:p>
        </p:txBody>
      </p:sp>
      <p:sp>
        <p:nvSpPr>
          <p:cNvPr id="4" name="슬라이드 번호 개체 틀 3"/>
          <p:cNvSpPr>
            <a:spLocks noGrp="1"/>
          </p:cNvSpPr>
          <p:nvPr>
            <p:ph type="sldNum" sz="quarter" idx="5"/>
          </p:nvPr>
        </p:nvSpPr>
        <p:spPr/>
        <p:txBody>
          <a:bodyPr/>
          <a:lstStyle/>
          <a:p>
            <a:pPr rtl="0">
              <a:defRPr/>
            </a:pPr>
            <a:fld id="{115A580F-E35D-42E1-AF82-E41CC201EA91}" type="slidenum">
              <a:rPr lang="en-US" altLang="ko-KR"/>
              <a:pPr rtl="0">
                <a:defRPr/>
              </a:pPr>
              <a:t>17</a:t>
            </a:fld>
            <a:endParaRPr lang="en-US" altLang="ko-K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5A811E91-0338-D37E-FBD4-8F153CB2FB43}"/>
              </a:ext>
            </a:extLst>
          </p:cNvPr>
          <p:cNvSpPr>
            <a:spLocks noGrp="1"/>
          </p:cNvSpPr>
          <p:nvPr>
            <p:ph type="ctrTitle"/>
          </p:nvPr>
        </p:nvSpPr>
        <p:spPr>
          <a:xfrm>
            <a:off x="1524000" y="1122363"/>
            <a:ext cx="9144000" cy="2387600"/>
          </a:xfrm>
        </p:spPr>
        <p:txBody>
          <a:bodyPr anchor="b"/>
          <a:lstStyle>
            <a:lvl1pPr algn="ctr">
              <a:defRPr sz="6000"/>
            </a:lvl1pPr>
          </a:lstStyle>
          <a:p>
            <a:r>
              <a:rPr lang="ko-KR" altLang="en-US"/>
              <a:t>마스터 제목 스타일 편집</a:t>
            </a:r>
          </a:p>
        </p:txBody>
      </p:sp>
      <p:sp>
        <p:nvSpPr>
          <p:cNvPr id="3" name="부제목 2">
            <a:extLst>
              <a:ext uri="{FF2B5EF4-FFF2-40B4-BE49-F238E27FC236}">
                <a16:creationId xmlns:a16="http://schemas.microsoft.com/office/drawing/2014/main" id="{31BD17A3-F597-6C5E-91DD-63AC8F209A7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a:t>클릭하여 마스터 부제목 스타일 편집</a:t>
            </a:r>
          </a:p>
        </p:txBody>
      </p:sp>
      <p:sp>
        <p:nvSpPr>
          <p:cNvPr id="4" name="날짜 개체 틀 3">
            <a:extLst>
              <a:ext uri="{FF2B5EF4-FFF2-40B4-BE49-F238E27FC236}">
                <a16:creationId xmlns:a16="http://schemas.microsoft.com/office/drawing/2014/main" id="{8EC90727-0B99-8C11-DDC2-B420FE463BB2}"/>
              </a:ext>
            </a:extLst>
          </p:cNvPr>
          <p:cNvSpPr>
            <a:spLocks noGrp="1"/>
          </p:cNvSpPr>
          <p:nvPr>
            <p:ph type="dt" sz="half" idx="10"/>
          </p:nvPr>
        </p:nvSpPr>
        <p:spPr/>
        <p:txBody>
          <a:bodyPr/>
          <a:lstStyle/>
          <a:p>
            <a:fld id="{CF581DCF-FA60-45E2-A948-30B8BF1A7E4B}" type="datetimeFigureOut">
              <a:rPr lang="ko-KR" altLang="en-US" smtClean="0"/>
              <a:t>2026-03-23</a:t>
            </a:fld>
            <a:endParaRPr lang="ko-KR" altLang="en-US"/>
          </a:p>
        </p:txBody>
      </p:sp>
      <p:sp>
        <p:nvSpPr>
          <p:cNvPr id="5" name="바닥글 개체 틀 4">
            <a:extLst>
              <a:ext uri="{FF2B5EF4-FFF2-40B4-BE49-F238E27FC236}">
                <a16:creationId xmlns:a16="http://schemas.microsoft.com/office/drawing/2014/main" id="{EAB4C7F0-3532-FE68-533E-5575521327BC}"/>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9BC22918-0558-7F2E-7215-C6C43E6F30DF}"/>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26499721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E95BAE7C-6835-6955-D95D-411F73CCE47D}"/>
              </a:ext>
            </a:extLst>
          </p:cNvPr>
          <p:cNvSpPr>
            <a:spLocks noGrp="1"/>
          </p:cNvSpPr>
          <p:nvPr>
            <p:ph type="title"/>
          </p:nvPr>
        </p:nvSpPr>
        <p:spPr/>
        <p:txBody>
          <a:bodyPr/>
          <a:lstStyle/>
          <a:p>
            <a:r>
              <a:rPr lang="ko-KR" altLang="en-US"/>
              <a:t>마스터 제목 스타일 편집</a:t>
            </a:r>
          </a:p>
        </p:txBody>
      </p:sp>
      <p:sp>
        <p:nvSpPr>
          <p:cNvPr id="3" name="내용 개체 틀 2">
            <a:extLst>
              <a:ext uri="{FF2B5EF4-FFF2-40B4-BE49-F238E27FC236}">
                <a16:creationId xmlns:a16="http://schemas.microsoft.com/office/drawing/2014/main" id="{C2334C33-FDA4-065C-15CD-3E67842F1D75}"/>
              </a:ext>
            </a:extLst>
          </p:cNvPr>
          <p:cNvSpPr>
            <a:spLocks noGrp="1"/>
          </p:cNvSpPr>
          <p:nvPr>
            <p:ph idx="1"/>
          </p:nvPr>
        </p:nvSpPr>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437EBCC7-B198-03A4-B006-4EF29A444A08}"/>
              </a:ext>
            </a:extLst>
          </p:cNvPr>
          <p:cNvSpPr>
            <a:spLocks noGrp="1"/>
          </p:cNvSpPr>
          <p:nvPr>
            <p:ph type="dt" sz="half" idx="10"/>
          </p:nvPr>
        </p:nvSpPr>
        <p:spPr/>
        <p:txBody>
          <a:bodyPr/>
          <a:lstStyle/>
          <a:p>
            <a:fld id="{CF581DCF-FA60-45E2-A948-30B8BF1A7E4B}" type="datetimeFigureOut">
              <a:rPr lang="ko-KR" altLang="en-US" smtClean="0"/>
              <a:t>2026-03-23</a:t>
            </a:fld>
            <a:endParaRPr lang="ko-KR" altLang="en-US"/>
          </a:p>
        </p:txBody>
      </p:sp>
      <p:sp>
        <p:nvSpPr>
          <p:cNvPr id="5" name="바닥글 개체 틀 4">
            <a:extLst>
              <a:ext uri="{FF2B5EF4-FFF2-40B4-BE49-F238E27FC236}">
                <a16:creationId xmlns:a16="http://schemas.microsoft.com/office/drawing/2014/main" id="{C30B757C-E871-A27B-4135-739B40DFCB90}"/>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410DE359-C5C9-8A25-9BAF-8A7927C60E04}"/>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2973530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DA96F582-4000-6700-ECBA-FBDB1B927D3D}"/>
              </a:ext>
            </a:extLst>
          </p:cNvPr>
          <p:cNvSpPr>
            <a:spLocks noGrp="1"/>
          </p:cNvSpPr>
          <p:nvPr>
            <p:ph type="title"/>
          </p:nvPr>
        </p:nvSpPr>
        <p:spPr>
          <a:xfrm>
            <a:off x="831850" y="1709738"/>
            <a:ext cx="10515600" cy="2852737"/>
          </a:xfrm>
        </p:spPr>
        <p:txBody>
          <a:bodyPr anchor="b"/>
          <a:lstStyle>
            <a:lvl1pPr>
              <a:defRPr sz="6000"/>
            </a:lvl1pPr>
          </a:lstStyle>
          <a:p>
            <a:r>
              <a:rPr lang="ko-KR" altLang="en-US"/>
              <a:t>마스터 제목 스타일 편집</a:t>
            </a:r>
          </a:p>
        </p:txBody>
      </p:sp>
      <p:sp>
        <p:nvSpPr>
          <p:cNvPr id="3" name="텍스트 개체 틀 2">
            <a:extLst>
              <a:ext uri="{FF2B5EF4-FFF2-40B4-BE49-F238E27FC236}">
                <a16:creationId xmlns:a16="http://schemas.microsoft.com/office/drawing/2014/main" id="{F6AFF086-CE53-07AF-7508-F68EC565259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ko-KR" altLang="en-US"/>
              <a:t>마스터 텍스트 스타일을 편집하려면 클릭</a:t>
            </a:r>
          </a:p>
        </p:txBody>
      </p:sp>
      <p:sp>
        <p:nvSpPr>
          <p:cNvPr id="4" name="날짜 개체 틀 3">
            <a:extLst>
              <a:ext uri="{FF2B5EF4-FFF2-40B4-BE49-F238E27FC236}">
                <a16:creationId xmlns:a16="http://schemas.microsoft.com/office/drawing/2014/main" id="{CEE48DA0-9A41-A4C1-62C7-09405F374886}"/>
              </a:ext>
            </a:extLst>
          </p:cNvPr>
          <p:cNvSpPr>
            <a:spLocks noGrp="1"/>
          </p:cNvSpPr>
          <p:nvPr>
            <p:ph type="dt" sz="half" idx="10"/>
          </p:nvPr>
        </p:nvSpPr>
        <p:spPr/>
        <p:txBody>
          <a:bodyPr/>
          <a:lstStyle/>
          <a:p>
            <a:fld id="{CF581DCF-FA60-45E2-A948-30B8BF1A7E4B}" type="datetimeFigureOut">
              <a:rPr lang="ko-KR" altLang="en-US" smtClean="0"/>
              <a:t>2026-03-23</a:t>
            </a:fld>
            <a:endParaRPr lang="ko-KR" altLang="en-US"/>
          </a:p>
        </p:txBody>
      </p:sp>
      <p:sp>
        <p:nvSpPr>
          <p:cNvPr id="5" name="바닥글 개체 틀 4">
            <a:extLst>
              <a:ext uri="{FF2B5EF4-FFF2-40B4-BE49-F238E27FC236}">
                <a16:creationId xmlns:a16="http://schemas.microsoft.com/office/drawing/2014/main" id="{7858330D-E49E-E117-981C-513FE2D3E604}"/>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99E2FDB4-D5E4-12CC-A8DF-2C1B53F7903C}"/>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9182513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7D5DDE79-BEB3-649A-F5F9-8F1AA171C2D6}"/>
              </a:ext>
            </a:extLst>
          </p:cNvPr>
          <p:cNvSpPr>
            <a:spLocks noGrp="1"/>
          </p:cNvSpPr>
          <p:nvPr>
            <p:ph type="title"/>
          </p:nvPr>
        </p:nvSpPr>
        <p:spPr/>
        <p:txBody>
          <a:bodyPr/>
          <a:lstStyle/>
          <a:p>
            <a:r>
              <a:rPr lang="ko-KR" altLang="en-US"/>
              <a:t>마스터 제목 스타일 편집</a:t>
            </a:r>
          </a:p>
        </p:txBody>
      </p:sp>
      <p:sp>
        <p:nvSpPr>
          <p:cNvPr id="3" name="내용 개체 틀 2">
            <a:extLst>
              <a:ext uri="{FF2B5EF4-FFF2-40B4-BE49-F238E27FC236}">
                <a16:creationId xmlns:a16="http://schemas.microsoft.com/office/drawing/2014/main" id="{8E583AC9-2444-5571-B039-DCD08EA19FD2}"/>
              </a:ext>
            </a:extLst>
          </p:cNvPr>
          <p:cNvSpPr>
            <a:spLocks noGrp="1"/>
          </p:cNvSpPr>
          <p:nvPr>
            <p:ph sz="half" idx="1"/>
          </p:nvPr>
        </p:nvSpPr>
        <p:spPr>
          <a:xfrm>
            <a:off x="838200" y="1825625"/>
            <a:ext cx="5181600" cy="435133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내용 개체 틀 3">
            <a:extLst>
              <a:ext uri="{FF2B5EF4-FFF2-40B4-BE49-F238E27FC236}">
                <a16:creationId xmlns:a16="http://schemas.microsoft.com/office/drawing/2014/main" id="{89674FAF-A572-FB8A-78A1-AE3C8A911E31}"/>
              </a:ext>
            </a:extLst>
          </p:cNvPr>
          <p:cNvSpPr>
            <a:spLocks noGrp="1"/>
          </p:cNvSpPr>
          <p:nvPr>
            <p:ph sz="half" idx="2"/>
          </p:nvPr>
        </p:nvSpPr>
        <p:spPr>
          <a:xfrm>
            <a:off x="6172200" y="1825625"/>
            <a:ext cx="5181600" cy="435133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5" name="날짜 개체 틀 4">
            <a:extLst>
              <a:ext uri="{FF2B5EF4-FFF2-40B4-BE49-F238E27FC236}">
                <a16:creationId xmlns:a16="http://schemas.microsoft.com/office/drawing/2014/main" id="{5E3DC379-61B9-5DC3-FD3B-53012E0A49B7}"/>
              </a:ext>
            </a:extLst>
          </p:cNvPr>
          <p:cNvSpPr>
            <a:spLocks noGrp="1"/>
          </p:cNvSpPr>
          <p:nvPr>
            <p:ph type="dt" sz="half" idx="10"/>
          </p:nvPr>
        </p:nvSpPr>
        <p:spPr/>
        <p:txBody>
          <a:bodyPr/>
          <a:lstStyle/>
          <a:p>
            <a:fld id="{CF581DCF-FA60-45E2-A948-30B8BF1A7E4B}" type="datetimeFigureOut">
              <a:rPr lang="ko-KR" altLang="en-US" smtClean="0"/>
              <a:t>2026-03-23</a:t>
            </a:fld>
            <a:endParaRPr lang="ko-KR" altLang="en-US"/>
          </a:p>
        </p:txBody>
      </p:sp>
      <p:sp>
        <p:nvSpPr>
          <p:cNvPr id="6" name="바닥글 개체 틀 5">
            <a:extLst>
              <a:ext uri="{FF2B5EF4-FFF2-40B4-BE49-F238E27FC236}">
                <a16:creationId xmlns:a16="http://schemas.microsoft.com/office/drawing/2014/main" id="{F19C0DE9-4F02-6F38-094E-0F8A62E0BCD0}"/>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CAE39414-B190-C7F8-E7AF-6B6CF9DF3F74}"/>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2557944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190DDAB-3EAF-0F88-3724-04611F97882C}"/>
              </a:ext>
            </a:extLst>
          </p:cNvPr>
          <p:cNvSpPr>
            <a:spLocks noGrp="1"/>
          </p:cNvSpPr>
          <p:nvPr>
            <p:ph type="title"/>
          </p:nvPr>
        </p:nvSpPr>
        <p:spPr>
          <a:xfrm>
            <a:off x="839788" y="365125"/>
            <a:ext cx="10515600" cy="1325563"/>
          </a:xfrm>
        </p:spPr>
        <p:txBody>
          <a:bodyPr/>
          <a:lstStyle/>
          <a:p>
            <a:r>
              <a:rPr lang="ko-KR" altLang="en-US"/>
              <a:t>마스터 제목 스타일 편집</a:t>
            </a:r>
          </a:p>
        </p:txBody>
      </p:sp>
      <p:sp>
        <p:nvSpPr>
          <p:cNvPr id="3" name="텍스트 개체 틀 2">
            <a:extLst>
              <a:ext uri="{FF2B5EF4-FFF2-40B4-BE49-F238E27FC236}">
                <a16:creationId xmlns:a16="http://schemas.microsoft.com/office/drawing/2014/main" id="{54573A81-D046-3D50-BAD3-88995699BE7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편집하려면 클릭</a:t>
            </a:r>
          </a:p>
        </p:txBody>
      </p:sp>
      <p:sp>
        <p:nvSpPr>
          <p:cNvPr id="4" name="내용 개체 틀 3">
            <a:extLst>
              <a:ext uri="{FF2B5EF4-FFF2-40B4-BE49-F238E27FC236}">
                <a16:creationId xmlns:a16="http://schemas.microsoft.com/office/drawing/2014/main" id="{A5D69430-B21D-7C2C-534C-AB3E9A3397BF}"/>
              </a:ext>
            </a:extLst>
          </p:cNvPr>
          <p:cNvSpPr>
            <a:spLocks noGrp="1"/>
          </p:cNvSpPr>
          <p:nvPr>
            <p:ph sz="half" idx="2"/>
          </p:nvPr>
        </p:nvSpPr>
        <p:spPr>
          <a:xfrm>
            <a:off x="839788" y="2505075"/>
            <a:ext cx="5157787" cy="368458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5" name="텍스트 개체 틀 4">
            <a:extLst>
              <a:ext uri="{FF2B5EF4-FFF2-40B4-BE49-F238E27FC236}">
                <a16:creationId xmlns:a16="http://schemas.microsoft.com/office/drawing/2014/main" id="{4BFDF863-B63E-43E9-57B0-342CB0A3C7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편집하려면 클릭</a:t>
            </a:r>
          </a:p>
        </p:txBody>
      </p:sp>
      <p:sp>
        <p:nvSpPr>
          <p:cNvPr id="6" name="내용 개체 틀 5">
            <a:extLst>
              <a:ext uri="{FF2B5EF4-FFF2-40B4-BE49-F238E27FC236}">
                <a16:creationId xmlns:a16="http://schemas.microsoft.com/office/drawing/2014/main" id="{7E396735-9F8A-0F09-B7F4-8B9B03960BB8}"/>
              </a:ext>
            </a:extLst>
          </p:cNvPr>
          <p:cNvSpPr>
            <a:spLocks noGrp="1"/>
          </p:cNvSpPr>
          <p:nvPr>
            <p:ph sz="quarter" idx="4"/>
          </p:nvPr>
        </p:nvSpPr>
        <p:spPr>
          <a:xfrm>
            <a:off x="6172200" y="2505075"/>
            <a:ext cx="5183188" cy="368458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7" name="날짜 개체 틀 6">
            <a:extLst>
              <a:ext uri="{FF2B5EF4-FFF2-40B4-BE49-F238E27FC236}">
                <a16:creationId xmlns:a16="http://schemas.microsoft.com/office/drawing/2014/main" id="{1E2F7BF8-51AC-D86B-FAB1-2FD13EB2576D}"/>
              </a:ext>
            </a:extLst>
          </p:cNvPr>
          <p:cNvSpPr>
            <a:spLocks noGrp="1"/>
          </p:cNvSpPr>
          <p:nvPr>
            <p:ph type="dt" sz="half" idx="10"/>
          </p:nvPr>
        </p:nvSpPr>
        <p:spPr/>
        <p:txBody>
          <a:bodyPr/>
          <a:lstStyle/>
          <a:p>
            <a:fld id="{CF581DCF-FA60-45E2-A948-30B8BF1A7E4B}" type="datetimeFigureOut">
              <a:rPr lang="ko-KR" altLang="en-US" smtClean="0"/>
              <a:t>2026-03-23</a:t>
            </a:fld>
            <a:endParaRPr lang="ko-KR" altLang="en-US"/>
          </a:p>
        </p:txBody>
      </p:sp>
      <p:sp>
        <p:nvSpPr>
          <p:cNvPr id="8" name="바닥글 개체 틀 7">
            <a:extLst>
              <a:ext uri="{FF2B5EF4-FFF2-40B4-BE49-F238E27FC236}">
                <a16:creationId xmlns:a16="http://schemas.microsoft.com/office/drawing/2014/main" id="{59F51635-60F3-4F2E-EFA2-024FD346CD7C}"/>
              </a:ext>
            </a:extLst>
          </p:cNvPr>
          <p:cNvSpPr>
            <a:spLocks noGrp="1"/>
          </p:cNvSpPr>
          <p:nvPr>
            <p:ph type="ftr" sz="quarter" idx="11"/>
          </p:nvPr>
        </p:nvSpPr>
        <p:spPr/>
        <p:txBody>
          <a:bodyPr/>
          <a:lstStyle/>
          <a:p>
            <a:endParaRPr lang="ko-KR" altLang="en-US"/>
          </a:p>
        </p:txBody>
      </p:sp>
      <p:sp>
        <p:nvSpPr>
          <p:cNvPr id="9" name="슬라이드 번호 개체 틀 8">
            <a:extLst>
              <a:ext uri="{FF2B5EF4-FFF2-40B4-BE49-F238E27FC236}">
                <a16:creationId xmlns:a16="http://schemas.microsoft.com/office/drawing/2014/main" id="{D8931986-C231-29B3-D7E0-8A3312FD1B4A}"/>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753763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85309A55-9013-2AD5-1CF4-EC89776F5C45}"/>
              </a:ext>
            </a:extLst>
          </p:cNvPr>
          <p:cNvSpPr>
            <a:spLocks noGrp="1"/>
          </p:cNvSpPr>
          <p:nvPr>
            <p:ph type="title"/>
          </p:nvPr>
        </p:nvSpPr>
        <p:spPr/>
        <p:txBody>
          <a:bodyPr/>
          <a:lstStyle/>
          <a:p>
            <a:r>
              <a:rPr lang="ko-KR" altLang="en-US"/>
              <a:t>마스터 제목 스타일 편집</a:t>
            </a:r>
          </a:p>
        </p:txBody>
      </p:sp>
      <p:sp>
        <p:nvSpPr>
          <p:cNvPr id="3" name="날짜 개체 틀 2">
            <a:extLst>
              <a:ext uri="{FF2B5EF4-FFF2-40B4-BE49-F238E27FC236}">
                <a16:creationId xmlns:a16="http://schemas.microsoft.com/office/drawing/2014/main" id="{3C8327B1-7652-A519-F769-8DD1EBCBEDF6}"/>
              </a:ext>
            </a:extLst>
          </p:cNvPr>
          <p:cNvSpPr>
            <a:spLocks noGrp="1"/>
          </p:cNvSpPr>
          <p:nvPr>
            <p:ph type="dt" sz="half" idx="10"/>
          </p:nvPr>
        </p:nvSpPr>
        <p:spPr/>
        <p:txBody>
          <a:bodyPr/>
          <a:lstStyle/>
          <a:p>
            <a:fld id="{CF581DCF-FA60-45E2-A948-30B8BF1A7E4B}" type="datetimeFigureOut">
              <a:rPr lang="ko-KR" altLang="en-US" smtClean="0"/>
              <a:t>2026-03-23</a:t>
            </a:fld>
            <a:endParaRPr lang="ko-KR" altLang="en-US"/>
          </a:p>
        </p:txBody>
      </p:sp>
      <p:sp>
        <p:nvSpPr>
          <p:cNvPr id="4" name="바닥글 개체 틀 3">
            <a:extLst>
              <a:ext uri="{FF2B5EF4-FFF2-40B4-BE49-F238E27FC236}">
                <a16:creationId xmlns:a16="http://schemas.microsoft.com/office/drawing/2014/main" id="{2CFEE993-CE04-8A88-5D25-45B31C69F3E2}"/>
              </a:ext>
            </a:extLst>
          </p:cNvPr>
          <p:cNvSpPr>
            <a:spLocks noGrp="1"/>
          </p:cNvSpPr>
          <p:nvPr>
            <p:ph type="ftr" sz="quarter" idx="11"/>
          </p:nvPr>
        </p:nvSpPr>
        <p:spPr/>
        <p:txBody>
          <a:bodyPr/>
          <a:lstStyle/>
          <a:p>
            <a:endParaRPr lang="ko-KR" altLang="en-US"/>
          </a:p>
        </p:txBody>
      </p:sp>
      <p:sp>
        <p:nvSpPr>
          <p:cNvPr id="5" name="슬라이드 번호 개체 틀 4">
            <a:extLst>
              <a:ext uri="{FF2B5EF4-FFF2-40B4-BE49-F238E27FC236}">
                <a16:creationId xmlns:a16="http://schemas.microsoft.com/office/drawing/2014/main" id="{88160253-9B14-5E0E-7E9A-D4C3E7446792}"/>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2305865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a:extLst>
              <a:ext uri="{FF2B5EF4-FFF2-40B4-BE49-F238E27FC236}">
                <a16:creationId xmlns:a16="http://schemas.microsoft.com/office/drawing/2014/main" id="{5DC04C6F-9874-BF9B-6ED0-40274A3F892C}"/>
              </a:ext>
            </a:extLst>
          </p:cNvPr>
          <p:cNvSpPr>
            <a:spLocks noGrp="1"/>
          </p:cNvSpPr>
          <p:nvPr>
            <p:ph type="dt" sz="half" idx="10"/>
          </p:nvPr>
        </p:nvSpPr>
        <p:spPr/>
        <p:txBody>
          <a:bodyPr/>
          <a:lstStyle/>
          <a:p>
            <a:fld id="{CF581DCF-FA60-45E2-A948-30B8BF1A7E4B}" type="datetimeFigureOut">
              <a:rPr lang="ko-KR" altLang="en-US" smtClean="0"/>
              <a:t>2026-03-23</a:t>
            </a:fld>
            <a:endParaRPr lang="ko-KR" altLang="en-US"/>
          </a:p>
        </p:txBody>
      </p:sp>
      <p:sp>
        <p:nvSpPr>
          <p:cNvPr id="3" name="바닥글 개체 틀 2">
            <a:extLst>
              <a:ext uri="{FF2B5EF4-FFF2-40B4-BE49-F238E27FC236}">
                <a16:creationId xmlns:a16="http://schemas.microsoft.com/office/drawing/2014/main" id="{BE8EFC64-3E74-027A-ADE7-3BBDBAD359D7}"/>
              </a:ext>
            </a:extLst>
          </p:cNvPr>
          <p:cNvSpPr>
            <a:spLocks noGrp="1"/>
          </p:cNvSpPr>
          <p:nvPr>
            <p:ph type="ftr" sz="quarter" idx="11"/>
          </p:nvPr>
        </p:nvSpPr>
        <p:spPr/>
        <p:txBody>
          <a:bodyPr/>
          <a:lstStyle/>
          <a:p>
            <a:endParaRPr lang="ko-KR" altLang="en-US"/>
          </a:p>
        </p:txBody>
      </p:sp>
      <p:sp>
        <p:nvSpPr>
          <p:cNvPr id="4" name="슬라이드 번호 개체 틀 3">
            <a:extLst>
              <a:ext uri="{FF2B5EF4-FFF2-40B4-BE49-F238E27FC236}">
                <a16:creationId xmlns:a16="http://schemas.microsoft.com/office/drawing/2014/main" id="{6BC01288-0E33-C578-5B70-603711C4431F}"/>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12238512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D18A4ECD-A4C4-F919-2328-3FE5C03EF52C}"/>
              </a:ext>
            </a:extLst>
          </p:cNvPr>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내용 개체 틀 2">
            <a:extLst>
              <a:ext uri="{FF2B5EF4-FFF2-40B4-BE49-F238E27FC236}">
                <a16:creationId xmlns:a16="http://schemas.microsoft.com/office/drawing/2014/main" id="{7205594C-B34E-B34D-8E83-FBC2B964FB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텍스트 개체 틀 3">
            <a:extLst>
              <a:ext uri="{FF2B5EF4-FFF2-40B4-BE49-F238E27FC236}">
                <a16:creationId xmlns:a16="http://schemas.microsoft.com/office/drawing/2014/main" id="{F4164569-4C97-B16A-2818-9B1D4791A4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스타일을 편집하려면 클릭</a:t>
            </a:r>
          </a:p>
        </p:txBody>
      </p:sp>
      <p:sp>
        <p:nvSpPr>
          <p:cNvPr id="5" name="날짜 개체 틀 4">
            <a:extLst>
              <a:ext uri="{FF2B5EF4-FFF2-40B4-BE49-F238E27FC236}">
                <a16:creationId xmlns:a16="http://schemas.microsoft.com/office/drawing/2014/main" id="{9EBE309D-5227-D045-AA62-0E991EF33AFB}"/>
              </a:ext>
            </a:extLst>
          </p:cNvPr>
          <p:cNvSpPr>
            <a:spLocks noGrp="1"/>
          </p:cNvSpPr>
          <p:nvPr>
            <p:ph type="dt" sz="half" idx="10"/>
          </p:nvPr>
        </p:nvSpPr>
        <p:spPr/>
        <p:txBody>
          <a:bodyPr/>
          <a:lstStyle/>
          <a:p>
            <a:fld id="{CF581DCF-FA60-45E2-A948-30B8BF1A7E4B}" type="datetimeFigureOut">
              <a:rPr lang="ko-KR" altLang="en-US" smtClean="0"/>
              <a:t>2026-03-23</a:t>
            </a:fld>
            <a:endParaRPr lang="ko-KR" altLang="en-US"/>
          </a:p>
        </p:txBody>
      </p:sp>
      <p:sp>
        <p:nvSpPr>
          <p:cNvPr id="6" name="바닥글 개체 틀 5">
            <a:extLst>
              <a:ext uri="{FF2B5EF4-FFF2-40B4-BE49-F238E27FC236}">
                <a16:creationId xmlns:a16="http://schemas.microsoft.com/office/drawing/2014/main" id="{A018F77B-33EA-E599-C16E-FDB91C077490}"/>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42316A75-DF03-C55B-E931-472150EC94CD}"/>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1621942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2F6BCE25-0C0F-5725-58E9-CA0D185439E6}"/>
              </a:ext>
            </a:extLst>
          </p:cNvPr>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그림 개체 틀 2">
            <a:extLst>
              <a:ext uri="{FF2B5EF4-FFF2-40B4-BE49-F238E27FC236}">
                <a16:creationId xmlns:a16="http://schemas.microsoft.com/office/drawing/2014/main" id="{48CBF2CF-C995-E6A5-2D54-4FC52865A0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a:extLst>
              <a:ext uri="{FF2B5EF4-FFF2-40B4-BE49-F238E27FC236}">
                <a16:creationId xmlns:a16="http://schemas.microsoft.com/office/drawing/2014/main" id="{AEA7664A-06A3-AE40-312D-BB30B1E28E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스타일을 편집하려면 클릭</a:t>
            </a:r>
          </a:p>
        </p:txBody>
      </p:sp>
      <p:sp>
        <p:nvSpPr>
          <p:cNvPr id="5" name="날짜 개체 틀 4">
            <a:extLst>
              <a:ext uri="{FF2B5EF4-FFF2-40B4-BE49-F238E27FC236}">
                <a16:creationId xmlns:a16="http://schemas.microsoft.com/office/drawing/2014/main" id="{A8390079-747D-5C5C-1436-C45453A9C874}"/>
              </a:ext>
            </a:extLst>
          </p:cNvPr>
          <p:cNvSpPr>
            <a:spLocks noGrp="1"/>
          </p:cNvSpPr>
          <p:nvPr>
            <p:ph type="dt" sz="half" idx="10"/>
          </p:nvPr>
        </p:nvSpPr>
        <p:spPr/>
        <p:txBody>
          <a:bodyPr/>
          <a:lstStyle/>
          <a:p>
            <a:fld id="{CF581DCF-FA60-45E2-A948-30B8BF1A7E4B}" type="datetimeFigureOut">
              <a:rPr lang="ko-KR" altLang="en-US" smtClean="0"/>
              <a:t>2026-03-23</a:t>
            </a:fld>
            <a:endParaRPr lang="ko-KR" altLang="en-US"/>
          </a:p>
        </p:txBody>
      </p:sp>
      <p:sp>
        <p:nvSpPr>
          <p:cNvPr id="6" name="바닥글 개체 틀 5">
            <a:extLst>
              <a:ext uri="{FF2B5EF4-FFF2-40B4-BE49-F238E27FC236}">
                <a16:creationId xmlns:a16="http://schemas.microsoft.com/office/drawing/2014/main" id="{747BAA16-3167-483E-6612-5FC814550D73}"/>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47E6EC1F-F822-8A24-0771-0BDB6ADD6CE4}"/>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32928766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7AE22A0-844B-542A-3120-7D9BBFC8E325}"/>
              </a:ext>
            </a:extLst>
          </p:cNvPr>
          <p:cNvSpPr>
            <a:spLocks noGrp="1"/>
          </p:cNvSpPr>
          <p:nvPr>
            <p:ph type="title"/>
          </p:nvPr>
        </p:nvSpPr>
        <p:spPr/>
        <p:txBody>
          <a:bodyPr/>
          <a:lstStyle/>
          <a:p>
            <a:r>
              <a:rPr lang="ko-KR" altLang="en-US"/>
              <a:t>마스터 제목 스타일 편집</a:t>
            </a:r>
          </a:p>
        </p:txBody>
      </p:sp>
      <p:sp>
        <p:nvSpPr>
          <p:cNvPr id="3" name="세로 텍스트 개체 틀 2">
            <a:extLst>
              <a:ext uri="{FF2B5EF4-FFF2-40B4-BE49-F238E27FC236}">
                <a16:creationId xmlns:a16="http://schemas.microsoft.com/office/drawing/2014/main" id="{EE085B8C-86F0-0A4E-91D8-B716CBA65C88}"/>
              </a:ext>
            </a:extLst>
          </p:cNvPr>
          <p:cNvSpPr>
            <a:spLocks noGrp="1"/>
          </p:cNvSpPr>
          <p:nvPr>
            <p:ph type="body" orient="vert" idx="1"/>
          </p:nvPr>
        </p:nvSpPr>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9C14BF03-58EA-CF71-F447-66042550EF6F}"/>
              </a:ext>
            </a:extLst>
          </p:cNvPr>
          <p:cNvSpPr>
            <a:spLocks noGrp="1"/>
          </p:cNvSpPr>
          <p:nvPr>
            <p:ph type="dt" sz="half" idx="10"/>
          </p:nvPr>
        </p:nvSpPr>
        <p:spPr/>
        <p:txBody>
          <a:bodyPr/>
          <a:lstStyle/>
          <a:p>
            <a:fld id="{CF581DCF-FA60-45E2-A948-30B8BF1A7E4B}" type="datetimeFigureOut">
              <a:rPr lang="ko-KR" altLang="en-US" smtClean="0"/>
              <a:t>2026-03-23</a:t>
            </a:fld>
            <a:endParaRPr lang="ko-KR" altLang="en-US"/>
          </a:p>
        </p:txBody>
      </p:sp>
      <p:sp>
        <p:nvSpPr>
          <p:cNvPr id="5" name="바닥글 개체 틀 4">
            <a:extLst>
              <a:ext uri="{FF2B5EF4-FFF2-40B4-BE49-F238E27FC236}">
                <a16:creationId xmlns:a16="http://schemas.microsoft.com/office/drawing/2014/main" id="{93234761-2D7D-93BD-E25B-8A88409413D4}"/>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5F55B4D6-B3DF-50CA-16D7-E8969C8EF306}"/>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17692181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a:extLst>
              <a:ext uri="{FF2B5EF4-FFF2-40B4-BE49-F238E27FC236}">
                <a16:creationId xmlns:a16="http://schemas.microsoft.com/office/drawing/2014/main" id="{EF38BC75-D289-7379-6C79-7D51875EE70A}"/>
              </a:ext>
            </a:extLst>
          </p:cNvPr>
          <p:cNvSpPr>
            <a:spLocks noGrp="1"/>
          </p:cNvSpPr>
          <p:nvPr>
            <p:ph type="title" orient="vert"/>
          </p:nvPr>
        </p:nvSpPr>
        <p:spPr>
          <a:xfrm>
            <a:off x="8724900" y="365125"/>
            <a:ext cx="2628900" cy="5811838"/>
          </a:xfrm>
        </p:spPr>
        <p:txBody>
          <a:bodyPr vert="eaVert"/>
          <a:lstStyle/>
          <a:p>
            <a:r>
              <a:rPr lang="ko-KR" altLang="en-US"/>
              <a:t>마스터 제목 스타일 편집</a:t>
            </a:r>
          </a:p>
        </p:txBody>
      </p:sp>
      <p:sp>
        <p:nvSpPr>
          <p:cNvPr id="3" name="세로 텍스트 개체 틀 2">
            <a:extLst>
              <a:ext uri="{FF2B5EF4-FFF2-40B4-BE49-F238E27FC236}">
                <a16:creationId xmlns:a16="http://schemas.microsoft.com/office/drawing/2014/main" id="{7F7CAB46-7662-2475-8345-A644646084E9}"/>
              </a:ext>
            </a:extLst>
          </p:cNvPr>
          <p:cNvSpPr>
            <a:spLocks noGrp="1"/>
          </p:cNvSpPr>
          <p:nvPr>
            <p:ph type="body" orient="vert" idx="1"/>
          </p:nvPr>
        </p:nvSpPr>
        <p:spPr>
          <a:xfrm>
            <a:off x="838200" y="365125"/>
            <a:ext cx="7734300" cy="5811838"/>
          </a:xfrm>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B26990DF-43CE-28EF-4171-21724F446EF5}"/>
              </a:ext>
            </a:extLst>
          </p:cNvPr>
          <p:cNvSpPr>
            <a:spLocks noGrp="1"/>
          </p:cNvSpPr>
          <p:nvPr>
            <p:ph type="dt" sz="half" idx="10"/>
          </p:nvPr>
        </p:nvSpPr>
        <p:spPr/>
        <p:txBody>
          <a:bodyPr/>
          <a:lstStyle/>
          <a:p>
            <a:fld id="{CF581DCF-FA60-45E2-A948-30B8BF1A7E4B}" type="datetimeFigureOut">
              <a:rPr lang="ko-KR" altLang="en-US" smtClean="0"/>
              <a:t>2026-03-23</a:t>
            </a:fld>
            <a:endParaRPr lang="ko-KR" altLang="en-US"/>
          </a:p>
        </p:txBody>
      </p:sp>
      <p:sp>
        <p:nvSpPr>
          <p:cNvPr id="5" name="바닥글 개체 틀 4">
            <a:extLst>
              <a:ext uri="{FF2B5EF4-FFF2-40B4-BE49-F238E27FC236}">
                <a16:creationId xmlns:a16="http://schemas.microsoft.com/office/drawing/2014/main" id="{05238555-556F-0E47-F9C2-33AF9969BACB}"/>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27E707F3-6B22-C654-4981-0A4BA79273BC}"/>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15035221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4_결론">
    <p:spTree>
      <p:nvGrpSpPr>
        <p:cNvPr id="1" name=""/>
        <p:cNvGrpSpPr/>
        <p:nvPr/>
      </p:nvGrpSpPr>
      <p:grpSpPr>
        <a:xfrm>
          <a:off x="0" y="0"/>
          <a:ext cx="0" cy="0"/>
          <a:chOff x="0" y="0"/>
          <a:chExt cx="0" cy="0"/>
        </a:xfrm>
      </p:grpSpPr>
      <p:sp>
        <p:nvSpPr>
          <p:cNvPr id="5" name="제목 1">
            <a:extLst>
              <a:ext uri="{FF2B5EF4-FFF2-40B4-BE49-F238E27FC236}">
                <a16:creationId xmlns:a16="http://schemas.microsoft.com/office/drawing/2014/main" id="{29C97D6C-07B7-434E-BBAE-19379570CC2E}"/>
              </a:ext>
            </a:extLst>
          </p:cNvPr>
          <p:cNvSpPr>
            <a:spLocks noGrp="1"/>
          </p:cNvSpPr>
          <p:nvPr>
            <p:ph type="title"/>
          </p:nvPr>
        </p:nvSpPr>
        <p:spPr>
          <a:xfrm>
            <a:off x="8643195" y="457205"/>
            <a:ext cx="3091607" cy="1727643"/>
          </a:xfrm>
        </p:spPr>
        <p:txBody>
          <a:bodyPr rtlCol="0" anchor="b">
            <a:normAutofit/>
          </a:bodyPr>
          <a:lstStyle/>
          <a:p>
            <a:pPr rtl="0"/>
            <a:r>
              <a:rPr lang="ko-KR" altLang="en-US" sz="2099"/>
              <a:t>마스터 제목 스타일 편집</a:t>
            </a:r>
          </a:p>
        </p:txBody>
      </p:sp>
      <p:sp>
        <p:nvSpPr>
          <p:cNvPr id="9" name="그림 개체 틀 8">
            <a:extLst>
              <a:ext uri="{FF2B5EF4-FFF2-40B4-BE49-F238E27FC236}">
                <a16:creationId xmlns:a16="http://schemas.microsoft.com/office/drawing/2014/main" id="{DA2D2C88-FFBE-4F25-871F-68A09C5F530F}"/>
              </a:ext>
            </a:extLst>
          </p:cNvPr>
          <p:cNvSpPr>
            <a:spLocks noGrp="1"/>
          </p:cNvSpPr>
          <p:nvPr>
            <p:ph type="pic" sz="quarter" idx="13"/>
          </p:nvPr>
        </p:nvSpPr>
        <p:spPr>
          <a:xfrm>
            <a:off x="0" y="0"/>
            <a:ext cx="8119872" cy="6409944"/>
          </a:xfrm>
          <a:solidFill>
            <a:schemeClr val="accent6"/>
          </a:solidFill>
        </p:spPr>
        <p:txBody>
          <a:bodyPr rtlCol="0" anchor="ctr"/>
          <a:lstStyle>
            <a:lvl1pPr algn="ctr">
              <a:defRPr/>
            </a:lvl1pPr>
          </a:lstStyle>
          <a:p>
            <a:pPr rtl="0"/>
            <a:r>
              <a:rPr lang="ko-KR" altLang="en-US"/>
              <a:t>그림을 추가하려면 아이콘을 클릭하십시오</a:t>
            </a:r>
            <a:endParaRPr lang="ko-KR"/>
          </a:p>
        </p:txBody>
      </p:sp>
      <p:sp>
        <p:nvSpPr>
          <p:cNvPr id="3" name="바닥글 개체 틀 2">
            <a:extLst>
              <a:ext uri="{FF2B5EF4-FFF2-40B4-BE49-F238E27FC236}">
                <a16:creationId xmlns:a16="http://schemas.microsoft.com/office/drawing/2014/main" id="{BFCF6B08-1984-4F7C-9F6E-A4F47BDBA215}"/>
              </a:ext>
            </a:extLst>
          </p:cNvPr>
          <p:cNvSpPr>
            <a:spLocks noGrp="1"/>
          </p:cNvSpPr>
          <p:nvPr>
            <p:ph type="ftr" sz="quarter" idx="11"/>
          </p:nvPr>
        </p:nvSpPr>
        <p:spPr/>
        <p:txBody>
          <a:bodyPr rtlCol="0"/>
          <a:lstStyle>
            <a:lvl1pPr>
              <a:defRPr>
                <a:solidFill>
                  <a:schemeClr val="bg1"/>
                </a:solidFill>
              </a:defRPr>
            </a:lvl1pPr>
          </a:lstStyle>
          <a:p>
            <a:pPr rtl="0"/>
            <a:r>
              <a:rPr lang="ko-KR">
                <a:solidFill>
                  <a:schemeClr val="bg1"/>
                </a:solidFill>
              </a:rPr>
              <a:t>샘플 바닥글 텍스트</a:t>
            </a:r>
          </a:p>
        </p:txBody>
      </p:sp>
      <p:sp>
        <p:nvSpPr>
          <p:cNvPr id="8" name="내용 개체 틀 7">
            <a:extLst>
              <a:ext uri="{FF2B5EF4-FFF2-40B4-BE49-F238E27FC236}">
                <a16:creationId xmlns:a16="http://schemas.microsoft.com/office/drawing/2014/main" id="{8D0529A2-5928-42C4-B397-6AEE7520D2C9}"/>
              </a:ext>
            </a:extLst>
          </p:cNvPr>
          <p:cNvSpPr>
            <a:spLocks noGrp="1"/>
          </p:cNvSpPr>
          <p:nvPr>
            <p:ph sz="quarter" idx="14" hasCustomPrompt="1"/>
          </p:nvPr>
        </p:nvSpPr>
        <p:spPr>
          <a:xfrm>
            <a:off x="8643939" y="2530479"/>
            <a:ext cx="3023807" cy="3427413"/>
          </a:xfrm>
        </p:spPr>
        <p:txBody>
          <a:bodyPr rtlCol="0"/>
          <a:lstStyle>
            <a:lvl1pPr>
              <a:buNone/>
              <a:defRPr sz="1499"/>
            </a:lvl1pPr>
            <a:lvl2pPr>
              <a:buNone/>
              <a:defRPr sz="1499"/>
            </a:lvl2pPr>
            <a:lvl3pPr>
              <a:buNone/>
              <a:defRPr sz="1499"/>
            </a:lvl3pPr>
            <a:lvl4pPr>
              <a:buNone/>
              <a:defRPr sz="1499"/>
            </a:lvl4pPr>
            <a:lvl5pPr>
              <a:buNone/>
              <a:defRPr sz="1499"/>
            </a:lvl5pPr>
          </a:lstStyle>
          <a:p>
            <a:pPr lvl="0" rtl="0"/>
            <a:r>
              <a:rPr lang="ko-KR"/>
              <a:t>개체</a:t>
            </a:r>
          </a:p>
        </p:txBody>
      </p:sp>
      <p:sp>
        <p:nvSpPr>
          <p:cNvPr id="2" name="날짜 개체 틀 1">
            <a:extLst>
              <a:ext uri="{FF2B5EF4-FFF2-40B4-BE49-F238E27FC236}">
                <a16:creationId xmlns:a16="http://schemas.microsoft.com/office/drawing/2014/main" id="{B8C9E28E-1389-47AF-B3EB-22571417ACBE}"/>
              </a:ext>
            </a:extLst>
          </p:cNvPr>
          <p:cNvSpPr>
            <a:spLocks noGrp="1"/>
          </p:cNvSpPr>
          <p:nvPr>
            <p:ph type="dt" sz="half" idx="10"/>
          </p:nvPr>
        </p:nvSpPr>
        <p:spPr/>
        <p:txBody>
          <a:bodyPr rtlCol="0"/>
          <a:lstStyle/>
          <a:p>
            <a:pPr rtl="0"/>
            <a:r>
              <a:rPr lang="ko-KR"/>
              <a:t>20XX년 2월 1일 월요일</a:t>
            </a:r>
          </a:p>
        </p:txBody>
      </p:sp>
      <p:sp>
        <p:nvSpPr>
          <p:cNvPr id="4" name="슬라이드 번호 개체 틀 3">
            <a:extLst>
              <a:ext uri="{FF2B5EF4-FFF2-40B4-BE49-F238E27FC236}">
                <a16:creationId xmlns:a16="http://schemas.microsoft.com/office/drawing/2014/main" id="{7771B3C5-CEC7-427F-931C-1318C421BEF9}"/>
              </a:ext>
            </a:extLst>
          </p:cNvPr>
          <p:cNvSpPr>
            <a:spLocks noGrp="1"/>
          </p:cNvSpPr>
          <p:nvPr>
            <p:ph type="sldNum" sz="quarter" idx="12"/>
          </p:nvPr>
        </p:nvSpPr>
        <p:spPr/>
        <p:txBody>
          <a:bodyPr rtlCol="0"/>
          <a:lstStyle/>
          <a:p>
            <a:pPr rtl="0"/>
            <a:fld id="{C01389E6-C847-4AD0-B56D-D205B2EAB1EE}" type="slidenum">
              <a:rPr lang="en-US" altLang="ko-KR" smtClean="0"/>
              <a:t>‹#›</a:t>
            </a:fld>
            <a:endParaRPr lang="ko-KR"/>
          </a:p>
        </p:txBody>
      </p:sp>
    </p:spTree>
    <p:extLst>
      <p:ext uri="{BB962C8B-B14F-4D97-AF65-F5344CB8AC3E}">
        <p14:creationId xmlns:p14="http://schemas.microsoft.com/office/powerpoint/2010/main" val="11529221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콘텐츠 3 열">
    <p:spTree>
      <p:nvGrpSpPr>
        <p:cNvPr id="1" name=""/>
        <p:cNvGrpSpPr/>
        <p:nvPr/>
      </p:nvGrpSpPr>
      <p:grpSpPr>
        <a:xfrm>
          <a:off x="0" y="0"/>
          <a:ext cx="0" cy="0"/>
          <a:chOff x="0" y="0"/>
          <a:chExt cx="0" cy="0"/>
        </a:xfrm>
      </p:grpSpPr>
      <p:cxnSp>
        <p:nvCxnSpPr>
          <p:cNvPr id="8" name="직선 연결선(S) 7">
            <a:extLst>
              <a:ext uri="{FF2B5EF4-FFF2-40B4-BE49-F238E27FC236}">
                <a16:creationId xmlns:a16="http://schemas.microsoft.com/office/drawing/2014/main" id="{DCC332FB-CD3F-4398-958A-CBE45129A19A}"/>
              </a:ext>
              <a:ext uri="{C183D7F6-B498-43B3-948B-1728B52AA6E4}">
                <adec:decorative xmlns:adec="http://schemas.microsoft.com/office/drawing/2017/decorative" val="1"/>
              </a:ext>
            </a:extLst>
          </p:cNvPr>
          <p:cNvCxnSpPr>
            <a:cxnSpLocks/>
          </p:cNvCxnSpPr>
          <p:nvPr userDrawn="1"/>
        </p:nvCxnSpPr>
        <p:spPr>
          <a:xfrm>
            <a:off x="800101"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제목 9">
            <a:extLst>
              <a:ext uri="{FF2B5EF4-FFF2-40B4-BE49-F238E27FC236}">
                <a16:creationId xmlns:a16="http://schemas.microsoft.com/office/drawing/2014/main" id="{E566CA14-5018-43EE-BB8F-E12209B2C3BD}"/>
              </a:ext>
            </a:extLst>
          </p:cNvPr>
          <p:cNvSpPr>
            <a:spLocks noGrp="1"/>
          </p:cNvSpPr>
          <p:nvPr>
            <p:ph type="title"/>
          </p:nvPr>
        </p:nvSpPr>
        <p:spPr>
          <a:xfrm>
            <a:off x="700088" y="909638"/>
            <a:ext cx="10691813" cy="810192"/>
          </a:xfrm>
          <a:prstGeom prst="rect">
            <a:avLst/>
          </a:prstGeom>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마스터 제목 스타일 편집</a:t>
            </a:r>
          </a:p>
        </p:txBody>
      </p:sp>
      <p:sp>
        <p:nvSpPr>
          <p:cNvPr id="14" name="텍스트 개체 틀 2">
            <a:extLst>
              <a:ext uri="{FF2B5EF4-FFF2-40B4-BE49-F238E27FC236}">
                <a16:creationId xmlns:a16="http://schemas.microsoft.com/office/drawing/2014/main" id="{1A76201F-C7C2-400C-BE9B-F185A832CC24}"/>
              </a:ext>
            </a:extLst>
          </p:cNvPr>
          <p:cNvSpPr>
            <a:spLocks noGrp="1"/>
          </p:cNvSpPr>
          <p:nvPr>
            <p:ph type="body" sz="quarter" idx="15" hasCustomPrompt="1"/>
          </p:nvPr>
        </p:nvSpPr>
        <p:spPr>
          <a:xfrm>
            <a:off x="800101" y="2005870"/>
            <a:ext cx="3390161"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9" name="내용 개체 틀 10">
            <a:extLst>
              <a:ext uri="{FF2B5EF4-FFF2-40B4-BE49-F238E27FC236}">
                <a16:creationId xmlns:a16="http://schemas.microsoft.com/office/drawing/2014/main" id="{A742F7E8-0787-4D2C-B53F-B62C309ED6D6}"/>
              </a:ext>
            </a:extLst>
          </p:cNvPr>
          <p:cNvSpPr>
            <a:spLocks noGrp="1"/>
          </p:cNvSpPr>
          <p:nvPr>
            <p:ph idx="1" hasCustomPrompt="1"/>
          </p:nvPr>
        </p:nvSpPr>
        <p:spPr>
          <a:xfrm>
            <a:off x="800101" y="2552345"/>
            <a:ext cx="3390161" cy="3272810"/>
          </a:xfrm>
          <a:prstGeom prst="rect">
            <a:avLst/>
          </a:prstGeom>
        </p:spPr>
        <p:txBody>
          <a:bodyPr rtlCol="0">
            <a:normAutofit/>
          </a:bodyPr>
          <a:lstStyle>
            <a:lvl1pPr>
              <a:lnSpc>
                <a:spcPct val="100000"/>
              </a:lnSpc>
              <a:defRPr sz="1349">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sp>
        <p:nvSpPr>
          <p:cNvPr id="17" name="텍스트 개체 틀 2">
            <a:extLst>
              <a:ext uri="{FF2B5EF4-FFF2-40B4-BE49-F238E27FC236}">
                <a16:creationId xmlns:a16="http://schemas.microsoft.com/office/drawing/2014/main" id="{ED178B9A-B987-49A0-B73F-70B855C42403}"/>
              </a:ext>
            </a:extLst>
          </p:cNvPr>
          <p:cNvSpPr>
            <a:spLocks noGrp="1"/>
          </p:cNvSpPr>
          <p:nvPr>
            <p:ph type="body" sz="quarter" idx="16" hasCustomPrompt="1"/>
          </p:nvPr>
        </p:nvSpPr>
        <p:spPr>
          <a:xfrm>
            <a:off x="4400921" y="2005870"/>
            <a:ext cx="3390161"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15" name="내용 개체 틀 10">
            <a:extLst>
              <a:ext uri="{FF2B5EF4-FFF2-40B4-BE49-F238E27FC236}">
                <a16:creationId xmlns:a16="http://schemas.microsoft.com/office/drawing/2014/main" id="{407D5990-6E05-4ECC-B930-EA5CF0774CFB}"/>
              </a:ext>
            </a:extLst>
          </p:cNvPr>
          <p:cNvSpPr>
            <a:spLocks noGrp="1"/>
          </p:cNvSpPr>
          <p:nvPr>
            <p:ph idx="13" hasCustomPrompt="1"/>
          </p:nvPr>
        </p:nvSpPr>
        <p:spPr>
          <a:xfrm>
            <a:off x="4400921" y="2552345"/>
            <a:ext cx="3390161" cy="3272810"/>
          </a:xfrm>
          <a:prstGeom prst="rect">
            <a:avLst/>
          </a:prstGeom>
        </p:spPr>
        <p:txBody>
          <a:bodyPr rtlCol="0">
            <a:normAutofit/>
          </a:bodyPr>
          <a:lstStyle>
            <a:lvl1pPr>
              <a:lnSpc>
                <a:spcPct val="100000"/>
              </a:lnSpc>
              <a:defRPr sz="1349">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sp>
        <p:nvSpPr>
          <p:cNvPr id="18" name="텍스트 개체 틀 2">
            <a:extLst>
              <a:ext uri="{FF2B5EF4-FFF2-40B4-BE49-F238E27FC236}">
                <a16:creationId xmlns:a16="http://schemas.microsoft.com/office/drawing/2014/main" id="{C6A58550-98E5-4548-82F6-EE971733A79D}"/>
              </a:ext>
            </a:extLst>
          </p:cNvPr>
          <p:cNvSpPr>
            <a:spLocks noGrp="1"/>
          </p:cNvSpPr>
          <p:nvPr>
            <p:ph type="body" sz="quarter" idx="17" hasCustomPrompt="1"/>
          </p:nvPr>
        </p:nvSpPr>
        <p:spPr>
          <a:xfrm>
            <a:off x="8001741" y="2005870"/>
            <a:ext cx="3390161"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16" name="내용 개체 틀 10">
            <a:extLst>
              <a:ext uri="{FF2B5EF4-FFF2-40B4-BE49-F238E27FC236}">
                <a16:creationId xmlns:a16="http://schemas.microsoft.com/office/drawing/2014/main" id="{6B90AFA0-EDA3-4F21-A480-F56AA1D0BEB6}"/>
              </a:ext>
            </a:extLst>
          </p:cNvPr>
          <p:cNvSpPr>
            <a:spLocks noGrp="1"/>
          </p:cNvSpPr>
          <p:nvPr>
            <p:ph idx="14" hasCustomPrompt="1"/>
          </p:nvPr>
        </p:nvSpPr>
        <p:spPr>
          <a:xfrm>
            <a:off x="8001741" y="2552345"/>
            <a:ext cx="3390161" cy="3272810"/>
          </a:xfrm>
          <a:prstGeom prst="rect">
            <a:avLst/>
          </a:prstGeom>
        </p:spPr>
        <p:txBody>
          <a:bodyPr rtlCol="0">
            <a:normAutofit/>
          </a:bodyPr>
          <a:lstStyle>
            <a:lvl1pPr>
              <a:lnSpc>
                <a:spcPct val="100000"/>
              </a:lnSpc>
              <a:defRPr sz="1349">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cxnSp>
        <p:nvCxnSpPr>
          <p:cNvPr id="10" name="직선 연결선(S) 9">
            <a:extLst>
              <a:ext uri="{FF2B5EF4-FFF2-40B4-BE49-F238E27FC236}">
                <a16:creationId xmlns:a16="http://schemas.microsoft.com/office/drawing/2014/main" id="{9346E7C8-F905-4B13-8FD6-185A0418404C}"/>
              </a:ext>
              <a:ext uri="{C183D7F6-B498-43B3-948B-1728B52AA6E4}">
                <adec:decorative xmlns:adec="http://schemas.microsoft.com/office/drawing/2017/decorative" val="1"/>
              </a:ext>
            </a:extLst>
          </p:cNvPr>
          <p:cNvCxnSpPr>
            <a:cxnSpLocks/>
          </p:cNvCxnSpPr>
          <p:nvPr userDrawn="1"/>
        </p:nvCxnSpPr>
        <p:spPr>
          <a:xfrm>
            <a:off x="800101"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바닥글 개체 틀 7">
            <a:extLst>
              <a:ext uri="{FF2B5EF4-FFF2-40B4-BE49-F238E27FC236}">
                <a16:creationId xmlns:a16="http://schemas.microsoft.com/office/drawing/2014/main" id="{A0E3EE3A-87F3-4F60-90D8-938E4BBC2B4D}"/>
              </a:ext>
            </a:extLst>
          </p:cNvPr>
          <p:cNvSpPr>
            <a:spLocks noGrp="1"/>
          </p:cNvSpPr>
          <p:nvPr>
            <p:ph type="ftr" sz="quarter" idx="11"/>
          </p:nvPr>
        </p:nvSpPr>
        <p:spPr>
          <a:xfrm>
            <a:off x="715386" y="6461970"/>
            <a:ext cx="4539727" cy="153888"/>
          </a:xfrm>
        </p:spPr>
        <p:txBody>
          <a:bodyPr rtlCol="0"/>
          <a:lstStyle>
            <a:lvl1pPr>
              <a:defRPr>
                <a:latin typeface="맑은 고딕" panose="020B0503020000020004" pitchFamily="50" charset="-127"/>
                <a:ea typeface="맑은 고딕" panose="020B0503020000020004" pitchFamily="50" charset="-127"/>
              </a:defRPr>
            </a:lvl1pPr>
          </a:lstStyle>
          <a:p>
            <a:r>
              <a:rPr lang="ko-KR" altLang="en-US"/>
              <a:t>프레젠테이션 제목</a:t>
            </a:r>
          </a:p>
        </p:txBody>
      </p:sp>
      <p:sp>
        <p:nvSpPr>
          <p:cNvPr id="12" name="날짜 개체 틀 6">
            <a:extLst>
              <a:ext uri="{FF2B5EF4-FFF2-40B4-BE49-F238E27FC236}">
                <a16:creationId xmlns:a16="http://schemas.microsoft.com/office/drawing/2014/main" id="{F1449B0C-8214-4186-9666-E63CCA09094E}"/>
              </a:ext>
            </a:extLst>
          </p:cNvPr>
          <p:cNvSpPr>
            <a:spLocks noGrp="1"/>
          </p:cNvSpPr>
          <p:nvPr>
            <p:ph type="dt" sz="half" idx="10"/>
          </p:nvPr>
        </p:nvSpPr>
        <p:spPr>
          <a:xfrm>
            <a:off x="8369448" y="6461970"/>
            <a:ext cx="2592595" cy="153888"/>
          </a:xfrm>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20XX/2/11</a:t>
            </a:r>
            <a:endParaRPr lang="ko-KR" altLang="en-US"/>
          </a:p>
        </p:txBody>
      </p:sp>
      <p:sp>
        <p:nvSpPr>
          <p:cNvPr id="13" name="슬라이드 번호 개체 틀 8">
            <a:extLst>
              <a:ext uri="{FF2B5EF4-FFF2-40B4-BE49-F238E27FC236}">
                <a16:creationId xmlns:a16="http://schemas.microsoft.com/office/drawing/2014/main" id="{F5DDBFC0-CC80-4B03-B5F5-3C57166DCA88}"/>
              </a:ext>
            </a:extLst>
          </p:cNvPr>
          <p:cNvSpPr>
            <a:spLocks noGrp="1"/>
          </p:cNvSpPr>
          <p:nvPr>
            <p:ph type="sldNum" sz="quarter" idx="12"/>
          </p:nvPr>
        </p:nvSpPr>
        <p:spPr>
          <a:xfrm>
            <a:off x="10919012" y="6461970"/>
            <a:ext cx="672355" cy="153888"/>
          </a:xfrm>
        </p:spPr>
        <p:txBody>
          <a:bodyPr rtlCol="0"/>
          <a:lstStyle>
            <a:lvl1pPr>
              <a:defRPr>
                <a:latin typeface="맑은 고딕" panose="020B0503020000020004" pitchFamily="50" charset="-127"/>
                <a:ea typeface="맑은 고딕" panose="020B0503020000020004" pitchFamily="50" charset="-127"/>
              </a:defRPr>
            </a:lvl1pPr>
          </a:lstStyle>
          <a:p>
            <a:fld id="{E30AF5A0-43BB-4336-8627-9123B9144D80}" type="slidenum">
              <a:rPr lang="en-US" altLang="ko-KR" smtClean="0"/>
              <a:pPr/>
              <a:t>‹#›</a:t>
            </a:fld>
            <a:endParaRPr lang="ko-KR" altLang="en-US"/>
          </a:p>
        </p:txBody>
      </p:sp>
    </p:spTree>
    <p:extLst>
      <p:ext uri="{BB962C8B-B14F-4D97-AF65-F5344CB8AC3E}">
        <p14:creationId xmlns:p14="http://schemas.microsoft.com/office/powerpoint/2010/main" val="13243198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altLang="ko" smtClean="0"/>
              <a:pPr/>
              <a:t>‹#›</a:t>
            </a:fld>
            <a:endParaRPr lang="ko" altLang="en-US"/>
          </a:p>
        </p:txBody>
      </p:sp>
    </p:spTree>
    <p:extLst>
      <p:ext uri="{BB962C8B-B14F-4D97-AF65-F5344CB8AC3E}">
        <p14:creationId xmlns:p14="http://schemas.microsoft.com/office/powerpoint/2010/main" val="33794851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요약">
    <p:spTree>
      <p:nvGrpSpPr>
        <p:cNvPr id="1" name=""/>
        <p:cNvGrpSpPr/>
        <p:nvPr/>
      </p:nvGrpSpPr>
      <p:grpSpPr>
        <a:xfrm>
          <a:off x="0" y="0"/>
          <a:ext cx="0" cy="0"/>
          <a:chOff x="0" y="0"/>
          <a:chExt cx="0" cy="0"/>
        </a:xfrm>
      </p:grpSpPr>
      <p:sp>
        <p:nvSpPr>
          <p:cNvPr id="22" name="직사각형 21">
            <a:extLst>
              <a:ext uri="{FF2B5EF4-FFF2-40B4-BE49-F238E27FC236}">
                <a16:creationId xmlns:a16="http://schemas.microsoft.com/office/drawing/2014/main" id="{CE62CE4B-3BFB-4501-B59A-0ED68CF6127A}"/>
              </a:ext>
              <a:ext uri="{C183D7F6-B498-43B3-948B-1728B52AA6E4}">
                <adec:decorative xmlns:adec="http://schemas.microsoft.com/office/drawing/2017/decorative" val="1"/>
              </a:ext>
            </a:extLst>
          </p:cNvPr>
          <p:cNvSpPr/>
          <p:nvPr userDrawn="1"/>
        </p:nvSpPr>
        <p:spPr>
          <a:xfrm>
            <a:off x="0"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8" rIns="91428" bIns="45718" rtlCol="0" anchor="ctr"/>
          <a:lstStyle/>
          <a:p>
            <a:pPr algn="ctr" rtl="0"/>
            <a:endParaRPr lang="ko-KR" altLang="en-US" noProof="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14" name="제목 1">
            <a:extLst>
              <a:ext uri="{FF2B5EF4-FFF2-40B4-BE49-F238E27FC236}">
                <a16:creationId xmlns:a16="http://schemas.microsoft.com/office/drawing/2014/main" id="{DF608493-BDCD-43BD-A3CC-24E7502763F3}"/>
              </a:ext>
            </a:extLst>
          </p:cNvPr>
          <p:cNvSpPr>
            <a:spLocks noGrp="1"/>
          </p:cNvSpPr>
          <p:nvPr>
            <p:ph type="title"/>
          </p:nvPr>
        </p:nvSpPr>
        <p:spPr>
          <a:xfrm>
            <a:off x="838202" y="393192"/>
            <a:ext cx="4524956" cy="2130552"/>
          </a:xfrm>
        </p:spPr>
        <p:txBody>
          <a:bodyPr rtlCol="0">
            <a:noAutofit/>
          </a:bodyPr>
          <a:lstStyle>
            <a:lvl1pPr>
              <a:defRPr>
                <a:latin typeface="맑은 고딕" panose="020B0503020000020004" pitchFamily="50" charset="-127"/>
                <a:ea typeface="맑은 고딕" panose="020B0503020000020004" pitchFamily="50" charset="-127"/>
              </a:defRPr>
            </a:lvl1pPr>
          </a:lstStyle>
          <a:p>
            <a:pPr rtl="0">
              <a:lnSpc>
                <a:spcPct val="100000"/>
              </a:lnSpc>
            </a:pPr>
            <a:r>
              <a:rPr lang="ko-KR" altLang="en-US" spc="120" noProof="0">
                <a:cs typeface="Posterama" panose="020B0504020200020000" pitchFamily="34" charset="0"/>
              </a:rPr>
              <a:t>마스터 제목 스타일 편집</a:t>
            </a:r>
          </a:p>
        </p:txBody>
      </p:sp>
      <p:sp>
        <p:nvSpPr>
          <p:cNvPr id="15" name="내용 개체 틀 2">
            <a:extLst>
              <a:ext uri="{FF2B5EF4-FFF2-40B4-BE49-F238E27FC236}">
                <a16:creationId xmlns:a16="http://schemas.microsoft.com/office/drawing/2014/main" id="{F3B9F353-002B-4A4D-A316-70D952EDAE7E}"/>
              </a:ext>
            </a:extLst>
          </p:cNvPr>
          <p:cNvSpPr>
            <a:spLocks noGrp="1"/>
          </p:cNvSpPr>
          <p:nvPr>
            <p:ph idx="1"/>
          </p:nvPr>
        </p:nvSpPr>
        <p:spPr>
          <a:xfrm>
            <a:off x="838200" y="2727305"/>
            <a:ext cx="4524664" cy="3412969"/>
          </a:xfrm>
        </p:spPr>
        <p:txBody>
          <a:bodyPr rtlCol="0" anchor="ctr" anchorCtr="0">
            <a:normAutofit/>
          </a:bodyPr>
          <a:lstStyle>
            <a:lvl1pPr marL="0" indent="0">
              <a:lnSpc>
                <a:spcPct val="100000"/>
              </a:lnSpc>
              <a:buNone/>
              <a:defRPr sz="1900">
                <a:latin typeface="맑은 고딕" panose="020B0503020000020004" pitchFamily="50" charset="-127"/>
                <a:ea typeface="맑은 고딕" panose="020B0503020000020004" pitchFamily="50" charset="-127"/>
              </a:defRPr>
            </a:lvl1pPr>
          </a:lstStyle>
          <a:p>
            <a:pPr lvl="0" rtl="0">
              <a:lnSpc>
                <a:spcPct val="110000"/>
              </a:lnSpc>
            </a:pPr>
            <a:r>
              <a:rPr lang="ko-KR" altLang="en-US" sz="1900" noProof="0"/>
              <a:t>마스터 텍스트 스타일을 편집하려면 클릭</a:t>
            </a:r>
          </a:p>
        </p:txBody>
      </p:sp>
      <p:pic>
        <p:nvPicPr>
          <p:cNvPr id="16" name="그림 15">
            <a:extLst>
              <a:ext uri="{FF2B5EF4-FFF2-40B4-BE49-F238E27FC236}">
                <a16:creationId xmlns:a16="http://schemas.microsoft.com/office/drawing/2014/main" id="{F9890B2B-FFC6-4C7C-A617-67144F1E3C51}"/>
              </a:ext>
              <a:ext uri="{C183D7F6-B498-43B3-948B-1728B52AA6E4}">
                <adec:decorative xmlns:adec="http://schemas.microsoft.com/office/drawing/2017/decorative" val="1"/>
              </a:ext>
            </a:extLst>
          </p:cNvPr>
          <p:cNvPicPr>
            <a:picLocks noChangeAspect="1"/>
          </p:cNvPicPr>
          <p:nvPr userDrawn="1"/>
        </p:nvPicPr>
        <p:blipFill>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tretch>
            <a:fillRect/>
          </a:stretch>
        </p:blipFill>
        <p:spPr>
          <a:xfrm>
            <a:off x="7073259" y="0"/>
            <a:ext cx="5115697" cy="6858000"/>
          </a:xfrm>
          <a:prstGeom prst="rect">
            <a:avLst/>
          </a:prstGeom>
        </p:spPr>
      </p:pic>
      <p:sp>
        <p:nvSpPr>
          <p:cNvPr id="24" name="그림 개체 틀 23">
            <a:extLst>
              <a:ext uri="{FF2B5EF4-FFF2-40B4-BE49-F238E27FC236}">
                <a16:creationId xmlns:a16="http://schemas.microsoft.com/office/drawing/2014/main" id="{8CD8768C-8806-4DE0-82CC-275A2EC6D47D}"/>
              </a:ext>
            </a:extLst>
          </p:cNvPr>
          <p:cNvSpPr>
            <a:spLocks noGrp="1"/>
          </p:cNvSpPr>
          <p:nvPr>
            <p:ph type="pic" sz="quarter" idx="13"/>
          </p:nvPr>
        </p:nvSpPr>
        <p:spPr>
          <a:xfrm>
            <a:off x="5879592" y="740664"/>
            <a:ext cx="2798763" cy="260604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5" name="그림 개체 틀 23">
            <a:extLst>
              <a:ext uri="{FF2B5EF4-FFF2-40B4-BE49-F238E27FC236}">
                <a16:creationId xmlns:a16="http://schemas.microsoft.com/office/drawing/2014/main" id="{68CB9DF9-86EB-48CF-B212-F2B290C56FFF}"/>
              </a:ext>
            </a:extLst>
          </p:cNvPr>
          <p:cNvSpPr>
            <a:spLocks noGrp="1"/>
          </p:cNvSpPr>
          <p:nvPr>
            <p:ph type="pic" sz="quarter" idx="14"/>
          </p:nvPr>
        </p:nvSpPr>
        <p:spPr>
          <a:xfrm>
            <a:off x="8878825" y="740664"/>
            <a:ext cx="2798763" cy="260604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6" name="그림 개체 틀 23">
            <a:extLst>
              <a:ext uri="{FF2B5EF4-FFF2-40B4-BE49-F238E27FC236}">
                <a16:creationId xmlns:a16="http://schemas.microsoft.com/office/drawing/2014/main" id="{554B2207-3993-41B6-AF63-EBB48DACAB8F}"/>
              </a:ext>
            </a:extLst>
          </p:cNvPr>
          <p:cNvSpPr>
            <a:spLocks noGrp="1"/>
          </p:cNvSpPr>
          <p:nvPr>
            <p:ph type="pic" sz="quarter" idx="15"/>
          </p:nvPr>
        </p:nvSpPr>
        <p:spPr>
          <a:xfrm>
            <a:off x="5879592" y="3529584"/>
            <a:ext cx="2798763" cy="260604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7" name="그림 개체 틀 23">
            <a:extLst>
              <a:ext uri="{FF2B5EF4-FFF2-40B4-BE49-F238E27FC236}">
                <a16:creationId xmlns:a16="http://schemas.microsoft.com/office/drawing/2014/main" id="{DE0340D8-BC7E-4431-A7A7-8D634C8A19F6}"/>
              </a:ext>
            </a:extLst>
          </p:cNvPr>
          <p:cNvSpPr>
            <a:spLocks noGrp="1"/>
          </p:cNvSpPr>
          <p:nvPr>
            <p:ph type="pic" sz="quarter" idx="16"/>
          </p:nvPr>
        </p:nvSpPr>
        <p:spPr>
          <a:xfrm>
            <a:off x="8869681" y="3529584"/>
            <a:ext cx="2798763" cy="260604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 name="날짜 개체 틀 1">
            <a:extLst>
              <a:ext uri="{FF2B5EF4-FFF2-40B4-BE49-F238E27FC236}">
                <a16:creationId xmlns:a16="http://schemas.microsoft.com/office/drawing/2014/main" id="{72933BE2-665A-42DA-A3B7-835F81A3F46B}"/>
              </a:ext>
            </a:extLst>
          </p:cNvPr>
          <p:cNvSpPr>
            <a:spLocks noGrp="1"/>
          </p:cNvSpPr>
          <p:nvPr>
            <p:ph type="dt" sz="half" idx="10"/>
          </p:nvPr>
        </p:nvSpPr>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a:t>
            </a:r>
            <a:r>
              <a:rPr lang="ko-KR" altLang="en-US"/>
              <a:t>년</a:t>
            </a:r>
          </a:p>
        </p:txBody>
      </p:sp>
      <p:sp>
        <p:nvSpPr>
          <p:cNvPr id="3" name="바닥글 개체 틀 2">
            <a:extLst>
              <a:ext uri="{FF2B5EF4-FFF2-40B4-BE49-F238E27FC236}">
                <a16:creationId xmlns:a16="http://schemas.microsoft.com/office/drawing/2014/main" id="{634DBCBD-AD42-432D-ABA9-20D616AF3ED7}"/>
              </a:ext>
            </a:extLst>
          </p:cNvPr>
          <p:cNvSpPr>
            <a:spLocks noGrp="1"/>
          </p:cNvSpPr>
          <p:nvPr>
            <p:ph type="ftr" sz="quarter" idx="11"/>
          </p:nvPr>
        </p:nvSpPr>
        <p:spPr/>
        <p:txBody>
          <a:bodyPr rtlCol="0"/>
          <a:lstStyle>
            <a:lvl1pPr>
              <a:defRPr>
                <a:latin typeface="맑은 고딕" panose="020B0503020000020004" pitchFamily="50" charset="-127"/>
                <a:ea typeface="맑은 고딕" panose="020B0503020000020004" pitchFamily="50" charset="-127"/>
              </a:defRPr>
            </a:lvl1pPr>
          </a:lstStyle>
          <a:p>
            <a:r>
              <a:rPr lang="ko-KR" altLang="en-US"/>
              <a:t>샘플 바닥글 텍스트</a:t>
            </a:r>
          </a:p>
        </p:txBody>
      </p:sp>
      <p:sp>
        <p:nvSpPr>
          <p:cNvPr id="4" name="슬라이드 번호 개체 틀 3">
            <a:extLst>
              <a:ext uri="{FF2B5EF4-FFF2-40B4-BE49-F238E27FC236}">
                <a16:creationId xmlns:a16="http://schemas.microsoft.com/office/drawing/2014/main" id="{EE140251-3596-4673-B24B-59A6F9ED8FB3}"/>
              </a:ext>
            </a:extLst>
          </p:cNvPr>
          <p:cNvSpPr>
            <a:spLocks noGrp="1"/>
          </p:cNvSpPr>
          <p:nvPr>
            <p:ph type="sldNum" sz="quarter" idx="12"/>
          </p:nvPr>
        </p:nvSpPr>
        <p:spPr/>
        <p:txBody>
          <a:bodyPr rtlCol="0"/>
          <a:lstStyle>
            <a:lvl1pPr>
              <a:defRPr>
                <a:latin typeface="맑은 고딕" panose="020B0503020000020004" pitchFamily="50" charset="-127"/>
                <a:ea typeface="맑은 고딕" panose="020B0503020000020004" pitchFamily="50" charset="-127"/>
              </a:defRPr>
            </a:lvl1pPr>
          </a:lstStyle>
          <a:p>
            <a:fld id="{73B850FF-6169-4056-8077-06FFA93A5366}" type="slidenum">
              <a:rPr lang="en-US" altLang="ko-KR" smtClean="0"/>
              <a:pPr/>
              <a:t>‹#›</a:t>
            </a:fld>
            <a:endParaRPr lang="ko-KR" altLang="en-US"/>
          </a:p>
        </p:txBody>
      </p:sp>
    </p:spTree>
    <p:extLst>
      <p:ext uri="{BB962C8B-B14F-4D97-AF65-F5344CB8AC3E}">
        <p14:creationId xmlns:p14="http://schemas.microsoft.com/office/powerpoint/2010/main" val="20886943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hart">
    <p:spTree>
      <p:nvGrpSpPr>
        <p:cNvPr id="1" name=""/>
        <p:cNvGrpSpPr/>
        <p:nvPr/>
      </p:nvGrpSpPr>
      <p:grpSpPr>
        <a:xfrm>
          <a:off x="0" y="0"/>
          <a:ext cx="0" cy="0"/>
          <a:chOff x="0" y="0"/>
          <a:chExt cx="0" cy="0"/>
        </a:xfrm>
      </p:grpSpPr>
      <p:sp>
        <p:nvSpPr>
          <p:cNvPr id="2" name="Rectangle 10">
            <a:extLst>
              <a:ext uri="{FF2B5EF4-FFF2-40B4-BE49-F238E27FC236}">
                <a16:creationId xmlns:a16="http://schemas.microsoft.com/office/drawing/2014/main" id="{1087E6C4-B938-D06D-AEE6-D5F22C38ED6E}"/>
              </a:ext>
            </a:extLst>
          </p:cNvPr>
          <p:cNvSpPr>
            <a:spLocks noChangeArrowheads="1"/>
          </p:cNvSpPr>
          <p:nvPr/>
        </p:nvSpPr>
        <p:spPr bwMode="auto">
          <a:xfrm>
            <a:off x="0" y="0"/>
            <a:ext cx="12192000" cy="6858000"/>
          </a:xfrm>
          <a:prstGeom prst="rect">
            <a:avLst/>
          </a:prstGeom>
          <a:solidFill>
            <a:srgbClr val="EBEDEB"/>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3" name="Rectangle 12">
            <a:extLst>
              <a:ext uri="{FF2B5EF4-FFF2-40B4-BE49-F238E27FC236}">
                <a16:creationId xmlns:a16="http://schemas.microsoft.com/office/drawing/2014/main" id="{E3759152-8BEC-95B8-5024-ED14999F69D4}"/>
              </a:ext>
            </a:extLst>
          </p:cNvPr>
          <p:cNvSpPr>
            <a:spLocks noChangeArrowheads="1"/>
          </p:cNvSpPr>
          <p:nvPr/>
        </p:nvSpPr>
        <p:spPr bwMode="auto">
          <a:xfrm>
            <a:off x="1038225" y="2130425"/>
            <a:ext cx="11153775" cy="4727575"/>
          </a:xfrm>
          <a:prstGeom prst="rect">
            <a:avLst/>
          </a:prstGeom>
          <a:solidFill>
            <a:srgbClr val="FFFFFF">
              <a:alpha val="74901"/>
            </a:srgbClr>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4" name="Rectangle 13">
            <a:extLst>
              <a:ext uri="{FF2B5EF4-FFF2-40B4-BE49-F238E27FC236}">
                <a16:creationId xmlns:a16="http://schemas.microsoft.com/office/drawing/2014/main" id="{5DD7A050-BE5A-B217-A981-06883EB5883D}"/>
              </a:ext>
            </a:extLst>
          </p:cNvPr>
          <p:cNvSpPr>
            <a:spLocks noChangeArrowheads="1"/>
          </p:cNvSpPr>
          <p:nvPr/>
        </p:nvSpPr>
        <p:spPr bwMode="auto">
          <a:xfrm>
            <a:off x="0" y="896938"/>
            <a:ext cx="12192000" cy="1347787"/>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6" name="Rectangle 15">
            <a:extLst>
              <a:ext uri="{FF2B5EF4-FFF2-40B4-BE49-F238E27FC236}">
                <a16:creationId xmlns:a16="http://schemas.microsoft.com/office/drawing/2014/main" id="{ED11A32B-11FA-1F0C-5269-E89F7933D2C5}"/>
              </a:ext>
            </a:extLst>
          </p:cNvPr>
          <p:cNvSpPr>
            <a:spLocks noChangeArrowheads="1"/>
          </p:cNvSpPr>
          <p:nvPr/>
        </p:nvSpPr>
        <p:spPr bwMode="auto">
          <a:xfrm>
            <a:off x="0" y="962025"/>
            <a:ext cx="1006475" cy="1216025"/>
          </a:xfrm>
          <a:prstGeom prst="rect">
            <a:avLst/>
          </a:prstGeom>
          <a:solidFill>
            <a:srgbClr val="97A7B8"/>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7" name="Rectangle 16">
            <a:extLst>
              <a:ext uri="{FF2B5EF4-FFF2-40B4-BE49-F238E27FC236}">
                <a16:creationId xmlns:a16="http://schemas.microsoft.com/office/drawing/2014/main" id="{A3BD2D43-A88A-9873-28BF-061BA1D408FD}"/>
              </a:ext>
            </a:extLst>
          </p:cNvPr>
          <p:cNvSpPr>
            <a:spLocks noChangeArrowheads="1"/>
          </p:cNvSpPr>
          <p:nvPr/>
        </p:nvSpPr>
        <p:spPr bwMode="auto">
          <a:xfrm rot="5400013">
            <a:off x="-2389981" y="3396456"/>
            <a:ext cx="6858000" cy="65088"/>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5" name="Title 1"/>
          <p:cNvSpPr txBox="1">
            <a:spLocks noGrp="1"/>
          </p:cNvSpPr>
          <p:nvPr>
            <p:ph type="title"/>
          </p:nvPr>
        </p:nvSpPr>
        <p:spPr>
          <a:xfrm>
            <a:off x="1535369" y="1044052"/>
            <a:ext cx="10013713" cy="1030364"/>
          </a:xfrm>
        </p:spPr>
        <p:txBody>
          <a:bodyPr/>
          <a:lstStyle>
            <a:lvl1pPr>
              <a:defRPr>
                <a:solidFill>
                  <a:srgbClr val="FFFFFF"/>
                </a:solidFill>
              </a:defRPr>
            </a:lvl1pPr>
          </a:lstStyle>
          <a:p>
            <a:pPr lvl="0"/>
            <a:r>
              <a:rPr lang="en-GB"/>
              <a:t>Click to add title</a:t>
            </a:r>
          </a:p>
        </p:txBody>
      </p:sp>
      <p:sp>
        <p:nvSpPr>
          <p:cNvPr id="8" name="Footer Placeholder 4">
            <a:extLst>
              <a:ext uri="{FF2B5EF4-FFF2-40B4-BE49-F238E27FC236}">
                <a16:creationId xmlns:a16="http://schemas.microsoft.com/office/drawing/2014/main" id="{1E93EED0-9F94-B89D-EFA6-0A5DBA3635AF}"/>
              </a:ext>
            </a:extLst>
          </p:cNvPr>
          <p:cNvSpPr txBox="1">
            <a:spLocks noGrp="1"/>
          </p:cNvSpPr>
          <p:nvPr>
            <p:ph type="ftr" sz="quarter" idx="10"/>
          </p:nvPr>
        </p:nvSpPr>
        <p:spPr>
          <a:xfrm>
            <a:off x="1535113" y="6308725"/>
            <a:ext cx="5732462" cy="457200"/>
          </a:xfrm>
        </p:spPr>
        <p:txBody>
          <a:bodyPr/>
          <a:lstStyle>
            <a:lvl1pPr>
              <a:defRPr/>
            </a:lvl1pPr>
          </a:lstStyle>
          <a:p>
            <a:pPr>
              <a:defRPr/>
            </a:pPr>
            <a:r>
              <a:t>Presentation Title</a:t>
            </a:r>
          </a:p>
        </p:txBody>
      </p:sp>
      <p:sp>
        <p:nvSpPr>
          <p:cNvPr id="9" name="Date Placeholder 3">
            <a:extLst>
              <a:ext uri="{FF2B5EF4-FFF2-40B4-BE49-F238E27FC236}">
                <a16:creationId xmlns:a16="http://schemas.microsoft.com/office/drawing/2014/main" id="{64BA7199-606F-7C37-ACF7-FCF4DB34D2F6}"/>
              </a:ext>
            </a:extLst>
          </p:cNvPr>
          <p:cNvSpPr txBox="1">
            <a:spLocks noGrp="1"/>
          </p:cNvSpPr>
          <p:nvPr>
            <p:ph type="dt" sz="half" idx="11"/>
          </p:nvPr>
        </p:nvSpPr>
        <p:spPr>
          <a:xfrm>
            <a:off x="8202613" y="6308725"/>
            <a:ext cx="2147887" cy="457200"/>
          </a:xfrm>
        </p:spPr>
        <p:txBody>
          <a:bodyPr/>
          <a:lstStyle>
            <a:lvl1pPr>
              <a:defRPr/>
            </a:lvl1pPr>
          </a:lstStyle>
          <a:p>
            <a:pPr>
              <a:defRPr/>
            </a:pPr>
            <a:r>
              <a:t>2/1/20XX</a:t>
            </a:r>
          </a:p>
        </p:txBody>
      </p:sp>
      <p:sp>
        <p:nvSpPr>
          <p:cNvPr id="10" name="Slide Number Placeholder 5">
            <a:extLst>
              <a:ext uri="{FF2B5EF4-FFF2-40B4-BE49-F238E27FC236}">
                <a16:creationId xmlns:a16="http://schemas.microsoft.com/office/drawing/2014/main" id="{92795E36-45A2-4966-8853-5B64392CE740}"/>
              </a:ext>
            </a:extLst>
          </p:cNvPr>
          <p:cNvSpPr txBox="1">
            <a:spLocks noGrp="1"/>
          </p:cNvSpPr>
          <p:nvPr>
            <p:ph type="sldNum" sz="quarter" idx="12"/>
          </p:nvPr>
        </p:nvSpPr>
        <p:spPr/>
        <p:txBody>
          <a:bodyPr/>
          <a:lstStyle>
            <a:lvl1pPr>
              <a:defRPr/>
            </a:lvl1pPr>
          </a:lstStyle>
          <a:p>
            <a:pPr>
              <a:defRPr/>
            </a:pPr>
            <a:fld id="{9E23D961-1888-4469-B7FE-94F239FE772C}" type="slidenum">
              <a:rPr lang="en-GB" altLang="ko-KR"/>
              <a:pPr>
                <a:defRPr/>
              </a:pPr>
              <a:t>‹#›</a:t>
            </a:fld>
            <a:endParaRPr lang="en-GB" altLang="ko-KR"/>
          </a:p>
        </p:txBody>
      </p:sp>
    </p:spTree>
    <p:extLst>
      <p:ext uri="{BB962C8B-B14F-4D97-AF65-F5344CB8AC3E}">
        <p14:creationId xmlns:p14="http://schemas.microsoft.com/office/powerpoint/2010/main" val="2863387230"/>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5A811E91-0338-D37E-FBD4-8F153CB2FB43}"/>
              </a:ext>
            </a:extLst>
          </p:cNvPr>
          <p:cNvSpPr>
            <a:spLocks noGrp="1"/>
          </p:cNvSpPr>
          <p:nvPr>
            <p:ph type="ctrTitle"/>
          </p:nvPr>
        </p:nvSpPr>
        <p:spPr>
          <a:xfrm>
            <a:off x="1524000" y="1122363"/>
            <a:ext cx="9144000" cy="2387600"/>
          </a:xfrm>
        </p:spPr>
        <p:txBody>
          <a:bodyPr anchor="b"/>
          <a:lstStyle>
            <a:lvl1pPr algn="ctr">
              <a:defRPr sz="6000"/>
            </a:lvl1pPr>
          </a:lstStyle>
          <a:p>
            <a:r>
              <a:rPr lang="ko-KR" altLang="en-US"/>
              <a:t>마스터 제목 스타일 편집</a:t>
            </a:r>
          </a:p>
        </p:txBody>
      </p:sp>
      <p:sp>
        <p:nvSpPr>
          <p:cNvPr id="3" name="부제목 2">
            <a:extLst>
              <a:ext uri="{FF2B5EF4-FFF2-40B4-BE49-F238E27FC236}">
                <a16:creationId xmlns:a16="http://schemas.microsoft.com/office/drawing/2014/main" id="{31BD17A3-F597-6C5E-91DD-63AC8F209A79}"/>
              </a:ext>
            </a:extLst>
          </p:cNvPr>
          <p:cNvSpPr>
            <a:spLocks noGrp="1"/>
          </p:cNvSpPr>
          <p:nvPr>
            <p:ph type="subTitle" idx="1"/>
          </p:nvPr>
        </p:nvSpPr>
        <p:spPr>
          <a:xfrm>
            <a:off x="1524000" y="3602037"/>
            <a:ext cx="9144000" cy="1655763"/>
          </a:xfrm>
        </p:spPr>
        <p:txBody>
          <a:bodyPr/>
          <a:lstStyle>
            <a:lvl1pPr marL="0" indent="0" algn="ctr">
              <a:buNone/>
              <a:defRPr sz="2400"/>
            </a:lvl1pPr>
            <a:lvl2pPr marL="457167" indent="0" algn="ctr">
              <a:buNone/>
              <a:defRPr sz="2000"/>
            </a:lvl2pPr>
            <a:lvl3pPr marL="914332" indent="0" algn="ctr">
              <a:buNone/>
              <a:defRPr sz="1900"/>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ko-KR" altLang="en-US"/>
              <a:t>클릭하여 마스터 부제목 스타일 편집</a:t>
            </a:r>
          </a:p>
        </p:txBody>
      </p:sp>
      <p:sp>
        <p:nvSpPr>
          <p:cNvPr id="4" name="날짜 개체 틀 3">
            <a:extLst>
              <a:ext uri="{FF2B5EF4-FFF2-40B4-BE49-F238E27FC236}">
                <a16:creationId xmlns:a16="http://schemas.microsoft.com/office/drawing/2014/main" id="{8EC90727-0B99-8C11-DDC2-B420FE463BB2}"/>
              </a:ext>
            </a:extLst>
          </p:cNvPr>
          <p:cNvSpPr>
            <a:spLocks noGrp="1"/>
          </p:cNvSpPr>
          <p:nvPr>
            <p:ph type="dt" sz="half" idx="10"/>
          </p:nvPr>
        </p:nvSpPr>
        <p:spPr/>
        <p:txBody>
          <a:bodyPr/>
          <a:lstStyle/>
          <a:p>
            <a:fld id="{CF581DCF-FA60-45E2-A948-30B8BF1A7E4B}" type="datetimeFigureOut">
              <a:rPr lang="ko-KR" altLang="en-US" smtClean="0">
                <a:solidFill>
                  <a:prstClr val="black">
                    <a:tint val="82000"/>
                  </a:prstClr>
                </a:solidFill>
              </a:rPr>
              <a:pPr/>
              <a:t>2026-03-23</a:t>
            </a:fld>
            <a:endParaRPr lang="ko-KR" altLang="en-US">
              <a:solidFill>
                <a:prstClr val="black">
                  <a:tint val="82000"/>
                </a:prstClr>
              </a:solidFill>
            </a:endParaRPr>
          </a:p>
        </p:txBody>
      </p:sp>
      <p:sp>
        <p:nvSpPr>
          <p:cNvPr id="5" name="바닥글 개체 틀 4">
            <a:extLst>
              <a:ext uri="{FF2B5EF4-FFF2-40B4-BE49-F238E27FC236}">
                <a16:creationId xmlns:a16="http://schemas.microsoft.com/office/drawing/2014/main" id="{EAB4C7F0-3532-FE68-533E-5575521327BC}"/>
              </a:ext>
            </a:extLst>
          </p:cNvPr>
          <p:cNvSpPr>
            <a:spLocks noGrp="1"/>
          </p:cNvSpPr>
          <p:nvPr>
            <p:ph type="ftr" sz="quarter" idx="11"/>
          </p:nvPr>
        </p:nvSpPr>
        <p:spPr/>
        <p:txBody>
          <a:bodyPr/>
          <a:lstStyle/>
          <a:p>
            <a:endParaRPr lang="ko-KR" altLang="en-US">
              <a:solidFill>
                <a:prstClr val="black">
                  <a:tint val="82000"/>
                </a:prstClr>
              </a:solidFill>
            </a:endParaRPr>
          </a:p>
        </p:txBody>
      </p:sp>
      <p:sp>
        <p:nvSpPr>
          <p:cNvPr id="6" name="슬라이드 번호 개체 틀 5">
            <a:extLst>
              <a:ext uri="{FF2B5EF4-FFF2-40B4-BE49-F238E27FC236}">
                <a16:creationId xmlns:a16="http://schemas.microsoft.com/office/drawing/2014/main" id="{9BC22918-0558-7F2E-7215-C6C43E6F30DF}"/>
              </a:ext>
            </a:extLst>
          </p:cNvPr>
          <p:cNvSpPr>
            <a:spLocks noGrp="1"/>
          </p:cNvSpPr>
          <p:nvPr>
            <p:ph type="sldNum" sz="quarter" idx="12"/>
          </p:nvPr>
        </p:nvSpPr>
        <p:spPr/>
        <p:txBody>
          <a:bodyPr/>
          <a:lstStyle/>
          <a:p>
            <a:fld id="{9FE3D2C2-AA75-47E1-8126-F89316376AEB}" type="slidenum">
              <a:rPr lang="ko-KR" altLang="en-US" smtClean="0">
                <a:solidFill>
                  <a:prstClr val="black">
                    <a:tint val="82000"/>
                  </a:prstClr>
                </a:solidFill>
              </a:rPr>
              <a:pPr/>
              <a:t>‹#›</a:t>
            </a:fld>
            <a:endParaRPr lang="ko-KR" altLang="en-US">
              <a:solidFill>
                <a:prstClr val="black">
                  <a:tint val="82000"/>
                </a:prstClr>
              </a:solidFill>
            </a:endParaRPr>
          </a:p>
        </p:txBody>
      </p:sp>
    </p:spTree>
    <p:extLst>
      <p:ext uri="{BB962C8B-B14F-4D97-AF65-F5344CB8AC3E}">
        <p14:creationId xmlns:p14="http://schemas.microsoft.com/office/powerpoint/2010/main" val="16330857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E95BAE7C-6835-6955-D95D-411F73CCE47D}"/>
              </a:ext>
            </a:extLst>
          </p:cNvPr>
          <p:cNvSpPr>
            <a:spLocks noGrp="1"/>
          </p:cNvSpPr>
          <p:nvPr>
            <p:ph type="title"/>
          </p:nvPr>
        </p:nvSpPr>
        <p:spPr/>
        <p:txBody>
          <a:bodyPr/>
          <a:lstStyle/>
          <a:p>
            <a:r>
              <a:rPr lang="ko-KR" altLang="en-US"/>
              <a:t>마스터 제목 스타일 편집</a:t>
            </a:r>
          </a:p>
        </p:txBody>
      </p:sp>
      <p:sp>
        <p:nvSpPr>
          <p:cNvPr id="3" name="내용 개체 틀 2">
            <a:extLst>
              <a:ext uri="{FF2B5EF4-FFF2-40B4-BE49-F238E27FC236}">
                <a16:creationId xmlns:a16="http://schemas.microsoft.com/office/drawing/2014/main" id="{C2334C33-FDA4-065C-15CD-3E67842F1D75}"/>
              </a:ext>
            </a:extLst>
          </p:cNvPr>
          <p:cNvSpPr>
            <a:spLocks noGrp="1"/>
          </p:cNvSpPr>
          <p:nvPr>
            <p:ph idx="1"/>
          </p:nvPr>
        </p:nvSpPr>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437EBCC7-B198-03A4-B006-4EF29A444A08}"/>
              </a:ext>
            </a:extLst>
          </p:cNvPr>
          <p:cNvSpPr>
            <a:spLocks noGrp="1"/>
          </p:cNvSpPr>
          <p:nvPr>
            <p:ph type="dt" sz="half" idx="10"/>
          </p:nvPr>
        </p:nvSpPr>
        <p:spPr/>
        <p:txBody>
          <a:bodyPr/>
          <a:lstStyle/>
          <a:p>
            <a:fld id="{CF581DCF-FA60-45E2-A948-30B8BF1A7E4B}" type="datetimeFigureOut">
              <a:rPr lang="ko-KR" altLang="en-US" smtClean="0">
                <a:solidFill>
                  <a:prstClr val="black">
                    <a:tint val="82000"/>
                  </a:prstClr>
                </a:solidFill>
              </a:rPr>
              <a:pPr/>
              <a:t>2026-03-23</a:t>
            </a:fld>
            <a:endParaRPr lang="ko-KR" altLang="en-US">
              <a:solidFill>
                <a:prstClr val="black">
                  <a:tint val="82000"/>
                </a:prstClr>
              </a:solidFill>
            </a:endParaRPr>
          </a:p>
        </p:txBody>
      </p:sp>
      <p:sp>
        <p:nvSpPr>
          <p:cNvPr id="5" name="바닥글 개체 틀 4">
            <a:extLst>
              <a:ext uri="{FF2B5EF4-FFF2-40B4-BE49-F238E27FC236}">
                <a16:creationId xmlns:a16="http://schemas.microsoft.com/office/drawing/2014/main" id="{C30B757C-E871-A27B-4135-739B40DFCB90}"/>
              </a:ext>
            </a:extLst>
          </p:cNvPr>
          <p:cNvSpPr>
            <a:spLocks noGrp="1"/>
          </p:cNvSpPr>
          <p:nvPr>
            <p:ph type="ftr" sz="quarter" idx="11"/>
          </p:nvPr>
        </p:nvSpPr>
        <p:spPr/>
        <p:txBody>
          <a:bodyPr/>
          <a:lstStyle/>
          <a:p>
            <a:endParaRPr lang="ko-KR" altLang="en-US">
              <a:solidFill>
                <a:prstClr val="black">
                  <a:tint val="82000"/>
                </a:prstClr>
              </a:solidFill>
            </a:endParaRPr>
          </a:p>
        </p:txBody>
      </p:sp>
      <p:sp>
        <p:nvSpPr>
          <p:cNvPr id="6" name="슬라이드 번호 개체 틀 5">
            <a:extLst>
              <a:ext uri="{FF2B5EF4-FFF2-40B4-BE49-F238E27FC236}">
                <a16:creationId xmlns:a16="http://schemas.microsoft.com/office/drawing/2014/main" id="{410DE359-C5C9-8A25-9BAF-8A7927C60E04}"/>
              </a:ext>
            </a:extLst>
          </p:cNvPr>
          <p:cNvSpPr>
            <a:spLocks noGrp="1"/>
          </p:cNvSpPr>
          <p:nvPr>
            <p:ph type="sldNum" sz="quarter" idx="12"/>
          </p:nvPr>
        </p:nvSpPr>
        <p:spPr/>
        <p:txBody>
          <a:bodyPr/>
          <a:lstStyle/>
          <a:p>
            <a:fld id="{9FE3D2C2-AA75-47E1-8126-F89316376AEB}" type="slidenum">
              <a:rPr lang="ko-KR" altLang="en-US" smtClean="0">
                <a:solidFill>
                  <a:prstClr val="black">
                    <a:tint val="82000"/>
                  </a:prstClr>
                </a:solidFill>
              </a:rPr>
              <a:pPr/>
              <a:t>‹#›</a:t>
            </a:fld>
            <a:endParaRPr lang="ko-KR" altLang="en-US">
              <a:solidFill>
                <a:prstClr val="black">
                  <a:tint val="82000"/>
                </a:prstClr>
              </a:solidFill>
            </a:endParaRPr>
          </a:p>
        </p:txBody>
      </p:sp>
    </p:spTree>
    <p:extLst>
      <p:ext uri="{BB962C8B-B14F-4D97-AF65-F5344CB8AC3E}">
        <p14:creationId xmlns:p14="http://schemas.microsoft.com/office/powerpoint/2010/main" val="7140259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DA96F582-4000-6700-ECBA-FBDB1B927D3D}"/>
              </a:ext>
            </a:extLst>
          </p:cNvPr>
          <p:cNvSpPr>
            <a:spLocks noGrp="1"/>
          </p:cNvSpPr>
          <p:nvPr>
            <p:ph type="title"/>
          </p:nvPr>
        </p:nvSpPr>
        <p:spPr>
          <a:xfrm>
            <a:off x="831849" y="1709742"/>
            <a:ext cx="10515600" cy="2852737"/>
          </a:xfrm>
        </p:spPr>
        <p:txBody>
          <a:bodyPr anchor="b"/>
          <a:lstStyle>
            <a:lvl1pPr>
              <a:defRPr sz="6000"/>
            </a:lvl1pPr>
          </a:lstStyle>
          <a:p>
            <a:r>
              <a:rPr lang="ko-KR" altLang="en-US"/>
              <a:t>마스터 제목 스타일 편집</a:t>
            </a:r>
          </a:p>
        </p:txBody>
      </p:sp>
      <p:sp>
        <p:nvSpPr>
          <p:cNvPr id="3" name="텍스트 개체 틀 2">
            <a:extLst>
              <a:ext uri="{FF2B5EF4-FFF2-40B4-BE49-F238E27FC236}">
                <a16:creationId xmlns:a16="http://schemas.microsoft.com/office/drawing/2014/main" id="{F6AFF086-CE53-07AF-7508-F68EC5652593}"/>
              </a:ext>
            </a:extLst>
          </p:cNvPr>
          <p:cNvSpPr>
            <a:spLocks noGrp="1"/>
          </p:cNvSpPr>
          <p:nvPr>
            <p:ph type="body" idx="1"/>
          </p:nvPr>
        </p:nvSpPr>
        <p:spPr>
          <a:xfrm>
            <a:off x="831849" y="4589465"/>
            <a:ext cx="10515600" cy="1500187"/>
          </a:xfrm>
        </p:spPr>
        <p:txBody>
          <a:bodyPr/>
          <a:lstStyle>
            <a:lvl1pPr marL="0" indent="0">
              <a:buNone/>
              <a:defRPr sz="2400">
                <a:solidFill>
                  <a:schemeClr val="tx1">
                    <a:tint val="82000"/>
                  </a:schemeClr>
                </a:solidFill>
              </a:defRPr>
            </a:lvl1pPr>
            <a:lvl2pPr marL="457167" indent="0">
              <a:buNone/>
              <a:defRPr sz="2000">
                <a:solidFill>
                  <a:schemeClr val="tx1">
                    <a:tint val="82000"/>
                  </a:schemeClr>
                </a:solidFill>
              </a:defRPr>
            </a:lvl2pPr>
            <a:lvl3pPr marL="914332" indent="0">
              <a:buNone/>
              <a:defRPr sz="1900">
                <a:solidFill>
                  <a:schemeClr val="tx1">
                    <a:tint val="82000"/>
                  </a:schemeClr>
                </a:solidFill>
              </a:defRPr>
            </a:lvl3pPr>
            <a:lvl4pPr marL="1371498" indent="0">
              <a:buNone/>
              <a:defRPr sz="1600">
                <a:solidFill>
                  <a:schemeClr val="tx1">
                    <a:tint val="82000"/>
                  </a:schemeClr>
                </a:solidFill>
              </a:defRPr>
            </a:lvl4pPr>
            <a:lvl5pPr marL="1828664" indent="0">
              <a:buNone/>
              <a:defRPr sz="1600">
                <a:solidFill>
                  <a:schemeClr val="tx1">
                    <a:tint val="82000"/>
                  </a:schemeClr>
                </a:solidFill>
              </a:defRPr>
            </a:lvl5pPr>
            <a:lvl6pPr marL="2285830" indent="0">
              <a:buNone/>
              <a:defRPr sz="1600">
                <a:solidFill>
                  <a:schemeClr val="tx1">
                    <a:tint val="82000"/>
                  </a:schemeClr>
                </a:solidFill>
              </a:defRPr>
            </a:lvl6pPr>
            <a:lvl7pPr marL="2742994" indent="0">
              <a:buNone/>
              <a:defRPr sz="1600">
                <a:solidFill>
                  <a:schemeClr val="tx1">
                    <a:tint val="82000"/>
                  </a:schemeClr>
                </a:solidFill>
              </a:defRPr>
            </a:lvl7pPr>
            <a:lvl8pPr marL="3200160" indent="0">
              <a:buNone/>
              <a:defRPr sz="1600">
                <a:solidFill>
                  <a:schemeClr val="tx1">
                    <a:tint val="82000"/>
                  </a:schemeClr>
                </a:solidFill>
              </a:defRPr>
            </a:lvl8pPr>
            <a:lvl9pPr marL="3657327" indent="0">
              <a:buNone/>
              <a:defRPr sz="1600">
                <a:solidFill>
                  <a:schemeClr val="tx1">
                    <a:tint val="82000"/>
                  </a:schemeClr>
                </a:solidFill>
              </a:defRPr>
            </a:lvl9pPr>
          </a:lstStyle>
          <a:p>
            <a:pPr lvl="0"/>
            <a:r>
              <a:rPr lang="ko-KR" altLang="en-US"/>
              <a:t>마스터 텍스트 스타일을 편집하려면 클릭</a:t>
            </a:r>
          </a:p>
        </p:txBody>
      </p:sp>
      <p:sp>
        <p:nvSpPr>
          <p:cNvPr id="4" name="날짜 개체 틀 3">
            <a:extLst>
              <a:ext uri="{FF2B5EF4-FFF2-40B4-BE49-F238E27FC236}">
                <a16:creationId xmlns:a16="http://schemas.microsoft.com/office/drawing/2014/main" id="{CEE48DA0-9A41-A4C1-62C7-09405F374886}"/>
              </a:ext>
            </a:extLst>
          </p:cNvPr>
          <p:cNvSpPr>
            <a:spLocks noGrp="1"/>
          </p:cNvSpPr>
          <p:nvPr>
            <p:ph type="dt" sz="half" idx="10"/>
          </p:nvPr>
        </p:nvSpPr>
        <p:spPr/>
        <p:txBody>
          <a:bodyPr/>
          <a:lstStyle/>
          <a:p>
            <a:fld id="{CF581DCF-FA60-45E2-A948-30B8BF1A7E4B}" type="datetimeFigureOut">
              <a:rPr lang="ko-KR" altLang="en-US" smtClean="0">
                <a:solidFill>
                  <a:prstClr val="black">
                    <a:tint val="82000"/>
                  </a:prstClr>
                </a:solidFill>
              </a:rPr>
              <a:pPr/>
              <a:t>2026-03-23</a:t>
            </a:fld>
            <a:endParaRPr lang="ko-KR" altLang="en-US">
              <a:solidFill>
                <a:prstClr val="black">
                  <a:tint val="82000"/>
                </a:prstClr>
              </a:solidFill>
            </a:endParaRPr>
          </a:p>
        </p:txBody>
      </p:sp>
      <p:sp>
        <p:nvSpPr>
          <p:cNvPr id="5" name="바닥글 개체 틀 4">
            <a:extLst>
              <a:ext uri="{FF2B5EF4-FFF2-40B4-BE49-F238E27FC236}">
                <a16:creationId xmlns:a16="http://schemas.microsoft.com/office/drawing/2014/main" id="{7858330D-E49E-E117-981C-513FE2D3E604}"/>
              </a:ext>
            </a:extLst>
          </p:cNvPr>
          <p:cNvSpPr>
            <a:spLocks noGrp="1"/>
          </p:cNvSpPr>
          <p:nvPr>
            <p:ph type="ftr" sz="quarter" idx="11"/>
          </p:nvPr>
        </p:nvSpPr>
        <p:spPr/>
        <p:txBody>
          <a:bodyPr/>
          <a:lstStyle/>
          <a:p>
            <a:endParaRPr lang="ko-KR" altLang="en-US">
              <a:solidFill>
                <a:prstClr val="black">
                  <a:tint val="82000"/>
                </a:prstClr>
              </a:solidFill>
            </a:endParaRPr>
          </a:p>
        </p:txBody>
      </p:sp>
      <p:sp>
        <p:nvSpPr>
          <p:cNvPr id="6" name="슬라이드 번호 개체 틀 5">
            <a:extLst>
              <a:ext uri="{FF2B5EF4-FFF2-40B4-BE49-F238E27FC236}">
                <a16:creationId xmlns:a16="http://schemas.microsoft.com/office/drawing/2014/main" id="{99E2FDB4-D5E4-12CC-A8DF-2C1B53F7903C}"/>
              </a:ext>
            </a:extLst>
          </p:cNvPr>
          <p:cNvSpPr>
            <a:spLocks noGrp="1"/>
          </p:cNvSpPr>
          <p:nvPr>
            <p:ph type="sldNum" sz="quarter" idx="12"/>
          </p:nvPr>
        </p:nvSpPr>
        <p:spPr/>
        <p:txBody>
          <a:bodyPr/>
          <a:lstStyle/>
          <a:p>
            <a:fld id="{9FE3D2C2-AA75-47E1-8126-F89316376AEB}" type="slidenum">
              <a:rPr lang="ko-KR" altLang="en-US" smtClean="0">
                <a:solidFill>
                  <a:prstClr val="black">
                    <a:tint val="82000"/>
                  </a:prstClr>
                </a:solidFill>
              </a:rPr>
              <a:pPr/>
              <a:t>‹#›</a:t>
            </a:fld>
            <a:endParaRPr lang="ko-KR" altLang="en-US">
              <a:solidFill>
                <a:prstClr val="black">
                  <a:tint val="82000"/>
                </a:prstClr>
              </a:solidFill>
            </a:endParaRPr>
          </a:p>
        </p:txBody>
      </p:sp>
    </p:spTree>
    <p:extLst>
      <p:ext uri="{BB962C8B-B14F-4D97-AF65-F5344CB8AC3E}">
        <p14:creationId xmlns:p14="http://schemas.microsoft.com/office/powerpoint/2010/main" val="8348106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7D5DDE79-BEB3-649A-F5F9-8F1AA171C2D6}"/>
              </a:ext>
            </a:extLst>
          </p:cNvPr>
          <p:cNvSpPr>
            <a:spLocks noGrp="1"/>
          </p:cNvSpPr>
          <p:nvPr>
            <p:ph type="title"/>
          </p:nvPr>
        </p:nvSpPr>
        <p:spPr/>
        <p:txBody>
          <a:bodyPr/>
          <a:lstStyle/>
          <a:p>
            <a:r>
              <a:rPr lang="ko-KR" altLang="en-US"/>
              <a:t>마스터 제목 스타일 편집</a:t>
            </a:r>
          </a:p>
        </p:txBody>
      </p:sp>
      <p:sp>
        <p:nvSpPr>
          <p:cNvPr id="3" name="내용 개체 틀 2">
            <a:extLst>
              <a:ext uri="{FF2B5EF4-FFF2-40B4-BE49-F238E27FC236}">
                <a16:creationId xmlns:a16="http://schemas.microsoft.com/office/drawing/2014/main" id="{8E583AC9-2444-5571-B039-DCD08EA19FD2}"/>
              </a:ext>
            </a:extLst>
          </p:cNvPr>
          <p:cNvSpPr>
            <a:spLocks noGrp="1"/>
          </p:cNvSpPr>
          <p:nvPr>
            <p:ph sz="half" idx="1"/>
          </p:nvPr>
        </p:nvSpPr>
        <p:spPr>
          <a:xfrm>
            <a:off x="838200" y="1825624"/>
            <a:ext cx="5181600" cy="4351339"/>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내용 개체 틀 3">
            <a:extLst>
              <a:ext uri="{FF2B5EF4-FFF2-40B4-BE49-F238E27FC236}">
                <a16:creationId xmlns:a16="http://schemas.microsoft.com/office/drawing/2014/main" id="{89674FAF-A572-FB8A-78A1-AE3C8A911E31}"/>
              </a:ext>
            </a:extLst>
          </p:cNvPr>
          <p:cNvSpPr>
            <a:spLocks noGrp="1"/>
          </p:cNvSpPr>
          <p:nvPr>
            <p:ph sz="half" idx="2"/>
          </p:nvPr>
        </p:nvSpPr>
        <p:spPr>
          <a:xfrm>
            <a:off x="6172200" y="1825624"/>
            <a:ext cx="5181600" cy="4351339"/>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5" name="날짜 개체 틀 4">
            <a:extLst>
              <a:ext uri="{FF2B5EF4-FFF2-40B4-BE49-F238E27FC236}">
                <a16:creationId xmlns:a16="http://schemas.microsoft.com/office/drawing/2014/main" id="{5E3DC379-61B9-5DC3-FD3B-53012E0A49B7}"/>
              </a:ext>
            </a:extLst>
          </p:cNvPr>
          <p:cNvSpPr>
            <a:spLocks noGrp="1"/>
          </p:cNvSpPr>
          <p:nvPr>
            <p:ph type="dt" sz="half" idx="10"/>
          </p:nvPr>
        </p:nvSpPr>
        <p:spPr/>
        <p:txBody>
          <a:bodyPr/>
          <a:lstStyle/>
          <a:p>
            <a:fld id="{CF581DCF-FA60-45E2-A948-30B8BF1A7E4B}" type="datetimeFigureOut">
              <a:rPr lang="ko-KR" altLang="en-US" smtClean="0">
                <a:solidFill>
                  <a:prstClr val="black">
                    <a:tint val="82000"/>
                  </a:prstClr>
                </a:solidFill>
              </a:rPr>
              <a:pPr/>
              <a:t>2026-03-23</a:t>
            </a:fld>
            <a:endParaRPr lang="ko-KR" altLang="en-US">
              <a:solidFill>
                <a:prstClr val="black">
                  <a:tint val="82000"/>
                </a:prstClr>
              </a:solidFill>
            </a:endParaRPr>
          </a:p>
        </p:txBody>
      </p:sp>
      <p:sp>
        <p:nvSpPr>
          <p:cNvPr id="6" name="바닥글 개체 틀 5">
            <a:extLst>
              <a:ext uri="{FF2B5EF4-FFF2-40B4-BE49-F238E27FC236}">
                <a16:creationId xmlns:a16="http://schemas.microsoft.com/office/drawing/2014/main" id="{F19C0DE9-4F02-6F38-094E-0F8A62E0BCD0}"/>
              </a:ext>
            </a:extLst>
          </p:cNvPr>
          <p:cNvSpPr>
            <a:spLocks noGrp="1"/>
          </p:cNvSpPr>
          <p:nvPr>
            <p:ph type="ftr" sz="quarter" idx="11"/>
          </p:nvPr>
        </p:nvSpPr>
        <p:spPr/>
        <p:txBody>
          <a:bodyPr/>
          <a:lstStyle/>
          <a:p>
            <a:endParaRPr lang="ko-KR" altLang="en-US">
              <a:solidFill>
                <a:prstClr val="black">
                  <a:tint val="82000"/>
                </a:prstClr>
              </a:solidFill>
            </a:endParaRPr>
          </a:p>
        </p:txBody>
      </p:sp>
      <p:sp>
        <p:nvSpPr>
          <p:cNvPr id="7" name="슬라이드 번호 개체 틀 6">
            <a:extLst>
              <a:ext uri="{FF2B5EF4-FFF2-40B4-BE49-F238E27FC236}">
                <a16:creationId xmlns:a16="http://schemas.microsoft.com/office/drawing/2014/main" id="{CAE39414-B190-C7F8-E7AF-6B6CF9DF3F74}"/>
              </a:ext>
            </a:extLst>
          </p:cNvPr>
          <p:cNvSpPr>
            <a:spLocks noGrp="1"/>
          </p:cNvSpPr>
          <p:nvPr>
            <p:ph type="sldNum" sz="quarter" idx="12"/>
          </p:nvPr>
        </p:nvSpPr>
        <p:spPr/>
        <p:txBody>
          <a:bodyPr/>
          <a:lstStyle/>
          <a:p>
            <a:fld id="{9FE3D2C2-AA75-47E1-8126-F89316376AEB}" type="slidenum">
              <a:rPr lang="ko-KR" altLang="en-US" smtClean="0">
                <a:solidFill>
                  <a:prstClr val="black">
                    <a:tint val="82000"/>
                  </a:prstClr>
                </a:solidFill>
              </a:rPr>
              <a:pPr/>
              <a:t>‹#›</a:t>
            </a:fld>
            <a:endParaRPr lang="ko-KR" altLang="en-US">
              <a:solidFill>
                <a:prstClr val="black">
                  <a:tint val="82000"/>
                </a:prstClr>
              </a:solidFill>
            </a:endParaRPr>
          </a:p>
        </p:txBody>
      </p:sp>
    </p:spTree>
    <p:extLst>
      <p:ext uri="{BB962C8B-B14F-4D97-AF65-F5344CB8AC3E}">
        <p14:creationId xmlns:p14="http://schemas.microsoft.com/office/powerpoint/2010/main" val="36327521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190DDAB-3EAF-0F88-3724-04611F97882C}"/>
              </a:ext>
            </a:extLst>
          </p:cNvPr>
          <p:cNvSpPr>
            <a:spLocks noGrp="1"/>
          </p:cNvSpPr>
          <p:nvPr>
            <p:ph type="title"/>
          </p:nvPr>
        </p:nvSpPr>
        <p:spPr>
          <a:xfrm>
            <a:off x="839788" y="365125"/>
            <a:ext cx="10515600" cy="1325563"/>
          </a:xfrm>
        </p:spPr>
        <p:txBody>
          <a:bodyPr/>
          <a:lstStyle/>
          <a:p>
            <a:r>
              <a:rPr lang="ko-KR" altLang="en-US"/>
              <a:t>마스터 제목 스타일 편집</a:t>
            </a:r>
          </a:p>
        </p:txBody>
      </p:sp>
      <p:sp>
        <p:nvSpPr>
          <p:cNvPr id="3" name="텍스트 개체 틀 2">
            <a:extLst>
              <a:ext uri="{FF2B5EF4-FFF2-40B4-BE49-F238E27FC236}">
                <a16:creationId xmlns:a16="http://schemas.microsoft.com/office/drawing/2014/main" id="{54573A81-D046-3D50-BAD3-88995699BE70}"/>
              </a:ext>
            </a:extLst>
          </p:cNvPr>
          <p:cNvSpPr>
            <a:spLocks noGrp="1"/>
          </p:cNvSpPr>
          <p:nvPr>
            <p:ph type="body" idx="1"/>
          </p:nvPr>
        </p:nvSpPr>
        <p:spPr>
          <a:xfrm>
            <a:off x="839789" y="1681163"/>
            <a:ext cx="5157787" cy="823912"/>
          </a:xfrm>
        </p:spPr>
        <p:txBody>
          <a:bodyPr anchor="b"/>
          <a:lstStyle>
            <a:lvl1pPr marL="0" indent="0">
              <a:buNone/>
              <a:defRPr sz="2400" b="1"/>
            </a:lvl1pPr>
            <a:lvl2pPr marL="457167" indent="0">
              <a:buNone/>
              <a:defRPr sz="2000" b="1"/>
            </a:lvl2pPr>
            <a:lvl3pPr marL="914332" indent="0">
              <a:buNone/>
              <a:defRPr sz="19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ko-KR" altLang="en-US"/>
              <a:t>마스터 텍스트 스타일을 편집하려면 클릭</a:t>
            </a:r>
          </a:p>
        </p:txBody>
      </p:sp>
      <p:sp>
        <p:nvSpPr>
          <p:cNvPr id="4" name="내용 개체 틀 3">
            <a:extLst>
              <a:ext uri="{FF2B5EF4-FFF2-40B4-BE49-F238E27FC236}">
                <a16:creationId xmlns:a16="http://schemas.microsoft.com/office/drawing/2014/main" id="{A5D69430-B21D-7C2C-534C-AB3E9A3397BF}"/>
              </a:ext>
            </a:extLst>
          </p:cNvPr>
          <p:cNvSpPr>
            <a:spLocks noGrp="1"/>
          </p:cNvSpPr>
          <p:nvPr>
            <p:ph sz="half" idx="2"/>
          </p:nvPr>
        </p:nvSpPr>
        <p:spPr>
          <a:xfrm>
            <a:off x="839789" y="2505075"/>
            <a:ext cx="5157787" cy="368458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5" name="텍스트 개체 틀 4">
            <a:extLst>
              <a:ext uri="{FF2B5EF4-FFF2-40B4-BE49-F238E27FC236}">
                <a16:creationId xmlns:a16="http://schemas.microsoft.com/office/drawing/2014/main" id="{4BFDF863-B63E-43E9-57B0-342CB0A3C782}"/>
              </a:ext>
            </a:extLst>
          </p:cNvPr>
          <p:cNvSpPr>
            <a:spLocks noGrp="1"/>
          </p:cNvSpPr>
          <p:nvPr>
            <p:ph type="body" sz="quarter" idx="3"/>
          </p:nvPr>
        </p:nvSpPr>
        <p:spPr>
          <a:xfrm>
            <a:off x="6172203" y="1681163"/>
            <a:ext cx="5183188" cy="823912"/>
          </a:xfrm>
        </p:spPr>
        <p:txBody>
          <a:bodyPr anchor="b"/>
          <a:lstStyle>
            <a:lvl1pPr marL="0" indent="0">
              <a:buNone/>
              <a:defRPr sz="2400" b="1"/>
            </a:lvl1pPr>
            <a:lvl2pPr marL="457167" indent="0">
              <a:buNone/>
              <a:defRPr sz="2000" b="1"/>
            </a:lvl2pPr>
            <a:lvl3pPr marL="914332" indent="0">
              <a:buNone/>
              <a:defRPr sz="19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ko-KR" altLang="en-US"/>
              <a:t>마스터 텍스트 스타일을 편집하려면 클릭</a:t>
            </a:r>
          </a:p>
        </p:txBody>
      </p:sp>
      <p:sp>
        <p:nvSpPr>
          <p:cNvPr id="6" name="내용 개체 틀 5">
            <a:extLst>
              <a:ext uri="{FF2B5EF4-FFF2-40B4-BE49-F238E27FC236}">
                <a16:creationId xmlns:a16="http://schemas.microsoft.com/office/drawing/2014/main" id="{7E396735-9F8A-0F09-B7F4-8B9B03960BB8}"/>
              </a:ext>
            </a:extLst>
          </p:cNvPr>
          <p:cNvSpPr>
            <a:spLocks noGrp="1"/>
          </p:cNvSpPr>
          <p:nvPr>
            <p:ph sz="quarter" idx="4"/>
          </p:nvPr>
        </p:nvSpPr>
        <p:spPr>
          <a:xfrm>
            <a:off x="6172203" y="2505075"/>
            <a:ext cx="5183188" cy="368458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7" name="날짜 개체 틀 6">
            <a:extLst>
              <a:ext uri="{FF2B5EF4-FFF2-40B4-BE49-F238E27FC236}">
                <a16:creationId xmlns:a16="http://schemas.microsoft.com/office/drawing/2014/main" id="{1E2F7BF8-51AC-D86B-FAB1-2FD13EB2576D}"/>
              </a:ext>
            </a:extLst>
          </p:cNvPr>
          <p:cNvSpPr>
            <a:spLocks noGrp="1"/>
          </p:cNvSpPr>
          <p:nvPr>
            <p:ph type="dt" sz="half" idx="10"/>
          </p:nvPr>
        </p:nvSpPr>
        <p:spPr/>
        <p:txBody>
          <a:bodyPr/>
          <a:lstStyle/>
          <a:p>
            <a:fld id="{CF581DCF-FA60-45E2-A948-30B8BF1A7E4B}" type="datetimeFigureOut">
              <a:rPr lang="ko-KR" altLang="en-US" smtClean="0">
                <a:solidFill>
                  <a:prstClr val="black">
                    <a:tint val="82000"/>
                  </a:prstClr>
                </a:solidFill>
              </a:rPr>
              <a:pPr/>
              <a:t>2026-03-23</a:t>
            </a:fld>
            <a:endParaRPr lang="ko-KR" altLang="en-US">
              <a:solidFill>
                <a:prstClr val="black">
                  <a:tint val="82000"/>
                </a:prstClr>
              </a:solidFill>
            </a:endParaRPr>
          </a:p>
        </p:txBody>
      </p:sp>
      <p:sp>
        <p:nvSpPr>
          <p:cNvPr id="8" name="바닥글 개체 틀 7">
            <a:extLst>
              <a:ext uri="{FF2B5EF4-FFF2-40B4-BE49-F238E27FC236}">
                <a16:creationId xmlns:a16="http://schemas.microsoft.com/office/drawing/2014/main" id="{59F51635-60F3-4F2E-EFA2-024FD346CD7C}"/>
              </a:ext>
            </a:extLst>
          </p:cNvPr>
          <p:cNvSpPr>
            <a:spLocks noGrp="1"/>
          </p:cNvSpPr>
          <p:nvPr>
            <p:ph type="ftr" sz="quarter" idx="11"/>
          </p:nvPr>
        </p:nvSpPr>
        <p:spPr/>
        <p:txBody>
          <a:bodyPr/>
          <a:lstStyle/>
          <a:p>
            <a:endParaRPr lang="ko-KR" altLang="en-US">
              <a:solidFill>
                <a:prstClr val="black">
                  <a:tint val="82000"/>
                </a:prstClr>
              </a:solidFill>
            </a:endParaRPr>
          </a:p>
        </p:txBody>
      </p:sp>
      <p:sp>
        <p:nvSpPr>
          <p:cNvPr id="9" name="슬라이드 번호 개체 틀 8">
            <a:extLst>
              <a:ext uri="{FF2B5EF4-FFF2-40B4-BE49-F238E27FC236}">
                <a16:creationId xmlns:a16="http://schemas.microsoft.com/office/drawing/2014/main" id="{D8931986-C231-29B3-D7E0-8A3312FD1B4A}"/>
              </a:ext>
            </a:extLst>
          </p:cNvPr>
          <p:cNvSpPr>
            <a:spLocks noGrp="1"/>
          </p:cNvSpPr>
          <p:nvPr>
            <p:ph type="sldNum" sz="quarter" idx="12"/>
          </p:nvPr>
        </p:nvSpPr>
        <p:spPr/>
        <p:txBody>
          <a:bodyPr/>
          <a:lstStyle/>
          <a:p>
            <a:fld id="{9FE3D2C2-AA75-47E1-8126-F89316376AEB}" type="slidenum">
              <a:rPr lang="ko-KR" altLang="en-US" smtClean="0">
                <a:solidFill>
                  <a:prstClr val="black">
                    <a:tint val="82000"/>
                  </a:prstClr>
                </a:solidFill>
              </a:rPr>
              <a:pPr/>
              <a:t>‹#›</a:t>
            </a:fld>
            <a:endParaRPr lang="ko-KR" altLang="en-US">
              <a:solidFill>
                <a:prstClr val="black">
                  <a:tint val="82000"/>
                </a:prstClr>
              </a:solidFill>
            </a:endParaRPr>
          </a:p>
        </p:txBody>
      </p:sp>
    </p:spTree>
    <p:extLst>
      <p:ext uri="{BB962C8B-B14F-4D97-AF65-F5344CB8AC3E}">
        <p14:creationId xmlns:p14="http://schemas.microsoft.com/office/powerpoint/2010/main" val="42115424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85309A55-9013-2AD5-1CF4-EC89776F5C45}"/>
              </a:ext>
            </a:extLst>
          </p:cNvPr>
          <p:cNvSpPr>
            <a:spLocks noGrp="1"/>
          </p:cNvSpPr>
          <p:nvPr>
            <p:ph type="title"/>
          </p:nvPr>
        </p:nvSpPr>
        <p:spPr/>
        <p:txBody>
          <a:bodyPr/>
          <a:lstStyle/>
          <a:p>
            <a:r>
              <a:rPr lang="ko-KR" altLang="en-US"/>
              <a:t>마스터 제목 스타일 편집</a:t>
            </a:r>
          </a:p>
        </p:txBody>
      </p:sp>
      <p:sp>
        <p:nvSpPr>
          <p:cNvPr id="3" name="날짜 개체 틀 2">
            <a:extLst>
              <a:ext uri="{FF2B5EF4-FFF2-40B4-BE49-F238E27FC236}">
                <a16:creationId xmlns:a16="http://schemas.microsoft.com/office/drawing/2014/main" id="{3C8327B1-7652-A519-F769-8DD1EBCBEDF6}"/>
              </a:ext>
            </a:extLst>
          </p:cNvPr>
          <p:cNvSpPr>
            <a:spLocks noGrp="1"/>
          </p:cNvSpPr>
          <p:nvPr>
            <p:ph type="dt" sz="half" idx="10"/>
          </p:nvPr>
        </p:nvSpPr>
        <p:spPr/>
        <p:txBody>
          <a:bodyPr/>
          <a:lstStyle/>
          <a:p>
            <a:fld id="{CF581DCF-FA60-45E2-A948-30B8BF1A7E4B}" type="datetimeFigureOut">
              <a:rPr lang="ko-KR" altLang="en-US" smtClean="0">
                <a:solidFill>
                  <a:prstClr val="black">
                    <a:tint val="82000"/>
                  </a:prstClr>
                </a:solidFill>
              </a:rPr>
              <a:pPr/>
              <a:t>2026-03-23</a:t>
            </a:fld>
            <a:endParaRPr lang="ko-KR" altLang="en-US">
              <a:solidFill>
                <a:prstClr val="black">
                  <a:tint val="82000"/>
                </a:prstClr>
              </a:solidFill>
            </a:endParaRPr>
          </a:p>
        </p:txBody>
      </p:sp>
      <p:sp>
        <p:nvSpPr>
          <p:cNvPr id="4" name="바닥글 개체 틀 3">
            <a:extLst>
              <a:ext uri="{FF2B5EF4-FFF2-40B4-BE49-F238E27FC236}">
                <a16:creationId xmlns:a16="http://schemas.microsoft.com/office/drawing/2014/main" id="{2CFEE993-CE04-8A88-5D25-45B31C69F3E2}"/>
              </a:ext>
            </a:extLst>
          </p:cNvPr>
          <p:cNvSpPr>
            <a:spLocks noGrp="1"/>
          </p:cNvSpPr>
          <p:nvPr>
            <p:ph type="ftr" sz="quarter" idx="11"/>
          </p:nvPr>
        </p:nvSpPr>
        <p:spPr/>
        <p:txBody>
          <a:bodyPr/>
          <a:lstStyle/>
          <a:p>
            <a:endParaRPr lang="ko-KR" altLang="en-US">
              <a:solidFill>
                <a:prstClr val="black">
                  <a:tint val="82000"/>
                </a:prstClr>
              </a:solidFill>
            </a:endParaRPr>
          </a:p>
        </p:txBody>
      </p:sp>
      <p:sp>
        <p:nvSpPr>
          <p:cNvPr id="5" name="슬라이드 번호 개체 틀 4">
            <a:extLst>
              <a:ext uri="{FF2B5EF4-FFF2-40B4-BE49-F238E27FC236}">
                <a16:creationId xmlns:a16="http://schemas.microsoft.com/office/drawing/2014/main" id="{88160253-9B14-5E0E-7E9A-D4C3E7446792}"/>
              </a:ext>
            </a:extLst>
          </p:cNvPr>
          <p:cNvSpPr>
            <a:spLocks noGrp="1"/>
          </p:cNvSpPr>
          <p:nvPr>
            <p:ph type="sldNum" sz="quarter" idx="12"/>
          </p:nvPr>
        </p:nvSpPr>
        <p:spPr/>
        <p:txBody>
          <a:bodyPr/>
          <a:lstStyle/>
          <a:p>
            <a:fld id="{9FE3D2C2-AA75-47E1-8126-F89316376AEB}" type="slidenum">
              <a:rPr lang="ko-KR" altLang="en-US" smtClean="0">
                <a:solidFill>
                  <a:prstClr val="black">
                    <a:tint val="82000"/>
                  </a:prstClr>
                </a:solidFill>
              </a:rPr>
              <a:pPr/>
              <a:t>‹#›</a:t>
            </a:fld>
            <a:endParaRPr lang="ko-KR" altLang="en-US">
              <a:solidFill>
                <a:prstClr val="black">
                  <a:tint val="82000"/>
                </a:prstClr>
              </a:solidFill>
            </a:endParaRPr>
          </a:p>
        </p:txBody>
      </p:sp>
    </p:spTree>
    <p:extLst>
      <p:ext uri="{BB962C8B-B14F-4D97-AF65-F5344CB8AC3E}">
        <p14:creationId xmlns:p14="http://schemas.microsoft.com/office/powerpoint/2010/main" val="29265042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a:extLst>
              <a:ext uri="{FF2B5EF4-FFF2-40B4-BE49-F238E27FC236}">
                <a16:creationId xmlns:a16="http://schemas.microsoft.com/office/drawing/2014/main" id="{5DC04C6F-9874-BF9B-6ED0-40274A3F892C}"/>
              </a:ext>
            </a:extLst>
          </p:cNvPr>
          <p:cNvSpPr>
            <a:spLocks noGrp="1"/>
          </p:cNvSpPr>
          <p:nvPr>
            <p:ph type="dt" sz="half" idx="10"/>
          </p:nvPr>
        </p:nvSpPr>
        <p:spPr/>
        <p:txBody>
          <a:bodyPr/>
          <a:lstStyle/>
          <a:p>
            <a:fld id="{CF581DCF-FA60-45E2-A948-30B8BF1A7E4B}" type="datetimeFigureOut">
              <a:rPr lang="ko-KR" altLang="en-US" smtClean="0">
                <a:solidFill>
                  <a:prstClr val="black">
                    <a:tint val="82000"/>
                  </a:prstClr>
                </a:solidFill>
              </a:rPr>
              <a:pPr/>
              <a:t>2026-03-23</a:t>
            </a:fld>
            <a:endParaRPr lang="ko-KR" altLang="en-US">
              <a:solidFill>
                <a:prstClr val="black">
                  <a:tint val="82000"/>
                </a:prstClr>
              </a:solidFill>
            </a:endParaRPr>
          </a:p>
        </p:txBody>
      </p:sp>
      <p:sp>
        <p:nvSpPr>
          <p:cNvPr id="3" name="바닥글 개체 틀 2">
            <a:extLst>
              <a:ext uri="{FF2B5EF4-FFF2-40B4-BE49-F238E27FC236}">
                <a16:creationId xmlns:a16="http://schemas.microsoft.com/office/drawing/2014/main" id="{BE8EFC64-3E74-027A-ADE7-3BBDBAD359D7}"/>
              </a:ext>
            </a:extLst>
          </p:cNvPr>
          <p:cNvSpPr>
            <a:spLocks noGrp="1"/>
          </p:cNvSpPr>
          <p:nvPr>
            <p:ph type="ftr" sz="quarter" idx="11"/>
          </p:nvPr>
        </p:nvSpPr>
        <p:spPr/>
        <p:txBody>
          <a:bodyPr/>
          <a:lstStyle/>
          <a:p>
            <a:endParaRPr lang="ko-KR" altLang="en-US">
              <a:solidFill>
                <a:prstClr val="black">
                  <a:tint val="82000"/>
                </a:prstClr>
              </a:solidFill>
            </a:endParaRPr>
          </a:p>
        </p:txBody>
      </p:sp>
      <p:sp>
        <p:nvSpPr>
          <p:cNvPr id="4" name="슬라이드 번호 개체 틀 3">
            <a:extLst>
              <a:ext uri="{FF2B5EF4-FFF2-40B4-BE49-F238E27FC236}">
                <a16:creationId xmlns:a16="http://schemas.microsoft.com/office/drawing/2014/main" id="{6BC01288-0E33-C578-5B70-603711C4431F}"/>
              </a:ext>
            </a:extLst>
          </p:cNvPr>
          <p:cNvSpPr>
            <a:spLocks noGrp="1"/>
          </p:cNvSpPr>
          <p:nvPr>
            <p:ph type="sldNum" sz="quarter" idx="12"/>
          </p:nvPr>
        </p:nvSpPr>
        <p:spPr/>
        <p:txBody>
          <a:bodyPr/>
          <a:lstStyle/>
          <a:p>
            <a:fld id="{9FE3D2C2-AA75-47E1-8126-F89316376AEB}" type="slidenum">
              <a:rPr lang="ko-KR" altLang="en-US" smtClean="0">
                <a:solidFill>
                  <a:prstClr val="black">
                    <a:tint val="82000"/>
                  </a:prstClr>
                </a:solidFill>
              </a:rPr>
              <a:pPr/>
              <a:t>‹#›</a:t>
            </a:fld>
            <a:endParaRPr lang="ko-KR" altLang="en-US">
              <a:solidFill>
                <a:prstClr val="black">
                  <a:tint val="82000"/>
                </a:prstClr>
              </a:solidFill>
            </a:endParaRPr>
          </a:p>
        </p:txBody>
      </p:sp>
    </p:spTree>
    <p:extLst>
      <p:ext uri="{BB962C8B-B14F-4D97-AF65-F5344CB8AC3E}">
        <p14:creationId xmlns:p14="http://schemas.microsoft.com/office/powerpoint/2010/main" val="23560865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D18A4ECD-A4C4-F919-2328-3FE5C03EF52C}"/>
              </a:ext>
            </a:extLst>
          </p:cNvPr>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내용 개체 틀 2">
            <a:extLst>
              <a:ext uri="{FF2B5EF4-FFF2-40B4-BE49-F238E27FC236}">
                <a16:creationId xmlns:a16="http://schemas.microsoft.com/office/drawing/2014/main" id="{7205594C-B34E-B34D-8E83-FBC2B964FB6D}"/>
              </a:ext>
            </a:extLst>
          </p:cNvPr>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텍스트 개체 틀 3">
            <a:extLst>
              <a:ext uri="{FF2B5EF4-FFF2-40B4-BE49-F238E27FC236}">
                <a16:creationId xmlns:a16="http://schemas.microsoft.com/office/drawing/2014/main" id="{F4164569-4C97-B16A-2818-9B1D4791A492}"/>
              </a:ext>
            </a:extLst>
          </p:cNvPr>
          <p:cNvSpPr>
            <a:spLocks noGrp="1"/>
          </p:cNvSpPr>
          <p:nvPr>
            <p:ph type="body" sz="half" idx="2"/>
          </p:nvPr>
        </p:nvSpPr>
        <p:spPr>
          <a:xfrm>
            <a:off x="839788" y="2057402"/>
            <a:ext cx="3932237" cy="3811588"/>
          </a:xfrm>
        </p:spPr>
        <p:txBody>
          <a:bodyPr/>
          <a:lstStyle>
            <a:lvl1pPr marL="0" indent="0">
              <a:buNone/>
              <a:defRPr sz="1600"/>
            </a:lvl1pPr>
            <a:lvl2pPr marL="457167" indent="0">
              <a:buNone/>
              <a:defRPr sz="1500"/>
            </a:lvl2pPr>
            <a:lvl3pPr marL="914332" indent="0">
              <a:buNone/>
              <a:defRPr sz="1200"/>
            </a:lvl3pPr>
            <a:lvl4pPr marL="1371498" indent="0">
              <a:buNone/>
              <a:defRPr sz="1100"/>
            </a:lvl4pPr>
            <a:lvl5pPr marL="1828664" indent="0">
              <a:buNone/>
              <a:defRPr sz="1100"/>
            </a:lvl5pPr>
            <a:lvl6pPr marL="2285830" indent="0">
              <a:buNone/>
              <a:defRPr sz="1100"/>
            </a:lvl6pPr>
            <a:lvl7pPr marL="2742994" indent="0">
              <a:buNone/>
              <a:defRPr sz="1100"/>
            </a:lvl7pPr>
            <a:lvl8pPr marL="3200160" indent="0">
              <a:buNone/>
              <a:defRPr sz="1100"/>
            </a:lvl8pPr>
            <a:lvl9pPr marL="3657327" indent="0">
              <a:buNone/>
              <a:defRPr sz="1100"/>
            </a:lvl9pPr>
          </a:lstStyle>
          <a:p>
            <a:pPr lvl="0"/>
            <a:r>
              <a:rPr lang="ko-KR" altLang="en-US"/>
              <a:t>마스터 텍스트 스타일을 편집하려면 클릭</a:t>
            </a:r>
          </a:p>
        </p:txBody>
      </p:sp>
      <p:sp>
        <p:nvSpPr>
          <p:cNvPr id="5" name="날짜 개체 틀 4">
            <a:extLst>
              <a:ext uri="{FF2B5EF4-FFF2-40B4-BE49-F238E27FC236}">
                <a16:creationId xmlns:a16="http://schemas.microsoft.com/office/drawing/2014/main" id="{9EBE309D-5227-D045-AA62-0E991EF33AFB}"/>
              </a:ext>
            </a:extLst>
          </p:cNvPr>
          <p:cNvSpPr>
            <a:spLocks noGrp="1"/>
          </p:cNvSpPr>
          <p:nvPr>
            <p:ph type="dt" sz="half" idx="10"/>
          </p:nvPr>
        </p:nvSpPr>
        <p:spPr/>
        <p:txBody>
          <a:bodyPr/>
          <a:lstStyle/>
          <a:p>
            <a:fld id="{CF581DCF-FA60-45E2-A948-30B8BF1A7E4B}" type="datetimeFigureOut">
              <a:rPr lang="ko-KR" altLang="en-US" smtClean="0">
                <a:solidFill>
                  <a:prstClr val="black">
                    <a:tint val="82000"/>
                  </a:prstClr>
                </a:solidFill>
              </a:rPr>
              <a:pPr/>
              <a:t>2026-03-23</a:t>
            </a:fld>
            <a:endParaRPr lang="ko-KR" altLang="en-US">
              <a:solidFill>
                <a:prstClr val="black">
                  <a:tint val="82000"/>
                </a:prstClr>
              </a:solidFill>
            </a:endParaRPr>
          </a:p>
        </p:txBody>
      </p:sp>
      <p:sp>
        <p:nvSpPr>
          <p:cNvPr id="6" name="바닥글 개체 틀 5">
            <a:extLst>
              <a:ext uri="{FF2B5EF4-FFF2-40B4-BE49-F238E27FC236}">
                <a16:creationId xmlns:a16="http://schemas.microsoft.com/office/drawing/2014/main" id="{A018F77B-33EA-E599-C16E-FDB91C077490}"/>
              </a:ext>
            </a:extLst>
          </p:cNvPr>
          <p:cNvSpPr>
            <a:spLocks noGrp="1"/>
          </p:cNvSpPr>
          <p:nvPr>
            <p:ph type="ftr" sz="quarter" idx="11"/>
          </p:nvPr>
        </p:nvSpPr>
        <p:spPr/>
        <p:txBody>
          <a:bodyPr/>
          <a:lstStyle/>
          <a:p>
            <a:endParaRPr lang="ko-KR" altLang="en-US">
              <a:solidFill>
                <a:prstClr val="black">
                  <a:tint val="82000"/>
                </a:prstClr>
              </a:solidFill>
            </a:endParaRPr>
          </a:p>
        </p:txBody>
      </p:sp>
      <p:sp>
        <p:nvSpPr>
          <p:cNvPr id="7" name="슬라이드 번호 개체 틀 6">
            <a:extLst>
              <a:ext uri="{FF2B5EF4-FFF2-40B4-BE49-F238E27FC236}">
                <a16:creationId xmlns:a16="http://schemas.microsoft.com/office/drawing/2014/main" id="{42316A75-DF03-C55B-E931-472150EC94CD}"/>
              </a:ext>
            </a:extLst>
          </p:cNvPr>
          <p:cNvSpPr>
            <a:spLocks noGrp="1"/>
          </p:cNvSpPr>
          <p:nvPr>
            <p:ph type="sldNum" sz="quarter" idx="12"/>
          </p:nvPr>
        </p:nvSpPr>
        <p:spPr/>
        <p:txBody>
          <a:bodyPr/>
          <a:lstStyle/>
          <a:p>
            <a:fld id="{9FE3D2C2-AA75-47E1-8126-F89316376AEB}" type="slidenum">
              <a:rPr lang="ko-KR" altLang="en-US" smtClean="0">
                <a:solidFill>
                  <a:prstClr val="black">
                    <a:tint val="82000"/>
                  </a:prstClr>
                </a:solidFill>
              </a:rPr>
              <a:pPr/>
              <a:t>‹#›</a:t>
            </a:fld>
            <a:endParaRPr lang="ko-KR" altLang="en-US">
              <a:solidFill>
                <a:prstClr val="black">
                  <a:tint val="82000"/>
                </a:prstClr>
              </a:solidFill>
            </a:endParaRPr>
          </a:p>
        </p:txBody>
      </p:sp>
    </p:spTree>
    <p:extLst>
      <p:ext uri="{BB962C8B-B14F-4D97-AF65-F5344CB8AC3E}">
        <p14:creationId xmlns:p14="http://schemas.microsoft.com/office/powerpoint/2010/main" val="276731584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2F6BCE25-0C0F-5725-58E9-CA0D185439E6}"/>
              </a:ext>
            </a:extLst>
          </p:cNvPr>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그림 개체 틀 2">
            <a:extLst>
              <a:ext uri="{FF2B5EF4-FFF2-40B4-BE49-F238E27FC236}">
                <a16:creationId xmlns:a16="http://schemas.microsoft.com/office/drawing/2014/main" id="{48CBF2CF-C995-E6A5-2D54-4FC52865A0DA}"/>
              </a:ext>
            </a:extLst>
          </p:cNvPr>
          <p:cNvSpPr>
            <a:spLocks noGrp="1"/>
          </p:cNvSpPr>
          <p:nvPr>
            <p:ph type="pic" idx="1"/>
          </p:nvPr>
        </p:nvSpPr>
        <p:spPr>
          <a:xfrm>
            <a:off x="5183188" y="987427"/>
            <a:ext cx="6172200" cy="4873625"/>
          </a:xfrm>
        </p:spPr>
        <p:txBody>
          <a:bodyPr/>
          <a:lstStyle>
            <a:lvl1pPr marL="0" indent="0">
              <a:buNone/>
              <a:defRPr sz="3200"/>
            </a:lvl1pPr>
            <a:lvl2pPr marL="457167" indent="0">
              <a:buNone/>
              <a:defRPr sz="2800"/>
            </a:lvl2pPr>
            <a:lvl3pPr marL="914332" indent="0">
              <a:buNone/>
              <a:defRPr sz="2400"/>
            </a:lvl3pPr>
            <a:lvl4pPr marL="1371498" indent="0">
              <a:buNone/>
              <a:defRPr sz="2000"/>
            </a:lvl4pPr>
            <a:lvl5pPr marL="1828664" indent="0">
              <a:buNone/>
              <a:defRPr sz="2000"/>
            </a:lvl5pPr>
            <a:lvl6pPr marL="2285830" indent="0">
              <a:buNone/>
              <a:defRPr sz="2000"/>
            </a:lvl6pPr>
            <a:lvl7pPr marL="2742994" indent="0">
              <a:buNone/>
              <a:defRPr sz="2000"/>
            </a:lvl7pPr>
            <a:lvl8pPr marL="3200160" indent="0">
              <a:buNone/>
              <a:defRPr sz="2000"/>
            </a:lvl8pPr>
            <a:lvl9pPr marL="3657327" indent="0">
              <a:buNone/>
              <a:defRPr sz="2000"/>
            </a:lvl9pPr>
          </a:lstStyle>
          <a:p>
            <a:endParaRPr lang="ko-KR" altLang="en-US"/>
          </a:p>
        </p:txBody>
      </p:sp>
      <p:sp>
        <p:nvSpPr>
          <p:cNvPr id="4" name="텍스트 개체 틀 3">
            <a:extLst>
              <a:ext uri="{FF2B5EF4-FFF2-40B4-BE49-F238E27FC236}">
                <a16:creationId xmlns:a16="http://schemas.microsoft.com/office/drawing/2014/main" id="{AEA7664A-06A3-AE40-312D-BB30B1E28E6E}"/>
              </a:ext>
            </a:extLst>
          </p:cNvPr>
          <p:cNvSpPr>
            <a:spLocks noGrp="1"/>
          </p:cNvSpPr>
          <p:nvPr>
            <p:ph type="body" sz="half" idx="2"/>
          </p:nvPr>
        </p:nvSpPr>
        <p:spPr>
          <a:xfrm>
            <a:off x="839788" y="2057402"/>
            <a:ext cx="3932237" cy="3811588"/>
          </a:xfrm>
        </p:spPr>
        <p:txBody>
          <a:bodyPr/>
          <a:lstStyle>
            <a:lvl1pPr marL="0" indent="0">
              <a:buNone/>
              <a:defRPr sz="1600"/>
            </a:lvl1pPr>
            <a:lvl2pPr marL="457167" indent="0">
              <a:buNone/>
              <a:defRPr sz="1500"/>
            </a:lvl2pPr>
            <a:lvl3pPr marL="914332" indent="0">
              <a:buNone/>
              <a:defRPr sz="1200"/>
            </a:lvl3pPr>
            <a:lvl4pPr marL="1371498" indent="0">
              <a:buNone/>
              <a:defRPr sz="1100"/>
            </a:lvl4pPr>
            <a:lvl5pPr marL="1828664" indent="0">
              <a:buNone/>
              <a:defRPr sz="1100"/>
            </a:lvl5pPr>
            <a:lvl6pPr marL="2285830" indent="0">
              <a:buNone/>
              <a:defRPr sz="1100"/>
            </a:lvl6pPr>
            <a:lvl7pPr marL="2742994" indent="0">
              <a:buNone/>
              <a:defRPr sz="1100"/>
            </a:lvl7pPr>
            <a:lvl8pPr marL="3200160" indent="0">
              <a:buNone/>
              <a:defRPr sz="1100"/>
            </a:lvl8pPr>
            <a:lvl9pPr marL="3657327" indent="0">
              <a:buNone/>
              <a:defRPr sz="1100"/>
            </a:lvl9pPr>
          </a:lstStyle>
          <a:p>
            <a:pPr lvl="0"/>
            <a:r>
              <a:rPr lang="ko-KR" altLang="en-US"/>
              <a:t>마스터 텍스트 스타일을 편집하려면 클릭</a:t>
            </a:r>
          </a:p>
        </p:txBody>
      </p:sp>
      <p:sp>
        <p:nvSpPr>
          <p:cNvPr id="5" name="날짜 개체 틀 4">
            <a:extLst>
              <a:ext uri="{FF2B5EF4-FFF2-40B4-BE49-F238E27FC236}">
                <a16:creationId xmlns:a16="http://schemas.microsoft.com/office/drawing/2014/main" id="{A8390079-747D-5C5C-1436-C45453A9C874}"/>
              </a:ext>
            </a:extLst>
          </p:cNvPr>
          <p:cNvSpPr>
            <a:spLocks noGrp="1"/>
          </p:cNvSpPr>
          <p:nvPr>
            <p:ph type="dt" sz="half" idx="10"/>
          </p:nvPr>
        </p:nvSpPr>
        <p:spPr/>
        <p:txBody>
          <a:bodyPr/>
          <a:lstStyle/>
          <a:p>
            <a:fld id="{CF581DCF-FA60-45E2-A948-30B8BF1A7E4B}" type="datetimeFigureOut">
              <a:rPr lang="ko-KR" altLang="en-US" smtClean="0">
                <a:solidFill>
                  <a:prstClr val="black">
                    <a:tint val="82000"/>
                  </a:prstClr>
                </a:solidFill>
              </a:rPr>
              <a:pPr/>
              <a:t>2026-03-23</a:t>
            </a:fld>
            <a:endParaRPr lang="ko-KR" altLang="en-US">
              <a:solidFill>
                <a:prstClr val="black">
                  <a:tint val="82000"/>
                </a:prstClr>
              </a:solidFill>
            </a:endParaRPr>
          </a:p>
        </p:txBody>
      </p:sp>
      <p:sp>
        <p:nvSpPr>
          <p:cNvPr id="6" name="바닥글 개체 틀 5">
            <a:extLst>
              <a:ext uri="{FF2B5EF4-FFF2-40B4-BE49-F238E27FC236}">
                <a16:creationId xmlns:a16="http://schemas.microsoft.com/office/drawing/2014/main" id="{747BAA16-3167-483E-6612-5FC814550D73}"/>
              </a:ext>
            </a:extLst>
          </p:cNvPr>
          <p:cNvSpPr>
            <a:spLocks noGrp="1"/>
          </p:cNvSpPr>
          <p:nvPr>
            <p:ph type="ftr" sz="quarter" idx="11"/>
          </p:nvPr>
        </p:nvSpPr>
        <p:spPr/>
        <p:txBody>
          <a:bodyPr/>
          <a:lstStyle/>
          <a:p>
            <a:endParaRPr lang="ko-KR" altLang="en-US">
              <a:solidFill>
                <a:prstClr val="black">
                  <a:tint val="82000"/>
                </a:prstClr>
              </a:solidFill>
            </a:endParaRPr>
          </a:p>
        </p:txBody>
      </p:sp>
      <p:sp>
        <p:nvSpPr>
          <p:cNvPr id="7" name="슬라이드 번호 개체 틀 6">
            <a:extLst>
              <a:ext uri="{FF2B5EF4-FFF2-40B4-BE49-F238E27FC236}">
                <a16:creationId xmlns:a16="http://schemas.microsoft.com/office/drawing/2014/main" id="{47E6EC1F-F822-8A24-0771-0BDB6ADD6CE4}"/>
              </a:ext>
            </a:extLst>
          </p:cNvPr>
          <p:cNvSpPr>
            <a:spLocks noGrp="1"/>
          </p:cNvSpPr>
          <p:nvPr>
            <p:ph type="sldNum" sz="quarter" idx="12"/>
          </p:nvPr>
        </p:nvSpPr>
        <p:spPr/>
        <p:txBody>
          <a:bodyPr/>
          <a:lstStyle/>
          <a:p>
            <a:fld id="{9FE3D2C2-AA75-47E1-8126-F89316376AEB}" type="slidenum">
              <a:rPr lang="ko-KR" altLang="en-US" smtClean="0">
                <a:solidFill>
                  <a:prstClr val="black">
                    <a:tint val="82000"/>
                  </a:prstClr>
                </a:solidFill>
              </a:rPr>
              <a:pPr/>
              <a:t>‹#›</a:t>
            </a:fld>
            <a:endParaRPr lang="ko-KR" altLang="en-US">
              <a:solidFill>
                <a:prstClr val="black">
                  <a:tint val="82000"/>
                </a:prstClr>
              </a:solidFill>
            </a:endParaRPr>
          </a:p>
        </p:txBody>
      </p:sp>
    </p:spTree>
    <p:extLst>
      <p:ext uri="{BB962C8B-B14F-4D97-AF65-F5344CB8AC3E}">
        <p14:creationId xmlns:p14="http://schemas.microsoft.com/office/powerpoint/2010/main" val="38716280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7AE22A0-844B-542A-3120-7D9BBFC8E325}"/>
              </a:ext>
            </a:extLst>
          </p:cNvPr>
          <p:cNvSpPr>
            <a:spLocks noGrp="1"/>
          </p:cNvSpPr>
          <p:nvPr>
            <p:ph type="title"/>
          </p:nvPr>
        </p:nvSpPr>
        <p:spPr/>
        <p:txBody>
          <a:bodyPr/>
          <a:lstStyle/>
          <a:p>
            <a:r>
              <a:rPr lang="ko-KR" altLang="en-US"/>
              <a:t>마스터 제목 스타일 편집</a:t>
            </a:r>
          </a:p>
        </p:txBody>
      </p:sp>
      <p:sp>
        <p:nvSpPr>
          <p:cNvPr id="3" name="세로 텍스트 개체 틀 2">
            <a:extLst>
              <a:ext uri="{FF2B5EF4-FFF2-40B4-BE49-F238E27FC236}">
                <a16:creationId xmlns:a16="http://schemas.microsoft.com/office/drawing/2014/main" id="{EE085B8C-86F0-0A4E-91D8-B716CBA65C88}"/>
              </a:ext>
            </a:extLst>
          </p:cNvPr>
          <p:cNvSpPr>
            <a:spLocks noGrp="1"/>
          </p:cNvSpPr>
          <p:nvPr>
            <p:ph type="body" orient="vert" idx="1"/>
          </p:nvPr>
        </p:nvSpPr>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9C14BF03-58EA-CF71-F447-66042550EF6F}"/>
              </a:ext>
            </a:extLst>
          </p:cNvPr>
          <p:cNvSpPr>
            <a:spLocks noGrp="1"/>
          </p:cNvSpPr>
          <p:nvPr>
            <p:ph type="dt" sz="half" idx="10"/>
          </p:nvPr>
        </p:nvSpPr>
        <p:spPr/>
        <p:txBody>
          <a:bodyPr/>
          <a:lstStyle/>
          <a:p>
            <a:fld id="{CF581DCF-FA60-45E2-A948-30B8BF1A7E4B}" type="datetimeFigureOut">
              <a:rPr lang="ko-KR" altLang="en-US" smtClean="0">
                <a:solidFill>
                  <a:prstClr val="black">
                    <a:tint val="82000"/>
                  </a:prstClr>
                </a:solidFill>
              </a:rPr>
              <a:pPr/>
              <a:t>2026-03-23</a:t>
            </a:fld>
            <a:endParaRPr lang="ko-KR" altLang="en-US">
              <a:solidFill>
                <a:prstClr val="black">
                  <a:tint val="82000"/>
                </a:prstClr>
              </a:solidFill>
            </a:endParaRPr>
          </a:p>
        </p:txBody>
      </p:sp>
      <p:sp>
        <p:nvSpPr>
          <p:cNvPr id="5" name="바닥글 개체 틀 4">
            <a:extLst>
              <a:ext uri="{FF2B5EF4-FFF2-40B4-BE49-F238E27FC236}">
                <a16:creationId xmlns:a16="http://schemas.microsoft.com/office/drawing/2014/main" id="{93234761-2D7D-93BD-E25B-8A88409413D4}"/>
              </a:ext>
            </a:extLst>
          </p:cNvPr>
          <p:cNvSpPr>
            <a:spLocks noGrp="1"/>
          </p:cNvSpPr>
          <p:nvPr>
            <p:ph type="ftr" sz="quarter" idx="11"/>
          </p:nvPr>
        </p:nvSpPr>
        <p:spPr/>
        <p:txBody>
          <a:bodyPr/>
          <a:lstStyle/>
          <a:p>
            <a:endParaRPr lang="ko-KR" altLang="en-US">
              <a:solidFill>
                <a:prstClr val="black">
                  <a:tint val="82000"/>
                </a:prstClr>
              </a:solidFill>
            </a:endParaRPr>
          </a:p>
        </p:txBody>
      </p:sp>
      <p:sp>
        <p:nvSpPr>
          <p:cNvPr id="6" name="슬라이드 번호 개체 틀 5">
            <a:extLst>
              <a:ext uri="{FF2B5EF4-FFF2-40B4-BE49-F238E27FC236}">
                <a16:creationId xmlns:a16="http://schemas.microsoft.com/office/drawing/2014/main" id="{5F55B4D6-B3DF-50CA-16D7-E8969C8EF306}"/>
              </a:ext>
            </a:extLst>
          </p:cNvPr>
          <p:cNvSpPr>
            <a:spLocks noGrp="1"/>
          </p:cNvSpPr>
          <p:nvPr>
            <p:ph type="sldNum" sz="quarter" idx="12"/>
          </p:nvPr>
        </p:nvSpPr>
        <p:spPr/>
        <p:txBody>
          <a:bodyPr/>
          <a:lstStyle/>
          <a:p>
            <a:fld id="{9FE3D2C2-AA75-47E1-8126-F89316376AEB}" type="slidenum">
              <a:rPr lang="ko-KR" altLang="en-US" smtClean="0">
                <a:solidFill>
                  <a:prstClr val="black">
                    <a:tint val="82000"/>
                  </a:prstClr>
                </a:solidFill>
              </a:rPr>
              <a:pPr/>
              <a:t>‹#›</a:t>
            </a:fld>
            <a:endParaRPr lang="ko-KR" altLang="en-US">
              <a:solidFill>
                <a:prstClr val="black">
                  <a:tint val="82000"/>
                </a:prstClr>
              </a:solidFill>
            </a:endParaRPr>
          </a:p>
        </p:txBody>
      </p:sp>
    </p:spTree>
    <p:extLst>
      <p:ext uri="{BB962C8B-B14F-4D97-AF65-F5344CB8AC3E}">
        <p14:creationId xmlns:p14="http://schemas.microsoft.com/office/powerpoint/2010/main" val="2957117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a:extLst>
              <a:ext uri="{FF2B5EF4-FFF2-40B4-BE49-F238E27FC236}">
                <a16:creationId xmlns:a16="http://schemas.microsoft.com/office/drawing/2014/main" id="{EF38BC75-D289-7379-6C79-7D51875EE70A}"/>
              </a:ext>
            </a:extLst>
          </p:cNvPr>
          <p:cNvSpPr>
            <a:spLocks noGrp="1"/>
          </p:cNvSpPr>
          <p:nvPr>
            <p:ph type="title" orient="vert"/>
          </p:nvPr>
        </p:nvSpPr>
        <p:spPr>
          <a:xfrm>
            <a:off x="8724902" y="365124"/>
            <a:ext cx="2628900" cy="5811839"/>
          </a:xfrm>
        </p:spPr>
        <p:txBody>
          <a:bodyPr vert="eaVert"/>
          <a:lstStyle/>
          <a:p>
            <a:r>
              <a:rPr lang="ko-KR" altLang="en-US"/>
              <a:t>마스터 제목 스타일 편집</a:t>
            </a:r>
          </a:p>
        </p:txBody>
      </p:sp>
      <p:sp>
        <p:nvSpPr>
          <p:cNvPr id="3" name="세로 텍스트 개체 틀 2">
            <a:extLst>
              <a:ext uri="{FF2B5EF4-FFF2-40B4-BE49-F238E27FC236}">
                <a16:creationId xmlns:a16="http://schemas.microsoft.com/office/drawing/2014/main" id="{7F7CAB46-7662-2475-8345-A644646084E9}"/>
              </a:ext>
            </a:extLst>
          </p:cNvPr>
          <p:cNvSpPr>
            <a:spLocks noGrp="1"/>
          </p:cNvSpPr>
          <p:nvPr>
            <p:ph type="body" orient="vert" idx="1"/>
          </p:nvPr>
        </p:nvSpPr>
        <p:spPr>
          <a:xfrm>
            <a:off x="838203" y="365124"/>
            <a:ext cx="7734300" cy="5811839"/>
          </a:xfrm>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B26990DF-43CE-28EF-4171-21724F446EF5}"/>
              </a:ext>
            </a:extLst>
          </p:cNvPr>
          <p:cNvSpPr>
            <a:spLocks noGrp="1"/>
          </p:cNvSpPr>
          <p:nvPr>
            <p:ph type="dt" sz="half" idx="10"/>
          </p:nvPr>
        </p:nvSpPr>
        <p:spPr/>
        <p:txBody>
          <a:bodyPr/>
          <a:lstStyle/>
          <a:p>
            <a:fld id="{CF581DCF-FA60-45E2-A948-30B8BF1A7E4B}" type="datetimeFigureOut">
              <a:rPr lang="ko-KR" altLang="en-US" smtClean="0">
                <a:solidFill>
                  <a:prstClr val="black">
                    <a:tint val="82000"/>
                  </a:prstClr>
                </a:solidFill>
              </a:rPr>
              <a:pPr/>
              <a:t>2026-03-23</a:t>
            </a:fld>
            <a:endParaRPr lang="ko-KR" altLang="en-US">
              <a:solidFill>
                <a:prstClr val="black">
                  <a:tint val="82000"/>
                </a:prstClr>
              </a:solidFill>
            </a:endParaRPr>
          </a:p>
        </p:txBody>
      </p:sp>
      <p:sp>
        <p:nvSpPr>
          <p:cNvPr id="5" name="바닥글 개체 틀 4">
            <a:extLst>
              <a:ext uri="{FF2B5EF4-FFF2-40B4-BE49-F238E27FC236}">
                <a16:creationId xmlns:a16="http://schemas.microsoft.com/office/drawing/2014/main" id="{05238555-556F-0E47-F9C2-33AF9969BACB}"/>
              </a:ext>
            </a:extLst>
          </p:cNvPr>
          <p:cNvSpPr>
            <a:spLocks noGrp="1"/>
          </p:cNvSpPr>
          <p:nvPr>
            <p:ph type="ftr" sz="quarter" idx="11"/>
          </p:nvPr>
        </p:nvSpPr>
        <p:spPr/>
        <p:txBody>
          <a:bodyPr/>
          <a:lstStyle/>
          <a:p>
            <a:endParaRPr lang="ko-KR" altLang="en-US">
              <a:solidFill>
                <a:prstClr val="black">
                  <a:tint val="82000"/>
                </a:prstClr>
              </a:solidFill>
            </a:endParaRPr>
          </a:p>
        </p:txBody>
      </p:sp>
      <p:sp>
        <p:nvSpPr>
          <p:cNvPr id="6" name="슬라이드 번호 개체 틀 5">
            <a:extLst>
              <a:ext uri="{FF2B5EF4-FFF2-40B4-BE49-F238E27FC236}">
                <a16:creationId xmlns:a16="http://schemas.microsoft.com/office/drawing/2014/main" id="{27E707F3-6B22-C654-4981-0A4BA79273BC}"/>
              </a:ext>
            </a:extLst>
          </p:cNvPr>
          <p:cNvSpPr>
            <a:spLocks noGrp="1"/>
          </p:cNvSpPr>
          <p:nvPr>
            <p:ph type="sldNum" sz="quarter" idx="12"/>
          </p:nvPr>
        </p:nvSpPr>
        <p:spPr/>
        <p:txBody>
          <a:bodyPr/>
          <a:lstStyle/>
          <a:p>
            <a:fld id="{9FE3D2C2-AA75-47E1-8126-F89316376AEB}" type="slidenum">
              <a:rPr lang="ko-KR" altLang="en-US" smtClean="0">
                <a:solidFill>
                  <a:prstClr val="black">
                    <a:tint val="82000"/>
                  </a:prstClr>
                </a:solidFill>
              </a:rPr>
              <a:pPr/>
              <a:t>‹#›</a:t>
            </a:fld>
            <a:endParaRPr lang="ko-KR" altLang="en-US">
              <a:solidFill>
                <a:prstClr val="black">
                  <a:tint val="82000"/>
                </a:prstClr>
              </a:solidFill>
            </a:endParaRPr>
          </a:p>
        </p:txBody>
      </p:sp>
    </p:spTree>
    <p:extLst>
      <p:ext uri="{BB962C8B-B14F-4D97-AF65-F5344CB8AC3E}">
        <p14:creationId xmlns:p14="http://schemas.microsoft.com/office/powerpoint/2010/main" val="395850491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4_결론">
    <p:spTree>
      <p:nvGrpSpPr>
        <p:cNvPr id="1" name=""/>
        <p:cNvGrpSpPr/>
        <p:nvPr/>
      </p:nvGrpSpPr>
      <p:grpSpPr>
        <a:xfrm>
          <a:off x="0" y="0"/>
          <a:ext cx="0" cy="0"/>
          <a:chOff x="0" y="0"/>
          <a:chExt cx="0" cy="0"/>
        </a:xfrm>
      </p:grpSpPr>
      <p:sp>
        <p:nvSpPr>
          <p:cNvPr id="5" name="제목 1">
            <a:extLst>
              <a:ext uri="{FF2B5EF4-FFF2-40B4-BE49-F238E27FC236}">
                <a16:creationId xmlns:a16="http://schemas.microsoft.com/office/drawing/2014/main" id="{29C97D6C-07B7-434E-BBAE-19379570CC2E}"/>
              </a:ext>
            </a:extLst>
          </p:cNvPr>
          <p:cNvSpPr>
            <a:spLocks noGrp="1"/>
          </p:cNvSpPr>
          <p:nvPr>
            <p:ph type="title"/>
          </p:nvPr>
        </p:nvSpPr>
        <p:spPr>
          <a:xfrm>
            <a:off x="8643199" y="457205"/>
            <a:ext cx="3091607" cy="1727643"/>
          </a:xfrm>
        </p:spPr>
        <p:txBody>
          <a:bodyPr rtlCol="0" anchor="b">
            <a:normAutofit/>
          </a:bodyPr>
          <a:lstStyle/>
          <a:p>
            <a:pPr rtl="0"/>
            <a:r>
              <a:rPr lang="ko-KR" altLang="en-US" sz="2100"/>
              <a:t>마스터 제목 스타일 편집</a:t>
            </a:r>
          </a:p>
        </p:txBody>
      </p:sp>
      <p:sp>
        <p:nvSpPr>
          <p:cNvPr id="9" name="그림 개체 틀 8">
            <a:extLst>
              <a:ext uri="{FF2B5EF4-FFF2-40B4-BE49-F238E27FC236}">
                <a16:creationId xmlns:a16="http://schemas.microsoft.com/office/drawing/2014/main" id="{DA2D2C88-FFBE-4F25-871F-68A09C5F530F}"/>
              </a:ext>
            </a:extLst>
          </p:cNvPr>
          <p:cNvSpPr>
            <a:spLocks noGrp="1"/>
          </p:cNvSpPr>
          <p:nvPr>
            <p:ph type="pic" sz="quarter" idx="13"/>
          </p:nvPr>
        </p:nvSpPr>
        <p:spPr>
          <a:xfrm>
            <a:off x="0" y="0"/>
            <a:ext cx="8119872" cy="6409944"/>
          </a:xfrm>
          <a:solidFill>
            <a:schemeClr val="accent6"/>
          </a:solidFill>
        </p:spPr>
        <p:txBody>
          <a:bodyPr rtlCol="0" anchor="ctr"/>
          <a:lstStyle>
            <a:lvl1pPr algn="ctr">
              <a:defRPr/>
            </a:lvl1pPr>
          </a:lstStyle>
          <a:p>
            <a:pPr rtl="0"/>
            <a:r>
              <a:rPr lang="ko-KR" altLang="en-US"/>
              <a:t>그림을 추가하려면 아이콘을 클릭하십시오</a:t>
            </a:r>
            <a:endParaRPr lang="ko-KR"/>
          </a:p>
        </p:txBody>
      </p:sp>
      <p:sp>
        <p:nvSpPr>
          <p:cNvPr id="3" name="바닥글 개체 틀 2">
            <a:extLst>
              <a:ext uri="{FF2B5EF4-FFF2-40B4-BE49-F238E27FC236}">
                <a16:creationId xmlns:a16="http://schemas.microsoft.com/office/drawing/2014/main" id="{BFCF6B08-1984-4F7C-9F6E-A4F47BDBA215}"/>
              </a:ext>
            </a:extLst>
          </p:cNvPr>
          <p:cNvSpPr>
            <a:spLocks noGrp="1"/>
          </p:cNvSpPr>
          <p:nvPr>
            <p:ph type="ftr" sz="quarter" idx="11"/>
          </p:nvPr>
        </p:nvSpPr>
        <p:spPr/>
        <p:txBody>
          <a:bodyPr rtlCol="0"/>
          <a:lstStyle>
            <a:lvl1pPr>
              <a:defRPr>
                <a:solidFill>
                  <a:schemeClr val="bg1"/>
                </a:solidFill>
              </a:defRPr>
            </a:lvl1pPr>
          </a:lstStyle>
          <a:p>
            <a:r>
              <a:rPr lang="ko-KR" altLang="en-US">
                <a:solidFill>
                  <a:prstClr val="white"/>
                </a:solidFill>
              </a:rPr>
              <a:t>샘플 바닥글 텍스트</a:t>
            </a:r>
          </a:p>
        </p:txBody>
      </p:sp>
      <p:sp>
        <p:nvSpPr>
          <p:cNvPr id="8" name="내용 개체 틀 7">
            <a:extLst>
              <a:ext uri="{FF2B5EF4-FFF2-40B4-BE49-F238E27FC236}">
                <a16:creationId xmlns:a16="http://schemas.microsoft.com/office/drawing/2014/main" id="{8D0529A2-5928-42C4-B397-6AEE7520D2C9}"/>
              </a:ext>
            </a:extLst>
          </p:cNvPr>
          <p:cNvSpPr>
            <a:spLocks noGrp="1"/>
          </p:cNvSpPr>
          <p:nvPr>
            <p:ph sz="quarter" idx="14" hasCustomPrompt="1"/>
          </p:nvPr>
        </p:nvSpPr>
        <p:spPr>
          <a:xfrm>
            <a:off x="8643943" y="2530480"/>
            <a:ext cx="3023807" cy="3427413"/>
          </a:xfrm>
        </p:spPr>
        <p:txBody>
          <a:bodyPr rtlCol="0"/>
          <a:lstStyle>
            <a:lvl1pPr>
              <a:buNone/>
              <a:defRPr sz="1500"/>
            </a:lvl1pPr>
            <a:lvl2pPr>
              <a:buNone/>
              <a:defRPr sz="1500"/>
            </a:lvl2pPr>
            <a:lvl3pPr>
              <a:buNone/>
              <a:defRPr sz="1500"/>
            </a:lvl3pPr>
            <a:lvl4pPr>
              <a:buNone/>
              <a:defRPr sz="1500"/>
            </a:lvl4pPr>
            <a:lvl5pPr>
              <a:buNone/>
              <a:defRPr sz="1500"/>
            </a:lvl5pPr>
          </a:lstStyle>
          <a:p>
            <a:pPr lvl="0" rtl="0"/>
            <a:r>
              <a:rPr lang="ko-KR"/>
              <a:t>개체</a:t>
            </a:r>
          </a:p>
        </p:txBody>
      </p:sp>
      <p:sp>
        <p:nvSpPr>
          <p:cNvPr id="2" name="날짜 개체 틀 1">
            <a:extLst>
              <a:ext uri="{FF2B5EF4-FFF2-40B4-BE49-F238E27FC236}">
                <a16:creationId xmlns:a16="http://schemas.microsoft.com/office/drawing/2014/main" id="{B8C9E28E-1389-47AF-B3EB-22571417ACBE}"/>
              </a:ext>
            </a:extLst>
          </p:cNvPr>
          <p:cNvSpPr>
            <a:spLocks noGrp="1"/>
          </p:cNvSpPr>
          <p:nvPr>
            <p:ph type="dt" sz="half" idx="10"/>
          </p:nvPr>
        </p:nvSpPr>
        <p:spPr/>
        <p:txBody>
          <a:bodyPr rtlCol="0"/>
          <a:lstStyle/>
          <a:p>
            <a:r>
              <a:rPr lang="en-US" altLang="ko-KR">
                <a:solidFill>
                  <a:prstClr val="black">
                    <a:tint val="82000"/>
                  </a:prstClr>
                </a:solidFill>
              </a:rPr>
              <a:t>20XX</a:t>
            </a:r>
            <a:r>
              <a:rPr lang="ko-KR" altLang="en-US">
                <a:solidFill>
                  <a:prstClr val="black">
                    <a:tint val="82000"/>
                  </a:prstClr>
                </a:solidFill>
              </a:rPr>
              <a:t>년 </a:t>
            </a:r>
            <a:r>
              <a:rPr lang="en-US" altLang="ko-KR">
                <a:solidFill>
                  <a:prstClr val="black">
                    <a:tint val="82000"/>
                  </a:prstClr>
                </a:solidFill>
              </a:rPr>
              <a:t>2</a:t>
            </a:r>
            <a:r>
              <a:rPr lang="ko-KR" altLang="en-US">
                <a:solidFill>
                  <a:prstClr val="black">
                    <a:tint val="82000"/>
                  </a:prstClr>
                </a:solidFill>
              </a:rPr>
              <a:t>월 </a:t>
            </a:r>
            <a:r>
              <a:rPr lang="en-US" altLang="ko-KR">
                <a:solidFill>
                  <a:prstClr val="black">
                    <a:tint val="82000"/>
                  </a:prstClr>
                </a:solidFill>
              </a:rPr>
              <a:t>1</a:t>
            </a:r>
            <a:r>
              <a:rPr lang="ko-KR" altLang="en-US">
                <a:solidFill>
                  <a:prstClr val="black">
                    <a:tint val="82000"/>
                  </a:prstClr>
                </a:solidFill>
              </a:rPr>
              <a:t>일 월요일</a:t>
            </a:r>
          </a:p>
        </p:txBody>
      </p:sp>
      <p:sp>
        <p:nvSpPr>
          <p:cNvPr id="4" name="슬라이드 번호 개체 틀 3">
            <a:extLst>
              <a:ext uri="{FF2B5EF4-FFF2-40B4-BE49-F238E27FC236}">
                <a16:creationId xmlns:a16="http://schemas.microsoft.com/office/drawing/2014/main" id="{7771B3C5-CEC7-427F-931C-1318C421BEF9}"/>
              </a:ext>
            </a:extLst>
          </p:cNvPr>
          <p:cNvSpPr>
            <a:spLocks noGrp="1"/>
          </p:cNvSpPr>
          <p:nvPr>
            <p:ph type="sldNum" sz="quarter" idx="12"/>
          </p:nvPr>
        </p:nvSpPr>
        <p:spPr/>
        <p:txBody>
          <a:bodyPr rtlCol="0"/>
          <a:lstStyle/>
          <a:p>
            <a:fld id="{C01389E6-C847-4AD0-B56D-D205B2EAB1EE}" type="slidenum">
              <a:rPr lang="en-US" altLang="ko-KR" smtClean="0">
                <a:solidFill>
                  <a:prstClr val="black">
                    <a:tint val="82000"/>
                  </a:prstClr>
                </a:solidFill>
              </a:rPr>
              <a:pPr/>
              <a:t>‹#›</a:t>
            </a:fld>
            <a:endParaRPr lang="ko-KR" altLang="en-US">
              <a:solidFill>
                <a:prstClr val="black">
                  <a:tint val="82000"/>
                </a:prstClr>
              </a:solidFill>
            </a:endParaRPr>
          </a:p>
        </p:txBody>
      </p:sp>
    </p:spTree>
    <p:extLst>
      <p:ext uri="{BB962C8B-B14F-4D97-AF65-F5344CB8AC3E}">
        <p14:creationId xmlns:p14="http://schemas.microsoft.com/office/powerpoint/2010/main" val="33645007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Numbers – Purple">
    <p:bg>
      <p:bgPr>
        <a:solidFill>
          <a:srgbClr val="6B3267"/>
        </a:solidFill>
        <a:effectLst/>
      </p:bgPr>
    </p:bg>
    <p:spTree>
      <p:nvGrpSpPr>
        <p:cNvPr id="1" name=""/>
        <p:cNvGrpSpPr/>
        <p:nvPr/>
      </p:nvGrpSpPr>
      <p:grpSpPr>
        <a:xfrm>
          <a:off x="0" y="0"/>
          <a:ext cx="0" cy="0"/>
          <a:chOff x="0" y="0"/>
          <a:chExt cx="0" cy="0"/>
        </a:xfrm>
      </p:grpSpPr>
      <p:sp>
        <p:nvSpPr>
          <p:cNvPr id="12" name="Text Placeholder 9">
            <a:extLst>
              <a:ext uri="{FF2B5EF4-FFF2-40B4-BE49-F238E27FC236}">
                <a16:creationId xmlns:a16="http://schemas.microsoft.com/office/drawing/2014/main" id="{D0BABA20-CB8C-E344-A3F1-23CDC9ACE5E9}"/>
              </a:ext>
            </a:extLst>
          </p:cNvPr>
          <p:cNvSpPr>
            <a:spLocks noGrp="1"/>
          </p:cNvSpPr>
          <p:nvPr>
            <p:ph type="body" sz="quarter" idx="11" hasCustomPrompt="1"/>
          </p:nvPr>
        </p:nvSpPr>
        <p:spPr>
          <a:xfrm>
            <a:off x="851633" y="2197649"/>
            <a:ext cx="10190163" cy="410072"/>
          </a:xfrm>
          <a:prstGeom prst="rect">
            <a:avLst/>
          </a:prstGeom>
        </p:spPr>
        <p:txBody>
          <a:bodyPr/>
          <a:lstStyle>
            <a:lvl1pPr marL="289207" indent="-289207">
              <a:buClr>
                <a:schemeClr val="bg1"/>
              </a:buClr>
              <a:buSzPct val="100000"/>
              <a:buFont typeface="+mj-lt"/>
              <a:buAutoNum type="arabicPeriod"/>
              <a:defRPr sz="800" b="0" i="0" u="none" spc="0" baseline="0">
                <a:solidFill>
                  <a:schemeClr val="bg1"/>
                </a:solidFill>
                <a:uFill>
                  <a:solidFill>
                    <a:srgbClr val="87BCD2"/>
                  </a:solidFill>
                </a:uFill>
                <a:latin typeface="Helvetica Neue Medium" panose="02000503000000020004" pitchFamily="2" charset="0"/>
                <a:ea typeface="Helvetica Neue Medium" panose="02000503000000020004" pitchFamily="2" charset="0"/>
                <a:cs typeface="Helvetica Neue Medium" panose="02000503000000020004" pitchFamily="2" charset="0"/>
              </a:defRPr>
            </a:lvl1pPr>
          </a:lstStyle>
          <a:p>
            <a:pPr lvl="0"/>
            <a:r>
              <a:rPr lang="en-GB"/>
              <a:t>Numbers no smaller than 14pt</a:t>
            </a:r>
          </a:p>
        </p:txBody>
      </p:sp>
      <p:sp>
        <p:nvSpPr>
          <p:cNvPr id="9" name="Text Placeholder 9">
            <a:extLst>
              <a:ext uri="{FF2B5EF4-FFF2-40B4-BE49-F238E27FC236}">
                <a16:creationId xmlns:a16="http://schemas.microsoft.com/office/drawing/2014/main" id="{C21B768F-79E5-7348-9236-316BBAE8786E}"/>
              </a:ext>
            </a:extLst>
          </p:cNvPr>
          <p:cNvSpPr>
            <a:spLocks noGrp="1"/>
          </p:cNvSpPr>
          <p:nvPr>
            <p:ph type="body" sz="quarter" idx="10" hasCustomPrompt="1"/>
          </p:nvPr>
        </p:nvSpPr>
        <p:spPr>
          <a:xfrm>
            <a:off x="851633" y="1338925"/>
            <a:ext cx="10190163" cy="560831"/>
          </a:xfrm>
          <a:prstGeom prst="rect">
            <a:avLst/>
          </a:prstGeom>
        </p:spPr>
        <p:txBody>
          <a:bodyPr/>
          <a:lstStyle>
            <a:lvl1pPr marL="0" indent="0">
              <a:buNone/>
              <a:defRPr sz="2300" b="1" i="0" u="none" spc="0" baseline="0">
                <a:solidFill>
                  <a:schemeClr val="bg1"/>
                </a:solidFill>
                <a:uFill>
                  <a:solidFill>
                    <a:srgbClr val="87BCD2"/>
                  </a:solidFill>
                </a:uFill>
                <a:latin typeface="Futura" panose="020B0602020204020303" pitchFamily="34" charset="-79"/>
                <a:cs typeface="Futura" panose="020B0602020204020303" pitchFamily="34" charset="-79"/>
              </a:defRPr>
            </a:lvl1pPr>
          </a:lstStyle>
          <a:p>
            <a:pPr lvl="0"/>
            <a:r>
              <a:rPr lang="en-GB"/>
              <a:t>TITLE IN ALL CAPS</a:t>
            </a:r>
          </a:p>
        </p:txBody>
      </p:sp>
      <p:pic>
        <p:nvPicPr>
          <p:cNvPr id="5" name="Picture 4">
            <a:extLst>
              <a:ext uri="{FF2B5EF4-FFF2-40B4-BE49-F238E27FC236}">
                <a16:creationId xmlns:a16="http://schemas.microsoft.com/office/drawing/2014/main" id="{9DDD1CC6-C847-A04B-AFC9-DAAADC322B31}"/>
              </a:ext>
            </a:extLst>
          </p:cNvPr>
          <p:cNvPicPr>
            <a:picLocks noChangeAspect="1"/>
          </p:cNvPicPr>
          <p:nvPr userDrawn="1"/>
        </p:nvPicPr>
        <p:blipFill>
          <a:blip r:embed="rId2"/>
          <a:stretch>
            <a:fillRect/>
          </a:stretch>
        </p:blipFill>
        <p:spPr>
          <a:xfrm>
            <a:off x="672780" y="532763"/>
            <a:ext cx="2267045" cy="370876"/>
          </a:xfrm>
          <a:prstGeom prst="rect">
            <a:avLst/>
          </a:prstGeom>
        </p:spPr>
      </p:pic>
    </p:spTree>
    <p:extLst>
      <p:ext uri="{BB962C8B-B14F-4D97-AF65-F5344CB8AC3E}">
        <p14:creationId xmlns:p14="http://schemas.microsoft.com/office/powerpoint/2010/main" val="2808885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3_마무리">
    <p:spTree>
      <p:nvGrpSpPr>
        <p:cNvPr id="1" name=""/>
        <p:cNvGrpSpPr/>
        <p:nvPr/>
      </p:nvGrpSpPr>
      <p:grpSpPr>
        <a:xfrm>
          <a:off x="0" y="0"/>
          <a:ext cx="0" cy="0"/>
          <a:chOff x="0" y="0"/>
          <a:chExt cx="0" cy="0"/>
        </a:xfrm>
      </p:grpSpPr>
      <p:sp useBgFill="1">
        <p:nvSpPr>
          <p:cNvPr id="5" name="직사각형 4">
            <a:extLst>
              <a:ext uri="{FF2B5EF4-FFF2-40B4-BE49-F238E27FC236}">
                <a16:creationId xmlns:a16="http://schemas.microsoft.com/office/drawing/2014/main" id="{1B790A3A-BB22-4913-82C1-244AB60D4F73}"/>
              </a:ext>
              <a:ext uri="{C183D7F6-B498-43B3-948B-1728B52AA6E4}">
                <adec:decorative xmlns:adec="http://schemas.microsoft.com/office/drawing/2017/decorative" val="1"/>
              </a:ext>
            </a:extLst>
          </p:cNvPr>
          <p:cNvSpPr/>
          <p:nvPr userDrawn="1"/>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lIns="91428" tIns="45718" rIns="91428" bIns="45718" rtlCol="0" anchor="ctr"/>
          <a:lstStyle/>
          <a:p>
            <a:pPr algn="ctr" rtl="0"/>
            <a:endParaRPr lang="ko-KR" altLang="en-US" noProof="0">
              <a:latin typeface="맑은 고딕" panose="020B0503020000020004" pitchFamily="50" charset="-127"/>
              <a:ea typeface="맑은 고딕" panose="020B0503020000020004" pitchFamily="50" charset="-127"/>
            </a:endParaRPr>
          </a:p>
        </p:txBody>
      </p:sp>
      <p:sp>
        <p:nvSpPr>
          <p:cNvPr id="7" name="직사각형 6">
            <a:extLst>
              <a:ext uri="{FF2B5EF4-FFF2-40B4-BE49-F238E27FC236}">
                <a16:creationId xmlns:a16="http://schemas.microsoft.com/office/drawing/2014/main" id="{FCB442BF-22B6-4E92-9705-3D98F33A7E29}"/>
              </a:ext>
              <a:ext uri="{C183D7F6-B498-43B3-948B-1728B52AA6E4}">
                <adec:decorative xmlns:adec="http://schemas.microsoft.com/office/drawing/2017/decorative" val="1"/>
              </a:ext>
            </a:extLst>
          </p:cNvPr>
          <p:cNvSpPr/>
          <p:nvPr userDrawn="1"/>
        </p:nvSpPr>
        <p:spPr>
          <a:xfrm>
            <a:off x="7589" y="1874829"/>
            <a:ext cx="12175432" cy="4114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8" rIns="91428" bIns="45718" rtlCol="0" anchor="ctr"/>
          <a:lstStyle/>
          <a:p>
            <a:pPr algn="ctr" rtl="0"/>
            <a:endParaRPr lang="ko-KR" altLang="en-US" noProof="0">
              <a:latin typeface="맑은 고딕" panose="020B0503020000020004" pitchFamily="50" charset="-127"/>
              <a:ea typeface="맑은 고딕" panose="020B0503020000020004" pitchFamily="50" charset="-127"/>
            </a:endParaRPr>
          </a:p>
        </p:txBody>
      </p:sp>
      <p:grpSp>
        <p:nvGrpSpPr>
          <p:cNvPr id="9" name="그룹 8">
            <a:extLst>
              <a:ext uri="{FF2B5EF4-FFF2-40B4-BE49-F238E27FC236}">
                <a16:creationId xmlns:a16="http://schemas.microsoft.com/office/drawing/2014/main" id="{D3BC034B-2980-4E5D-8E27-59D647D3EE0F}"/>
              </a:ext>
              <a:ext uri="{C183D7F6-B498-43B3-948B-1728B52AA6E4}">
                <adec:decorative xmlns:adec="http://schemas.microsoft.com/office/drawing/2017/decorative" val="1"/>
              </a:ext>
            </a:extLst>
          </p:cNvPr>
          <p:cNvGrpSpPr/>
          <p:nvPr userDrawn="1"/>
        </p:nvGrpSpPr>
        <p:grpSpPr>
          <a:xfrm>
            <a:off x="10357380" y="-18788"/>
            <a:ext cx="1238945" cy="1919799"/>
            <a:chOff x="10357372" y="-18787"/>
            <a:chExt cx="1238945" cy="1919798"/>
          </a:xfrm>
        </p:grpSpPr>
        <p:sp>
          <p:nvSpPr>
            <p:cNvPr id="10" name="자유형(F) 57">
              <a:extLst>
                <a:ext uri="{FF2B5EF4-FFF2-40B4-BE49-F238E27FC236}">
                  <a16:creationId xmlns:a16="http://schemas.microsoft.com/office/drawing/2014/main" id="{B13826CC-0B1F-4325-A610-3C370548EA1E}"/>
                </a:ext>
              </a:extLst>
            </p:cNvPr>
            <p:cNvSpPr>
              <a:spLocks/>
            </p:cNvSpPr>
            <p:nvPr/>
          </p:nvSpPr>
          <p:spPr bwMode="auto">
            <a:xfrm rot="5400000">
              <a:off x="10615372" y="1406369"/>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11" name="자유형(F) 78">
              <a:extLst>
                <a:ext uri="{FF2B5EF4-FFF2-40B4-BE49-F238E27FC236}">
                  <a16:creationId xmlns:a16="http://schemas.microsoft.com/office/drawing/2014/main" id="{A757EEA6-D9C5-44B9-822F-8E1C28ED0FB3}"/>
                </a:ext>
              </a:extLst>
            </p:cNvPr>
            <p:cNvSpPr>
              <a:spLocks/>
            </p:cNvSpPr>
            <p:nvPr/>
          </p:nvSpPr>
          <p:spPr bwMode="auto">
            <a:xfrm rot="5400000">
              <a:off x="11481520" y="755028"/>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12" name="자유형(F) 79">
              <a:extLst>
                <a:ext uri="{FF2B5EF4-FFF2-40B4-BE49-F238E27FC236}">
                  <a16:creationId xmlns:a16="http://schemas.microsoft.com/office/drawing/2014/main" id="{705A1774-E9E4-4CAF-8C17-BC19181B5391}"/>
                </a:ext>
              </a:extLst>
            </p:cNvPr>
            <p:cNvSpPr>
              <a:spLocks/>
            </p:cNvSpPr>
            <p:nvPr/>
          </p:nvSpPr>
          <p:spPr bwMode="auto">
            <a:xfrm rot="5400000">
              <a:off x="11493892" y="986073"/>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13" name="자유형(F) 80">
              <a:extLst>
                <a:ext uri="{FF2B5EF4-FFF2-40B4-BE49-F238E27FC236}">
                  <a16:creationId xmlns:a16="http://schemas.microsoft.com/office/drawing/2014/main" id="{D6DAEF1F-DBD9-4C65-B24D-BB5B681FF59B}"/>
                </a:ext>
              </a:extLst>
            </p:cNvPr>
            <p:cNvSpPr>
              <a:spLocks/>
            </p:cNvSpPr>
            <p:nvPr/>
          </p:nvSpPr>
          <p:spPr bwMode="auto">
            <a:xfrm rot="5400000">
              <a:off x="11488551" y="1223868"/>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14" name="자유형(F) 83">
              <a:extLst>
                <a:ext uri="{FF2B5EF4-FFF2-40B4-BE49-F238E27FC236}">
                  <a16:creationId xmlns:a16="http://schemas.microsoft.com/office/drawing/2014/main" id="{6B0A76DC-93FF-4C37-A6AE-395E3A511EBE}"/>
                </a:ext>
              </a:extLst>
            </p:cNvPr>
            <p:cNvSpPr>
              <a:spLocks/>
            </p:cNvSpPr>
            <p:nvPr/>
          </p:nvSpPr>
          <p:spPr bwMode="auto">
            <a:xfrm rot="5400000">
              <a:off x="11451994" y="1699681"/>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15" name="자유형(F) 84">
              <a:extLst>
                <a:ext uri="{FF2B5EF4-FFF2-40B4-BE49-F238E27FC236}">
                  <a16:creationId xmlns:a16="http://schemas.microsoft.com/office/drawing/2014/main" id="{FEAF8485-C1C7-4627-A57F-D5F97228883A}"/>
                </a:ext>
              </a:extLst>
            </p:cNvPr>
            <p:cNvSpPr>
              <a:spLocks/>
            </p:cNvSpPr>
            <p:nvPr/>
          </p:nvSpPr>
          <p:spPr bwMode="auto">
            <a:xfrm rot="5400000">
              <a:off x="11463010" y="550442"/>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16" name="자유형(F) 86">
              <a:extLst>
                <a:ext uri="{FF2B5EF4-FFF2-40B4-BE49-F238E27FC236}">
                  <a16:creationId xmlns:a16="http://schemas.microsoft.com/office/drawing/2014/main" id="{E1613688-6F45-4E1F-976D-BA11A0D34E3D}"/>
                </a:ext>
              </a:extLst>
            </p:cNvPr>
            <p:cNvSpPr>
              <a:spLocks/>
            </p:cNvSpPr>
            <p:nvPr/>
          </p:nvSpPr>
          <p:spPr bwMode="auto">
            <a:xfrm rot="5400000">
              <a:off x="11472979" y="204433"/>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17" name="자유형(F) 89">
              <a:extLst>
                <a:ext uri="{FF2B5EF4-FFF2-40B4-BE49-F238E27FC236}">
                  <a16:creationId xmlns:a16="http://schemas.microsoft.com/office/drawing/2014/main" id="{DF47AA7A-3CC0-4C18-8A07-9CA97728762A}"/>
                </a:ext>
              </a:extLst>
            </p:cNvPr>
            <p:cNvSpPr>
              <a:spLocks/>
            </p:cNvSpPr>
            <p:nvPr/>
          </p:nvSpPr>
          <p:spPr bwMode="auto">
            <a:xfrm rot="5400000">
              <a:off x="11427782" y="1487330"/>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18" name="자유형(F) 106">
              <a:extLst>
                <a:ext uri="{FF2B5EF4-FFF2-40B4-BE49-F238E27FC236}">
                  <a16:creationId xmlns:a16="http://schemas.microsoft.com/office/drawing/2014/main" id="{D5DA27B8-E66A-441C-825A-F058D68F30F6}"/>
                </a:ext>
              </a:extLst>
            </p:cNvPr>
            <p:cNvSpPr>
              <a:spLocks/>
            </p:cNvSpPr>
            <p:nvPr/>
          </p:nvSpPr>
          <p:spPr bwMode="auto">
            <a:xfrm rot="5400000">
              <a:off x="11208678" y="599147"/>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19" name="자유형(F) 107">
              <a:extLst>
                <a:ext uri="{FF2B5EF4-FFF2-40B4-BE49-F238E27FC236}">
                  <a16:creationId xmlns:a16="http://schemas.microsoft.com/office/drawing/2014/main" id="{88D72A2A-70F0-4C13-9A24-89E1C7C3DD52}"/>
                </a:ext>
              </a:extLst>
            </p:cNvPr>
            <p:cNvSpPr>
              <a:spLocks/>
            </p:cNvSpPr>
            <p:nvPr/>
          </p:nvSpPr>
          <p:spPr bwMode="auto">
            <a:xfrm rot="5400000">
              <a:off x="10920666" y="1240267"/>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20" name="자유형(F) 108">
              <a:extLst>
                <a:ext uri="{FF2B5EF4-FFF2-40B4-BE49-F238E27FC236}">
                  <a16:creationId xmlns:a16="http://schemas.microsoft.com/office/drawing/2014/main" id="{97E5AAD5-3BD9-4232-9436-B9003FDCED79}"/>
                </a:ext>
              </a:extLst>
            </p:cNvPr>
            <p:cNvSpPr>
              <a:spLocks/>
            </p:cNvSpPr>
            <p:nvPr/>
          </p:nvSpPr>
          <p:spPr bwMode="auto">
            <a:xfrm rot="5400000">
              <a:off x="11206349" y="1208992"/>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21" name="자유형(F) 109">
              <a:extLst>
                <a:ext uri="{FF2B5EF4-FFF2-40B4-BE49-F238E27FC236}">
                  <a16:creationId xmlns:a16="http://schemas.microsoft.com/office/drawing/2014/main" id="{083C346B-4791-41FC-BF27-575B8D55DFE1}"/>
                </a:ext>
              </a:extLst>
            </p:cNvPr>
            <p:cNvSpPr>
              <a:spLocks/>
            </p:cNvSpPr>
            <p:nvPr/>
          </p:nvSpPr>
          <p:spPr bwMode="auto">
            <a:xfrm rot="5400000">
              <a:off x="11189546" y="1710317"/>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22" name="자유형(F) 110">
              <a:extLst>
                <a:ext uri="{FF2B5EF4-FFF2-40B4-BE49-F238E27FC236}">
                  <a16:creationId xmlns:a16="http://schemas.microsoft.com/office/drawing/2014/main" id="{1D767D20-E06A-4615-8633-D6CB606B54DF}"/>
                </a:ext>
              </a:extLst>
            </p:cNvPr>
            <p:cNvSpPr>
              <a:spLocks/>
            </p:cNvSpPr>
            <p:nvPr/>
          </p:nvSpPr>
          <p:spPr bwMode="auto">
            <a:xfrm rot="5400000">
              <a:off x="11186402" y="351312"/>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23" name="자유형(F) 111">
              <a:extLst>
                <a:ext uri="{FF2B5EF4-FFF2-40B4-BE49-F238E27FC236}">
                  <a16:creationId xmlns:a16="http://schemas.microsoft.com/office/drawing/2014/main" id="{BB27F7C0-E336-47E0-BDE4-E79F270D1D5B}"/>
                </a:ext>
              </a:extLst>
            </p:cNvPr>
            <p:cNvSpPr>
              <a:spLocks/>
            </p:cNvSpPr>
            <p:nvPr/>
          </p:nvSpPr>
          <p:spPr bwMode="auto">
            <a:xfrm rot="5400000">
              <a:off x="11187601" y="1438812"/>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24" name="자유형(F) 112">
              <a:extLst>
                <a:ext uri="{FF2B5EF4-FFF2-40B4-BE49-F238E27FC236}">
                  <a16:creationId xmlns:a16="http://schemas.microsoft.com/office/drawing/2014/main" id="{7417EA03-FFD8-492C-9CFC-829C56B55E67}"/>
                </a:ext>
              </a:extLst>
            </p:cNvPr>
            <p:cNvSpPr>
              <a:spLocks/>
            </p:cNvSpPr>
            <p:nvPr/>
          </p:nvSpPr>
          <p:spPr bwMode="auto">
            <a:xfrm rot="5400000">
              <a:off x="11197104" y="92015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25" name="자유형(F) 122">
              <a:extLst>
                <a:ext uri="{FF2B5EF4-FFF2-40B4-BE49-F238E27FC236}">
                  <a16:creationId xmlns:a16="http://schemas.microsoft.com/office/drawing/2014/main" id="{F39B8E01-BE49-4895-A47D-BBFAC42C7E3F}"/>
                </a:ext>
              </a:extLst>
            </p:cNvPr>
            <p:cNvSpPr>
              <a:spLocks/>
            </p:cNvSpPr>
            <p:nvPr/>
          </p:nvSpPr>
          <p:spPr bwMode="auto">
            <a:xfrm rot="5400000">
              <a:off x="10952607" y="1741989"/>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26" name="자유형(F) 123">
              <a:extLst>
                <a:ext uri="{FF2B5EF4-FFF2-40B4-BE49-F238E27FC236}">
                  <a16:creationId xmlns:a16="http://schemas.microsoft.com/office/drawing/2014/main" id="{3AC42E13-CD03-4AC0-BDA0-D25A164E6EA5}"/>
                </a:ext>
              </a:extLst>
            </p:cNvPr>
            <p:cNvSpPr>
              <a:spLocks/>
            </p:cNvSpPr>
            <p:nvPr/>
          </p:nvSpPr>
          <p:spPr bwMode="auto">
            <a:xfrm rot="5400000">
              <a:off x="10968114" y="205787"/>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27" name="자유형(F) 130">
              <a:extLst>
                <a:ext uri="{FF2B5EF4-FFF2-40B4-BE49-F238E27FC236}">
                  <a16:creationId xmlns:a16="http://schemas.microsoft.com/office/drawing/2014/main" id="{9CA66680-5F88-4840-8E43-7DB643D4A563}"/>
                </a:ext>
              </a:extLst>
            </p:cNvPr>
            <p:cNvSpPr>
              <a:spLocks/>
            </p:cNvSpPr>
            <p:nvPr/>
          </p:nvSpPr>
          <p:spPr bwMode="auto">
            <a:xfrm rot="5400000">
              <a:off x="10941335" y="495036"/>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28" name="자유형(F) 131">
              <a:extLst>
                <a:ext uri="{FF2B5EF4-FFF2-40B4-BE49-F238E27FC236}">
                  <a16:creationId xmlns:a16="http://schemas.microsoft.com/office/drawing/2014/main" id="{5AB1501F-8B2F-4BEB-9852-DE3FC889EAF8}"/>
                </a:ext>
              </a:extLst>
            </p:cNvPr>
            <p:cNvSpPr>
              <a:spLocks/>
            </p:cNvSpPr>
            <p:nvPr/>
          </p:nvSpPr>
          <p:spPr bwMode="auto">
            <a:xfrm rot="5400000">
              <a:off x="10955153" y="1050023"/>
              <a:ext cx="117860" cy="87315"/>
            </a:xfrm>
            <a:custGeom>
              <a:avLst/>
              <a:gdLst>
                <a:gd name="T0" fmla="*/ 15 w 36"/>
                <a:gd name="T1" fmla="*/ 0 h 29"/>
                <a:gd name="T2" fmla="*/ 25 w 36"/>
                <a:gd name="T3" fmla="*/ 15 h 29"/>
                <a:gd name="T4" fmla="*/ 13 w 36"/>
                <a:gd name="T5" fmla="*/ 21 h 29"/>
                <a:gd name="T6" fmla="*/ 15 w 36"/>
                <a:gd name="T7" fmla="*/ 0 h 29"/>
              </a:gdLst>
              <a:ahLst/>
              <a:cxnLst>
                <a:cxn ang="0">
                  <a:pos x="T0" y="T1"/>
                </a:cxn>
                <a:cxn ang="0">
                  <a:pos x="T2" y="T3"/>
                </a:cxn>
                <a:cxn ang="0">
                  <a:pos x="T4" y="T5"/>
                </a:cxn>
                <a:cxn ang="0">
                  <a:pos x="T6" y="T7"/>
                </a:cxn>
              </a:cxnLst>
              <a:rect l="0" t="0" r="r" b="b"/>
              <a:pathLst>
                <a:path w="36" h="29">
                  <a:moveTo>
                    <a:pt x="15" y="0"/>
                  </a:moveTo>
                  <a:cubicBezTo>
                    <a:pt x="21" y="0"/>
                    <a:pt x="36" y="13"/>
                    <a:pt x="25" y="15"/>
                  </a:cubicBezTo>
                  <a:cubicBezTo>
                    <a:pt x="20" y="19"/>
                    <a:pt x="20" y="22"/>
                    <a:pt x="13" y="21"/>
                  </a:cubicBezTo>
                  <a:cubicBezTo>
                    <a:pt x="0" y="29"/>
                    <a:pt x="0" y="0"/>
                    <a:pt x="15"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29" name="자유형(F) 135">
              <a:extLst>
                <a:ext uri="{FF2B5EF4-FFF2-40B4-BE49-F238E27FC236}">
                  <a16:creationId xmlns:a16="http://schemas.microsoft.com/office/drawing/2014/main" id="{2D18FB4E-ED06-4964-9018-A5BDA3638543}"/>
                </a:ext>
              </a:extLst>
            </p:cNvPr>
            <p:cNvSpPr>
              <a:spLocks/>
            </p:cNvSpPr>
            <p:nvPr/>
          </p:nvSpPr>
          <p:spPr bwMode="auto">
            <a:xfrm rot="5400000">
              <a:off x="10942492" y="820365"/>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30" name="자유형(F) 141">
              <a:extLst>
                <a:ext uri="{FF2B5EF4-FFF2-40B4-BE49-F238E27FC236}">
                  <a16:creationId xmlns:a16="http://schemas.microsoft.com/office/drawing/2014/main" id="{4BD95177-532C-411F-BCC7-097F2C66BB40}"/>
                </a:ext>
              </a:extLst>
            </p:cNvPr>
            <p:cNvSpPr>
              <a:spLocks/>
            </p:cNvSpPr>
            <p:nvPr/>
          </p:nvSpPr>
          <p:spPr bwMode="auto">
            <a:xfrm rot="5400000">
              <a:off x="10881044" y="1422049"/>
              <a:ext cx="163941" cy="163205"/>
            </a:xfrm>
            <a:custGeom>
              <a:avLst/>
              <a:gdLst>
                <a:gd name="T0" fmla="*/ 37 w 50"/>
                <a:gd name="T1" fmla="*/ 3 h 54"/>
                <a:gd name="T2" fmla="*/ 42 w 50"/>
                <a:gd name="T3" fmla="*/ 17 h 54"/>
                <a:gd name="T4" fmla="*/ 37 w 50"/>
                <a:gd name="T5" fmla="*/ 3 h 54"/>
              </a:gdLst>
              <a:ahLst/>
              <a:cxnLst>
                <a:cxn ang="0">
                  <a:pos x="T0" y="T1"/>
                </a:cxn>
                <a:cxn ang="0">
                  <a:pos x="T2" y="T3"/>
                </a:cxn>
                <a:cxn ang="0">
                  <a:pos x="T4" y="T5"/>
                </a:cxn>
              </a:cxnLst>
              <a:rect l="0" t="0" r="r" b="b"/>
              <a:pathLst>
                <a:path w="50" h="54">
                  <a:moveTo>
                    <a:pt x="37" y="3"/>
                  </a:moveTo>
                  <a:cubicBezTo>
                    <a:pt x="50" y="3"/>
                    <a:pt x="36" y="13"/>
                    <a:pt x="42" y="17"/>
                  </a:cubicBezTo>
                  <a:cubicBezTo>
                    <a:pt x="35" y="54"/>
                    <a:pt x="0" y="0"/>
                    <a:pt x="37" y="3"/>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31" name="자유형(F) 77">
              <a:extLst>
                <a:ext uri="{FF2B5EF4-FFF2-40B4-BE49-F238E27FC236}">
                  <a16:creationId xmlns:a16="http://schemas.microsoft.com/office/drawing/2014/main" id="{83EE8058-8858-4A9E-97C2-60289778AD19}"/>
                </a:ext>
              </a:extLst>
            </p:cNvPr>
            <p:cNvSpPr>
              <a:spLocks/>
            </p:cNvSpPr>
            <p:nvPr/>
          </p:nvSpPr>
          <p:spPr bwMode="auto">
            <a:xfrm rot="5400000">
              <a:off x="11479747" y="19557"/>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32" name="자유형(F) 121">
              <a:extLst>
                <a:ext uri="{FF2B5EF4-FFF2-40B4-BE49-F238E27FC236}">
                  <a16:creationId xmlns:a16="http://schemas.microsoft.com/office/drawing/2014/main" id="{B448B448-216D-48AC-8BE5-9C6828781AE4}"/>
                </a:ext>
              </a:extLst>
            </p:cNvPr>
            <p:cNvSpPr>
              <a:spLocks/>
            </p:cNvSpPr>
            <p:nvPr/>
          </p:nvSpPr>
          <p:spPr bwMode="auto">
            <a:xfrm rot="5400000">
              <a:off x="10960727" y="5686"/>
              <a:ext cx="133812" cy="84866"/>
            </a:xfrm>
            <a:custGeom>
              <a:avLst/>
              <a:gdLst>
                <a:gd name="T0" fmla="*/ 26 w 41"/>
                <a:gd name="T1" fmla="*/ 0 h 28"/>
                <a:gd name="T2" fmla="*/ 38 w 41"/>
                <a:gd name="T3" fmla="*/ 19 h 28"/>
                <a:gd name="T4" fmla="*/ 26 w 41"/>
                <a:gd name="T5" fmla="*/ 0 h 28"/>
              </a:gdLst>
              <a:ahLst/>
              <a:cxnLst>
                <a:cxn ang="0">
                  <a:pos x="T0" y="T1"/>
                </a:cxn>
                <a:cxn ang="0">
                  <a:pos x="T2" y="T3"/>
                </a:cxn>
                <a:cxn ang="0">
                  <a:pos x="T4" y="T5"/>
                </a:cxn>
              </a:cxnLst>
              <a:rect l="0" t="0" r="r" b="b"/>
              <a:pathLst>
                <a:path w="41" h="28">
                  <a:moveTo>
                    <a:pt x="26" y="0"/>
                  </a:moveTo>
                  <a:cubicBezTo>
                    <a:pt x="33" y="0"/>
                    <a:pt x="41" y="10"/>
                    <a:pt x="38" y="19"/>
                  </a:cubicBezTo>
                  <a:cubicBezTo>
                    <a:pt x="16" y="28"/>
                    <a:pt x="0" y="10"/>
                    <a:pt x="26"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33" name="자유형(F) 8">
              <a:extLst>
                <a:ext uri="{FF2B5EF4-FFF2-40B4-BE49-F238E27FC236}">
                  <a16:creationId xmlns:a16="http://schemas.microsoft.com/office/drawing/2014/main" id="{3C316618-509A-464F-B084-13C41225622A}"/>
                </a:ext>
              </a:extLst>
            </p:cNvPr>
            <p:cNvSpPr>
              <a:spLocks/>
            </p:cNvSpPr>
            <p:nvPr/>
          </p:nvSpPr>
          <p:spPr bwMode="auto">
            <a:xfrm rot="5400000">
              <a:off x="11222159" y="107190"/>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34" name="자유형(F) 87">
              <a:extLst>
                <a:ext uri="{FF2B5EF4-FFF2-40B4-BE49-F238E27FC236}">
                  <a16:creationId xmlns:a16="http://schemas.microsoft.com/office/drawing/2014/main" id="{45BCD625-5D45-4836-A40E-E4649F4AFED9}"/>
                </a:ext>
              </a:extLst>
            </p:cNvPr>
            <p:cNvSpPr>
              <a:spLocks/>
            </p:cNvSpPr>
            <p:nvPr/>
          </p:nvSpPr>
          <p:spPr bwMode="auto">
            <a:xfrm rot="16200000">
              <a:off x="10386315" y="67225"/>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35" name="자유형(F) 94">
              <a:extLst>
                <a:ext uri="{FF2B5EF4-FFF2-40B4-BE49-F238E27FC236}">
                  <a16:creationId xmlns:a16="http://schemas.microsoft.com/office/drawing/2014/main" id="{2889E9E9-F166-47B1-8263-829F16956CA8}"/>
                </a:ext>
              </a:extLst>
            </p:cNvPr>
            <p:cNvSpPr>
              <a:spLocks/>
            </p:cNvSpPr>
            <p:nvPr/>
          </p:nvSpPr>
          <p:spPr bwMode="auto">
            <a:xfrm rot="16200000">
              <a:off x="10339661" y="1306068"/>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36" name="자유형(F) 97">
              <a:extLst>
                <a:ext uri="{FF2B5EF4-FFF2-40B4-BE49-F238E27FC236}">
                  <a16:creationId xmlns:a16="http://schemas.microsoft.com/office/drawing/2014/main" id="{CDE9D6D7-0A2C-4930-9BD0-8F8840C49EAC}"/>
                </a:ext>
              </a:extLst>
            </p:cNvPr>
            <p:cNvSpPr>
              <a:spLocks/>
            </p:cNvSpPr>
            <p:nvPr/>
          </p:nvSpPr>
          <p:spPr bwMode="auto">
            <a:xfrm rot="16200000">
              <a:off x="10368751" y="1744954"/>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37" name="자유형(F) 101">
              <a:extLst>
                <a:ext uri="{FF2B5EF4-FFF2-40B4-BE49-F238E27FC236}">
                  <a16:creationId xmlns:a16="http://schemas.microsoft.com/office/drawing/2014/main" id="{2BCDC3F9-E20C-4EF3-8BCA-6D2483B6BC84}"/>
                </a:ext>
              </a:extLst>
            </p:cNvPr>
            <p:cNvSpPr>
              <a:spLocks/>
            </p:cNvSpPr>
            <p:nvPr/>
          </p:nvSpPr>
          <p:spPr bwMode="auto">
            <a:xfrm rot="16200000">
              <a:off x="10347006" y="1478722"/>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38" name="자유형(F) 102">
              <a:extLst>
                <a:ext uri="{FF2B5EF4-FFF2-40B4-BE49-F238E27FC236}">
                  <a16:creationId xmlns:a16="http://schemas.microsoft.com/office/drawing/2014/main" id="{71C342EF-BB4D-4558-8D9D-4280D204B3C5}"/>
                </a:ext>
              </a:extLst>
            </p:cNvPr>
            <p:cNvSpPr>
              <a:spLocks/>
            </p:cNvSpPr>
            <p:nvPr/>
          </p:nvSpPr>
          <p:spPr bwMode="auto">
            <a:xfrm rot="16200000">
              <a:off x="10367663" y="1109557"/>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39" name="자유형(F) 103">
              <a:extLst>
                <a:ext uri="{FF2B5EF4-FFF2-40B4-BE49-F238E27FC236}">
                  <a16:creationId xmlns:a16="http://schemas.microsoft.com/office/drawing/2014/main" id="{50E3CD78-38A2-4EB5-B527-7B880B03C997}"/>
                </a:ext>
              </a:extLst>
            </p:cNvPr>
            <p:cNvSpPr>
              <a:spLocks/>
            </p:cNvSpPr>
            <p:nvPr/>
          </p:nvSpPr>
          <p:spPr bwMode="auto">
            <a:xfrm rot="16200000">
              <a:off x="10365260" y="835870"/>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40" name="자유형(F) 117">
              <a:extLst>
                <a:ext uri="{FF2B5EF4-FFF2-40B4-BE49-F238E27FC236}">
                  <a16:creationId xmlns:a16="http://schemas.microsoft.com/office/drawing/2014/main" id="{47262569-9918-4A95-B541-26835BF16438}"/>
                </a:ext>
              </a:extLst>
            </p:cNvPr>
            <p:cNvSpPr>
              <a:spLocks/>
            </p:cNvSpPr>
            <p:nvPr/>
          </p:nvSpPr>
          <p:spPr bwMode="auto">
            <a:xfrm rot="16200000">
              <a:off x="10447263" y="889298"/>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41" name="자유형(F) 118">
              <a:extLst>
                <a:ext uri="{FF2B5EF4-FFF2-40B4-BE49-F238E27FC236}">
                  <a16:creationId xmlns:a16="http://schemas.microsoft.com/office/drawing/2014/main" id="{AD130C9C-C602-4C89-9E0C-D779566A6FE0}"/>
                </a:ext>
              </a:extLst>
            </p:cNvPr>
            <p:cNvSpPr>
              <a:spLocks/>
            </p:cNvSpPr>
            <p:nvPr/>
          </p:nvSpPr>
          <p:spPr bwMode="auto">
            <a:xfrm rot="16200000">
              <a:off x="10433783" y="221033"/>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42" name="자유형(F) 119">
              <a:extLst>
                <a:ext uri="{FF2B5EF4-FFF2-40B4-BE49-F238E27FC236}">
                  <a16:creationId xmlns:a16="http://schemas.microsoft.com/office/drawing/2014/main" id="{712DE876-3B57-4F83-8281-9DCD82F4AE84}"/>
                </a:ext>
              </a:extLst>
            </p:cNvPr>
            <p:cNvSpPr>
              <a:spLocks/>
            </p:cNvSpPr>
            <p:nvPr/>
          </p:nvSpPr>
          <p:spPr bwMode="auto">
            <a:xfrm rot="16200000">
              <a:off x="10414899" y="458514"/>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43" name="자유형(F) 136">
              <a:extLst>
                <a:ext uri="{FF2B5EF4-FFF2-40B4-BE49-F238E27FC236}">
                  <a16:creationId xmlns:a16="http://schemas.microsoft.com/office/drawing/2014/main" id="{EBB31173-73F3-4CB9-A3AF-66AE99C2989E}"/>
                </a:ext>
              </a:extLst>
            </p:cNvPr>
            <p:cNvSpPr>
              <a:spLocks/>
            </p:cNvSpPr>
            <p:nvPr/>
          </p:nvSpPr>
          <p:spPr bwMode="auto">
            <a:xfrm rot="16200000">
              <a:off x="10642418" y="1263253"/>
              <a:ext cx="127608" cy="69362"/>
            </a:xfrm>
            <a:custGeom>
              <a:avLst/>
              <a:gdLst>
                <a:gd name="T0" fmla="*/ 21 w 39"/>
                <a:gd name="T1" fmla="*/ 0 h 23"/>
                <a:gd name="T2" fmla="*/ 22 w 39"/>
                <a:gd name="T3" fmla="*/ 23 h 23"/>
                <a:gd name="T4" fmla="*/ 21 w 39"/>
                <a:gd name="T5" fmla="*/ 0 h 23"/>
              </a:gdLst>
              <a:ahLst/>
              <a:cxnLst>
                <a:cxn ang="0">
                  <a:pos x="T0" y="T1"/>
                </a:cxn>
                <a:cxn ang="0">
                  <a:pos x="T2" y="T3"/>
                </a:cxn>
                <a:cxn ang="0">
                  <a:pos x="T4" y="T5"/>
                </a:cxn>
              </a:cxnLst>
              <a:rect l="0" t="0" r="r" b="b"/>
              <a:pathLst>
                <a:path w="39" h="23">
                  <a:moveTo>
                    <a:pt x="21" y="0"/>
                  </a:moveTo>
                  <a:cubicBezTo>
                    <a:pt x="37" y="0"/>
                    <a:pt x="39" y="22"/>
                    <a:pt x="22" y="23"/>
                  </a:cubicBezTo>
                  <a:cubicBezTo>
                    <a:pt x="7" y="22"/>
                    <a:pt x="0" y="5"/>
                    <a:pt x="2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44" name="자유형(F) 137">
              <a:extLst>
                <a:ext uri="{FF2B5EF4-FFF2-40B4-BE49-F238E27FC236}">
                  <a16:creationId xmlns:a16="http://schemas.microsoft.com/office/drawing/2014/main" id="{F3C9A209-644F-4C27-AA0F-E1241B0071AE}"/>
                </a:ext>
              </a:extLst>
            </p:cNvPr>
            <p:cNvSpPr>
              <a:spLocks/>
            </p:cNvSpPr>
            <p:nvPr/>
          </p:nvSpPr>
          <p:spPr bwMode="auto">
            <a:xfrm rot="16200000">
              <a:off x="10657923" y="1656413"/>
              <a:ext cx="127608" cy="93843"/>
            </a:xfrm>
            <a:custGeom>
              <a:avLst/>
              <a:gdLst>
                <a:gd name="T0" fmla="*/ 23 w 39"/>
                <a:gd name="T1" fmla="*/ 0 h 31"/>
                <a:gd name="T2" fmla="*/ 17 w 39"/>
                <a:gd name="T3" fmla="*/ 26 h 31"/>
                <a:gd name="T4" fmla="*/ 23 w 39"/>
                <a:gd name="T5" fmla="*/ 0 h 31"/>
              </a:gdLst>
              <a:ahLst/>
              <a:cxnLst>
                <a:cxn ang="0">
                  <a:pos x="T0" y="T1"/>
                </a:cxn>
                <a:cxn ang="0">
                  <a:pos x="T2" y="T3"/>
                </a:cxn>
                <a:cxn ang="0">
                  <a:pos x="T4" y="T5"/>
                </a:cxn>
              </a:cxnLst>
              <a:rect l="0" t="0" r="r" b="b"/>
              <a:pathLst>
                <a:path w="39" h="31">
                  <a:moveTo>
                    <a:pt x="23" y="0"/>
                  </a:moveTo>
                  <a:cubicBezTo>
                    <a:pt x="39" y="3"/>
                    <a:pt x="39" y="31"/>
                    <a:pt x="17" y="26"/>
                  </a:cubicBezTo>
                  <a:cubicBezTo>
                    <a:pt x="0" y="6"/>
                    <a:pt x="15" y="5"/>
                    <a:pt x="23"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45" name="자유형(F) 139">
              <a:extLst>
                <a:ext uri="{FF2B5EF4-FFF2-40B4-BE49-F238E27FC236}">
                  <a16:creationId xmlns:a16="http://schemas.microsoft.com/office/drawing/2014/main" id="{DF6A4E0E-5D22-4664-9673-5002705FCA78}"/>
                </a:ext>
              </a:extLst>
            </p:cNvPr>
            <p:cNvSpPr>
              <a:spLocks/>
            </p:cNvSpPr>
            <p:nvPr/>
          </p:nvSpPr>
          <p:spPr bwMode="auto">
            <a:xfrm rot="16200000">
              <a:off x="10661863" y="321142"/>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46" name="자유형(F) 143">
              <a:extLst>
                <a:ext uri="{FF2B5EF4-FFF2-40B4-BE49-F238E27FC236}">
                  <a16:creationId xmlns:a16="http://schemas.microsoft.com/office/drawing/2014/main" id="{820AE3A4-06FC-4164-99A5-4C09071007E6}"/>
                </a:ext>
              </a:extLst>
            </p:cNvPr>
            <p:cNvSpPr>
              <a:spLocks/>
            </p:cNvSpPr>
            <p:nvPr/>
          </p:nvSpPr>
          <p:spPr bwMode="auto">
            <a:xfrm rot="16200000">
              <a:off x="10672041" y="1015660"/>
              <a:ext cx="121406" cy="78339"/>
            </a:xfrm>
            <a:custGeom>
              <a:avLst/>
              <a:gdLst>
                <a:gd name="T0" fmla="*/ 21 w 37"/>
                <a:gd name="T1" fmla="*/ 0 h 26"/>
                <a:gd name="T2" fmla="*/ 22 w 37"/>
                <a:gd name="T3" fmla="*/ 26 h 26"/>
                <a:gd name="T4" fmla="*/ 21 w 37"/>
                <a:gd name="T5" fmla="*/ 0 h 26"/>
              </a:gdLst>
              <a:ahLst/>
              <a:cxnLst>
                <a:cxn ang="0">
                  <a:pos x="T0" y="T1"/>
                </a:cxn>
                <a:cxn ang="0">
                  <a:pos x="T2" y="T3"/>
                </a:cxn>
                <a:cxn ang="0">
                  <a:pos x="T4" y="T5"/>
                </a:cxn>
              </a:cxnLst>
              <a:rect l="0" t="0" r="r" b="b"/>
              <a:pathLst>
                <a:path w="37" h="26">
                  <a:moveTo>
                    <a:pt x="21" y="0"/>
                  </a:moveTo>
                  <a:cubicBezTo>
                    <a:pt x="32" y="2"/>
                    <a:pt x="37" y="23"/>
                    <a:pt x="22" y="26"/>
                  </a:cubicBezTo>
                  <a:cubicBezTo>
                    <a:pt x="3" y="26"/>
                    <a:pt x="0" y="1"/>
                    <a:pt x="2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47" name="자유형(F) 144">
              <a:extLst>
                <a:ext uri="{FF2B5EF4-FFF2-40B4-BE49-F238E27FC236}">
                  <a16:creationId xmlns:a16="http://schemas.microsoft.com/office/drawing/2014/main" id="{7A2B2DE9-323F-45D3-AB52-B9AAB76948EC}"/>
                </a:ext>
              </a:extLst>
            </p:cNvPr>
            <p:cNvSpPr>
              <a:spLocks/>
            </p:cNvSpPr>
            <p:nvPr/>
          </p:nvSpPr>
          <p:spPr bwMode="auto">
            <a:xfrm rot="16200000">
              <a:off x="10688371" y="790064"/>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48" name="자유형(F) 145">
              <a:extLst>
                <a:ext uri="{FF2B5EF4-FFF2-40B4-BE49-F238E27FC236}">
                  <a16:creationId xmlns:a16="http://schemas.microsoft.com/office/drawing/2014/main" id="{FF8AF84B-0A49-4339-8306-84C8E9C4C9C3}"/>
                </a:ext>
              </a:extLst>
            </p:cNvPr>
            <p:cNvSpPr>
              <a:spLocks/>
            </p:cNvSpPr>
            <p:nvPr/>
          </p:nvSpPr>
          <p:spPr bwMode="auto">
            <a:xfrm rot="16200000">
              <a:off x="10692441" y="602066"/>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49" name="자유형(F) 8">
              <a:extLst>
                <a:ext uri="{FF2B5EF4-FFF2-40B4-BE49-F238E27FC236}">
                  <a16:creationId xmlns:a16="http://schemas.microsoft.com/office/drawing/2014/main" id="{EE4B8904-6199-4996-8AB1-E413F1F30ED0}"/>
                </a:ext>
              </a:extLst>
            </p:cNvPr>
            <p:cNvSpPr>
              <a:spLocks/>
            </p:cNvSpPr>
            <p:nvPr/>
          </p:nvSpPr>
          <p:spPr bwMode="auto">
            <a:xfrm rot="16200000">
              <a:off x="10656151" y="131093"/>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grpSp>
      <p:sp>
        <p:nvSpPr>
          <p:cNvPr id="50" name="자유형(F) 113">
            <a:extLst>
              <a:ext uri="{FF2B5EF4-FFF2-40B4-BE49-F238E27FC236}">
                <a16:creationId xmlns:a16="http://schemas.microsoft.com/office/drawing/2014/main" id="{B9A4215B-568D-42A7-B578-FA0E3137E49F}"/>
              </a:ext>
              <a:ext uri="{C183D7F6-B498-43B3-948B-1728B52AA6E4}">
                <adec:decorative xmlns:adec="http://schemas.microsoft.com/office/drawing/2017/decorative" val="1"/>
              </a:ext>
            </a:extLst>
          </p:cNvPr>
          <p:cNvSpPr>
            <a:spLocks/>
          </p:cNvSpPr>
          <p:nvPr userDrawn="1"/>
        </p:nvSpPr>
        <p:spPr bwMode="auto">
          <a:xfrm rot="16200000">
            <a:off x="10429615" y="2010883"/>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28" tIns="45718" rIns="91428" bIns="45718"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77" name="제목 76">
            <a:extLst>
              <a:ext uri="{FF2B5EF4-FFF2-40B4-BE49-F238E27FC236}">
                <a16:creationId xmlns:a16="http://schemas.microsoft.com/office/drawing/2014/main" id="{564C578C-DA56-4A62-8C03-736536002652}"/>
              </a:ext>
            </a:extLst>
          </p:cNvPr>
          <p:cNvSpPr>
            <a:spLocks noGrp="1"/>
          </p:cNvSpPr>
          <p:nvPr>
            <p:ph type="title" hasCustomPrompt="1"/>
          </p:nvPr>
        </p:nvSpPr>
        <p:spPr>
          <a:xfrm>
            <a:off x="1069848" y="694944"/>
            <a:ext cx="8677656" cy="978408"/>
          </a:xfrm>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제목을 추가하려면 클릭하세요</a:t>
            </a:r>
            <a:r>
              <a:rPr lang="en-US" altLang="ko-KR" noProof="0"/>
              <a:t>.</a:t>
            </a:r>
          </a:p>
        </p:txBody>
      </p:sp>
      <p:sp>
        <p:nvSpPr>
          <p:cNvPr id="80" name="바닥글 개체 틀 79">
            <a:extLst>
              <a:ext uri="{FF2B5EF4-FFF2-40B4-BE49-F238E27FC236}">
                <a16:creationId xmlns:a16="http://schemas.microsoft.com/office/drawing/2014/main" id="{D8C09EEF-C84A-4EA6-965F-1C9B4C6855F6}"/>
              </a:ext>
            </a:extLst>
          </p:cNvPr>
          <p:cNvSpPr>
            <a:spLocks noGrp="1"/>
          </p:cNvSpPr>
          <p:nvPr>
            <p:ph type="ftr" sz="quarter" idx="15"/>
          </p:nvPr>
        </p:nvSpPr>
        <p:spPr/>
        <p:txBody>
          <a:bodyPr rtlCol="0"/>
          <a:lstStyle>
            <a:lvl1pPr>
              <a:defRPr>
                <a:latin typeface="맑은 고딕" panose="020B0503020000020004" pitchFamily="50" charset="-127"/>
                <a:ea typeface="맑은 고딕" panose="020B0503020000020004" pitchFamily="50" charset="-127"/>
              </a:defRPr>
            </a:lvl1pPr>
          </a:lstStyle>
          <a:p>
            <a:r>
              <a:rPr lang="ko-KR" altLang="en-US" noProof="0"/>
              <a:t>샘플 바닥글 텍스트</a:t>
            </a:r>
          </a:p>
        </p:txBody>
      </p:sp>
      <p:sp>
        <p:nvSpPr>
          <p:cNvPr id="51" name="내용 개체 틀 2">
            <a:extLst>
              <a:ext uri="{FF2B5EF4-FFF2-40B4-BE49-F238E27FC236}">
                <a16:creationId xmlns:a16="http://schemas.microsoft.com/office/drawing/2014/main" id="{05B3F33F-3AD6-4313-9CA7-E996A89B50B4}"/>
              </a:ext>
            </a:extLst>
          </p:cNvPr>
          <p:cNvSpPr>
            <a:spLocks noGrp="1"/>
          </p:cNvSpPr>
          <p:nvPr>
            <p:ph idx="1"/>
          </p:nvPr>
        </p:nvSpPr>
        <p:spPr>
          <a:xfrm>
            <a:off x="1086357" y="2342776"/>
            <a:ext cx="5009643" cy="3197413"/>
          </a:xfrm>
        </p:spPr>
        <p:txBody>
          <a:bodyPr rtlCol="0">
            <a:normAutofit/>
          </a:bodyPr>
          <a:lstStyle>
            <a:lvl1pPr marL="0" indent="0">
              <a:buNone/>
              <a:defRPr>
                <a:latin typeface="맑은 고딕" panose="020B0503020000020004" pitchFamily="50" charset="-127"/>
                <a:ea typeface="맑은 고딕" panose="020B0503020000020004" pitchFamily="50" charset="-127"/>
              </a:defRPr>
            </a:lvl1pPr>
          </a:lstStyle>
          <a:p>
            <a:pPr lvl="0" rtl="0"/>
            <a:r>
              <a:rPr lang="ko-KR" altLang="en-US" noProof="0"/>
              <a:t>마스터 텍스트 스타일을 편집하려면 클릭</a:t>
            </a:r>
          </a:p>
        </p:txBody>
      </p:sp>
      <p:grpSp>
        <p:nvGrpSpPr>
          <p:cNvPr id="54" name="그룹 53">
            <a:extLst>
              <a:ext uri="{FF2B5EF4-FFF2-40B4-BE49-F238E27FC236}">
                <a16:creationId xmlns:a16="http://schemas.microsoft.com/office/drawing/2014/main" id="{1BB45679-7051-4D32-9587-EAB42283176E}"/>
              </a:ext>
              <a:ext uri="{C183D7F6-B498-43B3-948B-1728B52AA6E4}">
                <adec:decorative xmlns:adec="http://schemas.microsoft.com/office/drawing/2017/decorative" val="1"/>
              </a:ext>
            </a:extLst>
          </p:cNvPr>
          <p:cNvGrpSpPr/>
          <p:nvPr userDrawn="1"/>
        </p:nvGrpSpPr>
        <p:grpSpPr>
          <a:xfrm>
            <a:off x="10372525" y="5987712"/>
            <a:ext cx="1274531" cy="932361"/>
            <a:chOff x="10372524" y="5987703"/>
            <a:chExt cx="1274531" cy="932361"/>
          </a:xfrm>
        </p:grpSpPr>
        <p:sp>
          <p:nvSpPr>
            <p:cNvPr id="55" name="자유형(F) 82">
              <a:extLst>
                <a:ext uri="{FF2B5EF4-FFF2-40B4-BE49-F238E27FC236}">
                  <a16:creationId xmlns:a16="http://schemas.microsoft.com/office/drawing/2014/main" id="{63FA0962-A041-493D-872A-AA0EDD75DF8C}"/>
                </a:ext>
              </a:extLst>
            </p:cNvPr>
            <p:cNvSpPr>
              <a:spLocks/>
            </p:cNvSpPr>
            <p:nvPr/>
          </p:nvSpPr>
          <p:spPr bwMode="auto">
            <a:xfrm rot="5400000">
              <a:off x="11194161" y="6018941"/>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56" name="자유형(F) 70">
              <a:extLst>
                <a:ext uri="{FF2B5EF4-FFF2-40B4-BE49-F238E27FC236}">
                  <a16:creationId xmlns:a16="http://schemas.microsoft.com/office/drawing/2014/main" id="{4B27E9BC-65A4-4974-9550-8244328541D6}"/>
                </a:ext>
              </a:extLst>
            </p:cNvPr>
            <p:cNvSpPr>
              <a:spLocks/>
            </p:cNvSpPr>
            <p:nvPr/>
          </p:nvSpPr>
          <p:spPr bwMode="auto">
            <a:xfrm rot="5400000">
              <a:off x="11543533" y="6280908"/>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57" name="자유형(F) 85">
              <a:extLst>
                <a:ext uri="{FF2B5EF4-FFF2-40B4-BE49-F238E27FC236}">
                  <a16:creationId xmlns:a16="http://schemas.microsoft.com/office/drawing/2014/main" id="{57E44524-8458-4E78-8887-4F9C72D6DD7D}"/>
                </a:ext>
              </a:extLst>
            </p:cNvPr>
            <p:cNvSpPr>
              <a:spLocks/>
            </p:cNvSpPr>
            <p:nvPr/>
          </p:nvSpPr>
          <p:spPr bwMode="auto">
            <a:xfrm rot="5400000">
              <a:off x="11520975" y="6503581"/>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58" name="자유형(F) 87">
              <a:extLst>
                <a:ext uri="{FF2B5EF4-FFF2-40B4-BE49-F238E27FC236}">
                  <a16:creationId xmlns:a16="http://schemas.microsoft.com/office/drawing/2014/main" id="{8212FB21-2BD8-48FA-B541-1D3EFD21B7F0}"/>
                </a:ext>
              </a:extLst>
            </p:cNvPr>
            <p:cNvSpPr>
              <a:spLocks/>
            </p:cNvSpPr>
            <p:nvPr/>
          </p:nvSpPr>
          <p:spPr bwMode="auto">
            <a:xfrm rot="5400000">
              <a:off x="11222215" y="6733978"/>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59" name="자유형(F) 94">
              <a:extLst>
                <a:ext uri="{FF2B5EF4-FFF2-40B4-BE49-F238E27FC236}">
                  <a16:creationId xmlns:a16="http://schemas.microsoft.com/office/drawing/2014/main" id="{C93B1D9C-4D72-436B-876D-E8CD257DB330}"/>
                </a:ext>
              </a:extLst>
            </p:cNvPr>
            <p:cNvSpPr>
              <a:spLocks/>
            </p:cNvSpPr>
            <p:nvPr/>
          </p:nvSpPr>
          <p:spPr bwMode="auto">
            <a:xfrm rot="5400000">
              <a:off x="11506680" y="6716732"/>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60" name="자유형(F) 118">
              <a:extLst>
                <a:ext uri="{FF2B5EF4-FFF2-40B4-BE49-F238E27FC236}">
                  <a16:creationId xmlns:a16="http://schemas.microsoft.com/office/drawing/2014/main" id="{DB8C16CB-3D96-4854-AE8A-28572877EC87}"/>
                </a:ext>
              </a:extLst>
            </p:cNvPr>
            <p:cNvSpPr>
              <a:spLocks/>
            </p:cNvSpPr>
            <p:nvPr/>
          </p:nvSpPr>
          <p:spPr bwMode="auto">
            <a:xfrm rot="5400000">
              <a:off x="11203570" y="6600503"/>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61" name="자유형(F) 119">
              <a:extLst>
                <a:ext uri="{FF2B5EF4-FFF2-40B4-BE49-F238E27FC236}">
                  <a16:creationId xmlns:a16="http://schemas.microsoft.com/office/drawing/2014/main" id="{25C46F14-5908-4A57-A896-570860F81939}"/>
                </a:ext>
              </a:extLst>
            </p:cNvPr>
            <p:cNvSpPr>
              <a:spLocks/>
            </p:cNvSpPr>
            <p:nvPr/>
          </p:nvSpPr>
          <p:spPr bwMode="auto">
            <a:xfrm rot="5400000">
              <a:off x="11189260" y="6415578"/>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62" name="자유형(F) 139">
              <a:extLst>
                <a:ext uri="{FF2B5EF4-FFF2-40B4-BE49-F238E27FC236}">
                  <a16:creationId xmlns:a16="http://schemas.microsoft.com/office/drawing/2014/main" id="{15519F9D-4BE0-4888-BED4-6B184E2FD462}"/>
                </a:ext>
              </a:extLst>
            </p:cNvPr>
            <p:cNvSpPr>
              <a:spLocks/>
            </p:cNvSpPr>
            <p:nvPr/>
          </p:nvSpPr>
          <p:spPr bwMode="auto">
            <a:xfrm rot="5400000">
              <a:off x="10904088" y="6551279"/>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63" name="자유형(F) 144">
              <a:extLst>
                <a:ext uri="{FF2B5EF4-FFF2-40B4-BE49-F238E27FC236}">
                  <a16:creationId xmlns:a16="http://schemas.microsoft.com/office/drawing/2014/main" id="{C531764F-C5F2-47E0-99BD-C6E7DC3AC9CE}"/>
                </a:ext>
              </a:extLst>
            </p:cNvPr>
            <p:cNvSpPr>
              <a:spLocks/>
            </p:cNvSpPr>
            <p:nvPr/>
          </p:nvSpPr>
          <p:spPr bwMode="auto">
            <a:xfrm rot="5400000">
              <a:off x="10641775" y="6182738"/>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64" name="자유형(F) 145">
              <a:extLst>
                <a:ext uri="{FF2B5EF4-FFF2-40B4-BE49-F238E27FC236}">
                  <a16:creationId xmlns:a16="http://schemas.microsoft.com/office/drawing/2014/main" id="{1392E6DF-8EA1-4FF0-8412-66D9473F7999}"/>
                </a:ext>
              </a:extLst>
            </p:cNvPr>
            <p:cNvSpPr>
              <a:spLocks/>
            </p:cNvSpPr>
            <p:nvPr/>
          </p:nvSpPr>
          <p:spPr bwMode="auto">
            <a:xfrm rot="5400000">
              <a:off x="10883257" y="6290757"/>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65" name="자유형(F) 8">
              <a:extLst>
                <a:ext uri="{FF2B5EF4-FFF2-40B4-BE49-F238E27FC236}">
                  <a16:creationId xmlns:a16="http://schemas.microsoft.com/office/drawing/2014/main" id="{B05CA170-8119-4069-A0D0-39CC9D6AD5B5}"/>
                </a:ext>
              </a:extLst>
            </p:cNvPr>
            <p:cNvSpPr>
              <a:spLocks/>
            </p:cNvSpPr>
            <p:nvPr/>
          </p:nvSpPr>
          <p:spPr bwMode="auto">
            <a:xfrm rot="5400000">
              <a:off x="10909800" y="6752465"/>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66" name="자유형(F) 51">
              <a:extLst>
                <a:ext uri="{FF2B5EF4-FFF2-40B4-BE49-F238E27FC236}">
                  <a16:creationId xmlns:a16="http://schemas.microsoft.com/office/drawing/2014/main" id="{728D021B-7B62-482C-9AA4-EB9DB90BB2BD}"/>
                </a:ext>
              </a:extLst>
            </p:cNvPr>
            <p:cNvSpPr>
              <a:spLocks/>
            </p:cNvSpPr>
            <p:nvPr/>
          </p:nvSpPr>
          <p:spPr bwMode="auto">
            <a:xfrm rot="16200000">
              <a:off x="11219682" y="6196029"/>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67" name="자유형(F) 78">
              <a:extLst>
                <a:ext uri="{FF2B5EF4-FFF2-40B4-BE49-F238E27FC236}">
                  <a16:creationId xmlns:a16="http://schemas.microsoft.com/office/drawing/2014/main" id="{05D9BA55-3B11-4FA1-8A5F-7B5EF952F80C}"/>
                </a:ext>
              </a:extLst>
            </p:cNvPr>
            <p:cNvSpPr>
              <a:spLocks/>
            </p:cNvSpPr>
            <p:nvPr/>
          </p:nvSpPr>
          <p:spPr bwMode="auto">
            <a:xfrm rot="16200000">
              <a:off x="10353319" y="6028606"/>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68" name="자유형(F) 84">
              <a:extLst>
                <a:ext uri="{FF2B5EF4-FFF2-40B4-BE49-F238E27FC236}">
                  <a16:creationId xmlns:a16="http://schemas.microsoft.com/office/drawing/2014/main" id="{E468EB5B-F485-4132-94EA-4C1DD50D93C7}"/>
                </a:ext>
              </a:extLst>
            </p:cNvPr>
            <p:cNvSpPr>
              <a:spLocks/>
            </p:cNvSpPr>
            <p:nvPr/>
          </p:nvSpPr>
          <p:spPr bwMode="auto">
            <a:xfrm rot="16200000">
              <a:off x="11487085" y="6029984"/>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69" name="자유형(F) 86">
              <a:extLst>
                <a:ext uri="{FF2B5EF4-FFF2-40B4-BE49-F238E27FC236}">
                  <a16:creationId xmlns:a16="http://schemas.microsoft.com/office/drawing/2014/main" id="{A152A24C-8147-442C-B1F7-863E1014F70F}"/>
                </a:ext>
              </a:extLst>
            </p:cNvPr>
            <p:cNvSpPr>
              <a:spLocks/>
            </p:cNvSpPr>
            <p:nvPr/>
          </p:nvSpPr>
          <p:spPr bwMode="auto">
            <a:xfrm rot="16200000">
              <a:off x="10918273" y="6040831"/>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70" name="자유형(F) 106">
              <a:extLst>
                <a:ext uri="{FF2B5EF4-FFF2-40B4-BE49-F238E27FC236}">
                  <a16:creationId xmlns:a16="http://schemas.microsoft.com/office/drawing/2014/main" id="{75084CBF-9239-45DC-950B-5EB13F82F52B}"/>
                </a:ext>
              </a:extLst>
            </p:cNvPr>
            <p:cNvSpPr>
              <a:spLocks/>
            </p:cNvSpPr>
            <p:nvPr/>
          </p:nvSpPr>
          <p:spPr bwMode="auto">
            <a:xfrm rot="16200000">
              <a:off x="10353729" y="6281410"/>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71" name="자유형(F) 110">
              <a:extLst>
                <a:ext uri="{FF2B5EF4-FFF2-40B4-BE49-F238E27FC236}">
                  <a16:creationId xmlns:a16="http://schemas.microsoft.com/office/drawing/2014/main" id="{63D01BE8-9F6B-4095-AA07-6160EACE7EA7}"/>
                </a:ext>
              </a:extLst>
            </p:cNvPr>
            <p:cNvSpPr>
              <a:spLocks/>
            </p:cNvSpPr>
            <p:nvPr/>
          </p:nvSpPr>
          <p:spPr bwMode="auto">
            <a:xfrm rot="16200000">
              <a:off x="10383094" y="6512109"/>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72" name="자유형(F) 123">
              <a:extLst>
                <a:ext uri="{FF2B5EF4-FFF2-40B4-BE49-F238E27FC236}">
                  <a16:creationId xmlns:a16="http://schemas.microsoft.com/office/drawing/2014/main" id="{62F157AD-BA3C-4813-B769-1FD288010955}"/>
                </a:ext>
              </a:extLst>
            </p:cNvPr>
            <p:cNvSpPr>
              <a:spLocks/>
            </p:cNvSpPr>
            <p:nvPr/>
          </p:nvSpPr>
          <p:spPr bwMode="auto">
            <a:xfrm rot="16200000">
              <a:off x="10611803" y="6599947"/>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73" name="자유형(F) 130">
              <a:extLst>
                <a:ext uri="{FF2B5EF4-FFF2-40B4-BE49-F238E27FC236}">
                  <a16:creationId xmlns:a16="http://schemas.microsoft.com/office/drawing/2014/main" id="{A8F5B334-5B64-4C42-846C-596DDE94B093}"/>
                </a:ext>
              </a:extLst>
            </p:cNvPr>
            <p:cNvSpPr>
              <a:spLocks/>
            </p:cNvSpPr>
            <p:nvPr/>
          </p:nvSpPr>
          <p:spPr bwMode="auto">
            <a:xfrm rot="16200000">
              <a:off x="10598032" y="6383097"/>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74" name="자유형(F) 141">
              <a:extLst>
                <a:ext uri="{FF2B5EF4-FFF2-40B4-BE49-F238E27FC236}">
                  <a16:creationId xmlns:a16="http://schemas.microsoft.com/office/drawing/2014/main" id="{7BF29887-0595-4B44-B474-2ECDE2E66AE0}"/>
                </a:ext>
              </a:extLst>
            </p:cNvPr>
            <p:cNvSpPr>
              <a:spLocks/>
            </p:cNvSpPr>
            <p:nvPr/>
          </p:nvSpPr>
          <p:spPr bwMode="auto">
            <a:xfrm rot="16200000">
              <a:off x="10656888" y="6756491"/>
              <a:ext cx="163941" cy="163205"/>
            </a:xfrm>
            <a:custGeom>
              <a:avLst/>
              <a:gdLst>
                <a:gd name="T0" fmla="*/ 37 w 50"/>
                <a:gd name="T1" fmla="*/ 3 h 54"/>
                <a:gd name="T2" fmla="*/ 42 w 50"/>
                <a:gd name="T3" fmla="*/ 17 h 54"/>
                <a:gd name="T4" fmla="*/ 37 w 50"/>
                <a:gd name="T5" fmla="*/ 3 h 54"/>
              </a:gdLst>
              <a:ahLst/>
              <a:cxnLst>
                <a:cxn ang="0">
                  <a:pos x="T0" y="T1"/>
                </a:cxn>
                <a:cxn ang="0">
                  <a:pos x="T2" y="T3"/>
                </a:cxn>
                <a:cxn ang="0">
                  <a:pos x="T4" y="T5"/>
                </a:cxn>
              </a:cxnLst>
              <a:rect l="0" t="0" r="r" b="b"/>
              <a:pathLst>
                <a:path w="50" h="54">
                  <a:moveTo>
                    <a:pt x="37" y="3"/>
                  </a:moveTo>
                  <a:cubicBezTo>
                    <a:pt x="50" y="3"/>
                    <a:pt x="36" y="13"/>
                    <a:pt x="42" y="17"/>
                  </a:cubicBezTo>
                  <a:cubicBezTo>
                    <a:pt x="35" y="54"/>
                    <a:pt x="0" y="0"/>
                    <a:pt x="37" y="3"/>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75" name="자유형(F) 99">
              <a:extLst>
                <a:ext uri="{FF2B5EF4-FFF2-40B4-BE49-F238E27FC236}">
                  <a16:creationId xmlns:a16="http://schemas.microsoft.com/office/drawing/2014/main" id="{FF425D4C-5E51-4B6D-A4D2-F6551F6F9D46}"/>
                </a:ext>
              </a:extLst>
            </p:cNvPr>
            <p:cNvSpPr>
              <a:spLocks/>
            </p:cNvSpPr>
            <p:nvPr/>
          </p:nvSpPr>
          <p:spPr bwMode="auto">
            <a:xfrm rot="16200000">
              <a:off x="10619290" y="6036794"/>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76" name="자유형(F) 8">
              <a:extLst>
                <a:ext uri="{FF2B5EF4-FFF2-40B4-BE49-F238E27FC236}">
                  <a16:creationId xmlns:a16="http://schemas.microsoft.com/office/drawing/2014/main" id="{8E09BF7D-7E2E-4793-B236-3258917E77EC}"/>
                </a:ext>
              </a:extLst>
            </p:cNvPr>
            <p:cNvSpPr>
              <a:spLocks/>
            </p:cNvSpPr>
            <p:nvPr/>
          </p:nvSpPr>
          <p:spPr bwMode="auto">
            <a:xfrm rot="16200000">
              <a:off x="10368502" y="6759290"/>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grpSp>
      <p:sp>
        <p:nvSpPr>
          <p:cNvPr id="79" name="그림 개체 틀 78">
            <a:extLst>
              <a:ext uri="{FF2B5EF4-FFF2-40B4-BE49-F238E27FC236}">
                <a16:creationId xmlns:a16="http://schemas.microsoft.com/office/drawing/2014/main" id="{8EB3CE2D-5374-4EEA-9CB1-4A9F970BA190}"/>
              </a:ext>
            </a:extLst>
          </p:cNvPr>
          <p:cNvSpPr>
            <a:spLocks noGrp="1"/>
          </p:cNvSpPr>
          <p:nvPr>
            <p:ph type="pic" sz="quarter" idx="13"/>
          </p:nvPr>
        </p:nvSpPr>
        <p:spPr>
          <a:xfrm>
            <a:off x="6583680" y="1883664"/>
            <a:ext cx="5614416" cy="4114800"/>
          </a:xfrm>
          <a:solidFill>
            <a:schemeClr val="accent5">
              <a:lumMod val="60000"/>
              <a:lumOff val="40000"/>
            </a:schemeClr>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78" name="날짜 개체 틀 77">
            <a:extLst>
              <a:ext uri="{FF2B5EF4-FFF2-40B4-BE49-F238E27FC236}">
                <a16:creationId xmlns:a16="http://schemas.microsoft.com/office/drawing/2014/main" id="{95A5B930-F903-41AC-A3CB-51E620277400}"/>
              </a:ext>
            </a:extLst>
          </p:cNvPr>
          <p:cNvSpPr>
            <a:spLocks noGrp="1"/>
          </p:cNvSpPr>
          <p:nvPr>
            <p:ph type="dt" sz="half" idx="14"/>
          </p:nvPr>
        </p:nvSpPr>
        <p:spPr/>
        <p:txBody>
          <a:bodyPr rtlCol="0"/>
          <a:lstStyle>
            <a:lvl1pPr>
              <a:defRPr>
                <a:latin typeface="맑은 고딕" panose="020B0503020000020004" pitchFamily="50" charset="-127"/>
                <a:ea typeface="맑은 고딕" panose="020B0503020000020004" pitchFamily="50" charset="-127"/>
              </a:defRPr>
            </a:lvl1pPr>
          </a:lstStyle>
          <a:p>
            <a:r>
              <a:rPr lang="en-US" altLang="ko-KR" noProof="0"/>
              <a:t>20XX</a:t>
            </a:r>
            <a:r>
              <a:rPr lang="ko-KR" altLang="en-US" noProof="0"/>
              <a:t>년</a:t>
            </a:r>
          </a:p>
        </p:txBody>
      </p:sp>
      <p:sp>
        <p:nvSpPr>
          <p:cNvPr id="81" name="슬라이드 번호 개체 틀 80">
            <a:extLst>
              <a:ext uri="{FF2B5EF4-FFF2-40B4-BE49-F238E27FC236}">
                <a16:creationId xmlns:a16="http://schemas.microsoft.com/office/drawing/2014/main" id="{76B46ED5-BFFF-421C-80FC-2988A6DBF7B9}"/>
              </a:ext>
            </a:extLst>
          </p:cNvPr>
          <p:cNvSpPr>
            <a:spLocks noGrp="1"/>
          </p:cNvSpPr>
          <p:nvPr>
            <p:ph type="sldNum" sz="quarter" idx="16"/>
          </p:nvPr>
        </p:nvSpPr>
        <p:spPr/>
        <p:txBody>
          <a:bodyPr rtlCol="0"/>
          <a:lstStyle>
            <a:lvl1pPr>
              <a:defRPr>
                <a:latin typeface="맑은 고딕" panose="020B0503020000020004" pitchFamily="50" charset="-127"/>
                <a:ea typeface="맑은 고딕" panose="020B0503020000020004" pitchFamily="50" charset="-127"/>
              </a:defRPr>
            </a:lvl1pPr>
          </a:lstStyle>
          <a:p>
            <a:fld id="{4C8B8A27-DF03-4546-BA93-21C967D57E5C}" type="slidenum">
              <a:rPr lang="en-US" altLang="ko-KR" noProof="0" smtClean="0"/>
              <a:pPr/>
              <a:t>‹#›</a:t>
            </a:fld>
            <a:endParaRPr lang="ko-KR" altLang="en-US" noProof="0"/>
          </a:p>
        </p:txBody>
      </p:sp>
    </p:spTree>
    <p:extLst>
      <p:ext uri="{BB962C8B-B14F-4D97-AF65-F5344CB8AC3E}">
        <p14:creationId xmlns:p14="http://schemas.microsoft.com/office/powerpoint/2010/main" val="347048286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Title">
    <p:spTree>
      <p:nvGrpSpPr>
        <p:cNvPr id="1" name=""/>
        <p:cNvGrpSpPr/>
        <p:nvPr/>
      </p:nvGrpSpPr>
      <p:grpSpPr>
        <a:xfrm>
          <a:off x="0" y="0"/>
          <a:ext cx="0" cy="0"/>
          <a:chOff x="0" y="0"/>
          <a:chExt cx="0" cy="0"/>
        </a:xfrm>
      </p:grpSpPr>
      <p:sp>
        <p:nvSpPr>
          <p:cNvPr id="2" name="Rectangle 51">
            <a:extLst>
              <a:ext uri="{FF2B5EF4-FFF2-40B4-BE49-F238E27FC236}">
                <a16:creationId xmlns:a16="http://schemas.microsoft.com/office/drawing/2014/main" id="{CBD561FD-137B-70E1-12B9-AA9B4AFEF661}"/>
              </a:ext>
            </a:extLst>
          </p:cNvPr>
          <p:cNvSpPr>
            <a:spLocks noChangeArrowheads="1"/>
          </p:cNvSpPr>
          <p:nvPr/>
        </p:nvSpPr>
        <p:spPr bwMode="auto">
          <a:xfrm flipH="1">
            <a:off x="0" y="0"/>
            <a:ext cx="12192000" cy="6858000"/>
          </a:xfrm>
          <a:prstGeom prst="rect">
            <a:avLst/>
          </a:prstGeom>
          <a:solidFill>
            <a:srgbClr val="EBEDEB"/>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3" name="Rectangle 52">
            <a:extLst>
              <a:ext uri="{FF2B5EF4-FFF2-40B4-BE49-F238E27FC236}">
                <a16:creationId xmlns:a16="http://schemas.microsoft.com/office/drawing/2014/main" id="{EECA4260-7966-7787-C69B-837B22EB9F07}"/>
              </a:ext>
            </a:extLst>
          </p:cNvPr>
          <p:cNvSpPr>
            <a:spLocks noChangeArrowheads="1"/>
          </p:cNvSpPr>
          <p:nvPr/>
        </p:nvSpPr>
        <p:spPr bwMode="auto">
          <a:xfrm>
            <a:off x="0" y="825500"/>
            <a:ext cx="6796088" cy="2593975"/>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6" name="Rectangle 55">
            <a:extLst>
              <a:ext uri="{FF2B5EF4-FFF2-40B4-BE49-F238E27FC236}">
                <a16:creationId xmlns:a16="http://schemas.microsoft.com/office/drawing/2014/main" id="{C9348B75-B0AB-3303-6610-A56E58620BA7}"/>
              </a:ext>
            </a:extLst>
          </p:cNvPr>
          <p:cNvSpPr>
            <a:spLocks noChangeArrowheads="1"/>
          </p:cNvSpPr>
          <p:nvPr/>
        </p:nvSpPr>
        <p:spPr bwMode="auto">
          <a:xfrm>
            <a:off x="0" y="889000"/>
            <a:ext cx="1071563" cy="2466975"/>
          </a:xfrm>
          <a:prstGeom prst="rect">
            <a:avLst/>
          </a:prstGeom>
          <a:solidFill>
            <a:srgbClr val="97A7B8"/>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7" name="Rectangle 56">
            <a:extLst>
              <a:ext uri="{FF2B5EF4-FFF2-40B4-BE49-F238E27FC236}">
                <a16:creationId xmlns:a16="http://schemas.microsoft.com/office/drawing/2014/main" id="{D4842CC1-0039-B6BA-7DA3-06D7EF238874}"/>
              </a:ext>
            </a:extLst>
          </p:cNvPr>
          <p:cNvSpPr>
            <a:spLocks noChangeArrowheads="1"/>
          </p:cNvSpPr>
          <p:nvPr/>
        </p:nvSpPr>
        <p:spPr bwMode="auto">
          <a:xfrm rot="5400013">
            <a:off x="-2365375" y="3397250"/>
            <a:ext cx="6858000" cy="63500"/>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8" name="Rectangle 58">
            <a:extLst>
              <a:ext uri="{FF2B5EF4-FFF2-40B4-BE49-F238E27FC236}">
                <a16:creationId xmlns:a16="http://schemas.microsoft.com/office/drawing/2014/main" id="{1451B061-0195-9F16-0C77-D69350CC5FB0}"/>
              </a:ext>
            </a:extLst>
          </p:cNvPr>
          <p:cNvSpPr>
            <a:spLocks noChangeArrowheads="1"/>
          </p:cNvSpPr>
          <p:nvPr/>
        </p:nvSpPr>
        <p:spPr bwMode="auto">
          <a:xfrm rot="5400013">
            <a:off x="3398838" y="3397250"/>
            <a:ext cx="6858000" cy="63500"/>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4" name="Title 1"/>
          <p:cNvSpPr txBox="1">
            <a:spLocks noGrp="1"/>
          </p:cNvSpPr>
          <p:nvPr>
            <p:ph type="title"/>
          </p:nvPr>
        </p:nvSpPr>
        <p:spPr>
          <a:xfrm>
            <a:off x="1628171" y="1057521"/>
            <a:ext cx="5003541" cy="2173437"/>
          </a:xfrm>
        </p:spPr>
        <p:txBody>
          <a:bodyPr>
            <a:noAutofit/>
          </a:bodyPr>
          <a:lstStyle>
            <a:lvl1pPr>
              <a:lnSpc>
                <a:spcPct val="100000"/>
              </a:lnSpc>
              <a:defRPr sz="4400" cap="all">
                <a:solidFill>
                  <a:srgbClr val="FFFFFF"/>
                </a:solidFill>
              </a:defRPr>
            </a:lvl1pPr>
          </a:lstStyle>
          <a:p>
            <a:pPr lvl="0"/>
            <a:r>
              <a:rPr lang="en-GB"/>
              <a:t>CLICK TO ADD TITLE</a:t>
            </a:r>
          </a:p>
        </p:txBody>
      </p:sp>
      <p:sp>
        <p:nvSpPr>
          <p:cNvPr id="5" name="Subtitle 2"/>
          <p:cNvSpPr txBox="1">
            <a:spLocks noGrp="1"/>
          </p:cNvSpPr>
          <p:nvPr>
            <p:ph type="subTitle" idx="4294967295"/>
          </p:nvPr>
        </p:nvSpPr>
        <p:spPr>
          <a:xfrm>
            <a:off x="1646642" y="3751115"/>
            <a:ext cx="4985061" cy="1606161"/>
          </a:xfrm>
        </p:spPr>
        <p:txBody>
          <a:bodyPr anchor="t">
            <a:noAutofit/>
          </a:bodyPr>
          <a:lstStyle>
            <a:lvl1pPr>
              <a:defRPr sz="2400" b="0"/>
            </a:lvl1pPr>
          </a:lstStyle>
          <a:p>
            <a:pPr lvl="0"/>
            <a:r>
              <a:rPr lang="en-GB"/>
              <a:t>Click to add subtitle</a:t>
            </a:r>
          </a:p>
        </p:txBody>
      </p:sp>
      <p:sp>
        <p:nvSpPr>
          <p:cNvPr id="12" name="Picture Placeholder 64"/>
          <p:cNvSpPr txBox="1">
            <a:spLocks noGrp="1"/>
          </p:cNvSpPr>
          <p:nvPr>
            <p:ph type="pic" idx="4294967295"/>
          </p:nvPr>
        </p:nvSpPr>
        <p:spPr>
          <a:xfrm>
            <a:off x="6859938" y="0"/>
            <a:ext cx="5332067" cy="6858000"/>
          </a:xfrm>
        </p:spPr>
        <p:txBody>
          <a:bodyPr anchor="t" anchorCtr="1">
            <a:noAutofit/>
          </a:bodyPr>
          <a:lstStyle>
            <a:lvl1pPr algn="ctr">
              <a:defRPr/>
            </a:lvl1pPr>
          </a:lstStyle>
          <a:p>
            <a:pPr lvl="0"/>
            <a:r>
              <a:rPr lang="en-GB" noProof="0"/>
              <a:t>Click to add photo</a:t>
            </a:r>
          </a:p>
        </p:txBody>
      </p:sp>
      <p:sp>
        <p:nvSpPr>
          <p:cNvPr id="9" name="Footer Placeholder 4">
            <a:extLst>
              <a:ext uri="{FF2B5EF4-FFF2-40B4-BE49-F238E27FC236}">
                <a16:creationId xmlns:a16="http://schemas.microsoft.com/office/drawing/2014/main" id="{B2196E96-8225-9E0C-5879-C8A8BA6E7642}"/>
              </a:ext>
            </a:extLst>
          </p:cNvPr>
          <p:cNvSpPr txBox="1">
            <a:spLocks noGrp="1"/>
          </p:cNvSpPr>
          <p:nvPr>
            <p:ph type="ftr" sz="quarter" idx="10"/>
          </p:nvPr>
        </p:nvSpPr>
        <p:spPr>
          <a:xfrm>
            <a:off x="1635125" y="6308725"/>
            <a:ext cx="4797425" cy="457200"/>
          </a:xfrm>
        </p:spPr>
        <p:txBody>
          <a:bodyPr/>
          <a:lstStyle>
            <a:lvl1pPr>
              <a:defRPr/>
            </a:lvl1pPr>
          </a:lstStyle>
          <a:p>
            <a:pPr>
              <a:defRPr/>
            </a:pPr>
            <a:r>
              <a:t>Presentation Title</a:t>
            </a:r>
          </a:p>
        </p:txBody>
      </p:sp>
      <p:sp>
        <p:nvSpPr>
          <p:cNvPr id="10" name="Date Placeholder 35">
            <a:extLst>
              <a:ext uri="{FF2B5EF4-FFF2-40B4-BE49-F238E27FC236}">
                <a16:creationId xmlns:a16="http://schemas.microsoft.com/office/drawing/2014/main" id="{0715EE9F-FD32-6DDD-16E9-FD88CBDF7E94}"/>
              </a:ext>
            </a:extLst>
          </p:cNvPr>
          <p:cNvSpPr txBox="1">
            <a:spLocks noGrp="1"/>
          </p:cNvSpPr>
          <p:nvPr>
            <p:ph type="dt" sz="half" idx="11"/>
          </p:nvPr>
        </p:nvSpPr>
        <p:spPr>
          <a:xfrm>
            <a:off x="8197850" y="6308725"/>
            <a:ext cx="2151063" cy="457200"/>
          </a:xfrm>
        </p:spPr>
        <p:txBody>
          <a:bodyPr/>
          <a:lstStyle>
            <a:lvl1pPr>
              <a:defRPr>
                <a:solidFill>
                  <a:srgbClr val="FFFFFF"/>
                </a:solidFill>
                <a:effectLst>
                  <a:outerShdw dist="38096" dir="2700000">
                    <a:srgbClr val="000000"/>
                  </a:outerShdw>
                </a:effectLst>
              </a:defRPr>
            </a:lvl1pPr>
          </a:lstStyle>
          <a:p>
            <a:pPr>
              <a:defRPr/>
            </a:pPr>
            <a:r>
              <a:t>2/1/20XX</a:t>
            </a:r>
          </a:p>
        </p:txBody>
      </p:sp>
      <p:sp>
        <p:nvSpPr>
          <p:cNvPr id="11" name="Slide Number Placeholder 36">
            <a:extLst>
              <a:ext uri="{FF2B5EF4-FFF2-40B4-BE49-F238E27FC236}">
                <a16:creationId xmlns:a16="http://schemas.microsoft.com/office/drawing/2014/main" id="{019DC12A-C936-667B-EACE-0698A61E3918}"/>
              </a:ext>
            </a:extLst>
          </p:cNvPr>
          <p:cNvSpPr txBox="1">
            <a:spLocks noGrp="1"/>
          </p:cNvSpPr>
          <p:nvPr>
            <p:ph type="sldNum" sz="quarter" idx="12"/>
          </p:nvPr>
        </p:nvSpPr>
        <p:spPr/>
        <p:txBody>
          <a:bodyPr/>
          <a:lstStyle>
            <a:lvl1pPr>
              <a:defRPr>
                <a:solidFill>
                  <a:srgbClr val="FFFFFF"/>
                </a:solidFill>
                <a:effectLst>
                  <a:outerShdw blurRad="38100" dist="38100" dir="2700000" algn="tl">
                    <a:srgbClr val="000000"/>
                  </a:outerShdw>
                </a:effectLst>
              </a:defRPr>
            </a:lvl1pPr>
          </a:lstStyle>
          <a:p>
            <a:pPr>
              <a:defRPr/>
            </a:pPr>
            <a:fld id="{1F6E4269-DD05-420F-9D10-D88D9B6FCCAE}" type="slidenum">
              <a:rPr lang="en-GB" altLang="ko-KR"/>
              <a:pPr>
                <a:defRPr/>
              </a:pPr>
              <a:t>‹#›</a:t>
            </a:fld>
            <a:endParaRPr lang="en-GB" altLang="ko-KR"/>
          </a:p>
        </p:txBody>
      </p:sp>
    </p:spTree>
    <p:extLst>
      <p:ext uri="{BB962C8B-B14F-4D97-AF65-F5344CB8AC3E}">
        <p14:creationId xmlns:p14="http://schemas.microsoft.com/office/powerpoint/2010/main" val="1594484179"/>
      </p:ext>
    </p:extLst>
  </p:cSld>
  <p:clrMapOvr>
    <a:masterClrMapping/>
  </p:clrMapOvr>
  <p:hf sldNum="0"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Rectangle 6" descr="&quot;&quot;">
            <a:extLst>
              <a:ext uri="{FF2B5EF4-FFF2-40B4-BE49-F238E27FC236}">
                <a16:creationId xmlns:a16="http://schemas.microsoft.com/office/drawing/2014/main" id="{2ECAAF81-1E61-C4C8-E704-769846494C31}"/>
              </a:ext>
            </a:extLst>
          </p:cNvPr>
          <p:cNvSpPr>
            <a:spLocks noChangeArrowheads="1"/>
          </p:cNvSpPr>
          <p:nvPr/>
        </p:nvSpPr>
        <p:spPr bwMode="auto">
          <a:xfrm>
            <a:off x="0" y="0"/>
            <a:ext cx="12192000" cy="6858000"/>
          </a:xfrm>
          <a:prstGeom prst="rect">
            <a:avLst/>
          </a:prstGeom>
          <a:solidFill>
            <a:srgbClr val="EBEDEB"/>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3" name="Rectangle 7" descr="&quot;&quot;">
            <a:extLst>
              <a:ext uri="{FF2B5EF4-FFF2-40B4-BE49-F238E27FC236}">
                <a16:creationId xmlns:a16="http://schemas.microsoft.com/office/drawing/2014/main" id="{1A504A59-C37C-EDCB-B502-9F08025CD200}"/>
              </a:ext>
            </a:extLst>
          </p:cNvPr>
          <p:cNvSpPr>
            <a:spLocks noChangeArrowheads="1"/>
          </p:cNvSpPr>
          <p:nvPr/>
        </p:nvSpPr>
        <p:spPr bwMode="auto">
          <a:xfrm>
            <a:off x="8175625" y="0"/>
            <a:ext cx="4016375" cy="1057275"/>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4" name="Rectangle 9" descr="&quot;&quot;">
            <a:extLst>
              <a:ext uri="{FF2B5EF4-FFF2-40B4-BE49-F238E27FC236}">
                <a16:creationId xmlns:a16="http://schemas.microsoft.com/office/drawing/2014/main" id="{690A3CDD-8C51-F607-7DE2-AE1905EABEC9}"/>
              </a:ext>
            </a:extLst>
          </p:cNvPr>
          <p:cNvSpPr>
            <a:spLocks noChangeArrowheads="1"/>
          </p:cNvSpPr>
          <p:nvPr/>
        </p:nvSpPr>
        <p:spPr bwMode="auto">
          <a:xfrm>
            <a:off x="1588" y="1031875"/>
            <a:ext cx="12188825" cy="63500"/>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5" name="Rectangle 10" descr="&quot;&quot;">
            <a:extLst>
              <a:ext uri="{FF2B5EF4-FFF2-40B4-BE49-F238E27FC236}">
                <a16:creationId xmlns:a16="http://schemas.microsoft.com/office/drawing/2014/main" id="{EF2D05D1-5971-F0A1-F94D-FE682CB1E2DE}"/>
              </a:ext>
            </a:extLst>
          </p:cNvPr>
          <p:cNvSpPr>
            <a:spLocks noChangeArrowheads="1"/>
          </p:cNvSpPr>
          <p:nvPr/>
        </p:nvSpPr>
        <p:spPr bwMode="auto">
          <a:xfrm>
            <a:off x="3175" y="1095375"/>
            <a:ext cx="8202613" cy="5016500"/>
          </a:xfrm>
          <a:prstGeom prst="rect">
            <a:avLst/>
          </a:prstGeom>
          <a:solidFill>
            <a:srgbClr val="FFFFFF">
              <a:alpha val="74901"/>
            </a:srgbClr>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9" name="Rectangle 13" descr="&quot;&quot;">
            <a:extLst>
              <a:ext uri="{FF2B5EF4-FFF2-40B4-BE49-F238E27FC236}">
                <a16:creationId xmlns:a16="http://schemas.microsoft.com/office/drawing/2014/main" id="{4DA23051-20DE-C339-2955-E3939837E213}"/>
              </a:ext>
            </a:extLst>
          </p:cNvPr>
          <p:cNvSpPr>
            <a:spLocks noChangeArrowheads="1"/>
          </p:cNvSpPr>
          <p:nvPr/>
        </p:nvSpPr>
        <p:spPr bwMode="auto">
          <a:xfrm>
            <a:off x="0" y="6143625"/>
            <a:ext cx="8150225" cy="714375"/>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10" name="Rectangle 14" descr="&quot;&quot;">
            <a:extLst>
              <a:ext uri="{FF2B5EF4-FFF2-40B4-BE49-F238E27FC236}">
                <a16:creationId xmlns:a16="http://schemas.microsoft.com/office/drawing/2014/main" id="{FA86EC23-1EF1-39C9-772F-93240FB6227B}"/>
              </a:ext>
            </a:extLst>
          </p:cNvPr>
          <p:cNvSpPr>
            <a:spLocks noChangeArrowheads="1"/>
          </p:cNvSpPr>
          <p:nvPr/>
        </p:nvSpPr>
        <p:spPr bwMode="auto">
          <a:xfrm>
            <a:off x="8205788" y="6167438"/>
            <a:ext cx="3983037" cy="690562"/>
          </a:xfrm>
          <a:prstGeom prst="rect">
            <a:avLst/>
          </a:prstGeom>
          <a:solidFill>
            <a:srgbClr val="FFFFFF">
              <a:alpha val="74901"/>
            </a:srgbClr>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11" name="Rectangle 15" descr="&quot;&quot;">
            <a:extLst>
              <a:ext uri="{FF2B5EF4-FFF2-40B4-BE49-F238E27FC236}">
                <a16:creationId xmlns:a16="http://schemas.microsoft.com/office/drawing/2014/main" id="{E2563941-28A2-43E2-D241-0BA32D64974F}"/>
              </a:ext>
            </a:extLst>
          </p:cNvPr>
          <p:cNvSpPr>
            <a:spLocks noChangeArrowheads="1"/>
          </p:cNvSpPr>
          <p:nvPr/>
        </p:nvSpPr>
        <p:spPr bwMode="auto">
          <a:xfrm>
            <a:off x="1588" y="6111875"/>
            <a:ext cx="12188825" cy="65088"/>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12" name="Rectangle 17" descr="&quot;&quot;">
            <a:extLst>
              <a:ext uri="{FF2B5EF4-FFF2-40B4-BE49-F238E27FC236}">
                <a16:creationId xmlns:a16="http://schemas.microsoft.com/office/drawing/2014/main" id="{83560A5F-7236-1A13-CB66-FD42B7BC99BD}"/>
              </a:ext>
            </a:extLst>
          </p:cNvPr>
          <p:cNvSpPr>
            <a:spLocks noChangeArrowheads="1"/>
          </p:cNvSpPr>
          <p:nvPr/>
        </p:nvSpPr>
        <p:spPr bwMode="auto">
          <a:xfrm>
            <a:off x="8142288" y="0"/>
            <a:ext cx="63500" cy="6858000"/>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6" name="Title 1"/>
          <p:cNvSpPr txBox="1">
            <a:spLocks noGrp="1"/>
          </p:cNvSpPr>
          <p:nvPr>
            <p:ph type="title"/>
          </p:nvPr>
        </p:nvSpPr>
        <p:spPr>
          <a:xfrm>
            <a:off x="787179" y="1475402"/>
            <a:ext cx="6623035" cy="791861"/>
          </a:xfrm>
        </p:spPr>
        <p:txBody>
          <a:bodyPr/>
          <a:lstStyle>
            <a:lvl1pPr>
              <a:defRPr/>
            </a:lvl1pPr>
          </a:lstStyle>
          <a:p>
            <a:pPr lvl="0"/>
            <a:r>
              <a:rPr lang="en-GB"/>
              <a:t>Click to add title</a:t>
            </a:r>
          </a:p>
        </p:txBody>
      </p:sp>
      <p:sp>
        <p:nvSpPr>
          <p:cNvPr id="7" name="Content Placeholder 2"/>
          <p:cNvSpPr txBox="1">
            <a:spLocks noGrp="1"/>
          </p:cNvSpPr>
          <p:nvPr>
            <p:ph idx="4294967295"/>
          </p:nvPr>
        </p:nvSpPr>
        <p:spPr>
          <a:xfrm>
            <a:off x="787179" y="2502045"/>
            <a:ext cx="6623035" cy="3030595"/>
          </a:xfrm>
        </p:spPr>
        <p:txBody>
          <a:bodyPr anchor="t"/>
          <a:lstStyle>
            <a:lvl1pPr>
              <a:defRPr sz="2000" b="0"/>
            </a:lvl1pPr>
          </a:lstStyle>
          <a:p>
            <a:pPr lvl="0"/>
            <a:r>
              <a:rPr lang="en-GB"/>
              <a:t>Click to add text</a:t>
            </a:r>
          </a:p>
        </p:txBody>
      </p:sp>
      <p:sp>
        <p:nvSpPr>
          <p:cNvPr id="8" name="Picture Placeholder 22"/>
          <p:cNvSpPr txBox="1">
            <a:spLocks noGrp="1"/>
          </p:cNvSpPr>
          <p:nvPr>
            <p:ph type="pic" idx="4294967295"/>
          </p:nvPr>
        </p:nvSpPr>
        <p:spPr>
          <a:xfrm>
            <a:off x="8194349" y="1085429"/>
            <a:ext cx="3997656" cy="5037859"/>
          </a:xfrm>
        </p:spPr>
        <p:txBody>
          <a:bodyPr anchor="t" anchorCtr="1">
            <a:noAutofit/>
          </a:bodyPr>
          <a:lstStyle>
            <a:lvl1pPr algn="ctr">
              <a:defRPr/>
            </a:lvl1pPr>
          </a:lstStyle>
          <a:p>
            <a:pPr lvl="0"/>
            <a:r>
              <a:rPr lang="en-GB" noProof="0"/>
              <a:t>Click to add photo</a:t>
            </a:r>
          </a:p>
        </p:txBody>
      </p:sp>
      <p:sp>
        <p:nvSpPr>
          <p:cNvPr id="13" name="Footer Placeholder 7">
            <a:extLst>
              <a:ext uri="{FF2B5EF4-FFF2-40B4-BE49-F238E27FC236}">
                <a16:creationId xmlns:a16="http://schemas.microsoft.com/office/drawing/2014/main" id="{5514CB52-99A4-E792-B774-1B9D46EEF183}"/>
              </a:ext>
            </a:extLst>
          </p:cNvPr>
          <p:cNvSpPr txBox="1">
            <a:spLocks noGrp="1"/>
          </p:cNvSpPr>
          <p:nvPr>
            <p:ph type="ftr" sz="quarter" idx="10"/>
          </p:nvPr>
        </p:nvSpPr>
        <p:spPr>
          <a:xfrm>
            <a:off x="787400" y="6308725"/>
            <a:ext cx="6623050" cy="457200"/>
          </a:xfrm>
        </p:spPr>
        <p:txBody>
          <a:bodyPr/>
          <a:lstStyle>
            <a:lvl1pPr>
              <a:defRPr>
                <a:solidFill>
                  <a:srgbClr val="FFFFFF"/>
                </a:solidFill>
              </a:defRPr>
            </a:lvl1pPr>
          </a:lstStyle>
          <a:p>
            <a:pPr>
              <a:defRPr/>
            </a:pPr>
            <a:r>
              <a:t>Presentation Title</a:t>
            </a:r>
          </a:p>
        </p:txBody>
      </p:sp>
      <p:sp>
        <p:nvSpPr>
          <p:cNvPr id="14" name="Date Placeholder 5">
            <a:extLst>
              <a:ext uri="{FF2B5EF4-FFF2-40B4-BE49-F238E27FC236}">
                <a16:creationId xmlns:a16="http://schemas.microsoft.com/office/drawing/2014/main" id="{A415534F-ED55-43A2-3CDE-9C06F782C727}"/>
              </a:ext>
            </a:extLst>
          </p:cNvPr>
          <p:cNvSpPr txBox="1">
            <a:spLocks noGrp="1"/>
          </p:cNvSpPr>
          <p:nvPr>
            <p:ph type="dt" sz="half" idx="11"/>
          </p:nvPr>
        </p:nvSpPr>
        <p:spPr>
          <a:xfrm>
            <a:off x="8378825" y="6308725"/>
            <a:ext cx="1885950" cy="457200"/>
          </a:xfrm>
        </p:spPr>
        <p:txBody>
          <a:bodyPr/>
          <a:lstStyle>
            <a:lvl1pPr>
              <a:defRPr/>
            </a:lvl1pPr>
          </a:lstStyle>
          <a:p>
            <a:pPr>
              <a:defRPr/>
            </a:pPr>
            <a:r>
              <a:t>2/1/20XX</a:t>
            </a:r>
          </a:p>
        </p:txBody>
      </p:sp>
      <p:sp>
        <p:nvSpPr>
          <p:cNvPr id="15" name="Slide Number Placeholder 9">
            <a:extLst>
              <a:ext uri="{FF2B5EF4-FFF2-40B4-BE49-F238E27FC236}">
                <a16:creationId xmlns:a16="http://schemas.microsoft.com/office/drawing/2014/main" id="{D5E4A789-5585-1E24-EA2F-50E886C6B84D}"/>
              </a:ext>
            </a:extLst>
          </p:cNvPr>
          <p:cNvSpPr txBox="1">
            <a:spLocks noGrp="1"/>
          </p:cNvSpPr>
          <p:nvPr>
            <p:ph type="sldNum" sz="quarter" idx="12"/>
          </p:nvPr>
        </p:nvSpPr>
        <p:spPr/>
        <p:txBody>
          <a:bodyPr/>
          <a:lstStyle>
            <a:lvl1pPr>
              <a:defRPr/>
            </a:lvl1pPr>
          </a:lstStyle>
          <a:p>
            <a:pPr>
              <a:defRPr/>
            </a:pPr>
            <a:fld id="{D6BB0723-3351-4BA5-81D3-45E73BBF1AE5}" type="slidenum">
              <a:rPr lang="en-GB" altLang="ko-KR"/>
              <a:pPr>
                <a:defRPr/>
              </a:pPr>
              <a:t>‹#›</a:t>
            </a:fld>
            <a:endParaRPr lang="en-GB" altLang="ko-KR"/>
          </a:p>
        </p:txBody>
      </p:sp>
    </p:spTree>
    <p:extLst>
      <p:ext uri="{BB962C8B-B14F-4D97-AF65-F5344CB8AC3E}">
        <p14:creationId xmlns:p14="http://schemas.microsoft.com/office/powerpoint/2010/main" val="3541129529"/>
      </p:ext>
    </p:extLst>
  </p:cSld>
  <p:clrMapOvr>
    <a:masterClrMapping/>
  </p:clrMapOvr>
  <p:hf sldNum="0"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Introduction">
    <p:spTree>
      <p:nvGrpSpPr>
        <p:cNvPr id="1" name=""/>
        <p:cNvGrpSpPr/>
        <p:nvPr/>
      </p:nvGrpSpPr>
      <p:grpSpPr>
        <a:xfrm>
          <a:off x="0" y="0"/>
          <a:ext cx="0" cy="0"/>
          <a:chOff x="0" y="0"/>
          <a:chExt cx="0" cy="0"/>
        </a:xfrm>
      </p:grpSpPr>
      <p:sp>
        <p:nvSpPr>
          <p:cNvPr id="2" name="Rectangle 21" descr="&quot;&quot;">
            <a:extLst>
              <a:ext uri="{FF2B5EF4-FFF2-40B4-BE49-F238E27FC236}">
                <a16:creationId xmlns:a16="http://schemas.microsoft.com/office/drawing/2014/main" id="{12E163FD-E22D-E2E5-9246-A576980D48EE}"/>
              </a:ext>
            </a:extLst>
          </p:cNvPr>
          <p:cNvSpPr>
            <a:spLocks noChangeArrowheads="1"/>
          </p:cNvSpPr>
          <p:nvPr/>
        </p:nvSpPr>
        <p:spPr bwMode="auto">
          <a:xfrm flipH="1">
            <a:off x="0" y="0"/>
            <a:ext cx="12192000" cy="6858000"/>
          </a:xfrm>
          <a:prstGeom prst="rect">
            <a:avLst/>
          </a:prstGeom>
          <a:solidFill>
            <a:srgbClr val="EBEDEB"/>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3" name="Rectangle 24" descr="&quot;&quot;">
            <a:extLst>
              <a:ext uri="{FF2B5EF4-FFF2-40B4-BE49-F238E27FC236}">
                <a16:creationId xmlns:a16="http://schemas.microsoft.com/office/drawing/2014/main" id="{F3D755DA-A3A6-D305-FE5A-0509A820E93C}"/>
              </a:ext>
            </a:extLst>
          </p:cNvPr>
          <p:cNvSpPr>
            <a:spLocks noChangeArrowheads="1"/>
          </p:cNvSpPr>
          <p:nvPr/>
        </p:nvSpPr>
        <p:spPr bwMode="auto">
          <a:xfrm>
            <a:off x="0" y="3397250"/>
            <a:ext cx="4618038" cy="63500"/>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4" name="Rectangle 23" descr="&quot;&quot;">
            <a:extLst>
              <a:ext uri="{FF2B5EF4-FFF2-40B4-BE49-F238E27FC236}">
                <a16:creationId xmlns:a16="http://schemas.microsoft.com/office/drawing/2014/main" id="{CB0AA183-9E7B-E303-F71D-52A5FCBCB50C}"/>
              </a:ext>
            </a:extLst>
          </p:cNvPr>
          <p:cNvSpPr>
            <a:spLocks noChangeArrowheads="1"/>
          </p:cNvSpPr>
          <p:nvPr/>
        </p:nvSpPr>
        <p:spPr bwMode="auto">
          <a:xfrm rot="5400013">
            <a:off x="1216025" y="3397250"/>
            <a:ext cx="6858000" cy="63500"/>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5" name="Rectangle 26" descr="&quot;&quot;">
            <a:extLst>
              <a:ext uri="{FF2B5EF4-FFF2-40B4-BE49-F238E27FC236}">
                <a16:creationId xmlns:a16="http://schemas.microsoft.com/office/drawing/2014/main" id="{DCC4F7D5-92F3-6E18-5871-25235080579C}"/>
              </a:ext>
            </a:extLst>
          </p:cNvPr>
          <p:cNvSpPr>
            <a:spLocks noChangeArrowheads="1"/>
          </p:cNvSpPr>
          <p:nvPr/>
        </p:nvSpPr>
        <p:spPr bwMode="auto">
          <a:xfrm>
            <a:off x="4676775" y="0"/>
            <a:ext cx="7515225" cy="6858000"/>
          </a:xfrm>
          <a:prstGeom prst="rect">
            <a:avLst/>
          </a:prstGeom>
          <a:solidFill>
            <a:srgbClr val="FFFFFF">
              <a:alpha val="74901"/>
            </a:srgbClr>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6" name="Title 1"/>
          <p:cNvSpPr txBox="1">
            <a:spLocks noGrp="1"/>
          </p:cNvSpPr>
          <p:nvPr>
            <p:ph type="title"/>
          </p:nvPr>
        </p:nvSpPr>
        <p:spPr>
          <a:xfrm>
            <a:off x="5205916" y="673309"/>
            <a:ext cx="6457721" cy="1580887"/>
          </a:xfrm>
        </p:spPr>
        <p:txBody>
          <a:bodyPr/>
          <a:lstStyle>
            <a:lvl1pPr>
              <a:defRPr/>
            </a:lvl1pPr>
          </a:lstStyle>
          <a:p>
            <a:pPr lvl="0"/>
            <a:r>
              <a:rPr lang="en-GB"/>
              <a:t>Click to add title</a:t>
            </a:r>
          </a:p>
        </p:txBody>
      </p:sp>
      <p:sp>
        <p:nvSpPr>
          <p:cNvPr id="7" name="Picture Placeholder 5"/>
          <p:cNvSpPr txBox="1">
            <a:spLocks noGrp="1"/>
          </p:cNvSpPr>
          <p:nvPr>
            <p:ph type="pic" idx="4294967295"/>
          </p:nvPr>
        </p:nvSpPr>
        <p:spPr>
          <a:xfrm>
            <a:off x="0" y="3461004"/>
            <a:ext cx="4613550" cy="3396996"/>
          </a:xfrm>
        </p:spPr>
        <p:txBody>
          <a:bodyPr anchor="t" anchorCtr="1"/>
          <a:lstStyle>
            <a:lvl1pPr algn="ctr">
              <a:defRPr/>
            </a:lvl1pPr>
          </a:lstStyle>
          <a:p>
            <a:pPr lvl="0"/>
            <a:r>
              <a:rPr lang="en-GB" noProof="0"/>
              <a:t>Click to add photo</a:t>
            </a:r>
          </a:p>
        </p:txBody>
      </p:sp>
      <p:sp>
        <p:nvSpPr>
          <p:cNvPr id="8" name="Picture Placeholder 5"/>
          <p:cNvSpPr txBox="1">
            <a:spLocks noGrp="1"/>
          </p:cNvSpPr>
          <p:nvPr>
            <p:ph type="pic" idx="4294967295"/>
          </p:nvPr>
        </p:nvSpPr>
        <p:spPr>
          <a:xfrm>
            <a:off x="0" y="0"/>
            <a:ext cx="4613550" cy="3396996"/>
          </a:xfrm>
        </p:spPr>
        <p:txBody>
          <a:bodyPr anchor="t" anchorCtr="1"/>
          <a:lstStyle>
            <a:lvl1pPr algn="ctr">
              <a:defRPr/>
            </a:lvl1pPr>
          </a:lstStyle>
          <a:p>
            <a:pPr lvl="0"/>
            <a:r>
              <a:rPr lang="en-GB" noProof="0"/>
              <a:t>Click to add photo</a:t>
            </a:r>
          </a:p>
        </p:txBody>
      </p:sp>
      <p:sp>
        <p:nvSpPr>
          <p:cNvPr id="9" name="Content Placeholder 2"/>
          <p:cNvSpPr txBox="1">
            <a:spLocks noGrp="1"/>
          </p:cNvSpPr>
          <p:nvPr>
            <p:ph idx="4294967295"/>
          </p:nvPr>
        </p:nvSpPr>
        <p:spPr>
          <a:xfrm>
            <a:off x="5205916" y="2353583"/>
            <a:ext cx="6457721" cy="3767492"/>
          </a:xfrm>
        </p:spPr>
        <p:txBody>
          <a:bodyPr anchor="t"/>
          <a:lstStyle>
            <a:lvl1pPr>
              <a:defRPr sz="1600" b="0"/>
            </a:lvl1pPr>
          </a:lstStyle>
          <a:p>
            <a:pPr lvl="0"/>
            <a:r>
              <a:rPr lang="en-GB"/>
              <a:t>Click to add text</a:t>
            </a:r>
          </a:p>
        </p:txBody>
      </p:sp>
      <p:sp>
        <p:nvSpPr>
          <p:cNvPr id="10" name="Footer Placeholder 4">
            <a:extLst>
              <a:ext uri="{FF2B5EF4-FFF2-40B4-BE49-F238E27FC236}">
                <a16:creationId xmlns:a16="http://schemas.microsoft.com/office/drawing/2014/main" id="{B4908345-B609-656A-F9CD-D324990FD8A1}"/>
              </a:ext>
            </a:extLst>
          </p:cNvPr>
          <p:cNvSpPr txBox="1">
            <a:spLocks noGrp="1"/>
          </p:cNvSpPr>
          <p:nvPr>
            <p:ph type="ftr" sz="quarter" idx="10"/>
          </p:nvPr>
        </p:nvSpPr>
        <p:spPr>
          <a:xfrm>
            <a:off x="261938" y="6308725"/>
            <a:ext cx="4097337" cy="457200"/>
          </a:xfrm>
        </p:spPr>
        <p:txBody>
          <a:bodyPr/>
          <a:lstStyle>
            <a:lvl1pPr>
              <a:defRPr>
                <a:effectLst>
                  <a:outerShdw dist="38095" dir="240238">
                    <a:srgbClr val="000000"/>
                  </a:outerShdw>
                </a:effectLst>
              </a:defRPr>
            </a:lvl1pPr>
          </a:lstStyle>
          <a:p>
            <a:pPr>
              <a:defRPr/>
            </a:pPr>
            <a:r>
              <a:t>Presentation Title</a:t>
            </a:r>
          </a:p>
        </p:txBody>
      </p:sp>
      <p:sp>
        <p:nvSpPr>
          <p:cNvPr id="11" name="Date Placeholder 3">
            <a:extLst>
              <a:ext uri="{FF2B5EF4-FFF2-40B4-BE49-F238E27FC236}">
                <a16:creationId xmlns:a16="http://schemas.microsoft.com/office/drawing/2014/main" id="{597C5ECF-C65F-E714-A7D9-9E8E90D13907}"/>
              </a:ext>
            </a:extLst>
          </p:cNvPr>
          <p:cNvSpPr txBox="1">
            <a:spLocks noGrp="1"/>
          </p:cNvSpPr>
          <p:nvPr>
            <p:ph type="dt" sz="half" idx="11"/>
          </p:nvPr>
        </p:nvSpPr>
        <p:spPr>
          <a:xfrm>
            <a:off x="5205413" y="6308725"/>
            <a:ext cx="3411537" cy="457200"/>
          </a:xfrm>
        </p:spPr>
        <p:txBody>
          <a:bodyPr/>
          <a:lstStyle>
            <a:lvl1pPr>
              <a:defRPr>
                <a:solidFill>
                  <a:srgbClr val="595460"/>
                </a:solidFill>
              </a:defRPr>
            </a:lvl1pPr>
          </a:lstStyle>
          <a:p>
            <a:pPr>
              <a:defRPr/>
            </a:pPr>
            <a:r>
              <a:t>2/1/20XX</a:t>
            </a:r>
          </a:p>
        </p:txBody>
      </p:sp>
      <p:sp>
        <p:nvSpPr>
          <p:cNvPr id="12" name="Slide Number Placeholder 5">
            <a:extLst>
              <a:ext uri="{FF2B5EF4-FFF2-40B4-BE49-F238E27FC236}">
                <a16:creationId xmlns:a16="http://schemas.microsoft.com/office/drawing/2014/main" id="{C8E89325-B8E4-50E4-677E-DE6D90C65EFD}"/>
              </a:ext>
            </a:extLst>
          </p:cNvPr>
          <p:cNvSpPr txBox="1">
            <a:spLocks noGrp="1"/>
          </p:cNvSpPr>
          <p:nvPr>
            <p:ph type="sldNum" sz="quarter" idx="12"/>
          </p:nvPr>
        </p:nvSpPr>
        <p:spPr/>
        <p:txBody>
          <a:bodyPr/>
          <a:lstStyle>
            <a:lvl1pPr>
              <a:defRPr/>
            </a:lvl1pPr>
          </a:lstStyle>
          <a:p>
            <a:pPr>
              <a:defRPr/>
            </a:pPr>
            <a:fld id="{92D52834-67E5-4132-B440-3492EFC45A43}" type="slidenum">
              <a:rPr lang="en-GB" altLang="ko-KR"/>
              <a:pPr>
                <a:defRPr/>
              </a:pPr>
              <a:t>‹#›</a:t>
            </a:fld>
            <a:endParaRPr lang="en-GB" altLang="ko-KR"/>
          </a:p>
        </p:txBody>
      </p:sp>
    </p:spTree>
    <p:extLst>
      <p:ext uri="{BB962C8B-B14F-4D97-AF65-F5344CB8AC3E}">
        <p14:creationId xmlns:p14="http://schemas.microsoft.com/office/powerpoint/2010/main" val="2993698277"/>
      </p:ext>
    </p:extLst>
  </p:cSld>
  <p:clrMapOvr>
    <a:masterClrMapping/>
  </p:clrMapOvr>
  <p:hf sldNum="0"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Section Break">
    <p:spTree>
      <p:nvGrpSpPr>
        <p:cNvPr id="1" name=""/>
        <p:cNvGrpSpPr/>
        <p:nvPr/>
      </p:nvGrpSpPr>
      <p:grpSpPr>
        <a:xfrm>
          <a:off x="0" y="0"/>
          <a:ext cx="0" cy="0"/>
          <a:chOff x="0" y="0"/>
          <a:chExt cx="0" cy="0"/>
        </a:xfrm>
      </p:grpSpPr>
      <p:sp>
        <p:nvSpPr>
          <p:cNvPr id="2" name="Rectangle 23">
            <a:extLst>
              <a:ext uri="{FF2B5EF4-FFF2-40B4-BE49-F238E27FC236}">
                <a16:creationId xmlns:a16="http://schemas.microsoft.com/office/drawing/2014/main" id="{A43153E1-5616-C5FF-5088-286F5CF27F7D}"/>
              </a:ext>
            </a:extLst>
          </p:cNvPr>
          <p:cNvSpPr>
            <a:spLocks noChangeArrowheads="1"/>
          </p:cNvSpPr>
          <p:nvPr/>
        </p:nvSpPr>
        <p:spPr bwMode="auto">
          <a:xfrm>
            <a:off x="0" y="0"/>
            <a:ext cx="12192000" cy="6858000"/>
          </a:xfrm>
          <a:prstGeom prst="rect">
            <a:avLst/>
          </a:prstGeom>
          <a:solidFill>
            <a:srgbClr val="EBEDEB"/>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3" name="Rectangle 24">
            <a:extLst>
              <a:ext uri="{FF2B5EF4-FFF2-40B4-BE49-F238E27FC236}">
                <a16:creationId xmlns:a16="http://schemas.microsoft.com/office/drawing/2014/main" id="{CEAE4EC3-2C78-1AF7-6D94-0EA93E217D6C}"/>
              </a:ext>
            </a:extLst>
          </p:cNvPr>
          <p:cNvSpPr>
            <a:spLocks noChangeArrowheads="1"/>
          </p:cNvSpPr>
          <p:nvPr/>
        </p:nvSpPr>
        <p:spPr bwMode="auto">
          <a:xfrm>
            <a:off x="7548563" y="-4763"/>
            <a:ext cx="4640262" cy="1057276"/>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4" name="Rectangle 26">
            <a:extLst>
              <a:ext uri="{FF2B5EF4-FFF2-40B4-BE49-F238E27FC236}">
                <a16:creationId xmlns:a16="http://schemas.microsoft.com/office/drawing/2014/main" id="{7809FA71-D015-65D6-24A9-E2B26E190177}"/>
              </a:ext>
            </a:extLst>
          </p:cNvPr>
          <p:cNvSpPr>
            <a:spLocks noChangeArrowheads="1"/>
          </p:cNvSpPr>
          <p:nvPr/>
        </p:nvSpPr>
        <p:spPr bwMode="auto">
          <a:xfrm>
            <a:off x="1588" y="1031875"/>
            <a:ext cx="12188825" cy="63500"/>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5" name="Rectangle 27">
            <a:extLst>
              <a:ext uri="{FF2B5EF4-FFF2-40B4-BE49-F238E27FC236}">
                <a16:creationId xmlns:a16="http://schemas.microsoft.com/office/drawing/2014/main" id="{34262E68-0184-2055-8FC7-2A789784B8D0}"/>
              </a:ext>
            </a:extLst>
          </p:cNvPr>
          <p:cNvSpPr>
            <a:spLocks noChangeArrowheads="1"/>
          </p:cNvSpPr>
          <p:nvPr/>
        </p:nvSpPr>
        <p:spPr bwMode="auto">
          <a:xfrm>
            <a:off x="7585075" y="1095375"/>
            <a:ext cx="4603750" cy="5016500"/>
          </a:xfrm>
          <a:prstGeom prst="rect">
            <a:avLst/>
          </a:prstGeom>
          <a:solidFill>
            <a:srgbClr val="FFFFFF">
              <a:alpha val="74901"/>
            </a:srgbClr>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8" name="Rectangle 31">
            <a:extLst>
              <a:ext uri="{FF2B5EF4-FFF2-40B4-BE49-F238E27FC236}">
                <a16:creationId xmlns:a16="http://schemas.microsoft.com/office/drawing/2014/main" id="{4D252780-66B5-3605-DA75-B81D5F9E44AB}"/>
              </a:ext>
            </a:extLst>
          </p:cNvPr>
          <p:cNvSpPr>
            <a:spLocks noChangeArrowheads="1"/>
          </p:cNvSpPr>
          <p:nvPr/>
        </p:nvSpPr>
        <p:spPr bwMode="auto">
          <a:xfrm>
            <a:off x="0" y="6143625"/>
            <a:ext cx="7534275" cy="714375"/>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9" name="Rectangle 32">
            <a:extLst>
              <a:ext uri="{FF2B5EF4-FFF2-40B4-BE49-F238E27FC236}">
                <a16:creationId xmlns:a16="http://schemas.microsoft.com/office/drawing/2014/main" id="{2EC0B3E6-CA53-79A4-0D1E-601142DEA9D2}"/>
              </a:ext>
            </a:extLst>
          </p:cNvPr>
          <p:cNvSpPr>
            <a:spLocks noChangeArrowheads="1"/>
          </p:cNvSpPr>
          <p:nvPr/>
        </p:nvSpPr>
        <p:spPr bwMode="auto">
          <a:xfrm>
            <a:off x="7585075" y="6167438"/>
            <a:ext cx="4603750" cy="690562"/>
          </a:xfrm>
          <a:prstGeom prst="rect">
            <a:avLst/>
          </a:prstGeom>
          <a:solidFill>
            <a:srgbClr val="FFFFFF">
              <a:alpha val="74901"/>
            </a:srgbClr>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10" name="Rectangle 33">
            <a:extLst>
              <a:ext uri="{FF2B5EF4-FFF2-40B4-BE49-F238E27FC236}">
                <a16:creationId xmlns:a16="http://schemas.microsoft.com/office/drawing/2014/main" id="{4ABE627B-7A4A-60D3-797E-9BF8FC750B3A}"/>
              </a:ext>
            </a:extLst>
          </p:cNvPr>
          <p:cNvSpPr>
            <a:spLocks noChangeArrowheads="1"/>
          </p:cNvSpPr>
          <p:nvPr/>
        </p:nvSpPr>
        <p:spPr bwMode="auto">
          <a:xfrm>
            <a:off x="1588" y="6111875"/>
            <a:ext cx="12188825" cy="65088"/>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11" name="Rectangle 35">
            <a:extLst>
              <a:ext uri="{FF2B5EF4-FFF2-40B4-BE49-F238E27FC236}">
                <a16:creationId xmlns:a16="http://schemas.microsoft.com/office/drawing/2014/main" id="{5F003D97-F843-6A78-4C16-9BA3B4C8F00E}"/>
              </a:ext>
            </a:extLst>
          </p:cNvPr>
          <p:cNvSpPr>
            <a:spLocks noChangeArrowheads="1"/>
          </p:cNvSpPr>
          <p:nvPr/>
        </p:nvSpPr>
        <p:spPr bwMode="auto">
          <a:xfrm>
            <a:off x="7521575" y="0"/>
            <a:ext cx="63500" cy="6858000"/>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6" name="Title 1"/>
          <p:cNvSpPr txBox="1">
            <a:spLocks noGrp="1"/>
          </p:cNvSpPr>
          <p:nvPr>
            <p:ph type="title"/>
          </p:nvPr>
        </p:nvSpPr>
        <p:spPr>
          <a:xfrm>
            <a:off x="7973503" y="1709525"/>
            <a:ext cx="3754672" cy="2528517"/>
          </a:xfrm>
        </p:spPr>
        <p:txBody>
          <a:bodyPr anchor="b"/>
          <a:lstStyle>
            <a:lvl1pPr>
              <a:lnSpc>
                <a:spcPct val="100000"/>
              </a:lnSpc>
              <a:defRPr>
                <a:solidFill>
                  <a:srgbClr val="595460"/>
                </a:solidFill>
              </a:defRPr>
            </a:lvl1pPr>
          </a:lstStyle>
          <a:p>
            <a:pPr lvl="0"/>
            <a:r>
              <a:rPr lang="en-GB"/>
              <a:t>Click to add title</a:t>
            </a:r>
          </a:p>
        </p:txBody>
      </p:sp>
      <p:sp>
        <p:nvSpPr>
          <p:cNvPr id="7" name="Subtitle 2"/>
          <p:cNvSpPr txBox="1">
            <a:spLocks noGrp="1"/>
          </p:cNvSpPr>
          <p:nvPr>
            <p:ph type="subTitle" idx="4294967295"/>
          </p:nvPr>
        </p:nvSpPr>
        <p:spPr>
          <a:xfrm>
            <a:off x="7976914" y="4238042"/>
            <a:ext cx="3806921" cy="1741401"/>
          </a:xfrm>
        </p:spPr>
        <p:txBody>
          <a:bodyPr anchor="t"/>
          <a:lstStyle>
            <a:lvl1pPr>
              <a:defRPr sz="2000" b="0">
                <a:solidFill>
                  <a:srgbClr val="595460"/>
                </a:solidFill>
              </a:defRPr>
            </a:lvl1pPr>
          </a:lstStyle>
          <a:p>
            <a:pPr lvl="0"/>
            <a:r>
              <a:rPr lang="en-GB"/>
              <a:t>Click to add subtitle</a:t>
            </a:r>
          </a:p>
        </p:txBody>
      </p:sp>
      <p:sp>
        <p:nvSpPr>
          <p:cNvPr id="12" name="Picture Placeholder 38"/>
          <p:cNvSpPr txBox="1">
            <a:spLocks noGrp="1"/>
          </p:cNvSpPr>
          <p:nvPr>
            <p:ph type="pic" idx="4294967295"/>
          </p:nvPr>
        </p:nvSpPr>
        <p:spPr>
          <a:xfrm>
            <a:off x="0" y="1095506"/>
            <a:ext cx="7519934" cy="5016892"/>
          </a:xfrm>
        </p:spPr>
        <p:txBody>
          <a:bodyPr anchor="t" anchorCtr="1"/>
          <a:lstStyle>
            <a:lvl1pPr algn="ctr">
              <a:defRPr/>
            </a:lvl1pPr>
          </a:lstStyle>
          <a:p>
            <a:pPr lvl="0"/>
            <a:r>
              <a:rPr lang="en-GB" noProof="0"/>
              <a:t>Click to add photo</a:t>
            </a:r>
          </a:p>
        </p:txBody>
      </p:sp>
    </p:spTree>
    <p:extLst>
      <p:ext uri="{BB962C8B-B14F-4D97-AF65-F5344CB8AC3E}">
        <p14:creationId xmlns:p14="http://schemas.microsoft.com/office/powerpoint/2010/main" val="3103866676"/>
      </p:ext>
    </p:extLst>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hart">
    <p:spTree>
      <p:nvGrpSpPr>
        <p:cNvPr id="1" name=""/>
        <p:cNvGrpSpPr/>
        <p:nvPr/>
      </p:nvGrpSpPr>
      <p:grpSpPr>
        <a:xfrm>
          <a:off x="0" y="0"/>
          <a:ext cx="0" cy="0"/>
          <a:chOff x="0" y="0"/>
          <a:chExt cx="0" cy="0"/>
        </a:xfrm>
      </p:grpSpPr>
      <p:sp>
        <p:nvSpPr>
          <p:cNvPr id="2" name="Rectangle 10">
            <a:extLst>
              <a:ext uri="{FF2B5EF4-FFF2-40B4-BE49-F238E27FC236}">
                <a16:creationId xmlns:a16="http://schemas.microsoft.com/office/drawing/2014/main" id="{1087E6C4-B938-D06D-AEE6-D5F22C38ED6E}"/>
              </a:ext>
            </a:extLst>
          </p:cNvPr>
          <p:cNvSpPr>
            <a:spLocks noChangeArrowheads="1"/>
          </p:cNvSpPr>
          <p:nvPr/>
        </p:nvSpPr>
        <p:spPr bwMode="auto">
          <a:xfrm>
            <a:off x="0" y="0"/>
            <a:ext cx="12192000" cy="6858000"/>
          </a:xfrm>
          <a:prstGeom prst="rect">
            <a:avLst/>
          </a:prstGeom>
          <a:solidFill>
            <a:srgbClr val="EBEDEB"/>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3" name="Rectangle 12">
            <a:extLst>
              <a:ext uri="{FF2B5EF4-FFF2-40B4-BE49-F238E27FC236}">
                <a16:creationId xmlns:a16="http://schemas.microsoft.com/office/drawing/2014/main" id="{E3759152-8BEC-95B8-5024-ED14999F69D4}"/>
              </a:ext>
            </a:extLst>
          </p:cNvPr>
          <p:cNvSpPr>
            <a:spLocks noChangeArrowheads="1"/>
          </p:cNvSpPr>
          <p:nvPr/>
        </p:nvSpPr>
        <p:spPr bwMode="auto">
          <a:xfrm>
            <a:off x="1038225" y="2130425"/>
            <a:ext cx="11153775" cy="4727575"/>
          </a:xfrm>
          <a:prstGeom prst="rect">
            <a:avLst/>
          </a:prstGeom>
          <a:solidFill>
            <a:srgbClr val="FFFFFF">
              <a:alpha val="74901"/>
            </a:srgbClr>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4" name="Rectangle 13">
            <a:extLst>
              <a:ext uri="{FF2B5EF4-FFF2-40B4-BE49-F238E27FC236}">
                <a16:creationId xmlns:a16="http://schemas.microsoft.com/office/drawing/2014/main" id="{5DD7A050-BE5A-B217-A981-06883EB5883D}"/>
              </a:ext>
            </a:extLst>
          </p:cNvPr>
          <p:cNvSpPr>
            <a:spLocks noChangeArrowheads="1"/>
          </p:cNvSpPr>
          <p:nvPr/>
        </p:nvSpPr>
        <p:spPr bwMode="auto">
          <a:xfrm>
            <a:off x="0" y="896938"/>
            <a:ext cx="12192000" cy="1347787"/>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6" name="Rectangle 15">
            <a:extLst>
              <a:ext uri="{FF2B5EF4-FFF2-40B4-BE49-F238E27FC236}">
                <a16:creationId xmlns:a16="http://schemas.microsoft.com/office/drawing/2014/main" id="{ED11A32B-11FA-1F0C-5269-E89F7933D2C5}"/>
              </a:ext>
            </a:extLst>
          </p:cNvPr>
          <p:cNvSpPr>
            <a:spLocks noChangeArrowheads="1"/>
          </p:cNvSpPr>
          <p:nvPr/>
        </p:nvSpPr>
        <p:spPr bwMode="auto">
          <a:xfrm>
            <a:off x="0" y="962025"/>
            <a:ext cx="1006475" cy="1216025"/>
          </a:xfrm>
          <a:prstGeom prst="rect">
            <a:avLst/>
          </a:prstGeom>
          <a:solidFill>
            <a:srgbClr val="97A7B8"/>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7" name="Rectangle 16">
            <a:extLst>
              <a:ext uri="{FF2B5EF4-FFF2-40B4-BE49-F238E27FC236}">
                <a16:creationId xmlns:a16="http://schemas.microsoft.com/office/drawing/2014/main" id="{A3BD2D43-A88A-9873-28BF-061BA1D408FD}"/>
              </a:ext>
            </a:extLst>
          </p:cNvPr>
          <p:cNvSpPr>
            <a:spLocks noChangeArrowheads="1"/>
          </p:cNvSpPr>
          <p:nvPr/>
        </p:nvSpPr>
        <p:spPr bwMode="auto">
          <a:xfrm rot="5400013">
            <a:off x="-2389981" y="3396456"/>
            <a:ext cx="6858000" cy="65088"/>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5" name="Title 1"/>
          <p:cNvSpPr txBox="1">
            <a:spLocks noGrp="1"/>
          </p:cNvSpPr>
          <p:nvPr>
            <p:ph type="title"/>
          </p:nvPr>
        </p:nvSpPr>
        <p:spPr>
          <a:xfrm>
            <a:off x="1535369" y="1044052"/>
            <a:ext cx="10013713" cy="1030364"/>
          </a:xfrm>
        </p:spPr>
        <p:txBody>
          <a:bodyPr/>
          <a:lstStyle>
            <a:lvl1pPr>
              <a:defRPr>
                <a:solidFill>
                  <a:srgbClr val="FFFFFF"/>
                </a:solidFill>
              </a:defRPr>
            </a:lvl1pPr>
          </a:lstStyle>
          <a:p>
            <a:pPr lvl="0"/>
            <a:r>
              <a:rPr lang="en-GB"/>
              <a:t>Click to add title</a:t>
            </a:r>
          </a:p>
        </p:txBody>
      </p:sp>
      <p:sp>
        <p:nvSpPr>
          <p:cNvPr id="8" name="Footer Placeholder 4">
            <a:extLst>
              <a:ext uri="{FF2B5EF4-FFF2-40B4-BE49-F238E27FC236}">
                <a16:creationId xmlns:a16="http://schemas.microsoft.com/office/drawing/2014/main" id="{1E93EED0-9F94-B89D-EFA6-0A5DBA3635AF}"/>
              </a:ext>
            </a:extLst>
          </p:cNvPr>
          <p:cNvSpPr txBox="1">
            <a:spLocks noGrp="1"/>
          </p:cNvSpPr>
          <p:nvPr>
            <p:ph type="ftr" sz="quarter" idx="10"/>
          </p:nvPr>
        </p:nvSpPr>
        <p:spPr>
          <a:xfrm>
            <a:off x="1535113" y="6308725"/>
            <a:ext cx="5732462" cy="457200"/>
          </a:xfrm>
        </p:spPr>
        <p:txBody>
          <a:bodyPr/>
          <a:lstStyle>
            <a:lvl1pPr>
              <a:defRPr/>
            </a:lvl1pPr>
          </a:lstStyle>
          <a:p>
            <a:pPr>
              <a:defRPr/>
            </a:pPr>
            <a:r>
              <a:t>Presentation Title</a:t>
            </a:r>
          </a:p>
        </p:txBody>
      </p:sp>
      <p:sp>
        <p:nvSpPr>
          <p:cNvPr id="9" name="Date Placeholder 3">
            <a:extLst>
              <a:ext uri="{FF2B5EF4-FFF2-40B4-BE49-F238E27FC236}">
                <a16:creationId xmlns:a16="http://schemas.microsoft.com/office/drawing/2014/main" id="{64BA7199-606F-7C37-ACF7-FCF4DB34D2F6}"/>
              </a:ext>
            </a:extLst>
          </p:cNvPr>
          <p:cNvSpPr txBox="1">
            <a:spLocks noGrp="1"/>
          </p:cNvSpPr>
          <p:nvPr>
            <p:ph type="dt" sz="half" idx="11"/>
          </p:nvPr>
        </p:nvSpPr>
        <p:spPr>
          <a:xfrm>
            <a:off x="8202613" y="6308725"/>
            <a:ext cx="2147887" cy="457200"/>
          </a:xfrm>
        </p:spPr>
        <p:txBody>
          <a:bodyPr/>
          <a:lstStyle>
            <a:lvl1pPr>
              <a:defRPr/>
            </a:lvl1pPr>
          </a:lstStyle>
          <a:p>
            <a:pPr>
              <a:defRPr/>
            </a:pPr>
            <a:r>
              <a:t>2/1/20XX</a:t>
            </a:r>
          </a:p>
        </p:txBody>
      </p:sp>
      <p:sp>
        <p:nvSpPr>
          <p:cNvPr id="10" name="Slide Number Placeholder 5">
            <a:extLst>
              <a:ext uri="{FF2B5EF4-FFF2-40B4-BE49-F238E27FC236}">
                <a16:creationId xmlns:a16="http://schemas.microsoft.com/office/drawing/2014/main" id="{92795E36-45A2-4966-8853-5B64392CE740}"/>
              </a:ext>
            </a:extLst>
          </p:cNvPr>
          <p:cNvSpPr txBox="1">
            <a:spLocks noGrp="1"/>
          </p:cNvSpPr>
          <p:nvPr>
            <p:ph type="sldNum" sz="quarter" idx="12"/>
          </p:nvPr>
        </p:nvSpPr>
        <p:spPr/>
        <p:txBody>
          <a:bodyPr/>
          <a:lstStyle>
            <a:lvl1pPr>
              <a:defRPr/>
            </a:lvl1pPr>
          </a:lstStyle>
          <a:p>
            <a:pPr>
              <a:defRPr/>
            </a:pPr>
            <a:fld id="{9E23D961-1888-4469-B7FE-94F239FE772C}" type="slidenum">
              <a:rPr lang="en-GB" altLang="ko-KR"/>
              <a:pPr>
                <a:defRPr/>
              </a:pPr>
              <a:t>‹#›</a:t>
            </a:fld>
            <a:endParaRPr lang="en-GB" altLang="ko-KR"/>
          </a:p>
        </p:txBody>
      </p:sp>
    </p:spTree>
    <p:extLst>
      <p:ext uri="{BB962C8B-B14F-4D97-AF65-F5344CB8AC3E}">
        <p14:creationId xmlns:p14="http://schemas.microsoft.com/office/powerpoint/2010/main" val="996168467"/>
      </p:ext>
    </p:extLst>
  </p:cSld>
  <p:clrMapOvr>
    <a:masterClrMapping/>
  </p:clrMapOvr>
  <p:hf sldNum="0"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id="{924C75AB-735C-77C0-47AC-A2EADF632B9E}"/>
              </a:ext>
            </a:extLst>
          </p:cNvPr>
          <p:cNvSpPr>
            <a:spLocks noChangeArrowheads="1"/>
          </p:cNvSpPr>
          <p:nvPr/>
        </p:nvSpPr>
        <p:spPr bwMode="auto">
          <a:xfrm>
            <a:off x="0" y="0"/>
            <a:ext cx="12192000" cy="6858000"/>
          </a:xfrm>
          <a:prstGeom prst="rect">
            <a:avLst/>
          </a:prstGeom>
          <a:solidFill>
            <a:srgbClr val="EBEDEB"/>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3" name="Rectangle 6">
            <a:extLst>
              <a:ext uri="{FF2B5EF4-FFF2-40B4-BE49-F238E27FC236}">
                <a16:creationId xmlns:a16="http://schemas.microsoft.com/office/drawing/2014/main" id="{039B41EB-415D-1BD7-CFA4-D57D4A288311}"/>
              </a:ext>
            </a:extLst>
          </p:cNvPr>
          <p:cNvSpPr>
            <a:spLocks noChangeArrowheads="1"/>
          </p:cNvSpPr>
          <p:nvPr/>
        </p:nvSpPr>
        <p:spPr bwMode="auto">
          <a:xfrm>
            <a:off x="1038225" y="2130425"/>
            <a:ext cx="11153775" cy="4727575"/>
          </a:xfrm>
          <a:prstGeom prst="rect">
            <a:avLst/>
          </a:prstGeom>
          <a:solidFill>
            <a:srgbClr val="FFFFFF">
              <a:alpha val="74901"/>
            </a:srgbClr>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4" name="Rectangle 7">
            <a:extLst>
              <a:ext uri="{FF2B5EF4-FFF2-40B4-BE49-F238E27FC236}">
                <a16:creationId xmlns:a16="http://schemas.microsoft.com/office/drawing/2014/main" id="{6DCAE594-4C83-C866-703B-8D6E8A55E5F4}"/>
              </a:ext>
            </a:extLst>
          </p:cNvPr>
          <p:cNvSpPr>
            <a:spLocks noChangeArrowheads="1"/>
          </p:cNvSpPr>
          <p:nvPr/>
        </p:nvSpPr>
        <p:spPr bwMode="auto">
          <a:xfrm>
            <a:off x="0" y="896938"/>
            <a:ext cx="12192000" cy="1347787"/>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6" name="Rectangle 9">
            <a:extLst>
              <a:ext uri="{FF2B5EF4-FFF2-40B4-BE49-F238E27FC236}">
                <a16:creationId xmlns:a16="http://schemas.microsoft.com/office/drawing/2014/main" id="{1AD27117-1182-154B-6A88-47017D84446D}"/>
              </a:ext>
            </a:extLst>
          </p:cNvPr>
          <p:cNvSpPr>
            <a:spLocks noChangeArrowheads="1"/>
          </p:cNvSpPr>
          <p:nvPr/>
        </p:nvSpPr>
        <p:spPr bwMode="auto">
          <a:xfrm>
            <a:off x="0" y="962025"/>
            <a:ext cx="1006475" cy="1216025"/>
          </a:xfrm>
          <a:prstGeom prst="rect">
            <a:avLst/>
          </a:prstGeom>
          <a:solidFill>
            <a:srgbClr val="97A7B8"/>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7" name="Rectangle 10">
            <a:extLst>
              <a:ext uri="{FF2B5EF4-FFF2-40B4-BE49-F238E27FC236}">
                <a16:creationId xmlns:a16="http://schemas.microsoft.com/office/drawing/2014/main" id="{153F5665-C43D-352A-1A09-46CAA50F0D7D}"/>
              </a:ext>
            </a:extLst>
          </p:cNvPr>
          <p:cNvSpPr>
            <a:spLocks noChangeArrowheads="1"/>
          </p:cNvSpPr>
          <p:nvPr/>
        </p:nvSpPr>
        <p:spPr bwMode="auto">
          <a:xfrm rot="5400013">
            <a:off x="-2389981" y="3396456"/>
            <a:ext cx="6858000" cy="65088"/>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5" name="Title 1"/>
          <p:cNvSpPr txBox="1">
            <a:spLocks noGrp="1"/>
          </p:cNvSpPr>
          <p:nvPr>
            <p:ph type="title"/>
          </p:nvPr>
        </p:nvSpPr>
        <p:spPr>
          <a:xfrm>
            <a:off x="1535369" y="1044052"/>
            <a:ext cx="10013713" cy="1030364"/>
          </a:xfrm>
        </p:spPr>
        <p:txBody>
          <a:bodyPr/>
          <a:lstStyle>
            <a:lvl1pPr>
              <a:defRPr>
                <a:solidFill>
                  <a:srgbClr val="FFFFFF"/>
                </a:solidFill>
              </a:defRPr>
            </a:lvl1pPr>
          </a:lstStyle>
          <a:p>
            <a:pPr lvl="0"/>
            <a:r>
              <a:rPr lang="en-GB"/>
              <a:t>Click to add title</a:t>
            </a:r>
          </a:p>
        </p:txBody>
      </p:sp>
      <p:sp>
        <p:nvSpPr>
          <p:cNvPr id="8" name="Footer Placeholder 4">
            <a:extLst>
              <a:ext uri="{FF2B5EF4-FFF2-40B4-BE49-F238E27FC236}">
                <a16:creationId xmlns:a16="http://schemas.microsoft.com/office/drawing/2014/main" id="{02F19F75-1497-4E8A-9E74-2DF3D53FDB49}"/>
              </a:ext>
            </a:extLst>
          </p:cNvPr>
          <p:cNvSpPr txBox="1">
            <a:spLocks noGrp="1"/>
          </p:cNvSpPr>
          <p:nvPr>
            <p:ph type="ftr" sz="quarter" idx="10"/>
          </p:nvPr>
        </p:nvSpPr>
        <p:spPr>
          <a:xfrm>
            <a:off x="1535113" y="6308725"/>
            <a:ext cx="5732462" cy="457200"/>
          </a:xfrm>
        </p:spPr>
        <p:txBody>
          <a:bodyPr/>
          <a:lstStyle>
            <a:lvl1pPr>
              <a:defRPr/>
            </a:lvl1pPr>
          </a:lstStyle>
          <a:p>
            <a:pPr>
              <a:defRPr/>
            </a:pPr>
            <a:r>
              <a:t>Presentation Title</a:t>
            </a:r>
          </a:p>
        </p:txBody>
      </p:sp>
      <p:sp>
        <p:nvSpPr>
          <p:cNvPr id="9" name="Date Placeholder 3">
            <a:extLst>
              <a:ext uri="{FF2B5EF4-FFF2-40B4-BE49-F238E27FC236}">
                <a16:creationId xmlns:a16="http://schemas.microsoft.com/office/drawing/2014/main" id="{E9D73984-C53D-064A-AA70-F77193920979}"/>
              </a:ext>
            </a:extLst>
          </p:cNvPr>
          <p:cNvSpPr txBox="1">
            <a:spLocks noGrp="1"/>
          </p:cNvSpPr>
          <p:nvPr>
            <p:ph type="dt" sz="half" idx="11"/>
          </p:nvPr>
        </p:nvSpPr>
        <p:spPr>
          <a:xfrm>
            <a:off x="8202613" y="6308725"/>
            <a:ext cx="2147887" cy="457200"/>
          </a:xfrm>
        </p:spPr>
        <p:txBody>
          <a:bodyPr/>
          <a:lstStyle>
            <a:lvl1pPr>
              <a:defRPr/>
            </a:lvl1pPr>
          </a:lstStyle>
          <a:p>
            <a:pPr>
              <a:defRPr/>
            </a:pPr>
            <a:r>
              <a:t>2/1/20XX</a:t>
            </a:r>
          </a:p>
        </p:txBody>
      </p:sp>
      <p:sp>
        <p:nvSpPr>
          <p:cNvPr id="10" name="Slide Number Placeholder 5">
            <a:extLst>
              <a:ext uri="{FF2B5EF4-FFF2-40B4-BE49-F238E27FC236}">
                <a16:creationId xmlns:a16="http://schemas.microsoft.com/office/drawing/2014/main" id="{F16FDEE9-AC3B-9A35-6E71-B0467373D944}"/>
              </a:ext>
            </a:extLst>
          </p:cNvPr>
          <p:cNvSpPr txBox="1">
            <a:spLocks noGrp="1"/>
          </p:cNvSpPr>
          <p:nvPr>
            <p:ph type="sldNum" sz="quarter" idx="12"/>
          </p:nvPr>
        </p:nvSpPr>
        <p:spPr/>
        <p:txBody>
          <a:bodyPr/>
          <a:lstStyle>
            <a:lvl1pPr>
              <a:defRPr/>
            </a:lvl1pPr>
          </a:lstStyle>
          <a:p>
            <a:pPr>
              <a:defRPr/>
            </a:pPr>
            <a:fld id="{850DF1CC-ADE2-4B71-B2F8-08C502BCC8D2}" type="slidenum">
              <a:rPr lang="en-GB" altLang="ko-KR"/>
              <a:pPr>
                <a:defRPr/>
              </a:pPr>
              <a:t>‹#›</a:t>
            </a:fld>
            <a:endParaRPr lang="en-GB" altLang="ko-KR"/>
          </a:p>
        </p:txBody>
      </p:sp>
    </p:spTree>
    <p:extLst>
      <p:ext uri="{BB962C8B-B14F-4D97-AF65-F5344CB8AC3E}">
        <p14:creationId xmlns:p14="http://schemas.microsoft.com/office/powerpoint/2010/main" val="385223069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Rectangle 9" descr="&quot;&quot;">
            <a:extLst>
              <a:ext uri="{FF2B5EF4-FFF2-40B4-BE49-F238E27FC236}">
                <a16:creationId xmlns:a16="http://schemas.microsoft.com/office/drawing/2014/main" id="{955C61F1-4F9A-E041-ACD5-613C20C9E56E}"/>
              </a:ext>
            </a:extLst>
          </p:cNvPr>
          <p:cNvSpPr>
            <a:spLocks noChangeArrowheads="1"/>
          </p:cNvSpPr>
          <p:nvPr/>
        </p:nvSpPr>
        <p:spPr bwMode="auto">
          <a:xfrm>
            <a:off x="4551363" y="0"/>
            <a:ext cx="63500" cy="6858000"/>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3" name="Picture Placeholder 8"/>
          <p:cNvSpPr txBox="1">
            <a:spLocks noGrp="1"/>
          </p:cNvSpPr>
          <p:nvPr>
            <p:ph type="pic" idx="4294967295"/>
          </p:nvPr>
        </p:nvSpPr>
        <p:spPr>
          <a:xfrm>
            <a:off x="0" y="0"/>
            <a:ext cx="12191996" cy="6858000"/>
          </a:xfrm>
        </p:spPr>
        <p:txBody>
          <a:bodyPr anchor="t" anchorCtr="1">
            <a:noAutofit/>
          </a:bodyPr>
          <a:lstStyle>
            <a:lvl1pPr algn="ctr">
              <a:defRPr/>
            </a:lvl1pPr>
          </a:lstStyle>
          <a:p>
            <a:pPr lvl="0"/>
            <a:r>
              <a:rPr lang="en-GB" noProof="0"/>
              <a:t>Click to add photo</a:t>
            </a:r>
          </a:p>
        </p:txBody>
      </p:sp>
      <p:sp>
        <p:nvSpPr>
          <p:cNvPr id="4" name="Title 1"/>
          <p:cNvSpPr txBox="1">
            <a:spLocks noGrp="1"/>
          </p:cNvSpPr>
          <p:nvPr>
            <p:ph type="title"/>
          </p:nvPr>
        </p:nvSpPr>
        <p:spPr>
          <a:xfrm>
            <a:off x="-1728" y="1095506"/>
            <a:ext cx="4606536" cy="3936930"/>
          </a:xfrm>
          <a:solidFill>
            <a:srgbClr val="595460"/>
          </a:solidFill>
        </p:spPr>
        <p:txBody>
          <a:bodyPr rIns="365760" anchor="b"/>
          <a:lstStyle>
            <a:lvl1pPr marL="365760">
              <a:lnSpc>
                <a:spcPct val="100000"/>
              </a:lnSpc>
              <a:spcBef>
                <a:spcPts val="1000"/>
              </a:spcBef>
              <a:defRPr>
                <a:solidFill>
                  <a:srgbClr val="FFFFFF"/>
                </a:solidFill>
              </a:defRPr>
            </a:lvl1pPr>
          </a:lstStyle>
          <a:p>
            <a:pPr lvl="0"/>
            <a:r>
              <a:rPr lang="en-GB"/>
              <a:t>CLICK TO EDIT MASTER TITLE STYLE</a:t>
            </a:r>
          </a:p>
        </p:txBody>
      </p:sp>
      <p:sp>
        <p:nvSpPr>
          <p:cNvPr id="5" name="Text Placeholder 4"/>
          <p:cNvSpPr txBox="1">
            <a:spLocks noGrp="1"/>
          </p:cNvSpPr>
          <p:nvPr>
            <p:ph type="body" idx="4294967295"/>
          </p:nvPr>
        </p:nvSpPr>
        <p:spPr>
          <a:xfrm>
            <a:off x="-1728" y="5032436"/>
            <a:ext cx="4606536" cy="1079961"/>
          </a:xfrm>
          <a:solidFill>
            <a:srgbClr val="595460"/>
          </a:solidFill>
        </p:spPr>
        <p:txBody>
          <a:bodyPr/>
          <a:lstStyle>
            <a:lvl1pPr marL="365760">
              <a:spcBef>
                <a:spcPts val="1000"/>
              </a:spcBef>
              <a:defRPr>
                <a:solidFill>
                  <a:srgbClr val="FFFFFF"/>
                </a:solidFill>
              </a:defRPr>
            </a:lvl1pPr>
          </a:lstStyle>
          <a:p>
            <a:pPr lvl="0"/>
            <a:r>
              <a:rPr lang="en-GB"/>
              <a:t>Click to edit Master text styles</a:t>
            </a:r>
          </a:p>
        </p:txBody>
      </p:sp>
      <p:sp>
        <p:nvSpPr>
          <p:cNvPr id="6" name="Footer Placeholder 4">
            <a:extLst>
              <a:ext uri="{FF2B5EF4-FFF2-40B4-BE49-F238E27FC236}">
                <a16:creationId xmlns:a16="http://schemas.microsoft.com/office/drawing/2014/main" id="{09A8FDDB-AEFB-A9C2-600E-AC70333CA519}"/>
              </a:ext>
            </a:extLst>
          </p:cNvPr>
          <p:cNvSpPr txBox="1">
            <a:spLocks noGrp="1"/>
          </p:cNvSpPr>
          <p:nvPr>
            <p:ph type="ftr" sz="quarter" idx="10"/>
          </p:nvPr>
        </p:nvSpPr>
        <p:spPr>
          <a:xfrm>
            <a:off x="855663" y="6308725"/>
            <a:ext cx="6007100" cy="457200"/>
          </a:xfrm>
        </p:spPr>
        <p:txBody>
          <a:bodyPr/>
          <a:lstStyle>
            <a:lvl1pPr>
              <a:defRPr>
                <a:solidFill>
                  <a:srgbClr val="FFFFFF"/>
                </a:solidFill>
                <a:effectLst>
                  <a:outerShdw dist="38096" dir="2700000">
                    <a:srgbClr val="000000"/>
                  </a:outerShdw>
                </a:effectLst>
              </a:defRPr>
            </a:lvl1pPr>
          </a:lstStyle>
          <a:p>
            <a:pPr>
              <a:defRPr/>
            </a:pPr>
            <a:r>
              <a:t>Presentation Title</a:t>
            </a:r>
          </a:p>
        </p:txBody>
      </p:sp>
      <p:sp>
        <p:nvSpPr>
          <p:cNvPr id="7" name="Date Placeholder 3">
            <a:extLst>
              <a:ext uri="{FF2B5EF4-FFF2-40B4-BE49-F238E27FC236}">
                <a16:creationId xmlns:a16="http://schemas.microsoft.com/office/drawing/2014/main" id="{14E766E3-4562-3A47-4F61-B7938A401FFF}"/>
              </a:ext>
            </a:extLst>
          </p:cNvPr>
          <p:cNvSpPr txBox="1">
            <a:spLocks noGrp="1"/>
          </p:cNvSpPr>
          <p:nvPr>
            <p:ph type="dt" sz="half" idx="11"/>
          </p:nvPr>
        </p:nvSpPr>
        <p:spPr>
          <a:xfrm>
            <a:off x="8197850" y="6308725"/>
            <a:ext cx="2151063" cy="457200"/>
          </a:xfrm>
        </p:spPr>
        <p:txBody>
          <a:bodyPr/>
          <a:lstStyle>
            <a:lvl1pPr>
              <a:defRPr>
                <a:solidFill>
                  <a:srgbClr val="FFFFFF"/>
                </a:solidFill>
                <a:effectLst>
                  <a:outerShdw dist="38096" dir="2700000">
                    <a:srgbClr val="000000"/>
                  </a:outerShdw>
                </a:effectLst>
              </a:defRPr>
            </a:lvl1pPr>
          </a:lstStyle>
          <a:p>
            <a:pPr>
              <a:defRPr/>
            </a:pPr>
            <a:r>
              <a:t>2/1/20XX</a:t>
            </a:r>
          </a:p>
        </p:txBody>
      </p:sp>
      <p:sp>
        <p:nvSpPr>
          <p:cNvPr id="8" name="Slide Number Placeholder 6">
            <a:extLst>
              <a:ext uri="{FF2B5EF4-FFF2-40B4-BE49-F238E27FC236}">
                <a16:creationId xmlns:a16="http://schemas.microsoft.com/office/drawing/2014/main" id="{917605A2-AB3C-BCAC-6E2F-D180E6D191C0}"/>
              </a:ext>
            </a:extLst>
          </p:cNvPr>
          <p:cNvSpPr txBox="1">
            <a:spLocks noGrp="1"/>
          </p:cNvSpPr>
          <p:nvPr>
            <p:ph type="sldNum" sz="quarter" idx="12"/>
          </p:nvPr>
        </p:nvSpPr>
        <p:spPr/>
        <p:txBody>
          <a:bodyPr/>
          <a:lstStyle>
            <a:lvl1pPr>
              <a:defRPr>
                <a:solidFill>
                  <a:srgbClr val="FFFFFF"/>
                </a:solidFill>
                <a:effectLst>
                  <a:outerShdw blurRad="38100" dist="38100" dir="2700000" algn="tl">
                    <a:srgbClr val="000000"/>
                  </a:outerShdw>
                </a:effectLst>
              </a:defRPr>
            </a:lvl1pPr>
          </a:lstStyle>
          <a:p>
            <a:pPr>
              <a:defRPr/>
            </a:pPr>
            <a:fld id="{400D0AA7-A8FD-4F6F-AE60-42E2967B9672}" type="slidenum">
              <a:rPr lang="en-GB" altLang="ko-KR"/>
              <a:pPr>
                <a:defRPr/>
              </a:pPr>
              <a:t>‹#›</a:t>
            </a:fld>
            <a:endParaRPr lang="en-GB" altLang="ko-KR"/>
          </a:p>
        </p:txBody>
      </p:sp>
    </p:spTree>
    <p:extLst>
      <p:ext uri="{BB962C8B-B14F-4D97-AF65-F5344CB8AC3E}">
        <p14:creationId xmlns:p14="http://schemas.microsoft.com/office/powerpoint/2010/main" val="3951725973"/>
      </p:ext>
    </p:extLst>
  </p:cSld>
  <p:clrMapOvr>
    <a:masterClrMapping/>
  </p:clrMapOvr>
  <p:hf sldNum="0"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Team">
    <p:spTree>
      <p:nvGrpSpPr>
        <p:cNvPr id="1" name=""/>
        <p:cNvGrpSpPr/>
        <p:nvPr/>
      </p:nvGrpSpPr>
      <p:grpSpPr>
        <a:xfrm>
          <a:off x="0" y="0"/>
          <a:ext cx="0" cy="0"/>
          <a:chOff x="0" y="0"/>
          <a:chExt cx="0" cy="0"/>
        </a:xfrm>
      </p:grpSpPr>
      <p:sp>
        <p:nvSpPr>
          <p:cNvPr id="2" name="Rectangle 18">
            <a:extLst>
              <a:ext uri="{FF2B5EF4-FFF2-40B4-BE49-F238E27FC236}">
                <a16:creationId xmlns:a16="http://schemas.microsoft.com/office/drawing/2014/main" id="{588F8873-DB30-7E07-F33E-2D1017E83F14}"/>
              </a:ext>
            </a:extLst>
          </p:cNvPr>
          <p:cNvSpPr>
            <a:spLocks noChangeArrowheads="1"/>
          </p:cNvSpPr>
          <p:nvPr/>
        </p:nvSpPr>
        <p:spPr bwMode="auto">
          <a:xfrm>
            <a:off x="0" y="0"/>
            <a:ext cx="12192000" cy="6858000"/>
          </a:xfrm>
          <a:prstGeom prst="rect">
            <a:avLst/>
          </a:prstGeom>
          <a:solidFill>
            <a:srgbClr val="EBEDEB"/>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3" name="Rectangle 26">
            <a:extLst>
              <a:ext uri="{FF2B5EF4-FFF2-40B4-BE49-F238E27FC236}">
                <a16:creationId xmlns:a16="http://schemas.microsoft.com/office/drawing/2014/main" id="{3C9DA9A6-6BAB-148C-F42A-597D62563E29}"/>
              </a:ext>
            </a:extLst>
          </p:cNvPr>
          <p:cNvSpPr>
            <a:spLocks noChangeArrowheads="1"/>
          </p:cNvSpPr>
          <p:nvPr/>
        </p:nvSpPr>
        <p:spPr bwMode="auto">
          <a:xfrm>
            <a:off x="1038225" y="-3175"/>
            <a:ext cx="11153775" cy="4727575"/>
          </a:xfrm>
          <a:prstGeom prst="rect">
            <a:avLst/>
          </a:prstGeom>
          <a:solidFill>
            <a:srgbClr val="FFFFFF">
              <a:alpha val="74901"/>
            </a:srgbClr>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4" name="Rectangle 27">
            <a:extLst>
              <a:ext uri="{FF2B5EF4-FFF2-40B4-BE49-F238E27FC236}">
                <a16:creationId xmlns:a16="http://schemas.microsoft.com/office/drawing/2014/main" id="{32DFA712-7FE5-050F-70F3-4D46C16E88E3}"/>
              </a:ext>
            </a:extLst>
          </p:cNvPr>
          <p:cNvSpPr>
            <a:spLocks noChangeArrowheads="1"/>
          </p:cNvSpPr>
          <p:nvPr/>
        </p:nvSpPr>
        <p:spPr bwMode="auto">
          <a:xfrm>
            <a:off x="0" y="4724400"/>
            <a:ext cx="12192000" cy="1347788"/>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6" name="Rectangle 29">
            <a:extLst>
              <a:ext uri="{FF2B5EF4-FFF2-40B4-BE49-F238E27FC236}">
                <a16:creationId xmlns:a16="http://schemas.microsoft.com/office/drawing/2014/main" id="{46C49B57-E957-865E-FC05-B940F53F9CEE}"/>
              </a:ext>
            </a:extLst>
          </p:cNvPr>
          <p:cNvSpPr>
            <a:spLocks noChangeArrowheads="1"/>
          </p:cNvSpPr>
          <p:nvPr/>
        </p:nvSpPr>
        <p:spPr bwMode="auto">
          <a:xfrm>
            <a:off x="0" y="4791075"/>
            <a:ext cx="1006475" cy="1216025"/>
          </a:xfrm>
          <a:prstGeom prst="rect">
            <a:avLst/>
          </a:prstGeom>
          <a:solidFill>
            <a:srgbClr val="97A7B8"/>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7" name="Rectangle 30">
            <a:extLst>
              <a:ext uri="{FF2B5EF4-FFF2-40B4-BE49-F238E27FC236}">
                <a16:creationId xmlns:a16="http://schemas.microsoft.com/office/drawing/2014/main" id="{204EC473-BC48-A7C8-B587-D4F19AB6799A}"/>
              </a:ext>
            </a:extLst>
          </p:cNvPr>
          <p:cNvSpPr>
            <a:spLocks noChangeArrowheads="1"/>
          </p:cNvSpPr>
          <p:nvPr/>
        </p:nvSpPr>
        <p:spPr bwMode="auto">
          <a:xfrm rot="5400013">
            <a:off x="-2389981" y="3396456"/>
            <a:ext cx="6858000" cy="65088"/>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5" name="Title 1"/>
          <p:cNvSpPr txBox="1">
            <a:spLocks noGrp="1"/>
          </p:cNvSpPr>
          <p:nvPr>
            <p:ph type="title"/>
          </p:nvPr>
        </p:nvSpPr>
        <p:spPr>
          <a:xfrm>
            <a:off x="1535369" y="4872252"/>
            <a:ext cx="10013713" cy="1030364"/>
          </a:xfrm>
        </p:spPr>
        <p:txBody>
          <a:bodyPr/>
          <a:lstStyle>
            <a:lvl1pPr>
              <a:defRPr>
                <a:solidFill>
                  <a:srgbClr val="FFFFFF"/>
                </a:solidFill>
              </a:defRPr>
            </a:lvl1pPr>
          </a:lstStyle>
          <a:p>
            <a:pPr lvl="0"/>
            <a:r>
              <a:rPr lang="en-GB"/>
              <a:t>Click to add title</a:t>
            </a:r>
          </a:p>
        </p:txBody>
      </p:sp>
      <p:sp>
        <p:nvSpPr>
          <p:cNvPr id="8" name="Footer Placeholder 4">
            <a:extLst>
              <a:ext uri="{FF2B5EF4-FFF2-40B4-BE49-F238E27FC236}">
                <a16:creationId xmlns:a16="http://schemas.microsoft.com/office/drawing/2014/main" id="{89C83514-BA95-F339-295A-94FF69612A1E}"/>
              </a:ext>
            </a:extLst>
          </p:cNvPr>
          <p:cNvSpPr txBox="1">
            <a:spLocks noGrp="1"/>
          </p:cNvSpPr>
          <p:nvPr>
            <p:ph type="ftr" sz="quarter" idx="10"/>
          </p:nvPr>
        </p:nvSpPr>
        <p:spPr>
          <a:xfrm>
            <a:off x="1535113" y="6308725"/>
            <a:ext cx="4946650" cy="457200"/>
          </a:xfrm>
        </p:spPr>
        <p:txBody>
          <a:bodyPr/>
          <a:lstStyle>
            <a:lvl1pPr>
              <a:defRPr/>
            </a:lvl1pPr>
          </a:lstStyle>
          <a:p>
            <a:pPr>
              <a:defRPr/>
            </a:pPr>
            <a:r>
              <a:t>Presentation Title</a:t>
            </a:r>
          </a:p>
        </p:txBody>
      </p:sp>
      <p:sp>
        <p:nvSpPr>
          <p:cNvPr id="9" name="Date Placeholder 3">
            <a:extLst>
              <a:ext uri="{FF2B5EF4-FFF2-40B4-BE49-F238E27FC236}">
                <a16:creationId xmlns:a16="http://schemas.microsoft.com/office/drawing/2014/main" id="{7548A6D2-E717-21B2-8425-712FE132039B}"/>
              </a:ext>
            </a:extLst>
          </p:cNvPr>
          <p:cNvSpPr txBox="1">
            <a:spLocks noGrp="1"/>
          </p:cNvSpPr>
          <p:nvPr>
            <p:ph type="dt" sz="half" idx="11"/>
          </p:nvPr>
        </p:nvSpPr>
        <p:spPr>
          <a:xfrm>
            <a:off x="8202613" y="6308725"/>
            <a:ext cx="2147887" cy="457200"/>
          </a:xfrm>
        </p:spPr>
        <p:txBody>
          <a:bodyPr/>
          <a:lstStyle>
            <a:lvl1pPr>
              <a:defRPr/>
            </a:lvl1pPr>
          </a:lstStyle>
          <a:p>
            <a:pPr>
              <a:defRPr/>
            </a:pPr>
            <a:r>
              <a:t>2/1/20XX</a:t>
            </a:r>
          </a:p>
        </p:txBody>
      </p:sp>
      <p:sp>
        <p:nvSpPr>
          <p:cNvPr id="10" name="Slide Number Placeholder 5">
            <a:extLst>
              <a:ext uri="{FF2B5EF4-FFF2-40B4-BE49-F238E27FC236}">
                <a16:creationId xmlns:a16="http://schemas.microsoft.com/office/drawing/2014/main" id="{F4E4CE79-8F98-2C29-7A35-388F9A0E17B1}"/>
              </a:ext>
            </a:extLst>
          </p:cNvPr>
          <p:cNvSpPr txBox="1">
            <a:spLocks noGrp="1"/>
          </p:cNvSpPr>
          <p:nvPr>
            <p:ph type="sldNum" sz="quarter" idx="12"/>
          </p:nvPr>
        </p:nvSpPr>
        <p:spPr/>
        <p:txBody>
          <a:bodyPr/>
          <a:lstStyle>
            <a:lvl1pPr>
              <a:defRPr/>
            </a:lvl1pPr>
          </a:lstStyle>
          <a:p>
            <a:pPr>
              <a:defRPr/>
            </a:pPr>
            <a:fld id="{268A4FD5-9AA2-45BC-B8DA-77B09040B6FB}" type="slidenum">
              <a:rPr lang="en-GB" altLang="ko-KR"/>
              <a:pPr>
                <a:defRPr/>
              </a:pPr>
              <a:t>‹#›</a:t>
            </a:fld>
            <a:endParaRPr lang="en-GB" altLang="ko-KR"/>
          </a:p>
        </p:txBody>
      </p:sp>
    </p:spTree>
    <p:extLst>
      <p:ext uri="{BB962C8B-B14F-4D97-AF65-F5344CB8AC3E}">
        <p14:creationId xmlns:p14="http://schemas.microsoft.com/office/powerpoint/2010/main" val="217228842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Timeline">
    <p:spTree>
      <p:nvGrpSpPr>
        <p:cNvPr id="1" name=""/>
        <p:cNvGrpSpPr/>
        <p:nvPr/>
      </p:nvGrpSpPr>
      <p:grpSpPr>
        <a:xfrm>
          <a:off x="0" y="0"/>
          <a:ext cx="0" cy="0"/>
          <a:chOff x="0" y="0"/>
          <a:chExt cx="0" cy="0"/>
        </a:xfrm>
      </p:grpSpPr>
      <p:sp>
        <p:nvSpPr>
          <p:cNvPr id="2" name="Rectangle 8">
            <a:extLst>
              <a:ext uri="{FF2B5EF4-FFF2-40B4-BE49-F238E27FC236}">
                <a16:creationId xmlns:a16="http://schemas.microsoft.com/office/drawing/2014/main" id="{F44A09D6-C0E1-36DE-4495-91CDA240F59A}"/>
              </a:ext>
            </a:extLst>
          </p:cNvPr>
          <p:cNvSpPr>
            <a:spLocks noChangeArrowheads="1"/>
          </p:cNvSpPr>
          <p:nvPr/>
        </p:nvSpPr>
        <p:spPr bwMode="auto">
          <a:xfrm>
            <a:off x="0" y="0"/>
            <a:ext cx="12192000" cy="6858000"/>
          </a:xfrm>
          <a:prstGeom prst="rect">
            <a:avLst/>
          </a:prstGeom>
          <a:solidFill>
            <a:srgbClr val="EBEDEB"/>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3" name="Rectangle 9">
            <a:extLst>
              <a:ext uri="{FF2B5EF4-FFF2-40B4-BE49-F238E27FC236}">
                <a16:creationId xmlns:a16="http://schemas.microsoft.com/office/drawing/2014/main" id="{5E5326C4-7574-D770-8468-AA95C9613BC6}"/>
              </a:ext>
            </a:extLst>
          </p:cNvPr>
          <p:cNvSpPr>
            <a:spLocks noChangeArrowheads="1"/>
          </p:cNvSpPr>
          <p:nvPr/>
        </p:nvSpPr>
        <p:spPr bwMode="auto">
          <a:xfrm>
            <a:off x="1038225" y="-3175"/>
            <a:ext cx="11153775" cy="4727575"/>
          </a:xfrm>
          <a:prstGeom prst="rect">
            <a:avLst/>
          </a:prstGeom>
          <a:solidFill>
            <a:srgbClr val="FFFFFF">
              <a:alpha val="74901"/>
            </a:srgbClr>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4" name="Rectangle 10">
            <a:extLst>
              <a:ext uri="{FF2B5EF4-FFF2-40B4-BE49-F238E27FC236}">
                <a16:creationId xmlns:a16="http://schemas.microsoft.com/office/drawing/2014/main" id="{4ACDD8F7-DD84-5670-2E2F-253E96F485D5}"/>
              </a:ext>
            </a:extLst>
          </p:cNvPr>
          <p:cNvSpPr>
            <a:spLocks noChangeArrowheads="1"/>
          </p:cNvSpPr>
          <p:nvPr/>
        </p:nvSpPr>
        <p:spPr bwMode="auto">
          <a:xfrm>
            <a:off x="0" y="4724400"/>
            <a:ext cx="12192000" cy="1347788"/>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6" name="Rectangle 11">
            <a:extLst>
              <a:ext uri="{FF2B5EF4-FFF2-40B4-BE49-F238E27FC236}">
                <a16:creationId xmlns:a16="http://schemas.microsoft.com/office/drawing/2014/main" id="{03529BC8-7A08-EECF-07C3-16A8F1C8816D}"/>
              </a:ext>
            </a:extLst>
          </p:cNvPr>
          <p:cNvSpPr>
            <a:spLocks noChangeArrowheads="1"/>
          </p:cNvSpPr>
          <p:nvPr/>
        </p:nvSpPr>
        <p:spPr bwMode="auto">
          <a:xfrm>
            <a:off x="0" y="4791075"/>
            <a:ext cx="1006475" cy="1216025"/>
          </a:xfrm>
          <a:prstGeom prst="rect">
            <a:avLst/>
          </a:prstGeom>
          <a:solidFill>
            <a:srgbClr val="97A7B8"/>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7" name="Rectangle 12">
            <a:extLst>
              <a:ext uri="{FF2B5EF4-FFF2-40B4-BE49-F238E27FC236}">
                <a16:creationId xmlns:a16="http://schemas.microsoft.com/office/drawing/2014/main" id="{EB9536A6-ADFA-A0D9-ACF7-4038C77E3047}"/>
              </a:ext>
            </a:extLst>
          </p:cNvPr>
          <p:cNvSpPr>
            <a:spLocks noChangeArrowheads="1"/>
          </p:cNvSpPr>
          <p:nvPr/>
        </p:nvSpPr>
        <p:spPr bwMode="auto">
          <a:xfrm rot="5400013">
            <a:off x="-2389981" y="3396456"/>
            <a:ext cx="6858000" cy="65088"/>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5" name="Title 1"/>
          <p:cNvSpPr txBox="1">
            <a:spLocks noGrp="1"/>
          </p:cNvSpPr>
          <p:nvPr>
            <p:ph type="title"/>
          </p:nvPr>
        </p:nvSpPr>
        <p:spPr>
          <a:xfrm>
            <a:off x="1535369" y="4872252"/>
            <a:ext cx="10013713" cy="1030364"/>
          </a:xfrm>
        </p:spPr>
        <p:txBody>
          <a:bodyPr/>
          <a:lstStyle>
            <a:lvl1pPr>
              <a:defRPr>
                <a:solidFill>
                  <a:srgbClr val="FFFFFF"/>
                </a:solidFill>
              </a:defRPr>
            </a:lvl1pPr>
          </a:lstStyle>
          <a:p>
            <a:pPr lvl="0"/>
            <a:r>
              <a:rPr lang="en-GB"/>
              <a:t>Click to add title</a:t>
            </a:r>
          </a:p>
        </p:txBody>
      </p:sp>
      <p:sp>
        <p:nvSpPr>
          <p:cNvPr id="8" name="Footer Placeholder 4">
            <a:extLst>
              <a:ext uri="{FF2B5EF4-FFF2-40B4-BE49-F238E27FC236}">
                <a16:creationId xmlns:a16="http://schemas.microsoft.com/office/drawing/2014/main" id="{2E52C9B1-7701-0FC7-8881-01B0A4B5EAA8}"/>
              </a:ext>
            </a:extLst>
          </p:cNvPr>
          <p:cNvSpPr txBox="1">
            <a:spLocks noGrp="1"/>
          </p:cNvSpPr>
          <p:nvPr>
            <p:ph type="ftr" sz="quarter" idx="10"/>
          </p:nvPr>
        </p:nvSpPr>
        <p:spPr>
          <a:xfrm>
            <a:off x="1535113" y="6308725"/>
            <a:ext cx="4946650" cy="457200"/>
          </a:xfrm>
        </p:spPr>
        <p:txBody>
          <a:bodyPr/>
          <a:lstStyle>
            <a:lvl1pPr>
              <a:defRPr/>
            </a:lvl1pPr>
          </a:lstStyle>
          <a:p>
            <a:pPr>
              <a:defRPr/>
            </a:pPr>
            <a:r>
              <a:t>Presentation Title</a:t>
            </a:r>
          </a:p>
        </p:txBody>
      </p:sp>
      <p:sp>
        <p:nvSpPr>
          <p:cNvPr id="9" name="Date Placeholder 3">
            <a:extLst>
              <a:ext uri="{FF2B5EF4-FFF2-40B4-BE49-F238E27FC236}">
                <a16:creationId xmlns:a16="http://schemas.microsoft.com/office/drawing/2014/main" id="{5AA04BC1-0131-8CC4-B4F8-6EA4D08D63E5}"/>
              </a:ext>
            </a:extLst>
          </p:cNvPr>
          <p:cNvSpPr txBox="1">
            <a:spLocks noGrp="1"/>
          </p:cNvSpPr>
          <p:nvPr>
            <p:ph type="dt" sz="half" idx="11"/>
          </p:nvPr>
        </p:nvSpPr>
        <p:spPr>
          <a:xfrm>
            <a:off x="8202613" y="6308725"/>
            <a:ext cx="2147887" cy="457200"/>
          </a:xfrm>
        </p:spPr>
        <p:txBody>
          <a:bodyPr/>
          <a:lstStyle>
            <a:lvl1pPr>
              <a:defRPr/>
            </a:lvl1pPr>
          </a:lstStyle>
          <a:p>
            <a:pPr>
              <a:defRPr/>
            </a:pPr>
            <a:r>
              <a:t>2/1/20XX</a:t>
            </a:r>
          </a:p>
        </p:txBody>
      </p:sp>
      <p:sp>
        <p:nvSpPr>
          <p:cNvPr id="10" name="Slide Number Placeholder 5">
            <a:extLst>
              <a:ext uri="{FF2B5EF4-FFF2-40B4-BE49-F238E27FC236}">
                <a16:creationId xmlns:a16="http://schemas.microsoft.com/office/drawing/2014/main" id="{AD7AD2B6-689C-43BA-C86B-95927878C41F}"/>
              </a:ext>
            </a:extLst>
          </p:cNvPr>
          <p:cNvSpPr txBox="1">
            <a:spLocks noGrp="1"/>
          </p:cNvSpPr>
          <p:nvPr>
            <p:ph type="sldNum" sz="quarter" idx="12"/>
          </p:nvPr>
        </p:nvSpPr>
        <p:spPr/>
        <p:txBody>
          <a:bodyPr/>
          <a:lstStyle>
            <a:lvl1pPr>
              <a:defRPr/>
            </a:lvl1pPr>
          </a:lstStyle>
          <a:p>
            <a:pPr>
              <a:defRPr/>
            </a:pPr>
            <a:fld id="{AA5A2589-6E2E-4083-9E07-361A737A0FDE}" type="slidenum">
              <a:rPr lang="en-GB" altLang="ko-KR"/>
              <a:pPr>
                <a:defRPr/>
              </a:pPr>
              <a:t>‹#›</a:t>
            </a:fld>
            <a:endParaRPr lang="en-GB" altLang="ko-KR"/>
          </a:p>
        </p:txBody>
      </p:sp>
    </p:spTree>
    <p:extLst>
      <p:ext uri="{BB962C8B-B14F-4D97-AF65-F5344CB8AC3E}">
        <p14:creationId xmlns:p14="http://schemas.microsoft.com/office/powerpoint/2010/main" val="388823718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Content 2 Column">
    <p:spTree>
      <p:nvGrpSpPr>
        <p:cNvPr id="1" name=""/>
        <p:cNvGrpSpPr/>
        <p:nvPr/>
      </p:nvGrpSpPr>
      <p:grpSpPr>
        <a:xfrm>
          <a:off x="0" y="0"/>
          <a:ext cx="0" cy="0"/>
          <a:chOff x="0" y="0"/>
          <a:chExt cx="0" cy="0"/>
        </a:xfrm>
      </p:grpSpPr>
      <p:sp>
        <p:nvSpPr>
          <p:cNvPr id="2" name="Rectangle 8" descr="&quot;&quot;">
            <a:extLst>
              <a:ext uri="{FF2B5EF4-FFF2-40B4-BE49-F238E27FC236}">
                <a16:creationId xmlns:a16="http://schemas.microsoft.com/office/drawing/2014/main" id="{5DCE05DA-A372-FC8C-1769-7C522E877291}"/>
              </a:ext>
            </a:extLst>
          </p:cNvPr>
          <p:cNvSpPr>
            <a:spLocks noChangeArrowheads="1"/>
          </p:cNvSpPr>
          <p:nvPr/>
        </p:nvSpPr>
        <p:spPr bwMode="auto">
          <a:xfrm>
            <a:off x="0" y="0"/>
            <a:ext cx="12188825" cy="6858000"/>
          </a:xfrm>
          <a:prstGeom prst="rect">
            <a:avLst/>
          </a:prstGeom>
          <a:solidFill>
            <a:srgbClr val="EBEDEB"/>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3" name="Rectangle 19" descr="&quot;&quot;">
            <a:extLst>
              <a:ext uri="{FF2B5EF4-FFF2-40B4-BE49-F238E27FC236}">
                <a16:creationId xmlns:a16="http://schemas.microsoft.com/office/drawing/2014/main" id="{C8B676AF-4159-78BB-FE53-8A41CF9B76E9}"/>
              </a:ext>
            </a:extLst>
          </p:cNvPr>
          <p:cNvSpPr>
            <a:spLocks noChangeArrowheads="1"/>
          </p:cNvSpPr>
          <p:nvPr/>
        </p:nvSpPr>
        <p:spPr bwMode="auto">
          <a:xfrm>
            <a:off x="0" y="3175"/>
            <a:ext cx="12192000" cy="1347788"/>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5" name="Rectangle 10" descr="&quot;&quot;">
            <a:extLst>
              <a:ext uri="{FF2B5EF4-FFF2-40B4-BE49-F238E27FC236}">
                <a16:creationId xmlns:a16="http://schemas.microsoft.com/office/drawing/2014/main" id="{92AC229E-41B2-D199-576C-A96123D3B29B}"/>
              </a:ext>
            </a:extLst>
          </p:cNvPr>
          <p:cNvSpPr>
            <a:spLocks noChangeArrowheads="1"/>
          </p:cNvSpPr>
          <p:nvPr/>
        </p:nvSpPr>
        <p:spPr bwMode="auto">
          <a:xfrm>
            <a:off x="0" y="1350963"/>
            <a:ext cx="12192000" cy="4749800"/>
          </a:xfrm>
          <a:prstGeom prst="rect">
            <a:avLst/>
          </a:prstGeom>
          <a:solidFill>
            <a:srgbClr val="FFFFFF">
              <a:alpha val="59999"/>
            </a:srgbClr>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6" name="Rectangle 11" descr="&quot;&quot;">
            <a:extLst>
              <a:ext uri="{FF2B5EF4-FFF2-40B4-BE49-F238E27FC236}">
                <a16:creationId xmlns:a16="http://schemas.microsoft.com/office/drawing/2014/main" id="{94EABBB4-EFCD-57C8-E49D-8DBEEEF58089}"/>
              </a:ext>
            </a:extLst>
          </p:cNvPr>
          <p:cNvSpPr>
            <a:spLocks noChangeArrowheads="1"/>
          </p:cNvSpPr>
          <p:nvPr/>
        </p:nvSpPr>
        <p:spPr bwMode="auto">
          <a:xfrm>
            <a:off x="0" y="6107113"/>
            <a:ext cx="4651375" cy="750887"/>
          </a:xfrm>
          <a:prstGeom prst="rect">
            <a:avLst/>
          </a:prstGeom>
          <a:solidFill>
            <a:srgbClr val="97A7B8"/>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11" name="Rectangle 8" descr="&quot;&quot;">
            <a:extLst>
              <a:ext uri="{FF2B5EF4-FFF2-40B4-BE49-F238E27FC236}">
                <a16:creationId xmlns:a16="http://schemas.microsoft.com/office/drawing/2014/main" id="{2301BCF7-8347-B6B3-64A4-8DF2BD03BB8D}"/>
              </a:ext>
            </a:extLst>
          </p:cNvPr>
          <p:cNvSpPr>
            <a:spLocks noChangeArrowheads="1"/>
          </p:cNvSpPr>
          <p:nvPr/>
        </p:nvSpPr>
        <p:spPr bwMode="auto">
          <a:xfrm>
            <a:off x="1588" y="6100763"/>
            <a:ext cx="12188825" cy="65087"/>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12" name="Rectangle 12" descr="&quot;&quot;">
            <a:extLst>
              <a:ext uri="{FF2B5EF4-FFF2-40B4-BE49-F238E27FC236}">
                <a16:creationId xmlns:a16="http://schemas.microsoft.com/office/drawing/2014/main" id="{8837F7F3-0C6A-A2F1-F22A-5A04E2E08C67}"/>
              </a:ext>
            </a:extLst>
          </p:cNvPr>
          <p:cNvSpPr>
            <a:spLocks noChangeArrowheads="1"/>
          </p:cNvSpPr>
          <p:nvPr/>
        </p:nvSpPr>
        <p:spPr bwMode="auto">
          <a:xfrm>
            <a:off x="4633913" y="6118225"/>
            <a:ext cx="63500" cy="739775"/>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4" name="Title 1"/>
          <p:cNvSpPr txBox="1">
            <a:spLocks noGrp="1"/>
          </p:cNvSpPr>
          <p:nvPr>
            <p:ph type="title"/>
          </p:nvPr>
        </p:nvSpPr>
        <p:spPr>
          <a:xfrm>
            <a:off x="648931" y="180639"/>
            <a:ext cx="10900141" cy="935778"/>
          </a:xfrm>
        </p:spPr>
        <p:txBody>
          <a:bodyPr>
            <a:noAutofit/>
          </a:bodyPr>
          <a:lstStyle>
            <a:lvl1pPr>
              <a:defRPr>
                <a:solidFill>
                  <a:srgbClr val="FFFFFF"/>
                </a:solidFill>
              </a:defRPr>
            </a:lvl1pPr>
          </a:lstStyle>
          <a:p>
            <a:pPr lvl="0"/>
            <a:r>
              <a:rPr lang="en-GB"/>
              <a:t>Click to add title</a:t>
            </a:r>
          </a:p>
        </p:txBody>
      </p:sp>
      <p:sp>
        <p:nvSpPr>
          <p:cNvPr id="7" name="Content Placeholder 2"/>
          <p:cNvSpPr txBox="1">
            <a:spLocks noGrp="1"/>
          </p:cNvSpPr>
          <p:nvPr>
            <p:ph idx="4294967295"/>
          </p:nvPr>
        </p:nvSpPr>
        <p:spPr>
          <a:xfrm>
            <a:off x="648931" y="1834002"/>
            <a:ext cx="4727731" cy="465155"/>
          </a:xfrm>
        </p:spPr>
        <p:txBody>
          <a:bodyPr anchor="t">
            <a:noAutofit/>
          </a:bodyPr>
          <a:lstStyle>
            <a:lvl1pPr>
              <a:defRPr sz="2000"/>
            </a:lvl1pPr>
          </a:lstStyle>
          <a:p>
            <a:pPr lvl="0"/>
            <a:r>
              <a:rPr lang="en-GB"/>
              <a:t>Click to add subtitle</a:t>
            </a:r>
          </a:p>
        </p:txBody>
      </p:sp>
      <p:sp>
        <p:nvSpPr>
          <p:cNvPr id="8" name="Content Placeholder 2"/>
          <p:cNvSpPr txBox="1">
            <a:spLocks noGrp="1"/>
          </p:cNvSpPr>
          <p:nvPr>
            <p:ph idx="4294967295"/>
          </p:nvPr>
        </p:nvSpPr>
        <p:spPr>
          <a:xfrm>
            <a:off x="648931" y="2422382"/>
            <a:ext cx="4727731" cy="3029443"/>
          </a:xfrm>
        </p:spPr>
        <p:txBody>
          <a:bodyPr anchor="t">
            <a:noAutofit/>
          </a:bodyPr>
          <a:lstStyle>
            <a:lvl1pPr marL="283464" indent="-283464">
              <a:buSzPct val="100000"/>
              <a:buFont typeface="Arial" pitchFamily="34"/>
              <a:buChar char="•"/>
              <a:defRPr sz="1600" b="0"/>
            </a:lvl1pPr>
          </a:lstStyle>
          <a:p>
            <a:pPr lvl="0"/>
            <a:r>
              <a:rPr lang="en-GB"/>
              <a:t> Click to add text</a:t>
            </a:r>
          </a:p>
        </p:txBody>
      </p:sp>
      <p:sp>
        <p:nvSpPr>
          <p:cNvPr id="9" name="Content Placeholder 2"/>
          <p:cNvSpPr txBox="1">
            <a:spLocks noGrp="1"/>
          </p:cNvSpPr>
          <p:nvPr>
            <p:ph idx="4294967295"/>
          </p:nvPr>
        </p:nvSpPr>
        <p:spPr>
          <a:xfrm>
            <a:off x="6096003" y="1834002"/>
            <a:ext cx="4727731" cy="465155"/>
          </a:xfrm>
        </p:spPr>
        <p:txBody>
          <a:bodyPr anchor="t">
            <a:noAutofit/>
          </a:bodyPr>
          <a:lstStyle>
            <a:lvl1pPr>
              <a:defRPr sz="2000"/>
            </a:lvl1pPr>
          </a:lstStyle>
          <a:p>
            <a:pPr lvl="0"/>
            <a:r>
              <a:rPr lang="en-GB"/>
              <a:t>Click to add subtitle</a:t>
            </a:r>
          </a:p>
        </p:txBody>
      </p:sp>
      <p:sp>
        <p:nvSpPr>
          <p:cNvPr id="10" name="Content Placeholder 2"/>
          <p:cNvSpPr txBox="1">
            <a:spLocks noGrp="1"/>
          </p:cNvSpPr>
          <p:nvPr>
            <p:ph idx="4294967295"/>
          </p:nvPr>
        </p:nvSpPr>
        <p:spPr>
          <a:xfrm>
            <a:off x="6096003" y="2422382"/>
            <a:ext cx="4727731" cy="3029443"/>
          </a:xfrm>
        </p:spPr>
        <p:txBody>
          <a:bodyPr anchor="t">
            <a:noAutofit/>
          </a:bodyPr>
          <a:lstStyle>
            <a:lvl1pPr marL="283464" indent="-283464">
              <a:buSzPct val="100000"/>
              <a:buFont typeface="Arial" pitchFamily="34"/>
              <a:buChar char="•"/>
              <a:defRPr sz="1600" b="0"/>
            </a:lvl1pPr>
          </a:lstStyle>
          <a:p>
            <a:pPr lvl="0"/>
            <a:r>
              <a:rPr lang="en-GB"/>
              <a:t> Click to add text</a:t>
            </a:r>
          </a:p>
        </p:txBody>
      </p:sp>
      <p:sp>
        <p:nvSpPr>
          <p:cNvPr id="13" name="Footer Placeholder 29">
            <a:extLst>
              <a:ext uri="{FF2B5EF4-FFF2-40B4-BE49-F238E27FC236}">
                <a16:creationId xmlns:a16="http://schemas.microsoft.com/office/drawing/2014/main" id="{FE6BF764-63D4-622E-0415-B2A3743F8158}"/>
              </a:ext>
            </a:extLst>
          </p:cNvPr>
          <p:cNvSpPr txBox="1">
            <a:spLocks noGrp="1"/>
          </p:cNvSpPr>
          <p:nvPr>
            <p:ph type="ftr" sz="quarter" idx="10"/>
          </p:nvPr>
        </p:nvSpPr>
        <p:spPr>
          <a:xfrm>
            <a:off x="642938" y="6308725"/>
            <a:ext cx="3424237" cy="457200"/>
          </a:xfrm>
        </p:spPr>
        <p:txBody>
          <a:bodyPr/>
          <a:lstStyle>
            <a:lvl1pPr>
              <a:defRPr>
                <a:solidFill>
                  <a:srgbClr val="FFFFFF"/>
                </a:solidFill>
              </a:defRPr>
            </a:lvl1pPr>
          </a:lstStyle>
          <a:p>
            <a:pPr>
              <a:defRPr/>
            </a:pPr>
            <a:r>
              <a:t>Presentation Title</a:t>
            </a:r>
          </a:p>
        </p:txBody>
      </p:sp>
      <p:sp>
        <p:nvSpPr>
          <p:cNvPr id="14" name="Date Placeholder 28">
            <a:extLst>
              <a:ext uri="{FF2B5EF4-FFF2-40B4-BE49-F238E27FC236}">
                <a16:creationId xmlns:a16="http://schemas.microsoft.com/office/drawing/2014/main" id="{6FD2A5CF-C25B-A49D-F615-72ADF802D94A}"/>
              </a:ext>
            </a:extLst>
          </p:cNvPr>
          <p:cNvSpPr txBox="1">
            <a:spLocks noGrp="1"/>
          </p:cNvSpPr>
          <p:nvPr>
            <p:ph type="dt" sz="half" idx="11"/>
          </p:nvPr>
        </p:nvSpPr>
        <p:spPr>
          <a:xfrm>
            <a:off x="5373688" y="6308725"/>
            <a:ext cx="3411537" cy="457200"/>
          </a:xfrm>
        </p:spPr>
        <p:txBody>
          <a:bodyPr/>
          <a:lstStyle>
            <a:lvl1pPr>
              <a:defRPr>
                <a:solidFill>
                  <a:srgbClr val="595460"/>
                </a:solidFill>
              </a:defRPr>
            </a:lvl1pPr>
          </a:lstStyle>
          <a:p>
            <a:pPr>
              <a:defRPr/>
            </a:pPr>
            <a:r>
              <a:t>2/1/20XX</a:t>
            </a:r>
          </a:p>
        </p:txBody>
      </p:sp>
      <p:sp>
        <p:nvSpPr>
          <p:cNvPr id="15" name="Slide Number Placeholder 30">
            <a:extLst>
              <a:ext uri="{FF2B5EF4-FFF2-40B4-BE49-F238E27FC236}">
                <a16:creationId xmlns:a16="http://schemas.microsoft.com/office/drawing/2014/main" id="{EEEF89D4-31E5-1D22-CF21-8C781A279CC2}"/>
              </a:ext>
            </a:extLst>
          </p:cNvPr>
          <p:cNvSpPr txBox="1">
            <a:spLocks noGrp="1"/>
          </p:cNvSpPr>
          <p:nvPr>
            <p:ph type="sldNum" sz="quarter" idx="12"/>
          </p:nvPr>
        </p:nvSpPr>
        <p:spPr/>
        <p:txBody>
          <a:bodyPr/>
          <a:lstStyle>
            <a:lvl1pPr>
              <a:defRPr/>
            </a:lvl1pPr>
          </a:lstStyle>
          <a:p>
            <a:pPr>
              <a:defRPr/>
            </a:pPr>
            <a:fld id="{6D3A5D65-E30F-45CB-AB35-3F6F0401274E}" type="slidenum">
              <a:rPr lang="en-GB" altLang="ko-KR"/>
              <a:pPr>
                <a:defRPr/>
              </a:pPr>
              <a:t>‹#›</a:t>
            </a:fld>
            <a:endParaRPr lang="en-GB" altLang="ko-KR"/>
          </a:p>
        </p:txBody>
      </p:sp>
    </p:spTree>
    <p:extLst>
      <p:ext uri="{BB962C8B-B14F-4D97-AF65-F5344CB8AC3E}">
        <p14:creationId xmlns:p14="http://schemas.microsoft.com/office/powerpoint/2010/main" val="367822753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p:cSld name="Content 3 Column">
    <p:spTree>
      <p:nvGrpSpPr>
        <p:cNvPr id="1" name=""/>
        <p:cNvGrpSpPr/>
        <p:nvPr/>
      </p:nvGrpSpPr>
      <p:grpSpPr>
        <a:xfrm>
          <a:off x="0" y="0"/>
          <a:ext cx="0" cy="0"/>
          <a:chOff x="0" y="0"/>
          <a:chExt cx="0" cy="0"/>
        </a:xfrm>
      </p:grpSpPr>
      <p:sp>
        <p:nvSpPr>
          <p:cNvPr id="2" name="Rectangle 8" descr="&quot;&quot;">
            <a:extLst>
              <a:ext uri="{FF2B5EF4-FFF2-40B4-BE49-F238E27FC236}">
                <a16:creationId xmlns:a16="http://schemas.microsoft.com/office/drawing/2014/main" id="{6E613016-D100-86B4-C251-B703FB49B687}"/>
              </a:ext>
            </a:extLst>
          </p:cNvPr>
          <p:cNvSpPr>
            <a:spLocks noChangeArrowheads="1"/>
          </p:cNvSpPr>
          <p:nvPr/>
        </p:nvSpPr>
        <p:spPr bwMode="auto">
          <a:xfrm>
            <a:off x="0" y="0"/>
            <a:ext cx="12188825" cy="6858000"/>
          </a:xfrm>
          <a:prstGeom prst="rect">
            <a:avLst/>
          </a:prstGeom>
          <a:solidFill>
            <a:srgbClr val="EBEDEB"/>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3" name="Rectangle 9" descr="&quot;&quot;">
            <a:extLst>
              <a:ext uri="{FF2B5EF4-FFF2-40B4-BE49-F238E27FC236}">
                <a16:creationId xmlns:a16="http://schemas.microsoft.com/office/drawing/2014/main" id="{A9EDF03E-56A5-8E9D-3AB7-BB7145399380}"/>
              </a:ext>
            </a:extLst>
          </p:cNvPr>
          <p:cNvSpPr>
            <a:spLocks noChangeArrowheads="1"/>
          </p:cNvSpPr>
          <p:nvPr/>
        </p:nvSpPr>
        <p:spPr bwMode="auto">
          <a:xfrm>
            <a:off x="0" y="3175"/>
            <a:ext cx="12192000" cy="1347788"/>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5" name="Rectangle 10" descr="&quot;&quot;">
            <a:extLst>
              <a:ext uri="{FF2B5EF4-FFF2-40B4-BE49-F238E27FC236}">
                <a16:creationId xmlns:a16="http://schemas.microsoft.com/office/drawing/2014/main" id="{86F66CDF-BEB9-40B2-7A24-64EDA8FC626B}"/>
              </a:ext>
            </a:extLst>
          </p:cNvPr>
          <p:cNvSpPr>
            <a:spLocks noChangeArrowheads="1"/>
          </p:cNvSpPr>
          <p:nvPr/>
        </p:nvSpPr>
        <p:spPr bwMode="auto">
          <a:xfrm>
            <a:off x="0" y="1350963"/>
            <a:ext cx="12192000" cy="4749800"/>
          </a:xfrm>
          <a:prstGeom prst="rect">
            <a:avLst/>
          </a:prstGeom>
          <a:solidFill>
            <a:srgbClr val="FFFFFF">
              <a:alpha val="59999"/>
            </a:srgbClr>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6" name="Rectangle 11" descr="&quot;&quot;">
            <a:extLst>
              <a:ext uri="{FF2B5EF4-FFF2-40B4-BE49-F238E27FC236}">
                <a16:creationId xmlns:a16="http://schemas.microsoft.com/office/drawing/2014/main" id="{A0FA745E-A751-C3AD-0A22-AC8D5201757C}"/>
              </a:ext>
            </a:extLst>
          </p:cNvPr>
          <p:cNvSpPr>
            <a:spLocks noChangeArrowheads="1"/>
          </p:cNvSpPr>
          <p:nvPr/>
        </p:nvSpPr>
        <p:spPr bwMode="auto">
          <a:xfrm>
            <a:off x="0" y="6107113"/>
            <a:ext cx="4651375" cy="750887"/>
          </a:xfrm>
          <a:prstGeom prst="rect">
            <a:avLst/>
          </a:prstGeom>
          <a:solidFill>
            <a:srgbClr val="97A7B8"/>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13" name="Rectangle 7" descr="&quot;&quot;">
            <a:extLst>
              <a:ext uri="{FF2B5EF4-FFF2-40B4-BE49-F238E27FC236}">
                <a16:creationId xmlns:a16="http://schemas.microsoft.com/office/drawing/2014/main" id="{1E4EA2FA-5205-3E93-5B14-FDB50B16FF84}"/>
              </a:ext>
            </a:extLst>
          </p:cNvPr>
          <p:cNvSpPr>
            <a:spLocks noChangeArrowheads="1"/>
          </p:cNvSpPr>
          <p:nvPr/>
        </p:nvSpPr>
        <p:spPr bwMode="auto">
          <a:xfrm>
            <a:off x="1588" y="6100763"/>
            <a:ext cx="12188825" cy="65087"/>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14" name="Rectangle 11" descr="&quot;&quot;">
            <a:extLst>
              <a:ext uri="{FF2B5EF4-FFF2-40B4-BE49-F238E27FC236}">
                <a16:creationId xmlns:a16="http://schemas.microsoft.com/office/drawing/2014/main" id="{16AA729B-6834-52AD-2187-B3315BB2BCCA}"/>
              </a:ext>
            </a:extLst>
          </p:cNvPr>
          <p:cNvSpPr>
            <a:spLocks noChangeArrowheads="1"/>
          </p:cNvSpPr>
          <p:nvPr/>
        </p:nvSpPr>
        <p:spPr bwMode="auto">
          <a:xfrm>
            <a:off x="4633913" y="6118225"/>
            <a:ext cx="63500" cy="739775"/>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4" name="Title 1"/>
          <p:cNvSpPr txBox="1">
            <a:spLocks noGrp="1"/>
          </p:cNvSpPr>
          <p:nvPr>
            <p:ph type="title"/>
          </p:nvPr>
        </p:nvSpPr>
        <p:spPr>
          <a:xfrm>
            <a:off x="648931" y="180639"/>
            <a:ext cx="10900141" cy="935778"/>
          </a:xfrm>
        </p:spPr>
        <p:txBody>
          <a:bodyPr>
            <a:noAutofit/>
          </a:bodyPr>
          <a:lstStyle>
            <a:lvl1pPr>
              <a:defRPr>
                <a:solidFill>
                  <a:srgbClr val="FFFFFF"/>
                </a:solidFill>
              </a:defRPr>
            </a:lvl1pPr>
          </a:lstStyle>
          <a:p>
            <a:pPr lvl="0"/>
            <a:r>
              <a:rPr lang="en-GB"/>
              <a:t>Click to add title</a:t>
            </a:r>
          </a:p>
        </p:txBody>
      </p:sp>
      <p:sp>
        <p:nvSpPr>
          <p:cNvPr id="7" name="Content Placeholder 2"/>
          <p:cNvSpPr txBox="1">
            <a:spLocks noGrp="1"/>
          </p:cNvSpPr>
          <p:nvPr>
            <p:ph idx="4294967295"/>
          </p:nvPr>
        </p:nvSpPr>
        <p:spPr>
          <a:xfrm>
            <a:off x="648931" y="1834002"/>
            <a:ext cx="3519031" cy="465155"/>
          </a:xfrm>
        </p:spPr>
        <p:txBody>
          <a:bodyPr anchor="t">
            <a:noAutofit/>
          </a:bodyPr>
          <a:lstStyle>
            <a:lvl1pPr>
              <a:defRPr sz="2000"/>
            </a:lvl1pPr>
          </a:lstStyle>
          <a:p>
            <a:pPr lvl="0"/>
            <a:r>
              <a:rPr lang="en-GB"/>
              <a:t>Click to add subtitle</a:t>
            </a:r>
          </a:p>
        </p:txBody>
      </p:sp>
      <p:sp>
        <p:nvSpPr>
          <p:cNvPr id="8" name="Content Placeholder 2"/>
          <p:cNvSpPr txBox="1">
            <a:spLocks noGrp="1"/>
          </p:cNvSpPr>
          <p:nvPr>
            <p:ph idx="4294967295"/>
          </p:nvPr>
        </p:nvSpPr>
        <p:spPr>
          <a:xfrm>
            <a:off x="648931" y="2419557"/>
            <a:ext cx="3519031" cy="3197263"/>
          </a:xfrm>
        </p:spPr>
        <p:txBody>
          <a:bodyPr anchor="t"/>
          <a:lstStyle>
            <a:lvl1pPr marL="283464" indent="-283464">
              <a:buSzPct val="100000"/>
              <a:buFont typeface="Arial" pitchFamily="34"/>
              <a:buChar char="•"/>
              <a:defRPr sz="1600" b="0"/>
            </a:lvl1pPr>
          </a:lstStyle>
          <a:p>
            <a:pPr lvl="0"/>
            <a:r>
              <a:rPr lang="en-GB"/>
              <a:t> Click to add text</a:t>
            </a:r>
          </a:p>
        </p:txBody>
      </p:sp>
      <p:sp>
        <p:nvSpPr>
          <p:cNvPr id="9" name="Content Placeholder 2"/>
          <p:cNvSpPr txBox="1">
            <a:spLocks noGrp="1"/>
          </p:cNvSpPr>
          <p:nvPr>
            <p:ph idx="4294967295"/>
          </p:nvPr>
        </p:nvSpPr>
        <p:spPr>
          <a:xfrm>
            <a:off x="4336487" y="1828351"/>
            <a:ext cx="3519031" cy="465155"/>
          </a:xfrm>
        </p:spPr>
        <p:txBody>
          <a:bodyPr anchor="t">
            <a:noAutofit/>
          </a:bodyPr>
          <a:lstStyle>
            <a:lvl1pPr>
              <a:defRPr sz="2000"/>
            </a:lvl1pPr>
          </a:lstStyle>
          <a:p>
            <a:pPr lvl="0"/>
            <a:r>
              <a:rPr lang="en-GB"/>
              <a:t>Click to add subtitle</a:t>
            </a:r>
          </a:p>
        </p:txBody>
      </p:sp>
      <p:sp>
        <p:nvSpPr>
          <p:cNvPr id="10" name="Content Placeholder 2"/>
          <p:cNvSpPr txBox="1">
            <a:spLocks noGrp="1"/>
          </p:cNvSpPr>
          <p:nvPr>
            <p:ph idx="4294967295"/>
          </p:nvPr>
        </p:nvSpPr>
        <p:spPr>
          <a:xfrm>
            <a:off x="4336487" y="2419557"/>
            <a:ext cx="3519031" cy="3197263"/>
          </a:xfrm>
        </p:spPr>
        <p:txBody>
          <a:bodyPr anchor="t"/>
          <a:lstStyle>
            <a:lvl1pPr marL="283464" indent="-283464">
              <a:buSzPct val="100000"/>
              <a:buFont typeface="Arial" pitchFamily="34"/>
              <a:buChar char="•"/>
              <a:defRPr sz="1600" b="0"/>
            </a:lvl1pPr>
          </a:lstStyle>
          <a:p>
            <a:pPr lvl="0"/>
            <a:r>
              <a:rPr lang="en-GB"/>
              <a:t> Click to add text</a:t>
            </a:r>
          </a:p>
        </p:txBody>
      </p:sp>
      <p:sp>
        <p:nvSpPr>
          <p:cNvPr id="11" name="Content Placeholder 2"/>
          <p:cNvSpPr txBox="1">
            <a:spLocks noGrp="1"/>
          </p:cNvSpPr>
          <p:nvPr>
            <p:ph idx="4294967295"/>
          </p:nvPr>
        </p:nvSpPr>
        <p:spPr>
          <a:xfrm>
            <a:off x="8024033" y="1834002"/>
            <a:ext cx="3519031" cy="465155"/>
          </a:xfrm>
        </p:spPr>
        <p:txBody>
          <a:bodyPr anchor="t">
            <a:noAutofit/>
          </a:bodyPr>
          <a:lstStyle>
            <a:lvl1pPr>
              <a:defRPr sz="2000"/>
            </a:lvl1pPr>
          </a:lstStyle>
          <a:p>
            <a:pPr lvl="0"/>
            <a:r>
              <a:rPr lang="en-GB"/>
              <a:t>Click to add subtitle</a:t>
            </a:r>
          </a:p>
        </p:txBody>
      </p:sp>
      <p:sp>
        <p:nvSpPr>
          <p:cNvPr id="12" name="Content Placeholder 2"/>
          <p:cNvSpPr txBox="1">
            <a:spLocks noGrp="1"/>
          </p:cNvSpPr>
          <p:nvPr>
            <p:ph idx="4294967295"/>
          </p:nvPr>
        </p:nvSpPr>
        <p:spPr>
          <a:xfrm>
            <a:off x="8024033" y="2419557"/>
            <a:ext cx="3519031" cy="3197263"/>
          </a:xfrm>
        </p:spPr>
        <p:txBody>
          <a:bodyPr anchor="t"/>
          <a:lstStyle>
            <a:lvl1pPr marL="283464" indent="-283464">
              <a:buSzPct val="100000"/>
              <a:buFont typeface="Arial" pitchFamily="34"/>
              <a:buChar char="•"/>
              <a:defRPr sz="1600" b="0"/>
            </a:lvl1pPr>
          </a:lstStyle>
          <a:p>
            <a:pPr lvl="0"/>
            <a:r>
              <a:rPr lang="en-GB"/>
              <a:t> Click to add text</a:t>
            </a:r>
          </a:p>
        </p:txBody>
      </p:sp>
      <p:sp>
        <p:nvSpPr>
          <p:cNvPr id="15" name="Footer Placeholder 29">
            <a:extLst>
              <a:ext uri="{FF2B5EF4-FFF2-40B4-BE49-F238E27FC236}">
                <a16:creationId xmlns:a16="http://schemas.microsoft.com/office/drawing/2014/main" id="{F2702DB3-EED6-C7B2-728D-B0C9D7FCBA5A}"/>
              </a:ext>
            </a:extLst>
          </p:cNvPr>
          <p:cNvSpPr txBox="1">
            <a:spLocks noGrp="1"/>
          </p:cNvSpPr>
          <p:nvPr>
            <p:ph type="ftr" sz="quarter" idx="10"/>
          </p:nvPr>
        </p:nvSpPr>
        <p:spPr>
          <a:xfrm>
            <a:off x="642938" y="6308725"/>
            <a:ext cx="3424237" cy="457200"/>
          </a:xfrm>
        </p:spPr>
        <p:txBody>
          <a:bodyPr/>
          <a:lstStyle>
            <a:lvl1pPr>
              <a:defRPr>
                <a:solidFill>
                  <a:srgbClr val="FFFFFF"/>
                </a:solidFill>
              </a:defRPr>
            </a:lvl1pPr>
          </a:lstStyle>
          <a:p>
            <a:pPr>
              <a:defRPr/>
            </a:pPr>
            <a:r>
              <a:t>Presentation Title</a:t>
            </a:r>
          </a:p>
        </p:txBody>
      </p:sp>
      <p:sp>
        <p:nvSpPr>
          <p:cNvPr id="16" name="Date Placeholder 28">
            <a:extLst>
              <a:ext uri="{FF2B5EF4-FFF2-40B4-BE49-F238E27FC236}">
                <a16:creationId xmlns:a16="http://schemas.microsoft.com/office/drawing/2014/main" id="{F4526A7F-D41F-0A60-84DE-59E810E4F297}"/>
              </a:ext>
            </a:extLst>
          </p:cNvPr>
          <p:cNvSpPr txBox="1">
            <a:spLocks noGrp="1"/>
          </p:cNvSpPr>
          <p:nvPr>
            <p:ph type="dt" sz="half" idx="11"/>
          </p:nvPr>
        </p:nvSpPr>
        <p:spPr>
          <a:xfrm>
            <a:off x="5373688" y="6308725"/>
            <a:ext cx="3411537" cy="457200"/>
          </a:xfrm>
        </p:spPr>
        <p:txBody>
          <a:bodyPr/>
          <a:lstStyle>
            <a:lvl1pPr>
              <a:defRPr>
                <a:solidFill>
                  <a:srgbClr val="595460"/>
                </a:solidFill>
              </a:defRPr>
            </a:lvl1pPr>
          </a:lstStyle>
          <a:p>
            <a:pPr>
              <a:defRPr/>
            </a:pPr>
            <a:r>
              <a:t>2/1/20XX</a:t>
            </a:r>
          </a:p>
        </p:txBody>
      </p:sp>
      <p:sp>
        <p:nvSpPr>
          <p:cNvPr id="17" name="Slide Number Placeholder 30">
            <a:extLst>
              <a:ext uri="{FF2B5EF4-FFF2-40B4-BE49-F238E27FC236}">
                <a16:creationId xmlns:a16="http://schemas.microsoft.com/office/drawing/2014/main" id="{FF9FB8EF-1949-59B8-69A9-28C7188DC99A}"/>
              </a:ext>
            </a:extLst>
          </p:cNvPr>
          <p:cNvSpPr txBox="1">
            <a:spLocks noGrp="1"/>
          </p:cNvSpPr>
          <p:nvPr>
            <p:ph type="sldNum" sz="quarter" idx="12"/>
          </p:nvPr>
        </p:nvSpPr>
        <p:spPr/>
        <p:txBody>
          <a:bodyPr/>
          <a:lstStyle>
            <a:lvl1pPr>
              <a:defRPr/>
            </a:lvl1pPr>
          </a:lstStyle>
          <a:p>
            <a:pPr>
              <a:defRPr/>
            </a:pPr>
            <a:fld id="{D00373DB-9700-49E2-9A21-719FC1F92793}" type="slidenum">
              <a:rPr lang="en-GB" altLang="ko-KR"/>
              <a:pPr>
                <a:defRPr/>
              </a:pPr>
              <a:t>‹#›</a:t>
            </a:fld>
            <a:endParaRPr lang="en-GB" altLang="ko-KR"/>
          </a:p>
        </p:txBody>
      </p:sp>
    </p:spTree>
    <p:extLst>
      <p:ext uri="{BB962C8B-B14F-4D97-AF65-F5344CB8AC3E}">
        <p14:creationId xmlns:p14="http://schemas.microsoft.com/office/powerpoint/2010/main" val="422968900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Summary">
    <p:spTree>
      <p:nvGrpSpPr>
        <p:cNvPr id="1" name=""/>
        <p:cNvGrpSpPr/>
        <p:nvPr/>
      </p:nvGrpSpPr>
      <p:grpSpPr>
        <a:xfrm>
          <a:off x="0" y="0"/>
          <a:ext cx="0" cy="0"/>
          <a:chOff x="0" y="0"/>
          <a:chExt cx="0" cy="0"/>
        </a:xfrm>
      </p:grpSpPr>
      <p:sp>
        <p:nvSpPr>
          <p:cNvPr id="2" name="Rectangle 5" descr="&quot;&quot;">
            <a:extLst>
              <a:ext uri="{FF2B5EF4-FFF2-40B4-BE49-F238E27FC236}">
                <a16:creationId xmlns:a16="http://schemas.microsoft.com/office/drawing/2014/main" id="{F595FFB3-020B-3938-71F8-EA09E95CD36E}"/>
              </a:ext>
            </a:extLst>
          </p:cNvPr>
          <p:cNvSpPr>
            <a:spLocks noChangeArrowheads="1"/>
          </p:cNvSpPr>
          <p:nvPr/>
        </p:nvSpPr>
        <p:spPr bwMode="auto">
          <a:xfrm flipH="1">
            <a:off x="0" y="0"/>
            <a:ext cx="12192000" cy="6858000"/>
          </a:xfrm>
          <a:prstGeom prst="rect">
            <a:avLst/>
          </a:prstGeom>
          <a:solidFill>
            <a:srgbClr val="EBEDEB"/>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3" name="Rectangle 10" descr="&quot;&quot;">
            <a:extLst>
              <a:ext uri="{FF2B5EF4-FFF2-40B4-BE49-F238E27FC236}">
                <a16:creationId xmlns:a16="http://schemas.microsoft.com/office/drawing/2014/main" id="{10250616-D082-BEAC-9BA1-F00EFF74E1A9}"/>
              </a:ext>
            </a:extLst>
          </p:cNvPr>
          <p:cNvSpPr>
            <a:spLocks noChangeArrowheads="1"/>
          </p:cNvSpPr>
          <p:nvPr/>
        </p:nvSpPr>
        <p:spPr bwMode="auto">
          <a:xfrm>
            <a:off x="4676775" y="0"/>
            <a:ext cx="7515225" cy="6858000"/>
          </a:xfrm>
          <a:prstGeom prst="rect">
            <a:avLst/>
          </a:prstGeom>
          <a:solidFill>
            <a:srgbClr val="FFFFFF">
              <a:alpha val="74901"/>
            </a:srgbClr>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5" name="Rectangle 9" descr="&quot;&quot;">
            <a:extLst>
              <a:ext uri="{FF2B5EF4-FFF2-40B4-BE49-F238E27FC236}">
                <a16:creationId xmlns:a16="http://schemas.microsoft.com/office/drawing/2014/main" id="{B75776C4-7616-CAE6-DBD7-30C5C3E7A4E8}"/>
              </a:ext>
            </a:extLst>
          </p:cNvPr>
          <p:cNvSpPr>
            <a:spLocks noChangeArrowheads="1"/>
          </p:cNvSpPr>
          <p:nvPr/>
        </p:nvSpPr>
        <p:spPr bwMode="auto">
          <a:xfrm rot="5400013">
            <a:off x="1216025" y="3397250"/>
            <a:ext cx="6858000" cy="63500"/>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6" name="Rectangle 12" descr="&quot;&quot;">
            <a:extLst>
              <a:ext uri="{FF2B5EF4-FFF2-40B4-BE49-F238E27FC236}">
                <a16:creationId xmlns:a16="http://schemas.microsoft.com/office/drawing/2014/main" id="{2988B8F3-E2DB-A5CD-9070-590854FF2556}"/>
              </a:ext>
            </a:extLst>
          </p:cNvPr>
          <p:cNvSpPr>
            <a:spLocks noChangeArrowheads="1"/>
          </p:cNvSpPr>
          <p:nvPr/>
        </p:nvSpPr>
        <p:spPr bwMode="auto">
          <a:xfrm>
            <a:off x="0" y="2249488"/>
            <a:ext cx="4618038" cy="63500"/>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7" name="Rectangle 13" descr="&quot;&quot;">
            <a:extLst>
              <a:ext uri="{FF2B5EF4-FFF2-40B4-BE49-F238E27FC236}">
                <a16:creationId xmlns:a16="http://schemas.microsoft.com/office/drawing/2014/main" id="{8FD546BE-34EB-7196-DBAA-C4B8DBB982BC}"/>
              </a:ext>
            </a:extLst>
          </p:cNvPr>
          <p:cNvSpPr>
            <a:spLocks noChangeArrowheads="1"/>
          </p:cNvSpPr>
          <p:nvPr/>
        </p:nvSpPr>
        <p:spPr bwMode="auto">
          <a:xfrm>
            <a:off x="0" y="4546600"/>
            <a:ext cx="4618038" cy="63500"/>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4" name="Title 1"/>
          <p:cNvSpPr txBox="1">
            <a:spLocks noGrp="1"/>
          </p:cNvSpPr>
          <p:nvPr>
            <p:ph type="title"/>
          </p:nvPr>
        </p:nvSpPr>
        <p:spPr>
          <a:xfrm>
            <a:off x="5376672" y="537383"/>
            <a:ext cx="6172410" cy="1031927"/>
          </a:xfrm>
        </p:spPr>
        <p:txBody>
          <a:bodyPr/>
          <a:lstStyle>
            <a:lvl1pPr>
              <a:defRPr/>
            </a:lvl1pPr>
          </a:lstStyle>
          <a:p>
            <a:pPr lvl="0"/>
            <a:r>
              <a:rPr lang="en-GB"/>
              <a:t>Click to add title</a:t>
            </a:r>
          </a:p>
        </p:txBody>
      </p:sp>
      <p:sp>
        <p:nvSpPr>
          <p:cNvPr id="8" name="Picture Placeholder 19"/>
          <p:cNvSpPr txBox="1">
            <a:spLocks noGrp="1"/>
          </p:cNvSpPr>
          <p:nvPr>
            <p:ph type="pic" idx="4294967295"/>
          </p:nvPr>
        </p:nvSpPr>
        <p:spPr>
          <a:xfrm>
            <a:off x="0" y="0"/>
            <a:ext cx="4613541" cy="2249323"/>
          </a:xfrm>
        </p:spPr>
        <p:txBody>
          <a:bodyPr anchor="t" anchorCtr="1"/>
          <a:lstStyle>
            <a:lvl1pPr algn="ctr">
              <a:defRPr/>
            </a:lvl1pPr>
          </a:lstStyle>
          <a:p>
            <a:pPr lvl="0"/>
            <a:r>
              <a:rPr lang="en-GB" noProof="0"/>
              <a:t>Click to add picture</a:t>
            </a:r>
          </a:p>
        </p:txBody>
      </p:sp>
      <p:sp>
        <p:nvSpPr>
          <p:cNvPr id="9" name="Picture Placeholder 19"/>
          <p:cNvSpPr txBox="1">
            <a:spLocks noGrp="1"/>
          </p:cNvSpPr>
          <p:nvPr>
            <p:ph type="pic" idx="4294967295"/>
          </p:nvPr>
        </p:nvSpPr>
        <p:spPr>
          <a:xfrm>
            <a:off x="0" y="2311338"/>
            <a:ext cx="4613541" cy="2241523"/>
          </a:xfrm>
        </p:spPr>
        <p:txBody>
          <a:bodyPr anchor="t" anchorCtr="1"/>
          <a:lstStyle>
            <a:lvl1pPr algn="ctr">
              <a:defRPr/>
            </a:lvl1pPr>
          </a:lstStyle>
          <a:p>
            <a:pPr lvl="0"/>
            <a:r>
              <a:rPr lang="en-GB" noProof="0"/>
              <a:t>Click to add picture</a:t>
            </a:r>
          </a:p>
        </p:txBody>
      </p:sp>
      <p:sp>
        <p:nvSpPr>
          <p:cNvPr id="10" name="Picture Placeholder 19"/>
          <p:cNvSpPr txBox="1">
            <a:spLocks noGrp="1"/>
          </p:cNvSpPr>
          <p:nvPr>
            <p:ph type="pic" idx="4294967295"/>
          </p:nvPr>
        </p:nvSpPr>
        <p:spPr>
          <a:xfrm>
            <a:off x="0" y="4613568"/>
            <a:ext cx="4613541" cy="2241523"/>
          </a:xfrm>
        </p:spPr>
        <p:txBody>
          <a:bodyPr anchor="t" anchorCtr="1"/>
          <a:lstStyle>
            <a:lvl1pPr algn="ctr">
              <a:defRPr/>
            </a:lvl1pPr>
          </a:lstStyle>
          <a:p>
            <a:pPr lvl="0"/>
            <a:r>
              <a:rPr lang="en-GB" noProof="0"/>
              <a:t>Click to add picture</a:t>
            </a:r>
          </a:p>
        </p:txBody>
      </p:sp>
      <p:sp>
        <p:nvSpPr>
          <p:cNvPr id="11" name="Content Placeholder 2"/>
          <p:cNvSpPr txBox="1">
            <a:spLocks noGrp="1"/>
          </p:cNvSpPr>
          <p:nvPr>
            <p:ph idx="4294967295"/>
          </p:nvPr>
        </p:nvSpPr>
        <p:spPr>
          <a:xfrm>
            <a:off x="5376672" y="1735741"/>
            <a:ext cx="6172410" cy="3767492"/>
          </a:xfrm>
        </p:spPr>
        <p:txBody>
          <a:bodyPr anchor="t"/>
          <a:lstStyle>
            <a:lvl1pPr>
              <a:defRPr sz="1600" b="0"/>
            </a:lvl1pPr>
          </a:lstStyle>
          <a:p>
            <a:pPr lvl="0"/>
            <a:r>
              <a:rPr lang="en-GB"/>
              <a:t> Click to add text</a:t>
            </a:r>
          </a:p>
        </p:txBody>
      </p:sp>
      <p:sp>
        <p:nvSpPr>
          <p:cNvPr id="12" name="Footer Placeholder 4">
            <a:extLst>
              <a:ext uri="{FF2B5EF4-FFF2-40B4-BE49-F238E27FC236}">
                <a16:creationId xmlns:a16="http://schemas.microsoft.com/office/drawing/2014/main" id="{66C9C5EC-F1CB-825C-D884-6E2B476BEE47}"/>
              </a:ext>
            </a:extLst>
          </p:cNvPr>
          <p:cNvSpPr txBox="1">
            <a:spLocks noGrp="1"/>
          </p:cNvSpPr>
          <p:nvPr>
            <p:ph type="ftr" sz="quarter" idx="10"/>
          </p:nvPr>
        </p:nvSpPr>
        <p:spPr>
          <a:xfrm>
            <a:off x="642938" y="6308725"/>
            <a:ext cx="3271837" cy="457200"/>
          </a:xfrm>
        </p:spPr>
        <p:txBody>
          <a:bodyPr/>
          <a:lstStyle>
            <a:lvl1pPr>
              <a:defRPr>
                <a:solidFill>
                  <a:srgbClr val="FFFFFF"/>
                </a:solidFill>
                <a:effectLst>
                  <a:outerShdw dist="38096" dir="2700000">
                    <a:srgbClr val="000000"/>
                  </a:outerShdw>
                </a:effectLst>
              </a:defRPr>
            </a:lvl1pPr>
          </a:lstStyle>
          <a:p>
            <a:pPr>
              <a:defRPr/>
            </a:pPr>
            <a:r>
              <a:t>Presentation Title</a:t>
            </a:r>
          </a:p>
        </p:txBody>
      </p:sp>
      <p:sp>
        <p:nvSpPr>
          <p:cNvPr id="13" name="Date Placeholder 3">
            <a:extLst>
              <a:ext uri="{FF2B5EF4-FFF2-40B4-BE49-F238E27FC236}">
                <a16:creationId xmlns:a16="http://schemas.microsoft.com/office/drawing/2014/main" id="{F05C002B-7101-EFC5-218A-3B1449BAAC3E}"/>
              </a:ext>
            </a:extLst>
          </p:cNvPr>
          <p:cNvSpPr txBox="1">
            <a:spLocks noGrp="1"/>
          </p:cNvSpPr>
          <p:nvPr>
            <p:ph type="dt" sz="half" idx="11"/>
          </p:nvPr>
        </p:nvSpPr>
        <p:spPr>
          <a:xfrm>
            <a:off x="5376863" y="6308725"/>
            <a:ext cx="3411537" cy="457200"/>
          </a:xfrm>
        </p:spPr>
        <p:txBody>
          <a:bodyPr/>
          <a:lstStyle>
            <a:lvl1pPr>
              <a:defRPr>
                <a:solidFill>
                  <a:srgbClr val="595460"/>
                </a:solidFill>
              </a:defRPr>
            </a:lvl1pPr>
          </a:lstStyle>
          <a:p>
            <a:pPr>
              <a:defRPr/>
            </a:pPr>
            <a:r>
              <a:t>2/1/20XX</a:t>
            </a:r>
          </a:p>
        </p:txBody>
      </p:sp>
      <p:sp>
        <p:nvSpPr>
          <p:cNvPr id="14" name="Slide Number Placeholder 5">
            <a:extLst>
              <a:ext uri="{FF2B5EF4-FFF2-40B4-BE49-F238E27FC236}">
                <a16:creationId xmlns:a16="http://schemas.microsoft.com/office/drawing/2014/main" id="{0096D0A9-8A94-FBA1-7100-43237E5C8A5F}"/>
              </a:ext>
            </a:extLst>
          </p:cNvPr>
          <p:cNvSpPr txBox="1">
            <a:spLocks noGrp="1"/>
          </p:cNvSpPr>
          <p:nvPr>
            <p:ph type="sldNum" sz="quarter" idx="12"/>
          </p:nvPr>
        </p:nvSpPr>
        <p:spPr/>
        <p:txBody>
          <a:bodyPr/>
          <a:lstStyle>
            <a:lvl1pPr>
              <a:defRPr/>
            </a:lvl1pPr>
          </a:lstStyle>
          <a:p>
            <a:pPr>
              <a:defRPr/>
            </a:pPr>
            <a:fld id="{F4C2541A-5A09-4C1D-AC5A-822056BAD98D}" type="slidenum">
              <a:rPr lang="en-GB" altLang="ko-KR"/>
              <a:pPr>
                <a:defRPr/>
              </a:pPr>
              <a:t>‹#›</a:t>
            </a:fld>
            <a:endParaRPr lang="en-GB" altLang="ko-KR"/>
          </a:p>
        </p:txBody>
      </p:sp>
    </p:spTree>
    <p:extLst>
      <p:ext uri="{BB962C8B-B14F-4D97-AF65-F5344CB8AC3E}">
        <p14:creationId xmlns:p14="http://schemas.microsoft.com/office/powerpoint/2010/main" val="323025049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Closing">
    <p:spTree>
      <p:nvGrpSpPr>
        <p:cNvPr id="1" name=""/>
        <p:cNvGrpSpPr/>
        <p:nvPr/>
      </p:nvGrpSpPr>
      <p:grpSpPr>
        <a:xfrm>
          <a:off x="0" y="0"/>
          <a:ext cx="0" cy="0"/>
          <a:chOff x="0" y="0"/>
          <a:chExt cx="0" cy="0"/>
        </a:xfrm>
      </p:grpSpPr>
      <p:sp>
        <p:nvSpPr>
          <p:cNvPr id="2" name="Rectangle 5" descr="&quot;&quot;">
            <a:extLst>
              <a:ext uri="{FF2B5EF4-FFF2-40B4-BE49-F238E27FC236}">
                <a16:creationId xmlns:a16="http://schemas.microsoft.com/office/drawing/2014/main" id="{F5CC2B34-C576-5D0A-33A1-D24CA7982FA9}"/>
              </a:ext>
            </a:extLst>
          </p:cNvPr>
          <p:cNvSpPr>
            <a:spLocks noChangeArrowheads="1"/>
          </p:cNvSpPr>
          <p:nvPr/>
        </p:nvSpPr>
        <p:spPr bwMode="auto">
          <a:xfrm flipH="1">
            <a:off x="0" y="0"/>
            <a:ext cx="12192000" cy="6858000"/>
          </a:xfrm>
          <a:prstGeom prst="rect">
            <a:avLst/>
          </a:prstGeom>
          <a:solidFill>
            <a:srgbClr val="EBEDEB"/>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3" name="Rectangle 6" descr="&quot;&quot;">
            <a:extLst>
              <a:ext uri="{FF2B5EF4-FFF2-40B4-BE49-F238E27FC236}">
                <a16:creationId xmlns:a16="http://schemas.microsoft.com/office/drawing/2014/main" id="{B84886F1-45D5-703F-37CA-B3C0F9C44695}"/>
              </a:ext>
            </a:extLst>
          </p:cNvPr>
          <p:cNvSpPr>
            <a:spLocks noChangeArrowheads="1"/>
          </p:cNvSpPr>
          <p:nvPr/>
        </p:nvSpPr>
        <p:spPr bwMode="auto">
          <a:xfrm>
            <a:off x="0" y="866775"/>
            <a:ext cx="6832600" cy="2593975"/>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7" name="Rectangle 8" descr="&quot;&quot;">
            <a:extLst>
              <a:ext uri="{FF2B5EF4-FFF2-40B4-BE49-F238E27FC236}">
                <a16:creationId xmlns:a16="http://schemas.microsoft.com/office/drawing/2014/main" id="{0B48EF1F-3479-F3A3-65E3-F855FD78C7B9}"/>
              </a:ext>
            </a:extLst>
          </p:cNvPr>
          <p:cNvSpPr>
            <a:spLocks noChangeArrowheads="1"/>
          </p:cNvSpPr>
          <p:nvPr/>
        </p:nvSpPr>
        <p:spPr bwMode="auto">
          <a:xfrm>
            <a:off x="-3175" y="920750"/>
            <a:ext cx="1071563" cy="2465388"/>
          </a:xfrm>
          <a:prstGeom prst="rect">
            <a:avLst/>
          </a:prstGeom>
          <a:solidFill>
            <a:srgbClr val="97A7B8"/>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8" name="Rectangle 9" descr="&quot;&quot;">
            <a:extLst>
              <a:ext uri="{FF2B5EF4-FFF2-40B4-BE49-F238E27FC236}">
                <a16:creationId xmlns:a16="http://schemas.microsoft.com/office/drawing/2014/main" id="{F971FEF9-A41C-0CCD-FDCB-002FFF208305}"/>
              </a:ext>
            </a:extLst>
          </p:cNvPr>
          <p:cNvSpPr>
            <a:spLocks noChangeArrowheads="1"/>
          </p:cNvSpPr>
          <p:nvPr/>
        </p:nvSpPr>
        <p:spPr bwMode="auto">
          <a:xfrm rot="5400013">
            <a:off x="-2389981" y="3396456"/>
            <a:ext cx="6858000" cy="65088"/>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9" name="Rectangle 10" descr="&quot;&quot;">
            <a:extLst>
              <a:ext uri="{FF2B5EF4-FFF2-40B4-BE49-F238E27FC236}">
                <a16:creationId xmlns:a16="http://schemas.microsoft.com/office/drawing/2014/main" id="{B3AD8302-CD2B-AFAF-AC64-18E6D0EA808C}"/>
              </a:ext>
            </a:extLst>
          </p:cNvPr>
          <p:cNvSpPr>
            <a:spLocks noChangeArrowheads="1"/>
          </p:cNvSpPr>
          <p:nvPr/>
        </p:nvSpPr>
        <p:spPr bwMode="auto">
          <a:xfrm>
            <a:off x="0" y="847725"/>
            <a:ext cx="6832600" cy="73025"/>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10" name="Rectangle 13" descr="&quot;&quot;">
            <a:extLst>
              <a:ext uri="{FF2B5EF4-FFF2-40B4-BE49-F238E27FC236}">
                <a16:creationId xmlns:a16="http://schemas.microsoft.com/office/drawing/2014/main" id="{0561F2FA-ACB0-30CA-5182-CC7AFF593C61}"/>
              </a:ext>
            </a:extLst>
          </p:cNvPr>
          <p:cNvSpPr>
            <a:spLocks noChangeArrowheads="1"/>
          </p:cNvSpPr>
          <p:nvPr/>
        </p:nvSpPr>
        <p:spPr bwMode="auto">
          <a:xfrm>
            <a:off x="6858000" y="3443288"/>
            <a:ext cx="5334000" cy="3414712"/>
          </a:xfrm>
          <a:prstGeom prst="rect">
            <a:avLst/>
          </a:prstGeom>
          <a:solidFill>
            <a:srgbClr val="FFFFFF">
              <a:alpha val="74901"/>
            </a:srgbClr>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11" name="Rectangle 14" descr="&quot;&quot;">
            <a:extLst>
              <a:ext uri="{FF2B5EF4-FFF2-40B4-BE49-F238E27FC236}">
                <a16:creationId xmlns:a16="http://schemas.microsoft.com/office/drawing/2014/main" id="{F5B00061-5D83-8C12-329A-15F954B529A8}"/>
              </a:ext>
            </a:extLst>
          </p:cNvPr>
          <p:cNvSpPr>
            <a:spLocks noChangeArrowheads="1"/>
          </p:cNvSpPr>
          <p:nvPr/>
        </p:nvSpPr>
        <p:spPr bwMode="auto">
          <a:xfrm>
            <a:off x="0" y="3397250"/>
            <a:ext cx="12192000" cy="63500"/>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13" name="Rectangle 17" descr="&quot;&quot;">
            <a:extLst>
              <a:ext uri="{FF2B5EF4-FFF2-40B4-BE49-F238E27FC236}">
                <a16:creationId xmlns:a16="http://schemas.microsoft.com/office/drawing/2014/main" id="{8189FF7B-9153-AB7B-C104-7D34FE83CB6C}"/>
              </a:ext>
            </a:extLst>
          </p:cNvPr>
          <p:cNvSpPr>
            <a:spLocks noChangeArrowheads="1"/>
          </p:cNvSpPr>
          <p:nvPr/>
        </p:nvSpPr>
        <p:spPr bwMode="auto">
          <a:xfrm rot="5400013">
            <a:off x="3398838" y="3397250"/>
            <a:ext cx="6858000" cy="63500"/>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4" name="Title 1"/>
          <p:cNvSpPr txBox="1">
            <a:spLocks noGrp="1"/>
          </p:cNvSpPr>
          <p:nvPr>
            <p:ph type="title"/>
          </p:nvPr>
        </p:nvSpPr>
        <p:spPr>
          <a:xfrm>
            <a:off x="1434620" y="1138043"/>
            <a:ext cx="4862806" cy="2019488"/>
          </a:xfrm>
        </p:spPr>
        <p:txBody>
          <a:bodyPr/>
          <a:lstStyle>
            <a:lvl1pPr>
              <a:lnSpc>
                <a:spcPct val="100000"/>
              </a:lnSpc>
              <a:defRPr>
                <a:solidFill>
                  <a:srgbClr val="FFFFFF"/>
                </a:solidFill>
              </a:defRPr>
            </a:lvl1pPr>
          </a:lstStyle>
          <a:p>
            <a:pPr lvl="0"/>
            <a:r>
              <a:rPr lang="en-GB"/>
              <a:t>CLICK TO ADD TITLE</a:t>
            </a:r>
          </a:p>
        </p:txBody>
      </p:sp>
      <p:sp>
        <p:nvSpPr>
          <p:cNvPr id="5" name="Picture Placeholder 21"/>
          <p:cNvSpPr txBox="1">
            <a:spLocks noGrp="1"/>
          </p:cNvSpPr>
          <p:nvPr>
            <p:ph type="pic" idx="4294967295"/>
          </p:nvPr>
        </p:nvSpPr>
        <p:spPr>
          <a:xfrm>
            <a:off x="6858027" y="4937"/>
            <a:ext cx="5333978" cy="3392049"/>
          </a:xfrm>
        </p:spPr>
        <p:txBody>
          <a:bodyPr anchor="t" anchorCtr="1"/>
          <a:lstStyle>
            <a:lvl1pPr algn="ctr">
              <a:defRPr/>
            </a:lvl1pPr>
          </a:lstStyle>
          <a:p>
            <a:pPr lvl="0"/>
            <a:r>
              <a:rPr lang="en-GB" noProof="0"/>
              <a:t>Click to add photo</a:t>
            </a:r>
          </a:p>
        </p:txBody>
      </p:sp>
      <p:sp>
        <p:nvSpPr>
          <p:cNvPr id="6" name="Picture Placeholder 21"/>
          <p:cNvSpPr txBox="1">
            <a:spLocks noGrp="1"/>
          </p:cNvSpPr>
          <p:nvPr>
            <p:ph type="pic" idx="4294967295"/>
          </p:nvPr>
        </p:nvSpPr>
        <p:spPr>
          <a:xfrm>
            <a:off x="1067708" y="3461004"/>
            <a:ext cx="5728213" cy="3396996"/>
          </a:xfrm>
        </p:spPr>
        <p:txBody>
          <a:bodyPr anchor="t" anchorCtr="1"/>
          <a:lstStyle>
            <a:lvl1pPr algn="ctr">
              <a:defRPr/>
            </a:lvl1pPr>
          </a:lstStyle>
          <a:p>
            <a:pPr lvl="0"/>
            <a:r>
              <a:rPr lang="en-GB" noProof="0"/>
              <a:t>Click to add photo</a:t>
            </a:r>
          </a:p>
        </p:txBody>
      </p:sp>
      <p:sp>
        <p:nvSpPr>
          <p:cNvPr id="12" name="Content Placeholder 2"/>
          <p:cNvSpPr txBox="1">
            <a:spLocks noGrp="1"/>
          </p:cNvSpPr>
          <p:nvPr>
            <p:ph idx="4294967295"/>
          </p:nvPr>
        </p:nvSpPr>
        <p:spPr>
          <a:xfrm>
            <a:off x="7386760" y="3928344"/>
            <a:ext cx="4162321" cy="2285003"/>
          </a:xfrm>
        </p:spPr>
        <p:txBody>
          <a:bodyPr anchor="t"/>
          <a:lstStyle>
            <a:lvl1pPr>
              <a:lnSpc>
                <a:spcPct val="100000"/>
              </a:lnSpc>
              <a:defRPr sz="2400" b="0"/>
            </a:lvl1pPr>
          </a:lstStyle>
          <a:p>
            <a:pPr lvl="0"/>
            <a:r>
              <a:rPr lang="en-GB"/>
              <a:t>Click to add text</a:t>
            </a:r>
          </a:p>
        </p:txBody>
      </p:sp>
      <p:sp>
        <p:nvSpPr>
          <p:cNvPr id="14" name="Footer Placeholder 12">
            <a:extLst>
              <a:ext uri="{FF2B5EF4-FFF2-40B4-BE49-F238E27FC236}">
                <a16:creationId xmlns:a16="http://schemas.microsoft.com/office/drawing/2014/main" id="{2C76192C-AC36-F374-FBC1-081674B9FB13}"/>
              </a:ext>
            </a:extLst>
          </p:cNvPr>
          <p:cNvSpPr txBox="1">
            <a:spLocks noGrp="1"/>
          </p:cNvSpPr>
          <p:nvPr>
            <p:ph type="ftr" sz="quarter" idx="10"/>
          </p:nvPr>
        </p:nvSpPr>
        <p:spPr>
          <a:xfrm>
            <a:off x="1525588" y="6308725"/>
            <a:ext cx="4946650" cy="457200"/>
          </a:xfrm>
        </p:spPr>
        <p:txBody>
          <a:bodyPr/>
          <a:lstStyle>
            <a:lvl1pPr>
              <a:defRPr>
                <a:solidFill>
                  <a:srgbClr val="FFFFFF"/>
                </a:solidFill>
                <a:effectLst>
                  <a:outerShdw dist="38096" dir="2700000">
                    <a:srgbClr val="000000"/>
                  </a:outerShdw>
                </a:effectLst>
              </a:defRPr>
            </a:lvl1pPr>
          </a:lstStyle>
          <a:p>
            <a:pPr>
              <a:defRPr/>
            </a:pPr>
            <a:r>
              <a:t>Presentation Title</a:t>
            </a:r>
          </a:p>
        </p:txBody>
      </p:sp>
      <p:sp>
        <p:nvSpPr>
          <p:cNvPr id="15" name="Date Placeholder 11">
            <a:extLst>
              <a:ext uri="{FF2B5EF4-FFF2-40B4-BE49-F238E27FC236}">
                <a16:creationId xmlns:a16="http://schemas.microsoft.com/office/drawing/2014/main" id="{75D438CA-0FA4-66BF-A825-B8B29FAC79A7}"/>
              </a:ext>
            </a:extLst>
          </p:cNvPr>
          <p:cNvSpPr txBox="1">
            <a:spLocks noGrp="1"/>
          </p:cNvSpPr>
          <p:nvPr>
            <p:ph type="dt" sz="half" idx="11"/>
          </p:nvPr>
        </p:nvSpPr>
        <p:spPr>
          <a:xfrm>
            <a:off x="7377113" y="6308725"/>
            <a:ext cx="2736850" cy="457200"/>
          </a:xfrm>
        </p:spPr>
        <p:txBody>
          <a:bodyPr/>
          <a:lstStyle>
            <a:lvl1pPr>
              <a:defRPr/>
            </a:lvl1pPr>
          </a:lstStyle>
          <a:p>
            <a:pPr>
              <a:defRPr/>
            </a:pPr>
            <a:r>
              <a:t>2/1/20XX</a:t>
            </a:r>
          </a:p>
        </p:txBody>
      </p:sp>
      <p:sp>
        <p:nvSpPr>
          <p:cNvPr id="16" name="Slide Number Placeholder 15">
            <a:extLst>
              <a:ext uri="{FF2B5EF4-FFF2-40B4-BE49-F238E27FC236}">
                <a16:creationId xmlns:a16="http://schemas.microsoft.com/office/drawing/2014/main" id="{6396B3E1-7482-4972-4DC5-CDFCD28606DD}"/>
              </a:ext>
            </a:extLst>
          </p:cNvPr>
          <p:cNvSpPr txBox="1">
            <a:spLocks noGrp="1"/>
          </p:cNvSpPr>
          <p:nvPr>
            <p:ph type="sldNum" sz="quarter" idx="12"/>
          </p:nvPr>
        </p:nvSpPr>
        <p:spPr/>
        <p:txBody>
          <a:bodyPr/>
          <a:lstStyle>
            <a:lvl1pPr>
              <a:defRPr/>
            </a:lvl1pPr>
          </a:lstStyle>
          <a:p>
            <a:pPr>
              <a:defRPr/>
            </a:pPr>
            <a:fld id="{F6782E0B-32B8-4E30-ADD5-94A2EB78B79F}" type="slidenum">
              <a:rPr lang="en-GB" altLang="ko-KR"/>
              <a:pPr>
                <a:defRPr/>
              </a:pPr>
              <a:t>‹#›</a:t>
            </a:fld>
            <a:endParaRPr lang="en-GB" altLang="ko-KR"/>
          </a:p>
        </p:txBody>
      </p:sp>
    </p:spTree>
    <p:extLst>
      <p:ext uri="{BB962C8B-B14F-4D97-AF65-F5344CB8AC3E}">
        <p14:creationId xmlns:p14="http://schemas.microsoft.com/office/powerpoint/2010/main" val="362191719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38724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theme" Target="../theme/theme2.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theme" Target="../theme/theme3.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a:extLst>
              <a:ext uri="{FF2B5EF4-FFF2-40B4-BE49-F238E27FC236}">
                <a16:creationId xmlns:a16="http://schemas.microsoft.com/office/drawing/2014/main" id="{5CF3A5EA-94D0-AEE4-1D28-784C5412F71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a:t>마스터 제목 스타일 편집</a:t>
            </a:r>
          </a:p>
        </p:txBody>
      </p:sp>
      <p:sp>
        <p:nvSpPr>
          <p:cNvPr id="3" name="텍스트 개체 틀 2">
            <a:extLst>
              <a:ext uri="{FF2B5EF4-FFF2-40B4-BE49-F238E27FC236}">
                <a16:creationId xmlns:a16="http://schemas.microsoft.com/office/drawing/2014/main" id="{8A5D7470-CAC2-678E-1259-59881A50AB9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036A8A29-E67F-EB5D-D14E-93F1A5C8B04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F581DCF-FA60-45E2-A948-30B8BF1A7E4B}" type="datetimeFigureOut">
              <a:rPr lang="ko-KR" altLang="en-US" smtClean="0"/>
              <a:t>2026-03-23</a:t>
            </a:fld>
            <a:endParaRPr lang="ko-KR" altLang="en-US"/>
          </a:p>
        </p:txBody>
      </p:sp>
      <p:sp>
        <p:nvSpPr>
          <p:cNvPr id="5" name="바닥글 개체 틀 4">
            <a:extLst>
              <a:ext uri="{FF2B5EF4-FFF2-40B4-BE49-F238E27FC236}">
                <a16:creationId xmlns:a16="http://schemas.microsoft.com/office/drawing/2014/main" id="{02FF9DFE-D605-52BC-486E-6146BA83B1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ko-KR" altLang="en-US"/>
          </a:p>
        </p:txBody>
      </p:sp>
      <p:sp>
        <p:nvSpPr>
          <p:cNvPr id="6" name="슬라이드 번호 개체 틀 5">
            <a:extLst>
              <a:ext uri="{FF2B5EF4-FFF2-40B4-BE49-F238E27FC236}">
                <a16:creationId xmlns:a16="http://schemas.microsoft.com/office/drawing/2014/main" id="{741FB005-725B-4F6F-754D-1429C22E5C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10792228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3" r:id="rId13"/>
    <p:sldLayoutId id="2147483664" r:id="rId14"/>
    <p:sldLayoutId id="2147483665" r:id="rId15"/>
    <p:sldLayoutId id="2147483666" r:id="rId16"/>
  </p:sldLayoutIdLst>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a:extLst>
              <a:ext uri="{FF2B5EF4-FFF2-40B4-BE49-F238E27FC236}">
                <a16:creationId xmlns:a16="http://schemas.microsoft.com/office/drawing/2014/main" id="{5CF3A5EA-94D0-AEE4-1D28-784C5412F71A}"/>
              </a:ext>
            </a:extLst>
          </p:cNvPr>
          <p:cNvSpPr>
            <a:spLocks noGrp="1"/>
          </p:cNvSpPr>
          <p:nvPr>
            <p:ph type="title"/>
          </p:nvPr>
        </p:nvSpPr>
        <p:spPr>
          <a:xfrm>
            <a:off x="838200" y="365125"/>
            <a:ext cx="10515600" cy="1325563"/>
          </a:xfrm>
          <a:prstGeom prst="rect">
            <a:avLst/>
          </a:prstGeom>
        </p:spPr>
        <p:txBody>
          <a:bodyPr vert="horz" lIns="91434" tIns="45718" rIns="91434" bIns="45718" rtlCol="0" anchor="ctr">
            <a:normAutofit/>
          </a:bodyPr>
          <a:lstStyle/>
          <a:p>
            <a:r>
              <a:rPr lang="ko-KR" altLang="en-US"/>
              <a:t>마스터 제목 스타일 편집</a:t>
            </a:r>
          </a:p>
        </p:txBody>
      </p:sp>
      <p:sp>
        <p:nvSpPr>
          <p:cNvPr id="3" name="텍스트 개체 틀 2">
            <a:extLst>
              <a:ext uri="{FF2B5EF4-FFF2-40B4-BE49-F238E27FC236}">
                <a16:creationId xmlns:a16="http://schemas.microsoft.com/office/drawing/2014/main" id="{8A5D7470-CAC2-678E-1259-59881A50AB96}"/>
              </a:ext>
            </a:extLst>
          </p:cNvPr>
          <p:cNvSpPr>
            <a:spLocks noGrp="1"/>
          </p:cNvSpPr>
          <p:nvPr>
            <p:ph type="body" idx="1"/>
          </p:nvPr>
        </p:nvSpPr>
        <p:spPr>
          <a:xfrm>
            <a:off x="838200" y="1825624"/>
            <a:ext cx="10515600" cy="4351339"/>
          </a:xfrm>
          <a:prstGeom prst="rect">
            <a:avLst/>
          </a:prstGeom>
        </p:spPr>
        <p:txBody>
          <a:bodyPr vert="horz" lIns="91434" tIns="45718" rIns="91434" bIns="45718" rtlCol="0">
            <a:normAutofit/>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036A8A29-E67F-EB5D-D14E-93F1A5C8B04F}"/>
              </a:ext>
            </a:extLst>
          </p:cNvPr>
          <p:cNvSpPr>
            <a:spLocks noGrp="1"/>
          </p:cNvSpPr>
          <p:nvPr>
            <p:ph type="dt" sz="half" idx="2"/>
          </p:nvPr>
        </p:nvSpPr>
        <p:spPr>
          <a:xfrm>
            <a:off x="838200" y="6356352"/>
            <a:ext cx="2743200" cy="365125"/>
          </a:xfrm>
          <a:prstGeom prst="rect">
            <a:avLst/>
          </a:prstGeom>
        </p:spPr>
        <p:txBody>
          <a:bodyPr vert="horz" lIns="91434" tIns="45718" rIns="91434" bIns="45718" rtlCol="0" anchor="ctr"/>
          <a:lstStyle>
            <a:lvl1pPr algn="l">
              <a:defRPr sz="1200">
                <a:solidFill>
                  <a:schemeClr val="tx1">
                    <a:tint val="82000"/>
                  </a:schemeClr>
                </a:solidFill>
              </a:defRPr>
            </a:lvl1pPr>
          </a:lstStyle>
          <a:p>
            <a:pPr defTabSz="914332" latinLnBrk="1"/>
            <a:fld id="{CF581DCF-FA60-45E2-A948-30B8BF1A7E4B}" type="datetimeFigureOut">
              <a:rPr lang="ko-KR" altLang="en-US" smtClean="0">
                <a:solidFill>
                  <a:prstClr val="black">
                    <a:tint val="82000"/>
                  </a:prstClr>
                </a:solidFill>
              </a:rPr>
              <a:pPr defTabSz="914332" latinLnBrk="1"/>
              <a:t>2026-03-23</a:t>
            </a:fld>
            <a:endParaRPr lang="ko-KR" altLang="en-US">
              <a:solidFill>
                <a:prstClr val="black">
                  <a:tint val="82000"/>
                </a:prstClr>
              </a:solidFill>
            </a:endParaRPr>
          </a:p>
        </p:txBody>
      </p:sp>
      <p:sp>
        <p:nvSpPr>
          <p:cNvPr id="5" name="바닥글 개체 틀 4">
            <a:extLst>
              <a:ext uri="{FF2B5EF4-FFF2-40B4-BE49-F238E27FC236}">
                <a16:creationId xmlns:a16="http://schemas.microsoft.com/office/drawing/2014/main" id="{02FF9DFE-D605-52BC-486E-6146BA83B126}"/>
              </a:ext>
            </a:extLst>
          </p:cNvPr>
          <p:cNvSpPr>
            <a:spLocks noGrp="1"/>
          </p:cNvSpPr>
          <p:nvPr>
            <p:ph type="ftr" sz="quarter" idx="3"/>
          </p:nvPr>
        </p:nvSpPr>
        <p:spPr>
          <a:xfrm>
            <a:off x="4038600" y="6356352"/>
            <a:ext cx="4114800" cy="365125"/>
          </a:xfrm>
          <a:prstGeom prst="rect">
            <a:avLst/>
          </a:prstGeom>
        </p:spPr>
        <p:txBody>
          <a:bodyPr vert="horz" lIns="91434" tIns="45718" rIns="91434" bIns="45718" rtlCol="0" anchor="ctr"/>
          <a:lstStyle>
            <a:lvl1pPr algn="ctr">
              <a:defRPr sz="1200">
                <a:solidFill>
                  <a:schemeClr val="tx1">
                    <a:tint val="82000"/>
                  </a:schemeClr>
                </a:solidFill>
              </a:defRPr>
            </a:lvl1pPr>
          </a:lstStyle>
          <a:p>
            <a:pPr defTabSz="914332" latinLnBrk="1"/>
            <a:endParaRPr lang="ko-KR" altLang="en-US">
              <a:solidFill>
                <a:prstClr val="black">
                  <a:tint val="82000"/>
                </a:prstClr>
              </a:solidFill>
            </a:endParaRPr>
          </a:p>
        </p:txBody>
      </p:sp>
      <p:sp>
        <p:nvSpPr>
          <p:cNvPr id="6" name="슬라이드 번호 개체 틀 5">
            <a:extLst>
              <a:ext uri="{FF2B5EF4-FFF2-40B4-BE49-F238E27FC236}">
                <a16:creationId xmlns:a16="http://schemas.microsoft.com/office/drawing/2014/main" id="{741FB005-725B-4F6F-754D-1429C22E5CF0}"/>
              </a:ext>
            </a:extLst>
          </p:cNvPr>
          <p:cNvSpPr>
            <a:spLocks noGrp="1"/>
          </p:cNvSpPr>
          <p:nvPr>
            <p:ph type="sldNum" sz="quarter" idx="4"/>
          </p:nvPr>
        </p:nvSpPr>
        <p:spPr>
          <a:xfrm>
            <a:off x="8610600" y="6356352"/>
            <a:ext cx="2743200" cy="365125"/>
          </a:xfrm>
          <a:prstGeom prst="rect">
            <a:avLst/>
          </a:prstGeom>
        </p:spPr>
        <p:txBody>
          <a:bodyPr vert="horz" lIns="91434" tIns="45718" rIns="91434" bIns="45718" rtlCol="0" anchor="ctr"/>
          <a:lstStyle>
            <a:lvl1pPr algn="r">
              <a:defRPr sz="1200">
                <a:solidFill>
                  <a:schemeClr val="tx1">
                    <a:tint val="82000"/>
                  </a:schemeClr>
                </a:solidFill>
              </a:defRPr>
            </a:lvl1pPr>
          </a:lstStyle>
          <a:p>
            <a:pPr defTabSz="914332" latinLnBrk="1"/>
            <a:fld id="{9FE3D2C2-AA75-47E1-8126-F89316376AEB}" type="slidenum">
              <a:rPr lang="ko-KR" altLang="en-US" smtClean="0">
                <a:solidFill>
                  <a:prstClr val="black">
                    <a:tint val="82000"/>
                  </a:prstClr>
                </a:solidFill>
              </a:rPr>
              <a:pPr defTabSz="914332" latinLnBrk="1"/>
              <a:t>‹#›</a:t>
            </a:fld>
            <a:endParaRPr lang="ko-KR" altLang="en-US">
              <a:solidFill>
                <a:prstClr val="black">
                  <a:tint val="82000"/>
                </a:prstClr>
              </a:solidFill>
            </a:endParaRPr>
          </a:p>
        </p:txBody>
      </p:sp>
    </p:spTree>
    <p:extLst>
      <p:ext uri="{BB962C8B-B14F-4D97-AF65-F5344CB8AC3E}">
        <p14:creationId xmlns:p14="http://schemas.microsoft.com/office/powerpoint/2010/main" val="2380533629"/>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 id="2147483729" r:id="rId13"/>
    <p:sldLayoutId id="2147483730" r:id="rId14"/>
  </p:sldLayoutIdLst>
  <p:txStyles>
    <p:titleStyle>
      <a:lvl1pPr algn="l" defTabSz="914332"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584" indent="-228584" algn="l" defTabSz="914332"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50" indent="-228584" algn="l" defTabSz="914332"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14" indent="-228584" algn="l" defTabSz="914332"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80" indent="-228584" algn="l" defTabSz="914332" rtl="0" eaLnBrk="1" latinLnBrk="1"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4pPr>
      <a:lvl5pPr marL="2057247" indent="-228584" algn="l" defTabSz="914332" rtl="0" eaLnBrk="1" latinLnBrk="1"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5pPr>
      <a:lvl6pPr marL="2514412" indent="-228584" algn="l" defTabSz="914332" rtl="0" eaLnBrk="1" latinLnBrk="1"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578" indent="-228584" algn="l" defTabSz="914332" rtl="0" eaLnBrk="1" latinLnBrk="1"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8744" indent="-228584" algn="l" defTabSz="914332" rtl="0" eaLnBrk="1" latinLnBrk="1"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5910" indent="-228584" algn="l" defTabSz="914332" rtl="0" eaLnBrk="1" latinLnBrk="1"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p:bodyStyle>
    <p:otherStyle>
      <a:defPPr>
        <a:defRPr lang="ko-KR"/>
      </a:defPPr>
      <a:lvl1pPr marL="0" algn="l" defTabSz="914332" rtl="0" eaLnBrk="1" latinLnBrk="1" hangingPunct="1">
        <a:defRPr sz="1900" kern="1200">
          <a:solidFill>
            <a:schemeClr val="tx1"/>
          </a:solidFill>
          <a:latin typeface="+mn-lt"/>
          <a:ea typeface="+mn-ea"/>
          <a:cs typeface="+mn-cs"/>
        </a:defRPr>
      </a:lvl1pPr>
      <a:lvl2pPr marL="457167" algn="l" defTabSz="914332" rtl="0" eaLnBrk="1" latinLnBrk="1" hangingPunct="1">
        <a:defRPr sz="1900" kern="1200">
          <a:solidFill>
            <a:schemeClr val="tx1"/>
          </a:solidFill>
          <a:latin typeface="+mn-lt"/>
          <a:ea typeface="+mn-ea"/>
          <a:cs typeface="+mn-cs"/>
        </a:defRPr>
      </a:lvl2pPr>
      <a:lvl3pPr marL="914332" algn="l" defTabSz="914332" rtl="0" eaLnBrk="1" latinLnBrk="1" hangingPunct="1">
        <a:defRPr sz="1900" kern="1200">
          <a:solidFill>
            <a:schemeClr val="tx1"/>
          </a:solidFill>
          <a:latin typeface="+mn-lt"/>
          <a:ea typeface="+mn-ea"/>
          <a:cs typeface="+mn-cs"/>
        </a:defRPr>
      </a:lvl3pPr>
      <a:lvl4pPr marL="1371498" algn="l" defTabSz="914332" rtl="0" eaLnBrk="1" latinLnBrk="1" hangingPunct="1">
        <a:defRPr sz="1900" kern="1200">
          <a:solidFill>
            <a:schemeClr val="tx1"/>
          </a:solidFill>
          <a:latin typeface="+mn-lt"/>
          <a:ea typeface="+mn-ea"/>
          <a:cs typeface="+mn-cs"/>
        </a:defRPr>
      </a:lvl4pPr>
      <a:lvl5pPr marL="1828664" algn="l" defTabSz="914332" rtl="0" eaLnBrk="1" latinLnBrk="1" hangingPunct="1">
        <a:defRPr sz="1900" kern="1200">
          <a:solidFill>
            <a:schemeClr val="tx1"/>
          </a:solidFill>
          <a:latin typeface="+mn-lt"/>
          <a:ea typeface="+mn-ea"/>
          <a:cs typeface="+mn-cs"/>
        </a:defRPr>
      </a:lvl5pPr>
      <a:lvl6pPr marL="2285830" algn="l" defTabSz="914332" rtl="0" eaLnBrk="1" latinLnBrk="1" hangingPunct="1">
        <a:defRPr sz="1900" kern="1200">
          <a:solidFill>
            <a:schemeClr val="tx1"/>
          </a:solidFill>
          <a:latin typeface="+mn-lt"/>
          <a:ea typeface="+mn-ea"/>
          <a:cs typeface="+mn-cs"/>
        </a:defRPr>
      </a:lvl6pPr>
      <a:lvl7pPr marL="2742994" algn="l" defTabSz="914332" rtl="0" eaLnBrk="1" latinLnBrk="1" hangingPunct="1">
        <a:defRPr sz="1900" kern="1200">
          <a:solidFill>
            <a:schemeClr val="tx1"/>
          </a:solidFill>
          <a:latin typeface="+mn-lt"/>
          <a:ea typeface="+mn-ea"/>
          <a:cs typeface="+mn-cs"/>
        </a:defRPr>
      </a:lvl7pPr>
      <a:lvl8pPr marL="3200160" algn="l" defTabSz="914332" rtl="0" eaLnBrk="1" latinLnBrk="1" hangingPunct="1">
        <a:defRPr sz="1900" kern="1200">
          <a:solidFill>
            <a:schemeClr val="tx1"/>
          </a:solidFill>
          <a:latin typeface="+mn-lt"/>
          <a:ea typeface="+mn-ea"/>
          <a:cs typeface="+mn-cs"/>
        </a:defRPr>
      </a:lvl8pPr>
      <a:lvl9pPr marL="3657327" algn="l" defTabSz="914332" rtl="0" eaLnBrk="1" latinLnBrk="1" hangingPunct="1">
        <a:defRPr sz="19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EBEDEB"/>
        </a:solidFill>
        <a:effectLst/>
      </p:bgPr>
    </p:bg>
    <p:spTree>
      <p:nvGrpSpPr>
        <p:cNvPr id="1" name=""/>
        <p:cNvGrpSpPr/>
        <p:nvPr/>
      </p:nvGrpSpPr>
      <p:grpSpPr>
        <a:xfrm>
          <a:off x="0" y="0"/>
          <a:ext cx="0" cy="0"/>
          <a:chOff x="0" y="0"/>
          <a:chExt cx="0" cy="0"/>
        </a:xfrm>
      </p:grpSpPr>
      <p:sp>
        <p:nvSpPr>
          <p:cNvPr id="1026" name="Rectangle 6">
            <a:extLst>
              <a:ext uri="{FF2B5EF4-FFF2-40B4-BE49-F238E27FC236}">
                <a16:creationId xmlns:a16="http://schemas.microsoft.com/office/drawing/2014/main" id="{8AF0341E-AA8A-8B1D-5B8B-8A579F2AA0F0}"/>
              </a:ext>
            </a:extLst>
          </p:cNvPr>
          <p:cNvSpPr>
            <a:spLocks noChangeArrowheads="1"/>
          </p:cNvSpPr>
          <p:nvPr/>
        </p:nvSpPr>
        <p:spPr bwMode="auto">
          <a:xfrm>
            <a:off x="4718050" y="0"/>
            <a:ext cx="7473950" cy="6858000"/>
          </a:xfrm>
          <a:prstGeom prst="rect">
            <a:avLst/>
          </a:prstGeom>
          <a:solidFill>
            <a:srgbClr val="FFFFFF">
              <a:alpha val="74901"/>
            </a:srgbClr>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3" name="Title Placeholder 1">
            <a:extLst>
              <a:ext uri="{FF2B5EF4-FFF2-40B4-BE49-F238E27FC236}">
                <a16:creationId xmlns:a16="http://schemas.microsoft.com/office/drawing/2014/main" id="{D72F1B86-D27E-1154-97E1-699C500C6013}"/>
              </a:ext>
            </a:extLst>
          </p:cNvPr>
          <p:cNvSpPr txBox="1">
            <a:spLocks noGrp="1"/>
          </p:cNvSpPr>
          <p:nvPr>
            <p:ph type="title"/>
          </p:nvPr>
        </p:nvSpPr>
        <p:spPr>
          <a:xfrm>
            <a:off x="642938" y="704850"/>
            <a:ext cx="3411537" cy="5197475"/>
          </a:xfrm>
          <a:prstGeom prst="rect">
            <a:avLst/>
          </a:prstGeom>
          <a:noFill/>
          <a:ln>
            <a:noFill/>
          </a:ln>
        </p:spPr>
        <p:txBody>
          <a:bodyPr vert="horz" wrap="square" lIns="109728" tIns="109728" rIns="109728" bIns="91440" anchor="ctr" anchorCtr="0" compatLnSpc="1">
            <a:normAutofit/>
          </a:bodyPr>
          <a:lstStyle/>
          <a:p>
            <a:pPr lvl="0"/>
            <a:r>
              <a:rPr lang="en-GB"/>
              <a:t>Click to edit Master title style</a:t>
            </a:r>
          </a:p>
        </p:txBody>
      </p:sp>
      <p:sp>
        <p:nvSpPr>
          <p:cNvPr id="4" name="Text Placeholder 2">
            <a:extLst>
              <a:ext uri="{FF2B5EF4-FFF2-40B4-BE49-F238E27FC236}">
                <a16:creationId xmlns:a16="http://schemas.microsoft.com/office/drawing/2014/main" id="{1C611764-0ECA-8344-F314-8206CFF05ED8}"/>
              </a:ext>
            </a:extLst>
          </p:cNvPr>
          <p:cNvSpPr txBox="1">
            <a:spLocks noGrp="1"/>
          </p:cNvSpPr>
          <p:nvPr>
            <p:ph type="body" idx="1"/>
          </p:nvPr>
        </p:nvSpPr>
        <p:spPr>
          <a:xfrm>
            <a:off x="5376863" y="704850"/>
            <a:ext cx="6172200" cy="5197475"/>
          </a:xfrm>
          <a:prstGeom prst="rect">
            <a:avLst/>
          </a:prstGeom>
          <a:noFill/>
          <a:ln>
            <a:noFill/>
          </a:ln>
        </p:spPr>
        <p:txBody>
          <a:bodyPr vert="horz" wrap="square" lIns="109728" tIns="109728" rIns="109728" bIns="91440" anchor="ctr" anchorCtr="0" compatLnSpc="1">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3">
            <a:extLst>
              <a:ext uri="{FF2B5EF4-FFF2-40B4-BE49-F238E27FC236}">
                <a16:creationId xmlns:a16="http://schemas.microsoft.com/office/drawing/2014/main" id="{4053DC96-0A76-A142-831A-019FDB2CF768}"/>
              </a:ext>
            </a:extLst>
          </p:cNvPr>
          <p:cNvSpPr txBox="1">
            <a:spLocks noGrp="1"/>
          </p:cNvSpPr>
          <p:nvPr>
            <p:ph type="dt" sz="half" idx="2"/>
          </p:nvPr>
        </p:nvSpPr>
        <p:spPr>
          <a:xfrm>
            <a:off x="5376863" y="6308725"/>
            <a:ext cx="4549775" cy="457200"/>
          </a:xfrm>
          <a:prstGeom prst="rect">
            <a:avLst/>
          </a:prstGeom>
          <a:noFill/>
          <a:ln>
            <a:noFill/>
          </a:ln>
        </p:spPr>
        <p:txBody>
          <a:bodyPr vert="horz" wrap="square" lIns="109728" tIns="109728" rIns="109728" bIns="91440" anchor="ctr" anchorCtr="0" compatLnSpc="1">
            <a:noAutofit/>
          </a:bodyPr>
          <a:lstStyle>
            <a:lvl1pPr marL="0" marR="0" lvl="0" indent="0" algn="l" defTabSz="914400" rtl="0" eaLnBrk="1" fontAlgn="auto" hangingPunct="1">
              <a:lnSpc>
                <a:spcPct val="100000"/>
              </a:lnSpc>
              <a:spcBef>
                <a:spcPts val="0"/>
              </a:spcBef>
              <a:spcAft>
                <a:spcPts val="0"/>
              </a:spcAft>
              <a:buNone/>
              <a:tabLst/>
              <a:defRPr lang="en-GB" sz="1200" b="0" i="0" u="none" strike="noStrike" kern="1200" cap="none" spc="150" baseline="0">
                <a:solidFill>
                  <a:srgbClr val="404040"/>
                </a:solidFill>
                <a:uFillTx/>
                <a:latin typeface="Meiryo"/>
              </a:defRPr>
            </a:lvl1pPr>
          </a:lstStyle>
          <a:p>
            <a:pPr>
              <a:defRPr/>
            </a:pPr>
            <a:r>
              <a:t>2/1/20XX</a:t>
            </a:r>
          </a:p>
        </p:txBody>
      </p:sp>
      <p:sp>
        <p:nvSpPr>
          <p:cNvPr id="6" name="Footer Placeholder 4">
            <a:extLst>
              <a:ext uri="{FF2B5EF4-FFF2-40B4-BE49-F238E27FC236}">
                <a16:creationId xmlns:a16="http://schemas.microsoft.com/office/drawing/2014/main" id="{6C1AD8A4-835A-2B06-6F43-04FDC9C0B670}"/>
              </a:ext>
            </a:extLst>
          </p:cNvPr>
          <p:cNvSpPr txBox="1">
            <a:spLocks noGrp="1"/>
          </p:cNvSpPr>
          <p:nvPr>
            <p:ph type="ftr" sz="quarter" idx="3"/>
          </p:nvPr>
        </p:nvSpPr>
        <p:spPr>
          <a:xfrm>
            <a:off x="642938" y="6308725"/>
            <a:ext cx="3411537" cy="457200"/>
          </a:xfrm>
          <a:prstGeom prst="rect">
            <a:avLst/>
          </a:prstGeom>
          <a:noFill/>
          <a:ln>
            <a:noFill/>
          </a:ln>
        </p:spPr>
        <p:txBody>
          <a:bodyPr vert="horz" wrap="square" lIns="109728" tIns="109728" rIns="109728" bIns="91440" anchor="ctr" anchorCtr="0" compatLnSpc="1">
            <a:noAutofit/>
          </a:bodyPr>
          <a:lstStyle>
            <a:lvl1pPr marL="0" marR="0" lvl="0" indent="0" algn="l" defTabSz="914400" rtl="0" eaLnBrk="1" fontAlgn="auto" hangingPunct="1">
              <a:lnSpc>
                <a:spcPct val="100000"/>
              </a:lnSpc>
              <a:spcBef>
                <a:spcPts val="0"/>
              </a:spcBef>
              <a:spcAft>
                <a:spcPts val="0"/>
              </a:spcAft>
              <a:buNone/>
              <a:tabLst/>
              <a:defRPr lang="en-GB" sz="1200" b="0" i="0" u="none" strike="noStrike" kern="1200" cap="none" spc="150" baseline="0">
                <a:solidFill>
                  <a:srgbClr val="404040"/>
                </a:solidFill>
                <a:uFillTx/>
                <a:latin typeface="Meiryo"/>
              </a:defRPr>
            </a:lvl1pPr>
          </a:lstStyle>
          <a:p>
            <a:pPr>
              <a:defRPr/>
            </a:pPr>
            <a:r>
              <a:t>Presentation Title</a:t>
            </a:r>
          </a:p>
        </p:txBody>
      </p:sp>
      <p:sp>
        <p:nvSpPr>
          <p:cNvPr id="7" name="Slide Number Placeholder 5">
            <a:extLst>
              <a:ext uri="{FF2B5EF4-FFF2-40B4-BE49-F238E27FC236}">
                <a16:creationId xmlns:a16="http://schemas.microsoft.com/office/drawing/2014/main" id="{6DD48617-C65F-742D-A94F-62E51CB54362}"/>
              </a:ext>
            </a:extLst>
          </p:cNvPr>
          <p:cNvSpPr txBox="1">
            <a:spLocks noGrp="1"/>
          </p:cNvSpPr>
          <p:nvPr>
            <p:ph type="sldNum" sz="quarter" idx="4"/>
          </p:nvPr>
        </p:nvSpPr>
        <p:spPr>
          <a:xfrm>
            <a:off x="10569575" y="6308725"/>
            <a:ext cx="979488" cy="457200"/>
          </a:xfrm>
          <a:prstGeom prst="rect">
            <a:avLst/>
          </a:prstGeom>
          <a:noFill/>
          <a:ln>
            <a:noFill/>
          </a:ln>
        </p:spPr>
        <p:txBody>
          <a:bodyPr vert="horz" wrap="square" lIns="109728" tIns="109728" rIns="109728" bIns="91440" numCol="1" anchor="b" anchorCtr="0" compatLnSpc="1">
            <a:prstTxWarp prst="textNoShape">
              <a:avLst/>
            </a:prstTxWarp>
            <a:noAutofit/>
          </a:bodyPr>
          <a:lstStyle>
            <a:lvl1pPr algn="r" eaLnBrk="1" hangingPunct="1">
              <a:defRPr sz="1600" b="1">
                <a:solidFill>
                  <a:srgbClr val="404040"/>
                </a:solidFill>
                <a:latin typeface="Meiryo" panose="020B0400000000000000" pitchFamily="34" charset="-128"/>
                <a:ea typeface="굴림" panose="020B0600000101010101" pitchFamily="50" charset="-127"/>
              </a:defRPr>
            </a:lvl1pPr>
          </a:lstStyle>
          <a:p>
            <a:pPr>
              <a:defRPr/>
            </a:pPr>
            <a:fld id="{733C11A0-5974-4AE1-847E-5D2646535D5B}" type="slidenum">
              <a:rPr lang="en-GB" altLang="ko-KR"/>
              <a:pPr>
                <a:defRPr/>
              </a:pPr>
              <a:t>‹#›</a:t>
            </a:fld>
            <a:endParaRPr lang="en-GB" altLang="ko-KR"/>
          </a:p>
        </p:txBody>
      </p:sp>
      <p:sp>
        <p:nvSpPr>
          <p:cNvPr id="1032" name="Rectangle 20">
            <a:extLst>
              <a:ext uri="{FF2B5EF4-FFF2-40B4-BE49-F238E27FC236}">
                <a16:creationId xmlns:a16="http://schemas.microsoft.com/office/drawing/2014/main" id="{B5897E6D-7B4B-6C57-0E40-D2304575AFD1}"/>
              </a:ext>
            </a:extLst>
          </p:cNvPr>
          <p:cNvSpPr>
            <a:spLocks noChangeArrowheads="1"/>
          </p:cNvSpPr>
          <p:nvPr/>
        </p:nvSpPr>
        <p:spPr bwMode="auto">
          <a:xfrm rot="5400013">
            <a:off x="1257300" y="3397250"/>
            <a:ext cx="6858000" cy="63500"/>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Tree>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 id="2147483790" r:id="rId12"/>
    <p:sldLayoutId id="2147483791" r:id="rId13"/>
    <p:sldLayoutId id="2147483793" r:id="rId14"/>
  </p:sldLayoutIdLst>
  <p:transition spd="slow"/>
  <p:txStyles>
    <p:titleStyle>
      <a:lvl1pPr algn="l" rtl="0" eaLnBrk="0" fontAlgn="base" hangingPunct="0">
        <a:lnSpc>
          <a:spcPct val="150000"/>
        </a:lnSpc>
        <a:spcBef>
          <a:spcPct val="0"/>
        </a:spcBef>
        <a:spcAft>
          <a:spcPct val="0"/>
        </a:spcAft>
        <a:defRPr lang="en-GB" sz="3600" b="1" kern="1200" spc="150">
          <a:solidFill>
            <a:srgbClr val="404040"/>
          </a:solidFill>
          <a:latin typeface="Meiryo"/>
        </a:defRPr>
      </a:lvl1pPr>
      <a:lvl2pPr algn="l" rtl="0" eaLnBrk="0" fontAlgn="base" hangingPunct="0">
        <a:lnSpc>
          <a:spcPct val="150000"/>
        </a:lnSpc>
        <a:spcBef>
          <a:spcPct val="0"/>
        </a:spcBef>
        <a:spcAft>
          <a:spcPct val="0"/>
        </a:spcAft>
        <a:defRPr sz="3600" b="1">
          <a:solidFill>
            <a:srgbClr val="404040"/>
          </a:solidFill>
          <a:latin typeface="Meiryo" panose="020B0604030504040204" pitchFamily="34" charset="-128"/>
        </a:defRPr>
      </a:lvl2pPr>
      <a:lvl3pPr algn="l" rtl="0" eaLnBrk="0" fontAlgn="base" hangingPunct="0">
        <a:lnSpc>
          <a:spcPct val="150000"/>
        </a:lnSpc>
        <a:spcBef>
          <a:spcPct val="0"/>
        </a:spcBef>
        <a:spcAft>
          <a:spcPct val="0"/>
        </a:spcAft>
        <a:defRPr sz="3600" b="1">
          <a:solidFill>
            <a:srgbClr val="404040"/>
          </a:solidFill>
          <a:latin typeface="Meiryo" panose="020B0604030504040204" pitchFamily="34" charset="-128"/>
        </a:defRPr>
      </a:lvl3pPr>
      <a:lvl4pPr algn="l" rtl="0" eaLnBrk="0" fontAlgn="base" hangingPunct="0">
        <a:lnSpc>
          <a:spcPct val="150000"/>
        </a:lnSpc>
        <a:spcBef>
          <a:spcPct val="0"/>
        </a:spcBef>
        <a:spcAft>
          <a:spcPct val="0"/>
        </a:spcAft>
        <a:defRPr sz="3600" b="1">
          <a:solidFill>
            <a:srgbClr val="404040"/>
          </a:solidFill>
          <a:latin typeface="Meiryo" panose="020B0604030504040204" pitchFamily="34" charset="-128"/>
        </a:defRPr>
      </a:lvl4pPr>
      <a:lvl5pPr algn="l" rtl="0" eaLnBrk="0" fontAlgn="base" hangingPunct="0">
        <a:lnSpc>
          <a:spcPct val="150000"/>
        </a:lnSpc>
        <a:spcBef>
          <a:spcPct val="0"/>
        </a:spcBef>
        <a:spcAft>
          <a:spcPct val="0"/>
        </a:spcAft>
        <a:defRPr sz="3600" b="1">
          <a:solidFill>
            <a:srgbClr val="404040"/>
          </a:solidFill>
          <a:latin typeface="Meiryo" panose="020B0604030504040204" pitchFamily="34" charset="-128"/>
        </a:defRPr>
      </a:lvl5pPr>
      <a:lvl6pPr marL="457200" algn="l" rtl="0" eaLnBrk="0" fontAlgn="base">
        <a:lnSpc>
          <a:spcPct val="150000"/>
        </a:lnSpc>
        <a:spcBef>
          <a:spcPct val="0"/>
        </a:spcBef>
        <a:spcAft>
          <a:spcPct val="0"/>
        </a:spcAft>
        <a:defRPr sz="3600" b="1">
          <a:solidFill>
            <a:srgbClr val="404040"/>
          </a:solidFill>
          <a:latin typeface="Meiryo" panose="020B0604030504040204" pitchFamily="34" charset="-128"/>
        </a:defRPr>
      </a:lvl6pPr>
      <a:lvl7pPr marL="914400" algn="l" rtl="0" eaLnBrk="0" fontAlgn="base">
        <a:lnSpc>
          <a:spcPct val="150000"/>
        </a:lnSpc>
        <a:spcBef>
          <a:spcPct val="0"/>
        </a:spcBef>
        <a:spcAft>
          <a:spcPct val="0"/>
        </a:spcAft>
        <a:defRPr sz="3600" b="1">
          <a:solidFill>
            <a:srgbClr val="404040"/>
          </a:solidFill>
          <a:latin typeface="Meiryo" panose="020B0604030504040204" pitchFamily="34" charset="-128"/>
        </a:defRPr>
      </a:lvl7pPr>
      <a:lvl8pPr marL="1371600" algn="l" rtl="0" eaLnBrk="0" fontAlgn="base">
        <a:lnSpc>
          <a:spcPct val="150000"/>
        </a:lnSpc>
        <a:spcBef>
          <a:spcPct val="0"/>
        </a:spcBef>
        <a:spcAft>
          <a:spcPct val="0"/>
        </a:spcAft>
        <a:defRPr sz="3600" b="1">
          <a:solidFill>
            <a:srgbClr val="404040"/>
          </a:solidFill>
          <a:latin typeface="Meiryo" panose="020B0604030504040204" pitchFamily="34" charset="-128"/>
        </a:defRPr>
      </a:lvl8pPr>
      <a:lvl9pPr marL="1828800" algn="l" rtl="0" eaLnBrk="0" fontAlgn="base">
        <a:lnSpc>
          <a:spcPct val="150000"/>
        </a:lnSpc>
        <a:spcBef>
          <a:spcPct val="0"/>
        </a:spcBef>
        <a:spcAft>
          <a:spcPct val="0"/>
        </a:spcAft>
        <a:defRPr sz="3600" b="1">
          <a:solidFill>
            <a:srgbClr val="404040"/>
          </a:solidFill>
          <a:latin typeface="Meiryo" panose="020B0604030504040204" pitchFamily="34" charset="-128"/>
        </a:defRPr>
      </a:lvl9pPr>
    </p:titleStyle>
    <p:bodyStyle>
      <a:lvl1pPr algn="l" rtl="0" eaLnBrk="0" fontAlgn="base" hangingPunct="0">
        <a:lnSpc>
          <a:spcPct val="140000"/>
        </a:lnSpc>
        <a:spcBef>
          <a:spcPts val="925"/>
        </a:spcBef>
        <a:spcAft>
          <a:spcPct val="0"/>
        </a:spcAft>
        <a:defRPr lang="en-GB" b="1" kern="1200" spc="150">
          <a:solidFill>
            <a:srgbClr val="404040"/>
          </a:solidFill>
          <a:latin typeface="Meiryo"/>
        </a:defRPr>
      </a:lvl1pPr>
      <a:lvl2pPr lvl="1" algn="l" rtl="0" eaLnBrk="0" fontAlgn="base" hangingPunct="0">
        <a:lnSpc>
          <a:spcPct val="140000"/>
        </a:lnSpc>
        <a:spcBef>
          <a:spcPts val="925"/>
        </a:spcBef>
        <a:spcAft>
          <a:spcPct val="0"/>
        </a:spcAft>
        <a:defRPr lang="en-GB" sz="1600" kern="1200" spc="150">
          <a:solidFill>
            <a:srgbClr val="404040"/>
          </a:solidFill>
          <a:latin typeface="Meiryo"/>
        </a:defRPr>
      </a:lvl2pPr>
      <a:lvl3pPr lvl="2" indent="-319088" algn="l" rtl="0" eaLnBrk="0" fontAlgn="base" hangingPunct="0">
        <a:lnSpc>
          <a:spcPct val="140000"/>
        </a:lnSpc>
        <a:spcBef>
          <a:spcPts val="925"/>
        </a:spcBef>
        <a:spcAft>
          <a:spcPct val="0"/>
        </a:spcAft>
        <a:buSzPct val="100000"/>
        <a:buFont typeface="Corbel" panose="020B0503020204020204" pitchFamily="34" charset="0"/>
        <a:buChar char="–"/>
        <a:defRPr lang="en-GB" sz="1400" i="1" kern="1200" spc="150">
          <a:solidFill>
            <a:srgbClr val="404040"/>
          </a:solidFill>
          <a:latin typeface="Meiryo"/>
        </a:defRPr>
      </a:lvl3pPr>
      <a:lvl4pPr lvl="3" indent="-319088" algn="l" rtl="0" eaLnBrk="0" fontAlgn="base" hangingPunct="0">
        <a:lnSpc>
          <a:spcPct val="140000"/>
        </a:lnSpc>
        <a:spcBef>
          <a:spcPts val="925"/>
        </a:spcBef>
        <a:spcAft>
          <a:spcPct val="0"/>
        </a:spcAft>
        <a:buSzPct val="100000"/>
        <a:buFont typeface="Corbel" panose="020B0503020204020204" pitchFamily="34" charset="0"/>
        <a:buChar char="–"/>
        <a:defRPr lang="en-GB" sz="1400" kern="1200" spc="150">
          <a:solidFill>
            <a:srgbClr val="404040"/>
          </a:solidFill>
          <a:latin typeface="Meiryo"/>
        </a:defRPr>
      </a:lvl4pPr>
      <a:lvl5pPr lvl="4" indent="-319088" algn="l" rtl="0" eaLnBrk="0" fontAlgn="base" hangingPunct="0">
        <a:lnSpc>
          <a:spcPct val="140000"/>
        </a:lnSpc>
        <a:spcBef>
          <a:spcPts val="925"/>
        </a:spcBef>
        <a:spcAft>
          <a:spcPct val="0"/>
        </a:spcAft>
        <a:buSzPct val="100000"/>
        <a:buFont typeface="Corbel" panose="020B0503020204020204" pitchFamily="34" charset="0"/>
        <a:buChar char="–"/>
        <a:defRPr lang="en-GB" sz="1400" i="1" kern="1200" spc="150">
          <a:solidFill>
            <a:srgbClr val="404040"/>
          </a:solidFill>
          <a:latin typeface="Meiryo"/>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s://www.youtube.com/watch?v=amRgO2iH9ok"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hyperlink" Target="https://www.makehopelast.org/" TargetMode="External"/><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그룹 14">
            <a:extLst>
              <a:ext uri="{FF2B5EF4-FFF2-40B4-BE49-F238E27FC236}">
                <a16:creationId xmlns:a16="http://schemas.microsoft.com/office/drawing/2014/main" id="{5AA97964-CAEB-5290-ABA0-B5556D5C6D31}"/>
              </a:ext>
            </a:extLst>
          </p:cNvPr>
          <p:cNvGrpSpPr/>
          <p:nvPr/>
        </p:nvGrpSpPr>
        <p:grpSpPr>
          <a:xfrm>
            <a:off x="157494" y="109414"/>
            <a:ext cx="11671587" cy="6428545"/>
            <a:chOff x="157494" y="109414"/>
            <a:chExt cx="11671587" cy="6428545"/>
          </a:xfrm>
        </p:grpSpPr>
        <p:pic>
          <p:nvPicPr>
            <p:cNvPr id="5" name="Google Shape;91;p18">
              <a:extLst>
                <a:ext uri="{FF2B5EF4-FFF2-40B4-BE49-F238E27FC236}">
                  <a16:creationId xmlns:a16="http://schemas.microsoft.com/office/drawing/2014/main" id="{E72E89A4-6902-FE3E-162C-0638C3B2A5E6}"/>
                </a:ext>
              </a:extLst>
            </p:cNvPr>
            <p:cNvPicPr preferRelativeResize="0"/>
            <p:nvPr/>
          </p:nvPicPr>
          <p:blipFill>
            <a:blip r:embed="rId2">
              <a:alphaModFix/>
            </a:blip>
            <a:stretch>
              <a:fillRect/>
            </a:stretch>
          </p:blipFill>
          <p:spPr>
            <a:xfrm>
              <a:off x="157494" y="109414"/>
              <a:ext cx="1641224" cy="416900"/>
            </a:xfrm>
            <a:prstGeom prst="rect">
              <a:avLst/>
            </a:prstGeom>
            <a:noFill/>
            <a:ln>
              <a:noFill/>
            </a:ln>
          </p:spPr>
        </p:pic>
        <p:cxnSp>
          <p:nvCxnSpPr>
            <p:cNvPr id="6" name="직선 연결선 5">
              <a:extLst>
                <a:ext uri="{FF2B5EF4-FFF2-40B4-BE49-F238E27FC236}">
                  <a16:creationId xmlns:a16="http://schemas.microsoft.com/office/drawing/2014/main" id="{7D7BE089-B6F7-E329-9927-CE926D0F5F76}"/>
                </a:ext>
              </a:extLst>
            </p:cNvPr>
            <p:cNvCxnSpPr>
              <a:cxnSpLocks/>
            </p:cNvCxnSpPr>
            <p:nvPr/>
          </p:nvCxnSpPr>
          <p:spPr>
            <a:xfrm>
              <a:off x="1942011" y="317864"/>
              <a:ext cx="9884229"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8" name="직선 연결선 7">
              <a:extLst>
                <a:ext uri="{FF2B5EF4-FFF2-40B4-BE49-F238E27FC236}">
                  <a16:creationId xmlns:a16="http://schemas.microsoft.com/office/drawing/2014/main" id="{45D97F54-F71C-6D52-AB9E-1EFA984B58ED}"/>
                </a:ext>
              </a:extLst>
            </p:cNvPr>
            <p:cNvCxnSpPr>
              <a:cxnSpLocks/>
            </p:cNvCxnSpPr>
            <p:nvPr/>
          </p:nvCxnSpPr>
          <p:spPr>
            <a:xfrm>
              <a:off x="11795759" y="302623"/>
              <a:ext cx="0" cy="6235336"/>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0" name="직선 연결선 9">
              <a:extLst>
                <a:ext uri="{FF2B5EF4-FFF2-40B4-BE49-F238E27FC236}">
                  <a16:creationId xmlns:a16="http://schemas.microsoft.com/office/drawing/2014/main" id="{680E8EF9-24D8-D7D8-C6EB-BF26E11475F3}"/>
                </a:ext>
              </a:extLst>
            </p:cNvPr>
            <p:cNvCxnSpPr>
              <a:cxnSpLocks/>
            </p:cNvCxnSpPr>
            <p:nvPr/>
          </p:nvCxnSpPr>
          <p:spPr>
            <a:xfrm>
              <a:off x="345081" y="6503123"/>
              <a:ext cx="11484000"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1" name="직선 연결선 10">
              <a:extLst>
                <a:ext uri="{FF2B5EF4-FFF2-40B4-BE49-F238E27FC236}">
                  <a16:creationId xmlns:a16="http://schemas.microsoft.com/office/drawing/2014/main" id="{BFB1D043-DC60-5543-048A-9A80AD264065}"/>
                </a:ext>
              </a:extLst>
            </p:cNvPr>
            <p:cNvCxnSpPr>
              <a:cxnSpLocks/>
            </p:cNvCxnSpPr>
            <p:nvPr/>
          </p:nvCxnSpPr>
          <p:spPr>
            <a:xfrm>
              <a:off x="383176" y="622664"/>
              <a:ext cx="0" cy="5915295"/>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grpSp>
      <p:sp>
        <p:nvSpPr>
          <p:cNvPr id="18" name="제목 1">
            <a:extLst>
              <a:ext uri="{FF2B5EF4-FFF2-40B4-BE49-F238E27FC236}">
                <a16:creationId xmlns:a16="http://schemas.microsoft.com/office/drawing/2014/main" id="{1A0A1F98-9523-568E-578C-EBB55B0CDA01}"/>
              </a:ext>
            </a:extLst>
          </p:cNvPr>
          <p:cNvSpPr>
            <a:spLocks noGrp="1"/>
          </p:cNvSpPr>
          <p:nvPr>
            <p:ph type="ctrTitle"/>
          </p:nvPr>
        </p:nvSpPr>
        <p:spPr>
          <a:xfrm>
            <a:off x="1524000" y="1122363"/>
            <a:ext cx="9144000" cy="2569740"/>
          </a:xfrm>
        </p:spPr>
        <p:txBody>
          <a:bodyPr anchor="ctr">
            <a:noAutofit/>
          </a:bodyPr>
          <a:lstStyle/>
          <a:p>
            <a:r>
              <a:rPr lang="en-US" altLang="ko-KR" sz="4400" b="1"/>
              <a:t>Prayer</a:t>
            </a:r>
            <a:r>
              <a:rPr lang="ko-KR" altLang="en-US" sz="4400" b="1"/>
              <a:t> </a:t>
            </a:r>
            <a:r>
              <a:rPr lang="en-US" altLang="ko-KR" sz="4400" b="1"/>
              <a:t>Meeting </a:t>
            </a:r>
            <a:br>
              <a:rPr lang="en-US" altLang="ko-KR" sz="4400" b="1"/>
            </a:br>
            <a:r>
              <a:rPr lang="en-US" altLang="ko-KR" sz="4400" b="1"/>
              <a:t>for Persecuted Church Worldwide</a:t>
            </a:r>
            <a:br>
              <a:rPr lang="en-US" altLang="ko-KR" sz="4400" b="1"/>
            </a:br>
            <a:r>
              <a:rPr lang="ko-KR" altLang="en-US" sz="2400" b="1" spc="100" err="1">
                <a:effectLst>
                  <a:reflection blurRad="6350" stA="60000" endA="900" endPos="58000" dir="5400000" sy="-100000" algn="bl" rotWithShape="0"/>
                </a:effectLst>
                <a:latin typeface="Gulim" pitchFamily="34" charset="-127"/>
                <a:ea typeface="Gulim" pitchFamily="34" charset="-127"/>
              </a:rPr>
              <a:t>박해받는</a:t>
            </a:r>
            <a:r>
              <a:rPr lang="ko-KR" altLang="en-US" sz="2400" b="1" spc="100">
                <a:effectLst>
                  <a:reflection blurRad="6350" stA="60000" endA="900" endPos="58000" dir="5400000" sy="-100000" algn="bl" rotWithShape="0"/>
                </a:effectLst>
                <a:latin typeface="Gulim" pitchFamily="34" charset="-127"/>
                <a:ea typeface="Gulim" pitchFamily="34" charset="-127"/>
              </a:rPr>
              <a:t> 교회를 위한 </a:t>
            </a:r>
            <a:r>
              <a:rPr lang="ko-KR" altLang="en-US" sz="2400" b="1" spc="100" err="1">
                <a:effectLst>
                  <a:reflection blurRad="6350" stA="60000" endA="900" endPos="58000" dir="5400000" sy="-100000" algn="bl" rotWithShape="0"/>
                </a:effectLst>
                <a:latin typeface="Gulim" pitchFamily="34" charset="-127"/>
                <a:ea typeface="Gulim" pitchFamily="34" charset="-127"/>
              </a:rPr>
              <a:t>화요기도모임</a:t>
            </a:r>
            <a:endParaRPr lang="ko-KR" altLang="en-US" sz="4400">
              <a:effectLst>
                <a:outerShdw blurRad="38100" dist="38100" dir="2700000" algn="tl">
                  <a:srgbClr val="000000">
                    <a:alpha val="43137"/>
                  </a:srgbClr>
                </a:outerShdw>
              </a:effectLst>
              <a:latin typeface="NanumGothicExtraBold" panose="020D0904000000000000" pitchFamily="50" charset="-127"/>
              <a:ea typeface="NanumGothicExtraBold" panose="020D0904000000000000" pitchFamily="50" charset="-127"/>
            </a:endParaRPr>
          </a:p>
        </p:txBody>
      </p:sp>
      <p:sp>
        <p:nvSpPr>
          <p:cNvPr id="21" name="부제목 2">
            <a:extLst>
              <a:ext uri="{FF2B5EF4-FFF2-40B4-BE49-F238E27FC236}">
                <a16:creationId xmlns:a16="http://schemas.microsoft.com/office/drawing/2014/main" id="{B0AB8AEB-7C8F-F90D-6F0A-54CF3D515AA4}"/>
              </a:ext>
            </a:extLst>
          </p:cNvPr>
          <p:cNvSpPr>
            <a:spLocks noGrp="1"/>
          </p:cNvSpPr>
          <p:nvPr>
            <p:ph type="subTitle" idx="1"/>
          </p:nvPr>
        </p:nvSpPr>
        <p:spPr>
          <a:xfrm>
            <a:off x="1524000" y="4684142"/>
            <a:ext cx="9144000" cy="573657"/>
          </a:xfrm>
        </p:spPr>
        <p:txBody>
          <a:bodyPr anchor="ctr">
            <a:normAutofit fontScale="70000" lnSpcReduction="20000"/>
          </a:bodyPr>
          <a:lstStyle/>
          <a:p>
            <a:pPr marL="285750" indent="-285750">
              <a:lnSpc>
                <a:spcPct val="100000"/>
              </a:lnSpc>
              <a:buFont typeface="Arial" panose="020B0604020202020204" pitchFamily="34" charset="0"/>
              <a:buChar char="•"/>
            </a:pPr>
            <a:r>
              <a:rPr lang="en-US" altLang="ko-KR" sz="2000" dirty="0">
                <a:latin typeface="맑은 고딕"/>
                <a:ea typeface="맑은 고딕"/>
              </a:rPr>
              <a:t>2026</a:t>
            </a:r>
            <a:r>
              <a:rPr lang="ko-KR" altLang="en-US" sz="2000">
                <a:latin typeface="맑은 고딕"/>
                <a:ea typeface="맑은 고딕"/>
              </a:rPr>
              <a:t>년 3월 24일</a:t>
            </a:r>
            <a:r>
              <a:rPr lang="en-US" altLang="ko-KR" sz="2000">
                <a:latin typeface="맑은 고딕"/>
                <a:ea typeface="맑은 고딕"/>
              </a:rPr>
              <a:t>(</a:t>
            </a:r>
            <a:r>
              <a:rPr lang="ko-KR" altLang="en-US" sz="2000">
                <a:latin typeface="맑은 고딕"/>
                <a:ea typeface="맑은 고딕"/>
              </a:rPr>
              <a:t>화</a:t>
            </a:r>
            <a:r>
              <a:rPr lang="en-US" altLang="ko-KR" sz="2000">
                <a:latin typeface="맑은 고딕"/>
                <a:ea typeface="맑은 고딕"/>
              </a:rPr>
              <a:t>) pm7:30-9:00/Zoom </a:t>
            </a:r>
            <a:endParaRPr lang="en-US" altLang="ko-KR" sz="2000"/>
          </a:p>
          <a:p>
            <a:pPr marL="285750" indent="-285750">
              <a:lnSpc>
                <a:spcPct val="100000"/>
              </a:lnSpc>
              <a:buFont typeface="Arial" panose="020B0604020202020204" pitchFamily="34" charset="0"/>
              <a:buChar char="•"/>
            </a:pPr>
            <a:r>
              <a:rPr lang="ko-KR" altLang="en-US" sz="2000" dirty="0">
                <a:ea typeface="맑은 고딕"/>
              </a:rPr>
              <a:t>회의 </a:t>
            </a:r>
            <a:r>
              <a:rPr lang="en-US" altLang="ko-KR" sz="2000" dirty="0">
                <a:ea typeface="맑은 고딕"/>
              </a:rPr>
              <a:t>ID 4286956103</a:t>
            </a:r>
            <a:endParaRPr lang="ko-KR" altLang="en-US" sz="2000" dirty="0">
              <a:ea typeface="맑은 고딕"/>
            </a:endParaRPr>
          </a:p>
        </p:txBody>
      </p:sp>
      <p:cxnSp>
        <p:nvCxnSpPr>
          <p:cNvPr id="22" name="직선 연결선 21">
            <a:extLst>
              <a:ext uri="{FF2B5EF4-FFF2-40B4-BE49-F238E27FC236}">
                <a16:creationId xmlns:a16="http://schemas.microsoft.com/office/drawing/2014/main" id="{00092CB0-496E-91AD-4259-2D1F9F45520D}"/>
              </a:ext>
            </a:extLst>
          </p:cNvPr>
          <p:cNvCxnSpPr/>
          <p:nvPr/>
        </p:nvCxnSpPr>
        <p:spPr>
          <a:xfrm>
            <a:off x="5016000" y="3848542"/>
            <a:ext cx="2160000" cy="0"/>
          </a:xfrm>
          <a:prstGeom prst="line">
            <a:avLst/>
          </a:prstGeom>
          <a:ln w="12700">
            <a:solidFill>
              <a:srgbClr val="3F2175"/>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931805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내용 개체 틀 3" descr="야외, 사람, 나무, 의류이(가) 표시된 사진&#10;&#10;AI 생성 콘텐츠는 정확하지 않을 수 있습니다.">
            <a:extLst>
              <a:ext uri="{FF2B5EF4-FFF2-40B4-BE49-F238E27FC236}">
                <a16:creationId xmlns:a16="http://schemas.microsoft.com/office/drawing/2014/main" id="{B1A560ED-0E34-D49D-3ECB-41571544C63B}"/>
              </a:ext>
            </a:extLst>
          </p:cNvPr>
          <p:cNvPicPr>
            <a:picLocks noChangeAspect="1"/>
          </p:cNvPicPr>
          <p:nvPr/>
        </p:nvPicPr>
        <p:blipFill>
          <a:blip r:embed="rId3"/>
          <a:srcRect l="5884" r="-1" b="-1"/>
          <a:stretch>
            <a:fillRect/>
          </a:stretch>
        </p:blipFill>
        <p:spPr>
          <a:xfrm>
            <a:off x="1" y="10"/>
            <a:ext cx="9669642" cy="6857990"/>
          </a:xfrm>
          <a:prstGeom prst="rect">
            <a:avLst/>
          </a:prstGeom>
        </p:spPr>
      </p:pic>
      <p:sp>
        <p:nvSpPr>
          <p:cNvPr id="57" name="Rectangle 56">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제목 1">
            <a:extLst>
              <a:ext uri="{FF2B5EF4-FFF2-40B4-BE49-F238E27FC236}">
                <a16:creationId xmlns:a16="http://schemas.microsoft.com/office/drawing/2014/main" id="{76587DD4-C5D3-F7DE-C509-8BF7684480F0}"/>
              </a:ext>
            </a:extLst>
          </p:cNvPr>
          <p:cNvSpPr>
            <a:spLocks noGrp="1"/>
          </p:cNvSpPr>
          <p:nvPr>
            <p:ph type="title"/>
          </p:nvPr>
        </p:nvSpPr>
        <p:spPr>
          <a:xfrm>
            <a:off x="7531610" y="365125"/>
            <a:ext cx="4244218" cy="1899912"/>
          </a:xfrm>
        </p:spPr>
        <p:txBody>
          <a:bodyPr>
            <a:normAutofit/>
          </a:bodyPr>
          <a:lstStyle/>
          <a:p>
            <a:r>
              <a:rPr lang="ko-KR" altLang="en-US" sz="4000">
                <a:ea typeface="맑은 고딕"/>
              </a:rPr>
              <a:t>기도영상 : 카메룬</a:t>
            </a:r>
          </a:p>
        </p:txBody>
      </p:sp>
      <p:sp>
        <p:nvSpPr>
          <p:cNvPr id="39" name="Content Placeholder 7">
            <a:extLst>
              <a:ext uri="{FF2B5EF4-FFF2-40B4-BE49-F238E27FC236}">
                <a16:creationId xmlns:a16="http://schemas.microsoft.com/office/drawing/2014/main" id="{428C32ED-01BD-78B9-CA8D-3E5DE673AAF2}"/>
              </a:ext>
            </a:extLst>
          </p:cNvPr>
          <p:cNvSpPr>
            <a:spLocks noGrp="1"/>
          </p:cNvSpPr>
          <p:nvPr>
            <p:ph idx="1"/>
          </p:nvPr>
        </p:nvSpPr>
        <p:spPr>
          <a:xfrm>
            <a:off x="7531610" y="2434201"/>
            <a:ext cx="3822189" cy="3742762"/>
          </a:xfrm>
        </p:spPr>
        <p:txBody>
          <a:bodyPr vert="horz" lIns="91440" tIns="45720" rIns="91440" bIns="45720" rtlCol="0" anchor="t">
            <a:normAutofit/>
          </a:bodyPr>
          <a:lstStyle/>
          <a:p>
            <a:r>
              <a:rPr lang="ko-KR" altLang="en-US" sz="2000">
                <a:ea typeface="맑은 고딕"/>
              </a:rPr>
              <a:t>영상 시청을 위해서</a:t>
            </a:r>
            <a:endParaRPr lang="en-US" altLang="ko-KR" sz="2000">
              <a:ea typeface="맑은 고딕"/>
            </a:endParaRPr>
          </a:p>
          <a:p>
            <a:pPr marL="0" indent="0">
              <a:buNone/>
            </a:pPr>
            <a:r>
              <a:rPr lang="ko-KR" altLang="en-US" sz="2000" dirty="0">
                <a:ea typeface="맑은 고딕"/>
              </a:rPr>
              <a:t> </a:t>
            </a:r>
            <a:r>
              <a:rPr lang="ko-KR" altLang="en-US" sz="2000" dirty="0">
                <a:solidFill>
                  <a:srgbClr val="993366"/>
                </a:solidFill>
                <a:ea typeface="맑은 고딕"/>
                <a:hlinkClick r:id="rId4">
                  <a:extLst>
                    <a:ext uri="{A12FA001-AC4F-418D-AE19-62706E023703}">
                      <ahyp:hlinkClr xmlns:ahyp="http://schemas.microsoft.com/office/drawing/2018/hyperlinkcolor" val="tx"/>
                    </a:ext>
                  </a:extLst>
                </a:hlinkClick>
              </a:rPr>
              <a:t>여기</a:t>
            </a:r>
            <a:r>
              <a:rPr lang="ko-KR" altLang="en-US" sz="2000">
                <a:ea typeface="맑은 고딕"/>
              </a:rPr>
              <a:t>를 클릭해 주세요.</a:t>
            </a:r>
          </a:p>
        </p:txBody>
      </p:sp>
    </p:spTree>
    <p:extLst>
      <p:ext uri="{BB962C8B-B14F-4D97-AF65-F5344CB8AC3E}">
        <p14:creationId xmlns:p14="http://schemas.microsoft.com/office/powerpoint/2010/main" val="33042679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7DF28-9144-1722-5AD6-3984767E00C6}"/>
            </a:ext>
          </a:extLst>
        </p:cNvPr>
        <p:cNvGrpSpPr/>
        <p:nvPr/>
      </p:nvGrpSpPr>
      <p:grpSpPr>
        <a:xfrm>
          <a:off x="0" y="0"/>
          <a:ext cx="0" cy="0"/>
          <a:chOff x="0" y="0"/>
          <a:chExt cx="0" cy="0"/>
        </a:xfrm>
      </p:grpSpPr>
      <p:grpSp>
        <p:nvGrpSpPr>
          <p:cNvPr id="15" name="그룹 14">
            <a:extLst>
              <a:ext uri="{FF2B5EF4-FFF2-40B4-BE49-F238E27FC236}">
                <a16:creationId xmlns:a16="http://schemas.microsoft.com/office/drawing/2014/main" id="{64F36B03-8D4D-B2DE-7DF8-9578AE3C729E}"/>
              </a:ext>
            </a:extLst>
          </p:cNvPr>
          <p:cNvGrpSpPr/>
          <p:nvPr/>
        </p:nvGrpSpPr>
        <p:grpSpPr>
          <a:xfrm>
            <a:off x="157494" y="109414"/>
            <a:ext cx="11671587" cy="6428545"/>
            <a:chOff x="157494" y="109414"/>
            <a:chExt cx="11671587" cy="6428545"/>
          </a:xfrm>
        </p:grpSpPr>
        <p:pic>
          <p:nvPicPr>
            <p:cNvPr id="5" name="Google Shape;91;p18">
              <a:extLst>
                <a:ext uri="{FF2B5EF4-FFF2-40B4-BE49-F238E27FC236}">
                  <a16:creationId xmlns:a16="http://schemas.microsoft.com/office/drawing/2014/main" id="{0BFBD0EB-07E2-ADDE-8BA4-7C6CD5E82F8D}"/>
                </a:ext>
              </a:extLst>
            </p:cNvPr>
            <p:cNvPicPr preferRelativeResize="0"/>
            <p:nvPr/>
          </p:nvPicPr>
          <p:blipFill>
            <a:blip r:embed="rId2">
              <a:alphaModFix/>
            </a:blip>
            <a:stretch>
              <a:fillRect/>
            </a:stretch>
          </p:blipFill>
          <p:spPr>
            <a:xfrm>
              <a:off x="157494" y="109414"/>
              <a:ext cx="1641224" cy="416900"/>
            </a:xfrm>
            <a:prstGeom prst="rect">
              <a:avLst/>
            </a:prstGeom>
            <a:noFill/>
            <a:ln>
              <a:noFill/>
            </a:ln>
          </p:spPr>
        </p:pic>
        <p:cxnSp>
          <p:nvCxnSpPr>
            <p:cNvPr id="6" name="직선 연결선 5">
              <a:extLst>
                <a:ext uri="{FF2B5EF4-FFF2-40B4-BE49-F238E27FC236}">
                  <a16:creationId xmlns:a16="http://schemas.microsoft.com/office/drawing/2014/main" id="{4783A041-23E8-7571-A76F-0B17C023DD61}"/>
                </a:ext>
              </a:extLst>
            </p:cNvPr>
            <p:cNvCxnSpPr>
              <a:cxnSpLocks/>
            </p:cNvCxnSpPr>
            <p:nvPr/>
          </p:nvCxnSpPr>
          <p:spPr>
            <a:xfrm>
              <a:off x="1942011" y="317864"/>
              <a:ext cx="9884229"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8" name="직선 연결선 7">
              <a:extLst>
                <a:ext uri="{FF2B5EF4-FFF2-40B4-BE49-F238E27FC236}">
                  <a16:creationId xmlns:a16="http://schemas.microsoft.com/office/drawing/2014/main" id="{F26C3B53-4D66-A48C-D032-50CB13003A4B}"/>
                </a:ext>
              </a:extLst>
            </p:cNvPr>
            <p:cNvCxnSpPr>
              <a:cxnSpLocks/>
            </p:cNvCxnSpPr>
            <p:nvPr/>
          </p:nvCxnSpPr>
          <p:spPr>
            <a:xfrm>
              <a:off x="11795759" y="302623"/>
              <a:ext cx="0" cy="6235336"/>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0" name="직선 연결선 9">
              <a:extLst>
                <a:ext uri="{FF2B5EF4-FFF2-40B4-BE49-F238E27FC236}">
                  <a16:creationId xmlns:a16="http://schemas.microsoft.com/office/drawing/2014/main" id="{B62C8F07-A8C4-06A5-F46A-8E22CFA6DA11}"/>
                </a:ext>
              </a:extLst>
            </p:cNvPr>
            <p:cNvCxnSpPr>
              <a:cxnSpLocks/>
            </p:cNvCxnSpPr>
            <p:nvPr/>
          </p:nvCxnSpPr>
          <p:spPr>
            <a:xfrm>
              <a:off x="345081" y="6503123"/>
              <a:ext cx="11484000"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1" name="직선 연결선 10">
              <a:extLst>
                <a:ext uri="{FF2B5EF4-FFF2-40B4-BE49-F238E27FC236}">
                  <a16:creationId xmlns:a16="http://schemas.microsoft.com/office/drawing/2014/main" id="{0EBC9FCA-DE11-B379-C8D8-8D935960EA74}"/>
                </a:ext>
              </a:extLst>
            </p:cNvPr>
            <p:cNvCxnSpPr>
              <a:cxnSpLocks/>
            </p:cNvCxnSpPr>
            <p:nvPr/>
          </p:nvCxnSpPr>
          <p:spPr>
            <a:xfrm>
              <a:off x="383176" y="622664"/>
              <a:ext cx="0" cy="5915295"/>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grpSp>
      <p:sp>
        <p:nvSpPr>
          <p:cNvPr id="18" name="제목 1">
            <a:extLst>
              <a:ext uri="{FF2B5EF4-FFF2-40B4-BE49-F238E27FC236}">
                <a16:creationId xmlns:a16="http://schemas.microsoft.com/office/drawing/2014/main" id="{2058803B-F527-FFBA-BB59-E73F86B44136}"/>
              </a:ext>
            </a:extLst>
          </p:cNvPr>
          <p:cNvSpPr>
            <a:spLocks noGrp="1"/>
          </p:cNvSpPr>
          <p:nvPr>
            <p:ph type="ctrTitle"/>
          </p:nvPr>
        </p:nvSpPr>
        <p:spPr>
          <a:xfrm>
            <a:off x="1524000" y="845261"/>
            <a:ext cx="9144000" cy="820121"/>
          </a:xfrm>
        </p:spPr>
        <p:txBody>
          <a:bodyPr anchor="ctr">
            <a:noAutofit/>
          </a:bodyPr>
          <a:lstStyle/>
          <a:p>
            <a:pPr>
              <a:lnSpc>
                <a:spcPct val="150000"/>
              </a:lnSpc>
            </a:pPr>
            <a:r>
              <a:rPr lang="en-US" altLang="ko-KR" sz="4400">
                <a:effectLst>
                  <a:outerShdw blurRad="38100" dist="38100" dir="2700000" algn="tl">
                    <a:srgbClr val="000000">
                      <a:alpha val="43137"/>
                    </a:srgbClr>
                  </a:outerShdw>
                </a:effectLst>
                <a:latin typeface="NanumGothicExtraBold"/>
                <a:ea typeface="NanumGothicExtraBold"/>
              </a:rPr>
              <a:t>수8:18</a:t>
            </a:r>
            <a:endParaRPr lang="ko-KR" altLang="en-US" sz="4400">
              <a:effectLst>
                <a:outerShdw blurRad="38100" dist="38100" dir="2700000" algn="tl">
                  <a:srgbClr val="000000">
                    <a:alpha val="43137"/>
                  </a:srgbClr>
                </a:outerShdw>
              </a:effectLst>
              <a:latin typeface="NanumGothicExtraBold"/>
              <a:ea typeface="NanumGothicExtraBold"/>
            </a:endParaRPr>
          </a:p>
        </p:txBody>
      </p:sp>
      <p:sp>
        <p:nvSpPr>
          <p:cNvPr id="21" name="부제목 2">
            <a:extLst>
              <a:ext uri="{FF2B5EF4-FFF2-40B4-BE49-F238E27FC236}">
                <a16:creationId xmlns:a16="http://schemas.microsoft.com/office/drawing/2014/main" id="{C2245411-C629-2699-08F5-8CC1F31E00F8}"/>
              </a:ext>
            </a:extLst>
          </p:cNvPr>
          <p:cNvSpPr>
            <a:spLocks noGrp="1"/>
          </p:cNvSpPr>
          <p:nvPr>
            <p:ph type="subTitle" idx="1"/>
          </p:nvPr>
        </p:nvSpPr>
        <p:spPr>
          <a:xfrm>
            <a:off x="1524000" y="1873833"/>
            <a:ext cx="9144000" cy="1655762"/>
          </a:xfrm>
        </p:spPr>
        <p:txBody>
          <a:bodyPr anchor="ctr">
            <a:normAutofit/>
          </a:bodyPr>
          <a:lstStyle/>
          <a:p>
            <a:pPr>
              <a:lnSpc>
                <a:spcPct val="150000"/>
              </a:lnSpc>
            </a:pPr>
            <a:r>
              <a:rPr lang="en-US" altLang="ko-KR" sz="1100">
                <a:effectLst>
                  <a:outerShdw blurRad="38100" dist="38100" dir="2700000" algn="tl">
                    <a:srgbClr val="000000">
                      <a:alpha val="43137"/>
                    </a:srgbClr>
                  </a:outerShdw>
                </a:effectLst>
                <a:latin typeface="NanumGothicExtraBold"/>
                <a:ea typeface="NanumGothicExtraBold"/>
              </a:rPr>
              <a:t>18 </a:t>
            </a:r>
            <a:r>
              <a:rPr lang="ko-KR" altLang="en-US" sz="2000">
                <a:effectLst>
                  <a:outerShdw blurRad="38100" dist="38100" dir="2700000" algn="tl">
                    <a:srgbClr val="000000">
                      <a:alpha val="43137"/>
                    </a:srgbClr>
                  </a:outerShdw>
                </a:effectLst>
                <a:latin typeface="NanumGothicExtraBold"/>
                <a:ea typeface="NanumGothicExtraBold"/>
              </a:rPr>
              <a:t>네 손에 잡은 단창을 들어 아이를 가리키라 내가 이 성읍을 네 손에 넘겨 주리라.</a:t>
            </a:r>
          </a:p>
        </p:txBody>
      </p:sp>
      <p:cxnSp>
        <p:nvCxnSpPr>
          <p:cNvPr id="22" name="직선 연결선 21">
            <a:extLst>
              <a:ext uri="{FF2B5EF4-FFF2-40B4-BE49-F238E27FC236}">
                <a16:creationId xmlns:a16="http://schemas.microsoft.com/office/drawing/2014/main" id="{6B9D2C34-FA72-821E-7DA3-28ED475EB770}"/>
              </a:ext>
            </a:extLst>
          </p:cNvPr>
          <p:cNvCxnSpPr/>
          <p:nvPr/>
        </p:nvCxnSpPr>
        <p:spPr>
          <a:xfrm>
            <a:off x="5016000" y="3848542"/>
            <a:ext cx="2160000" cy="0"/>
          </a:xfrm>
          <a:prstGeom prst="line">
            <a:avLst/>
          </a:prstGeom>
          <a:ln w="12700">
            <a:solidFill>
              <a:srgbClr val="3F2175"/>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6654D409-2FCD-710A-4EE1-267CD9C19F37}"/>
              </a:ext>
            </a:extLst>
          </p:cNvPr>
          <p:cNvSpPr txBox="1"/>
          <p:nvPr/>
        </p:nvSpPr>
        <p:spPr>
          <a:xfrm>
            <a:off x="1729212" y="4472412"/>
            <a:ext cx="8938784" cy="1200329"/>
          </a:xfrm>
          <a:prstGeom prst="rect">
            <a:avLst/>
          </a:prstGeom>
          <a:noFill/>
        </p:spPr>
        <p:txBody>
          <a:bodyPr wrap="square" lIns="91440" tIns="45720" rIns="91440" bIns="45720" rtlCol="0" anchor="t">
            <a:spAutoFit/>
          </a:bodyPr>
          <a:lstStyle/>
          <a:p>
            <a:pPr algn="ctr"/>
            <a:r>
              <a:rPr lang="en-US" altLang="ko-KR" sz="1100" dirty="0">
                <a:ea typeface="맑은 고딕"/>
              </a:rPr>
              <a:t>18 </a:t>
            </a:r>
            <a:r>
              <a:rPr lang="en-US" altLang="ko-KR" dirty="0">
                <a:ea typeface="맑은 고딕"/>
              </a:rPr>
              <a:t>Hold out toward Ai the javelin that is in your hand, for into your hand I will deliver the </a:t>
            </a:r>
            <a:r>
              <a:rPr lang="en-US" altLang="ko-KR">
                <a:ea typeface="맑은 고딕"/>
              </a:rPr>
              <a:t>city. </a:t>
            </a:r>
          </a:p>
          <a:p>
            <a:pPr algn="ctr"/>
            <a:endParaRPr lang="en-US" altLang="ko-KR" dirty="0">
              <a:ea typeface="맑은 고딕"/>
            </a:endParaRPr>
          </a:p>
          <a:p>
            <a:pPr algn="ctr"/>
            <a:r>
              <a:rPr lang="en-US" altLang="ko-KR" dirty="0" err="1">
                <a:ea typeface="맑은 고딕"/>
              </a:rPr>
              <a:t>당신의</a:t>
            </a:r>
            <a:r>
              <a:rPr lang="en-US" altLang="ko-KR" dirty="0">
                <a:ea typeface="맑은 고딕"/>
              </a:rPr>
              <a:t> </a:t>
            </a:r>
            <a:r>
              <a:rPr lang="en-US" altLang="ko-KR" dirty="0" err="1">
                <a:ea typeface="맑은 고딕"/>
              </a:rPr>
              <a:t>삶에서</a:t>
            </a:r>
            <a:r>
              <a:rPr lang="en-US" altLang="ko-KR" dirty="0">
                <a:ea typeface="맑은 고딕"/>
              </a:rPr>
              <a:t> </a:t>
            </a:r>
            <a:r>
              <a:rPr lang="en-US" altLang="ko-KR" dirty="0" err="1">
                <a:ea typeface="맑은 고딕"/>
              </a:rPr>
              <a:t>하나님의</a:t>
            </a:r>
            <a:r>
              <a:rPr lang="en-US" altLang="ko-KR" dirty="0">
                <a:ea typeface="맑은 고딕"/>
              </a:rPr>
              <a:t> </a:t>
            </a:r>
            <a:r>
              <a:rPr lang="en-US" altLang="ko-KR" dirty="0" err="1">
                <a:ea typeface="맑은 고딕"/>
              </a:rPr>
              <a:t>임재를</a:t>
            </a:r>
            <a:r>
              <a:rPr lang="en-US" altLang="ko-KR" dirty="0">
                <a:ea typeface="맑은 고딕"/>
              </a:rPr>
              <a:t> </a:t>
            </a:r>
            <a:r>
              <a:rPr lang="en-US" altLang="ko-KR" dirty="0" err="1">
                <a:ea typeface="맑은 고딕"/>
              </a:rPr>
              <a:t>상기시켜</a:t>
            </a:r>
            <a:r>
              <a:rPr lang="en-US" altLang="ko-KR" dirty="0">
                <a:ea typeface="맑은 고딕"/>
              </a:rPr>
              <a:t> </a:t>
            </a:r>
            <a:r>
              <a:rPr lang="en-US" altLang="ko-KR" dirty="0" err="1">
                <a:ea typeface="맑은 고딕"/>
              </a:rPr>
              <a:t>주는</a:t>
            </a:r>
            <a:r>
              <a:rPr lang="en-US" altLang="ko-KR" dirty="0">
                <a:ea typeface="맑은 고딕"/>
              </a:rPr>
              <a:t> </a:t>
            </a:r>
            <a:r>
              <a:rPr lang="en-US" altLang="ko-KR" dirty="0" err="1">
                <a:ea typeface="맑은 고딕"/>
              </a:rPr>
              <a:t>것은</a:t>
            </a:r>
            <a:r>
              <a:rPr lang="en-US" altLang="ko-KR" dirty="0">
                <a:ea typeface="맑은 고딕"/>
              </a:rPr>
              <a:t> </a:t>
            </a:r>
            <a:r>
              <a:rPr lang="en-US" altLang="ko-KR" dirty="0" err="1">
                <a:ea typeface="맑은 고딕"/>
              </a:rPr>
              <a:t>무엇인가요</a:t>
            </a:r>
            <a:r>
              <a:rPr lang="en-US" altLang="ko-KR" dirty="0">
                <a:ea typeface="맑은 고딕"/>
              </a:rPr>
              <a:t>?</a:t>
            </a:r>
          </a:p>
        </p:txBody>
      </p:sp>
    </p:spTree>
    <p:extLst>
      <p:ext uri="{BB962C8B-B14F-4D97-AF65-F5344CB8AC3E}">
        <p14:creationId xmlns:p14="http://schemas.microsoft.com/office/powerpoint/2010/main" val="4216500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그림 개체 틀 4" descr="차량, 육상 차량, 야외, 바퀴이(가) 표시된 사진&#10;&#10;AI가 생성한 콘텐츠에는 오류가 있을 수 있습니다.">
            <a:extLst>
              <a:ext uri="{FF2B5EF4-FFF2-40B4-BE49-F238E27FC236}">
                <a16:creationId xmlns:a16="http://schemas.microsoft.com/office/drawing/2014/main" id="{84FD3A31-1465-9F53-E337-FF70673BC59D}"/>
              </a:ext>
            </a:extLst>
          </p:cNvPr>
          <p:cNvPicPr>
            <a:picLocks noGrp="1" noChangeAspect="1"/>
          </p:cNvPicPr>
          <p:nvPr>
            <p:ph sz="quarter" idx="14"/>
          </p:nvPr>
        </p:nvPicPr>
        <p:blipFill>
          <a:blip r:embed="rId2"/>
          <a:srcRect t="1214" b="8442"/>
          <a:stretch/>
        </p:blipFill>
        <p:spPr>
          <a:xfrm>
            <a:off x="20" y="1282"/>
            <a:ext cx="12191980" cy="6856718"/>
          </a:xfrm>
          <a:prstGeom prst="rect">
            <a:avLst/>
          </a:prstGeom>
        </p:spPr>
      </p:pic>
      <p:sp>
        <p:nvSpPr>
          <p:cNvPr id="6" name="TextBox 5">
            <a:extLst>
              <a:ext uri="{FF2B5EF4-FFF2-40B4-BE49-F238E27FC236}">
                <a16:creationId xmlns:a16="http://schemas.microsoft.com/office/drawing/2014/main" id="{4E9FE1C7-4F11-068C-530B-61F96C05663B}"/>
              </a:ext>
            </a:extLst>
          </p:cNvPr>
          <p:cNvSpPr txBox="1"/>
          <p:nvPr/>
        </p:nvSpPr>
        <p:spPr>
          <a:xfrm>
            <a:off x="8452720" y="1073715"/>
            <a:ext cx="3661514" cy="15081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ko-KR" altLang="en-US" b="1">
                <a:solidFill>
                  <a:schemeClr val="bg1"/>
                </a:solidFill>
                <a:ea typeface="맑은 고딕"/>
              </a:rPr>
              <a:t>너는 일깨어 그 남은 바 죽게 된 것을 굳건하게 하라(계3:2)</a:t>
            </a:r>
          </a:p>
          <a:p>
            <a:endParaRPr lang="ko-KR" altLang="en-US" sz="1400">
              <a:solidFill>
                <a:schemeClr val="bg1"/>
              </a:solidFill>
              <a:ea typeface="맑은 고딕"/>
            </a:endParaRPr>
          </a:p>
          <a:p>
            <a:r>
              <a:rPr lang="ko-KR" altLang="en-US" sz="1400" err="1">
                <a:solidFill>
                  <a:schemeClr val="bg1"/>
                </a:solidFill>
                <a:ea typeface="맑은 고딕"/>
              </a:rPr>
              <a:t>Wake</a:t>
            </a:r>
            <a:r>
              <a:rPr lang="ko-KR" altLang="en-US" sz="1400">
                <a:solidFill>
                  <a:schemeClr val="bg1"/>
                </a:solidFill>
                <a:ea typeface="맑은 고딕"/>
              </a:rPr>
              <a:t> </a:t>
            </a:r>
            <a:r>
              <a:rPr lang="ko-KR" altLang="en-US" sz="1400" err="1">
                <a:solidFill>
                  <a:schemeClr val="bg1"/>
                </a:solidFill>
                <a:ea typeface="맑은 고딕"/>
              </a:rPr>
              <a:t>up</a:t>
            </a:r>
            <a:r>
              <a:rPr lang="ko-KR" altLang="en-US" sz="1400">
                <a:solidFill>
                  <a:schemeClr val="bg1"/>
                </a:solidFill>
                <a:ea typeface="맑은 고딕"/>
              </a:rPr>
              <a:t>! </a:t>
            </a:r>
            <a:endParaRPr lang="ko-KR">
              <a:solidFill>
                <a:schemeClr val="bg1"/>
              </a:solidFill>
            </a:endParaRPr>
          </a:p>
          <a:p>
            <a:r>
              <a:rPr lang="ko-KR" altLang="en-US" sz="1400" err="1">
                <a:solidFill>
                  <a:schemeClr val="bg1"/>
                </a:solidFill>
                <a:ea typeface="맑은 고딕"/>
              </a:rPr>
              <a:t>Strengthen</a:t>
            </a:r>
            <a:r>
              <a:rPr lang="ko-KR" altLang="en-US" sz="1400">
                <a:solidFill>
                  <a:schemeClr val="bg1"/>
                </a:solidFill>
                <a:ea typeface="맑은 고딕"/>
              </a:rPr>
              <a:t> </a:t>
            </a:r>
            <a:r>
              <a:rPr lang="ko-KR" altLang="en-US" sz="1400" err="1">
                <a:solidFill>
                  <a:schemeClr val="bg1"/>
                </a:solidFill>
                <a:ea typeface="맑은 고딕"/>
              </a:rPr>
              <a:t>what</a:t>
            </a:r>
            <a:r>
              <a:rPr lang="ko-KR" altLang="en-US" sz="1400">
                <a:solidFill>
                  <a:schemeClr val="bg1"/>
                </a:solidFill>
                <a:ea typeface="맑은 고딕"/>
              </a:rPr>
              <a:t> </a:t>
            </a:r>
            <a:r>
              <a:rPr lang="ko-KR" altLang="en-US" sz="1400" err="1">
                <a:solidFill>
                  <a:schemeClr val="bg1"/>
                </a:solidFill>
                <a:ea typeface="맑은 고딕"/>
              </a:rPr>
              <a:t>remains</a:t>
            </a:r>
            <a:r>
              <a:rPr lang="ko-KR" altLang="en-US" sz="1400">
                <a:solidFill>
                  <a:schemeClr val="bg1"/>
                </a:solidFill>
                <a:ea typeface="맑은 고딕"/>
              </a:rPr>
              <a:t> </a:t>
            </a:r>
            <a:endParaRPr lang="ko-KR">
              <a:solidFill>
                <a:schemeClr val="bg1"/>
              </a:solidFill>
              <a:ea typeface="맑은 고딕" panose="020B0503020000020004" pitchFamily="34" charset="-127"/>
            </a:endParaRPr>
          </a:p>
          <a:p>
            <a:r>
              <a:rPr lang="ko-KR" altLang="en-US" sz="1400">
                <a:solidFill>
                  <a:schemeClr val="bg1"/>
                </a:solidFill>
                <a:ea typeface="맑은 고딕"/>
              </a:rPr>
              <a:t>and </a:t>
            </a:r>
            <a:r>
              <a:rPr lang="ko-KR" altLang="en-US" sz="1400" err="1">
                <a:solidFill>
                  <a:schemeClr val="bg1"/>
                </a:solidFill>
                <a:ea typeface="맑은 고딕"/>
              </a:rPr>
              <a:t>is</a:t>
            </a:r>
            <a:r>
              <a:rPr lang="ko-KR" altLang="en-US" sz="1400">
                <a:solidFill>
                  <a:schemeClr val="bg1"/>
                </a:solidFill>
                <a:ea typeface="맑은 고딕"/>
              </a:rPr>
              <a:t> </a:t>
            </a:r>
            <a:r>
              <a:rPr lang="ko-KR" altLang="en-US" sz="1400" err="1">
                <a:solidFill>
                  <a:schemeClr val="bg1"/>
                </a:solidFill>
                <a:ea typeface="맑은 고딕"/>
              </a:rPr>
              <a:t>about</a:t>
            </a:r>
            <a:r>
              <a:rPr lang="ko-KR" altLang="en-US" sz="1400">
                <a:solidFill>
                  <a:schemeClr val="bg1"/>
                </a:solidFill>
                <a:ea typeface="맑은 고딕"/>
              </a:rPr>
              <a:t> </a:t>
            </a:r>
            <a:r>
              <a:rPr lang="ko-KR" altLang="en-US" sz="1400" err="1">
                <a:solidFill>
                  <a:schemeClr val="bg1"/>
                </a:solidFill>
                <a:ea typeface="맑은 고딕"/>
              </a:rPr>
              <a:t>to</a:t>
            </a:r>
            <a:r>
              <a:rPr lang="ko-KR" altLang="en-US" sz="1400">
                <a:solidFill>
                  <a:schemeClr val="bg1"/>
                </a:solidFill>
                <a:ea typeface="맑은 고딕"/>
              </a:rPr>
              <a:t> </a:t>
            </a:r>
            <a:r>
              <a:rPr lang="ko-KR" altLang="en-US" sz="1400" err="1">
                <a:solidFill>
                  <a:schemeClr val="bg1"/>
                </a:solidFill>
                <a:ea typeface="맑은 고딕"/>
              </a:rPr>
              <a:t>die</a:t>
            </a:r>
            <a:r>
              <a:rPr lang="ko-KR" altLang="en-US" sz="1400">
                <a:solidFill>
                  <a:schemeClr val="bg1"/>
                </a:solidFill>
                <a:ea typeface="맑은 고딕"/>
              </a:rPr>
              <a:t>.</a:t>
            </a:r>
            <a:endParaRPr lang="ko-KR">
              <a:solidFill>
                <a:schemeClr val="bg1"/>
              </a:solidFill>
              <a:ea typeface="맑은 고딕"/>
            </a:endParaRPr>
          </a:p>
        </p:txBody>
      </p:sp>
    </p:spTree>
    <p:extLst>
      <p:ext uri="{BB962C8B-B14F-4D97-AF65-F5344CB8AC3E}">
        <p14:creationId xmlns:p14="http://schemas.microsoft.com/office/powerpoint/2010/main" val="4627687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제목 24">
            <a:extLst>
              <a:ext uri="{FF2B5EF4-FFF2-40B4-BE49-F238E27FC236}">
                <a16:creationId xmlns:a16="http://schemas.microsoft.com/office/drawing/2014/main" id="{53401F44-74D7-4B28-92EE-E4B15C74DEC0}"/>
              </a:ext>
            </a:extLst>
          </p:cNvPr>
          <p:cNvSpPr>
            <a:spLocks noGrp="1"/>
          </p:cNvSpPr>
          <p:nvPr>
            <p:ph type="title"/>
          </p:nvPr>
        </p:nvSpPr>
        <p:spPr>
          <a:xfrm>
            <a:off x="6675918" y="606928"/>
            <a:ext cx="4511552" cy="612903"/>
          </a:xfrm>
        </p:spPr>
        <p:txBody>
          <a:bodyPr vert="horz" lIns="68544" tIns="34272" rIns="68544" bIns="34272" rtlCol="0" anchor="b" anchorCtr="0">
            <a:normAutofit fontScale="90000"/>
          </a:bodyPr>
          <a:lstStyle/>
          <a:p>
            <a:pPr latinLnBrk="0">
              <a:lnSpc>
                <a:spcPct val="90000"/>
              </a:lnSpc>
            </a:pPr>
            <a:r>
              <a:rPr lang="en-US" altLang="ko-KR" sz="2200">
                <a:solidFill>
                  <a:schemeClr val="tx1">
                    <a:alpha val="75000"/>
                  </a:schemeClr>
                </a:solidFill>
                <a:latin typeface="Aharoni" panose="02010803020104030203" pitchFamily="2" charset="-79"/>
                <a:cs typeface="Aharoni" panose="02010803020104030203" pitchFamily="2" charset="-79"/>
              </a:rPr>
              <a:t>OPEN DOORS CORE VALUE</a:t>
            </a:r>
            <a:r>
              <a:rPr lang="en-US" altLang="ko-KR" sz="1499">
                <a:solidFill>
                  <a:schemeClr val="tx1">
                    <a:alpha val="75000"/>
                  </a:schemeClr>
                </a:solidFill>
                <a:latin typeface="Aharoni" panose="02010803020104030203" pitchFamily="2" charset="-79"/>
                <a:cs typeface="Aharoni" panose="02010803020104030203" pitchFamily="2" charset="-79"/>
              </a:rPr>
              <a:t>/</a:t>
            </a:r>
            <a:r>
              <a:rPr lang="ko-KR" altLang="en-US" sz="1499">
                <a:solidFill>
                  <a:schemeClr val="tx1">
                    <a:alpha val="75000"/>
                  </a:schemeClr>
                </a:solidFill>
                <a:latin typeface="Aharoni" panose="02010803020104030203" pitchFamily="2" charset="-79"/>
                <a:cs typeface="Aharoni" panose="02010803020104030203" pitchFamily="2" charset="-79"/>
              </a:rPr>
              <a:t>핵심가치</a:t>
            </a:r>
            <a:endParaRPr lang="en-US" altLang="ko-KR" sz="1499">
              <a:solidFill>
                <a:schemeClr val="tx1">
                  <a:alpha val="75000"/>
                </a:schemeClr>
              </a:solidFill>
              <a:latin typeface="Aharoni" panose="02010803020104030203" pitchFamily="2" charset="-79"/>
              <a:cs typeface="Aharoni" panose="02010803020104030203" pitchFamily="2" charset="-79"/>
            </a:endParaRPr>
          </a:p>
        </p:txBody>
      </p:sp>
      <p:pic>
        <p:nvPicPr>
          <p:cNvPr id="12" name="그림 개체 틀 11">
            <a:extLst>
              <a:ext uri="{FF2B5EF4-FFF2-40B4-BE49-F238E27FC236}">
                <a16:creationId xmlns:a16="http://schemas.microsoft.com/office/drawing/2014/main" id="{A8403F14-8761-4309-9481-294D1CB6A7B8}"/>
              </a:ext>
            </a:extLst>
          </p:cNvPr>
          <p:cNvPicPr>
            <a:picLocks noGrp="1" noChangeAspect="1"/>
          </p:cNvPicPr>
          <p:nvPr>
            <p:ph type="pic" sz="quarter" idx="13"/>
          </p:nvPr>
        </p:nvPicPr>
        <p:blipFill>
          <a:blip r:embed="rId3"/>
          <a:srcRect/>
          <a:stretch/>
        </p:blipFill>
        <p:spPr>
          <a:xfrm>
            <a:off x="1104523" y="1219831"/>
            <a:ext cx="5150728" cy="5198529"/>
          </a:xfrm>
          <a:prstGeom prst="rect">
            <a:avLst/>
          </a:prstGeom>
          <a:noFill/>
        </p:spPr>
      </p:pic>
      <p:sp>
        <p:nvSpPr>
          <p:cNvPr id="7" name="텍스트 개체 틀 6">
            <a:extLst>
              <a:ext uri="{FF2B5EF4-FFF2-40B4-BE49-F238E27FC236}">
                <a16:creationId xmlns:a16="http://schemas.microsoft.com/office/drawing/2014/main" id="{1197CAAD-0FF9-406B-BB56-000079790FC1}"/>
              </a:ext>
            </a:extLst>
          </p:cNvPr>
          <p:cNvSpPr>
            <a:spLocks noGrp="1"/>
          </p:cNvSpPr>
          <p:nvPr>
            <p:ph sz="quarter" idx="14"/>
          </p:nvPr>
        </p:nvSpPr>
        <p:spPr>
          <a:xfrm>
            <a:off x="6725293" y="1457608"/>
            <a:ext cx="4663966" cy="4809842"/>
          </a:xfrm>
        </p:spPr>
        <p:txBody>
          <a:bodyPr vert="horz" lIns="68544" tIns="34272" rIns="68544" bIns="34272" rtlCol="0">
            <a:noAutofit/>
          </a:bodyPr>
          <a:lstStyle/>
          <a:p>
            <a:pPr marL="0" indent="0" latinLnBrk="0">
              <a:lnSpc>
                <a:spcPct val="160000"/>
              </a:lnSpc>
            </a:pPr>
            <a:r>
              <a:rPr lang="en-US" altLang="ko-KR" sz="1200" b="1">
                <a:solidFill>
                  <a:schemeClr val="tx1">
                    <a:alpha val="85000"/>
                  </a:schemeClr>
                </a:solidFill>
              </a:rPr>
              <a:t>1. </a:t>
            </a:r>
            <a:r>
              <a:rPr lang="ko-KR" altLang="en-US" sz="1200" b="1">
                <a:solidFill>
                  <a:schemeClr val="tx1">
                    <a:alpha val="85000"/>
                  </a:schemeClr>
                </a:solidFill>
              </a:rPr>
              <a:t>우리는 그리스도의 몸의 지체이다</a:t>
            </a:r>
            <a:r>
              <a:rPr lang="en-US" altLang="ko-KR" sz="1200" b="1">
                <a:solidFill>
                  <a:schemeClr val="tx1">
                    <a:alpha val="85000"/>
                  </a:schemeClr>
                </a:solidFill>
              </a:rPr>
              <a:t>. 	</a:t>
            </a:r>
            <a:br>
              <a:rPr lang="en-US" altLang="ko-KR" sz="1200" b="1">
                <a:solidFill>
                  <a:schemeClr val="tx1">
                    <a:alpha val="85000"/>
                  </a:schemeClr>
                </a:solidFill>
              </a:rPr>
            </a:br>
            <a:r>
              <a:rPr lang="en-US" altLang="ko-KR" sz="1200" b="1">
                <a:solidFill>
                  <a:schemeClr val="tx1">
                    <a:alpha val="85000"/>
                  </a:schemeClr>
                </a:solidFill>
              </a:rPr>
              <a:t>    We are part of the Body of Christ.</a:t>
            </a:r>
            <a:br>
              <a:rPr lang="en-US" altLang="ko-KR" sz="1200" b="1">
                <a:solidFill>
                  <a:schemeClr val="tx1">
                    <a:alpha val="85000"/>
                  </a:schemeClr>
                </a:solidFill>
              </a:rPr>
            </a:br>
            <a:r>
              <a:rPr lang="en-US" altLang="ko-KR" sz="1200" b="1">
                <a:solidFill>
                  <a:schemeClr val="tx1">
                    <a:alpha val="85000"/>
                  </a:schemeClr>
                </a:solidFill>
              </a:rPr>
              <a:t>2. </a:t>
            </a:r>
            <a:r>
              <a:rPr lang="ko-KR" altLang="en-US" sz="1200" b="1">
                <a:solidFill>
                  <a:schemeClr val="tx1">
                    <a:alpha val="85000"/>
                  </a:schemeClr>
                </a:solidFill>
              </a:rPr>
              <a:t>우리는 박해 받는 교회를 섬긴다</a:t>
            </a:r>
            <a:r>
              <a:rPr lang="en-US" altLang="ko-KR" sz="1200" b="1">
                <a:solidFill>
                  <a:schemeClr val="tx1">
                    <a:alpha val="85000"/>
                  </a:schemeClr>
                </a:solidFill>
              </a:rPr>
              <a:t>. 	</a:t>
            </a:r>
            <a:br>
              <a:rPr lang="en-US" altLang="ko-KR" sz="1200" b="1">
                <a:solidFill>
                  <a:schemeClr val="tx1">
                    <a:alpha val="85000"/>
                  </a:schemeClr>
                </a:solidFill>
              </a:rPr>
            </a:br>
            <a:r>
              <a:rPr lang="en-US" altLang="ko-KR" sz="1200" b="1">
                <a:solidFill>
                  <a:schemeClr val="tx1">
                    <a:alpha val="85000"/>
                  </a:schemeClr>
                </a:solidFill>
              </a:rPr>
              <a:t>    We are Persecuted Church driven.</a:t>
            </a:r>
            <a:br>
              <a:rPr lang="en-US" altLang="ko-KR" sz="1200" b="1">
                <a:solidFill>
                  <a:schemeClr val="tx1">
                    <a:alpha val="85000"/>
                  </a:schemeClr>
                </a:solidFill>
              </a:rPr>
            </a:br>
            <a:r>
              <a:rPr lang="en-US" altLang="ko-KR" sz="1200" b="1">
                <a:solidFill>
                  <a:schemeClr val="tx1">
                    <a:alpha val="85000"/>
                  </a:schemeClr>
                </a:solidFill>
              </a:rPr>
              <a:t>3. </a:t>
            </a:r>
            <a:r>
              <a:rPr lang="ko-KR" altLang="en-US" sz="1200" b="1">
                <a:solidFill>
                  <a:schemeClr val="tx1">
                    <a:alpha val="85000"/>
                  </a:schemeClr>
                </a:solidFill>
              </a:rPr>
              <a:t>우리는 성경의 사람이다</a:t>
            </a:r>
            <a:r>
              <a:rPr lang="en-US" altLang="ko-KR" sz="1200" b="1">
                <a:solidFill>
                  <a:schemeClr val="tx1">
                    <a:alpha val="85000"/>
                  </a:schemeClr>
                </a:solidFill>
              </a:rPr>
              <a:t>. 		</a:t>
            </a:r>
            <a:br>
              <a:rPr lang="en-US" altLang="ko-KR" sz="1200" b="1">
                <a:solidFill>
                  <a:schemeClr val="tx1">
                    <a:alpha val="85000"/>
                  </a:schemeClr>
                </a:solidFill>
              </a:rPr>
            </a:br>
            <a:r>
              <a:rPr lang="en-US" altLang="ko-KR" sz="1200" b="1">
                <a:solidFill>
                  <a:schemeClr val="tx1">
                    <a:alpha val="85000"/>
                  </a:schemeClr>
                </a:solidFill>
              </a:rPr>
              <a:t>    We are people of the Bible. </a:t>
            </a:r>
            <a:br>
              <a:rPr lang="en-US" altLang="ko-KR" sz="1200" b="1">
                <a:solidFill>
                  <a:schemeClr val="tx1">
                    <a:alpha val="85000"/>
                  </a:schemeClr>
                </a:solidFill>
              </a:rPr>
            </a:br>
            <a:r>
              <a:rPr lang="en-US" altLang="ko-KR" sz="1200" b="1">
                <a:solidFill>
                  <a:schemeClr val="tx1">
                    <a:alpha val="85000"/>
                  </a:schemeClr>
                </a:solidFill>
              </a:rPr>
              <a:t>4. </a:t>
            </a:r>
            <a:r>
              <a:rPr lang="ko-KR" altLang="en-US" sz="1200" b="1">
                <a:solidFill>
                  <a:schemeClr val="tx1">
                    <a:alpha val="85000"/>
                  </a:schemeClr>
                </a:solidFill>
              </a:rPr>
              <a:t>우리는 기도의 사람이다</a:t>
            </a:r>
            <a:r>
              <a:rPr lang="en-US" altLang="ko-KR" sz="1200" b="1">
                <a:solidFill>
                  <a:schemeClr val="tx1">
                    <a:alpha val="85000"/>
                  </a:schemeClr>
                </a:solidFill>
              </a:rPr>
              <a:t>. 		</a:t>
            </a:r>
            <a:br>
              <a:rPr lang="en-US" altLang="ko-KR" sz="1200" b="1">
                <a:solidFill>
                  <a:schemeClr val="tx1">
                    <a:alpha val="85000"/>
                  </a:schemeClr>
                </a:solidFill>
              </a:rPr>
            </a:br>
            <a:r>
              <a:rPr lang="en-US" altLang="ko-KR" sz="1200" b="1">
                <a:solidFill>
                  <a:schemeClr val="tx1">
                    <a:alpha val="85000"/>
                  </a:schemeClr>
                </a:solidFill>
              </a:rPr>
              <a:t>    We are people of prayer.</a:t>
            </a:r>
            <a:br>
              <a:rPr lang="en-US" altLang="ko-KR" sz="1200" b="1">
                <a:solidFill>
                  <a:schemeClr val="tx1">
                    <a:alpha val="85000"/>
                  </a:schemeClr>
                </a:solidFill>
              </a:rPr>
            </a:br>
            <a:r>
              <a:rPr lang="en-US" altLang="ko-KR" sz="1200" b="1">
                <a:solidFill>
                  <a:schemeClr val="tx1">
                    <a:alpha val="85000"/>
                  </a:schemeClr>
                </a:solidFill>
              </a:rPr>
              <a:t>5. </a:t>
            </a:r>
            <a:r>
              <a:rPr lang="ko-KR" altLang="en-US" sz="1200" b="1">
                <a:solidFill>
                  <a:schemeClr val="tx1">
                    <a:alpha val="85000"/>
                  </a:schemeClr>
                </a:solidFill>
              </a:rPr>
              <a:t>우리는 믿음으로 살며 사역한다</a:t>
            </a:r>
            <a:r>
              <a:rPr lang="en-US" altLang="ko-KR" sz="1200" b="1">
                <a:solidFill>
                  <a:schemeClr val="tx1">
                    <a:alpha val="85000"/>
                  </a:schemeClr>
                </a:solidFill>
              </a:rPr>
              <a:t>.	</a:t>
            </a:r>
            <a:br>
              <a:rPr lang="en-US" altLang="ko-KR" sz="1200" b="1">
                <a:solidFill>
                  <a:schemeClr val="tx1">
                    <a:alpha val="85000"/>
                  </a:schemeClr>
                </a:solidFill>
              </a:rPr>
            </a:br>
            <a:r>
              <a:rPr lang="en-US" altLang="ko-KR" sz="1200" b="1">
                <a:solidFill>
                  <a:schemeClr val="tx1">
                    <a:alpha val="85000"/>
                  </a:schemeClr>
                </a:solidFill>
              </a:rPr>
              <a:t>    We live and work by faith.</a:t>
            </a:r>
            <a:br>
              <a:rPr lang="en-US" altLang="ko-KR" sz="1200" b="1">
                <a:solidFill>
                  <a:schemeClr val="tx1">
                    <a:alpha val="85000"/>
                  </a:schemeClr>
                </a:solidFill>
              </a:rPr>
            </a:br>
            <a:r>
              <a:rPr lang="en-US" altLang="ko-KR" sz="1200" b="1">
                <a:solidFill>
                  <a:schemeClr val="tx1">
                    <a:alpha val="85000"/>
                  </a:schemeClr>
                </a:solidFill>
              </a:rPr>
              <a:t>6. </a:t>
            </a:r>
            <a:r>
              <a:rPr lang="ko-KR" altLang="en-US" sz="1200" b="1">
                <a:solidFill>
                  <a:schemeClr val="tx1">
                    <a:alpha val="85000"/>
                  </a:schemeClr>
                </a:solidFill>
              </a:rPr>
              <a:t>우리는 예수 그리스도와 그의 지상명령에 헌신한다</a:t>
            </a:r>
            <a:r>
              <a:rPr lang="en-US" altLang="ko-KR" sz="1200" b="1">
                <a:solidFill>
                  <a:schemeClr val="tx1">
                    <a:alpha val="85000"/>
                  </a:schemeClr>
                </a:solidFill>
              </a:rPr>
              <a:t>.</a:t>
            </a:r>
            <a:br>
              <a:rPr lang="en-US" altLang="ko-KR" sz="1200" b="1">
                <a:solidFill>
                  <a:schemeClr val="tx1">
                    <a:alpha val="85000"/>
                  </a:schemeClr>
                </a:solidFill>
              </a:rPr>
            </a:br>
            <a:r>
              <a:rPr lang="en-US" altLang="ko-KR" sz="1200" b="1">
                <a:solidFill>
                  <a:schemeClr val="tx1">
                    <a:alpha val="85000"/>
                  </a:schemeClr>
                </a:solidFill>
              </a:rPr>
              <a:t>    We are devoted to Jesus Christ and His commission.</a:t>
            </a:r>
            <a:br>
              <a:rPr lang="en-US" altLang="ko-KR" sz="1200" b="1">
                <a:solidFill>
                  <a:schemeClr val="tx1">
                    <a:alpha val="85000"/>
                  </a:schemeClr>
                </a:solidFill>
              </a:rPr>
            </a:br>
            <a:r>
              <a:rPr lang="en-US" altLang="ko-KR" sz="1200" b="1">
                <a:solidFill>
                  <a:schemeClr val="tx1">
                    <a:alpha val="85000"/>
                  </a:schemeClr>
                </a:solidFill>
              </a:rPr>
              <a:t>7. </a:t>
            </a:r>
            <a:r>
              <a:rPr lang="ko-KR" altLang="en-US" sz="1200" b="1">
                <a:solidFill>
                  <a:schemeClr val="tx1">
                    <a:alpha val="85000"/>
                  </a:schemeClr>
                </a:solidFill>
              </a:rPr>
              <a:t>우리는 오직 하나님의 영광을 위해 사역한다</a:t>
            </a:r>
            <a:r>
              <a:rPr lang="en-US" altLang="ko-KR" sz="1200" b="1">
                <a:solidFill>
                  <a:schemeClr val="tx1">
                    <a:alpha val="85000"/>
                  </a:schemeClr>
                </a:solidFill>
              </a:rPr>
              <a:t>.</a:t>
            </a:r>
            <a:br>
              <a:rPr lang="en-US" altLang="ko-KR" sz="1200" b="1">
                <a:solidFill>
                  <a:schemeClr val="tx1">
                    <a:alpha val="85000"/>
                  </a:schemeClr>
                </a:solidFill>
              </a:rPr>
            </a:br>
            <a:r>
              <a:rPr lang="en-US" altLang="ko-KR" sz="1200" b="1">
                <a:solidFill>
                  <a:schemeClr val="tx1">
                    <a:alpha val="85000"/>
                  </a:schemeClr>
                </a:solidFill>
              </a:rPr>
              <a:t>    We are motivated solely for the glory of God.</a:t>
            </a:r>
          </a:p>
        </p:txBody>
      </p:sp>
      <p:sp>
        <p:nvSpPr>
          <p:cNvPr id="34" name="Slide Number Placeholder 6">
            <a:extLst>
              <a:ext uri="{FF2B5EF4-FFF2-40B4-BE49-F238E27FC236}">
                <a16:creationId xmlns:a16="http://schemas.microsoft.com/office/drawing/2014/main" id="{059CB489-F2D3-C5F5-51EE-BF6546B67925}"/>
              </a:ext>
            </a:extLst>
          </p:cNvPr>
          <p:cNvSpPr>
            <a:spLocks noGrp="1"/>
          </p:cNvSpPr>
          <p:nvPr>
            <p:ph type="sldNum" sz="quarter" idx="12"/>
          </p:nvPr>
        </p:nvSpPr>
        <p:spPr>
          <a:xfrm>
            <a:off x="10273721" y="5664127"/>
            <a:ext cx="329099" cy="335954"/>
          </a:xfrm>
        </p:spPr>
        <p:txBody>
          <a:bodyPr anchor="ctr">
            <a:normAutofit/>
          </a:bodyPr>
          <a:lstStyle/>
          <a:p>
            <a:pPr>
              <a:spcAft>
                <a:spcPts val="450"/>
              </a:spcAft>
            </a:pPr>
            <a:fld id="{C01389E6-C847-4AD0-B56D-D205B2EAB1EE}" type="slidenum">
              <a:rPr lang="en-US" altLang="ko-KR" smtClean="0"/>
              <a:pPr>
                <a:spcAft>
                  <a:spcPts val="450"/>
                </a:spcAft>
              </a:pPr>
              <a:t>5</a:t>
            </a:fld>
            <a:endParaRPr lang="ko-KR"/>
          </a:p>
        </p:txBody>
      </p:sp>
    </p:spTree>
    <p:extLst>
      <p:ext uri="{BB962C8B-B14F-4D97-AF65-F5344CB8AC3E}">
        <p14:creationId xmlns:p14="http://schemas.microsoft.com/office/powerpoint/2010/main" val="13211383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EF1EEF-240B-E5C7-DBCC-ADC2E437ED0E}"/>
            </a:ext>
          </a:extLst>
        </p:cNvPr>
        <p:cNvGrpSpPr/>
        <p:nvPr/>
      </p:nvGrpSpPr>
      <p:grpSpPr>
        <a:xfrm>
          <a:off x="0" y="0"/>
          <a:ext cx="0" cy="0"/>
          <a:chOff x="0" y="0"/>
          <a:chExt cx="0" cy="0"/>
        </a:xfrm>
      </p:grpSpPr>
      <p:sp>
        <p:nvSpPr>
          <p:cNvPr id="2" name="제목 1">
            <a:extLst>
              <a:ext uri="{FF2B5EF4-FFF2-40B4-BE49-F238E27FC236}">
                <a16:creationId xmlns:a16="http://schemas.microsoft.com/office/drawing/2014/main" id="{D7C226A9-9B69-2D67-6DFC-67859B028BC8}"/>
              </a:ext>
            </a:extLst>
          </p:cNvPr>
          <p:cNvSpPr>
            <a:spLocks noGrp="1"/>
          </p:cNvSpPr>
          <p:nvPr>
            <p:ph type="title"/>
          </p:nvPr>
        </p:nvSpPr>
        <p:spPr>
          <a:xfrm>
            <a:off x="859840" y="457200"/>
            <a:ext cx="10502163" cy="1380356"/>
          </a:xfrm>
        </p:spPr>
        <p:txBody>
          <a:bodyPr/>
          <a:lstStyle/>
          <a:p>
            <a:r>
              <a:rPr lang="ko-KR" altLang="en-US" sz="3600">
                <a:solidFill>
                  <a:srgbClr val="000000"/>
                </a:solidFill>
                <a:latin typeface="Malgun Gothic"/>
                <a:ea typeface="+mj-lt"/>
              </a:rPr>
              <a:t>우리</a:t>
            </a:r>
            <a:r>
              <a:rPr lang="ko-KR" sz="3600">
                <a:solidFill>
                  <a:srgbClr val="000000"/>
                </a:solidFill>
                <a:latin typeface="Malgun Gothic"/>
                <a:ea typeface="Malgun Gothic"/>
              </a:rPr>
              <a:t>는 믿음으로 살며 </a:t>
            </a:r>
            <a:r>
              <a:rPr lang="ko-KR" altLang="en-US" sz="3600">
                <a:solidFill>
                  <a:srgbClr val="000000"/>
                </a:solidFill>
                <a:latin typeface="Malgun Gothic"/>
                <a:ea typeface="Malgun Gothic"/>
              </a:rPr>
              <a:t>사역한다.</a:t>
            </a:r>
            <a:endParaRPr lang="en-US" altLang="ko-KR" sz="3600">
              <a:solidFill>
                <a:srgbClr val="000000"/>
              </a:solidFill>
              <a:latin typeface="맑은 고딕"/>
              <a:ea typeface="맑은 고딕"/>
            </a:endParaRPr>
          </a:p>
          <a:p>
            <a:r>
              <a:rPr lang="en-US" altLang="ko-KR" sz="1800" b="1">
                <a:latin typeface="Malgun Gothic"/>
                <a:ea typeface="+mj-lt"/>
              </a:rPr>
              <a:t>  We live and work by faith.</a:t>
            </a:r>
            <a:endParaRPr lang="ko-KR" sz="1800">
              <a:latin typeface="Malgun Gothic"/>
              <a:ea typeface="Malgun Gothic"/>
            </a:endParaRPr>
          </a:p>
        </p:txBody>
      </p:sp>
      <p:sp>
        <p:nvSpPr>
          <p:cNvPr id="3" name="내용 개체 틀 2">
            <a:extLst>
              <a:ext uri="{FF2B5EF4-FFF2-40B4-BE49-F238E27FC236}">
                <a16:creationId xmlns:a16="http://schemas.microsoft.com/office/drawing/2014/main" id="{0ADC304C-F4AD-325C-7B54-AC8BBDC51532}"/>
              </a:ext>
            </a:extLst>
          </p:cNvPr>
          <p:cNvSpPr>
            <a:spLocks noGrp="1"/>
          </p:cNvSpPr>
          <p:nvPr>
            <p:ph idx="1"/>
          </p:nvPr>
        </p:nvSpPr>
        <p:spPr>
          <a:xfrm>
            <a:off x="6121749" y="2193793"/>
            <a:ext cx="5242819" cy="3667257"/>
          </a:xfrm>
        </p:spPr>
        <p:txBody>
          <a:bodyPr vert="horz" lIns="91440" tIns="45720" rIns="91440" bIns="45720" rtlCol="0" anchor="t">
            <a:normAutofit/>
          </a:bodyPr>
          <a:lstStyle/>
          <a:p>
            <a:pPr>
              <a:buNone/>
            </a:pPr>
            <a:r>
              <a:rPr lang="ko-KR" altLang="en-US" sz="1200">
                <a:latin typeface="Malgun Gothic"/>
                <a:ea typeface="Malgun Gothic"/>
              </a:rPr>
              <a:t>-가장 잘 알려진 믿음의 사례는 "</a:t>
            </a:r>
            <a:r>
              <a:rPr lang="ko-KR" altLang="en-US" sz="1200" err="1">
                <a:latin typeface="Malgun Gothic"/>
                <a:ea typeface="Malgun Gothic"/>
              </a:rPr>
              <a:t>진주작전"이다</a:t>
            </a:r>
            <a:r>
              <a:rPr lang="ko-KR" altLang="en-US" sz="1200">
                <a:latin typeface="Malgun Gothic"/>
                <a:ea typeface="Malgun Gothic"/>
              </a:rPr>
              <a:t>.  </a:t>
            </a:r>
          </a:p>
          <a:p>
            <a:pPr>
              <a:buNone/>
            </a:pPr>
            <a:r>
              <a:rPr lang="en-US" sz="1200">
                <a:latin typeface="Malgun Gothic"/>
                <a:ea typeface="Malgun Gothic"/>
              </a:rPr>
              <a:t>One of the most publicized examples of faith is Project Pearl.</a:t>
            </a:r>
          </a:p>
          <a:p>
            <a:pPr>
              <a:buNone/>
            </a:pPr>
            <a:endParaRPr lang="en-US" sz="1200">
              <a:latin typeface="Malgun Gothic"/>
              <a:ea typeface="Malgun Gothic"/>
            </a:endParaRPr>
          </a:p>
          <a:p>
            <a:pPr marL="0" indent="0">
              <a:buNone/>
            </a:pPr>
            <a:r>
              <a:rPr lang="en-US" altLang="ko-KR" sz="1200">
                <a:latin typeface="Malgun Gothic"/>
                <a:ea typeface="맑은 고딕"/>
              </a:rPr>
              <a:t>-</a:t>
            </a:r>
            <a:r>
              <a:rPr lang="en-US" altLang="ko-KR" sz="1200" err="1">
                <a:latin typeface="Malgun Gothic"/>
                <a:ea typeface="맑은 고딕"/>
              </a:rPr>
              <a:t>우리는</a:t>
            </a:r>
            <a:r>
              <a:rPr lang="en-US" altLang="ko-KR" sz="1200">
                <a:latin typeface="Malgun Gothic"/>
                <a:ea typeface="맑은 고딕"/>
              </a:rPr>
              <a:t> </a:t>
            </a:r>
            <a:r>
              <a:rPr lang="en-US" altLang="ko-KR" sz="1200" err="1">
                <a:latin typeface="Malgun Gothic"/>
                <a:ea typeface="맑은 고딕"/>
              </a:rPr>
              <a:t>믿음으로</a:t>
            </a:r>
            <a:r>
              <a:rPr lang="en-US" altLang="ko-KR" sz="1200">
                <a:latin typeface="Malgun Gothic"/>
                <a:ea typeface="맑은 고딕"/>
              </a:rPr>
              <a:t> 수 천 </a:t>
            </a:r>
            <a:r>
              <a:rPr lang="en-US" altLang="ko-KR" sz="1200" err="1">
                <a:latin typeface="Malgun Gothic"/>
                <a:ea typeface="맑은 고딕"/>
              </a:rPr>
              <a:t>개의</a:t>
            </a:r>
            <a:r>
              <a:rPr lang="en-US" altLang="ko-KR" sz="1200">
                <a:latin typeface="Malgun Gothic"/>
                <a:ea typeface="맑은 고딕"/>
              </a:rPr>
              <a:t> </a:t>
            </a:r>
            <a:r>
              <a:rPr lang="en-US" altLang="ko-KR" sz="1200" err="1">
                <a:latin typeface="Malgun Gothic"/>
                <a:ea typeface="맑은 고딕"/>
              </a:rPr>
              <a:t>프로젝트에</a:t>
            </a:r>
            <a:r>
              <a:rPr lang="en-US" altLang="ko-KR" sz="1200">
                <a:latin typeface="Malgun Gothic"/>
                <a:ea typeface="맑은 고딕"/>
              </a:rPr>
              <a:t> </a:t>
            </a:r>
            <a:r>
              <a:rPr lang="en-US" altLang="ko-KR" sz="1200" err="1">
                <a:latin typeface="Malgun Gothic"/>
                <a:ea typeface="맑은 고딕"/>
              </a:rPr>
              <a:t>재정을</a:t>
            </a:r>
            <a:r>
              <a:rPr lang="en-US" altLang="ko-KR" sz="1200">
                <a:latin typeface="Malgun Gothic"/>
                <a:ea typeface="맑은 고딕"/>
              </a:rPr>
              <a:t> </a:t>
            </a:r>
            <a:r>
              <a:rPr lang="en-US" altLang="ko-KR" sz="1200" err="1">
                <a:latin typeface="Malgun Gothic"/>
                <a:ea typeface="맑은 고딕"/>
              </a:rPr>
              <a:t>지원한다</a:t>
            </a:r>
            <a:r>
              <a:rPr lang="en-US" altLang="ko-KR" sz="1200">
                <a:latin typeface="Malgun Gothic"/>
                <a:ea typeface="맑은 고딕"/>
              </a:rPr>
              <a:t>.   </a:t>
            </a:r>
            <a:endParaRPr lang="en-US" altLang="ko-KR" sz="1200">
              <a:latin typeface="Malgun Gothic"/>
              <a:ea typeface="맑은 고딕" panose="020B0503020000020004" pitchFamily="34" charset="-127"/>
            </a:endParaRPr>
          </a:p>
          <a:p>
            <a:pPr marL="0" indent="0">
              <a:buNone/>
            </a:pPr>
            <a:r>
              <a:rPr lang="en-US" altLang="ko-KR" sz="1200">
                <a:latin typeface="Malgun Gothic"/>
                <a:ea typeface="Malgun Gothic"/>
              </a:rPr>
              <a:t>We operate by faith trusting God to provide the funds for thousands of projects on the Field.</a:t>
            </a:r>
            <a:endParaRPr lang="en-US"/>
          </a:p>
          <a:p>
            <a:pPr marL="0" indent="0">
              <a:buNone/>
            </a:pPr>
            <a:endParaRPr lang="en-US" altLang="ko-KR" sz="1200">
              <a:latin typeface="Malgun Gothic"/>
              <a:ea typeface="Malgun Gothic"/>
            </a:endParaRPr>
          </a:p>
          <a:p>
            <a:pPr marL="0" indent="0">
              <a:buNone/>
            </a:pPr>
            <a:r>
              <a:rPr lang="en-US" altLang="ko-KR" sz="1200">
                <a:latin typeface="Malgun Gothic"/>
                <a:ea typeface="Malgun Gothic"/>
              </a:rPr>
              <a:t>-</a:t>
            </a:r>
            <a:r>
              <a:rPr lang="en-US" altLang="ko-KR" sz="1200" err="1">
                <a:latin typeface="Malgun Gothic"/>
                <a:ea typeface="Malgun Gothic"/>
              </a:rPr>
              <a:t>우리는</a:t>
            </a:r>
            <a:r>
              <a:rPr lang="en-US" altLang="ko-KR" sz="1200">
                <a:latin typeface="Malgun Gothic"/>
                <a:ea typeface="Malgun Gothic"/>
              </a:rPr>
              <a:t> </a:t>
            </a:r>
            <a:r>
              <a:rPr lang="en-US" altLang="ko-KR" sz="1200" err="1">
                <a:latin typeface="Malgun Gothic"/>
                <a:ea typeface="Malgun Gothic"/>
              </a:rPr>
              <a:t>믿음으로</a:t>
            </a:r>
            <a:r>
              <a:rPr lang="en-US" altLang="ko-KR" sz="1200">
                <a:latin typeface="Malgun Gothic"/>
                <a:ea typeface="Malgun Gothic"/>
              </a:rPr>
              <a:t> </a:t>
            </a:r>
            <a:r>
              <a:rPr lang="en-US" altLang="ko-KR" sz="1200" err="1">
                <a:latin typeface="Malgun Gothic"/>
                <a:ea typeface="Malgun Gothic"/>
              </a:rPr>
              <a:t>허가가</a:t>
            </a:r>
            <a:r>
              <a:rPr lang="en-US" altLang="ko-KR" sz="1200">
                <a:latin typeface="Malgun Gothic"/>
                <a:ea typeface="Malgun Gothic"/>
              </a:rPr>
              <a:t> </a:t>
            </a:r>
            <a:r>
              <a:rPr lang="en-US" altLang="ko-KR" sz="1200" err="1">
                <a:latin typeface="Malgun Gothic"/>
                <a:ea typeface="Malgun Gothic"/>
              </a:rPr>
              <a:t>나지</a:t>
            </a:r>
            <a:r>
              <a:rPr lang="en-US" altLang="ko-KR" sz="1200">
                <a:latin typeface="Malgun Gothic"/>
                <a:ea typeface="Malgun Gothic"/>
              </a:rPr>
              <a:t> </a:t>
            </a:r>
            <a:r>
              <a:rPr lang="en-US" altLang="ko-KR" sz="1200" err="1">
                <a:latin typeface="Malgun Gothic"/>
                <a:ea typeface="Malgun Gothic"/>
              </a:rPr>
              <a:t>않은</a:t>
            </a:r>
            <a:r>
              <a:rPr lang="en-US" altLang="ko-KR" sz="1200">
                <a:latin typeface="Malgun Gothic"/>
                <a:ea typeface="Malgun Gothic"/>
              </a:rPr>
              <a:t> </a:t>
            </a:r>
            <a:r>
              <a:rPr lang="en-US" altLang="ko-KR" sz="1200" err="1">
                <a:latin typeface="Malgun Gothic"/>
                <a:ea typeface="Malgun Gothic"/>
              </a:rPr>
              <a:t>국가에</a:t>
            </a:r>
            <a:r>
              <a:rPr lang="en-US" altLang="ko-KR" sz="1200">
                <a:latin typeface="Malgun Gothic"/>
                <a:ea typeface="Malgun Gothic"/>
              </a:rPr>
              <a:t> </a:t>
            </a:r>
            <a:r>
              <a:rPr lang="en-US" altLang="ko-KR" sz="1200" err="1">
                <a:latin typeface="Malgun Gothic"/>
                <a:ea typeface="Malgun Gothic"/>
              </a:rPr>
              <a:t>들어간다</a:t>
            </a:r>
            <a:r>
              <a:rPr lang="en-US" altLang="ko-KR" sz="1200">
                <a:latin typeface="Malgun Gothic"/>
                <a:ea typeface="Malgun Gothic"/>
              </a:rPr>
              <a:t>. </a:t>
            </a:r>
          </a:p>
          <a:p>
            <a:pPr marL="0" indent="0">
              <a:buNone/>
            </a:pPr>
            <a:r>
              <a:rPr lang="en-US" altLang="ko-KR" sz="1200">
                <a:latin typeface="Malgun Gothic"/>
                <a:ea typeface="Malgun Gothic"/>
              </a:rPr>
              <a:t>By faith we sometimes enter counties without official permission.</a:t>
            </a:r>
            <a:endParaRPr lang="en-US"/>
          </a:p>
          <a:p>
            <a:pPr marL="0" indent="0">
              <a:buNone/>
            </a:pPr>
            <a:endParaRPr lang="en-US" altLang="ko-KR" sz="1200">
              <a:latin typeface="Malgun Gothic"/>
              <a:ea typeface="Malgun Gothic"/>
            </a:endParaRPr>
          </a:p>
          <a:p>
            <a:pPr marL="0" indent="0">
              <a:buNone/>
            </a:pPr>
            <a:r>
              <a:rPr lang="en-US" altLang="ko-KR" sz="1200">
                <a:latin typeface="Malgun Gothic"/>
                <a:ea typeface="Malgun Gothic"/>
              </a:rPr>
              <a:t>-</a:t>
            </a:r>
            <a:r>
              <a:rPr lang="en-US" altLang="ko-KR" sz="1200" err="1">
                <a:latin typeface="Malgun Gothic"/>
                <a:ea typeface="Malgun Gothic"/>
              </a:rPr>
              <a:t>위험이</a:t>
            </a:r>
            <a:r>
              <a:rPr lang="en-US" altLang="ko-KR" sz="1200">
                <a:latin typeface="Malgun Gothic"/>
                <a:ea typeface="Malgun Gothic"/>
              </a:rPr>
              <a:t> </a:t>
            </a:r>
            <a:r>
              <a:rPr lang="en-US" altLang="ko-KR" sz="1200" err="1">
                <a:latin typeface="Malgun Gothic"/>
                <a:ea typeface="Malgun Gothic"/>
              </a:rPr>
              <a:t>없는</a:t>
            </a:r>
            <a:r>
              <a:rPr lang="en-US" altLang="ko-KR" sz="1200">
                <a:latin typeface="Malgun Gothic"/>
                <a:ea typeface="Malgun Gothic"/>
              </a:rPr>
              <a:t> </a:t>
            </a:r>
            <a:r>
              <a:rPr lang="en-US" altLang="ko-KR" sz="1200" err="1">
                <a:latin typeface="Malgun Gothic"/>
                <a:ea typeface="Malgun Gothic"/>
              </a:rPr>
              <a:t>곳에는</a:t>
            </a:r>
            <a:r>
              <a:rPr lang="en-US" altLang="ko-KR" sz="1200">
                <a:latin typeface="Malgun Gothic"/>
                <a:ea typeface="Malgun Gothic"/>
              </a:rPr>
              <a:t> </a:t>
            </a:r>
            <a:r>
              <a:rPr lang="en-US" altLang="ko-KR" sz="1200" err="1">
                <a:latin typeface="Malgun Gothic"/>
                <a:ea typeface="Malgun Gothic"/>
              </a:rPr>
              <a:t>믿음도</a:t>
            </a:r>
            <a:r>
              <a:rPr lang="en-US" altLang="ko-KR" sz="1200">
                <a:latin typeface="Malgun Gothic"/>
                <a:ea typeface="Malgun Gothic"/>
              </a:rPr>
              <a:t> </a:t>
            </a:r>
            <a:r>
              <a:rPr lang="en-US" altLang="ko-KR" sz="1200" err="1">
                <a:latin typeface="Malgun Gothic"/>
                <a:ea typeface="Malgun Gothic"/>
              </a:rPr>
              <a:t>없다</a:t>
            </a:r>
            <a:r>
              <a:rPr lang="en-US" altLang="ko-KR" sz="1200">
                <a:latin typeface="Malgun Gothic"/>
                <a:ea typeface="Malgun Gothic"/>
              </a:rPr>
              <a:t>.</a:t>
            </a:r>
          </a:p>
          <a:p>
            <a:pPr marL="0" indent="0">
              <a:buNone/>
            </a:pPr>
            <a:r>
              <a:rPr lang="en-US" altLang="ko-KR" sz="1200">
                <a:latin typeface="Malgun Gothic"/>
                <a:ea typeface="Malgun Gothic"/>
              </a:rPr>
              <a:t>There is no faith without risk.</a:t>
            </a:r>
          </a:p>
        </p:txBody>
      </p:sp>
      <p:sp>
        <p:nvSpPr>
          <p:cNvPr id="4" name="텍스트 개체 틀 3">
            <a:extLst>
              <a:ext uri="{FF2B5EF4-FFF2-40B4-BE49-F238E27FC236}">
                <a16:creationId xmlns:a16="http://schemas.microsoft.com/office/drawing/2014/main" id="{FF6A1D1D-2F18-06FF-D4CE-210D4FF93585}"/>
              </a:ext>
            </a:extLst>
          </p:cNvPr>
          <p:cNvSpPr>
            <a:spLocks noGrp="1"/>
          </p:cNvSpPr>
          <p:nvPr>
            <p:ph type="body" sz="half" idx="2"/>
          </p:nvPr>
        </p:nvSpPr>
        <p:spPr>
          <a:xfrm>
            <a:off x="858373" y="2048108"/>
            <a:ext cx="5140285" cy="3811588"/>
          </a:xfrm>
        </p:spPr>
        <p:txBody>
          <a:bodyPr vert="horz" lIns="91440" tIns="45720" rIns="91440" bIns="45720" rtlCol="0" anchor="t">
            <a:normAutofit/>
          </a:bodyPr>
          <a:lstStyle/>
          <a:p>
            <a:pPr marL="114300" indent="-342900">
              <a:buFont typeface="Arial,Sans-Serif"/>
              <a:buChar char="•"/>
            </a:pPr>
            <a:r>
              <a:rPr lang="en-US" altLang="ko-KR" sz="1400" err="1">
                <a:latin typeface="Malgun Gothic"/>
                <a:ea typeface="맑은 고딕"/>
              </a:rPr>
              <a:t>우리는</a:t>
            </a:r>
            <a:r>
              <a:rPr lang="en-US" altLang="ko-KR" sz="1400">
                <a:latin typeface="Malgun Gothic"/>
                <a:ea typeface="맑은 고딕"/>
              </a:rPr>
              <a:t> </a:t>
            </a:r>
            <a:r>
              <a:rPr lang="en-US" altLang="ko-KR" sz="1400" err="1">
                <a:latin typeface="Malgun Gothic"/>
                <a:ea typeface="맑은 고딕"/>
              </a:rPr>
              <a:t>위험을</a:t>
            </a:r>
            <a:r>
              <a:rPr lang="en-US" altLang="ko-KR" sz="1400">
                <a:latin typeface="Malgun Gothic"/>
                <a:ea typeface="맑은 고딕"/>
              </a:rPr>
              <a:t> </a:t>
            </a:r>
            <a:r>
              <a:rPr lang="en-US" altLang="ko-KR" sz="1400" err="1">
                <a:latin typeface="Malgun Gothic"/>
                <a:ea typeface="맑은 고딕"/>
              </a:rPr>
              <a:t>기꺼이</a:t>
            </a:r>
            <a:r>
              <a:rPr lang="en-US" altLang="ko-KR" sz="1400">
                <a:latin typeface="Malgun Gothic"/>
                <a:ea typeface="맑은 고딕"/>
              </a:rPr>
              <a:t> </a:t>
            </a:r>
            <a:r>
              <a:rPr lang="en-US" altLang="ko-KR" sz="1400" err="1">
                <a:latin typeface="Malgun Gothic"/>
                <a:ea typeface="맑은 고딕"/>
              </a:rPr>
              <a:t>감수하는</a:t>
            </a:r>
            <a:r>
              <a:rPr lang="en-US" altLang="ko-KR" sz="1400">
                <a:latin typeface="Malgun Gothic"/>
                <a:ea typeface="맑은 고딕"/>
              </a:rPr>
              <a:t> </a:t>
            </a:r>
            <a:r>
              <a:rPr lang="en-US" altLang="ko-KR" sz="1400" err="1">
                <a:latin typeface="Malgun Gothic"/>
                <a:ea typeface="맑은 고딕"/>
              </a:rPr>
              <a:t>조직이다</a:t>
            </a:r>
            <a:r>
              <a:rPr lang="en-US" altLang="ko-KR" sz="1400">
                <a:latin typeface="Malgun Gothic"/>
                <a:ea typeface="맑은 고딕"/>
              </a:rPr>
              <a:t>.  </a:t>
            </a:r>
          </a:p>
          <a:p>
            <a:r>
              <a:rPr lang="en-US" altLang="ko-KR" sz="1200">
                <a:latin typeface="Malgun Gothic"/>
                <a:ea typeface="맑은 고딕"/>
              </a:rPr>
              <a:t>We are an organization that take RISKS.</a:t>
            </a:r>
          </a:p>
        </p:txBody>
      </p:sp>
      <p:sp>
        <p:nvSpPr>
          <p:cNvPr id="6" name="Google Shape;93;p18">
            <a:extLst>
              <a:ext uri="{FF2B5EF4-FFF2-40B4-BE49-F238E27FC236}">
                <a16:creationId xmlns:a16="http://schemas.microsoft.com/office/drawing/2014/main" id="{4D783447-E65F-4A6B-BE19-EC54871434FE}"/>
              </a:ext>
            </a:extLst>
          </p:cNvPr>
          <p:cNvSpPr/>
          <p:nvPr/>
        </p:nvSpPr>
        <p:spPr>
          <a:xfrm rot="10800000" flipH="1">
            <a:off x="-17691" y="1144720"/>
            <a:ext cx="848634" cy="214646"/>
          </a:xfrm>
          <a:prstGeom prst="rect">
            <a:avLst/>
          </a:prstGeom>
          <a:solidFill>
            <a:srgbClr val="3F2175"/>
          </a:solidFill>
          <a:ln>
            <a:noFill/>
          </a:ln>
        </p:spPr>
        <p:txBody>
          <a:bodyPr spcFirstLastPara="1" wrap="square" lIns="121900" tIns="121900" rIns="121900" bIns="121900" anchor="ctr" anchorCtr="0">
            <a:no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sz="2400"/>
          </a:p>
        </p:txBody>
      </p:sp>
      <p:sp>
        <p:nvSpPr>
          <p:cNvPr id="7" name="Google Shape;92;p18">
            <a:extLst>
              <a:ext uri="{FF2B5EF4-FFF2-40B4-BE49-F238E27FC236}">
                <a16:creationId xmlns:a16="http://schemas.microsoft.com/office/drawing/2014/main" id="{E2D83F86-5693-DBA4-8F16-C11003F670CD}"/>
              </a:ext>
            </a:extLst>
          </p:cNvPr>
          <p:cNvSpPr/>
          <p:nvPr/>
        </p:nvSpPr>
        <p:spPr>
          <a:xfrm rot="10800000" flipH="1">
            <a:off x="7504660" y="1147263"/>
            <a:ext cx="4674611" cy="210406"/>
          </a:xfrm>
          <a:prstGeom prst="rect">
            <a:avLst/>
          </a:prstGeom>
          <a:solidFill>
            <a:srgbClr val="3F2175"/>
          </a:solidFill>
          <a:ln>
            <a:noFill/>
          </a:ln>
        </p:spPr>
        <p:txBody>
          <a:bodyPr spcFirstLastPara="1" wrap="square" lIns="121900" tIns="121900" rIns="121900" bIns="121900" anchor="ctr" anchorCtr="0">
            <a:no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sz="2400"/>
          </a:p>
        </p:txBody>
      </p:sp>
      <p:pic>
        <p:nvPicPr>
          <p:cNvPr id="9" name="그림 8" descr="교통, 선박, 하늘, 배이(가) 표시된 사진&#10;&#10;AI 생성 콘텐츠는 정확하지 않을 수 있습니다.">
            <a:extLst>
              <a:ext uri="{FF2B5EF4-FFF2-40B4-BE49-F238E27FC236}">
                <a16:creationId xmlns:a16="http://schemas.microsoft.com/office/drawing/2014/main" id="{EFA7DD6C-21E0-A767-FAD1-D0FB69DF5EF3}"/>
              </a:ext>
            </a:extLst>
          </p:cNvPr>
          <p:cNvPicPr>
            <a:picLocks noChangeAspect="1"/>
          </p:cNvPicPr>
          <p:nvPr/>
        </p:nvPicPr>
        <p:blipFill>
          <a:blip r:embed="rId3"/>
          <a:srcRect t="88" r="10249" b="756"/>
          <a:stretch>
            <a:fillRect/>
          </a:stretch>
        </p:blipFill>
        <p:spPr>
          <a:xfrm>
            <a:off x="-2234" y="3433278"/>
            <a:ext cx="3014840" cy="2174570"/>
          </a:xfrm>
          <a:prstGeom prst="rect">
            <a:avLst/>
          </a:prstGeom>
        </p:spPr>
      </p:pic>
      <p:pic>
        <p:nvPicPr>
          <p:cNvPr id="10" name="그림 9" descr="보트, 물, 야외, 배이(가) 표시된 사진&#10;&#10;AI 생성 콘텐츠는 정확하지 않을 수 있습니다.">
            <a:extLst>
              <a:ext uri="{FF2B5EF4-FFF2-40B4-BE49-F238E27FC236}">
                <a16:creationId xmlns:a16="http://schemas.microsoft.com/office/drawing/2014/main" id="{FD55A109-B51F-EAA5-45E1-42BCAE604E68}"/>
              </a:ext>
            </a:extLst>
          </p:cNvPr>
          <p:cNvPicPr>
            <a:picLocks noChangeAspect="1"/>
          </p:cNvPicPr>
          <p:nvPr/>
        </p:nvPicPr>
        <p:blipFill>
          <a:blip r:embed="rId4"/>
          <a:srcRect l="-64" r="6377" b="532"/>
          <a:stretch>
            <a:fillRect/>
          </a:stretch>
        </p:blipFill>
        <p:spPr>
          <a:xfrm>
            <a:off x="2702469" y="3440533"/>
            <a:ext cx="3011651" cy="2172164"/>
          </a:xfrm>
          <a:prstGeom prst="rect">
            <a:avLst/>
          </a:prstGeom>
        </p:spPr>
      </p:pic>
    </p:spTree>
    <p:extLst>
      <p:ext uri="{BB962C8B-B14F-4D97-AF65-F5344CB8AC3E}">
        <p14:creationId xmlns:p14="http://schemas.microsoft.com/office/powerpoint/2010/main" val="4014699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useBgFill="1">
        <p:nvSpPr>
          <p:cNvPr id="45" name="Rectangle 11">
            <a:extLst>
              <a:ext uri="{FF2B5EF4-FFF2-40B4-BE49-F238E27FC236}">
                <a16:creationId xmlns:a16="http://schemas.microsoft.com/office/drawing/2014/main" id="{533BF18B-C8A1-400D-BBBD-6103EC90FE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제목 4">
            <a:extLst>
              <a:ext uri="{FF2B5EF4-FFF2-40B4-BE49-F238E27FC236}">
                <a16:creationId xmlns:a16="http://schemas.microsoft.com/office/drawing/2014/main" id="{60D0C3D6-FFE3-B99D-9870-5098E7DCC053}"/>
              </a:ext>
            </a:extLst>
          </p:cNvPr>
          <p:cNvSpPr>
            <a:spLocks noGrp="1"/>
          </p:cNvSpPr>
          <p:nvPr>
            <p:ph type="ctrTitle"/>
          </p:nvPr>
        </p:nvSpPr>
        <p:spPr>
          <a:xfrm>
            <a:off x="9267909" y="2023110"/>
            <a:ext cx="2469624" cy="2846070"/>
          </a:xfrm>
        </p:spPr>
        <p:txBody>
          <a:bodyPr anchor="ctr">
            <a:normAutofit/>
          </a:bodyPr>
          <a:lstStyle/>
          <a:p>
            <a:pPr algn="l"/>
            <a:r>
              <a:rPr lang="ko-KR" altLang="en-US" sz="3700" dirty="0">
                <a:ea typeface="맑은 고딕"/>
              </a:rPr>
              <a:t>어라이즈 </a:t>
            </a:r>
            <a:r>
              <a:rPr lang="ko-KR" altLang="en-US" sz="3700">
                <a:ea typeface="맑은 고딕"/>
              </a:rPr>
              <a:t>아프리카 청원</a:t>
            </a:r>
            <a:endParaRPr lang="ko-KR" altLang="en-US" sz="3700" dirty="0">
              <a:ea typeface="맑은 고딕"/>
            </a:endParaRPr>
          </a:p>
        </p:txBody>
      </p:sp>
      <p:sp>
        <p:nvSpPr>
          <p:cNvPr id="46" name="Rectangle 13">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433973" y="-827233"/>
            <a:ext cx="1715478" cy="85834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Rectangle 17">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50447" y="3392097"/>
            <a:ext cx="1719072"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그림 7" descr="텍스트, 스크린샷, 그래픽, 원이(가) 표시된 사진&#10;&#10;AI 생성 콘텐츠는 정확하지 않을 수 있습니다.">
            <a:extLst>
              <a:ext uri="{FF2B5EF4-FFF2-40B4-BE49-F238E27FC236}">
                <a16:creationId xmlns:a16="http://schemas.microsoft.com/office/drawing/2014/main" id="{F6985F56-F8F1-73DB-133B-512F88C3C90B}"/>
              </a:ext>
            </a:extLst>
          </p:cNvPr>
          <p:cNvPicPr>
            <a:picLocks noChangeAspect="1"/>
          </p:cNvPicPr>
          <p:nvPr/>
        </p:nvPicPr>
        <p:blipFill>
          <a:blip r:embed="rId3"/>
          <a:stretch>
            <a:fillRect/>
          </a:stretch>
        </p:blipFill>
        <p:spPr>
          <a:xfrm>
            <a:off x="4293770" y="2609590"/>
            <a:ext cx="3233488" cy="3233488"/>
          </a:xfrm>
          <a:prstGeom prst="rect">
            <a:avLst/>
          </a:prstGeom>
        </p:spPr>
      </p:pic>
    </p:spTree>
    <p:extLst>
      <p:ext uri="{BB962C8B-B14F-4D97-AF65-F5344CB8AC3E}">
        <p14:creationId xmlns:p14="http://schemas.microsoft.com/office/powerpoint/2010/main" val="22782856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B2B030-4738-4359-9E46-144B7C8BFF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 y="8300"/>
            <a:ext cx="12193117" cy="6849700"/>
          </a:xfrm>
          <a:prstGeom prst="rect">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E722B2DD-E14D-4972-9D98-5D6E61B1B2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144310"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2" descr="사람, 의류, 인간의 얼굴, 페인팅이(가) 표시된 사진&#10;&#10;AI 생성 콘텐츠는 정확하지 않을 수 있습니다.">
            <a:extLst>
              <a:ext uri="{FF2B5EF4-FFF2-40B4-BE49-F238E27FC236}">
                <a16:creationId xmlns:a16="http://schemas.microsoft.com/office/drawing/2014/main" id="{35085234-5E6A-7C84-3904-0E3A1FD15936}"/>
              </a:ext>
            </a:extLst>
          </p:cNvPr>
          <p:cNvPicPr>
            <a:picLocks noGrp="1" noChangeAspect="1" noChangeArrowheads="1"/>
          </p:cNvPicPr>
          <p:nvPr>
            <p:ph idx="1"/>
          </p:nvPr>
        </p:nvPicPr>
        <p:blipFill>
          <a:blip r:embed="rId2"/>
          <a:srcRect t="12455" b="12455"/>
          <a:stretch>
            <a:fillRect/>
          </a:stretch>
        </p:blipFill>
        <p:spPr bwMode="auto">
          <a:xfrm>
            <a:off x="20" y="-9171"/>
            <a:ext cx="12191980" cy="6866290"/>
          </a:xfrm>
          <a:prstGeom prst="rect">
            <a:avLst/>
          </a:prstGeom>
          <a:noFill/>
          <a:extLst>
            <a:ext uri="{909E8E84-426E-40DD-AFC4-6F175D3DCCD1}">
              <a14:hiddenFill xmlns:a14="http://schemas.microsoft.com/office/drawing/2010/main">
                <a:solidFill>
                  <a:srgbClr val="FFFFFF"/>
                </a:solidFill>
              </a14:hiddenFill>
            </a:ext>
          </a:extLst>
        </p:spPr>
      </p:pic>
      <p:sp>
        <p:nvSpPr>
          <p:cNvPr id="7" name="부제목 2">
            <a:extLst>
              <a:ext uri="{FF2B5EF4-FFF2-40B4-BE49-F238E27FC236}">
                <a16:creationId xmlns:a16="http://schemas.microsoft.com/office/drawing/2014/main" id="{D43D8862-4308-6648-D3C4-FE24AA651933}"/>
              </a:ext>
            </a:extLst>
          </p:cNvPr>
          <p:cNvSpPr txBox="1">
            <a:spLocks/>
          </p:cNvSpPr>
          <p:nvPr/>
        </p:nvSpPr>
        <p:spPr>
          <a:xfrm>
            <a:off x="315527" y="1529818"/>
            <a:ext cx="5461010" cy="1095069"/>
          </a:xfrm>
          <a:prstGeom prst="rect">
            <a:avLst/>
          </a:prstGeom>
        </p:spPr>
        <p:txBody>
          <a:bodyPr vert="horz" lIns="91440" tIns="45720" rIns="91440" bIns="45720" rtlCol="0" anchor="ctr">
            <a:noAutofit/>
          </a:bodyPr>
          <a:lst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ko-KR" altLang="en-US" b="1">
                <a:solidFill>
                  <a:srgbClr val="002060"/>
                </a:solidFill>
                <a:effectLst>
                  <a:outerShdw blurRad="38100" dist="38100" dir="2700000" algn="tl">
                    <a:srgbClr val="000000">
                      <a:alpha val="43137"/>
                    </a:srgbClr>
                  </a:outerShdw>
                </a:effectLst>
                <a:ea typeface="맑은 고딕"/>
              </a:rPr>
              <a:t>박해 받는 교회와 함께 하는 기도</a:t>
            </a:r>
          </a:p>
          <a:p>
            <a:pPr algn="ctr"/>
            <a:endParaRPr lang="ko-KR" altLang="en-US" sz="2000">
              <a:solidFill>
                <a:schemeClr val="bg1"/>
              </a:solidFill>
              <a:latin typeface="맑은 고딕" panose="020B0503020000020004" pitchFamily="50" charset="-127"/>
              <a:ea typeface="맑은 고딕" panose="020B0503020000020004" pitchFamily="50" charset="-127"/>
            </a:endParaRPr>
          </a:p>
          <a:p>
            <a:pPr marL="0" indent="0" algn="ctr">
              <a:buNone/>
            </a:pPr>
            <a:r>
              <a:rPr lang="en-US" altLang="ko-KR">
                <a:solidFill>
                  <a:srgbClr val="002060"/>
                </a:solidFill>
                <a:ea typeface="맑은 고딕"/>
              </a:rPr>
              <a:t>Prayer with Persecuted Church</a:t>
            </a:r>
            <a:endParaRPr lang="ko-KR" altLang="en-US">
              <a:solidFill>
                <a:srgbClr val="002060"/>
              </a:solidFill>
              <a:ea typeface="맑은 고딕"/>
            </a:endParaRPr>
          </a:p>
        </p:txBody>
      </p:sp>
      <p:cxnSp>
        <p:nvCxnSpPr>
          <p:cNvPr id="8" name="직선 화살표 연결선 7">
            <a:extLst>
              <a:ext uri="{FF2B5EF4-FFF2-40B4-BE49-F238E27FC236}">
                <a16:creationId xmlns:a16="http://schemas.microsoft.com/office/drawing/2014/main" id="{ED481285-A0C1-24B8-0ACC-B8730A910984}"/>
              </a:ext>
            </a:extLst>
          </p:cNvPr>
          <p:cNvCxnSpPr/>
          <p:nvPr/>
        </p:nvCxnSpPr>
        <p:spPr>
          <a:xfrm>
            <a:off x="585139" y="2067431"/>
            <a:ext cx="4920343" cy="8166"/>
          </a:xfrm>
          <a:prstGeom prst="straightConnector1">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080782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9D74D7-41DD-76ED-9156-B57CB0E94BF2}"/>
            </a:ext>
          </a:extLst>
        </p:cNvPr>
        <p:cNvGrpSpPr/>
        <p:nvPr/>
      </p:nvGrpSpPr>
      <p:grpSpPr>
        <a:xfrm>
          <a:off x="0" y="0"/>
          <a:ext cx="0" cy="0"/>
          <a:chOff x="0" y="0"/>
          <a:chExt cx="0" cy="0"/>
        </a:xfrm>
      </p:grpSpPr>
      <p:pic>
        <p:nvPicPr>
          <p:cNvPr id="4" name="그림 3" descr="건물, 야외, 하늘, 오염이(가) 표시된 사진&#10;&#10;AI 생성 콘텐츠는 정확하지 않을 수 있습니다.">
            <a:extLst>
              <a:ext uri="{FF2B5EF4-FFF2-40B4-BE49-F238E27FC236}">
                <a16:creationId xmlns:a16="http://schemas.microsoft.com/office/drawing/2014/main" id="{6CBC7DC8-D54F-67DD-BBC5-402EA1C7A83A}"/>
              </a:ext>
            </a:extLst>
          </p:cNvPr>
          <p:cNvPicPr>
            <a:picLocks noChangeAspect="1"/>
          </p:cNvPicPr>
          <p:nvPr/>
        </p:nvPicPr>
        <p:blipFill>
          <a:blip r:embed="rId3"/>
          <a:stretch>
            <a:fillRect/>
          </a:stretch>
        </p:blipFill>
        <p:spPr>
          <a:xfrm>
            <a:off x="7227161" y="1819266"/>
            <a:ext cx="4596668" cy="3012552"/>
          </a:xfrm>
          <a:prstGeom prst="rect">
            <a:avLst/>
          </a:prstGeom>
        </p:spPr>
      </p:pic>
      <p:grpSp>
        <p:nvGrpSpPr>
          <p:cNvPr id="8" name="그룹 7">
            <a:extLst>
              <a:ext uri="{FF2B5EF4-FFF2-40B4-BE49-F238E27FC236}">
                <a16:creationId xmlns:a16="http://schemas.microsoft.com/office/drawing/2014/main" id="{C761E835-A7B6-F4A2-5202-FD48C6677540}"/>
              </a:ext>
            </a:extLst>
          </p:cNvPr>
          <p:cNvGrpSpPr/>
          <p:nvPr/>
        </p:nvGrpSpPr>
        <p:grpSpPr>
          <a:xfrm>
            <a:off x="157494" y="109414"/>
            <a:ext cx="11671587" cy="6428545"/>
            <a:chOff x="157494" y="109414"/>
            <a:chExt cx="11671587" cy="6428545"/>
          </a:xfrm>
        </p:grpSpPr>
        <p:pic>
          <p:nvPicPr>
            <p:cNvPr id="9" name="Google Shape;91;p18">
              <a:extLst>
                <a:ext uri="{FF2B5EF4-FFF2-40B4-BE49-F238E27FC236}">
                  <a16:creationId xmlns:a16="http://schemas.microsoft.com/office/drawing/2014/main" id="{803A9FB4-0499-F792-D4D4-3660D43697FF}"/>
                </a:ext>
              </a:extLst>
            </p:cNvPr>
            <p:cNvPicPr preferRelativeResize="0"/>
            <p:nvPr/>
          </p:nvPicPr>
          <p:blipFill>
            <a:blip r:embed="rId4">
              <a:alphaModFix/>
            </a:blip>
            <a:stretch>
              <a:fillRect/>
            </a:stretch>
          </p:blipFill>
          <p:spPr>
            <a:xfrm>
              <a:off x="157494" y="109414"/>
              <a:ext cx="1641224" cy="416900"/>
            </a:xfrm>
            <a:prstGeom prst="rect">
              <a:avLst/>
            </a:prstGeom>
            <a:noFill/>
            <a:ln>
              <a:noFill/>
            </a:ln>
          </p:spPr>
        </p:pic>
        <p:cxnSp>
          <p:nvCxnSpPr>
            <p:cNvPr id="10" name="직선 연결선 9">
              <a:extLst>
                <a:ext uri="{FF2B5EF4-FFF2-40B4-BE49-F238E27FC236}">
                  <a16:creationId xmlns:a16="http://schemas.microsoft.com/office/drawing/2014/main" id="{55885D01-A8B5-7B5F-86D5-3284B10DDF96}"/>
                </a:ext>
              </a:extLst>
            </p:cNvPr>
            <p:cNvCxnSpPr>
              <a:cxnSpLocks/>
            </p:cNvCxnSpPr>
            <p:nvPr/>
          </p:nvCxnSpPr>
          <p:spPr>
            <a:xfrm>
              <a:off x="1942011" y="317864"/>
              <a:ext cx="9884229"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1" name="직선 연결선 10">
              <a:extLst>
                <a:ext uri="{FF2B5EF4-FFF2-40B4-BE49-F238E27FC236}">
                  <a16:creationId xmlns:a16="http://schemas.microsoft.com/office/drawing/2014/main" id="{ECA7E102-31A1-7E99-8200-AD958B8D2D10}"/>
                </a:ext>
              </a:extLst>
            </p:cNvPr>
            <p:cNvCxnSpPr>
              <a:cxnSpLocks/>
            </p:cNvCxnSpPr>
            <p:nvPr/>
          </p:nvCxnSpPr>
          <p:spPr>
            <a:xfrm>
              <a:off x="11795759" y="302623"/>
              <a:ext cx="0" cy="6235336"/>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2" name="직선 연결선 11">
              <a:extLst>
                <a:ext uri="{FF2B5EF4-FFF2-40B4-BE49-F238E27FC236}">
                  <a16:creationId xmlns:a16="http://schemas.microsoft.com/office/drawing/2014/main" id="{E68C349D-B7E4-77E0-46AC-9E85807FC0D7}"/>
                </a:ext>
              </a:extLst>
            </p:cNvPr>
            <p:cNvCxnSpPr>
              <a:cxnSpLocks/>
            </p:cNvCxnSpPr>
            <p:nvPr/>
          </p:nvCxnSpPr>
          <p:spPr>
            <a:xfrm>
              <a:off x="345081" y="6503123"/>
              <a:ext cx="11484000"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3" name="직선 연결선 12">
              <a:extLst>
                <a:ext uri="{FF2B5EF4-FFF2-40B4-BE49-F238E27FC236}">
                  <a16:creationId xmlns:a16="http://schemas.microsoft.com/office/drawing/2014/main" id="{8E87A248-DF0A-75F1-FF5A-EA130242A082}"/>
                </a:ext>
              </a:extLst>
            </p:cNvPr>
            <p:cNvCxnSpPr>
              <a:cxnSpLocks/>
            </p:cNvCxnSpPr>
            <p:nvPr/>
          </p:nvCxnSpPr>
          <p:spPr>
            <a:xfrm>
              <a:off x="383176" y="622664"/>
              <a:ext cx="0" cy="5915295"/>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grpSp>
      <p:cxnSp>
        <p:nvCxnSpPr>
          <p:cNvPr id="15" name="직선 연결선 14">
            <a:extLst>
              <a:ext uri="{FF2B5EF4-FFF2-40B4-BE49-F238E27FC236}">
                <a16:creationId xmlns:a16="http://schemas.microsoft.com/office/drawing/2014/main" id="{30AE600D-5A47-E20C-5533-44F1B9FDE0E3}"/>
              </a:ext>
            </a:extLst>
          </p:cNvPr>
          <p:cNvCxnSpPr>
            <a:cxnSpLocks/>
          </p:cNvCxnSpPr>
          <p:nvPr/>
        </p:nvCxnSpPr>
        <p:spPr>
          <a:xfrm>
            <a:off x="1213164" y="1466850"/>
            <a:ext cx="9454836" cy="0"/>
          </a:xfrm>
          <a:prstGeom prst="line">
            <a:avLst/>
          </a:prstGeom>
          <a:ln w="12700">
            <a:solidFill>
              <a:srgbClr val="3F2175"/>
            </a:solidFill>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6AB38BE6-AA22-C7C8-1432-7E1BC790B369}"/>
              </a:ext>
            </a:extLst>
          </p:cNvPr>
          <p:cNvSpPr txBox="1"/>
          <p:nvPr/>
        </p:nvSpPr>
        <p:spPr>
          <a:xfrm>
            <a:off x="1510936" y="977774"/>
            <a:ext cx="9157064" cy="369332"/>
          </a:xfrm>
          <a:prstGeom prst="rect">
            <a:avLst/>
          </a:prstGeom>
          <a:noFill/>
        </p:spPr>
        <p:txBody>
          <a:bodyPr wrap="square" lIns="91440" tIns="45720" rIns="91440" bIns="45720" rtlCol="0" anchor="t">
            <a:spAutoFit/>
          </a:bodyPr>
          <a:lstStyle/>
          <a:p>
            <a:r>
              <a:rPr lang="en-US" dirty="0">
                <a:solidFill>
                  <a:srgbClr val="0070C0"/>
                </a:solidFill>
                <a:latin typeface="Malgun Gothic"/>
                <a:ea typeface="+mn-lt"/>
              </a:rPr>
              <a:t>#</a:t>
            </a:r>
            <a:r>
              <a:rPr lang="ko-KR" altLang="en-US" dirty="0">
                <a:solidFill>
                  <a:srgbClr val="0070C0"/>
                </a:solidFill>
                <a:latin typeface="Malgun Gothic"/>
                <a:ea typeface="+mn-lt"/>
              </a:rPr>
              <a:t>이란</a:t>
            </a:r>
            <a:r>
              <a:rPr lang="en-US" dirty="0">
                <a:solidFill>
                  <a:srgbClr val="0070C0"/>
                </a:solidFill>
                <a:latin typeface="Malgun Gothic"/>
                <a:ea typeface="+mn-lt"/>
              </a:rPr>
              <a:t> </a:t>
            </a:r>
            <a:r>
              <a:rPr lang="en-US" sz="1800" dirty="0">
                <a:solidFill>
                  <a:srgbClr val="0070C0"/>
                </a:solidFill>
                <a:latin typeface="Malgun Gothic"/>
                <a:ea typeface="+mn-lt"/>
              </a:rPr>
              <a:t>|</a:t>
            </a:r>
            <a:r>
              <a:rPr lang="en-US" dirty="0">
                <a:solidFill>
                  <a:srgbClr val="0070C0"/>
                </a:solidFill>
                <a:latin typeface="Malgun Gothic"/>
                <a:ea typeface="+mn-lt"/>
              </a:rPr>
              <a:t> </a:t>
            </a:r>
            <a:r>
              <a:rPr lang="ko-KR" altLang="en-US" dirty="0">
                <a:ea typeface="+mn-lt"/>
                <a:cs typeface="+mn-lt"/>
              </a:rPr>
              <a:t>슬픔과</a:t>
            </a:r>
            <a:r>
              <a:rPr lang="en-US" dirty="0">
                <a:ea typeface="+mn-lt"/>
                <a:cs typeface="+mn-lt"/>
              </a:rPr>
              <a:t> </a:t>
            </a:r>
            <a:r>
              <a:rPr lang="ko-KR" altLang="en-US" dirty="0">
                <a:ea typeface="+mn-lt"/>
                <a:cs typeface="+mn-lt"/>
              </a:rPr>
              <a:t>두려움</a:t>
            </a:r>
            <a:r>
              <a:rPr lang="en-US" dirty="0">
                <a:ea typeface="+mn-lt"/>
                <a:cs typeface="+mn-lt"/>
              </a:rPr>
              <a:t>, </a:t>
            </a:r>
            <a:r>
              <a:rPr lang="en-US" dirty="0" err="1">
                <a:ea typeface="+mn-lt"/>
                <a:cs typeface="+mn-lt"/>
              </a:rPr>
              <a:t>그리고</a:t>
            </a:r>
            <a:r>
              <a:rPr lang="en-US" altLang="ko-KR" dirty="0">
                <a:ea typeface="+mn-lt"/>
                <a:cs typeface="+mn-lt"/>
              </a:rPr>
              <a:t> </a:t>
            </a:r>
            <a:r>
              <a:rPr lang="ko-KR" altLang="en-US" dirty="0">
                <a:ea typeface="+mn-lt"/>
                <a:cs typeface="+mn-lt"/>
              </a:rPr>
              <a:t>신앙</a:t>
            </a:r>
            <a:r>
              <a:rPr lang="en-US" dirty="0">
                <a:ea typeface="+mn-lt"/>
                <a:cs typeface="+mn-lt"/>
              </a:rPr>
              <a:t> </a:t>
            </a:r>
            <a:r>
              <a:rPr lang="ko-KR" altLang="en-US" dirty="0">
                <a:ea typeface="+mn-lt"/>
                <a:cs typeface="+mn-lt"/>
              </a:rPr>
              <a:t>사이의</a:t>
            </a:r>
            <a:r>
              <a:rPr lang="en-US" altLang="ko-KR" dirty="0">
                <a:ea typeface="+mn-lt"/>
                <a:cs typeface="+mn-lt"/>
              </a:rPr>
              <a:t> </a:t>
            </a:r>
            <a:r>
              <a:rPr lang="ko-KR" altLang="en-US" dirty="0">
                <a:ea typeface="+mn-lt"/>
                <a:cs typeface="+mn-lt"/>
              </a:rPr>
              <a:t>이란</a:t>
            </a:r>
            <a:r>
              <a:rPr lang="en-US" altLang="ko-KR" dirty="0">
                <a:ea typeface="+mn-lt"/>
                <a:cs typeface="+mn-lt"/>
              </a:rPr>
              <a:t> </a:t>
            </a:r>
            <a:r>
              <a:rPr lang="ko-KR" altLang="en-US" dirty="0">
                <a:ea typeface="+mn-lt"/>
                <a:cs typeface="+mn-lt"/>
              </a:rPr>
              <a:t>청년들</a:t>
            </a:r>
            <a:r>
              <a:rPr lang="ko-KR" altLang="en-US" dirty="0">
                <a:latin typeface="Malgun Gothic"/>
                <a:ea typeface="Malgun Gothic"/>
                <a:cs typeface="+mn-lt"/>
              </a:rPr>
              <a:t> </a:t>
            </a:r>
            <a:endParaRPr lang="ko-KR" altLang="en-US" sz="1800" dirty="0">
              <a:latin typeface="맑은 고딕"/>
              <a:ea typeface="맑은 고딕"/>
            </a:endParaRPr>
          </a:p>
        </p:txBody>
      </p:sp>
      <p:sp>
        <p:nvSpPr>
          <p:cNvPr id="14" name="TextBox 13">
            <a:extLst>
              <a:ext uri="{FF2B5EF4-FFF2-40B4-BE49-F238E27FC236}">
                <a16:creationId xmlns:a16="http://schemas.microsoft.com/office/drawing/2014/main" id="{68B4E048-BCBA-7DCB-6D12-E05AB10F661A}"/>
              </a:ext>
            </a:extLst>
          </p:cNvPr>
          <p:cNvSpPr txBox="1"/>
          <p:nvPr/>
        </p:nvSpPr>
        <p:spPr>
          <a:xfrm>
            <a:off x="1240704" y="5404581"/>
            <a:ext cx="6133718" cy="646331"/>
          </a:xfrm>
          <a:prstGeom prst="rect">
            <a:avLst/>
          </a:prstGeom>
          <a:solidFill>
            <a:schemeClr val="bg1"/>
          </a:solidFill>
        </p:spPr>
        <p:txBody>
          <a:bodyPr wrap="square" lIns="91440" tIns="45720" rIns="91440" bIns="45720" rtlCol="0" anchor="t">
            <a:spAutoFit/>
          </a:bodyPr>
          <a:lstStyle/>
          <a:p>
            <a:pPr algn="just"/>
            <a:endParaRPr lang="ko-KR" sz="1200" b="1" dirty="0">
              <a:ea typeface="+mn-lt"/>
              <a:cs typeface="+mn-lt"/>
            </a:endParaRPr>
          </a:p>
          <a:p>
            <a:pPr algn="just"/>
            <a:endParaRPr lang="en-US" sz="1200" b="1" dirty="0">
              <a:ea typeface="+mn-lt"/>
              <a:cs typeface="+mn-lt"/>
            </a:endParaRPr>
          </a:p>
          <a:p>
            <a:pPr algn="just"/>
            <a:endParaRPr lang="en-US" sz="1200" dirty="0">
              <a:ea typeface="맑은 고딕"/>
            </a:endParaRPr>
          </a:p>
        </p:txBody>
      </p:sp>
      <p:sp>
        <p:nvSpPr>
          <p:cNvPr id="2" name="TextBox 1">
            <a:extLst>
              <a:ext uri="{FF2B5EF4-FFF2-40B4-BE49-F238E27FC236}">
                <a16:creationId xmlns:a16="http://schemas.microsoft.com/office/drawing/2014/main" id="{85A8CD94-8DB4-2B18-2245-45E23E24C3D4}"/>
              </a:ext>
            </a:extLst>
          </p:cNvPr>
          <p:cNvSpPr txBox="1"/>
          <p:nvPr/>
        </p:nvSpPr>
        <p:spPr>
          <a:xfrm>
            <a:off x="934367" y="1549263"/>
            <a:ext cx="5915526" cy="417037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ko-KR" altLang="en-US" sz="1300" b="1" dirty="0">
                <a:ea typeface="+mn-lt"/>
                <a:cs typeface="+mn-lt"/>
              </a:rPr>
              <a:t>[2026.3.13] </a:t>
            </a:r>
            <a:r>
              <a:rPr lang="ko-KR" altLang="en-US" sz="1200" dirty="0">
                <a:ea typeface="+mn-lt"/>
                <a:cs typeface="+mn-lt"/>
              </a:rPr>
              <a:t>최근 이란 내 시위와 인터넷 차단 기간이 지난 후</a:t>
            </a:r>
            <a:r>
              <a:rPr lang="en-US" altLang="ko-KR" sz="1200" dirty="0">
                <a:ea typeface="+mn-lt"/>
                <a:cs typeface="+mn-lt"/>
              </a:rPr>
              <a:t>,</a:t>
            </a:r>
            <a:r>
              <a:rPr lang="ko-KR" altLang="en-US" sz="1200" dirty="0">
                <a:ea typeface="+mn-lt"/>
                <a:cs typeface="+mn-lt"/>
              </a:rPr>
              <a:t> 현지 파트너 아미르</a:t>
            </a:r>
            <a:r>
              <a:rPr lang="en-US" altLang="ko-KR" sz="1200" dirty="0">
                <a:ea typeface="+mn-lt"/>
                <a:cs typeface="+mn-lt"/>
              </a:rPr>
              <a:t>(Amir</a:t>
            </a:r>
            <a:r>
              <a:rPr lang="ko-KR" altLang="en-US" sz="1200" dirty="0">
                <a:ea typeface="+mn-lt"/>
                <a:cs typeface="+mn-lt"/>
              </a:rPr>
              <a:t>*</a:t>
            </a:r>
            <a:r>
              <a:rPr lang="en-US" altLang="ko-KR" sz="1200" dirty="0">
                <a:ea typeface="+mn-lt"/>
                <a:cs typeface="+mn-lt"/>
              </a:rPr>
              <a:t>)</a:t>
            </a:r>
            <a:r>
              <a:rPr lang="ko-KR" altLang="en-US" sz="1200" dirty="0">
                <a:ea typeface="+mn-lt"/>
                <a:cs typeface="+mn-lt"/>
              </a:rPr>
              <a:t>는 이란의 여러 청년들과 다시 연락이 닿을 수 있었습니다</a:t>
            </a:r>
            <a:r>
              <a:rPr lang="ko-KR" sz="1200" dirty="0">
                <a:ea typeface="+mn-lt"/>
                <a:cs typeface="+mn-lt"/>
              </a:rPr>
              <a:t>. </a:t>
            </a:r>
            <a:r>
              <a:rPr lang="ko-KR" altLang="en-US" sz="1200">
                <a:ea typeface="+mn-lt"/>
                <a:cs typeface="+mn-lt"/>
              </a:rPr>
              <a:t>전화 통화</a:t>
            </a:r>
            <a:r>
              <a:rPr lang="ko-KR" altLang="en-US" sz="1200" dirty="0">
                <a:ea typeface="+mn-lt"/>
                <a:cs typeface="+mn-lt"/>
              </a:rPr>
              <a:t>를 통해 아미르는 그들의 경험과 질문</a:t>
            </a:r>
            <a:r>
              <a:rPr lang="en-US" altLang="ko-KR" sz="1200" dirty="0">
                <a:ea typeface="+mn-lt"/>
                <a:cs typeface="+mn-lt"/>
              </a:rPr>
              <a:t>,</a:t>
            </a:r>
            <a:r>
              <a:rPr lang="ko-KR" altLang="en-US" sz="1200" dirty="0">
                <a:ea typeface="+mn-lt"/>
                <a:cs typeface="+mn-lt"/>
              </a:rPr>
              <a:t> 그리고 고통에 귀를 기울였습니다</a:t>
            </a:r>
            <a:r>
              <a:rPr lang="ko-KR" sz="1200" dirty="0">
                <a:ea typeface="+mn-lt"/>
                <a:cs typeface="+mn-lt"/>
              </a:rPr>
              <a:t>. </a:t>
            </a:r>
            <a:r>
              <a:rPr lang="ko-KR" altLang="en-US" sz="1200" dirty="0">
                <a:ea typeface="+mn-lt"/>
                <a:cs typeface="+mn-lt"/>
              </a:rPr>
              <a:t>그가 들은 내용은 국가적 트라우마의 한복판에서 깊은 슬픔과 혼란</a:t>
            </a:r>
            <a:r>
              <a:rPr lang="en-US" altLang="ko-KR" sz="1200" dirty="0">
                <a:ea typeface="+mn-lt"/>
                <a:cs typeface="+mn-lt"/>
              </a:rPr>
              <a:t>,</a:t>
            </a:r>
            <a:r>
              <a:rPr lang="ko-KR" altLang="en-US" sz="1200" dirty="0">
                <a:ea typeface="+mn-lt"/>
                <a:cs typeface="+mn-lt"/>
              </a:rPr>
              <a:t> 그리고 영적 책임감을 짊어지고 있는 </a:t>
            </a:r>
            <a:r>
              <a:rPr lang="ko-KR" sz="1200" dirty="0">
                <a:ea typeface="+mn-lt"/>
                <a:cs typeface="+mn-lt"/>
              </a:rPr>
              <a:t>한 </a:t>
            </a:r>
            <a:r>
              <a:rPr lang="ko-KR" altLang="en-US" sz="1200" dirty="0">
                <a:ea typeface="+mn-lt"/>
                <a:cs typeface="+mn-lt"/>
              </a:rPr>
              <a:t>세대의 모습이었습니다</a:t>
            </a:r>
            <a:r>
              <a:rPr lang="ko-KR" sz="1200" dirty="0">
                <a:ea typeface="+mn-lt"/>
                <a:cs typeface="+mn-lt"/>
              </a:rPr>
              <a:t>. </a:t>
            </a:r>
            <a:endParaRPr lang="ko-KR"/>
          </a:p>
          <a:p>
            <a:pPr algn="just"/>
            <a:endParaRPr lang="ko-KR" altLang="en-US" sz="1200" dirty="0">
              <a:ea typeface="+mn-lt"/>
              <a:cs typeface="+mn-lt"/>
            </a:endParaRPr>
          </a:p>
          <a:p>
            <a:pPr algn="just"/>
            <a:r>
              <a:rPr lang="ko-KR" altLang="en-US" sz="1200">
                <a:ea typeface="+mn-lt"/>
                <a:cs typeface="+mn-lt"/>
              </a:rPr>
              <a:t>이 대화들은 시위 도중 있었던 인터넷 제한 조치 이후이자</a:t>
            </a:r>
            <a:r>
              <a:rPr lang="ko-KR" sz="1200">
                <a:ea typeface="+mn-lt"/>
                <a:cs typeface="+mn-lt"/>
              </a:rPr>
              <a:t>, </a:t>
            </a:r>
            <a:r>
              <a:rPr lang="ko-KR" altLang="en-US" sz="1200">
                <a:ea typeface="+mn-lt"/>
                <a:cs typeface="+mn-lt"/>
              </a:rPr>
              <a:t>가장 최근 전쟁으로 인한 인터넷 폐쇄가 발생하기 전에 이루어졌습니다</a:t>
            </a:r>
            <a:r>
              <a:rPr lang="ko-KR" sz="1200">
                <a:ea typeface="+mn-lt"/>
                <a:cs typeface="+mn-lt"/>
              </a:rPr>
              <a:t>. 이는 스스로 고군분투하면서도 타인을 섬기려 애쓰는 기독교 청년들을 포함하여, 많은 이란 청년이 겪고 있는 삶의 단면입니다.</a:t>
            </a:r>
          </a:p>
          <a:p>
            <a:pPr algn="just"/>
            <a:endParaRPr lang="ko-KR" altLang="en-US" sz="1200" dirty="0">
              <a:ea typeface="+mn-lt"/>
              <a:cs typeface="+mn-lt"/>
            </a:endParaRPr>
          </a:p>
          <a:p>
            <a:pPr algn="just"/>
            <a:r>
              <a:rPr lang="ko-KR" sz="1200">
                <a:ea typeface="+mn-lt"/>
                <a:cs typeface="+mn-lt"/>
              </a:rPr>
              <a:t>아미르는 "국내에서 들어오는 많은 보고는 특히 청년들 사이의 공포와 트라우마 분위기를 반영합니다"라고 전합니다</a:t>
            </a:r>
            <a:r>
              <a:rPr lang="en-US" altLang="ko-KR" sz="1200">
                <a:ea typeface="+mn-lt"/>
                <a:cs typeface="+mn-lt"/>
              </a:rPr>
              <a:t>.</a:t>
            </a:r>
            <a:r>
              <a:rPr lang="ko-KR" sz="1200" dirty="0">
                <a:ea typeface="+mn-lt"/>
                <a:cs typeface="+mn-lt"/>
              </a:rPr>
              <a:t> </a:t>
            </a:r>
            <a:r>
              <a:rPr lang="en-US" altLang="ko-KR" sz="1200">
                <a:ea typeface="+mn-lt"/>
                <a:cs typeface="+mn-lt"/>
              </a:rPr>
              <a:t>"</a:t>
            </a:r>
            <a:r>
              <a:rPr lang="ko-KR" altLang="en-US" sz="1200">
                <a:ea typeface="+mn-lt"/>
                <a:cs typeface="+mn-lt"/>
              </a:rPr>
              <a:t>체포된 후에 보통 어떤 일이 벌어지는지에 대한 충격적인 이야기들이 공동체 사이에 돌고 있습니다</a:t>
            </a:r>
            <a:r>
              <a:rPr lang="ko-KR" sz="1200">
                <a:ea typeface="+mn-lt"/>
                <a:cs typeface="+mn-lt"/>
              </a:rPr>
              <a:t>. </a:t>
            </a:r>
            <a:r>
              <a:rPr lang="ko-KR" altLang="en-US" sz="1200">
                <a:ea typeface="+mn-lt"/>
                <a:cs typeface="+mn-lt"/>
              </a:rPr>
              <a:t>심지어 </a:t>
            </a:r>
            <a:r>
              <a:rPr lang="en-US" altLang="ko-KR" sz="1200">
                <a:ea typeface="+mn-lt"/>
                <a:cs typeface="+mn-lt"/>
              </a:rPr>
              <a:t>16</a:t>
            </a:r>
            <a:r>
              <a:rPr lang="ko-KR" altLang="en-US" sz="1200">
                <a:ea typeface="+mn-lt"/>
                <a:cs typeface="+mn-lt"/>
              </a:rPr>
              <a:t>세에 불과한 십대들조차 구금 시설에서 학대를 당하며</a:t>
            </a:r>
            <a:r>
              <a:rPr lang="ko-KR" sz="1200">
                <a:ea typeface="+mn-lt"/>
                <a:cs typeface="+mn-lt"/>
              </a:rPr>
              <a:t>, </a:t>
            </a:r>
            <a:r>
              <a:rPr lang="ko-KR" altLang="en-US" sz="1200">
                <a:ea typeface="+mn-lt"/>
                <a:cs typeface="+mn-lt"/>
              </a:rPr>
              <a:t>하지도 않은 일들에 대해 혐의가 조작되기도 합니다</a:t>
            </a:r>
            <a:r>
              <a:rPr lang="en-US" altLang="ko-KR" sz="1200">
                <a:ea typeface="+mn-lt"/>
                <a:cs typeface="+mn-lt"/>
              </a:rPr>
              <a:t>"</a:t>
            </a:r>
            <a:r>
              <a:rPr lang="ko-KR" altLang="en-US" sz="1200">
                <a:ea typeface="+mn-lt"/>
                <a:cs typeface="+mn-lt"/>
              </a:rPr>
              <a:t>라고 그는 설명합니다</a:t>
            </a:r>
            <a:r>
              <a:rPr lang="en-US" altLang="ko-KR" sz="1200">
                <a:ea typeface="+mn-lt"/>
                <a:cs typeface="+mn-lt"/>
              </a:rPr>
              <a:t>.</a:t>
            </a:r>
            <a:r>
              <a:rPr lang="ko-KR" altLang="en-US" sz="1200" dirty="0">
                <a:ea typeface="+mn-lt"/>
                <a:cs typeface="+mn-lt"/>
              </a:rPr>
              <a:t> </a:t>
            </a:r>
            <a:endParaRPr lang="ko-KR" altLang="en-US" sz="1200">
              <a:solidFill>
                <a:srgbClr val="0070C0"/>
              </a:solidFill>
              <a:ea typeface="+mn-lt"/>
              <a:cs typeface="+mn-lt"/>
            </a:endParaRPr>
          </a:p>
          <a:p>
            <a:pPr algn="just"/>
            <a:endParaRPr lang="ko-KR" altLang="en-US" sz="1200" dirty="0">
              <a:ea typeface="+mn-lt"/>
              <a:cs typeface="+mn-lt"/>
            </a:endParaRPr>
          </a:p>
          <a:p>
            <a:pPr algn="just"/>
            <a:r>
              <a:rPr lang="ko-KR" altLang="en-US" sz="1200">
                <a:ea typeface="+mn-lt"/>
                <a:cs typeface="+mn-lt"/>
              </a:rPr>
              <a:t>사망자 가족들 또한 심한 압박을 받고 있습니다</a:t>
            </a:r>
            <a:r>
              <a:rPr lang="en-US" altLang="ko-KR" sz="1200">
                <a:ea typeface="+mn-lt"/>
                <a:cs typeface="+mn-lt"/>
              </a:rPr>
              <a:t>.</a:t>
            </a:r>
            <a:r>
              <a:rPr lang="ko-KR" altLang="en-US" sz="1200" dirty="0">
                <a:ea typeface="+mn-lt"/>
                <a:cs typeface="+mn-lt"/>
              </a:rPr>
              <a:t> </a:t>
            </a:r>
            <a:r>
              <a:rPr lang="ko-KR" sz="1200">
                <a:ea typeface="+mn-lt"/>
                <a:cs typeface="+mn-lt"/>
              </a:rPr>
              <a:t>"때때로 가족들은 침묵을 강요받습니다. 누군가 죽은 이에 대해 물을 때 대중</a:t>
            </a:r>
            <a:r>
              <a:rPr lang="ko-KR" sz="1200" dirty="0">
                <a:ea typeface="+mn-lt"/>
                <a:cs typeface="+mn-lt"/>
              </a:rPr>
              <a:t>에게 무엇을 말해야 할지도 지시받습니다." 이러한 현실은 공동체 전체에 깊은 감정적 상처를 남겼습니다. "국내 사람들과 대화할 때 모두에게서 똑같은 감정적 고통을 </a:t>
            </a:r>
            <a:r>
              <a:rPr lang="ko-KR" altLang="en-US" sz="1200" dirty="0">
                <a:ea typeface="+mn-lt"/>
                <a:cs typeface="+mn-lt"/>
              </a:rPr>
              <a:t>느낍니다</a:t>
            </a:r>
            <a:r>
              <a:rPr lang="en-US" altLang="ko-KR" sz="1200" dirty="0">
                <a:ea typeface="+mn-lt"/>
                <a:cs typeface="+mn-lt"/>
              </a:rPr>
              <a:t>.</a:t>
            </a:r>
            <a:r>
              <a:rPr lang="ko-KR" sz="1200" dirty="0">
                <a:ea typeface="+mn-lt"/>
                <a:cs typeface="+mn-lt"/>
              </a:rPr>
              <a:t> 이란 사람들의 얼굴을 보면 모두가 슬퍼 보이고</a:t>
            </a:r>
            <a:r>
              <a:rPr lang="en-US" altLang="ko-KR" sz="1200" dirty="0">
                <a:ea typeface="+mn-lt"/>
                <a:cs typeface="+mn-lt"/>
              </a:rPr>
              <a:t>,</a:t>
            </a:r>
            <a:r>
              <a:rPr lang="ko-KR" sz="1200" dirty="0">
                <a:ea typeface="+mn-lt"/>
                <a:cs typeface="+mn-lt"/>
              </a:rPr>
              <a:t> 누구나 너무나 </a:t>
            </a:r>
            <a:r>
              <a:rPr lang="ko-KR" altLang="en-US" sz="1200" dirty="0">
                <a:ea typeface="+mn-lt"/>
                <a:cs typeface="+mn-lt"/>
              </a:rPr>
              <a:t>많은 </a:t>
            </a:r>
            <a:r>
              <a:rPr lang="ko-KR" sz="1200" dirty="0">
                <a:ea typeface="+mn-lt"/>
                <a:cs typeface="+mn-lt"/>
              </a:rPr>
              <a:t>짐을 짊어지고 있습니다</a:t>
            </a:r>
            <a:r>
              <a:rPr lang="en-US" altLang="ko-KR" sz="1200" dirty="0">
                <a:ea typeface="+mn-lt"/>
                <a:cs typeface="+mn-lt"/>
              </a:rPr>
              <a:t>."</a:t>
            </a:r>
            <a:endParaRPr lang="ko-KR" sz="1200">
              <a:solidFill>
                <a:srgbClr val="0070C0"/>
              </a:solidFill>
              <a:ea typeface="+mn-lt"/>
              <a:cs typeface="+mn-lt"/>
            </a:endParaRPr>
          </a:p>
        </p:txBody>
      </p:sp>
      <p:sp>
        <p:nvSpPr>
          <p:cNvPr id="3" name="TextBox 2">
            <a:extLst>
              <a:ext uri="{FF2B5EF4-FFF2-40B4-BE49-F238E27FC236}">
                <a16:creationId xmlns:a16="http://schemas.microsoft.com/office/drawing/2014/main" id="{C00919B2-68A6-4F66-4D7F-36F210B694A9}"/>
              </a:ext>
            </a:extLst>
          </p:cNvPr>
          <p:cNvSpPr txBox="1"/>
          <p:nvPr/>
        </p:nvSpPr>
        <p:spPr>
          <a:xfrm>
            <a:off x="7127630" y="4900245"/>
            <a:ext cx="4618891"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ko-KR" altLang="en-US" sz="1200" b="1" dirty="0">
                <a:ea typeface="+mn-lt"/>
                <a:cs typeface="+mn-lt"/>
              </a:rPr>
              <a:t>기도합니다. </a:t>
            </a:r>
            <a:endParaRPr lang="ko-KR" sz="1200" dirty="0">
              <a:solidFill>
                <a:srgbClr val="0070C0"/>
              </a:solidFill>
              <a:ea typeface="+mn-lt"/>
              <a:cs typeface="+mn-lt"/>
            </a:endParaRPr>
          </a:p>
          <a:p>
            <a:pPr marL="171450" indent="-171450">
              <a:buFont typeface="Arial"/>
              <a:buChar char="•"/>
            </a:pPr>
            <a:r>
              <a:rPr lang="ko-KR" altLang="en-US" sz="1200" dirty="0">
                <a:solidFill>
                  <a:srgbClr val="0070C0"/>
                </a:solidFill>
                <a:ea typeface="+mn-lt"/>
                <a:cs typeface="+mn-lt"/>
              </a:rPr>
              <a:t>구금 시설에서의 가혹 행위와 허위 기소, 유가족을 향한 압박</a:t>
            </a:r>
            <a:r>
              <a:rPr lang="ko-KR" sz="1200" dirty="0">
                <a:solidFill>
                  <a:srgbClr val="0070C0"/>
                </a:solidFill>
                <a:ea typeface="+mn-lt"/>
                <a:cs typeface="+mn-lt"/>
              </a:rPr>
              <a:t>으로 고통받는 이란 청년들을 보호하여 주소서</a:t>
            </a:r>
            <a:r>
              <a:rPr lang="en-US" altLang="ko-KR" sz="1200" dirty="0">
                <a:solidFill>
                  <a:srgbClr val="0070C0"/>
                </a:solidFill>
                <a:ea typeface="+mn-lt"/>
                <a:cs typeface="+mn-lt"/>
              </a:rPr>
              <a:t>!</a:t>
            </a:r>
            <a:r>
              <a:rPr lang="ko-KR" sz="1200" dirty="0">
                <a:solidFill>
                  <a:srgbClr val="0070C0"/>
                </a:solidFill>
                <a:ea typeface="+mn-lt"/>
                <a:cs typeface="+mn-lt"/>
              </a:rPr>
              <a:t> 공동체 전체에 깊게 새겨진 감정적 상처와 슬픔이 하나님의 치유하심으로 회복되게 </a:t>
            </a:r>
            <a:r>
              <a:rPr lang="ko-KR" sz="1200">
                <a:solidFill>
                  <a:srgbClr val="0070C0"/>
                </a:solidFill>
                <a:ea typeface="+mn-lt"/>
                <a:cs typeface="+mn-lt"/>
              </a:rPr>
              <a:t>하소서</a:t>
            </a:r>
            <a:r>
              <a:rPr lang="en-US" altLang="ko-KR" sz="1200">
                <a:solidFill>
                  <a:srgbClr val="0070C0"/>
                </a:solidFill>
                <a:ea typeface="+mn-lt"/>
                <a:cs typeface="+mn-lt"/>
              </a:rPr>
              <a:t>!</a:t>
            </a:r>
            <a:endParaRPr lang="ko-KR" altLang="en-US" sz="1200">
              <a:solidFill>
                <a:srgbClr val="0070C0"/>
              </a:solidFill>
              <a:ea typeface="맑은 고딕"/>
            </a:endParaRPr>
          </a:p>
        </p:txBody>
      </p:sp>
    </p:spTree>
    <p:extLst>
      <p:ext uri="{BB962C8B-B14F-4D97-AF65-F5344CB8AC3E}">
        <p14:creationId xmlns:p14="http://schemas.microsoft.com/office/powerpoint/2010/main" val="13827398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3D36D6-877E-6D44-837A-D11EE92A9DE0}"/>
            </a:ext>
          </a:extLst>
        </p:cNvPr>
        <p:cNvGrpSpPr/>
        <p:nvPr/>
      </p:nvGrpSpPr>
      <p:grpSpPr>
        <a:xfrm>
          <a:off x="0" y="0"/>
          <a:ext cx="0" cy="0"/>
          <a:chOff x="0" y="0"/>
          <a:chExt cx="0" cy="0"/>
        </a:xfrm>
      </p:grpSpPr>
      <p:grpSp>
        <p:nvGrpSpPr>
          <p:cNvPr id="8" name="그룹 7">
            <a:extLst>
              <a:ext uri="{FF2B5EF4-FFF2-40B4-BE49-F238E27FC236}">
                <a16:creationId xmlns:a16="http://schemas.microsoft.com/office/drawing/2014/main" id="{752C3F68-44F5-5049-AEAF-BB458690C26F}"/>
              </a:ext>
            </a:extLst>
          </p:cNvPr>
          <p:cNvGrpSpPr/>
          <p:nvPr/>
        </p:nvGrpSpPr>
        <p:grpSpPr>
          <a:xfrm>
            <a:off x="157494" y="109414"/>
            <a:ext cx="11671587" cy="6428545"/>
            <a:chOff x="157494" y="109414"/>
            <a:chExt cx="11671587" cy="6428545"/>
          </a:xfrm>
        </p:grpSpPr>
        <p:pic>
          <p:nvPicPr>
            <p:cNvPr id="9" name="Google Shape;91;p18">
              <a:extLst>
                <a:ext uri="{FF2B5EF4-FFF2-40B4-BE49-F238E27FC236}">
                  <a16:creationId xmlns:a16="http://schemas.microsoft.com/office/drawing/2014/main" id="{1381CF1D-03B5-91F3-0A28-04D50D0E99AF}"/>
                </a:ext>
              </a:extLst>
            </p:cNvPr>
            <p:cNvPicPr preferRelativeResize="0"/>
            <p:nvPr/>
          </p:nvPicPr>
          <p:blipFill>
            <a:blip r:embed="rId3">
              <a:alphaModFix/>
            </a:blip>
            <a:stretch>
              <a:fillRect/>
            </a:stretch>
          </p:blipFill>
          <p:spPr>
            <a:xfrm>
              <a:off x="157494" y="109414"/>
              <a:ext cx="1641224" cy="416900"/>
            </a:xfrm>
            <a:prstGeom prst="rect">
              <a:avLst/>
            </a:prstGeom>
            <a:noFill/>
            <a:ln>
              <a:noFill/>
            </a:ln>
          </p:spPr>
        </p:pic>
        <p:cxnSp>
          <p:nvCxnSpPr>
            <p:cNvPr id="10" name="직선 연결선 9">
              <a:extLst>
                <a:ext uri="{FF2B5EF4-FFF2-40B4-BE49-F238E27FC236}">
                  <a16:creationId xmlns:a16="http://schemas.microsoft.com/office/drawing/2014/main" id="{A6EEDBBF-09BC-395E-7AA6-E6BBB2159644}"/>
                </a:ext>
              </a:extLst>
            </p:cNvPr>
            <p:cNvCxnSpPr>
              <a:cxnSpLocks/>
            </p:cNvCxnSpPr>
            <p:nvPr/>
          </p:nvCxnSpPr>
          <p:spPr>
            <a:xfrm>
              <a:off x="1942011" y="317864"/>
              <a:ext cx="9884229"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1" name="직선 연결선 10">
              <a:extLst>
                <a:ext uri="{FF2B5EF4-FFF2-40B4-BE49-F238E27FC236}">
                  <a16:creationId xmlns:a16="http://schemas.microsoft.com/office/drawing/2014/main" id="{9D567021-74E7-5682-57C7-9689451AEE36}"/>
                </a:ext>
              </a:extLst>
            </p:cNvPr>
            <p:cNvCxnSpPr>
              <a:cxnSpLocks/>
            </p:cNvCxnSpPr>
            <p:nvPr/>
          </p:nvCxnSpPr>
          <p:spPr>
            <a:xfrm>
              <a:off x="11795759" y="302623"/>
              <a:ext cx="0" cy="6235336"/>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2" name="직선 연결선 11">
              <a:extLst>
                <a:ext uri="{FF2B5EF4-FFF2-40B4-BE49-F238E27FC236}">
                  <a16:creationId xmlns:a16="http://schemas.microsoft.com/office/drawing/2014/main" id="{ACA8AEF2-4CF1-A587-6872-9E0342CBEB9E}"/>
                </a:ext>
              </a:extLst>
            </p:cNvPr>
            <p:cNvCxnSpPr>
              <a:cxnSpLocks/>
            </p:cNvCxnSpPr>
            <p:nvPr/>
          </p:nvCxnSpPr>
          <p:spPr>
            <a:xfrm>
              <a:off x="345081" y="6503123"/>
              <a:ext cx="11484000"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3" name="직선 연결선 12">
              <a:extLst>
                <a:ext uri="{FF2B5EF4-FFF2-40B4-BE49-F238E27FC236}">
                  <a16:creationId xmlns:a16="http://schemas.microsoft.com/office/drawing/2014/main" id="{B84F8248-A4D8-8667-9611-D76A20B6CCC3}"/>
                </a:ext>
              </a:extLst>
            </p:cNvPr>
            <p:cNvCxnSpPr>
              <a:cxnSpLocks/>
            </p:cNvCxnSpPr>
            <p:nvPr/>
          </p:nvCxnSpPr>
          <p:spPr>
            <a:xfrm>
              <a:off x="383176" y="622664"/>
              <a:ext cx="0" cy="5915295"/>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grpSp>
      <p:sp>
        <p:nvSpPr>
          <p:cNvPr id="14" name="TextBox 13">
            <a:extLst>
              <a:ext uri="{FF2B5EF4-FFF2-40B4-BE49-F238E27FC236}">
                <a16:creationId xmlns:a16="http://schemas.microsoft.com/office/drawing/2014/main" id="{5ADC13C3-E0CE-09EC-8FC8-25456FC7FE6F}"/>
              </a:ext>
            </a:extLst>
          </p:cNvPr>
          <p:cNvSpPr txBox="1"/>
          <p:nvPr/>
        </p:nvSpPr>
        <p:spPr>
          <a:xfrm>
            <a:off x="1240704" y="5404581"/>
            <a:ext cx="6133718" cy="646331"/>
          </a:xfrm>
          <a:prstGeom prst="rect">
            <a:avLst/>
          </a:prstGeom>
          <a:solidFill>
            <a:schemeClr val="bg1"/>
          </a:solidFill>
        </p:spPr>
        <p:txBody>
          <a:bodyPr wrap="square" lIns="91440" tIns="45720" rIns="91440" bIns="45720" rtlCol="0" anchor="t">
            <a:spAutoFit/>
          </a:bodyPr>
          <a:lstStyle/>
          <a:p>
            <a:pPr algn="just"/>
            <a:endParaRPr lang="ko-KR" sz="1200" b="1" dirty="0">
              <a:ea typeface="+mn-lt"/>
              <a:cs typeface="+mn-lt"/>
            </a:endParaRPr>
          </a:p>
          <a:p>
            <a:pPr algn="just"/>
            <a:endParaRPr lang="en-US" sz="1200" b="1" dirty="0">
              <a:ea typeface="+mn-lt"/>
              <a:cs typeface="+mn-lt"/>
            </a:endParaRPr>
          </a:p>
          <a:p>
            <a:pPr algn="just"/>
            <a:endParaRPr lang="en-US" sz="1200" dirty="0">
              <a:ea typeface="맑은 고딕"/>
            </a:endParaRPr>
          </a:p>
        </p:txBody>
      </p:sp>
      <p:pic>
        <p:nvPicPr>
          <p:cNvPr id="4" name="그림 3" descr="건물, 야외, 하늘, 오염이(가) 표시된 사진&#10;&#10;AI 생성 콘텐츠는 정확하지 않을 수 있습니다.">
            <a:extLst>
              <a:ext uri="{FF2B5EF4-FFF2-40B4-BE49-F238E27FC236}">
                <a16:creationId xmlns:a16="http://schemas.microsoft.com/office/drawing/2014/main" id="{B5274C0E-B7A4-B292-1420-8DB408567B67}"/>
              </a:ext>
            </a:extLst>
          </p:cNvPr>
          <p:cNvPicPr>
            <a:picLocks noChangeAspect="1"/>
          </p:cNvPicPr>
          <p:nvPr/>
        </p:nvPicPr>
        <p:blipFill>
          <a:blip r:embed="rId4"/>
          <a:srcRect l="1417" t="1229" r="-1620" b="-1534"/>
          <a:stretch>
            <a:fillRect/>
          </a:stretch>
        </p:blipFill>
        <p:spPr>
          <a:xfrm>
            <a:off x="7272219" y="1283851"/>
            <a:ext cx="4550780" cy="3021741"/>
          </a:xfrm>
          <a:prstGeom prst="rect">
            <a:avLst/>
          </a:prstGeom>
        </p:spPr>
      </p:pic>
      <p:sp>
        <p:nvSpPr>
          <p:cNvPr id="2" name="TextBox 1">
            <a:extLst>
              <a:ext uri="{FF2B5EF4-FFF2-40B4-BE49-F238E27FC236}">
                <a16:creationId xmlns:a16="http://schemas.microsoft.com/office/drawing/2014/main" id="{6D8F4D4F-A8A7-491E-0FB1-F1AEE2ED43F8}"/>
              </a:ext>
            </a:extLst>
          </p:cNvPr>
          <p:cNvSpPr txBox="1"/>
          <p:nvPr/>
        </p:nvSpPr>
        <p:spPr>
          <a:xfrm>
            <a:off x="946090" y="1082458"/>
            <a:ext cx="5915526" cy="469359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ko-KR" altLang="en-US" sz="1300" b="1">
                <a:ea typeface="+mn-lt"/>
                <a:cs typeface="+mn-lt"/>
              </a:rPr>
              <a:t>청년들이 짊어진 무게</a:t>
            </a:r>
            <a:r>
              <a:rPr lang="ko-KR" altLang="en-US" sz="1300" dirty="0">
                <a:ea typeface="+mn-lt"/>
                <a:cs typeface="+mn-lt"/>
              </a:rPr>
              <a:t> </a:t>
            </a:r>
            <a:endParaRPr lang="ko-KR" dirty="0">
              <a:ea typeface="맑은 고딕" panose="020B0503020000020004" pitchFamily="34" charset="-127"/>
              <a:cs typeface="+mn-lt"/>
            </a:endParaRPr>
          </a:p>
          <a:p>
            <a:pPr algn="just"/>
            <a:r>
              <a:rPr lang="ko-KR" altLang="en-US" sz="1300" dirty="0">
                <a:ea typeface="+mn-lt"/>
                <a:cs typeface="+mn-lt"/>
              </a:rPr>
              <a:t>한 청년은 최근의 사건들이 자신에게 개인적으로 얼마나 깊은 영향을 주었는지 아미르에게 털어놓았습니다</a:t>
            </a:r>
            <a:r>
              <a:rPr lang="en-US" altLang="ko-KR" sz="1300" dirty="0">
                <a:ea typeface="+mn-lt"/>
                <a:cs typeface="+mn-lt"/>
              </a:rPr>
              <a:t>.</a:t>
            </a:r>
            <a:r>
              <a:rPr lang="ko-KR" altLang="en-US" sz="1300" dirty="0">
                <a:ea typeface="+mn-lt"/>
                <a:cs typeface="+mn-lt"/>
              </a:rPr>
              <a:t> 이 청년은 원래 누나와 함께 시위에 참여할 계획이었으나</a:t>
            </a:r>
            <a:r>
              <a:rPr lang="en-US" altLang="ko-KR" sz="1300" dirty="0">
                <a:ea typeface="+mn-lt"/>
                <a:cs typeface="+mn-lt"/>
              </a:rPr>
              <a:t>,</a:t>
            </a:r>
            <a:r>
              <a:rPr lang="ko-KR" altLang="en-US" sz="1300" dirty="0">
                <a:ea typeface="+mn-lt"/>
                <a:cs typeface="+mn-lt"/>
              </a:rPr>
              <a:t> 위험 때문에 결국 가지 않기로 선택했습니다</a:t>
            </a:r>
            <a:r>
              <a:rPr lang="en-US" altLang="ko-KR" sz="1300" dirty="0">
                <a:ea typeface="+mn-lt"/>
                <a:cs typeface="+mn-lt"/>
              </a:rPr>
              <a:t>.</a:t>
            </a:r>
            <a:r>
              <a:rPr lang="ko-KR" altLang="en-US" sz="1300" dirty="0">
                <a:ea typeface="+mn-lt"/>
                <a:cs typeface="+mn-lt"/>
              </a:rPr>
              <a:t> 그 직후</a:t>
            </a:r>
            <a:r>
              <a:rPr lang="en-US" altLang="ko-KR" sz="1300" dirty="0">
                <a:ea typeface="+mn-lt"/>
                <a:cs typeface="+mn-lt"/>
              </a:rPr>
              <a:t>,</a:t>
            </a:r>
            <a:r>
              <a:rPr lang="ko-KR" altLang="en-US" sz="1300" dirty="0">
                <a:ea typeface="+mn-lt"/>
                <a:cs typeface="+mn-lt"/>
              </a:rPr>
              <a:t> 이웃에 살던 여러 친구들이 목숨을 잃었습니다</a:t>
            </a:r>
            <a:r>
              <a:rPr lang="ko-KR" sz="1300" dirty="0">
                <a:ea typeface="+mn-lt"/>
                <a:cs typeface="+mn-lt"/>
              </a:rPr>
              <a:t>. 이후로 그</a:t>
            </a:r>
            <a:r>
              <a:rPr lang="ko-KR" altLang="en-US" sz="1300" dirty="0">
                <a:ea typeface="+mn-lt"/>
                <a:cs typeface="+mn-lt"/>
              </a:rPr>
              <a:t>는</a:t>
            </a:r>
            <a:r>
              <a:rPr lang="ko-KR" sz="1300" dirty="0">
                <a:ea typeface="+mn-lt"/>
                <a:cs typeface="+mn-lt"/>
              </a:rPr>
              <a:t> 죄책감과 실망감에 시달리고 있습니다. 아미르는 "그 청년은 '아무것도 바뀌지 않았는데 왜 그렇게 많은 사람이 죽어야 했나요?'라고 물었습니다"라고 회상합니다. 또한 그 청년은 </a:t>
            </a:r>
            <a:r>
              <a:rPr lang="ko-KR" sz="1300">
                <a:ea typeface="+mn-lt"/>
                <a:cs typeface="+mn-lt"/>
              </a:rPr>
              <a:t>자신을 숨진 이들과 비교했습니다. "그는 어머니에게 '적어도 </a:t>
            </a:r>
            <a:r>
              <a:rPr lang="ko-KR" altLang="en-US" sz="1300">
                <a:ea typeface="+mn-lt"/>
                <a:cs typeface="+mn-lt"/>
              </a:rPr>
              <a:t>친구들은</a:t>
            </a:r>
            <a:r>
              <a:rPr lang="ko-KR" sz="1300">
                <a:ea typeface="+mn-lt"/>
                <a:cs typeface="+mn-lt"/>
              </a:rPr>
              <a:t> 어둠</a:t>
            </a:r>
            <a:r>
              <a:rPr lang="ko-KR" sz="1300" dirty="0">
                <a:ea typeface="+mn-lt"/>
                <a:cs typeface="+mn-lt"/>
              </a:rPr>
              <a:t>에 맞설 용기가 있었지만</a:t>
            </a:r>
            <a:r>
              <a:rPr lang="en-US" altLang="ko-KR" sz="1300" dirty="0">
                <a:ea typeface="+mn-lt"/>
                <a:cs typeface="+mn-lt"/>
              </a:rPr>
              <a:t>,</a:t>
            </a:r>
            <a:r>
              <a:rPr lang="ko-KR" sz="1300" dirty="0">
                <a:ea typeface="+mn-lt"/>
                <a:cs typeface="+mn-lt"/>
              </a:rPr>
              <a:t> 저는 없었어요'라고 말했습니다." 아미르는 이러한 감정적 갈등이 많은 이란 청년들 사이에서 흔히 나타난다고 설명합니다. "두려움과 절망</a:t>
            </a:r>
            <a:r>
              <a:rPr lang="en-US" altLang="ko-KR" sz="1300" dirty="0">
                <a:ea typeface="+mn-lt"/>
                <a:cs typeface="+mn-lt"/>
              </a:rPr>
              <a:t>,</a:t>
            </a:r>
            <a:r>
              <a:rPr lang="ko-KR" sz="1300" dirty="0">
                <a:ea typeface="+mn-lt"/>
                <a:cs typeface="+mn-lt"/>
              </a:rPr>
              <a:t> 그리고 때로는 죽은 이들에게 무언가 빚을 졌다는 </a:t>
            </a:r>
            <a:r>
              <a:rPr lang="ko-KR" altLang="en-US" sz="1300" dirty="0">
                <a:ea typeface="+mn-lt"/>
                <a:cs typeface="+mn-lt"/>
              </a:rPr>
              <a:t>죄책감이 </a:t>
            </a:r>
            <a:r>
              <a:rPr lang="ko-KR" sz="1300" dirty="0">
                <a:ea typeface="+mn-lt"/>
                <a:cs typeface="+mn-lt"/>
              </a:rPr>
              <a:t>공존합니다."</a:t>
            </a:r>
            <a:endParaRPr lang="ko-KR" dirty="0">
              <a:ea typeface="맑은 고딕"/>
            </a:endParaRPr>
          </a:p>
          <a:p>
            <a:pPr algn="just"/>
            <a:endParaRPr lang="ko-KR" altLang="en-US" sz="1300" dirty="0">
              <a:ea typeface="+mn-lt"/>
              <a:cs typeface="+mn-lt"/>
            </a:endParaRPr>
          </a:p>
          <a:p>
            <a:pPr algn="just"/>
            <a:r>
              <a:rPr lang="ko-KR" sz="1300" b="1">
                <a:ea typeface="+mn-lt"/>
                <a:cs typeface="+mn-lt"/>
              </a:rPr>
              <a:t>타인을 위로하려는 기독교 청년들</a:t>
            </a:r>
            <a:r>
              <a:rPr lang="ko-KR" sz="1300" dirty="0">
                <a:ea typeface="+mn-lt"/>
                <a:cs typeface="+mn-lt"/>
              </a:rPr>
              <a:t> </a:t>
            </a:r>
            <a:endParaRPr lang="en-US" altLang="ko-KR" dirty="0">
              <a:ea typeface="+mn-lt"/>
              <a:cs typeface="+mn-lt"/>
            </a:endParaRPr>
          </a:p>
          <a:p>
            <a:pPr algn="just"/>
            <a:r>
              <a:rPr lang="ko-KR" sz="1300">
                <a:ea typeface="+mn-lt"/>
                <a:cs typeface="+mn-lt"/>
              </a:rPr>
              <a:t>많은 기독교 청년이</a:t>
            </a:r>
            <a:r>
              <a:rPr lang="ko-KR" altLang="en-US" sz="1300">
                <a:ea typeface="+mn-lt"/>
                <a:cs typeface="+mn-lt"/>
              </a:rPr>
              <a:t> 슬픔에 잠긴 주변 사람들을 위로해야 한다는 소명을 느끼지만</a:t>
            </a:r>
            <a:r>
              <a:rPr lang="ko-KR" sz="1300">
                <a:ea typeface="+mn-lt"/>
                <a:cs typeface="+mn-lt"/>
              </a:rPr>
              <a:t>, </a:t>
            </a:r>
            <a:r>
              <a:rPr lang="ko-KR" altLang="en-US" sz="1300">
                <a:ea typeface="+mn-lt"/>
                <a:cs typeface="+mn-lt"/>
              </a:rPr>
              <a:t>정작 본인들도 상처 입고 지쳐 있습니다</a:t>
            </a:r>
            <a:r>
              <a:rPr lang="en-US" altLang="ko-KR" sz="1300">
                <a:ea typeface="+mn-lt"/>
                <a:cs typeface="+mn-lt"/>
              </a:rPr>
              <a:t>.</a:t>
            </a:r>
            <a:r>
              <a:rPr lang="ko-KR" altLang="en-US" sz="1300">
                <a:ea typeface="+mn-lt"/>
                <a:cs typeface="+mn-lt"/>
              </a:rPr>
              <a:t> 아미르는 주변 사람들을 섬기려 애쓰는 한 </a:t>
            </a:r>
            <a:r>
              <a:rPr lang="ko-KR" sz="1300">
                <a:ea typeface="+mn-lt"/>
                <a:cs typeface="+mn-lt"/>
              </a:rPr>
              <a:t>기독교인 소녀의</a:t>
            </a:r>
            <a:r>
              <a:rPr lang="ko-KR" altLang="en-US" sz="1300" dirty="0">
                <a:ea typeface="+mn-lt"/>
                <a:cs typeface="+mn-lt"/>
              </a:rPr>
              <a:t> </a:t>
            </a:r>
            <a:r>
              <a:rPr lang="ko-KR" sz="1300">
                <a:ea typeface="+mn-lt"/>
                <a:cs typeface="+mn-lt"/>
              </a:rPr>
              <a:t>이야기를</a:t>
            </a:r>
            <a:r>
              <a:rPr lang="ko-KR" altLang="en-US" sz="1300" dirty="0">
                <a:ea typeface="+mn-lt"/>
                <a:cs typeface="+mn-lt"/>
              </a:rPr>
              <a:t> </a:t>
            </a:r>
            <a:r>
              <a:rPr lang="ko-KR" sz="1300">
                <a:ea typeface="+mn-lt"/>
                <a:cs typeface="+mn-lt"/>
              </a:rPr>
              <a:t>들려주었습니다. "그녀는 그리스도인으로서 다른 이들을 위로하고 싶어 하지만, 정작 본인은 아직 위로를 받지 못했습니다." 교회가 압박을</a:t>
            </a:r>
            <a:r>
              <a:rPr lang="ko-KR" altLang="en-US" sz="1300" dirty="0">
                <a:ea typeface="+mn-lt"/>
                <a:cs typeface="+mn-lt"/>
              </a:rPr>
              <a:t> </a:t>
            </a:r>
            <a:r>
              <a:rPr lang="ko-KR" sz="1300">
                <a:ea typeface="+mn-lt"/>
                <a:cs typeface="+mn-lt"/>
              </a:rPr>
              <a:t>받고 통신이 제한된</a:t>
            </a:r>
            <a:r>
              <a:rPr lang="ko-KR" altLang="en-US" sz="1300" dirty="0">
                <a:ea typeface="+mn-lt"/>
                <a:cs typeface="+mn-lt"/>
              </a:rPr>
              <a:t> </a:t>
            </a:r>
            <a:r>
              <a:rPr lang="ko-KR" sz="1300">
                <a:ea typeface="+mn-lt"/>
                <a:cs typeface="+mn-lt"/>
              </a:rPr>
              <a:t>상황에서 영적인 지지를 얻기는 어렵습니다</a:t>
            </a:r>
            <a:r>
              <a:rPr lang="en-US" altLang="ko-KR" sz="1300">
                <a:ea typeface="+mn-lt"/>
                <a:cs typeface="+mn-lt"/>
              </a:rPr>
              <a:t>.</a:t>
            </a:r>
            <a:r>
              <a:rPr lang="ko-KR" sz="1300" dirty="0">
                <a:ea typeface="+mn-lt"/>
                <a:cs typeface="+mn-lt"/>
              </a:rPr>
              <a:t> </a:t>
            </a:r>
            <a:r>
              <a:rPr lang="en-US" altLang="ko-KR" sz="1300">
                <a:ea typeface="+mn-lt"/>
                <a:cs typeface="+mn-lt"/>
              </a:rPr>
              <a:t>"</a:t>
            </a:r>
            <a:r>
              <a:rPr lang="ko-KR" altLang="en-US" sz="1300">
                <a:ea typeface="+mn-lt"/>
                <a:cs typeface="+mn-lt"/>
              </a:rPr>
              <a:t>그녀는 타인에게 소망을 주고</a:t>
            </a:r>
            <a:r>
              <a:rPr lang="ko-KR" sz="1300">
                <a:ea typeface="+mn-lt"/>
                <a:cs typeface="+mn-lt"/>
              </a:rPr>
              <a:t> 싶어 하지만, 현재 </a:t>
            </a:r>
            <a:r>
              <a:rPr lang="ko-KR" altLang="en-US" sz="1300">
                <a:ea typeface="+mn-lt"/>
                <a:cs typeface="+mn-lt"/>
              </a:rPr>
              <a:t>영적인 공급을 받지 못하고 있습니다</a:t>
            </a:r>
            <a:r>
              <a:rPr lang="en-US" altLang="ko-KR" sz="1300">
                <a:ea typeface="+mn-lt"/>
                <a:cs typeface="+mn-lt"/>
              </a:rPr>
              <a:t>.</a:t>
            </a:r>
            <a:r>
              <a:rPr lang="ko-KR" altLang="en-US" sz="1300">
                <a:ea typeface="+mn-lt"/>
                <a:cs typeface="+mn-lt"/>
              </a:rPr>
              <a:t> 이로 </a:t>
            </a:r>
            <a:r>
              <a:rPr lang="ko-KR" sz="1300">
                <a:ea typeface="+mn-lt"/>
                <a:cs typeface="+mn-lt"/>
              </a:rPr>
              <a:t>인해 </a:t>
            </a:r>
            <a:r>
              <a:rPr lang="ko-KR" altLang="en-US" sz="1300">
                <a:ea typeface="+mn-lt"/>
                <a:cs typeface="+mn-lt"/>
              </a:rPr>
              <a:t>많은 젊은 신자가 자신의 고통을 조용히 감내하며 다른 이들을 보살피려 애쓰고 </a:t>
            </a:r>
            <a:r>
              <a:rPr lang="ko-KR" sz="1300">
                <a:ea typeface="+mn-lt"/>
                <a:cs typeface="+mn-lt"/>
              </a:rPr>
              <a:t>있습니다</a:t>
            </a:r>
            <a:r>
              <a:rPr lang="en-US" altLang="ko-KR" sz="1300">
                <a:ea typeface="+mn-lt"/>
                <a:cs typeface="+mn-lt"/>
              </a:rPr>
              <a:t>."</a:t>
            </a:r>
            <a:endParaRPr lang="en-US">
              <a:ea typeface="맑은 고딕"/>
            </a:endParaRPr>
          </a:p>
          <a:p>
            <a:pPr algn="just"/>
            <a:endParaRPr lang="en-US" altLang="ko-KR" sz="1300">
              <a:solidFill>
                <a:srgbClr val="0070C0"/>
              </a:solidFill>
              <a:ea typeface="+mn-lt"/>
              <a:cs typeface="+mn-lt"/>
            </a:endParaRPr>
          </a:p>
        </p:txBody>
      </p:sp>
      <p:sp>
        <p:nvSpPr>
          <p:cNvPr id="3" name="TextBox 2">
            <a:extLst>
              <a:ext uri="{FF2B5EF4-FFF2-40B4-BE49-F238E27FC236}">
                <a16:creationId xmlns:a16="http://schemas.microsoft.com/office/drawing/2014/main" id="{467E8B74-A648-40E3-3B70-452D0B6E0A4A}"/>
              </a:ext>
            </a:extLst>
          </p:cNvPr>
          <p:cNvSpPr txBox="1"/>
          <p:nvPr/>
        </p:nvSpPr>
        <p:spPr>
          <a:xfrm>
            <a:off x="7127631" y="4443047"/>
            <a:ext cx="4618891"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ko-KR" altLang="en-US" sz="1200" b="1" dirty="0">
                <a:ea typeface="+mn-lt"/>
                <a:cs typeface="+mn-lt"/>
              </a:rPr>
              <a:t>기도합니다. </a:t>
            </a:r>
            <a:endParaRPr lang="ko-KR">
              <a:solidFill>
                <a:srgbClr val="000000"/>
              </a:solidFill>
              <a:ea typeface="맑은 고딕" panose="020B0503020000020004" pitchFamily="34" charset="-127"/>
              <a:cs typeface="+mn-lt"/>
            </a:endParaRPr>
          </a:p>
          <a:p>
            <a:pPr marL="171450" indent="-171450" algn="just">
              <a:buFont typeface="Arial"/>
              <a:buChar char="•"/>
            </a:pPr>
            <a:r>
              <a:rPr lang="ko-KR" altLang="en-US" sz="1200">
                <a:solidFill>
                  <a:srgbClr val="0070C0"/>
                </a:solidFill>
                <a:ea typeface="+mn-lt"/>
                <a:cs typeface="+mn-lt"/>
              </a:rPr>
              <a:t>죽어간 동료들에 대한 부채감과 자신의 </a:t>
            </a:r>
            <a:r>
              <a:rPr lang="ko-KR" sz="1200" dirty="0">
                <a:solidFill>
                  <a:srgbClr val="0070C0"/>
                </a:solidFill>
                <a:ea typeface="+mn-lt"/>
                <a:cs typeface="+mn-lt"/>
              </a:rPr>
              <a:t>무력함 사이에서 갈등하며 자책하는 청년들에게 하늘의 평강을 허락하소서. 변화가 더딘 현실 속에서도 그들이 절망에 함몰되지 않고 삶의 의미를 다시 찾게 하소서.</a:t>
            </a:r>
            <a:endParaRPr lang="ko-KR">
              <a:ea typeface="맑은 고딕"/>
            </a:endParaRPr>
          </a:p>
          <a:p>
            <a:pPr algn="just"/>
            <a:endParaRPr lang="ko-KR" altLang="en-US" sz="1200" dirty="0">
              <a:solidFill>
                <a:srgbClr val="0070C0"/>
              </a:solidFill>
              <a:ea typeface="+mn-lt"/>
              <a:cs typeface="+mn-lt"/>
            </a:endParaRPr>
          </a:p>
          <a:p>
            <a:pPr marL="171450" indent="-171450" algn="just">
              <a:buFont typeface="Arial"/>
              <a:buChar char="•"/>
            </a:pPr>
            <a:r>
              <a:rPr lang="ko-KR" sz="1200" dirty="0">
                <a:solidFill>
                  <a:srgbClr val="0070C0"/>
                </a:solidFill>
                <a:ea typeface="+mn-lt"/>
                <a:cs typeface="+mn-lt"/>
              </a:rPr>
              <a:t>정작 본인도 위로가 절실한 상황에서 타인을 돌보려 애쓰는 젊은 신자들을 돌보아 주소서. 영적 공급이 끊기지 않도록 신선한 은혜를 부어주시고, 그들이 먼저 하나님의 위로를 충분히 </a:t>
            </a:r>
            <a:r>
              <a:rPr lang="ko-KR" altLang="en-US" sz="1200" dirty="0">
                <a:solidFill>
                  <a:srgbClr val="0070C0"/>
                </a:solidFill>
                <a:ea typeface="+mn-lt"/>
                <a:cs typeface="+mn-lt"/>
              </a:rPr>
              <a:t>경험하고, </a:t>
            </a:r>
            <a:r>
              <a:rPr lang="ko-KR" sz="1200">
                <a:solidFill>
                  <a:srgbClr val="0070C0"/>
                </a:solidFill>
                <a:ea typeface="+mn-lt"/>
                <a:cs typeface="+mn-lt"/>
              </a:rPr>
              <a:t>타인을 섬길 수 있게 하소서.</a:t>
            </a:r>
            <a:endParaRPr lang="ko-KR">
              <a:solidFill>
                <a:srgbClr val="0070C0"/>
              </a:solidFill>
              <a:ea typeface="맑은 고딕"/>
            </a:endParaRPr>
          </a:p>
        </p:txBody>
      </p:sp>
    </p:spTree>
    <p:extLst>
      <p:ext uri="{BB962C8B-B14F-4D97-AF65-F5344CB8AC3E}">
        <p14:creationId xmlns:p14="http://schemas.microsoft.com/office/powerpoint/2010/main" val="11669979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55F23E-2928-01B8-A4EE-206E70C1616E}"/>
            </a:ext>
          </a:extLst>
        </p:cNvPr>
        <p:cNvGrpSpPr/>
        <p:nvPr/>
      </p:nvGrpSpPr>
      <p:grpSpPr>
        <a:xfrm>
          <a:off x="0" y="0"/>
          <a:ext cx="0" cy="0"/>
          <a:chOff x="0" y="0"/>
          <a:chExt cx="0" cy="0"/>
        </a:xfrm>
      </p:grpSpPr>
      <p:grpSp>
        <p:nvGrpSpPr>
          <p:cNvPr id="8" name="그룹 7">
            <a:extLst>
              <a:ext uri="{FF2B5EF4-FFF2-40B4-BE49-F238E27FC236}">
                <a16:creationId xmlns:a16="http://schemas.microsoft.com/office/drawing/2014/main" id="{AC950015-18A5-5C21-FD5F-15F4C1B62BB9}"/>
              </a:ext>
            </a:extLst>
          </p:cNvPr>
          <p:cNvGrpSpPr/>
          <p:nvPr/>
        </p:nvGrpSpPr>
        <p:grpSpPr>
          <a:xfrm>
            <a:off x="157494" y="109414"/>
            <a:ext cx="11671587" cy="6428545"/>
            <a:chOff x="157494" y="109414"/>
            <a:chExt cx="11671587" cy="6428545"/>
          </a:xfrm>
        </p:grpSpPr>
        <p:pic>
          <p:nvPicPr>
            <p:cNvPr id="9" name="Google Shape;91;p18">
              <a:extLst>
                <a:ext uri="{FF2B5EF4-FFF2-40B4-BE49-F238E27FC236}">
                  <a16:creationId xmlns:a16="http://schemas.microsoft.com/office/drawing/2014/main" id="{8D983F5D-D1E0-560D-A1FC-0A267FA15A27}"/>
                </a:ext>
              </a:extLst>
            </p:cNvPr>
            <p:cNvPicPr preferRelativeResize="0"/>
            <p:nvPr/>
          </p:nvPicPr>
          <p:blipFill>
            <a:blip r:embed="rId3">
              <a:alphaModFix/>
            </a:blip>
            <a:stretch>
              <a:fillRect/>
            </a:stretch>
          </p:blipFill>
          <p:spPr>
            <a:xfrm>
              <a:off x="157494" y="109414"/>
              <a:ext cx="1641224" cy="416900"/>
            </a:xfrm>
            <a:prstGeom prst="rect">
              <a:avLst/>
            </a:prstGeom>
            <a:noFill/>
            <a:ln>
              <a:noFill/>
            </a:ln>
          </p:spPr>
        </p:pic>
        <p:cxnSp>
          <p:nvCxnSpPr>
            <p:cNvPr id="10" name="직선 연결선 9">
              <a:extLst>
                <a:ext uri="{FF2B5EF4-FFF2-40B4-BE49-F238E27FC236}">
                  <a16:creationId xmlns:a16="http://schemas.microsoft.com/office/drawing/2014/main" id="{84958D5B-6672-60EE-43D8-D35537EA1547}"/>
                </a:ext>
              </a:extLst>
            </p:cNvPr>
            <p:cNvCxnSpPr>
              <a:cxnSpLocks/>
            </p:cNvCxnSpPr>
            <p:nvPr/>
          </p:nvCxnSpPr>
          <p:spPr>
            <a:xfrm>
              <a:off x="1942011" y="317864"/>
              <a:ext cx="9884229"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1" name="직선 연결선 10">
              <a:extLst>
                <a:ext uri="{FF2B5EF4-FFF2-40B4-BE49-F238E27FC236}">
                  <a16:creationId xmlns:a16="http://schemas.microsoft.com/office/drawing/2014/main" id="{1E81FC6E-F96E-5202-BB36-F26659436A28}"/>
                </a:ext>
              </a:extLst>
            </p:cNvPr>
            <p:cNvCxnSpPr>
              <a:cxnSpLocks/>
            </p:cNvCxnSpPr>
            <p:nvPr/>
          </p:nvCxnSpPr>
          <p:spPr>
            <a:xfrm>
              <a:off x="11795759" y="302623"/>
              <a:ext cx="0" cy="6235336"/>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2" name="직선 연결선 11">
              <a:extLst>
                <a:ext uri="{FF2B5EF4-FFF2-40B4-BE49-F238E27FC236}">
                  <a16:creationId xmlns:a16="http://schemas.microsoft.com/office/drawing/2014/main" id="{74576EFF-F829-0636-563A-08089C958C38}"/>
                </a:ext>
              </a:extLst>
            </p:cNvPr>
            <p:cNvCxnSpPr>
              <a:cxnSpLocks/>
            </p:cNvCxnSpPr>
            <p:nvPr/>
          </p:nvCxnSpPr>
          <p:spPr>
            <a:xfrm>
              <a:off x="345081" y="6503123"/>
              <a:ext cx="11484000"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3" name="직선 연결선 12">
              <a:extLst>
                <a:ext uri="{FF2B5EF4-FFF2-40B4-BE49-F238E27FC236}">
                  <a16:creationId xmlns:a16="http://schemas.microsoft.com/office/drawing/2014/main" id="{F53B6158-A5E2-D205-DFE0-3918E18F1000}"/>
                </a:ext>
              </a:extLst>
            </p:cNvPr>
            <p:cNvCxnSpPr>
              <a:cxnSpLocks/>
            </p:cNvCxnSpPr>
            <p:nvPr/>
          </p:nvCxnSpPr>
          <p:spPr>
            <a:xfrm>
              <a:off x="383176" y="622664"/>
              <a:ext cx="0" cy="5915295"/>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grpSp>
      <p:sp>
        <p:nvSpPr>
          <p:cNvPr id="14" name="TextBox 13">
            <a:extLst>
              <a:ext uri="{FF2B5EF4-FFF2-40B4-BE49-F238E27FC236}">
                <a16:creationId xmlns:a16="http://schemas.microsoft.com/office/drawing/2014/main" id="{2726A742-9CF1-E781-B169-5DCCBC8717CC}"/>
              </a:ext>
            </a:extLst>
          </p:cNvPr>
          <p:cNvSpPr txBox="1"/>
          <p:nvPr/>
        </p:nvSpPr>
        <p:spPr>
          <a:xfrm>
            <a:off x="1240704" y="5404581"/>
            <a:ext cx="6133718" cy="646331"/>
          </a:xfrm>
          <a:prstGeom prst="rect">
            <a:avLst/>
          </a:prstGeom>
          <a:solidFill>
            <a:schemeClr val="bg1"/>
          </a:solidFill>
        </p:spPr>
        <p:txBody>
          <a:bodyPr wrap="square" lIns="91440" tIns="45720" rIns="91440" bIns="45720" rtlCol="0" anchor="t">
            <a:spAutoFit/>
          </a:bodyPr>
          <a:lstStyle/>
          <a:p>
            <a:pPr algn="just"/>
            <a:endParaRPr lang="ko-KR" sz="1200" b="1" dirty="0">
              <a:ea typeface="+mn-lt"/>
              <a:cs typeface="+mn-lt"/>
            </a:endParaRPr>
          </a:p>
          <a:p>
            <a:pPr algn="just"/>
            <a:endParaRPr lang="en-US" sz="1200" b="1" dirty="0">
              <a:ea typeface="+mn-lt"/>
              <a:cs typeface="+mn-lt"/>
            </a:endParaRPr>
          </a:p>
          <a:p>
            <a:pPr algn="just"/>
            <a:endParaRPr lang="en-US" sz="1200" dirty="0">
              <a:ea typeface="맑은 고딕"/>
            </a:endParaRPr>
          </a:p>
        </p:txBody>
      </p:sp>
      <p:pic>
        <p:nvPicPr>
          <p:cNvPr id="4" name="그림 3" descr="건물, 야외, 하늘, 오염이(가) 표시된 사진&#10;&#10;AI 생성 콘텐츠는 정확하지 않을 수 있습니다.">
            <a:extLst>
              <a:ext uri="{FF2B5EF4-FFF2-40B4-BE49-F238E27FC236}">
                <a16:creationId xmlns:a16="http://schemas.microsoft.com/office/drawing/2014/main" id="{6A566B5D-0B86-3312-7037-568D8F559629}"/>
              </a:ext>
            </a:extLst>
          </p:cNvPr>
          <p:cNvPicPr>
            <a:picLocks noChangeAspect="1"/>
          </p:cNvPicPr>
          <p:nvPr/>
        </p:nvPicPr>
        <p:blipFill>
          <a:blip r:embed="rId4"/>
          <a:stretch>
            <a:fillRect/>
          </a:stretch>
        </p:blipFill>
        <p:spPr>
          <a:xfrm>
            <a:off x="7150040" y="863150"/>
            <a:ext cx="4478044" cy="2942611"/>
          </a:xfrm>
          <a:prstGeom prst="rect">
            <a:avLst/>
          </a:prstGeom>
        </p:spPr>
      </p:pic>
      <p:sp>
        <p:nvSpPr>
          <p:cNvPr id="2" name="TextBox 1">
            <a:extLst>
              <a:ext uri="{FF2B5EF4-FFF2-40B4-BE49-F238E27FC236}">
                <a16:creationId xmlns:a16="http://schemas.microsoft.com/office/drawing/2014/main" id="{69219E8A-C6D6-7308-85EF-22112AB0F9E2}"/>
              </a:ext>
            </a:extLst>
          </p:cNvPr>
          <p:cNvSpPr txBox="1"/>
          <p:nvPr/>
        </p:nvSpPr>
        <p:spPr>
          <a:xfrm>
            <a:off x="817136" y="777658"/>
            <a:ext cx="5915526" cy="50937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ko-KR" altLang="en-US" sz="1300" b="1">
                <a:ea typeface="+mn-lt"/>
                <a:cs typeface="+mn-lt"/>
              </a:rPr>
              <a:t>기독교 가정에 가해지는 압박</a:t>
            </a:r>
            <a:r>
              <a:rPr lang="ko-KR" altLang="en-US" sz="1300" dirty="0">
                <a:ea typeface="+mn-lt"/>
                <a:cs typeface="+mn-lt"/>
              </a:rPr>
              <a:t> </a:t>
            </a:r>
            <a:endParaRPr lang="ko-KR" altLang="en-US">
              <a:ea typeface="맑은 고딕" panose="020B0503020000020004" pitchFamily="34" charset="-127"/>
              <a:cs typeface="+mn-lt"/>
            </a:endParaRPr>
          </a:p>
          <a:p>
            <a:pPr algn="just"/>
            <a:r>
              <a:rPr lang="ko-KR" sz="1300" dirty="0">
                <a:ea typeface="+mn-lt"/>
                <a:cs typeface="+mn-lt"/>
              </a:rPr>
              <a:t>일부 </a:t>
            </a:r>
            <a:r>
              <a:rPr lang="ko-KR" altLang="en-US" sz="1300" dirty="0">
                <a:ea typeface="+mn-lt"/>
                <a:cs typeface="+mn-lt"/>
              </a:rPr>
              <a:t>기독교 가정은 당국으로부터 직접적인 압박을 받기도 합니다</a:t>
            </a:r>
            <a:r>
              <a:rPr lang="ko-KR" sz="1300" dirty="0">
                <a:ea typeface="+mn-lt"/>
                <a:cs typeface="+mn-lt"/>
              </a:rPr>
              <a:t>. </a:t>
            </a:r>
            <a:r>
              <a:rPr lang="ko-KR" altLang="en-US" sz="1300" dirty="0">
                <a:ea typeface="+mn-lt"/>
                <a:cs typeface="+mn-lt"/>
              </a:rPr>
              <a:t>아미르는 시위와 소요 사태 기간에 사람들을 돕기 위해 집을 개방했다가 체포된 한 여성의 이야기를 </a:t>
            </a:r>
            <a:r>
              <a:rPr lang="ko-KR" sz="1300" dirty="0">
                <a:ea typeface="+mn-lt"/>
                <a:cs typeface="+mn-lt"/>
              </a:rPr>
              <a:t>전했습니다.</a:t>
            </a:r>
            <a:r>
              <a:rPr lang="ko-KR" altLang="en-US" sz="1300" dirty="0">
                <a:ea typeface="+mn-lt"/>
                <a:cs typeface="+mn-lt"/>
              </a:rPr>
              <a:t> </a:t>
            </a:r>
            <a:r>
              <a:rPr lang="en-US" altLang="ko-KR" sz="1300" dirty="0">
                <a:ea typeface="+mn-lt"/>
                <a:cs typeface="+mn-lt"/>
              </a:rPr>
              <a:t>"</a:t>
            </a:r>
            <a:r>
              <a:rPr lang="ko-KR" altLang="en-US" sz="1300" dirty="0">
                <a:ea typeface="+mn-lt"/>
                <a:cs typeface="+mn-lt"/>
              </a:rPr>
              <a:t>그들은 마당에서 작은 모임을 가졌습니다</a:t>
            </a:r>
            <a:r>
              <a:rPr lang="en-US" altLang="ko-KR" sz="1300" dirty="0">
                <a:ea typeface="+mn-lt"/>
                <a:cs typeface="+mn-lt"/>
              </a:rPr>
              <a:t>.</a:t>
            </a:r>
            <a:r>
              <a:rPr lang="ko-KR" altLang="en-US" sz="1300" dirty="0">
                <a:ea typeface="+mn-lt"/>
                <a:cs typeface="+mn-lt"/>
              </a:rPr>
              <a:t> 가정 교회 구성원이었던 두 명의 의사가 부상당한 사람들을 돕고 있었습니다</a:t>
            </a:r>
            <a:r>
              <a:rPr lang="en-US" altLang="ko-KR" sz="1300" dirty="0">
                <a:ea typeface="+mn-lt"/>
                <a:cs typeface="+mn-lt"/>
              </a:rPr>
              <a:t>.</a:t>
            </a:r>
            <a:r>
              <a:rPr lang="ko-KR" altLang="en-US" sz="1300" dirty="0">
                <a:ea typeface="+mn-lt"/>
                <a:cs typeface="+mn-lt"/>
              </a:rPr>
              <a:t> 나중에 보안군이 집을 급습했습니다</a:t>
            </a:r>
            <a:r>
              <a:rPr lang="en-US" altLang="ko-KR" sz="1300" dirty="0">
                <a:ea typeface="+mn-lt"/>
                <a:cs typeface="+mn-lt"/>
              </a:rPr>
              <a:t>.</a:t>
            </a:r>
            <a:r>
              <a:rPr lang="ko-KR" altLang="en-US" sz="1300" dirty="0">
                <a:ea typeface="+mn-lt"/>
                <a:cs typeface="+mn-lt"/>
              </a:rPr>
              <a:t> 그들은 돈과 소지품 등 집안의 모든 것을 가져갔습니다</a:t>
            </a:r>
            <a:r>
              <a:rPr lang="en-US" altLang="ko-KR" sz="1300" dirty="0">
                <a:ea typeface="+mn-lt"/>
                <a:cs typeface="+mn-lt"/>
              </a:rPr>
              <a:t>"</a:t>
            </a:r>
            <a:r>
              <a:rPr lang="ko-KR" altLang="en-US" sz="1300" dirty="0">
                <a:ea typeface="+mn-lt"/>
                <a:cs typeface="+mn-lt"/>
              </a:rPr>
              <a:t>라고 아미르는 말합니다</a:t>
            </a:r>
            <a:r>
              <a:rPr lang="en-US" altLang="ko-KR" sz="1300" dirty="0">
                <a:ea typeface="+mn-lt"/>
                <a:cs typeface="+mn-lt"/>
              </a:rPr>
              <a:t>.</a:t>
            </a:r>
            <a:r>
              <a:rPr lang="ko-KR" altLang="en-US" sz="1300" dirty="0">
                <a:ea typeface="+mn-lt"/>
                <a:cs typeface="+mn-lt"/>
              </a:rPr>
              <a:t> 이 여성은 구금 시설에서 약 </a:t>
            </a:r>
            <a:r>
              <a:rPr lang="en-US" altLang="ko-KR" sz="1300" dirty="0">
                <a:ea typeface="+mn-lt"/>
                <a:cs typeface="+mn-lt"/>
              </a:rPr>
              <a:t>2</a:t>
            </a:r>
            <a:r>
              <a:rPr lang="ko-KR" altLang="en-US" sz="1300" dirty="0">
                <a:ea typeface="+mn-lt"/>
                <a:cs typeface="+mn-lt"/>
              </a:rPr>
              <a:t>주를 보낸 뒤 거액의 보석금을 내고 석방되었습니다</a:t>
            </a:r>
            <a:r>
              <a:rPr lang="en-US" altLang="ko-KR" sz="1300" dirty="0">
                <a:ea typeface="+mn-lt"/>
                <a:cs typeface="+mn-lt"/>
              </a:rPr>
              <a:t>.</a:t>
            </a:r>
            <a:r>
              <a:rPr lang="ko-KR" altLang="en-US" sz="1300" dirty="0">
                <a:ea typeface="+mn-lt"/>
                <a:cs typeface="+mn-lt"/>
              </a:rPr>
              <a:t> 그 이후로 교회 공동체는 두려움 때문에 모임을 중단했습니다</a:t>
            </a:r>
            <a:r>
              <a:rPr lang="en-US" altLang="ko-KR" sz="1300" dirty="0">
                <a:ea typeface="+mn-lt"/>
                <a:cs typeface="+mn-lt"/>
              </a:rPr>
              <a:t>.</a:t>
            </a:r>
            <a:r>
              <a:rPr lang="ko-KR" altLang="en-US" sz="1300" dirty="0">
                <a:ea typeface="+mn-lt"/>
                <a:cs typeface="+mn-lt"/>
              </a:rPr>
              <a:t> 아미르는 </a:t>
            </a:r>
            <a:r>
              <a:rPr lang="en-US" altLang="ko-KR" sz="1300" dirty="0">
                <a:ea typeface="+mn-lt"/>
                <a:cs typeface="+mn-lt"/>
              </a:rPr>
              <a:t>"</a:t>
            </a:r>
            <a:r>
              <a:rPr lang="ko-KR" altLang="en-US" sz="1300" dirty="0">
                <a:ea typeface="+mn-lt"/>
                <a:cs typeface="+mn-lt"/>
              </a:rPr>
              <a:t>그들의 가정 교회는 더 이상 모이지 않으며</a:t>
            </a:r>
            <a:r>
              <a:rPr lang="en-US" altLang="ko-KR" sz="1300" dirty="0">
                <a:ea typeface="+mn-lt"/>
                <a:cs typeface="+mn-lt"/>
              </a:rPr>
              <a:t>,</a:t>
            </a:r>
            <a:r>
              <a:rPr lang="ko-KR" sz="1300" dirty="0">
                <a:ea typeface="+mn-lt"/>
                <a:cs typeface="+mn-lt"/>
              </a:rPr>
              <a:t> 그들과 연결되었던 많은 청년은 이제 흩어졌습니다"라고 전했습니다. "해외에 있는 가족과의 연락조차 복잡해졌습니다. 모든 것이 감시받기 때문에 </a:t>
            </a:r>
            <a:r>
              <a:rPr lang="ko-KR" sz="1300">
                <a:ea typeface="+mn-lt"/>
                <a:cs typeface="+mn-lt"/>
              </a:rPr>
              <a:t>전화 한 통을 하는 데도 많은 어려운 </a:t>
            </a:r>
            <a:r>
              <a:rPr lang="ko-KR" altLang="en-US" sz="1300">
                <a:ea typeface="+mn-lt"/>
                <a:cs typeface="+mn-lt"/>
              </a:rPr>
              <a:t>과정을</a:t>
            </a:r>
            <a:r>
              <a:rPr lang="ko-KR" sz="1300">
                <a:ea typeface="+mn-lt"/>
                <a:cs typeface="+mn-lt"/>
              </a:rPr>
              <a:t> 거쳐야 합니다."</a:t>
            </a:r>
            <a:endParaRPr lang="ko-KR">
              <a:ea typeface="맑은 고딕"/>
            </a:endParaRPr>
          </a:p>
          <a:p>
            <a:pPr algn="just"/>
            <a:endParaRPr lang="ko-KR" altLang="en-US" sz="1300" dirty="0">
              <a:ea typeface="+mn-lt"/>
              <a:cs typeface="+mn-lt"/>
            </a:endParaRPr>
          </a:p>
          <a:p>
            <a:pPr algn="just"/>
            <a:r>
              <a:rPr lang="ko-KR" sz="1300">
                <a:ea typeface="+mn-lt"/>
                <a:cs typeface="+mn-lt"/>
              </a:rPr>
              <a:t>이란 </a:t>
            </a:r>
            <a:r>
              <a:rPr lang="ko-KR" altLang="en-US" sz="1300">
                <a:ea typeface="+mn-lt"/>
                <a:cs typeface="+mn-lt"/>
              </a:rPr>
              <a:t>청년들이 겪는 또 다른 깊은 고통은 고립감입니다</a:t>
            </a:r>
            <a:r>
              <a:rPr lang="en-US" altLang="ko-KR" sz="1300">
                <a:ea typeface="+mn-lt"/>
                <a:cs typeface="+mn-lt"/>
              </a:rPr>
              <a:t>.</a:t>
            </a:r>
            <a:r>
              <a:rPr lang="ko-KR" altLang="en-US" sz="1300">
                <a:ea typeface="+mn-lt"/>
                <a:cs typeface="+mn-lt"/>
              </a:rPr>
              <a:t> 인터넷 차단과 정보 통제로 인해 많은 이가 외부 세계가 얼마나 자신들에게 주목하고 있는지 알지 못합니다</a:t>
            </a:r>
            <a:r>
              <a:rPr lang="en-US" altLang="ko-KR" sz="1300">
                <a:ea typeface="+mn-lt"/>
                <a:cs typeface="+mn-lt"/>
              </a:rPr>
              <a:t>.</a:t>
            </a:r>
            <a:r>
              <a:rPr lang="ko-KR" altLang="en-US" sz="1300">
                <a:ea typeface="+mn-lt"/>
                <a:cs typeface="+mn-lt"/>
              </a:rPr>
              <a:t> 아미르는 이러한 고립감이 소망을 꺾을 수 있다고 믿습니다</a:t>
            </a:r>
            <a:r>
              <a:rPr lang="en-US" altLang="ko-KR" sz="1300">
                <a:ea typeface="+mn-lt"/>
                <a:cs typeface="+mn-lt"/>
              </a:rPr>
              <a:t>.</a:t>
            </a:r>
            <a:r>
              <a:rPr lang="ko-KR" sz="1300" dirty="0">
                <a:ea typeface="+mn-lt"/>
                <a:cs typeface="+mn-lt"/>
              </a:rPr>
              <a:t> </a:t>
            </a:r>
            <a:r>
              <a:rPr lang="en-US" altLang="ko-KR" sz="1300">
                <a:ea typeface="+mn-lt"/>
                <a:cs typeface="+mn-lt"/>
              </a:rPr>
              <a:t>"</a:t>
            </a:r>
            <a:r>
              <a:rPr lang="ko-KR" altLang="en-US" sz="1300">
                <a:ea typeface="+mn-lt"/>
                <a:cs typeface="+mn-lt"/>
              </a:rPr>
              <a:t>통신이 끊기면 사람들은 외로움을 느낍니다</a:t>
            </a:r>
            <a:r>
              <a:rPr lang="en-US" altLang="ko-KR" sz="1300">
                <a:ea typeface="+mn-lt"/>
                <a:cs typeface="+mn-lt"/>
              </a:rPr>
              <a:t>.</a:t>
            </a:r>
            <a:r>
              <a:rPr lang="ko-KR" sz="1300">
                <a:ea typeface="+mn-lt"/>
                <a:cs typeface="+mn-lt"/>
              </a:rPr>
              <a:t> 정부는 외부의 작은 지지 표시조차 내부 사람들에게 강력한 영향을 미친다는 것을 알기에 개인들을 어둠 속에 고립시킵니다. 저는 연대하기 위해 모인 해외 사람들에게 감사 인사를 전하던 이란 청년들의 목소리를 기억합니다"라고 아미르는 말합니다. "어떤 청년들은 울면서 감사를 표했고, 어떤 이들은 나라 밖 사람들이 이란인들을 걱정한다는 사실에 놀라기도 했습니다. 다른 이들이 자신들을 생각하고 기도하고 있다는 소식을 듣는 것만으로도, 이 힘겨운 나날을 살아가는 이란인들에게는 새로운 소망이 됩니다. 이러한 순간들은 그들이 잊히지 않았음을 상기시켜 줍니다</a:t>
            </a:r>
            <a:r>
              <a:rPr lang="en-US" altLang="ko-KR" sz="1300">
                <a:ea typeface="+mn-lt"/>
                <a:cs typeface="+mn-lt"/>
              </a:rPr>
              <a:t>.</a:t>
            </a:r>
            <a:r>
              <a:rPr lang="ko-KR" altLang="en-US" sz="1300">
                <a:ea typeface="+mn-lt"/>
                <a:cs typeface="+mn-lt"/>
              </a:rPr>
              <a:t> 그리고 이것이 우리가 내부 사람들에게 전달하려고 노력하는 메시지입니다</a:t>
            </a:r>
            <a:r>
              <a:rPr lang="en-US" altLang="ko-KR" sz="1300">
                <a:ea typeface="+mn-lt"/>
                <a:cs typeface="+mn-lt"/>
              </a:rPr>
              <a:t>."</a:t>
            </a:r>
            <a:endParaRPr lang="en-US">
              <a:ea typeface="맑은 고딕"/>
            </a:endParaRPr>
          </a:p>
        </p:txBody>
      </p:sp>
      <p:sp>
        <p:nvSpPr>
          <p:cNvPr id="3" name="TextBox 2">
            <a:extLst>
              <a:ext uri="{FF2B5EF4-FFF2-40B4-BE49-F238E27FC236}">
                <a16:creationId xmlns:a16="http://schemas.microsoft.com/office/drawing/2014/main" id="{4DABB07A-A6EB-1708-6571-C3068D9AE246}"/>
              </a:ext>
            </a:extLst>
          </p:cNvPr>
          <p:cNvSpPr txBox="1"/>
          <p:nvPr/>
        </p:nvSpPr>
        <p:spPr>
          <a:xfrm>
            <a:off x="7174522" y="4114799"/>
            <a:ext cx="4454769"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ko-KR" altLang="en-US" sz="1200" b="1">
                <a:ea typeface="+mn-lt"/>
                <a:cs typeface="+mn-lt"/>
              </a:rPr>
              <a:t>기도합니다. </a:t>
            </a:r>
            <a:endParaRPr lang="ko-KR" b="1">
              <a:ea typeface="맑은 고딕"/>
            </a:endParaRPr>
          </a:p>
          <a:p>
            <a:pPr marL="171450" indent="-171450">
              <a:buFont typeface="Arial"/>
              <a:buChar char="•"/>
            </a:pPr>
            <a:r>
              <a:rPr lang="ko-KR" altLang="en-US" sz="1200">
                <a:solidFill>
                  <a:srgbClr val="0070C0"/>
                </a:solidFill>
                <a:ea typeface="+mn-lt"/>
                <a:cs typeface="+mn-lt"/>
              </a:rPr>
              <a:t>보안군의 급습으로 재산을 잃고 흩어진 가정 교회 성도들을 보</a:t>
            </a:r>
            <a:r>
              <a:rPr lang="ko-KR" sz="1200">
                <a:solidFill>
                  <a:srgbClr val="0070C0"/>
                </a:solidFill>
                <a:ea typeface="+mn-lt"/>
                <a:cs typeface="+mn-lt"/>
              </a:rPr>
              <a:t>호하여 주소서</a:t>
            </a:r>
            <a:r>
              <a:rPr lang="en-US" altLang="ko-KR" sz="1200">
                <a:solidFill>
                  <a:srgbClr val="0070C0"/>
                </a:solidFill>
                <a:ea typeface="+mn-lt"/>
                <a:cs typeface="+mn-lt"/>
              </a:rPr>
              <a:t>!</a:t>
            </a:r>
            <a:r>
              <a:rPr lang="ko-KR" sz="1200">
                <a:solidFill>
                  <a:srgbClr val="0070C0"/>
                </a:solidFill>
                <a:ea typeface="+mn-lt"/>
                <a:cs typeface="+mn-lt"/>
              </a:rPr>
              <a:t> 삼엄한 감시와 통제 속에서도 성도 간의 영적 유대가 끊어지지 않게 하시고, 박해 속에서도 신앙의 생명력이 더욱 강해지게 하소서</a:t>
            </a:r>
            <a:r>
              <a:rPr lang="en-US" altLang="ko-KR" sz="1200">
                <a:solidFill>
                  <a:srgbClr val="0070C0"/>
                </a:solidFill>
                <a:ea typeface="+mn-lt"/>
                <a:cs typeface="+mn-lt"/>
              </a:rPr>
              <a:t>!</a:t>
            </a:r>
            <a:endParaRPr lang="ko-KR">
              <a:solidFill>
                <a:srgbClr val="0070C0"/>
              </a:solidFill>
              <a:ea typeface="맑은 고딕"/>
            </a:endParaRPr>
          </a:p>
          <a:p>
            <a:pPr marL="171450" indent="-171450">
              <a:buFont typeface="Arial"/>
              <a:buChar char="•"/>
            </a:pPr>
            <a:endParaRPr lang="ko-KR" altLang="en-US" sz="1200" dirty="0">
              <a:solidFill>
                <a:srgbClr val="0070C0"/>
              </a:solidFill>
              <a:ea typeface="+mn-lt"/>
              <a:cs typeface="+mn-lt"/>
            </a:endParaRPr>
          </a:p>
          <a:p>
            <a:pPr marL="171450" indent="-171450">
              <a:buFont typeface="Arial"/>
              <a:buChar char="•"/>
            </a:pPr>
            <a:r>
              <a:rPr lang="ko-KR" sz="1200">
                <a:solidFill>
                  <a:srgbClr val="0070C0"/>
                </a:solidFill>
                <a:ea typeface="+mn-lt"/>
                <a:cs typeface="+mn-lt"/>
              </a:rPr>
              <a:t>인터넷 차단으로 어둠 속에 갇힌 이란 사람들이 외부의 연대와 기도를 알게 하소서</a:t>
            </a:r>
            <a:r>
              <a:rPr lang="en-US" altLang="ko-KR" sz="1200">
                <a:solidFill>
                  <a:srgbClr val="0070C0"/>
                </a:solidFill>
                <a:ea typeface="+mn-lt"/>
                <a:cs typeface="+mn-lt"/>
              </a:rPr>
              <a:t>!</a:t>
            </a:r>
            <a:r>
              <a:rPr lang="ko-KR" sz="1200">
                <a:solidFill>
                  <a:srgbClr val="0070C0"/>
                </a:solidFill>
                <a:ea typeface="+mn-lt"/>
                <a:cs typeface="+mn-lt"/>
              </a:rPr>
              <a:t> 자신들이 결코 잊히지 않았다는 사실을 깨닫게 하시고, 세계 곳곳에서 들려오는 지지의 목소리가 그들에게 다시 일어설 소망의 빛이 되게 하소서</a:t>
            </a:r>
            <a:r>
              <a:rPr lang="en-US" altLang="ko-KR" sz="1200">
                <a:solidFill>
                  <a:srgbClr val="0070C0"/>
                </a:solidFill>
                <a:ea typeface="+mn-lt"/>
                <a:cs typeface="+mn-lt"/>
              </a:rPr>
              <a:t>!</a:t>
            </a:r>
            <a:endParaRPr lang="ko-KR" sz="1200">
              <a:solidFill>
                <a:srgbClr val="0070C0"/>
              </a:solidFill>
              <a:ea typeface="맑은 고딕"/>
            </a:endParaRPr>
          </a:p>
        </p:txBody>
      </p:sp>
    </p:spTree>
    <p:extLst>
      <p:ext uri="{BB962C8B-B14F-4D97-AF65-F5344CB8AC3E}">
        <p14:creationId xmlns:p14="http://schemas.microsoft.com/office/powerpoint/2010/main" val="32684937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4B4300-F9EF-83C0-C9A4-3AE85745EAE3}"/>
            </a:ext>
          </a:extLst>
        </p:cNvPr>
        <p:cNvGrpSpPr/>
        <p:nvPr/>
      </p:nvGrpSpPr>
      <p:grpSpPr>
        <a:xfrm>
          <a:off x="0" y="0"/>
          <a:ext cx="0" cy="0"/>
          <a:chOff x="0" y="0"/>
          <a:chExt cx="0" cy="0"/>
        </a:xfrm>
      </p:grpSpPr>
      <p:grpSp>
        <p:nvGrpSpPr>
          <p:cNvPr id="8" name="그룹 7">
            <a:extLst>
              <a:ext uri="{FF2B5EF4-FFF2-40B4-BE49-F238E27FC236}">
                <a16:creationId xmlns:a16="http://schemas.microsoft.com/office/drawing/2014/main" id="{B0EB9C9F-D9E8-739B-3B81-11837C48337B}"/>
              </a:ext>
            </a:extLst>
          </p:cNvPr>
          <p:cNvGrpSpPr/>
          <p:nvPr/>
        </p:nvGrpSpPr>
        <p:grpSpPr>
          <a:xfrm>
            <a:off x="157494" y="109414"/>
            <a:ext cx="11671587" cy="6428545"/>
            <a:chOff x="157494" y="109414"/>
            <a:chExt cx="11671587" cy="6428545"/>
          </a:xfrm>
        </p:grpSpPr>
        <p:pic>
          <p:nvPicPr>
            <p:cNvPr id="9" name="Google Shape;91;p18">
              <a:extLst>
                <a:ext uri="{FF2B5EF4-FFF2-40B4-BE49-F238E27FC236}">
                  <a16:creationId xmlns:a16="http://schemas.microsoft.com/office/drawing/2014/main" id="{FAA08FC1-7530-C579-AB2B-766543194DA5}"/>
                </a:ext>
              </a:extLst>
            </p:cNvPr>
            <p:cNvPicPr preferRelativeResize="0"/>
            <p:nvPr/>
          </p:nvPicPr>
          <p:blipFill>
            <a:blip r:embed="rId3">
              <a:alphaModFix/>
            </a:blip>
            <a:stretch>
              <a:fillRect/>
            </a:stretch>
          </p:blipFill>
          <p:spPr>
            <a:xfrm>
              <a:off x="157494" y="109414"/>
              <a:ext cx="1641224" cy="416900"/>
            </a:xfrm>
            <a:prstGeom prst="rect">
              <a:avLst/>
            </a:prstGeom>
            <a:noFill/>
            <a:ln>
              <a:noFill/>
            </a:ln>
          </p:spPr>
        </p:pic>
        <p:cxnSp>
          <p:nvCxnSpPr>
            <p:cNvPr id="10" name="직선 연결선 9">
              <a:extLst>
                <a:ext uri="{FF2B5EF4-FFF2-40B4-BE49-F238E27FC236}">
                  <a16:creationId xmlns:a16="http://schemas.microsoft.com/office/drawing/2014/main" id="{ECD06CCE-E6B7-A8FC-DF91-EC7CBDBDDFFC}"/>
                </a:ext>
              </a:extLst>
            </p:cNvPr>
            <p:cNvCxnSpPr>
              <a:cxnSpLocks/>
            </p:cNvCxnSpPr>
            <p:nvPr/>
          </p:nvCxnSpPr>
          <p:spPr>
            <a:xfrm>
              <a:off x="1942011" y="317864"/>
              <a:ext cx="9884229"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1" name="직선 연결선 10">
              <a:extLst>
                <a:ext uri="{FF2B5EF4-FFF2-40B4-BE49-F238E27FC236}">
                  <a16:creationId xmlns:a16="http://schemas.microsoft.com/office/drawing/2014/main" id="{3F73764F-3616-7C1D-DD73-D08534D951FD}"/>
                </a:ext>
              </a:extLst>
            </p:cNvPr>
            <p:cNvCxnSpPr>
              <a:cxnSpLocks/>
            </p:cNvCxnSpPr>
            <p:nvPr/>
          </p:nvCxnSpPr>
          <p:spPr>
            <a:xfrm>
              <a:off x="11795759" y="302623"/>
              <a:ext cx="0" cy="6235336"/>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2" name="직선 연결선 11">
              <a:extLst>
                <a:ext uri="{FF2B5EF4-FFF2-40B4-BE49-F238E27FC236}">
                  <a16:creationId xmlns:a16="http://schemas.microsoft.com/office/drawing/2014/main" id="{9D50C78F-1E98-C87F-67D7-3C7A100AA970}"/>
                </a:ext>
              </a:extLst>
            </p:cNvPr>
            <p:cNvCxnSpPr>
              <a:cxnSpLocks/>
            </p:cNvCxnSpPr>
            <p:nvPr/>
          </p:nvCxnSpPr>
          <p:spPr>
            <a:xfrm>
              <a:off x="345081" y="6503123"/>
              <a:ext cx="11484000"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3" name="직선 연결선 12">
              <a:extLst>
                <a:ext uri="{FF2B5EF4-FFF2-40B4-BE49-F238E27FC236}">
                  <a16:creationId xmlns:a16="http://schemas.microsoft.com/office/drawing/2014/main" id="{01ADBC27-6AA1-3580-7B8C-E4982BBF2C57}"/>
                </a:ext>
              </a:extLst>
            </p:cNvPr>
            <p:cNvCxnSpPr>
              <a:cxnSpLocks/>
            </p:cNvCxnSpPr>
            <p:nvPr/>
          </p:nvCxnSpPr>
          <p:spPr>
            <a:xfrm>
              <a:off x="383176" y="622664"/>
              <a:ext cx="0" cy="5915295"/>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grpSp>
      <p:sp>
        <p:nvSpPr>
          <p:cNvPr id="14" name="TextBox 13">
            <a:extLst>
              <a:ext uri="{FF2B5EF4-FFF2-40B4-BE49-F238E27FC236}">
                <a16:creationId xmlns:a16="http://schemas.microsoft.com/office/drawing/2014/main" id="{0C8E7570-0F43-EDF7-27D0-E892FC7BE3E9}"/>
              </a:ext>
            </a:extLst>
          </p:cNvPr>
          <p:cNvSpPr txBox="1"/>
          <p:nvPr/>
        </p:nvSpPr>
        <p:spPr>
          <a:xfrm>
            <a:off x="1240704" y="5404581"/>
            <a:ext cx="6133718" cy="646331"/>
          </a:xfrm>
          <a:prstGeom prst="rect">
            <a:avLst/>
          </a:prstGeom>
          <a:solidFill>
            <a:schemeClr val="bg1"/>
          </a:solidFill>
        </p:spPr>
        <p:txBody>
          <a:bodyPr wrap="square" lIns="91440" tIns="45720" rIns="91440" bIns="45720" rtlCol="0" anchor="t">
            <a:spAutoFit/>
          </a:bodyPr>
          <a:lstStyle/>
          <a:p>
            <a:pPr algn="just"/>
            <a:endParaRPr lang="ko-KR" sz="1200" b="1" dirty="0">
              <a:ea typeface="+mn-lt"/>
              <a:cs typeface="+mn-lt"/>
            </a:endParaRPr>
          </a:p>
          <a:p>
            <a:pPr algn="just"/>
            <a:endParaRPr lang="en-US" sz="1200" b="1" dirty="0">
              <a:ea typeface="+mn-lt"/>
              <a:cs typeface="+mn-lt"/>
            </a:endParaRPr>
          </a:p>
          <a:p>
            <a:pPr algn="just"/>
            <a:endParaRPr lang="en-US" sz="1200" dirty="0">
              <a:ea typeface="맑은 고딕"/>
            </a:endParaRPr>
          </a:p>
        </p:txBody>
      </p:sp>
      <p:pic>
        <p:nvPicPr>
          <p:cNvPr id="4" name="그림 3" descr="건물, 야외, 하늘, 오염이(가) 표시된 사진&#10;&#10;AI 생성 콘텐츠는 정확하지 않을 수 있습니다.">
            <a:extLst>
              <a:ext uri="{FF2B5EF4-FFF2-40B4-BE49-F238E27FC236}">
                <a16:creationId xmlns:a16="http://schemas.microsoft.com/office/drawing/2014/main" id="{10B0D6B9-CC24-9EFF-6843-D5AAFE720B3F}"/>
              </a:ext>
            </a:extLst>
          </p:cNvPr>
          <p:cNvPicPr>
            <a:picLocks noChangeAspect="1"/>
          </p:cNvPicPr>
          <p:nvPr/>
        </p:nvPicPr>
        <p:blipFill>
          <a:blip r:embed="rId4"/>
          <a:stretch>
            <a:fillRect/>
          </a:stretch>
        </p:blipFill>
        <p:spPr>
          <a:xfrm>
            <a:off x="7238891" y="1038995"/>
            <a:ext cx="4538201" cy="3022820"/>
          </a:xfrm>
          <a:prstGeom prst="rect">
            <a:avLst/>
          </a:prstGeom>
        </p:spPr>
      </p:pic>
      <p:sp>
        <p:nvSpPr>
          <p:cNvPr id="2" name="TextBox 1">
            <a:extLst>
              <a:ext uri="{FF2B5EF4-FFF2-40B4-BE49-F238E27FC236}">
                <a16:creationId xmlns:a16="http://schemas.microsoft.com/office/drawing/2014/main" id="{ED4EC849-AF95-8143-58CC-74B48CB89F30}"/>
              </a:ext>
            </a:extLst>
          </p:cNvPr>
          <p:cNvSpPr txBox="1"/>
          <p:nvPr/>
        </p:nvSpPr>
        <p:spPr>
          <a:xfrm>
            <a:off x="1058539" y="1042507"/>
            <a:ext cx="5915526" cy="469359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ko-KR" altLang="en-US" sz="1300" b="1" dirty="0">
                <a:ea typeface="+mn-lt"/>
                <a:cs typeface="+mn-lt"/>
              </a:rPr>
              <a:t>그들의 목소리 듣기</a:t>
            </a:r>
            <a:r>
              <a:rPr lang="ko-KR" altLang="en-US" sz="1300" dirty="0">
                <a:ea typeface="+mn-lt"/>
                <a:cs typeface="+mn-lt"/>
              </a:rPr>
              <a:t> </a:t>
            </a:r>
            <a:endParaRPr lang="ko-KR" dirty="0">
              <a:ea typeface="맑은 고딕" panose="020B0503020000020004" pitchFamily="34" charset="-127"/>
              <a:cs typeface="+mn-lt"/>
            </a:endParaRPr>
          </a:p>
          <a:p>
            <a:r>
              <a:rPr lang="ko-KR" altLang="en-US" sz="1300">
                <a:ea typeface="+mn-lt"/>
                <a:cs typeface="+mn-lt"/>
              </a:rPr>
              <a:t>고통받는 청년들과 대화할 때</a:t>
            </a:r>
            <a:r>
              <a:rPr lang="en-US" altLang="ko-KR" sz="1300" dirty="0">
                <a:ea typeface="+mn-lt"/>
                <a:cs typeface="+mn-lt"/>
              </a:rPr>
              <a:t>,</a:t>
            </a:r>
            <a:r>
              <a:rPr lang="ko-KR" altLang="en-US" sz="1300">
                <a:ea typeface="+mn-lt"/>
                <a:cs typeface="+mn-lt"/>
              </a:rPr>
              <a:t> 아미르는 서둘러 대답하지 않는다고 말합니다</a:t>
            </a:r>
            <a:r>
              <a:rPr lang="en-US" altLang="ko-KR" sz="1300" dirty="0">
                <a:ea typeface="+mn-lt"/>
                <a:cs typeface="+mn-lt"/>
              </a:rPr>
              <a:t>.</a:t>
            </a:r>
            <a:r>
              <a:rPr lang="ko-KR" altLang="en-US" sz="1300" dirty="0">
                <a:ea typeface="+mn-lt"/>
                <a:cs typeface="+mn-lt"/>
              </a:rPr>
              <a:t> 많은 이가 어려운 영적 질문들과 씨름하고 있기 때문입니다</a:t>
            </a:r>
            <a:r>
              <a:rPr lang="en-US" altLang="ko-KR" sz="1300" dirty="0">
                <a:ea typeface="+mn-lt"/>
                <a:cs typeface="+mn-lt"/>
              </a:rPr>
              <a:t>.</a:t>
            </a:r>
            <a:r>
              <a:rPr lang="ko-KR" altLang="en-US" sz="1300" dirty="0">
                <a:ea typeface="+mn-lt"/>
                <a:cs typeface="+mn-lt"/>
              </a:rPr>
              <a:t> </a:t>
            </a:r>
            <a:r>
              <a:rPr lang="en-US" altLang="ko-KR" sz="1300" dirty="0">
                <a:ea typeface="+mn-lt"/>
                <a:cs typeface="+mn-lt"/>
              </a:rPr>
              <a:t>"</a:t>
            </a:r>
            <a:r>
              <a:rPr lang="ko-KR" altLang="en-US" sz="1300" dirty="0">
                <a:ea typeface="+mn-lt"/>
                <a:cs typeface="+mn-lt"/>
              </a:rPr>
              <a:t>그들은 </a:t>
            </a:r>
            <a:r>
              <a:rPr lang="en-US" altLang="ko-KR" sz="1300" dirty="0">
                <a:ea typeface="+mn-lt"/>
                <a:cs typeface="+mn-lt"/>
              </a:rPr>
              <a:t>'</a:t>
            </a:r>
            <a:r>
              <a:rPr lang="ko-KR" altLang="en-US" sz="1300" dirty="0">
                <a:ea typeface="+mn-lt"/>
                <a:cs typeface="+mn-lt"/>
              </a:rPr>
              <a:t>하나님이 공의로우시다면 왜 이런 일이 일어났나요</a:t>
            </a:r>
            <a:r>
              <a:rPr lang="en-US" altLang="ko-KR" sz="1300" dirty="0">
                <a:ea typeface="+mn-lt"/>
                <a:cs typeface="+mn-lt"/>
              </a:rPr>
              <a:t>?</a:t>
            </a:r>
            <a:r>
              <a:rPr lang="ko-KR" altLang="en-US" sz="1300" dirty="0">
                <a:ea typeface="+mn-lt"/>
                <a:cs typeface="+mn-lt"/>
              </a:rPr>
              <a:t> 왜 변화가 더 빨리 오지 않았나요</a:t>
            </a:r>
            <a:r>
              <a:rPr lang="en-US" altLang="ko-KR" sz="1300" dirty="0">
                <a:ea typeface="+mn-lt"/>
                <a:cs typeface="+mn-lt"/>
              </a:rPr>
              <a:t>?'</a:t>
            </a:r>
            <a:r>
              <a:rPr lang="ko-KR" altLang="en-US" sz="1300" dirty="0">
                <a:ea typeface="+mn-lt"/>
                <a:cs typeface="+mn-lt"/>
              </a:rPr>
              <a:t>와 같은 질문을 던집니다</a:t>
            </a:r>
            <a:r>
              <a:rPr lang="en-US" altLang="ko-KR" sz="1300" dirty="0">
                <a:ea typeface="+mn-lt"/>
                <a:cs typeface="+mn-lt"/>
              </a:rPr>
              <a:t>.</a:t>
            </a:r>
            <a:r>
              <a:rPr lang="ko-KR" altLang="en-US" sz="1300" dirty="0">
                <a:ea typeface="+mn-lt"/>
                <a:cs typeface="+mn-lt"/>
              </a:rPr>
              <a:t> 이런 순간에 제가 할 수 있는 첫 번째 사역은 경청이라고 믿습니다</a:t>
            </a:r>
            <a:r>
              <a:rPr lang="en-US" altLang="ko-KR" sz="1300" dirty="0">
                <a:ea typeface="+mn-lt"/>
                <a:cs typeface="+mn-lt"/>
              </a:rPr>
              <a:t>.</a:t>
            </a:r>
            <a:r>
              <a:rPr lang="ko-KR" sz="1300" dirty="0">
                <a:ea typeface="+mn-lt"/>
                <a:cs typeface="+mn-lt"/>
              </a:rPr>
              <a:t> 지금 사람들에게 필요한 것은 판단하지 않고 들어줄 사람입니다."</a:t>
            </a:r>
            <a:endParaRPr lang="ko-KR">
              <a:ea typeface="맑은 고딕"/>
            </a:endParaRPr>
          </a:p>
          <a:p>
            <a:endParaRPr lang="ko-KR" sz="1300" dirty="0">
              <a:ea typeface="+mn-lt"/>
              <a:cs typeface="+mn-lt"/>
            </a:endParaRPr>
          </a:p>
          <a:p>
            <a:r>
              <a:rPr lang="ko-KR" altLang="en-US" sz="1300">
                <a:ea typeface="+mn-lt"/>
                <a:cs typeface="+mn-lt"/>
              </a:rPr>
              <a:t>누가복음 </a:t>
            </a:r>
            <a:r>
              <a:rPr lang="en-US" altLang="ko-KR" sz="1300">
                <a:ea typeface="+mn-lt"/>
                <a:cs typeface="+mn-lt"/>
              </a:rPr>
              <a:t>24</a:t>
            </a:r>
            <a:r>
              <a:rPr lang="ko-KR" altLang="en-US" sz="1300">
                <a:ea typeface="+mn-lt"/>
                <a:cs typeface="+mn-lt"/>
              </a:rPr>
              <a:t>장에서 예수님께서 엠마오로 가는 길에 낙심한 제자들과 함께 걸으셨던 이야기를 되새기며 아미르는 전합니다</a:t>
            </a:r>
            <a:r>
              <a:rPr lang="en-US" altLang="ko-KR" sz="1300">
                <a:ea typeface="+mn-lt"/>
                <a:cs typeface="+mn-lt"/>
              </a:rPr>
              <a:t>.</a:t>
            </a:r>
            <a:r>
              <a:rPr lang="ko-KR" altLang="en-US" sz="1300" dirty="0">
                <a:ea typeface="+mn-lt"/>
                <a:cs typeface="+mn-lt"/>
              </a:rPr>
              <a:t> </a:t>
            </a:r>
            <a:r>
              <a:rPr lang="en-US" altLang="ko-KR" sz="1300">
                <a:ea typeface="+mn-lt"/>
                <a:cs typeface="+mn-lt"/>
              </a:rPr>
              <a:t>"</a:t>
            </a:r>
            <a:r>
              <a:rPr lang="ko-KR" sz="1300">
                <a:ea typeface="+mn-lt"/>
                <a:cs typeface="+mn-lt"/>
              </a:rPr>
              <a:t>예수님은 먼저 그들 곁을 걸으시며 질문을 던지셨습니다. 성경을 설명해 주시기 전에 그들이 실망감을 쏟아낼 수 있도록 허용하셨습니다."</a:t>
            </a:r>
            <a:endParaRPr lang="ko-KR">
              <a:ea typeface="맑은 고딕" panose="020B0503020000020004" pitchFamily="34" charset="-127"/>
              <a:cs typeface="+mn-lt"/>
            </a:endParaRPr>
          </a:p>
          <a:p>
            <a:endParaRPr lang="ko-KR" sz="1300" dirty="0">
              <a:ea typeface="맑은 고딕"/>
            </a:endParaRPr>
          </a:p>
          <a:p>
            <a:r>
              <a:rPr lang="ko-KR" sz="1300">
                <a:ea typeface="+mn-lt"/>
                <a:cs typeface="+mn-lt"/>
              </a:rPr>
              <a:t>이러한 대화에서 의미 있게 다가온 또 다른 구절은 바울이 하나님을 '자비의 아버지시요 모든 위로의 하나님'이라고 묘사한 고린도후서 1장입니다. </a:t>
            </a:r>
            <a:r>
              <a:rPr lang="en-US" altLang="ko-KR" sz="1300">
                <a:ea typeface="+mn-lt"/>
                <a:cs typeface="+mn-lt"/>
              </a:rPr>
              <a:t>"</a:t>
            </a:r>
            <a:r>
              <a:rPr lang="ko-KR" sz="1300">
                <a:ea typeface="+mn-lt"/>
                <a:cs typeface="+mn-lt"/>
              </a:rPr>
              <a:t>저는 종종 젊은 이란 신자들에게 상기시킵니다. 먼저 우리가 그분의 위로를 받아야 하며, 그 후에야 비로소 다른 이들을 위로할 수 있다는 </a:t>
            </a:r>
            <a:r>
              <a:rPr lang="ko-KR" altLang="en-US" sz="1300">
                <a:ea typeface="+mn-lt"/>
                <a:cs typeface="+mn-lt"/>
              </a:rPr>
              <a:t>것을요</a:t>
            </a:r>
            <a:r>
              <a:rPr lang="en-US" altLang="ko-KR" sz="1300">
                <a:ea typeface="+mn-lt"/>
                <a:cs typeface="+mn-lt"/>
              </a:rPr>
              <a:t>."</a:t>
            </a:r>
            <a:endParaRPr lang="ko-KR" altLang="en-US"/>
          </a:p>
          <a:p>
            <a:endParaRPr lang="en-US" altLang="ko-KR" sz="1300" dirty="0">
              <a:ea typeface="+mn-lt"/>
              <a:cs typeface="+mn-lt"/>
            </a:endParaRPr>
          </a:p>
          <a:p>
            <a:r>
              <a:rPr lang="ko-KR" altLang="en-US" sz="1300">
                <a:ea typeface="+mn-lt"/>
                <a:cs typeface="+mn-lt"/>
              </a:rPr>
              <a:t>오늘날 이란이 전쟁과 또 다른 불확실한 국면에 접어들면서</a:t>
            </a:r>
            <a:r>
              <a:rPr lang="en-US" altLang="ko-KR" sz="1300">
                <a:ea typeface="+mn-lt"/>
                <a:cs typeface="+mn-lt"/>
              </a:rPr>
              <a:t>,</a:t>
            </a:r>
            <a:r>
              <a:rPr lang="ko-KR" altLang="en-US" sz="1300">
                <a:ea typeface="+mn-lt"/>
                <a:cs typeface="+mn-lt"/>
              </a:rPr>
              <a:t> 이 청년들 대다수와의 연락은 매우 어려워졌고 거의 불가능해졌습니다</a:t>
            </a:r>
            <a:r>
              <a:rPr lang="en-US" altLang="ko-KR" sz="1300">
                <a:ea typeface="+mn-lt"/>
                <a:cs typeface="+mn-lt"/>
              </a:rPr>
              <a:t>.</a:t>
            </a:r>
            <a:r>
              <a:rPr lang="ko-KR" altLang="en-US" sz="1300">
                <a:ea typeface="+mn-lt"/>
                <a:cs typeface="+mn-lt"/>
              </a:rPr>
              <a:t> 아미르는 말합니다</a:t>
            </a:r>
            <a:r>
              <a:rPr lang="en-US" altLang="ko-KR" sz="1300">
                <a:ea typeface="+mn-lt"/>
                <a:cs typeface="+mn-lt"/>
              </a:rPr>
              <a:t>.</a:t>
            </a:r>
            <a:r>
              <a:rPr lang="ko-KR" altLang="en-US" sz="1300" dirty="0">
                <a:ea typeface="+mn-lt"/>
                <a:cs typeface="+mn-lt"/>
              </a:rPr>
              <a:t> </a:t>
            </a:r>
            <a:r>
              <a:rPr lang="en-US" altLang="ko-KR" sz="1300">
                <a:ea typeface="+mn-lt"/>
                <a:cs typeface="+mn-lt"/>
              </a:rPr>
              <a:t>"</a:t>
            </a:r>
            <a:r>
              <a:rPr lang="ko-KR" altLang="en-US" sz="1300">
                <a:ea typeface="+mn-lt"/>
                <a:cs typeface="+mn-lt"/>
              </a:rPr>
              <a:t>전쟁이 시작된 이후 그 청년들이 어떻게 지내고 있는지 알 수 없지만</a:t>
            </a:r>
            <a:r>
              <a:rPr lang="en-US" altLang="ko-KR" sz="1300">
                <a:ea typeface="+mn-lt"/>
                <a:cs typeface="+mn-lt"/>
              </a:rPr>
              <a:t>,</a:t>
            </a:r>
            <a:r>
              <a:rPr lang="ko-KR" altLang="en-US" sz="1300">
                <a:ea typeface="+mn-lt"/>
                <a:cs typeface="+mn-lt"/>
              </a:rPr>
              <a:t> 그들이 직면한 모든 상황 속에서도 하나님께 소망을 두기를 계속 기도하고 </a:t>
            </a:r>
            <a:r>
              <a:rPr lang="ko-KR" sz="1300">
                <a:ea typeface="+mn-lt"/>
                <a:cs typeface="+mn-lt"/>
              </a:rPr>
              <a:t>있습니다</a:t>
            </a:r>
            <a:r>
              <a:rPr lang="en-US" altLang="ko-KR" sz="1300">
                <a:ea typeface="+mn-lt"/>
                <a:cs typeface="+mn-lt"/>
              </a:rPr>
              <a:t>."</a:t>
            </a:r>
            <a:endParaRPr lang="ko-KR"/>
          </a:p>
        </p:txBody>
      </p:sp>
      <p:sp>
        <p:nvSpPr>
          <p:cNvPr id="3" name="TextBox 2">
            <a:extLst>
              <a:ext uri="{FF2B5EF4-FFF2-40B4-BE49-F238E27FC236}">
                <a16:creationId xmlns:a16="http://schemas.microsoft.com/office/drawing/2014/main" id="{D1C8B6A1-EE9C-AAB2-6F12-E640D90F6B8C}"/>
              </a:ext>
            </a:extLst>
          </p:cNvPr>
          <p:cNvSpPr txBox="1"/>
          <p:nvPr/>
        </p:nvSpPr>
        <p:spPr>
          <a:xfrm>
            <a:off x="7139354" y="4302368"/>
            <a:ext cx="4642338"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ko-KR" altLang="en-US" sz="1200" b="1">
                <a:ea typeface="+mn-lt"/>
                <a:cs typeface="+mn-lt"/>
              </a:rPr>
              <a:t>기도합니다. </a:t>
            </a:r>
          </a:p>
          <a:p>
            <a:pPr marL="171450" indent="-171450">
              <a:buFont typeface="Arial"/>
              <a:buChar char="•"/>
            </a:pPr>
            <a:r>
              <a:rPr lang="ko-KR" sz="1200">
                <a:solidFill>
                  <a:srgbClr val="0070C0"/>
                </a:solidFill>
                <a:ea typeface="+mn-lt"/>
                <a:cs typeface="+mn-lt"/>
              </a:rPr>
              <a:t>하나님의 공의에 대해 질문하며 아파하는 이들에게 아미르와 같은 사역자들이 예수님처럼 곁에 머물게 하소서. 판단하기보다 먼저 들어주는 경청의 사역을 통해, 고난받는 이들이 주님의 세밀한 음성을 듣게 하소서.</a:t>
            </a:r>
            <a:endParaRPr lang="ko-KR"/>
          </a:p>
          <a:p>
            <a:endParaRPr lang="ko-KR" altLang="en-US" sz="1200" dirty="0">
              <a:solidFill>
                <a:srgbClr val="0070C0"/>
              </a:solidFill>
              <a:ea typeface="+mn-lt"/>
              <a:cs typeface="+mn-lt"/>
            </a:endParaRPr>
          </a:p>
          <a:p>
            <a:pPr marL="171450" indent="-171450">
              <a:buFont typeface="Arial"/>
              <a:buChar char="•"/>
            </a:pPr>
            <a:r>
              <a:rPr lang="ko-KR" sz="1200">
                <a:solidFill>
                  <a:srgbClr val="0070C0"/>
                </a:solidFill>
                <a:ea typeface="+mn-lt"/>
                <a:cs typeface="+mn-lt"/>
              </a:rPr>
              <a:t>전쟁과 통신 단절로 생사조차 알기 어려운 청년들의 생명을 지켜주소서. 불확실한 미래와 위협적인 환경 속에서도 그들이 오직 하나님께만 소망을 두게 하시고, 어떠한 상황에서도 주님의 손을 놓지 않게 하소서.</a:t>
            </a:r>
            <a:endParaRPr lang="ko-KR" sz="1200">
              <a:solidFill>
                <a:srgbClr val="0070C0"/>
              </a:solidFill>
              <a:ea typeface="맑은 고딕"/>
            </a:endParaRPr>
          </a:p>
        </p:txBody>
      </p:sp>
    </p:spTree>
    <p:extLst>
      <p:ext uri="{BB962C8B-B14F-4D97-AF65-F5344CB8AC3E}">
        <p14:creationId xmlns:p14="http://schemas.microsoft.com/office/powerpoint/2010/main" val="32647398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8D3B1C-B793-A356-C2C9-1AACB14822D5}"/>
            </a:ext>
          </a:extLst>
        </p:cNvPr>
        <p:cNvGrpSpPr/>
        <p:nvPr/>
      </p:nvGrpSpPr>
      <p:grpSpPr>
        <a:xfrm>
          <a:off x="0" y="0"/>
          <a:ext cx="0" cy="0"/>
          <a:chOff x="0" y="0"/>
          <a:chExt cx="0" cy="0"/>
        </a:xfrm>
      </p:grpSpPr>
      <p:pic>
        <p:nvPicPr>
          <p:cNvPr id="4" name="그림 3" descr="인간의 얼굴, 사람, 의류, 안경이(가) 표시된 사진&#10;&#10;AI 생성 콘텐츠는 정확하지 않을 수 있습니다.">
            <a:extLst>
              <a:ext uri="{FF2B5EF4-FFF2-40B4-BE49-F238E27FC236}">
                <a16:creationId xmlns:a16="http://schemas.microsoft.com/office/drawing/2014/main" id="{84C8CD71-A397-CF54-D326-36BD2B6C61ED}"/>
              </a:ext>
            </a:extLst>
          </p:cNvPr>
          <p:cNvPicPr>
            <a:picLocks noChangeAspect="1"/>
          </p:cNvPicPr>
          <p:nvPr/>
        </p:nvPicPr>
        <p:blipFill>
          <a:blip r:embed="rId3"/>
          <a:stretch>
            <a:fillRect/>
          </a:stretch>
        </p:blipFill>
        <p:spPr>
          <a:xfrm>
            <a:off x="7494017" y="2164633"/>
            <a:ext cx="4336513" cy="2393216"/>
          </a:xfrm>
          <a:prstGeom prst="rect">
            <a:avLst/>
          </a:prstGeom>
        </p:spPr>
      </p:pic>
      <p:grpSp>
        <p:nvGrpSpPr>
          <p:cNvPr id="8" name="그룹 7">
            <a:extLst>
              <a:ext uri="{FF2B5EF4-FFF2-40B4-BE49-F238E27FC236}">
                <a16:creationId xmlns:a16="http://schemas.microsoft.com/office/drawing/2014/main" id="{2A1ACEDB-49D3-7440-9DBA-F37F458E97F4}"/>
              </a:ext>
            </a:extLst>
          </p:cNvPr>
          <p:cNvGrpSpPr/>
          <p:nvPr/>
        </p:nvGrpSpPr>
        <p:grpSpPr>
          <a:xfrm>
            <a:off x="157494" y="109414"/>
            <a:ext cx="11671587" cy="6428545"/>
            <a:chOff x="157494" y="109414"/>
            <a:chExt cx="11671587" cy="6428545"/>
          </a:xfrm>
        </p:grpSpPr>
        <p:pic>
          <p:nvPicPr>
            <p:cNvPr id="9" name="Google Shape;91;p18">
              <a:extLst>
                <a:ext uri="{FF2B5EF4-FFF2-40B4-BE49-F238E27FC236}">
                  <a16:creationId xmlns:a16="http://schemas.microsoft.com/office/drawing/2014/main" id="{FBD5D2BA-6DE9-6B9E-15CD-6554A41A5B72}"/>
                </a:ext>
              </a:extLst>
            </p:cNvPr>
            <p:cNvPicPr preferRelativeResize="0"/>
            <p:nvPr/>
          </p:nvPicPr>
          <p:blipFill>
            <a:blip r:embed="rId4">
              <a:alphaModFix/>
            </a:blip>
            <a:stretch>
              <a:fillRect/>
            </a:stretch>
          </p:blipFill>
          <p:spPr>
            <a:xfrm>
              <a:off x="157494" y="109414"/>
              <a:ext cx="1641224" cy="416900"/>
            </a:xfrm>
            <a:prstGeom prst="rect">
              <a:avLst/>
            </a:prstGeom>
            <a:noFill/>
            <a:ln>
              <a:noFill/>
            </a:ln>
          </p:spPr>
        </p:pic>
        <p:cxnSp>
          <p:nvCxnSpPr>
            <p:cNvPr id="10" name="직선 연결선 9">
              <a:extLst>
                <a:ext uri="{FF2B5EF4-FFF2-40B4-BE49-F238E27FC236}">
                  <a16:creationId xmlns:a16="http://schemas.microsoft.com/office/drawing/2014/main" id="{5B729F76-F5E9-5B8C-77BE-C1DFF548536C}"/>
                </a:ext>
              </a:extLst>
            </p:cNvPr>
            <p:cNvCxnSpPr>
              <a:cxnSpLocks/>
            </p:cNvCxnSpPr>
            <p:nvPr/>
          </p:nvCxnSpPr>
          <p:spPr>
            <a:xfrm>
              <a:off x="1942011" y="317864"/>
              <a:ext cx="9884229"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1" name="직선 연결선 10">
              <a:extLst>
                <a:ext uri="{FF2B5EF4-FFF2-40B4-BE49-F238E27FC236}">
                  <a16:creationId xmlns:a16="http://schemas.microsoft.com/office/drawing/2014/main" id="{35089EF6-995C-9B08-2352-7917BDEB4DB1}"/>
                </a:ext>
              </a:extLst>
            </p:cNvPr>
            <p:cNvCxnSpPr>
              <a:cxnSpLocks/>
            </p:cNvCxnSpPr>
            <p:nvPr/>
          </p:nvCxnSpPr>
          <p:spPr>
            <a:xfrm>
              <a:off x="11795759" y="302623"/>
              <a:ext cx="0" cy="6235336"/>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2" name="직선 연결선 11">
              <a:extLst>
                <a:ext uri="{FF2B5EF4-FFF2-40B4-BE49-F238E27FC236}">
                  <a16:creationId xmlns:a16="http://schemas.microsoft.com/office/drawing/2014/main" id="{F444FC7C-6946-C6EE-4A8C-B8191CF2F314}"/>
                </a:ext>
              </a:extLst>
            </p:cNvPr>
            <p:cNvCxnSpPr>
              <a:cxnSpLocks/>
            </p:cNvCxnSpPr>
            <p:nvPr/>
          </p:nvCxnSpPr>
          <p:spPr>
            <a:xfrm>
              <a:off x="345081" y="6503123"/>
              <a:ext cx="11484000"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3" name="직선 연결선 12">
              <a:extLst>
                <a:ext uri="{FF2B5EF4-FFF2-40B4-BE49-F238E27FC236}">
                  <a16:creationId xmlns:a16="http://schemas.microsoft.com/office/drawing/2014/main" id="{5812E006-ACCA-DB02-2FE7-424137A5E12D}"/>
                </a:ext>
              </a:extLst>
            </p:cNvPr>
            <p:cNvCxnSpPr>
              <a:cxnSpLocks/>
            </p:cNvCxnSpPr>
            <p:nvPr/>
          </p:nvCxnSpPr>
          <p:spPr>
            <a:xfrm>
              <a:off x="383176" y="622664"/>
              <a:ext cx="0" cy="5915295"/>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grpSp>
      <p:cxnSp>
        <p:nvCxnSpPr>
          <p:cNvPr id="15" name="직선 연결선 14">
            <a:extLst>
              <a:ext uri="{FF2B5EF4-FFF2-40B4-BE49-F238E27FC236}">
                <a16:creationId xmlns:a16="http://schemas.microsoft.com/office/drawing/2014/main" id="{7C6ADBD5-11A3-4E08-4C72-23E3F14EFDD0}"/>
              </a:ext>
            </a:extLst>
          </p:cNvPr>
          <p:cNvCxnSpPr>
            <a:cxnSpLocks/>
          </p:cNvCxnSpPr>
          <p:nvPr/>
        </p:nvCxnSpPr>
        <p:spPr>
          <a:xfrm>
            <a:off x="1213164" y="1466850"/>
            <a:ext cx="9454836" cy="0"/>
          </a:xfrm>
          <a:prstGeom prst="line">
            <a:avLst/>
          </a:prstGeom>
          <a:ln w="12700">
            <a:solidFill>
              <a:srgbClr val="3F2175"/>
            </a:solidFill>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30372C68-2778-765E-C1D6-BA87F561F03D}"/>
              </a:ext>
            </a:extLst>
          </p:cNvPr>
          <p:cNvSpPr txBox="1"/>
          <p:nvPr/>
        </p:nvSpPr>
        <p:spPr>
          <a:xfrm>
            <a:off x="1510936" y="977774"/>
            <a:ext cx="9157064" cy="646331"/>
          </a:xfrm>
          <a:prstGeom prst="rect">
            <a:avLst/>
          </a:prstGeom>
          <a:noFill/>
        </p:spPr>
        <p:txBody>
          <a:bodyPr wrap="square" lIns="91440" tIns="45720" rIns="91440" bIns="45720" rtlCol="0" anchor="t">
            <a:spAutoFit/>
          </a:bodyPr>
          <a:lstStyle/>
          <a:p>
            <a:r>
              <a:rPr lang="en-US" dirty="0">
                <a:solidFill>
                  <a:srgbClr val="0070C0"/>
                </a:solidFill>
                <a:latin typeface="Malgun Gothic"/>
                <a:ea typeface="+mn-lt"/>
              </a:rPr>
              <a:t>#</a:t>
            </a:r>
            <a:r>
              <a:rPr lang="ko-KR" altLang="en-US" dirty="0">
                <a:solidFill>
                  <a:srgbClr val="0070C0"/>
                </a:solidFill>
                <a:latin typeface="Malgun Gothic"/>
                <a:ea typeface="+mn-lt"/>
              </a:rPr>
              <a:t>쿠바</a:t>
            </a:r>
            <a:r>
              <a:rPr lang="en-US" dirty="0">
                <a:solidFill>
                  <a:srgbClr val="0070C0"/>
                </a:solidFill>
                <a:latin typeface="Malgun Gothic"/>
                <a:ea typeface="+mn-lt"/>
              </a:rPr>
              <a:t> </a:t>
            </a:r>
            <a:r>
              <a:rPr lang="en-US" sz="1800" dirty="0">
                <a:solidFill>
                  <a:srgbClr val="0070C0"/>
                </a:solidFill>
                <a:latin typeface="Malgun Gothic"/>
                <a:ea typeface="+mn-lt"/>
              </a:rPr>
              <a:t>| </a:t>
            </a:r>
            <a:r>
              <a:rPr lang="ko-KR">
                <a:latin typeface="Malgun Gothic"/>
                <a:ea typeface="Malgun Gothic"/>
                <a:cs typeface="+mn-lt"/>
              </a:rPr>
              <a:t>16세 소년 조나단 무이르 부르고스</a:t>
            </a:r>
            <a:r>
              <a:rPr lang="en-US" altLang="ko-KR">
                <a:latin typeface="Malgun Gothic"/>
                <a:ea typeface="Malgun Gothic"/>
                <a:cs typeface="+mn-lt"/>
              </a:rPr>
              <a:t>(</a:t>
            </a:r>
            <a:r>
              <a:rPr lang="en-US" sz="1400">
                <a:solidFill>
                  <a:srgbClr val="323130"/>
                </a:solidFill>
                <a:highlight>
                  <a:srgbClr val="FFFFFF"/>
                </a:highlight>
                <a:latin typeface="Segoe UI"/>
                <a:ea typeface="Malgun Gothic"/>
                <a:cs typeface="Segoe UI"/>
              </a:rPr>
              <a:t>Jonathan Muir Burgos</a:t>
            </a:r>
            <a:r>
              <a:rPr lang="en-US" altLang="ko-KR">
                <a:latin typeface="Malgun Gothic"/>
                <a:ea typeface="Malgun Gothic"/>
                <a:cs typeface="+mn-lt"/>
              </a:rPr>
              <a:t>)</a:t>
            </a:r>
            <a:r>
              <a:rPr lang="ko-KR">
                <a:latin typeface="Malgun Gothic"/>
                <a:ea typeface="Malgun Gothic"/>
                <a:cs typeface="+mn-lt"/>
              </a:rPr>
              <a:t>의</a:t>
            </a:r>
            <a:r>
              <a:rPr lang="ko-KR" altLang="en-US" dirty="0">
                <a:latin typeface="Malgun Gothic"/>
                <a:ea typeface="Malgun Gothic"/>
                <a:cs typeface="+mn-lt"/>
              </a:rPr>
              <a:t> 석방을</a:t>
            </a:r>
            <a:r>
              <a:rPr lang="ko-KR" dirty="0">
                <a:latin typeface="Malgun Gothic"/>
                <a:ea typeface="Malgun Gothic"/>
                <a:cs typeface="+mn-lt"/>
              </a:rPr>
              <a:t> 위하여</a:t>
            </a:r>
            <a:endParaRPr lang="en-US" altLang="ko-KR">
              <a:latin typeface="Malgun Gothic"/>
              <a:ea typeface="Malgun Gothic"/>
              <a:cs typeface="+mn-lt"/>
            </a:endParaRPr>
          </a:p>
          <a:p>
            <a:endParaRPr lang="en-US" sz="1800" dirty="0">
              <a:solidFill>
                <a:srgbClr val="0070C0"/>
              </a:solidFill>
              <a:latin typeface="Malgun Gothic"/>
              <a:ea typeface="+mn-lt"/>
              <a:cs typeface="+mn-lt"/>
            </a:endParaRPr>
          </a:p>
        </p:txBody>
      </p:sp>
      <p:sp>
        <p:nvSpPr>
          <p:cNvPr id="14" name="TextBox 13">
            <a:extLst>
              <a:ext uri="{FF2B5EF4-FFF2-40B4-BE49-F238E27FC236}">
                <a16:creationId xmlns:a16="http://schemas.microsoft.com/office/drawing/2014/main" id="{912E7787-FB87-C819-1B04-A6E1A2194D2C}"/>
              </a:ext>
            </a:extLst>
          </p:cNvPr>
          <p:cNvSpPr txBox="1"/>
          <p:nvPr/>
        </p:nvSpPr>
        <p:spPr>
          <a:xfrm>
            <a:off x="1240704" y="5404581"/>
            <a:ext cx="6133718" cy="646331"/>
          </a:xfrm>
          <a:prstGeom prst="rect">
            <a:avLst/>
          </a:prstGeom>
          <a:solidFill>
            <a:schemeClr val="bg1"/>
          </a:solidFill>
        </p:spPr>
        <p:txBody>
          <a:bodyPr wrap="square" lIns="91440" tIns="45720" rIns="91440" bIns="45720" rtlCol="0" anchor="t">
            <a:spAutoFit/>
          </a:bodyPr>
          <a:lstStyle/>
          <a:p>
            <a:pPr algn="just"/>
            <a:endParaRPr lang="ko-KR" sz="1200" b="1" dirty="0">
              <a:ea typeface="+mn-lt"/>
              <a:cs typeface="+mn-lt"/>
            </a:endParaRPr>
          </a:p>
          <a:p>
            <a:pPr algn="just"/>
            <a:endParaRPr lang="en-US" sz="1200" b="1" dirty="0">
              <a:ea typeface="+mn-lt"/>
              <a:cs typeface="+mn-lt"/>
            </a:endParaRPr>
          </a:p>
          <a:p>
            <a:pPr algn="just"/>
            <a:endParaRPr lang="en-US" sz="1200" dirty="0">
              <a:ea typeface="맑은 고딕"/>
            </a:endParaRPr>
          </a:p>
        </p:txBody>
      </p:sp>
      <p:sp>
        <p:nvSpPr>
          <p:cNvPr id="2" name="TextBox 1">
            <a:extLst>
              <a:ext uri="{FF2B5EF4-FFF2-40B4-BE49-F238E27FC236}">
                <a16:creationId xmlns:a16="http://schemas.microsoft.com/office/drawing/2014/main" id="{04BA9B39-1DD3-EC34-9AA4-D26F706CBB83}"/>
              </a:ext>
            </a:extLst>
          </p:cNvPr>
          <p:cNvSpPr txBox="1"/>
          <p:nvPr/>
        </p:nvSpPr>
        <p:spPr>
          <a:xfrm>
            <a:off x="1243263" y="1624262"/>
            <a:ext cx="5915526" cy="44012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ko-KR" altLang="en-US" sz="1200" b="1">
                <a:ea typeface="맑은 고딕"/>
              </a:rPr>
              <a:t>[2026.3.21]</a:t>
            </a:r>
            <a:r>
              <a:rPr lang="ko-KR" altLang="en-US" sz="1200" dirty="0">
                <a:ea typeface="+mn-lt"/>
                <a:cs typeface="+mn-lt"/>
              </a:rPr>
              <a:t> </a:t>
            </a:r>
            <a:r>
              <a:rPr lang="ko-KR" sz="1400" dirty="0">
                <a:ea typeface="+mn-lt"/>
                <a:cs typeface="+mn-lt"/>
              </a:rPr>
              <a:t>증가하는 압박과 박해에 직면한 쿠바 교회를 위해 함께 기도해 주시기를 부탁드립니다</a:t>
            </a:r>
            <a:r>
              <a:rPr lang="en-US" altLang="ko-KR" sz="1400" dirty="0">
                <a:ea typeface="+mn-lt"/>
                <a:cs typeface="+mn-lt"/>
              </a:rPr>
              <a:t>.</a:t>
            </a:r>
            <a:r>
              <a:rPr lang="ko-KR" sz="1400" dirty="0">
                <a:ea typeface="+mn-lt"/>
                <a:cs typeface="+mn-lt"/>
              </a:rPr>
              <a:t> </a:t>
            </a:r>
            <a:r>
              <a:rPr lang="ko-KR" altLang="en-US" sz="1400" dirty="0">
                <a:ea typeface="+mn-lt"/>
                <a:cs typeface="+mn-lt"/>
              </a:rPr>
              <a:t>지난 한 주 동안</a:t>
            </a:r>
            <a:r>
              <a:rPr lang="en-US" altLang="ko-KR" sz="1400" dirty="0">
                <a:ea typeface="+mn-lt"/>
                <a:cs typeface="+mn-lt"/>
              </a:rPr>
              <a:t>,</a:t>
            </a:r>
            <a:r>
              <a:rPr lang="ko-KR" altLang="en-US" sz="1400" dirty="0">
                <a:ea typeface="+mn-lt"/>
                <a:cs typeface="+mn-lt"/>
              </a:rPr>
              <a:t> 두 명의 목회자가 평화적인 시위 </a:t>
            </a:r>
            <a:r>
              <a:rPr lang="ko-KR" sz="1400" dirty="0">
                <a:ea typeface="+mn-lt"/>
                <a:cs typeface="+mn-lt"/>
              </a:rPr>
              <a:t>및 </a:t>
            </a:r>
            <a:r>
              <a:rPr lang="ko-KR" altLang="en-US" sz="1400" dirty="0">
                <a:ea typeface="+mn-lt"/>
                <a:cs typeface="+mn-lt"/>
              </a:rPr>
              <a:t>신앙의 공개적 지지와 </a:t>
            </a:r>
            <a:r>
              <a:rPr lang="ko-KR" sz="1400" dirty="0">
                <a:ea typeface="+mn-lt"/>
                <a:cs typeface="+mn-lt"/>
              </a:rPr>
              <a:t>관련하여 </a:t>
            </a:r>
            <a:r>
              <a:rPr lang="ko-KR" altLang="en-US" sz="1400" dirty="0">
                <a:ea typeface="+mn-lt"/>
                <a:cs typeface="+mn-lt"/>
              </a:rPr>
              <a:t>쿠바 </a:t>
            </a:r>
            <a:r>
              <a:rPr lang="ko-KR" sz="1400" dirty="0">
                <a:ea typeface="+mn-lt"/>
                <a:cs typeface="+mn-lt"/>
              </a:rPr>
              <a:t>당국에 </a:t>
            </a:r>
            <a:r>
              <a:rPr lang="ko-KR" altLang="en-US" sz="1400" dirty="0">
                <a:ea typeface="+mn-lt"/>
                <a:cs typeface="+mn-lt"/>
              </a:rPr>
              <a:t>의해 구금되었습니다</a:t>
            </a:r>
            <a:r>
              <a:rPr lang="en-US" altLang="ko-KR" sz="1400" dirty="0">
                <a:ea typeface="+mn-lt"/>
                <a:cs typeface="+mn-lt"/>
              </a:rPr>
              <a:t>.</a:t>
            </a:r>
            <a:endParaRPr lang="ko-KR" altLang="en-US" sz="1400" dirty="0">
              <a:ea typeface="+mn-lt"/>
              <a:cs typeface="+mn-lt"/>
            </a:endParaRPr>
          </a:p>
          <a:p>
            <a:pPr algn="just"/>
            <a:endParaRPr lang="en-US" altLang="ko-KR" sz="1400" dirty="0">
              <a:ea typeface="+mn-lt"/>
              <a:cs typeface="+mn-lt"/>
            </a:endParaRPr>
          </a:p>
          <a:p>
            <a:pPr algn="just"/>
            <a:r>
              <a:rPr lang="ko-KR" sz="1400">
                <a:ea typeface="+mn-lt"/>
                <a:cs typeface="+mn-lt"/>
              </a:rPr>
              <a:t>지난 3월 16일</a:t>
            </a:r>
            <a:r>
              <a:rPr lang="en-US" altLang="ko-KR" sz="1400">
                <a:ea typeface="+mn-lt"/>
                <a:cs typeface="+mn-lt"/>
              </a:rPr>
              <a:t>,</a:t>
            </a:r>
            <a:r>
              <a:rPr lang="ko-KR" sz="1400" dirty="0">
                <a:ea typeface="+mn-lt"/>
                <a:cs typeface="+mn-lt"/>
              </a:rPr>
              <a:t> </a:t>
            </a:r>
            <a:r>
              <a:rPr lang="ko-KR" altLang="en-US" sz="1400">
                <a:ea typeface="+mn-lt"/>
                <a:cs typeface="+mn-lt"/>
              </a:rPr>
              <a:t>엘리에르 무이르 아빌라</a:t>
            </a:r>
            <a:r>
              <a:rPr lang="en-US" altLang="ko-KR" sz="1400">
                <a:ea typeface="+mn-lt"/>
                <a:cs typeface="+mn-lt"/>
              </a:rPr>
              <a:t>(Elier</a:t>
            </a:r>
            <a:r>
              <a:rPr lang="ko-KR" altLang="en-US" sz="1400" dirty="0">
                <a:ea typeface="+mn-lt"/>
                <a:cs typeface="+mn-lt"/>
              </a:rPr>
              <a:t> </a:t>
            </a:r>
            <a:r>
              <a:rPr lang="en-US" altLang="ko-KR" sz="1400">
                <a:ea typeface="+mn-lt"/>
                <a:cs typeface="+mn-lt"/>
              </a:rPr>
              <a:t>Muir</a:t>
            </a:r>
            <a:r>
              <a:rPr lang="ko-KR" altLang="en-US" sz="1400" dirty="0">
                <a:ea typeface="+mn-lt"/>
                <a:cs typeface="+mn-lt"/>
              </a:rPr>
              <a:t> </a:t>
            </a:r>
            <a:r>
              <a:rPr lang="en-US" altLang="ko-KR" sz="1400">
                <a:ea typeface="+mn-lt"/>
                <a:cs typeface="+mn-lt"/>
              </a:rPr>
              <a:t>Ávila)</a:t>
            </a:r>
            <a:r>
              <a:rPr lang="ko-KR" altLang="en-US" sz="1400">
                <a:ea typeface="+mn-lt"/>
                <a:cs typeface="+mn-lt"/>
              </a:rPr>
              <a:t> 목사와 그의 </a:t>
            </a:r>
            <a:r>
              <a:rPr lang="en-US" altLang="ko-KR" sz="1400">
                <a:ea typeface="+mn-lt"/>
                <a:cs typeface="+mn-lt"/>
              </a:rPr>
              <a:t>16</a:t>
            </a:r>
            <a:r>
              <a:rPr lang="ko-KR" altLang="en-US" sz="1400">
                <a:ea typeface="+mn-lt"/>
                <a:cs typeface="+mn-lt"/>
              </a:rPr>
              <a:t>세 아들 조나단 무이르 부르고스</a:t>
            </a:r>
            <a:r>
              <a:rPr lang="en-US" altLang="ko-KR" sz="1400">
                <a:ea typeface="+mn-lt"/>
                <a:cs typeface="+mn-lt"/>
              </a:rPr>
              <a:t>(Jonathan</a:t>
            </a:r>
            <a:r>
              <a:rPr lang="ko-KR" altLang="en-US" sz="1400" dirty="0">
                <a:ea typeface="+mn-lt"/>
                <a:cs typeface="+mn-lt"/>
              </a:rPr>
              <a:t> </a:t>
            </a:r>
            <a:r>
              <a:rPr lang="en-US" altLang="ko-KR" sz="1400">
                <a:ea typeface="+mn-lt"/>
                <a:cs typeface="+mn-lt"/>
              </a:rPr>
              <a:t>Muir</a:t>
            </a:r>
            <a:r>
              <a:rPr lang="ko-KR" altLang="en-US" sz="1400" dirty="0">
                <a:ea typeface="+mn-lt"/>
                <a:cs typeface="+mn-lt"/>
              </a:rPr>
              <a:t> </a:t>
            </a:r>
            <a:r>
              <a:rPr lang="en-US" altLang="ko-KR" sz="1400">
                <a:ea typeface="+mn-lt"/>
                <a:cs typeface="+mn-lt"/>
              </a:rPr>
              <a:t>Burgos)</a:t>
            </a:r>
            <a:r>
              <a:rPr lang="ko-KR" altLang="en-US" sz="1400">
                <a:ea typeface="+mn-lt"/>
                <a:cs typeface="+mn-lt"/>
              </a:rPr>
              <a:t>는 </a:t>
            </a:r>
            <a:r>
              <a:rPr lang="ko-KR" sz="1400">
                <a:ea typeface="+mn-lt"/>
                <a:cs typeface="+mn-lt"/>
              </a:rPr>
              <a:t>공식</a:t>
            </a:r>
            <a:r>
              <a:rPr lang="ko-KR" altLang="en-US" sz="1400">
                <a:ea typeface="+mn-lt"/>
                <a:cs typeface="+mn-lt"/>
              </a:rPr>
              <a:t> 소환에 응해 모론</a:t>
            </a:r>
            <a:r>
              <a:rPr lang="en-US" altLang="ko-KR" sz="1400">
                <a:ea typeface="+mn-lt"/>
                <a:cs typeface="+mn-lt"/>
              </a:rPr>
              <a:t>(Morón)</a:t>
            </a:r>
            <a:r>
              <a:rPr lang="ko-KR" altLang="en-US" sz="1400">
                <a:ea typeface="+mn-lt"/>
                <a:cs typeface="+mn-lt"/>
              </a:rPr>
              <a:t> 경찰서에 자진 출석한 후 구금되었습니다</a:t>
            </a:r>
            <a:r>
              <a:rPr lang="en-US" altLang="ko-KR" sz="1400">
                <a:ea typeface="+mn-lt"/>
                <a:cs typeface="+mn-lt"/>
              </a:rPr>
              <a:t>.</a:t>
            </a:r>
            <a:r>
              <a:rPr lang="ko-KR" altLang="en-US" sz="1400">
                <a:ea typeface="+mn-lt"/>
                <a:cs typeface="+mn-lt"/>
              </a:rPr>
              <a:t> 이번 소환은 며칠 전 발생한 시위에 가담했다는 혐의와 관련된 것으로 알려졌습니다</a:t>
            </a:r>
            <a:r>
              <a:rPr lang="en-US" altLang="ko-KR" sz="1400">
                <a:ea typeface="+mn-lt"/>
                <a:cs typeface="+mn-lt"/>
              </a:rPr>
              <a:t>.</a:t>
            </a:r>
            <a:r>
              <a:rPr lang="ko-KR" sz="1400" dirty="0">
                <a:ea typeface="+mn-lt"/>
                <a:cs typeface="+mn-lt"/>
              </a:rPr>
              <a:t> </a:t>
            </a:r>
            <a:r>
              <a:rPr lang="ko-KR" altLang="en-US" sz="1400">
                <a:ea typeface="+mn-lt"/>
                <a:cs typeface="+mn-lt"/>
              </a:rPr>
              <a:t>무이르 목사는 당일 석방되었으나</a:t>
            </a:r>
            <a:r>
              <a:rPr lang="en-US" altLang="ko-KR" sz="1400">
                <a:ea typeface="+mn-lt"/>
                <a:cs typeface="+mn-lt"/>
              </a:rPr>
              <a:t>,</a:t>
            </a:r>
            <a:r>
              <a:rPr lang="ko-KR" sz="1400" dirty="0">
                <a:ea typeface="+mn-lt"/>
                <a:cs typeface="+mn-lt"/>
              </a:rPr>
              <a:t> </a:t>
            </a:r>
            <a:r>
              <a:rPr lang="ko-KR" altLang="en-US" sz="1400">
                <a:ea typeface="+mn-lt"/>
                <a:cs typeface="+mn-lt"/>
              </a:rPr>
              <a:t>아들 조나단은 여전히 구금된 </a:t>
            </a:r>
            <a:r>
              <a:rPr lang="ko-KR" sz="1400">
                <a:ea typeface="+mn-lt"/>
                <a:cs typeface="+mn-lt"/>
              </a:rPr>
              <a:t>상태이며</a:t>
            </a:r>
            <a:r>
              <a:rPr lang="ko-KR" altLang="en-US" sz="1400">
                <a:ea typeface="+mn-lt"/>
                <a:cs typeface="+mn-lt"/>
              </a:rPr>
              <a:t> 기소 위기에 처해 있어 가족과 지역 </a:t>
            </a:r>
            <a:r>
              <a:rPr lang="ko-KR" sz="1400">
                <a:ea typeface="+mn-lt"/>
                <a:cs typeface="+mn-lt"/>
              </a:rPr>
              <a:t>기독교 </a:t>
            </a:r>
            <a:r>
              <a:rPr lang="ko-KR" altLang="en-US" sz="1400">
                <a:ea typeface="+mn-lt"/>
                <a:cs typeface="+mn-lt"/>
              </a:rPr>
              <a:t>공동체의 깊은 우려를 자아내고 있습니다</a:t>
            </a:r>
            <a:r>
              <a:rPr lang="ko-KR" sz="1400">
                <a:ea typeface="+mn-lt"/>
                <a:cs typeface="+mn-lt"/>
              </a:rPr>
              <a:t>.</a:t>
            </a:r>
            <a:endParaRPr lang="ko-KR" sz="1400" dirty="0">
              <a:ea typeface="+mn-lt"/>
              <a:cs typeface="+mn-lt"/>
            </a:endParaRPr>
          </a:p>
          <a:p>
            <a:pPr algn="just"/>
            <a:endParaRPr lang="ko-KR" sz="1400" dirty="0">
              <a:ea typeface="+mn-lt"/>
              <a:cs typeface="+mn-lt"/>
            </a:endParaRPr>
          </a:p>
          <a:p>
            <a:pPr algn="just"/>
            <a:r>
              <a:rPr lang="ko-KR" altLang="en-US" sz="1400" dirty="0">
                <a:ea typeface="+mn-lt"/>
                <a:cs typeface="+mn-lt"/>
              </a:rPr>
              <a:t>이보다 며칠 앞서</a:t>
            </a:r>
            <a:r>
              <a:rPr lang="en-US" altLang="ko-KR" sz="1400" dirty="0">
                <a:ea typeface="+mn-lt"/>
                <a:cs typeface="+mn-lt"/>
              </a:rPr>
              <a:t>,</a:t>
            </a:r>
            <a:r>
              <a:rPr lang="ko-KR" altLang="en-US" sz="1400" dirty="0">
                <a:ea typeface="+mn-lt"/>
                <a:cs typeface="+mn-lt"/>
              </a:rPr>
              <a:t> 또 다른 목회자인 호날두 페레스 로라</a:t>
            </a:r>
            <a:r>
              <a:rPr lang="en-US" altLang="ko-KR" sz="1400" dirty="0">
                <a:ea typeface="+mn-lt"/>
                <a:cs typeface="+mn-lt"/>
              </a:rPr>
              <a:t>(Ronaldo</a:t>
            </a:r>
            <a:r>
              <a:rPr lang="ko-KR" altLang="en-US" sz="1400" dirty="0">
                <a:ea typeface="+mn-lt"/>
                <a:cs typeface="+mn-lt"/>
              </a:rPr>
              <a:t> </a:t>
            </a:r>
            <a:r>
              <a:rPr lang="en-US" altLang="ko-KR" sz="1400" dirty="0">
                <a:ea typeface="+mn-lt"/>
                <a:cs typeface="+mn-lt"/>
              </a:rPr>
              <a:t>Pérez</a:t>
            </a:r>
            <a:r>
              <a:rPr lang="ko-KR" altLang="en-US" sz="1400" dirty="0">
                <a:ea typeface="+mn-lt"/>
                <a:cs typeface="+mn-lt"/>
              </a:rPr>
              <a:t> </a:t>
            </a:r>
            <a:r>
              <a:rPr lang="en-US" altLang="ko-KR" sz="1400" dirty="0">
                <a:ea typeface="+mn-lt"/>
                <a:cs typeface="+mn-lt"/>
              </a:rPr>
              <a:t>Lora)</a:t>
            </a:r>
            <a:r>
              <a:rPr lang="ko-KR" altLang="en-US" sz="1400" dirty="0">
                <a:ea typeface="+mn-lt"/>
                <a:cs typeface="+mn-lt"/>
              </a:rPr>
              <a:t> 목사도 구금되었습니다</a:t>
            </a:r>
            <a:r>
              <a:rPr lang="en-US" altLang="ko-KR" sz="1400" dirty="0">
                <a:ea typeface="+mn-lt"/>
                <a:cs typeface="+mn-lt"/>
              </a:rPr>
              <a:t>.</a:t>
            </a:r>
            <a:r>
              <a:rPr lang="ko-KR" altLang="en-US" sz="1400" dirty="0">
                <a:ea typeface="+mn-lt"/>
                <a:cs typeface="+mn-lt"/>
              </a:rPr>
              <a:t> 그는 유튜브 라이브 영상을 통해 성경 메시지를 공유하고</a:t>
            </a:r>
            <a:r>
              <a:rPr lang="en-US" altLang="ko-KR" sz="1400" dirty="0">
                <a:ea typeface="+mn-lt"/>
                <a:cs typeface="+mn-lt"/>
              </a:rPr>
              <a:t>,</a:t>
            </a:r>
            <a:r>
              <a:rPr lang="ko-KR" altLang="en-US" sz="1400" dirty="0">
                <a:ea typeface="+mn-lt"/>
                <a:cs typeface="+mn-lt"/>
              </a:rPr>
              <a:t> 쿠바의 위기 상황 속에서 교회가 평화로운 기도와 시위 지지에 동참할 것을 호소한 바 있습니다</a:t>
            </a:r>
            <a:r>
              <a:rPr lang="ko-KR" sz="1400" dirty="0">
                <a:ea typeface="+mn-lt"/>
                <a:cs typeface="+mn-lt"/>
              </a:rPr>
              <a:t>. </a:t>
            </a:r>
            <a:r>
              <a:rPr lang="ko-KR" altLang="en-US" sz="1400" dirty="0">
                <a:ea typeface="+mn-lt"/>
                <a:cs typeface="+mn-lt"/>
              </a:rPr>
              <a:t>그는 공원에서 </a:t>
            </a:r>
            <a:r>
              <a:rPr lang="ko-KR" sz="1400" dirty="0">
                <a:ea typeface="+mn-lt"/>
                <a:cs typeface="+mn-lt"/>
              </a:rPr>
              <a:t>교회 </a:t>
            </a:r>
            <a:r>
              <a:rPr lang="ko-KR" altLang="en-US" sz="1400" dirty="0">
                <a:ea typeface="+mn-lt"/>
                <a:cs typeface="+mn-lt"/>
              </a:rPr>
              <a:t>성도 및 가족들과 </a:t>
            </a:r>
            <a:r>
              <a:rPr lang="ko-KR" sz="1400" dirty="0">
                <a:ea typeface="+mn-lt"/>
                <a:cs typeface="+mn-lt"/>
              </a:rPr>
              <a:t>함께 </a:t>
            </a:r>
            <a:r>
              <a:rPr lang="ko-KR" altLang="en-US" sz="1400" dirty="0">
                <a:ea typeface="+mn-lt"/>
                <a:cs typeface="+mn-lt"/>
              </a:rPr>
              <a:t>기도하던 중 체포되었습니다</a:t>
            </a:r>
            <a:r>
              <a:rPr lang="en-US" altLang="ko-KR" sz="1400" dirty="0">
                <a:ea typeface="+mn-lt"/>
                <a:cs typeface="+mn-lt"/>
              </a:rPr>
              <a:t>.</a:t>
            </a:r>
            <a:r>
              <a:rPr lang="ko-KR" sz="1400" dirty="0">
                <a:ea typeface="+mn-lt"/>
                <a:cs typeface="+mn-lt"/>
              </a:rPr>
              <a:t> </a:t>
            </a:r>
            <a:r>
              <a:rPr lang="ko-KR" altLang="en-US" sz="1400" dirty="0">
                <a:ea typeface="+mn-lt"/>
                <a:cs typeface="+mn-lt"/>
              </a:rPr>
              <a:t>이후 석방되기는 했으나</a:t>
            </a:r>
            <a:r>
              <a:rPr lang="ko-KR" sz="1400" dirty="0">
                <a:ea typeface="+mn-lt"/>
                <a:cs typeface="+mn-lt"/>
              </a:rPr>
              <a:t>, </a:t>
            </a:r>
            <a:r>
              <a:rPr lang="ko-KR" altLang="en-US" sz="1400">
                <a:ea typeface="+mn-lt"/>
                <a:cs typeface="+mn-lt"/>
              </a:rPr>
              <a:t>그의 구금 사건은 기독교 지도자들 사이에 두려움을 더</a:t>
            </a:r>
            <a:r>
              <a:rPr lang="ko-KR" altLang="en-US" sz="1400" dirty="0">
                <a:ea typeface="+mn-lt"/>
                <a:cs typeface="+mn-lt"/>
              </a:rPr>
              <a:t>하고 있습니다</a:t>
            </a:r>
            <a:r>
              <a:rPr lang="en-US" altLang="ko-KR" sz="1400" dirty="0">
                <a:ea typeface="+mn-lt"/>
                <a:cs typeface="+mn-lt"/>
              </a:rPr>
              <a:t>.</a:t>
            </a:r>
            <a:endParaRPr lang="ko-KR" altLang="en-US" sz="1400" dirty="0">
              <a:ea typeface="+mn-lt"/>
              <a:cs typeface="+mn-lt"/>
            </a:endParaRPr>
          </a:p>
          <a:p>
            <a:pPr algn="just"/>
            <a:endParaRPr lang="ko-KR" altLang="en-US" sz="1400" dirty="0">
              <a:ea typeface="맑은 고딕"/>
            </a:endParaRPr>
          </a:p>
        </p:txBody>
      </p:sp>
    </p:spTree>
    <p:extLst>
      <p:ext uri="{BB962C8B-B14F-4D97-AF65-F5344CB8AC3E}">
        <p14:creationId xmlns:p14="http://schemas.microsoft.com/office/powerpoint/2010/main" val="26832458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3DD6F2-AF12-B0E1-687D-948273EFB8AB}"/>
            </a:ext>
          </a:extLst>
        </p:cNvPr>
        <p:cNvGrpSpPr/>
        <p:nvPr/>
      </p:nvGrpSpPr>
      <p:grpSpPr>
        <a:xfrm>
          <a:off x="0" y="0"/>
          <a:ext cx="0" cy="0"/>
          <a:chOff x="0" y="0"/>
          <a:chExt cx="0" cy="0"/>
        </a:xfrm>
      </p:grpSpPr>
      <p:pic>
        <p:nvPicPr>
          <p:cNvPr id="4" name="그림 3" descr="인간의 얼굴, 사람, 의류, 안경이(가) 표시된 사진&#10;&#10;AI 생성 콘텐츠는 정확하지 않을 수 있습니다.">
            <a:extLst>
              <a:ext uri="{FF2B5EF4-FFF2-40B4-BE49-F238E27FC236}">
                <a16:creationId xmlns:a16="http://schemas.microsoft.com/office/drawing/2014/main" id="{61379E9F-27CE-0ECB-6AA2-511D3B8259FE}"/>
              </a:ext>
            </a:extLst>
          </p:cNvPr>
          <p:cNvPicPr>
            <a:picLocks noChangeAspect="1"/>
          </p:cNvPicPr>
          <p:nvPr/>
        </p:nvPicPr>
        <p:blipFill>
          <a:blip r:embed="rId3"/>
          <a:stretch>
            <a:fillRect/>
          </a:stretch>
        </p:blipFill>
        <p:spPr>
          <a:xfrm>
            <a:off x="7521317" y="2153231"/>
            <a:ext cx="4320216" cy="2441234"/>
          </a:xfrm>
          <a:prstGeom prst="rect">
            <a:avLst/>
          </a:prstGeom>
        </p:spPr>
      </p:pic>
      <p:grpSp>
        <p:nvGrpSpPr>
          <p:cNvPr id="8" name="그룹 7">
            <a:extLst>
              <a:ext uri="{FF2B5EF4-FFF2-40B4-BE49-F238E27FC236}">
                <a16:creationId xmlns:a16="http://schemas.microsoft.com/office/drawing/2014/main" id="{8CCA17A7-B6EA-FE8D-C9EB-92CC50203217}"/>
              </a:ext>
            </a:extLst>
          </p:cNvPr>
          <p:cNvGrpSpPr/>
          <p:nvPr/>
        </p:nvGrpSpPr>
        <p:grpSpPr>
          <a:xfrm>
            <a:off x="157494" y="109414"/>
            <a:ext cx="11671587" cy="6428545"/>
            <a:chOff x="157494" y="109414"/>
            <a:chExt cx="11671587" cy="6428545"/>
          </a:xfrm>
        </p:grpSpPr>
        <p:pic>
          <p:nvPicPr>
            <p:cNvPr id="9" name="Google Shape;91;p18">
              <a:extLst>
                <a:ext uri="{FF2B5EF4-FFF2-40B4-BE49-F238E27FC236}">
                  <a16:creationId xmlns:a16="http://schemas.microsoft.com/office/drawing/2014/main" id="{C1818C23-E404-A0C2-BFB5-E181EE666BB3}"/>
                </a:ext>
              </a:extLst>
            </p:cNvPr>
            <p:cNvPicPr preferRelativeResize="0"/>
            <p:nvPr/>
          </p:nvPicPr>
          <p:blipFill>
            <a:blip r:embed="rId4">
              <a:alphaModFix/>
            </a:blip>
            <a:stretch>
              <a:fillRect/>
            </a:stretch>
          </p:blipFill>
          <p:spPr>
            <a:xfrm>
              <a:off x="157494" y="109414"/>
              <a:ext cx="1641224" cy="416900"/>
            </a:xfrm>
            <a:prstGeom prst="rect">
              <a:avLst/>
            </a:prstGeom>
            <a:noFill/>
            <a:ln>
              <a:noFill/>
            </a:ln>
          </p:spPr>
        </p:pic>
        <p:cxnSp>
          <p:nvCxnSpPr>
            <p:cNvPr id="10" name="직선 연결선 9">
              <a:extLst>
                <a:ext uri="{FF2B5EF4-FFF2-40B4-BE49-F238E27FC236}">
                  <a16:creationId xmlns:a16="http://schemas.microsoft.com/office/drawing/2014/main" id="{A4E2A813-AF3C-0A21-198A-6069F61349D0}"/>
                </a:ext>
              </a:extLst>
            </p:cNvPr>
            <p:cNvCxnSpPr>
              <a:cxnSpLocks/>
            </p:cNvCxnSpPr>
            <p:nvPr/>
          </p:nvCxnSpPr>
          <p:spPr>
            <a:xfrm>
              <a:off x="1942011" y="317864"/>
              <a:ext cx="9884229"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1" name="직선 연결선 10">
              <a:extLst>
                <a:ext uri="{FF2B5EF4-FFF2-40B4-BE49-F238E27FC236}">
                  <a16:creationId xmlns:a16="http://schemas.microsoft.com/office/drawing/2014/main" id="{1B0ACAAB-896E-A62F-53A2-6BEB53B93826}"/>
                </a:ext>
              </a:extLst>
            </p:cNvPr>
            <p:cNvCxnSpPr>
              <a:cxnSpLocks/>
            </p:cNvCxnSpPr>
            <p:nvPr/>
          </p:nvCxnSpPr>
          <p:spPr>
            <a:xfrm>
              <a:off x="11795759" y="302623"/>
              <a:ext cx="0" cy="6235336"/>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2" name="직선 연결선 11">
              <a:extLst>
                <a:ext uri="{FF2B5EF4-FFF2-40B4-BE49-F238E27FC236}">
                  <a16:creationId xmlns:a16="http://schemas.microsoft.com/office/drawing/2014/main" id="{4B90D7B3-BC8D-B3CC-1526-102B6A6D61F9}"/>
                </a:ext>
              </a:extLst>
            </p:cNvPr>
            <p:cNvCxnSpPr>
              <a:cxnSpLocks/>
            </p:cNvCxnSpPr>
            <p:nvPr/>
          </p:nvCxnSpPr>
          <p:spPr>
            <a:xfrm>
              <a:off x="345081" y="6503123"/>
              <a:ext cx="11484000"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3" name="직선 연결선 12">
              <a:extLst>
                <a:ext uri="{FF2B5EF4-FFF2-40B4-BE49-F238E27FC236}">
                  <a16:creationId xmlns:a16="http://schemas.microsoft.com/office/drawing/2014/main" id="{1289A628-B1E0-665C-BC9A-624219D83A94}"/>
                </a:ext>
              </a:extLst>
            </p:cNvPr>
            <p:cNvCxnSpPr>
              <a:cxnSpLocks/>
            </p:cNvCxnSpPr>
            <p:nvPr/>
          </p:nvCxnSpPr>
          <p:spPr>
            <a:xfrm>
              <a:off x="383176" y="622664"/>
              <a:ext cx="0" cy="5915295"/>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grpSp>
      <p:cxnSp>
        <p:nvCxnSpPr>
          <p:cNvPr id="15" name="직선 연결선 14">
            <a:extLst>
              <a:ext uri="{FF2B5EF4-FFF2-40B4-BE49-F238E27FC236}">
                <a16:creationId xmlns:a16="http://schemas.microsoft.com/office/drawing/2014/main" id="{EAF31ED7-E088-93A4-4951-3D3D7A8C9B47}"/>
              </a:ext>
            </a:extLst>
          </p:cNvPr>
          <p:cNvCxnSpPr>
            <a:cxnSpLocks/>
          </p:cNvCxnSpPr>
          <p:nvPr/>
        </p:nvCxnSpPr>
        <p:spPr>
          <a:xfrm>
            <a:off x="1213164" y="1466850"/>
            <a:ext cx="9454836" cy="0"/>
          </a:xfrm>
          <a:prstGeom prst="line">
            <a:avLst/>
          </a:prstGeom>
          <a:ln w="12700">
            <a:solidFill>
              <a:srgbClr val="3F2175"/>
            </a:solidFill>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3AFF0D2D-D5BB-018F-B4E7-0AA58FC3BCAA}"/>
              </a:ext>
            </a:extLst>
          </p:cNvPr>
          <p:cNvSpPr txBox="1"/>
          <p:nvPr/>
        </p:nvSpPr>
        <p:spPr>
          <a:xfrm>
            <a:off x="1510936" y="977774"/>
            <a:ext cx="9157064" cy="369332"/>
          </a:xfrm>
          <a:prstGeom prst="rect">
            <a:avLst/>
          </a:prstGeom>
          <a:noFill/>
        </p:spPr>
        <p:txBody>
          <a:bodyPr wrap="square" lIns="91440" tIns="45720" rIns="91440" bIns="45720" rtlCol="0" anchor="t">
            <a:spAutoFit/>
          </a:bodyPr>
          <a:lstStyle/>
          <a:p>
            <a:r>
              <a:rPr lang="en-US" dirty="0">
                <a:solidFill>
                  <a:srgbClr val="0070C0"/>
                </a:solidFill>
                <a:latin typeface="Malgun Gothic"/>
                <a:ea typeface="+mn-lt"/>
              </a:rPr>
              <a:t>#</a:t>
            </a:r>
            <a:r>
              <a:rPr lang="ko-KR" altLang="en-US" dirty="0">
                <a:solidFill>
                  <a:srgbClr val="0070C0"/>
                </a:solidFill>
                <a:latin typeface="Malgun Gothic"/>
                <a:ea typeface="+mn-lt"/>
              </a:rPr>
              <a:t>쿠바</a:t>
            </a:r>
            <a:r>
              <a:rPr lang="en-US" dirty="0">
                <a:solidFill>
                  <a:srgbClr val="0070C0"/>
                </a:solidFill>
                <a:latin typeface="Malgun Gothic"/>
                <a:ea typeface="+mn-lt"/>
              </a:rPr>
              <a:t> </a:t>
            </a:r>
            <a:r>
              <a:rPr lang="en-US" sz="1800" dirty="0">
                <a:solidFill>
                  <a:srgbClr val="0070C0"/>
                </a:solidFill>
                <a:latin typeface="Malgun Gothic"/>
                <a:ea typeface="+mn-lt"/>
              </a:rPr>
              <a:t>| </a:t>
            </a:r>
            <a:r>
              <a:rPr lang="ko-KR" altLang="en-US">
                <a:ea typeface="+mn-lt"/>
                <a:cs typeface="+mn-lt"/>
              </a:rPr>
              <a:t>조나단과 호날두 목사의 석방을 위해 기도합니다</a:t>
            </a:r>
            <a:r>
              <a:rPr lang="en-US">
                <a:ea typeface="+mn-lt"/>
                <a:cs typeface="+mn-lt"/>
              </a:rPr>
              <a:t>. </a:t>
            </a:r>
            <a:endParaRPr lang="ko-KR" altLang="en-US" sz="1800">
              <a:ea typeface="+mn-lt"/>
              <a:cs typeface="+mn-lt"/>
            </a:endParaRPr>
          </a:p>
        </p:txBody>
      </p:sp>
      <p:sp>
        <p:nvSpPr>
          <p:cNvPr id="14" name="TextBox 13">
            <a:extLst>
              <a:ext uri="{FF2B5EF4-FFF2-40B4-BE49-F238E27FC236}">
                <a16:creationId xmlns:a16="http://schemas.microsoft.com/office/drawing/2014/main" id="{84212C39-8251-971B-32FB-FE570B90BED0}"/>
              </a:ext>
            </a:extLst>
          </p:cNvPr>
          <p:cNvSpPr txBox="1"/>
          <p:nvPr/>
        </p:nvSpPr>
        <p:spPr>
          <a:xfrm>
            <a:off x="1240704" y="5404581"/>
            <a:ext cx="6133718" cy="646331"/>
          </a:xfrm>
          <a:prstGeom prst="rect">
            <a:avLst/>
          </a:prstGeom>
          <a:solidFill>
            <a:schemeClr val="bg1"/>
          </a:solidFill>
        </p:spPr>
        <p:txBody>
          <a:bodyPr wrap="square" lIns="91440" tIns="45720" rIns="91440" bIns="45720" rtlCol="0" anchor="t">
            <a:spAutoFit/>
          </a:bodyPr>
          <a:lstStyle/>
          <a:p>
            <a:pPr algn="just"/>
            <a:endParaRPr lang="ko-KR" sz="1200" b="1" dirty="0">
              <a:ea typeface="+mn-lt"/>
              <a:cs typeface="+mn-lt"/>
            </a:endParaRPr>
          </a:p>
          <a:p>
            <a:pPr algn="just"/>
            <a:endParaRPr lang="en-US" sz="1200" b="1" dirty="0">
              <a:ea typeface="+mn-lt"/>
              <a:cs typeface="+mn-lt"/>
            </a:endParaRPr>
          </a:p>
          <a:p>
            <a:pPr algn="just"/>
            <a:endParaRPr lang="en-US" sz="1200" dirty="0">
              <a:ea typeface="맑은 고딕"/>
            </a:endParaRPr>
          </a:p>
        </p:txBody>
      </p:sp>
      <p:sp>
        <p:nvSpPr>
          <p:cNvPr id="2" name="TextBox 1">
            <a:extLst>
              <a:ext uri="{FF2B5EF4-FFF2-40B4-BE49-F238E27FC236}">
                <a16:creationId xmlns:a16="http://schemas.microsoft.com/office/drawing/2014/main" id="{28A9E040-E227-AAD4-E529-E3AD0E863414}"/>
              </a:ext>
            </a:extLst>
          </p:cNvPr>
          <p:cNvSpPr txBox="1"/>
          <p:nvPr/>
        </p:nvSpPr>
        <p:spPr>
          <a:xfrm>
            <a:off x="1215721" y="1908864"/>
            <a:ext cx="5915526" cy="393954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just">
              <a:buFont typeface="Arial"/>
              <a:buChar char="•"/>
            </a:pPr>
            <a:endParaRPr lang="ko-KR" altLang="en-US" sz="1200" dirty="0">
              <a:ea typeface="+mn-lt"/>
              <a:cs typeface="+mn-lt"/>
            </a:endParaRPr>
          </a:p>
          <a:p>
            <a:pPr algn="just">
              <a:buFont typeface="Arial"/>
              <a:buChar char="•"/>
            </a:pPr>
            <a:r>
              <a:rPr lang="ko-KR" altLang="en-US" sz="1400">
                <a:ea typeface="+mn-lt"/>
                <a:cs typeface="+mn-lt"/>
              </a:rPr>
              <a:t>조나단</a:t>
            </a:r>
            <a:r>
              <a:rPr lang="ko-KR" sz="1400">
                <a:ea typeface="+mn-lt"/>
                <a:cs typeface="+mn-lt"/>
              </a:rPr>
              <a:t> 무이르 부르고스의 조속한 석방을 위해 간절히 기도합니다.</a:t>
            </a:r>
            <a:r>
              <a:rPr lang="ko-KR" altLang="en-US" sz="1400" dirty="0">
                <a:ea typeface="+mn-lt"/>
                <a:cs typeface="+mn-lt"/>
              </a:rPr>
              <a:t> </a:t>
            </a:r>
            <a:r>
              <a:rPr lang="ko-KR" sz="1400">
                <a:ea typeface="+mn-lt"/>
                <a:cs typeface="+mn-lt"/>
              </a:rPr>
              <a:t>하나님께서 그를 보호하시고, 조나단</a:t>
            </a:r>
            <a:r>
              <a:rPr lang="ko-KR" altLang="en-US" sz="1400" dirty="0">
                <a:ea typeface="+mn-lt"/>
                <a:cs typeface="+mn-lt"/>
              </a:rPr>
              <a:t>의</a:t>
            </a:r>
            <a:r>
              <a:rPr lang="ko-KR" sz="1400">
                <a:ea typeface="+mn-lt"/>
                <a:cs typeface="+mn-lt"/>
              </a:rPr>
              <a:t> 권리가 지켜지며, 당국자들의 마음을 움직여 정의와 자비로 행하게 하시기를 간구합니다.</a:t>
            </a:r>
            <a:endParaRPr lang="ko-KR" sz="1400" dirty="0">
              <a:ea typeface="맑은 고딕"/>
            </a:endParaRPr>
          </a:p>
          <a:p>
            <a:pPr algn="just">
              <a:buFont typeface="Arial"/>
              <a:buChar char="•"/>
            </a:pPr>
            <a:endParaRPr lang="ko-KR" sz="1400" dirty="0">
              <a:ea typeface="+mn-lt"/>
              <a:cs typeface="+mn-lt"/>
            </a:endParaRPr>
          </a:p>
          <a:p>
            <a:pPr algn="just">
              <a:buFont typeface="Arial"/>
              <a:buChar char="•"/>
            </a:pPr>
            <a:r>
              <a:rPr lang="ko-KR" altLang="en-US" sz="1400">
                <a:ea typeface="+mn-lt"/>
                <a:cs typeface="+mn-lt"/>
              </a:rPr>
              <a:t>불확실성과 고통을 견디고 </a:t>
            </a:r>
            <a:r>
              <a:rPr lang="ko-KR" sz="1400">
                <a:ea typeface="+mn-lt"/>
                <a:cs typeface="+mn-lt"/>
              </a:rPr>
              <a:t>있는 조나단의 가족, 특히 그의 부모님에게 평안과 힘, 위로를 주시기를 기도합니다.</a:t>
            </a:r>
            <a:endParaRPr lang="ko-KR" sz="1400" dirty="0">
              <a:ea typeface="+mn-lt"/>
              <a:cs typeface="+mn-lt"/>
            </a:endParaRPr>
          </a:p>
          <a:p>
            <a:pPr algn="just">
              <a:buFont typeface="Arial"/>
              <a:buChar char="•"/>
            </a:pPr>
            <a:endParaRPr lang="ko-KR" sz="1400" dirty="0">
              <a:ea typeface="+mn-lt"/>
              <a:cs typeface="+mn-lt"/>
            </a:endParaRPr>
          </a:p>
          <a:p>
            <a:pPr algn="just">
              <a:buFont typeface="Arial"/>
              <a:buChar char="•"/>
            </a:pPr>
            <a:r>
              <a:rPr lang="ko-KR" sz="1400">
                <a:ea typeface="+mn-lt"/>
                <a:cs typeface="+mn-lt"/>
              </a:rPr>
              <a:t>신앙과 평화로운 증언으로 인해 위협과 감시, 협박에 직면한 쿠바의 목회자들과 그 가족들을 위해 기도합니다</a:t>
            </a:r>
            <a:r>
              <a:rPr lang="en-US" altLang="ko-KR" sz="1400">
                <a:ea typeface="+mn-lt"/>
                <a:cs typeface="+mn-lt"/>
              </a:rPr>
              <a:t>.</a:t>
            </a:r>
            <a:endParaRPr lang="en-US" altLang="ko-KR" sz="1400" dirty="0">
              <a:ea typeface="맑은 고딕"/>
            </a:endParaRPr>
          </a:p>
          <a:p>
            <a:pPr algn="just">
              <a:buFont typeface="Arial"/>
              <a:buChar char="•"/>
            </a:pPr>
            <a:endParaRPr lang="en-US" altLang="ko-KR" sz="1400" dirty="0">
              <a:ea typeface="+mn-lt"/>
              <a:cs typeface="+mn-lt"/>
            </a:endParaRPr>
          </a:p>
          <a:p>
            <a:pPr algn="just">
              <a:buFont typeface="Arial"/>
              <a:buChar char="•"/>
            </a:pPr>
            <a:r>
              <a:rPr lang="ko-KR" altLang="en-US" sz="1400">
                <a:ea typeface="+mn-lt"/>
                <a:cs typeface="+mn-lt"/>
              </a:rPr>
              <a:t>쿠바 </a:t>
            </a:r>
            <a:r>
              <a:rPr lang="ko-KR" sz="1400">
                <a:ea typeface="+mn-lt"/>
                <a:cs typeface="+mn-lt"/>
              </a:rPr>
              <a:t>교회가 </a:t>
            </a:r>
            <a:r>
              <a:rPr lang="ko-KR" altLang="en-US" sz="1400">
                <a:ea typeface="+mn-lt"/>
                <a:cs typeface="+mn-lt"/>
              </a:rPr>
              <a:t>압박과 박해 속에서도 흔들리지 않고 연합하며 신실하게 남을 수 있도록 기도합니다</a:t>
            </a:r>
            <a:r>
              <a:rPr lang="en-US" altLang="ko-KR" sz="1400" dirty="0">
                <a:ea typeface="+mn-lt"/>
                <a:cs typeface="+mn-lt"/>
              </a:rPr>
              <a:t>.</a:t>
            </a:r>
            <a:endParaRPr lang="ko-KR" altLang="en-US" sz="1400">
              <a:ea typeface="맑은 고딕"/>
            </a:endParaRPr>
          </a:p>
          <a:p>
            <a:pPr algn="just">
              <a:buFont typeface="Arial"/>
              <a:buChar char="•"/>
            </a:pPr>
            <a:endParaRPr lang="en-US" altLang="ko-KR" sz="1400" dirty="0">
              <a:ea typeface="+mn-lt"/>
              <a:cs typeface="+mn-lt"/>
            </a:endParaRPr>
          </a:p>
          <a:p>
            <a:pPr algn="just">
              <a:buFont typeface="Arial"/>
              <a:buChar char="•"/>
            </a:pPr>
            <a:r>
              <a:rPr lang="ko-KR" altLang="en-US" sz="1400">
                <a:ea typeface="+mn-lt"/>
                <a:cs typeface="+mn-lt"/>
              </a:rPr>
              <a:t>쿠바 당국자들을 위해 기도합니다. </a:t>
            </a:r>
            <a:r>
              <a:rPr lang="ko-KR" sz="1400">
                <a:ea typeface="+mn-lt"/>
                <a:cs typeface="+mn-lt"/>
              </a:rPr>
              <a:t>하나님께서 그들의 마음을 만지셔서 진리로 인도하시고, 교회에 대한 박해가 종식되게 하시기를 간구합니다.</a:t>
            </a:r>
          </a:p>
          <a:p>
            <a:pPr marL="285750" indent="-285750" algn="just">
              <a:buFont typeface="Arial"/>
              <a:buChar char="•"/>
            </a:pPr>
            <a:endParaRPr lang="ko-KR" altLang="en-US" sz="1400" dirty="0">
              <a:ea typeface="+mn-lt"/>
              <a:cs typeface="+mn-lt"/>
            </a:endParaRPr>
          </a:p>
          <a:p>
            <a:pPr algn="just"/>
            <a:endParaRPr lang="ko-KR" altLang="en-US" sz="1400" dirty="0">
              <a:ea typeface="맑은 고딕"/>
            </a:endParaRPr>
          </a:p>
        </p:txBody>
      </p:sp>
    </p:spTree>
    <p:extLst>
      <p:ext uri="{BB962C8B-B14F-4D97-AF65-F5344CB8AC3E}">
        <p14:creationId xmlns:p14="http://schemas.microsoft.com/office/powerpoint/2010/main" val="38989563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1040E8-85CB-71BF-D75B-35BC4C271B2C}"/>
            </a:ext>
          </a:extLst>
        </p:cNvPr>
        <p:cNvGrpSpPr/>
        <p:nvPr/>
      </p:nvGrpSpPr>
      <p:grpSpPr>
        <a:xfrm>
          <a:off x="0" y="0"/>
          <a:ext cx="0" cy="0"/>
          <a:chOff x="0" y="0"/>
          <a:chExt cx="0" cy="0"/>
        </a:xfrm>
      </p:grpSpPr>
      <p:pic>
        <p:nvPicPr>
          <p:cNvPr id="4" name="그림 3" descr="야외, 의류, 사람, 나무이(가) 표시된 사진&#10;&#10;AI 생성 콘텐츠는 정확하지 않을 수 있습니다.">
            <a:extLst>
              <a:ext uri="{FF2B5EF4-FFF2-40B4-BE49-F238E27FC236}">
                <a16:creationId xmlns:a16="http://schemas.microsoft.com/office/drawing/2014/main" id="{D7933D37-5B92-81B0-89E9-21762AB22B6A}"/>
              </a:ext>
            </a:extLst>
          </p:cNvPr>
          <p:cNvPicPr>
            <a:picLocks noChangeAspect="1"/>
          </p:cNvPicPr>
          <p:nvPr/>
        </p:nvPicPr>
        <p:blipFill>
          <a:blip r:embed="rId3"/>
          <a:stretch>
            <a:fillRect/>
          </a:stretch>
        </p:blipFill>
        <p:spPr>
          <a:xfrm>
            <a:off x="7372185" y="2074970"/>
            <a:ext cx="4453512" cy="2505100"/>
          </a:xfrm>
          <a:prstGeom prst="rect">
            <a:avLst/>
          </a:prstGeom>
        </p:spPr>
      </p:pic>
      <p:grpSp>
        <p:nvGrpSpPr>
          <p:cNvPr id="8" name="그룹 7">
            <a:extLst>
              <a:ext uri="{FF2B5EF4-FFF2-40B4-BE49-F238E27FC236}">
                <a16:creationId xmlns:a16="http://schemas.microsoft.com/office/drawing/2014/main" id="{C5FE3DB6-6E65-C44E-8090-B82B11DB469D}"/>
              </a:ext>
            </a:extLst>
          </p:cNvPr>
          <p:cNvGrpSpPr/>
          <p:nvPr/>
        </p:nvGrpSpPr>
        <p:grpSpPr>
          <a:xfrm>
            <a:off x="157494" y="109414"/>
            <a:ext cx="11671587" cy="6428545"/>
            <a:chOff x="157494" y="109414"/>
            <a:chExt cx="11671587" cy="6428545"/>
          </a:xfrm>
        </p:grpSpPr>
        <p:pic>
          <p:nvPicPr>
            <p:cNvPr id="9" name="Google Shape;91;p18">
              <a:extLst>
                <a:ext uri="{FF2B5EF4-FFF2-40B4-BE49-F238E27FC236}">
                  <a16:creationId xmlns:a16="http://schemas.microsoft.com/office/drawing/2014/main" id="{FF513EC3-B671-9C89-EEEC-1728363C8AF9}"/>
                </a:ext>
              </a:extLst>
            </p:cNvPr>
            <p:cNvPicPr preferRelativeResize="0"/>
            <p:nvPr/>
          </p:nvPicPr>
          <p:blipFill>
            <a:blip r:embed="rId4">
              <a:alphaModFix/>
            </a:blip>
            <a:stretch>
              <a:fillRect/>
            </a:stretch>
          </p:blipFill>
          <p:spPr>
            <a:xfrm>
              <a:off x="157494" y="109414"/>
              <a:ext cx="1641224" cy="416900"/>
            </a:xfrm>
            <a:prstGeom prst="rect">
              <a:avLst/>
            </a:prstGeom>
            <a:noFill/>
            <a:ln>
              <a:noFill/>
            </a:ln>
          </p:spPr>
        </p:pic>
        <p:cxnSp>
          <p:nvCxnSpPr>
            <p:cNvPr id="10" name="직선 연결선 9">
              <a:extLst>
                <a:ext uri="{FF2B5EF4-FFF2-40B4-BE49-F238E27FC236}">
                  <a16:creationId xmlns:a16="http://schemas.microsoft.com/office/drawing/2014/main" id="{7635D714-58C9-2EF6-8765-9991D4056B61}"/>
                </a:ext>
              </a:extLst>
            </p:cNvPr>
            <p:cNvCxnSpPr>
              <a:cxnSpLocks/>
            </p:cNvCxnSpPr>
            <p:nvPr/>
          </p:nvCxnSpPr>
          <p:spPr>
            <a:xfrm>
              <a:off x="1942011" y="317864"/>
              <a:ext cx="9884229"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1" name="직선 연결선 10">
              <a:extLst>
                <a:ext uri="{FF2B5EF4-FFF2-40B4-BE49-F238E27FC236}">
                  <a16:creationId xmlns:a16="http://schemas.microsoft.com/office/drawing/2014/main" id="{2602C522-86FE-9C21-8B14-2AEE9CFBA8ED}"/>
                </a:ext>
              </a:extLst>
            </p:cNvPr>
            <p:cNvCxnSpPr>
              <a:cxnSpLocks/>
            </p:cNvCxnSpPr>
            <p:nvPr/>
          </p:nvCxnSpPr>
          <p:spPr>
            <a:xfrm>
              <a:off x="11795759" y="302623"/>
              <a:ext cx="0" cy="6235336"/>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2" name="직선 연결선 11">
              <a:extLst>
                <a:ext uri="{FF2B5EF4-FFF2-40B4-BE49-F238E27FC236}">
                  <a16:creationId xmlns:a16="http://schemas.microsoft.com/office/drawing/2014/main" id="{8FAA9824-5FA1-C394-0A9C-56EB2EC80D60}"/>
                </a:ext>
              </a:extLst>
            </p:cNvPr>
            <p:cNvCxnSpPr>
              <a:cxnSpLocks/>
            </p:cNvCxnSpPr>
            <p:nvPr/>
          </p:nvCxnSpPr>
          <p:spPr>
            <a:xfrm>
              <a:off x="345081" y="6503123"/>
              <a:ext cx="11484000"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3" name="직선 연결선 12">
              <a:extLst>
                <a:ext uri="{FF2B5EF4-FFF2-40B4-BE49-F238E27FC236}">
                  <a16:creationId xmlns:a16="http://schemas.microsoft.com/office/drawing/2014/main" id="{40F8A0DA-39EC-347A-DF3F-DE32070AD902}"/>
                </a:ext>
              </a:extLst>
            </p:cNvPr>
            <p:cNvCxnSpPr>
              <a:cxnSpLocks/>
            </p:cNvCxnSpPr>
            <p:nvPr/>
          </p:nvCxnSpPr>
          <p:spPr>
            <a:xfrm>
              <a:off x="383176" y="622664"/>
              <a:ext cx="0" cy="5915295"/>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grpSp>
      <p:cxnSp>
        <p:nvCxnSpPr>
          <p:cNvPr id="15" name="직선 연결선 14">
            <a:extLst>
              <a:ext uri="{FF2B5EF4-FFF2-40B4-BE49-F238E27FC236}">
                <a16:creationId xmlns:a16="http://schemas.microsoft.com/office/drawing/2014/main" id="{7E05D703-0CC2-171A-1759-C39394C22EAA}"/>
              </a:ext>
            </a:extLst>
          </p:cNvPr>
          <p:cNvCxnSpPr>
            <a:cxnSpLocks/>
          </p:cNvCxnSpPr>
          <p:nvPr/>
        </p:nvCxnSpPr>
        <p:spPr>
          <a:xfrm>
            <a:off x="1213164" y="1466850"/>
            <a:ext cx="9454836" cy="0"/>
          </a:xfrm>
          <a:prstGeom prst="line">
            <a:avLst/>
          </a:prstGeom>
          <a:ln w="12700">
            <a:solidFill>
              <a:srgbClr val="3F2175"/>
            </a:solidFill>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4DC99F32-478F-E882-DAC2-C8CD25E88413}"/>
              </a:ext>
            </a:extLst>
          </p:cNvPr>
          <p:cNvSpPr txBox="1"/>
          <p:nvPr/>
        </p:nvSpPr>
        <p:spPr>
          <a:xfrm>
            <a:off x="1510936" y="977774"/>
            <a:ext cx="9157064" cy="369332"/>
          </a:xfrm>
          <a:prstGeom prst="rect">
            <a:avLst/>
          </a:prstGeom>
          <a:noFill/>
        </p:spPr>
        <p:txBody>
          <a:bodyPr wrap="square" lIns="91440" tIns="45720" rIns="91440" bIns="45720" rtlCol="0" anchor="t">
            <a:spAutoFit/>
          </a:bodyPr>
          <a:lstStyle/>
          <a:p>
            <a:r>
              <a:rPr lang="en-US">
                <a:solidFill>
                  <a:srgbClr val="0070C0"/>
                </a:solidFill>
                <a:latin typeface="Malgun Gothic"/>
                <a:ea typeface="+mn-lt"/>
              </a:rPr>
              <a:t>#</a:t>
            </a:r>
            <a:r>
              <a:rPr lang="ko-KR" altLang="en-US">
                <a:solidFill>
                  <a:srgbClr val="0070C0"/>
                </a:solidFill>
                <a:latin typeface="Malgun Gothic"/>
                <a:ea typeface="+mn-lt"/>
              </a:rPr>
              <a:t>스리랑카</a:t>
            </a:r>
            <a:r>
              <a:rPr lang="en-US" dirty="0">
                <a:solidFill>
                  <a:srgbClr val="0070C0"/>
                </a:solidFill>
                <a:latin typeface="Malgun Gothic"/>
                <a:ea typeface="+mn-lt"/>
              </a:rPr>
              <a:t> </a:t>
            </a:r>
            <a:r>
              <a:rPr lang="en-US" sz="1800" dirty="0">
                <a:solidFill>
                  <a:srgbClr val="0070C0"/>
                </a:solidFill>
                <a:latin typeface="Malgun Gothic"/>
                <a:ea typeface="+mn-lt"/>
              </a:rPr>
              <a:t>|</a:t>
            </a:r>
            <a:r>
              <a:rPr lang="en-US" dirty="0">
                <a:solidFill>
                  <a:srgbClr val="0070C0"/>
                </a:solidFill>
                <a:latin typeface="Malgun Gothic"/>
                <a:ea typeface="+mn-lt"/>
              </a:rPr>
              <a:t> </a:t>
            </a:r>
            <a:r>
              <a:rPr lang="ko-KR" altLang="en-US" dirty="0">
                <a:ea typeface="+mn-lt"/>
                <a:cs typeface="+mn-lt"/>
              </a:rPr>
              <a:t>복음의</a:t>
            </a:r>
            <a:r>
              <a:rPr lang="en-US" altLang="ko-KR" dirty="0">
                <a:ea typeface="+mn-lt"/>
                <a:cs typeface="+mn-lt"/>
              </a:rPr>
              <a:t> </a:t>
            </a:r>
            <a:r>
              <a:rPr lang="ko-KR" altLang="en-US" dirty="0">
                <a:ea typeface="+mn-lt"/>
                <a:cs typeface="+mn-lt"/>
              </a:rPr>
              <a:t>불모지에서</a:t>
            </a:r>
            <a:r>
              <a:rPr lang="en-US" altLang="ko-KR" dirty="0">
                <a:ea typeface="+mn-lt"/>
                <a:cs typeface="+mn-lt"/>
              </a:rPr>
              <a:t> </a:t>
            </a:r>
            <a:r>
              <a:rPr lang="ko-KR" altLang="en-US" dirty="0">
                <a:ea typeface="+mn-lt"/>
                <a:cs typeface="+mn-lt"/>
              </a:rPr>
              <a:t>제자로</a:t>
            </a:r>
            <a:r>
              <a:rPr lang="en-US" altLang="ko-KR" dirty="0">
                <a:ea typeface="+mn-lt"/>
                <a:cs typeface="+mn-lt"/>
              </a:rPr>
              <a:t> </a:t>
            </a:r>
            <a:r>
              <a:rPr lang="ko-KR" altLang="en-US" dirty="0">
                <a:ea typeface="+mn-lt"/>
                <a:cs typeface="+mn-lt"/>
              </a:rPr>
              <a:t>거듭난</a:t>
            </a:r>
            <a:r>
              <a:rPr lang="en-US" altLang="ko-KR" dirty="0">
                <a:ea typeface="+mn-lt"/>
                <a:cs typeface="+mn-lt"/>
              </a:rPr>
              <a:t> </a:t>
            </a:r>
            <a:r>
              <a:rPr lang="ko-KR" altLang="en-US" dirty="0">
                <a:ea typeface="+mn-lt"/>
                <a:cs typeface="+mn-lt"/>
              </a:rPr>
              <a:t>세나카와</a:t>
            </a:r>
            <a:r>
              <a:rPr lang="en-US" altLang="ko-KR" dirty="0">
                <a:ea typeface="+mn-lt"/>
                <a:cs typeface="+mn-lt"/>
              </a:rPr>
              <a:t> </a:t>
            </a:r>
            <a:r>
              <a:rPr lang="ko-KR" altLang="en-US" dirty="0">
                <a:ea typeface="+mn-lt"/>
                <a:cs typeface="+mn-lt"/>
              </a:rPr>
              <a:t>칸차나</a:t>
            </a:r>
            <a:r>
              <a:rPr lang="en-US" altLang="ko-KR" dirty="0">
                <a:ea typeface="+mn-lt"/>
                <a:cs typeface="+mn-lt"/>
              </a:rPr>
              <a:t> </a:t>
            </a:r>
            <a:r>
              <a:rPr lang="ko-KR" altLang="en-US" dirty="0">
                <a:ea typeface="+mn-lt"/>
                <a:cs typeface="+mn-lt"/>
              </a:rPr>
              <a:t>부부</a:t>
            </a:r>
            <a:r>
              <a:rPr lang="ko-KR" altLang="en-US" dirty="0">
                <a:latin typeface="Malgun Gothic"/>
                <a:ea typeface="Malgun Gothic"/>
                <a:cs typeface="+mn-lt"/>
              </a:rPr>
              <a:t> </a:t>
            </a:r>
            <a:endParaRPr lang="ko-KR" altLang="en-US" sz="1800" dirty="0">
              <a:latin typeface="Malgun Gothic"/>
              <a:ea typeface="Malgun Gothic"/>
            </a:endParaRPr>
          </a:p>
        </p:txBody>
      </p:sp>
      <p:sp>
        <p:nvSpPr>
          <p:cNvPr id="14" name="TextBox 13">
            <a:extLst>
              <a:ext uri="{FF2B5EF4-FFF2-40B4-BE49-F238E27FC236}">
                <a16:creationId xmlns:a16="http://schemas.microsoft.com/office/drawing/2014/main" id="{B75436E7-71C9-5DA4-0100-BB03C0504881}"/>
              </a:ext>
            </a:extLst>
          </p:cNvPr>
          <p:cNvSpPr txBox="1"/>
          <p:nvPr/>
        </p:nvSpPr>
        <p:spPr>
          <a:xfrm>
            <a:off x="1240704" y="5404581"/>
            <a:ext cx="6133718" cy="646331"/>
          </a:xfrm>
          <a:prstGeom prst="rect">
            <a:avLst/>
          </a:prstGeom>
          <a:solidFill>
            <a:schemeClr val="bg1"/>
          </a:solidFill>
        </p:spPr>
        <p:txBody>
          <a:bodyPr wrap="square" lIns="91440" tIns="45720" rIns="91440" bIns="45720" rtlCol="0" anchor="t">
            <a:spAutoFit/>
          </a:bodyPr>
          <a:lstStyle/>
          <a:p>
            <a:pPr algn="just"/>
            <a:endParaRPr lang="ko-KR" sz="1200" b="1" dirty="0">
              <a:ea typeface="+mn-lt"/>
              <a:cs typeface="+mn-lt"/>
            </a:endParaRPr>
          </a:p>
          <a:p>
            <a:pPr algn="just"/>
            <a:endParaRPr lang="en-US" sz="1200" b="1" dirty="0">
              <a:ea typeface="+mn-lt"/>
              <a:cs typeface="+mn-lt"/>
            </a:endParaRPr>
          </a:p>
          <a:p>
            <a:pPr algn="just"/>
            <a:endParaRPr lang="en-US" sz="1200" dirty="0">
              <a:ea typeface="맑은 고딕"/>
            </a:endParaRPr>
          </a:p>
        </p:txBody>
      </p:sp>
      <p:sp>
        <p:nvSpPr>
          <p:cNvPr id="2" name="TextBox 1">
            <a:extLst>
              <a:ext uri="{FF2B5EF4-FFF2-40B4-BE49-F238E27FC236}">
                <a16:creationId xmlns:a16="http://schemas.microsoft.com/office/drawing/2014/main" id="{726C4DF5-9909-69B2-5953-72EDE3D0B23C}"/>
              </a:ext>
            </a:extLst>
          </p:cNvPr>
          <p:cNvSpPr txBox="1"/>
          <p:nvPr/>
        </p:nvSpPr>
        <p:spPr>
          <a:xfrm>
            <a:off x="1243263" y="1624262"/>
            <a:ext cx="5915526" cy="36317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ko-KR" altLang="en-US" sz="1200" b="1" dirty="0">
                <a:ea typeface="맑은 고딕"/>
              </a:rPr>
              <a:t>[2026.3.24]</a:t>
            </a:r>
            <a:r>
              <a:rPr lang="ko-KR" altLang="en-US" sz="1200">
                <a:ea typeface="+mn-lt"/>
                <a:cs typeface="+mn-lt"/>
              </a:rPr>
              <a:t> 불교 세력이 강한 스리랑카 북중부 지역의 세나카</a:t>
            </a:r>
            <a:r>
              <a:rPr lang="en-US" altLang="ko-KR" sz="1200" dirty="0">
                <a:ea typeface="+mn-lt"/>
                <a:cs typeface="+mn-lt"/>
              </a:rPr>
              <a:t>·</a:t>
            </a:r>
            <a:r>
              <a:rPr lang="ko-KR" sz="1200" dirty="0">
                <a:ea typeface="+mn-lt"/>
                <a:cs typeface="+mn-lt"/>
              </a:rPr>
              <a:t>칸차나</a:t>
            </a:r>
            <a:r>
              <a:rPr lang="en-US" altLang="ko-KR" sz="1200" dirty="0">
                <a:solidFill>
                  <a:srgbClr val="000000"/>
                </a:solidFill>
                <a:latin typeface="맑은 고딕"/>
                <a:ea typeface="+mn-lt"/>
                <a:cs typeface="Segoe UI"/>
              </a:rPr>
              <a:t>(</a:t>
            </a:r>
            <a:r>
              <a:rPr lang="en-US" altLang="ko-KR" sz="1200" dirty="0">
                <a:solidFill>
                  <a:srgbClr val="323130"/>
                </a:solidFill>
                <a:highlight>
                  <a:srgbClr val="FFFFFF"/>
                </a:highlight>
                <a:latin typeface="Segoe UI"/>
                <a:ea typeface="+mn-lt"/>
                <a:cs typeface="Segoe UI"/>
              </a:rPr>
              <a:t>Senaka</a:t>
            </a:r>
            <a:r>
              <a:rPr lang="ko-KR" altLang="en-US" sz="1200" dirty="0">
                <a:solidFill>
                  <a:srgbClr val="323130"/>
                </a:solidFill>
                <a:highlight>
                  <a:srgbClr val="FFFFFF"/>
                </a:highlight>
                <a:latin typeface="Segoe UI"/>
                <a:ea typeface="+mn-lt"/>
                <a:cs typeface="Segoe UI"/>
              </a:rPr>
              <a:t> </a:t>
            </a:r>
            <a:r>
              <a:rPr lang="en-US" altLang="ko-KR" sz="1200" dirty="0">
                <a:solidFill>
                  <a:srgbClr val="323130"/>
                </a:solidFill>
                <a:highlight>
                  <a:srgbClr val="FFFFFF"/>
                </a:highlight>
                <a:latin typeface="Segoe UI"/>
                <a:ea typeface="+mn-lt"/>
                <a:cs typeface="Segoe UI"/>
              </a:rPr>
              <a:t>and</a:t>
            </a:r>
            <a:r>
              <a:rPr lang="ko-KR" altLang="en-US" sz="1200" dirty="0">
                <a:solidFill>
                  <a:srgbClr val="323130"/>
                </a:solidFill>
                <a:highlight>
                  <a:srgbClr val="FFFFFF"/>
                </a:highlight>
                <a:latin typeface="Segoe UI"/>
                <a:ea typeface="+mn-lt"/>
                <a:cs typeface="Segoe UI"/>
              </a:rPr>
              <a:t> </a:t>
            </a:r>
            <a:r>
              <a:rPr lang="en-US" altLang="ko-KR" sz="1200" dirty="0">
                <a:solidFill>
                  <a:srgbClr val="323130"/>
                </a:solidFill>
                <a:highlight>
                  <a:srgbClr val="FFFFFF"/>
                </a:highlight>
                <a:latin typeface="Segoe UI"/>
                <a:ea typeface="+mn-lt"/>
                <a:cs typeface="Segoe UI"/>
              </a:rPr>
              <a:t>Kanchana)</a:t>
            </a:r>
            <a:r>
              <a:rPr lang="ko-KR" altLang="en-US" sz="1200" dirty="0">
                <a:ea typeface="+mn-lt"/>
                <a:cs typeface="+mn-lt"/>
              </a:rPr>
              <a:t> </a:t>
            </a:r>
            <a:r>
              <a:rPr lang="ko-KR" sz="1200" dirty="0">
                <a:ea typeface="+mn-lt"/>
                <a:cs typeface="+mn-lt"/>
              </a:rPr>
              <a:t>부부는 </a:t>
            </a:r>
            <a:r>
              <a:rPr lang="en-US" altLang="ko-KR" sz="1200" dirty="0">
                <a:ea typeface="+mn-lt"/>
                <a:cs typeface="+mn-lt"/>
              </a:rPr>
              <a:t>2023</a:t>
            </a:r>
            <a:r>
              <a:rPr lang="ko-KR" altLang="en-US" sz="1200" dirty="0">
                <a:ea typeface="+mn-lt"/>
                <a:cs typeface="+mn-lt"/>
              </a:rPr>
              <a:t>년</a:t>
            </a:r>
            <a:r>
              <a:rPr lang="ko-KR" sz="1200" dirty="0">
                <a:ea typeface="+mn-lt"/>
                <a:cs typeface="+mn-lt"/>
              </a:rPr>
              <a:t> 개종 후 가족과 이웃의</a:t>
            </a:r>
            <a:r>
              <a:rPr lang="ko-KR" altLang="en-US" sz="1200" dirty="0">
                <a:ea typeface="+mn-lt"/>
                <a:cs typeface="+mn-lt"/>
              </a:rPr>
              <a:t> </a:t>
            </a:r>
            <a:r>
              <a:rPr lang="ko-KR" sz="1200" dirty="0">
                <a:ea typeface="+mn-lt"/>
                <a:cs typeface="+mn-lt"/>
              </a:rPr>
              <a:t>극심한 박해를 </a:t>
            </a:r>
            <a:r>
              <a:rPr lang="ko-KR" altLang="en-US" sz="1200" dirty="0">
                <a:ea typeface="+mn-lt"/>
                <a:cs typeface="+mn-lt"/>
              </a:rPr>
              <a:t>받았습니다</a:t>
            </a:r>
            <a:r>
              <a:rPr lang="ko-KR" sz="1200" dirty="0">
                <a:ea typeface="+mn-lt"/>
                <a:cs typeface="+mn-lt"/>
              </a:rPr>
              <a:t>. </a:t>
            </a:r>
            <a:r>
              <a:rPr lang="ko-KR" altLang="en-US" sz="1200" dirty="0">
                <a:ea typeface="+mn-lt"/>
                <a:cs typeface="+mn-lt"/>
              </a:rPr>
              <a:t>친척들은 인연을 끊었고</a:t>
            </a:r>
            <a:r>
              <a:rPr lang="ko-KR" sz="1200" dirty="0">
                <a:ea typeface="+mn-lt"/>
                <a:cs typeface="+mn-lt"/>
              </a:rPr>
              <a:t>, </a:t>
            </a:r>
            <a:r>
              <a:rPr lang="en-US" altLang="ko-KR" sz="1200" dirty="0">
                <a:ea typeface="+mn-lt"/>
                <a:cs typeface="+mn-lt"/>
              </a:rPr>
              <a:t>8</a:t>
            </a:r>
            <a:r>
              <a:rPr lang="ko-KR" altLang="en-US" sz="1200" dirty="0">
                <a:ea typeface="+mn-lt"/>
                <a:cs typeface="+mn-lt"/>
              </a:rPr>
              <a:t>살 딸은 학교에서 따돌림을 당하며 신앙을 지키기 힘든 상황에 놓였습니다</a:t>
            </a:r>
            <a:r>
              <a:rPr lang="ko-KR" sz="1200" dirty="0">
                <a:ea typeface="+mn-lt"/>
                <a:cs typeface="+mn-lt"/>
              </a:rPr>
              <a:t>.</a:t>
            </a:r>
            <a:endParaRPr lang="ko-KR" sz="1300" b="1" dirty="0">
              <a:ea typeface="+mn-lt"/>
              <a:cs typeface="+mn-lt"/>
            </a:endParaRPr>
          </a:p>
          <a:p>
            <a:endParaRPr lang="ko-KR" altLang="en-US" sz="1200" dirty="0">
              <a:ea typeface="+mn-lt"/>
              <a:cs typeface="+mn-lt"/>
            </a:endParaRPr>
          </a:p>
          <a:p>
            <a:r>
              <a:rPr lang="ko-KR" sz="1200">
                <a:ea typeface="+mn-lt"/>
                <a:cs typeface="+mn-lt"/>
              </a:rPr>
              <a:t>이때 현지 파트너가 운영하는 '10주 제자 훈련 프로그램</a:t>
            </a:r>
            <a:r>
              <a:rPr lang="en-US" altLang="ko-KR" sz="1200">
                <a:ea typeface="+mn-lt"/>
                <a:cs typeface="+mn-lt"/>
              </a:rPr>
              <a:t>'</a:t>
            </a:r>
            <a:r>
              <a:rPr lang="ko-KR" sz="1200">
                <a:ea typeface="+mn-lt"/>
                <a:cs typeface="+mn-lt"/>
              </a:rPr>
              <a:t>이 전환점이 되었습니다. </a:t>
            </a:r>
            <a:r>
              <a:rPr lang="ko-KR" sz="1200" dirty="0">
                <a:ea typeface="+mn-lt"/>
                <a:cs typeface="+mn-lt"/>
              </a:rPr>
              <a:t>부부는 제자도가 단순히 지식을 얻는 것이 아니라 그리스도를 </a:t>
            </a:r>
            <a:r>
              <a:rPr lang="ko-KR" altLang="en-US" sz="1200" dirty="0">
                <a:ea typeface="+mn-lt"/>
                <a:cs typeface="+mn-lt"/>
              </a:rPr>
              <a:t>닮은 삶을 살아내는 것임을 깨달았습니다</a:t>
            </a:r>
            <a:r>
              <a:rPr lang="ko-KR" sz="1200" dirty="0">
                <a:ea typeface="+mn-lt"/>
                <a:cs typeface="+mn-lt"/>
              </a:rPr>
              <a:t>. </a:t>
            </a:r>
            <a:r>
              <a:rPr lang="en-US" altLang="ko-KR" sz="1200" dirty="0">
                <a:ea typeface="+mn-lt"/>
                <a:cs typeface="+mn-lt"/>
              </a:rPr>
              <a:t>"</a:t>
            </a:r>
            <a:r>
              <a:rPr lang="ko-KR" altLang="en-US" sz="1200" dirty="0">
                <a:ea typeface="+mn-lt"/>
                <a:cs typeface="+mn-lt"/>
              </a:rPr>
              <a:t>복음 전파는 그리스도인의 책임</a:t>
            </a:r>
            <a:r>
              <a:rPr lang="en-US" altLang="ko-KR" sz="1200" dirty="0">
                <a:ea typeface="+mn-lt"/>
                <a:cs typeface="+mn-lt"/>
              </a:rPr>
              <a:t>"</a:t>
            </a:r>
            <a:r>
              <a:rPr lang="ko-KR" altLang="en-US" sz="1200" dirty="0">
                <a:ea typeface="+mn-lt"/>
                <a:cs typeface="+mn-lt"/>
              </a:rPr>
              <a:t>이라는</a:t>
            </a:r>
            <a:r>
              <a:rPr lang="ko-KR" sz="1200" dirty="0">
                <a:ea typeface="+mn-lt"/>
                <a:cs typeface="+mn-lt"/>
              </a:rPr>
              <a:t> 사명감을 얻은 </a:t>
            </a:r>
            <a:r>
              <a:rPr lang="ko-KR" altLang="en-US" sz="1200" dirty="0">
                <a:ea typeface="+mn-lt"/>
                <a:cs typeface="+mn-lt"/>
              </a:rPr>
              <a:t>부부는</a:t>
            </a:r>
            <a:r>
              <a:rPr lang="ko-KR" sz="1200" dirty="0">
                <a:ea typeface="+mn-lt"/>
                <a:cs typeface="+mn-lt"/>
              </a:rPr>
              <a:t> 박해 속에서도 담대히 전도를 시작했습니다</a:t>
            </a:r>
            <a:r>
              <a:rPr lang="en-US" altLang="ko-KR" sz="1200" dirty="0">
                <a:ea typeface="+mn-lt"/>
                <a:cs typeface="+mn-lt"/>
              </a:rPr>
              <a:t>.</a:t>
            </a:r>
            <a:endParaRPr lang="ko-KR" altLang="en-US" dirty="0">
              <a:ea typeface="+mn-lt"/>
              <a:cs typeface="+mn-lt"/>
            </a:endParaRPr>
          </a:p>
          <a:p>
            <a:endParaRPr lang="en-US" altLang="ko-KR" sz="1200" dirty="0">
              <a:ea typeface="+mn-lt"/>
              <a:cs typeface="+mn-lt"/>
            </a:endParaRPr>
          </a:p>
          <a:p>
            <a:r>
              <a:rPr lang="ko-KR" altLang="en-US" sz="1200">
                <a:ea typeface="+mn-lt"/>
                <a:cs typeface="+mn-lt"/>
              </a:rPr>
              <a:t>먼저 삶의 모범을 보인 부부의 기도로 병든 아이가 치유되자 </a:t>
            </a:r>
            <a:r>
              <a:rPr lang="ko-KR" sz="1200">
                <a:ea typeface="+mn-lt"/>
                <a:cs typeface="+mn-lt"/>
              </a:rPr>
              <a:t>마을 첫 회심 가정이 탄생했습니다</a:t>
            </a:r>
            <a:r>
              <a:rPr lang="en-US" altLang="ko-KR" sz="1200">
                <a:ea typeface="+mn-lt"/>
                <a:cs typeface="+mn-lt"/>
              </a:rPr>
              <a:t>.</a:t>
            </a:r>
            <a:r>
              <a:rPr lang="ko-KR" sz="1200">
                <a:ea typeface="+mn-lt"/>
                <a:cs typeface="+mn-lt"/>
              </a:rPr>
              <a:t> 이후 </a:t>
            </a:r>
            <a:r>
              <a:rPr lang="en-US" altLang="ko-KR" sz="1200">
                <a:ea typeface="+mn-lt"/>
                <a:cs typeface="+mn-lt"/>
              </a:rPr>
              <a:t>10</a:t>
            </a:r>
            <a:r>
              <a:rPr lang="ko-KR" altLang="en-US" sz="1200">
                <a:ea typeface="+mn-lt"/>
                <a:cs typeface="+mn-lt"/>
              </a:rPr>
              <a:t>가정 이상이 주님을 영접했습니다</a:t>
            </a:r>
            <a:r>
              <a:rPr lang="en-US" altLang="ko-KR" sz="1200">
                <a:ea typeface="+mn-lt"/>
                <a:cs typeface="+mn-lt"/>
              </a:rPr>
              <a:t>.</a:t>
            </a:r>
            <a:r>
              <a:rPr lang="ko-KR" sz="1200">
                <a:ea typeface="+mn-lt"/>
                <a:cs typeface="+mn-lt"/>
              </a:rPr>
              <a:t> 비록 </a:t>
            </a:r>
            <a:r>
              <a:rPr lang="en-US" altLang="ko-KR" sz="1200">
                <a:ea typeface="+mn-lt"/>
                <a:cs typeface="+mn-lt"/>
              </a:rPr>
              <a:t>"</a:t>
            </a:r>
            <a:r>
              <a:rPr lang="ko-KR" altLang="en-US" sz="1200">
                <a:ea typeface="+mn-lt"/>
                <a:cs typeface="+mn-lt"/>
              </a:rPr>
              <a:t>돈으로 포교한다</a:t>
            </a:r>
            <a:r>
              <a:rPr lang="en-US" altLang="ko-KR" sz="1200">
                <a:ea typeface="+mn-lt"/>
                <a:cs typeface="+mn-lt"/>
              </a:rPr>
              <a:t>"</a:t>
            </a:r>
            <a:r>
              <a:rPr lang="ko-KR" sz="1200">
                <a:ea typeface="+mn-lt"/>
                <a:cs typeface="+mn-lt"/>
              </a:rPr>
              <a:t>는 </a:t>
            </a:r>
            <a:r>
              <a:rPr lang="ko-KR" altLang="en-US" sz="1200">
                <a:ea typeface="+mn-lt"/>
                <a:cs typeface="+mn-lt"/>
              </a:rPr>
              <a:t>비난과 크리스마스 예배 중 돌팔매질을 당하는 등 시련은 계속되었지만</a:t>
            </a:r>
            <a:r>
              <a:rPr lang="en-US" altLang="ko-KR" sz="1200">
                <a:ea typeface="+mn-lt"/>
                <a:cs typeface="+mn-lt"/>
              </a:rPr>
              <a:t>,</a:t>
            </a:r>
            <a:r>
              <a:rPr lang="ko-KR" sz="1200">
                <a:ea typeface="+mn-lt"/>
                <a:cs typeface="+mn-lt"/>
              </a:rPr>
              <a:t> 훈련된 부부는 흔들리지 않았습니다</a:t>
            </a:r>
            <a:r>
              <a:rPr lang="en-US" altLang="ko-KR" sz="1200">
                <a:ea typeface="+mn-lt"/>
                <a:cs typeface="+mn-lt"/>
              </a:rPr>
              <a:t>.</a:t>
            </a:r>
            <a:endParaRPr lang="ko-KR" altLang="en-US">
              <a:ea typeface="+mn-lt"/>
              <a:cs typeface="+mn-lt"/>
            </a:endParaRPr>
          </a:p>
          <a:p>
            <a:endParaRPr lang="en-US" altLang="ko-KR" sz="1200" dirty="0">
              <a:ea typeface="+mn-lt"/>
              <a:cs typeface="+mn-lt"/>
            </a:endParaRPr>
          </a:p>
          <a:p>
            <a:r>
              <a:rPr lang="ko-KR" sz="1200">
                <a:ea typeface="+mn-lt"/>
                <a:cs typeface="+mn-lt"/>
              </a:rPr>
              <a:t>프로그램 이수 1년 </a:t>
            </a:r>
            <a:r>
              <a:rPr lang="ko-KR" altLang="en-US" sz="1200">
                <a:ea typeface="+mn-lt"/>
                <a:cs typeface="+mn-lt"/>
              </a:rPr>
              <a:t>후</a:t>
            </a:r>
            <a:r>
              <a:rPr lang="en-US" altLang="ko-KR" sz="1200">
                <a:ea typeface="+mn-lt"/>
                <a:cs typeface="+mn-lt"/>
              </a:rPr>
              <a:t>,</a:t>
            </a:r>
            <a:r>
              <a:rPr lang="ko-KR" sz="1200">
                <a:ea typeface="+mn-lt"/>
                <a:cs typeface="+mn-lt"/>
              </a:rPr>
              <a:t> 부부에게 복음을 들은 이들 역시 담대한 전도자로 성장했습니다. 현재 부부는 마을에 </a:t>
            </a:r>
            <a:r>
              <a:rPr lang="ko-KR" sz="1200" b="1">
                <a:ea typeface="+mn-lt"/>
                <a:cs typeface="+mn-lt"/>
              </a:rPr>
              <a:t>가정 교회</a:t>
            </a:r>
            <a:r>
              <a:rPr lang="ko-KR" sz="1200">
                <a:ea typeface="+mn-lt"/>
                <a:cs typeface="+mn-lt"/>
              </a:rPr>
              <a:t>를 세워 지속 가능한 신앙 공동체를 일구며 마태복음 28장 19절의 지상 명령을 실천하고 있습니다</a:t>
            </a:r>
            <a:r>
              <a:rPr lang="en-US" altLang="ko-KR" sz="1200">
                <a:ea typeface="+mn-lt"/>
                <a:cs typeface="+mn-lt"/>
              </a:rPr>
              <a:t>.</a:t>
            </a:r>
            <a:endParaRPr lang="ko-KR" altLang="en-US">
              <a:ea typeface="+mn-lt"/>
              <a:cs typeface="+mn-lt"/>
            </a:endParaRPr>
          </a:p>
          <a:p>
            <a:endParaRPr lang="ko-KR" altLang="en-US" sz="1200" dirty="0">
              <a:ea typeface="맑은 고딕"/>
            </a:endParaRPr>
          </a:p>
        </p:txBody>
      </p:sp>
    </p:spTree>
    <p:extLst>
      <p:ext uri="{BB962C8B-B14F-4D97-AF65-F5344CB8AC3E}">
        <p14:creationId xmlns:p14="http://schemas.microsoft.com/office/powerpoint/2010/main" val="33541128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07D210-D891-3541-FBE7-530C78AF849D}"/>
            </a:ext>
          </a:extLst>
        </p:cNvPr>
        <p:cNvGrpSpPr/>
        <p:nvPr/>
      </p:nvGrpSpPr>
      <p:grpSpPr>
        <a:xfrm>
          <a:off x="0" y="0"/>
          <a:ext cx="0" cy="0"/>
          <a:chOff x="0" y="0"/>
          <a:chExt cx="0" cy="0"/>
        </a:xfrm>
      </p:grpSpPr>
      <p:pic>
        <p:nvPicPr>
          <p:cNvPr id="4" name="그림 3" descr="야외, 의류, 사람, 나무이(가) 표시된 사진&#10;&#10;AI 생성 콘텐츠는 정확하지 않을 수 있습니다.">
            <a:extLst>
              <a:ext uri="{FF2B5EF4-FFF2-40B4-BE49-F238E27FC236}">
                <a16:creationId xmlns:a16="http://schemas.microsoft.com/office/drawing/2014/main" id="{9B469232-6D32-B14C-DC27-F43CF2EBE4ED}"/>
              </a:ext>
            </a:extLst>
          </p:cNvPr>
          <p:cNvPicPr>
            <a:picLocks noChangeAspect="1"/>
          </p:cNvPicPr>
          <p:nvPr/>
        </p:nvPicPr>
        <p:blipFill>
          <a:blip r:embed="rId3"/>
          <a:stretch>
            <a:fillRect/>
          </a:stretch>
        </p:blipFill>
        <p:spPr>
          <a:xfrm>
            <a:off x="7372185" y="2082879"/>
            <a:ext cx="4453512" cy="2505100"/>
          </a:xfrm>
          <a:prstGeom prst="rect">
            <a:avLst/>
          </a:prstGeom>
        </p:spPr>
      </p:pic>
      <p:grpSp>
        <p:nvGrpSpPr>
          <p:cNvPr id="8" name="그룹 7">
            <a:extLst>
              <a:ext uri="{FF2B5EF4-FFF2-40B4-BE49-F238E27FC236}">
                <a16:creationId xmlns:a16="http://schemas.microsoft.com/office/drawing/2014/main" id="{D02B7EA6-CE87-97EA-F388-A689C982490F}"/>
              </a:ext>
            </a:extLst>
          </p:cNvPr>
          <p:cNvGrpSpPr/>
          <p:nvPr/>
        </p:nvGrpSpPr>
        <p:grpSpPr>
          <a:xfrm>
            <a:off x="157494" y="109414"/>
            <a:ext cx="11671587" cy="6428545"/>
            <a:chOff x="157494" y="109414"/>
            <a:chExt cx="11671587" cy="6428545"/>
          </a:xfrm>
        </p:grpSpPr>
        <p:pic>
          <p:nvPicPr>
            <p:cNvPr id="9" name="Google Shape;91;p18">
              <a:extLst>
                <a:ext uri="{FF2B5EF4-FFF2-40B4-BE49-F238E27FC236}">
                  <a16:creationId xmlns:a16="http://schemas.microsoft.com/office/drawing/2014/main" id="{60EEBF1D-5256-F23B-DD81-7BACE574AC3F}"/>
                </a:ext>
              </a:extLst>
            </p:cNvPr>
            <p:cNvPicPr preferRelativeResize="0"/>
            <p:nvPr/>
          </p:nvPicPr>
          <p:blipFill>
            <a:blip r:embed="rId4">
              <a:alphaModFix/>
            </a:blip>
            <a:stretch>
              <a:fillRect/>
            </a:stretch>
          </p:blipFill>
          <p:spPr>
            <a:xfrm>
              <a:off x="157494" y="109414"/>
              <a:ext cx="1641224" cy="416900"/>
            </a:xfrm>
            <a:prstGeom prst="rect">
              <a:avLst/>
            </a:prstGeom>
            <a:noFill/>
            <a:ln>
              <a:noFill/>
            </a:ln>
          </p:spPr>
        </p:pic>
        <p:cxnSp>
          <p:nvCxnSpPr>
            <p:cNvPr id="10" name="직선 연결선 9">
              <a:extLst>
                <a:ext uri="{FF2B5EF4-FFF2-40B4-BE49-F238E27FC236}">
                  <a16:creationId xmlns:a16="http://schemas.microsoft.com/office/drawing/2014/main" id="{236E87BD-70DD-37C8-6EFB-185B06CD79F3}"/>
                </a:ext>
              </a:extLst>
            </p:cNvPr>
            <p:cNvCxnSpPr>
              <a:cxnSpLocks/>
            </p:cNvCxnSpPr>
            <p:nvPr/>
          </p:nvCxnSpPr>
          <p:spPr>
            <a:xfrm>
              <a:off x="1942011" y="317864"/>
              <a:ext cx="9884229"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1" name="직선 연결선 10">
              <a:extLst>
                <a:ext uri="{FF2B5EF4-FFF2-40B4-BE49-F238E27FC236}">
                  <a16:creationId xmlns:a16="http://schemas.microsoft.com/office/drawing/2014/main" id="{E1060CE5-F808-ABFB-CB2C-45482EBB85A9}"/>
                </a:ext>
              </a:extLst>
            </p:cNvPr>
            <p:cNvCxnSpPr>
              <a:cxnSpLocks/>
            </p:cNvCxnSpPr>
            <p:nvPr/>
          </p:nvCxnSpPr>
          <p:spPr>
            <a:xfrm>
              <a:off x="11795759" y="302623"/>
              <a:ext cx="0" cy="6235336"/>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2" name="직선 연결선 11">
              <a:extLst>
                <a:ext uri="{FF2B5EF4-FFF2-40B4-BE49-F238E27FC236}">
                  <a16:creationId xmlns:a16="http://schemas.microsoft.com/office/drawing/2014/main" id="{6DE3C591-8C45-773A-169C-9876ED27DE02}"/>
                </a:ext>
              </a:extLst>
            </p:cNvPr>
            <p:cNvCxnSpPr>
              <a:cxnSpLocks/>
            </p:cNvCxnSpPr>
            <p:nvPr/>
          </p:nvCxnSpPr>
          <p:spPr>
            <a:xfrm>
              <a:off x="345081" y="6503123"/>
              <a:ext cx="11484000"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3" name="직선 연결선 12">
              <a:extLst>
                <a:ext uri="{FF2B5EF4-FFF2-40B4-BE49-F238E27FC236}">
                  <a16:creationId xmlns:a16="http://schemas.microsoft.com/office/drawing/2014/main" id="{DBE13166-213C-2F9B-BAD4-8EB40EAA8AC2}"/>
                </a:ext>
              </a:extLst>
            </p:cNvPr>
            <p:cNvCxnSpPr>
              <a:cxnSpLocks/>
            </p:cNvCxnSpPr>
            <p:nvPr/>
          </p:nvCxnSpPr>
          <p:spPr>
            <a:xfrm>
              <a:off x="383176" y="622664"/>
              <a:ext cx="0" cy="5915295"/>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grpSp>
      <p:cxnSp>
        <p:nvCxnSpPr>
          <p:cNvPr id="15" name="직선 연결선 14">
            <a:extLst>
              <a:ext uri="{FF2B5EF4-FFF2-40B4-BE49-F238E27FC236}">
                <a16:creationId xmlns:a16="http://schemas.microsoft.com/office/drawing/2014/main" id="{5185EC61-C161-5E95-DB97-70668ACE0B09}"/>
              </a:ext>
            </a:extLst>
          </p:cNvPr>
          <p:cNvCxnSpPr>
            <a:cxnSpLocks/>
          </p:cNvCxnSpPr>
          <p:nvPr/>
        </p:nvCxnSpPr>
        <p:spPr>
          <a:xfrm>
            <a:off x="1213164" y="1466850"/>
            <a:ext cx="9454836" cy="0"/>
          </a:xfrm>
          <a:prstGeom prst="line">
            <a:avLst/>
          </a:prstGeom>
          <a:ln w="12700">
            <a:solidFill>
              <a:srgbClr val="3F2175"/>
            </a:solidFill>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1D1E8411-1F03-B86E-6F47-2E4C18FE777D}"/>
              </a:ext>
            </a:extLst>
          </p:cNvPr>
          <p:cNvSpPr txBox="1"/>
          <p:nvPr/>
        </p:nvSpPr>
        <p:spPr>
          <a:xfrm>
            <a:off x="1241306" y="977774"/>
            <a:ext cx="9438417" cy="369332"/>
          </a:xfrm>
          <a:prstGeom prst="rect">
            <a:avLst/>
          </a:prstGeom>
          <a:noFill/>
        </p:spPr>
        <p:txBody>
          <a:bodyPr wrap="square" lIns="91440" tIns="45720" rIns="91440" bIns="45720" rtlCol="0" anchor="t">
            <a:spAutoFit/>
          </a:bodyPr>
          <a:lstStyle/>
          <a:p>
            <a:r>
              <a:rPr lang="en-US" dirty="0">
                <a:solidFill>
                  <a:srgbClr val="0070C0"/>
                </a:solidFill>
                <a:latin typeface="Malgun Gothic"/>
                <a:ea typeface="+mn-lt"/>
              </a:rPr>
              <a:t>#</a:t>
            </a:r>
            <a:r>
              <a:rPr lang="ko-KR" altLang="en-US" dirty="0">
                <a:solidFill>
                  <a:srgbClr val="0070C0"/>
                </a:solidFill>
                <a:latin typeface="Malgun Gothic"/>
                <a:ea typeface="+mn-lt"/>
              </a:rPr>
              <a:t>스리랑카</a:t>
            </a:r>
            <a:r>
              <a:rPr lang="en-US" dirty="0">
                <a:solidFill>
                  <a:srgbClr val="0070C0"/>
                </a:solidFill>
                <a:latin typeface="Malgun Gothic"/>
                <a:ea typeface="+mn-lt"/>
              </a:rPr>
              <a:t> </a:t>
            </a:r>
            <a:r>
              <a:rPr lang="en-US" sz="1800" dirty="0">
                <a:solidFill>
                  <a:srgbClr val="0070C0"/>
                </a:solidFill>
                <a:latin typeface="Malgun Gothic"/>
                <a:ea typeface="+mn-lt"/>
              </a:rPr>
              <a:t>| </a:t>
            </a:r>
            <a:r>
              <a:rPr lang="ko-KR" altLang="en-US">
                <a:latin typeface="Malgun Gothic"/>
                <a:ea typeface="Malgun Gothic"/>
                <a:cs typeface="+mn-lt"/>
              </a:rPr>
              <a:t>복음의 불모지에서 제자로 거듭난 세나카와 칸차나 부부를 위해 기도합니다. </a:t>
            </a:r>
            <a:endParaRPr lang="ko-KR" altLang="en-US" sz="1800">
              <a:latin typeface="Malgun Gothic"/>
              <a:ea typeface="Malgun Gothic"/>
            </a:endParaRPr>
          </a:p>
        </p:txBody>
      </p:sp>
      <p:sp>
        <p:nvSpPr>
          <p:cNvPr id="14" name="TextBox 13">
            <a:extLst>
              <a:ext uri="{FF2B5EF4-FFF2-40B4-BE49-F238E27FC236}">
                <a16:creationId xmlns:a16="http://schemas.microsoft.com/office/drawing/2014/main" id="{E717C4AD-DC20-9CED-D87A-1DDFAFF34592}"/>
              </a:ext>
            </a:extLst>
          </p:cNvPr>
          <p:cNvSpPr txBox="1"/>
          <p:nvPr/>
        </p:nvSpPr>
        <p:spPr>
          <a:xfrm>
            <a:off x="1240704" y="5404581"/>
            <a:ext cx="6133718" cy="646331"/>
          </a:xfrm>
          <a:prstGeom prst="rect">
            <a:avLst/>
          </a:prstGeom>
          <a:solidFill>
            <a:schemeClr val="bg1"/>
          </a:solidFill>
        </p:spPr>
        <p:txBody>
          <a:bodyPr wrap="square" lIns="91440" tIns="45720" rIns="91440" bIns="45720" rtlCol="0" anchor="t">
            <a:spAutoFit/>
          </a:bodyPr>
          <a:lstStyle/>
          <a:p>
            <a:pPr algn="just"/>
            <a:endParaRPr lang="ko-KR" sz="1200" b="1" dirty="0">
              <a:ea typeface="+mn-lt"/>
              <a:cs typeface="+mn-lt"/>
            </a:endParaRPr>
          </a:p>
          <a:p>
            <a:pPr algn="just"/>
            <a:endParaRPr lang="en-US" sz="1200" b="1" dirty="0">
              <a:ea typeface="+mn-lt"/>
              <a:cs typeface="+mn-lt"/>
            </a:endParaRPr>
          </a:p>
          <a:p>
            <a:pPr algn="just"/>
            <a:endParaRPr lang="en-US" sz="1200" dirty="0">
              <a:ea typeface="맑은 고딕"/>
            </a:endParaRPr>
          </a:p>
        </p:txBody>
      </p:sp>
      <p:sp>
        <p:nvSpPr>
          <p:cNvPr id="2" name="TextBox 1">
            <a:extLst>
              <a:ext uri="{FF2B5EF4-FFF2-40B4-BE49-F238E27FC236}">
                <a16:creationId xmlns:a16="http://schemas.microsoft.com/office/drawing/2014/main" id="{84572DFD-3D62-16A0-F2F1-955616FAFA36}"/>
              </a:ext>
            </a:extLst>
          </p:cNvPr>
          <p:cNvSpPr txBox="1"/>
          <p:nvPr/>
        </p:nvSpPr>
        <p:spPr>
          <a:xfrm>
            <a:off x="1243263" y="1790503"/>
            <a:ext cx="5915526" cy="329320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ko-KR" altLang="en-US" sz="1400">
                <a:ea typeface="+mn-lt"/>
                <a:cs typeface="+mn-lt"/>
              </a:rPr>
              <a:t>인내를 온전히 이루라 이는 너희로 온전하고 구비하여 조금도 부족함이 없게 하려 함이라(약1:4). 세나카와 칸차나가 고난을 통해 인내를 배우게 하시고, 복음의 빛을 온전히 나타내게 하옵소서!</a:t>
            </a:r>
            <a:endParaRPr lang="ko-KR" altLang="en-US" sz="1400" dirty="0">
              <a:ea typeface="+mn-lt"/>
              <a:cs typeface="+mn-lt"/>
            </a:endParaRPr>
          </a:p>
          <a:p>
            <a:pPr marL="285750" indent="-285750">
              <a:buFont typeface="Arial"/>
              <a:buChar char="•"/>
            </a:pPr>
            <a:endParaRPr lang="ko-KR" altLang="en-US" sz="1400" dirty="0">
              <a:ea typeface="+mn-lt"/>
              <a:cs typeface="+mn-lt"/>
            </a:endParaRPr>
          </a:p>
          <a:p>
            <a:pPr marL="285750" indent="-285750">
              <a:buFont typeface="Arial"/>
              <a:buChar char="•"/>
            </a:pPr>
            <a:r>
              <a:rPr lang="ko-KR" altLang="en-US" sz="1400" dirty="0">
                <a:ea typeface="+mn-lt"/>
                <a:cs typeface="+mn-lt"/>
              </a:rPr>
              <a:t>세나카와</a:t>
            </a:r>
            <a:r>
              <a:rPr lang="ko-KR" sz="1400" dirty="0">
                <a:ea typeface="+mn-lt"/>
                <a:cs typeface="+mn-lt"/>
              </a:rPr>
              <a:t> 칸차나가 지금처럼 열정을 가지고 계속해서 복음을 전할 수 있도록 기도합니다.</a:t>
            </a:r>
            <a:r>
              <a:rPr lang="ko-KR" altLang="en-US" sz="1400" dirty="0">
                <a:ea typeface="+mn-lt"/>
                <a:cs typeface="+mn-lt"/>
              </a:rPr>
              <a:t> </a:t>
            </a:r>
            <a:r>
              <a:rPr lang="ko-KR" sz="1400" dirty="0">
                <a:ea typeface="+mn-lt"/>
                <a:cs typeface="+mn-lt"/>
              </a:rPr>
              <a:t>주님께서 마을에서 복음을 전할 수 있는 길</a:t>
            </a:r>
            <a:r>
              <a:rPr lang="ko-KR" altLang="en-US" sz="1400" dirty="0">
                <a:ea typeface="+mn-lt"/>
                <a:cs typeface="+mn-lt"/>
              </a:rPr>
              <a:t>을</a:t>
            </a:r>
            <a:r>
              <a:rPr lang="ko-KR" sz="1400" dirty="0">
                <a:ea typeface="+mn-lt"/>
                <a:cs typeface="+mn-lt"/>
              </a:rPr>
              <a:t> 열어 </a:t>
            </a:r>
            <a:r>
              <a:rPr lang="ko-KR" altLang="en-US" sz="1400" dirty="0">
                <a:ea typeface="+mn-lt"/>
                <a:cs typeface="+mn-lt"/>
              </a:rPr>
              <a:t>주시옵소서</a:t>
            </a:r>
            <a:r>
              <a:rPr lang="en-US" altLang="ko-KR" sz="1400" dirty="0">
                <a:ea typeface="+mn-lt"/>
                <a:cs typeface="+mn-lt"/>
              </a:rPr>
              <a:t>! </a:t>
            </a:r>
            <a:r>
              <a:rPr lang="en-US" altLang="ko-KR" sz="1400" dirty="0" err="1">
                <a:ea typeface="+mn-lt"/>
                <a:cs typeface="+mn-lt"/>
              </a:rPr>
              <a:t>복음을</a:t>
            </a:r>
            <a:r>
              <a:rPr lang="en-US" altLang="ko-KR" sz="1400" dirty="0">
                <a:ea typeface="+mn-lt"/>
                <a:cs typeface="+mn-lt"/>
              </a:rPr>
              <a:t> </a:t>
            </a:r>
            <a:r>
              <a:rPr lang="en-US" altLang="ko-KR" sz="1400" dirty="0" err="1">
                <a:ea typeface="+mn-lt"/>
                <a:cs typeface="+mn-lt"/>
              </a:rPr>
              <a:t>들을</a:t>
            </a:r>
            <a:r>
              <a:rPr lang="en-US" altLang="ko-KR" sz="1400" dirty="0">
                <a:ea typeface="+mn-lt"/>
                <a:cs typeface="+mn-lt"/>
              </a:rPr>
              <a:t> </a:t>
            </a:r>
            <a:r>
              <a:rPr lang="en-US" altLang="ko-KR" sz="1400" dirty="0" err="1">
                <a:ea typeface="+mn-lt"/>
                <a:cs typeface="+mn-lt"/>
              </a:rPr>
              <a:t>자들을</a:t>
            </a:r>
            <a:r>
              <a:rPr lang="en-US" altLang="ko-KR" sz="1400" dirty="0">
                <a:ea typeface="+mn-lt"/>
                <a:cs typeface="+mn-lt"/>
              </a:rPr>
              <a:t> </a:t>
            </a:r>
            <a:r>
              <a:rPr lang="en-US" altLang="ko-KR" sz="1400" dirty="0" err="1">
                <a:ea typeface="+mn-lt"/>
                <a:cs typeface="+mn-lt"/>
              </a:rPr>
              <a:t>붙여주시고</a:t>
            </a:r>
            <a:r>
              <a:rPr lang="en-US" altLang="ko-KR" sz="1400" dirty="0">
                <a:ea typeface="+mn-lt"/>
                <a:cs typeface="+mn-lt"/>
              </a:rPr>
              <a:t>, </a:t>
            </a:r>
            <a:r>
              <a:rPr lang="en-US" altLang="ko-KR" sz="1400" dirty="0" err="1">
                <a:ea typeface="+mn-lt"/>
                <a:cs typeface="+mn-lt"/>
              </a:rPr>
              <a:t>마음의</a:t>
            </a:r>
            <a:r>
              <a:rPr lang="en-US" altLang="ko-KR" sz="1400" dirty="0">
                <a:ea typeface="+mn-lt"/>
                <a:cs typeface="+mn-lt"/>
              </a:rPr>
              <a:t> </a:t>
            </a:r>
            <a:r>
              <a:rPr lang="en-US" altLang="ko-KR" sz="1400" dirty="0" err="1">
                <a:ea typeface="+mn-lt"/>
                <a:cs typeface="+mn-lt"/>
              </a:rPr>
              <a:t>문을</a:t>
            </a:r>
            <a:r>
              <a:rPr lang="en-US" altLang="ko-KR" sz="1400" dirty="0">
                <a:ea typeface="+mn-lt"/>
                <a:cs typeface="+mn-lt"/>
              </a:rPr>
              <a:t> </a:t>
            </a:r>
            <a:r>
              <a:rPr lang="en-US" altLang="ko-KR" sz="1400" dirty="0" err="1">
                <a:ea typeface="+mn-lt"/>
                <a:cs typeface="+mn-lt"/>
              </a:rPr>
              <a:t>열어주옵소서</a:t>
            </a:r>
            <a:r>
              <a:rPr lang="en-US" altLang="ko-KR" sz="1400" dirty="0">
                <a:ea typeface="+mn-lt"/>
                <a:cs typeface="+mn-lt"/>
              </a:rPr>
              <a:t>!</a:t>
            </a:r>
            <a:endParaRPr lang="en-US" altLang="ko-KR" sz="1400">
              <a:ea typeface="맑은 고딕"/>
            </a:endParaRPr>
          </a:p>
          <a:p>
            <a:endParaRPr lang="en-US" sz="2000" dirty="0">
              <a:ea typeface="맑은 고딕"/>
            </a:endParaRPr>
          </a:p>
          <a:p>
            <a:pPr marL="285750" indent="-285750">
              <a:buFont typeface="Arial"/>
              <a:buChar char="•"/>
            </a:pPr>
            <a:r>
              <a:rPr lang="ko-KR" altLang="en-US" sz="1400">
                <a:ea typeface="+mn-lt"/>
                <a:cs typeface="+mn-lt"/>
              </a:rPr>
              <a:t>마을의 반대가 사라지도록 기도합니다. 시련 속에서도 주님과 동행할 </a:t>
            </a:r>
            <a:r>
              <a:rPr lang="ko-KR" sz="1400">
                <a:ea typeface="+mn-lt"/>
                <a:cs typeface="+mn-lt"/>
              </a:rPr>
              <a:t>수 </a:t>
            </a:r>
            <a:r>
              <a:rPr lang="ko-KR" altLang="en-US" sz="1400">
                <a:ea typeface="+mn-lt"/>
                <a:cs typeface="+mn-lt"/>
              </a:rPr>
              <a:t>있도록 힘과 능력을 부어 주옵소서! </a:t>
            </a:r>
            <a:endParaRPr lang="en-US" altLang="ko-KR" sz="1400">
              <a:ea typeface="맑은 고딕"/>
            </a:endParaRPr>
          </a:p>
          <a:p>
            <a:endParaRPr lang="ko-KR" altLang="en-US" sz="2000" dirty="0">
              <a:ea typeface="맑은 고딕"/>
            </a:endParaRPr>
          </a:p>
          <a:p>
            <a:pPr marL="285750" indent="-285750">
              <a:buFont typeface="Arial"/>
              <a:buChar char="•"/>
            </a:pPr>
            <a:r>
              <a:rPr lang="ko-KR" altLang="en-US" sz="1400">
                <a:ea typeface="+mn-lt"/>
                <a:cs typeface="+mn-lt"/>
              </a:rPr>
              <a:t>마을 곳곳에서 예수의 제자가의 길을 걸으며, 복음을 전하는 신자들이 더 많이 일어나도록 역사하여 주옵소서!</a:t>
            </a:r>
            <a:r>
              <a:rPr lang="ko-KR" sz="1400" dirty="0">
                <a:ea typeface="+mn-lt"/>
                <a:cs typeface="+mn-lt"/>
              </a:rPr>
              <a:t> </a:t>
            </a:r>
            <a:endParaRPr lang="en-US" sz="1400">
              <a:ea typeface="+mn-lt"/>
              <a:cs typeface="+mn-lt"/>
            </a:endParaRPr>
          </a:p>
        </p:txBody>
      </p:sp>
    </p:spTree>
    <p:extLst>
      <p:ext uri="{BB962C8B-B14F-4D97-AF65-F5344CB8AC3E}">
        <p14:creationId xmlns:p14="http://schemas.microsoft.com/office/powerpoint/2010/main" val="34626051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제목 7">
            <a:extLst>
              <a:ext uri="{FF2B5EF4-FFF2-40B4-BE49-F238E27FC236}">
                <a16:creationId xmlns:a16="http://schemas.microsoft.com/office/drawing/2014/main" id="{4A6A2756-6ED6-43F6-B815-E072B1534E2C}"/>
              </a:ext>
            </a:extLst>
          </p:cNvPr>
          <p:cNvSpPr>
            <a:spLocks noGrp="1"/>
          </p:cNvSpPr>
          <p:nvPr>
            <p:ph type="title"/>
          </p:nvPr>
        </p:nvSpPr>
        <p:spPr>
          <a:xfrm>
            <a:off x="2108004" y="1054422"/>
            <a:ext cx="8016772" cy="394964"/>
          </a:xfrm>
        </p:spPr>
        <p:txBody>
          <a:bodyPr rtlCol="0">
            <a:noAutofit/>
          </a:bodyPr>
          <a:lstStyle/>
          <a:p>
            <a:pPr rtl="0"/>
            <a:r>
              <a:rPr lang="ko-KR" altLang="en-US" sz="1499"/>
              <a:t>박해 받는 교회를 위한 기도가 이 땅에 요원의 불길처럼 뜨겁게 일어나기를 기도합니다</a:t>
            </a:r>
            <a:r>
              <a:rPr lang="en-US" altLang="ko-KR" sz="1499"/>
              <a:t>.</a:t>
            </a:r>
            <a:endParaRPr lang="ko-KR" altLang="en-US" sz="1499"/>
          </a:p>
        </p:txBody>
      </p:sp>
      <p:sp>
        <p:nvSpPr>
          <p:cNvPr id="25" name="텍스트 개체 틀 24">
            <a:extLst>
              <a:ext uri="{FF2B5EF4-FFF2-40B4-BE49-F238E27FC236}">
                <a16:creationId xmlns:a16="http://schemas.microsoft.com/office/drawing/2014/main" id="{25DD5BF9-A7D2-45FB-8062-77F287FD3113}"/>
              </a:ext>
            </a:extLst>
          </p:cNvPr>
          <p:cNvSpPr>
            <a:spLocks noGrp="1"/>
          </p:cNvSpPr>
          <p:nvPr>
            <p:ph type="body" sz="quarter" idx="15"/>
          </p:nvPr>
        </p:nvSpPr>
        <p:spPr>
          <a:xfrm>
            <a:off x="1524000" y="1600845"/>
            <a:ext cx="3067109" cy="394964"/>
          </a:xfrm>
        </p:spPr>
        <p:txBody>
          <a:bodyPr rtlCol="0">
            <a:normAutofit/>
          </a:bodyPr>
          <a:lstStyle/>
          <a:p>
            <a:pPr rtl="0"/>
            <a:r>
              <a:rPr lang="ko-KR" altLang="en-US" sz="1050">
                <a:solidFill>
                  <a:schemeClr val="tx1"/>
                </a:solidFill>
              </a:rPr>
              <a:t>오픈도어 기도용사들을 위하여</a:t>
            </a:r>
          </a:p>
        </p:txBody>
      </p:sp>
      <p:sp>
        <p:nvSpPr>
          <p:cNvPr id="9" name="내용 개체 틀 8">
            <a:extLst>
              <a:ext uri="{FF2B5EF4-FFF2-40B4-BE49-F238E27FC236}">
                <a16:creationId xmlns:a16="http://schemas.microsoft.com/office/drawing/2014/main" id="{6AFCC9BD-B6E6-44EF-893D-F3E542646ADC}"/>
              </a:ext>
            </a:extLst>
          </p:cNvPr>
          <p:cNvSpPr>
            <a:spLocks noGrp="1"/>
          </p:cNvSpPr>
          <p:nvPr>
            <p:ph idx="1"/>
          </p:nvPr>
        </p:nvSpPr>
        <p:spPr>
          <a:xfrm>
            <a:off x="1524001" y="1948540"/>
            <a:ext cx="3067110" cy="1561696"/>
          </a:xfrm>
        </p:spPr>
        <p:txBody>
          <a:bodyPr rtlCol="0">
            <a:noAutofit/>
          </a:bodyPr>
          <a:lstStyle/>
          <a:p>
            <a:pPr marL="0" indent="0" algn="just">
              <a:buNone/>
            </a:pPr>
            <a:r>
              <a:rPr lang="ko-KR" altLang="en-US" sz="1000"/>
              <a:t>오픈도어 </a:t>
            </a:r>
            <a:r>
              <a:rPr lang="en-US" altLang="ko-KR" sz="1000"/>
              <a:t>1,300</a:t>
            </a:r>
            <a:r>
              <a:rPr lang="ko-KR" altLang="en-US" sz="1000"/>
              <a:t>여 명의 사역자들이 </a:t>
            </a:r>
            <a:r>
              <a:rPr lang="ko-KR" altLang="en-US" sz="1000" err="1"/>
              <a:t>브라더</a:t>
            </a:r>
            <a:r>
              <a:rPr lang="ko-KR" altLang="en-US" sz="1000"/>
              <a:t> </a:t>
            </a:r>
            <a:r>
              <a:rPr lang="ko-KR" altLang="en-US" sz="1000" err="1"/>
              <a:t>앤드류의</a:t>
            </a:r>
            <a:r>
              <a:rPr lang="ko-KR" altLang="en-US" sz="1000"/>
              <a:t> 길을 따라 믿음과 용기를 잃지 않고</a:t>
            </a:r>
            <a:r>
              <a:rPr lang="en-US" altLang="ko-KR" sz="1000"/>
              <a:t>, </a:t>
            </a:r>
            <a:r>
              <a:rPr lang="ko-KR" altLang="en-US" sz="1000"/>
              <a:t>겸손하게 박해 받는 교회를 잘 섬길 수 있게 </a:t>
            </a:r>
            <a:r>
              <a:rPr lang="ko-KR" altLang="en-US" sz="1000" err="1"/>
              <a:t>하옵소서</a:t>
            </a:r>
            <a:r>
              <a:rPr lang="en-US" altLang="ko-KR" sz="1000"/>
              <a:t>! </a:t>
            </a:r>
            <a:r>
              <a:rPr lang="ko-KR" altLang="en-US" sz="1000"/>
              <a:t>예수의 제자의 길을 끝까지 걸어가게 </a:t>
            </a:r>
            <a:r>
              <a:rPr lang="ko-KR" altLang="en-US" sz="1000" err="1"/>
              <a:t>하옵소서</a:t>
            </a:r>
            <a:r>
              <a:rPr lang="en-US" altLang="ko-KR" sz="1000"/>
              <a:t>!</a:t>
            </a:r>
          </a:p>
          <a:p>
            <a:pPr marL="0" indent="0" algn="just">
              <a:buNone/>
            </a:pPr>
            <a:r>
              <a:rPr lang="ko-KR" altLang="en-US" sz="1000" err="1"/>
              <a:t>화요기도모임을</a:t>
            </a:r>
            <a:r>
              <a:rPr lang="ko-KR" altLang="en-US" sz="1000"/>
              <a:t> 지키는 기도용사들을 축복하시고</a:t>
            </a:r>
            <a:r>
              <a:rPr lang="en-US" altLang="ko-KR" sz="1000"/>
              <a:t>, </a:t>
            </a:r>
            <a:r>
              <a:rPr lang="ko-KR" altLang="en-US" sz="1000"/>
              <a:t>각 가정마다</a:t>
            </a:r>
            <a:r>
              <a:rPr lang="en-US" altLang="ko-KR" sz="1000"/>
              <a:t> </a:t>
            </a:r>
            <a:r>
              <a:rPr lang="ko-KR" altLang="en-US" sz="1000"/>
              <a:t>하나님의 부르심의 소망이 밝게 빛나게 하시고</a:t>
            </a:r>
            <a:r>
              <a:rPr lang="en-US" altLang="ko-KR" sz="1000"/>
              <a:t>, </a:t>
            </a:r>
            <a:r>
              <a:rPr lang="ko-KR" altLang="en-US" sz="1000"/>
              <a:t>부르짖는 간구를 들으시며</a:t>
            </a:r>
            <a:r>
              <a:rPr lang="en-US" altLang="ko-KR" sz="1000"/>
              <a:t>, </a:t>
            </a:r>
            <a:r>
              <a:rPr lang="ko-KR" altLang="en-US" sz="1000"/>
              <a:t>일평생 주님을 영화롭게 하는 거룩한 삶이 되게 </a:t>
            </a:r>
            <a:r>
              <a:rPr lang="ko-KR" altLang="en-US" sz="1000" err="1"/>
              <a:t>하옵소서</a:t>
            </a:r>
            <a:endParaRPr lang="en-US" altLang="ko-KR" sz="1000"/>
          </a:p>
        </p:txBody>
      </p:sp>
      <p:sp>
        <p:nvSpPr>
          <p:cNvPr id="26" name="텍스트 개체 틀 25">
            <a:extLst>
              <a:ext uri="{FF2B5EF4-FFF2-40B4-BE49-F238E27FC236}">
                <a16:creationId xmlns:a16="http://schemas.microsoft.com/office/drawing/2014/main" id="{4674BFE4-9617-49D6-A194-6AF0C619371D}"/>
              </a:ext>
            </a:extLst>
          </p:cNvPr>
          <p:cNvSpPr>
            <a:spLocks noGrp="1"/>
          </p:cNvSpPr>
          <p:nvPr>
            <p:ph type="body" sz="quarter" idx="16"/>
          </p:nvPr>
        </p:nvSpPr>
        <p:spPr>
          <a:xfrm>
            <a:off x="4845411" y="1600845"/>
            <a:ext cx="2635311" cy="394964"/>
          </a:xfrm>
        </p:spPr>
        <p:txBody>
          <a:bodyPr vert="horz" lIns="91440" tIns="45720" rIns="91440" bIns="45720" rtlCol="0" anchor="t">
            <a:noAutofit/>
          </a:bodyPr>
          <a:lstStyle/>
          <a:p>
            <a:r>
              <a:rPr lang="ko-KR" altLang="en-US" sz="1050" i="1" err="1">
                <a:solidFill>
                  <a:schemeClr val="tx1"/>
                </a:solidFill>
                <a:latin typeface="+mj-lt"/>
                <a:ea typeface="맑은 고딕"/>
              </a:rPr>
              <a:t>어라이즈</a:t>
            </a:r>
            <a:r>
              <a:rPr lang="ko-KR" altLang="en-US" sz="1050" i="1">
                <a:solidFill>
                  <a:schemeClr val="tx1"/>
                </a:solidFill>
                <a:latin typeface="+mj-lt"/>
                <a:ea typeface="맑은 고딕"/>
              </a:rPr>
              <a:t> 아프리카 100만 청원을 위하여</a:t>
            </a:r>
          </a:p>
        </p:txBody>
      </p:sp>
      <p:sp>
        <p:nvSpPr>
          <p:cNvPr id="10" name="내용 개체 틀 9">
            <a:extLst>
              <a:ext uri="{FF2B5EF4-FFF2-40B4-BE49-F238E27FC236}">
                <a16:creationId xmlns:a16="http://schemas.microsoft.com/office/drawing/2014/main" id="{C0DCC115-5B9A-45BB-8842-B73631735814}"/>
              </a:ext>
            </a:extLst>
          </p:cNvPr>
          <p:cNvSpPr>
            <a:spLocks noGrp="1"/>
          </p:cNvSpPr>
          <p:nvPr>
            <p:ph idx="13"/>
          </p:nvPr>
        </p:nvSpPr>
        <p:spPr>
          <a:xfrm>
            <a:off x="4769791" y="1948540"/>
            <a:ext cx="2693194" cy="1710785"/>
          </a:xfrm>
        </p:spPr>
        <p:txBody>
          <a:bodyPr vert="horz" lIns="91440" tIns="45720" rIns="91440" bIns="45720" rtlCol="0" anchor="t">
            <a:noAutofit/>
          </a:bodyPr>
          <a:lstStyle/>
          <a:p>
            <a:pPr marL="0" indent="0" algn="just">
              <a:buNone/>
            </a:pPr>
            <a:r>
              <a:rPr lang="ko-KR" altLang="en-US" sz="1000">
                <a:latin typeface="맑은 고딕"/>
                <a:ea typeface="맑은 고딕"/>
              </a:rPr>
              <a:t>2026년까지 전세계적으로 SSA 교회와 성도들을 위한 100만명 청원운동이 진행되고 있습니다. 한국오픈도어는 2만명 참여를 목표로 교회와 성도들의 참여를 독려하고 있습니다. </a:t>
            </a:r>
            <a:endParaRPr lang="ko-KR" altLang="en-US" sz="1000"/>
          </a:p>
          <a:p>
            <a:pPr marL="0" indent="0" algn="just">
              <a:buNone/>
            </a:pPr>
            <a:r>
              <a:rPr lang="ko-KR" altLang="en-US" sz="1000">
                <a:latin typeface="맑은 고딕"/>
                <a:ea typeface="맑은 고딕"/>
              </a:rPr>
              <a:t>한국교회 성도들의 참여도 점점 확대되고 있습니다. 더 많은 성도들이 참여할 수 있도록 교회의 문을 열어 주옵소서! </a:t>
            </a:r>
            <a:endParaRPr lang="ko-KR" altLang="en-US" sz="1000"/>
          </a:p>
        </p:txBody>
      </p:sp>
      <p:sp>
        <p:nvSpPr>
          <p:cNvPr id="27" name="텍스트 개체 틀 26">
            <a:extLst>
              <a:ext uri="{FF2B5EF4-FFF2-40B4-BE49-F238E27FC236}">
                <a16:creationId xmlns:a16="http://schemas.microsoft.com/office/drawing/2014/main" id="{6222D5B2-B472-4E3D-823D-D209F01B90C5}"/>
              </a:ext>
            </a:extLst>
          </p:cNvPr>
          <p:cNvSpPr>
            <a:spLocks noGrp="1"/>
          </p:cNvSpPr>
          <p:nvPr>
            <p:ph type="body" sz="quarter" idx="17"/>
          </p:nvPr>
        </p:nvSpPr>
        <p:spPr>
          <a:xfrm>
            <a:off x="7641670" y="1600845"/>
            <a:ext cx="3026328" cy="394964"/>
          </a:xfrm>
        </p:spPr>
        <p:txBody>
          <a:bodyPr vert="horz" lIns="91440" tIns="45720" rIns="91440" bIns="45720" rtlCol="0" anchor="t">
            <a:normAutofit/>
          </a:bodyPr>
          <a:lstStyle/>
          <a:p>
            <a:r>
              <a:rPr lang="ko-KR" altLang="en-US" sz="1050">
                <a:solidFill>
                  <a:schemeClr val="tx1"/>
                </a:solidFill>
                <a:latin typeface="맑은 고딕"/>
                <a:ea typeface="맑은 고딕"/>
              </a:rPr>
              <a:t>오픈도어 대사들을 위하여</a:t>
            </a:r>
          </a:p>
          <a:p>
            <a:pPr rtl="0"/>
            <a:endParaRPr lang="ko-KR" altLang="en-US" sz="1050" i="1">
              <a:solidFill>
                <a:schemeClr val="tx1"/>
              </a:solidFill>
              <a:latin typeface="+mj-lt"/>
            </a:endParaRPr>
          </a:p>
        </p:txBody>
      </p:sp>
      <p:sp>
        <p:nvSpPr>
          <p:cNvPr id="11" name="내용 개체 틀 10">
            <a:extLst>
              <a:ext uri="{FF2B5EF4-FFF2-40B4-BE49-F238E27FC236}">
                <a16:creationId xmlns:a16="http://schemas.microsoft.com/office/drawing/2014/main" id="{89214E62-345B-4DE3-BBA0-C43EF4CCFC63}"/>
              </a:ext>
            </a:extLst>
          </p:cNvPr>
          <p:cNvSpPr>
            <a:spLocks noGrp="1"/>
          </p:cNvSpPr>
          <p:nvPr>
            <p:ph idx="14"/>
          </p:nvPr>
        </p:nvSpPr>
        <p:spPr>
          <a:xfrm>
            <a:off x="7577749" y="1948539"/>
            <a:ext cx="3090249" cy="1710785"/>
          </a:xfrm>
        </p:spPr>
        <p:txBody>
          <a:bodyPr vert="horz" lIns="91440" tIns="45720" rIns="91440" bIns="45720" rtlCol="0" anchor="t">
            <a:noAutofit/>
          </a:bodyPr>
          <a:lstStyle/>
          <a:p>
            <a:pPr marL="0" indent="0" algn="just">
              <a:buNone/>
            </a:pPr>
            <a:r>
              <a:rPr lang="ko-KR" altLang="en-US" sz="1000">
                <a:latin typeface="roboto"/>
                <a:ea typeface="맑은 고딕"/>
                <a:cs typeface="roboto"/>
              </a:rPr>
              <a:t>총 15분이 오픈도어 기도학교를 수료하여 오픈도어 대사로 위촉되었습니다. </a:t>
            </a:r>
            <a:r>
              <a:rPr lang="ko-KR" altLang="en-US" sz="1000" err="1">
                <a:latin typeface="roboto"/>
                <a:ea typeface="맑은 고딕"/>
                <a:cs typeface="roboto"/>
              </a:rPr>
              <a:t>브라더</a:t>
            </a:r>
            <a:r>
              <a:rPr lang="ko-KR" altLang="en-US" sz="1000">
                <a:latin typeface="roboto"/>
                <a:ea typeface="맑은 고딕"/>
                <a:cs typeface="roboto"/>
              </a:rPr>
              <a:t> </a:t>
            </a:r>
            <a:r>
              <a:rPr lang="ko-KR" altLang="en-US" sz="1000" err="1">
                <a:latin typeface="roboto"/>
                <a:ea typeface="맑은 고딕"/>
                <a:cs typeface="roboto"/>
              </a:rPr>
              <a:t>앤드류와</a:t>
            </a:r>
            <a:r>
              <a:rPr lang="ko-KR" altLang="en-US" sz="1000">
                <a:latin typeface="roboto"/>
                <a:ea typeface="맑은 고딕"/>
                <a:cs typeface="roboto"/>
              </a:rPr>
              <a:t> 개척자들이 가졌던 신앙의 유산을 마음에 새기고</a:t>
            </a:r>
            <a:r>
              <a:rPr lang="en-US" altLang="ko-KR" sz="1000">
                <a:latin typeface="roboto"/>
                <a:ea typeface="맑은 고딕"/>
                <a:cs typeface="roboto"/>
              </a:rPr>
              <a:t>, </a:t>
            </a:r>
            <a:r>
              <a:rPr lang="ko-KR" altLang="en-US" sz="1000">
                <a:latin typeface="roboto"/>
                <a:ea typeface="맑은 고딕"/>
                <a:cs typeface="roboto"/>
              </a:rPr>
              <a:t>오픈도어 기도용사로서 그리고 교회와 성도들을 일깨우는 오픈도어 대사로서 사명을 잘 감당하게 하시기를 기도합니다.</a:t>
            </a:r>
          </a:p>
          <a:p>
            <a:pPr marL="0" indent="0" algn="just">
              <a:buNone/>
            </a:pPr>
            <a:r>
              <a:rPr lang="ko-KR" altLang="en-US" sz="1000">
                <a:latin typeface="roboto"/>
                <a:ea typeface="맑은 고딕"/>
                <a:cs typeface="roboto"/>
              </a:rPr>
              <a:t>또한, 이 세상에 보냄을 받은 빛의 전사로서 영적전쟁에서 날마다 승리하게 </a:t>
            </a:r>
            <a:r>
              <a:rPr lang="ko-KR" altLang="en-US" sz="1000" err="1">
                <a:latin typeface="roboto"/>
                <a:ea typeface="맑은 고딕"/>
                <a:cs typeface="roboto"/>
              </a:rPr>
              <a:t>하옵소서</a:t>
            </a:r>
            <a:r>
              <a:rPr lang="ko-KR" altLang="en-US" sz="1000">
                <a:latin typeface="roboto"/>
                <a:ea typeface="맑은 고딕"/>
                <a:cs typeface="roboto"/>
              </a:rPr>
              <a:t>! </a:t>
            </a:r>
          </a:p>
        </p:txBody>
      </p:sp>
      <p:sp>
        <p:nvSpPr>
          <p:cNvPr id="5" name="날짜 개체 틀 4">
            <a:extLst>
              <a:ext uri="{FF2B5EF4-FFF2-40B4-BE49-F238E27FC236}">
                <a16:creationId xmlns:a16="http://schemas.microsoft.com/office/drawing/2014/main" id="{36F0DF38-18D4-4B4F-8831-376C71C9D1A7}"/>
              </a:ext>
            </a:extLst>
          </p:cNvPr>
          <p:cNvSpPr>
            <a:spLocks noGrp="1"/>
          </p:cNvSpPr>
          <p:nvPr>
            <p:ph type="dt" sz="half" idx="10"/>
          </p:nvPr>
        </p:nvSpPr>
        <p:spPr>
          <a:xfrm>
            <a:off x="2108004" y="5805486"/>
            <a:ext cx="1407728" cy="287810"/>
          </a:xfrm>
        </p:spPr>
        <p:txBody>
          <a:bodyPr rtlCol="0"/>
          <a:lstStyle/>
          <a:p>
            <a:pPr rtl="0"/>
            <a:r>
              <a:rPr lang="en-US" altLang="ko-KR">
                <a:latin typeface="맑은 고딕" panose="020B0503020000020004" pitchFamily="50" charset="-127"/>
                <a:ea typeface="맑은 고딕" panose="020B0503020000020004" pitchFamily="50" charset="-127"/>
              </a:rPr>
              <a:t>29/4/2025</a:t>
            </a:r>
            <a:endParaRPr lang="ko-KR" altLang="en-US">
              <a:latin typeface="맑은 고딕" panose="020B0503020000020004" pitchFamily="50" charset="-127"/>
              <a:ea typeface="맑은 고딕" panose="020B0503020000020004" pitchFamily="50" charset="-127"/>
            </a:endParaRPr>
          </a:p>
        </p:txBody>
      </p:sp>
      <p:pic>
        <p:nvPicPr>
          <p:cNvPr id="4" name="그림 3">
            <a:hlinkClick r:id="rId3"/>
            <a:extLst>
              <a:ext uri="{FF2B5EF4-FFF2-40B4-BE49-F238E27FC236}">
                <a16:creationId xmlns:a16="http://schemas.microsoft.com/office/drawing/2014/main" id="{39785755-48D4-FFA8-0D86-3FFB1A0C16E2}"/>
              </a:ext>
            </a:extLst>
          </p:cNvPr>
          <p:cNvPicPr>
            <a:picLocks noChangeAspect="1"/>
          </p:cNvPicPr>
          <p:nvPr/>
        </p:nvPicPr>
        <p:blipFill>
          <a:blip r:embed="rId4">
            <a:extLst>
              <a:ext uri="{28A0092B-C50C-407E-A947-70E740481C1C}">
                <a14:useLocalDpi xmlns:a14="http://schemas.microsoft.com/office/drawing/2010/main" val="0"/>
              </a:ext>
            </a:extLst>
          </a:blip>
          <a:srcRect t="26059" b="26059"/>
          <a:stretch/>
        </p:blipFill>
        <p:spPr>
          <a:xfrm>
            <a:off x="1524000" y="3840526"/>
            <a:ext cx="2312760" cy="1568089"/>
          </a:xfrm>
          <a:prstGeom prst="rect">
            <a:avLst/>
          </a:prstGeom>
        </p:spPr>
      </p:pic>
      <p:pic>
        <p:nvPicPr>
          <p:cNvPr id="3" name="그림 2">
            <a:extLst>
              <a:ext uri="{FF2B5EF4-FFF2-40B4-BE49-F238E27FC236}">
                <a16:creationId xmlns:a16="http://schemas.microsoft.com/office/drawing/2014/main" id="{3DF76B86-E2E5-C2A5-1A74-AD2FCDF76676}"/>
              </a:ext>
            </a:extLst>
          </p:cNvPr>
          <p:cNvPicPr>
            <a:picLocks noChangeAspect="1"/>
          </p:cNvPicPr>
          <p:nvPr/>
        </p:nvPicPr>
        <p:blipFill>
          <a:blip r:embed="rId5"/>
          <a:srcRect/>
          <a:stretch/>
        </p:blipFill>
        <p:spPr>
          <a:xfrm>
            <a:off x="5905756" y="3840526"/>
            <a:ext cx="4762244" cy="1568089"/>
          </a:xfrm>
          <a:prstGeom prst="rect">
            <a:avLst/>
          </a:prstGeom>
        </p:spPr>
      </p:pic>
      <p:pic>
        <p:nvPicPr>
          <p:cNvPr id="2" name="내용 개체 틀 8">
            <a:extLst>
              <a:ext uri="{FF2B5EF4-FFF2-40B4-BE49-F238E27FC236}">
                <a16:creationId xmlns:a16="http://schemas.microsoft.com/office/drawing/2014/main" id="{33C600D0-8F43-C87A-A5A0-2661EE2416F8}"/>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3773386" y="3840526"/>
            <a:ext cx="3643962" cy="1561697"/>
          </a:xfrm>
          <a:prstGeom prst="rect">
            <a:avLst/>
          </a:prstGeom>
        </p:spPr>
      </p:pic>
    </p:spTree>
    <p:extLst>
      <p:ext uri="{BB962C8B-B14F-4D97-AF65-F5344CB8AC3E}">
        <p14:creationId xmlns:p14="http://schemas.microsoft.com/office/powerpoint/2010/main" val="3552905832"/>
      </p:ext>
    </p:extLst>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맑은 고딕"/>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맑은 고딕"/>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ShojiVTI">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테마">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맑은 고딕"/>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와이드스크린</PresentationFormat>
  <Slides>17</Slides>
  <Notes>12</Notes>
  <HiddenSlides>0</HiddenSlides>
  <ScaleCrop>false</ScaleCrop>
  <HeadingPairs>
    <vt:vector size="4" baseType="variant">
      <vt:variant>
        <vt:lpstr>테마</vt:lpstr>
      </vt:variant>
      <vt:variant>
        <vt:i4>3</vt:i4>
      </vt:variant>
      <vt:variant>
        <vt:lpstr>슬라이드 제목</vt:lpstr>
      </vt:variant>
      <vt:variant>
        <vt:i4>17</vt:i4>
      </vt:variant>
    </vt:vector>
  </HeadingPairs>
  <TitlesOfParts>
    <vt:vector size="20" baseType="lpstr">
      <vt:lpstr>Office 테마</vt:lpstr>
      <vt:lpstr>Office 테마</vt:lpstr>
      <vt:lpstr>ShojiVTI</vt:lpstr>
      <vt:lpstr>Prayer Meeting  for Persecuted Church Worldwide 박해받는 교회를 위한 화요기도모임</vt:lpstr>
      <vt:lpstr>기도영상 : 카메룬</vt:lpstr>
      <vt:lpstr>수8:18</vt:lpstr>
      <vt:lpstr>PowerPoint 프레젠테이션</vt:lpstr>
      <vt:lpstr>OPEN DOORS CORE VALUE/핵심가치</vt:lpstr>
      <vt:lpstr>우리는 믿음으로 살며 사역한다.   We live and work by faith.</vt:lpstr>
      <vt:lpstr>어라이즈 아프리카 청원</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박해 받는 교회를 위한 기도가 이 땅에 요원의 불길처럼 뜨겁게 일어나기를 기도합니다.</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Prayer Meeting  for Persecuted Church Worldwide 박해받는 교회를 위한 화요기도모임</dc:title>
  <dc:creator>Daniel Kim</dc:creator>
  <cp:revision>2183</cp:revision>
  <dcterms:created xsi:type="dcterms:W3CDTF">2024-07-08T04:53:18Z</dcterms:created>
  <dcterms:modified xsi:type="dcterms:W3CDTF">2026-03-24T09:16:11Z</dcterms:modified>
</cp:coreProperties>
</file>