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716" r:id="rId2"/>
    <p:sldMasterId id="2147483648" r:id="rId3"/>
  </p:sldMasterIdLst>
  <p:notesMasterIdLst>
    <p:notesMasterId r:id="rId22"/>
  </p:notesMasterIdLst>
  <p:sldIdLst>
    <p:sldId id="257" r:id="rId4"/>
    <p:sldId id="2605" r:id="rId5"/>
    <p:sldId id="283" r:id="rId6"/>
    <p:sldId id="2581" r:id="rId7"/>
    <p:sldId id="373" r:id="rId8"/>
    <p:sldId id="2609" r:id="rId9"/>
    <p:sldId id="256" r:id="rId10"/>
    <p:sldId id="2528" r:id="rId11"/>
    <p:sldId id="2606" r:id="rId12"/>
    <p:sldId id="2578" r:id="rId13"/>
    <p:sldId id="2588" r:id="rId14"/>
    <p:sldId id="2607" r:id="rId15"/>
    <p:sldId id="2608" r:id="rId16"/>
    <p:sldId id="2591" r:id="rId17"/>
    <p:sldId id="2597" r:id="rId18"/>
    <p:sldId id="2599" r:id="rId19"/>
    <p:sldId id="2600" r:id="rId20"/>
    <p:sldId id="2462" r:id="rId2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E05B16"/>
    <a:srgbClr val="990000"/>
    <a:srgbClr val="CC0066"/>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739181-7935-B085-7BC8-540B02C92C2C}" v="1765" dt="2026-04-07T02:38:06.851"/>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2026-04-06</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6C6F6-EF08-0623-9807-B334D81F355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0472B35B-AA04-06CB-A9FF-0B5F0635009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2966AE27-2C81-3DD1-9320-C590884BD82C}"/>
              </a:ext>
            </a:extLst>
          </p:cNvPr>
          <p:cNvSpPr>
            <a:spLocks noGrp="1"/>
          </p:cNvSpPr>
          <p:nvPr>
            <p:ph type="body" idx="1"/>
          </p:nvPr>
        </p:nvSpPr>
        <p:spPr/>
        <p:txBody>
          <a:bodyPr/>
          <a:lstStyle/>
          <a:p>
            <a:endParaRPr lang="en-US" dirty="0">
              <a:latin typeface="맑은 고딕"/>
              <a:ea typeface="맑은 고딕"/>
              <a:cs typeface="Calibri"/>
            </a:endParaRPr>
          </a:p>
        </p:txBody>
      </p:sp>
      <p:sp>
        <p:nvSpPr>
          <p:cNvPr id="4" name="슬라이드 번호 개체 틀 3">
            <a:extLst>
              <a:ext uri="{FF2B5EF4-FFF2-40B4-BE49-F238E27FC236}">
                <a16:creationId xmlns:a16="http://schemas.microsoft.com/office/drawing/2014/main" id="{4E98DD6F-2067-B1E9-59A1-C474AB1087DF}"/>
              </a:ext>
            </a:extLst>
          </p:cNvPr>
          <p:cNvSpPr>
            <a:spLocks noGrp="1"/>
          </p:cNvSpPr>
          <p:nvPr>
            <p:ph type="sldNum" sz="quarter" idx="5"/>
          </p:nvPr>
        </p:nvSpPr>
        <p:spPr/>
        <p:txBody>
          <a:bodyPr/>
          <a:lstStyle/>
          <a:p>
            <a:fld id="{036F5BE8-6970-450C-A342-D9D94ABB3E83}" type="slidenum">
              <a:rPr lang="ko-KR" altLang="en-US" smtClean="0"/>
              <a:t>2</a:t>
            </a:fld>
            <a:endParaRPr lang="ko-KR" altLang="en-US"/>
          </a:p>
        </p:txBody>
      </p:sp>
    </p:spTree>
    <p:extLst>
      <p:ext uri="{BB962C8B-B14F-4D97-AF65-F5344CB8AC3E}">
        <p14:creationId xmlns:p14="http://schemas.microsoft.com/office/powerpoint/2010/main" val="774884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5</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2026-04-06</a:t>
            </a:fld>
            <a:endParaRPr 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9F173-D088-CBE3-8E3D-51A90CAAD39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A7FCC884-A0A3-AFBD-06EF-24380B1645A0}"/>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2984643A-893C-243F-FC94-4C802C6353C9}"/>
              </a:ext>
            </a:extLst>
          </p:cNvPr>
          <p:cNvSpPr>
            <a:spLocks noGrp="1"/>
          </p:cNvSpPr>
          <p:nvPr>
            <p:ph type="body" idx="1"/>
          </p:nvPr>
        </p:nvSpPr>
        <p:spPr/>
        <p:txBody>
          <a:bodyPr/>
          <a:lstStyle/>
          <a:p>
            <a:endParaRPr lang="en-US" altLang="ko-KR" dirty="0">
              <a:ea typeface="맑은 고딕"/>
            </a:endParaRPr>
          </a:p>
        </p:txBody>
      </p:sp>
      <p:sp>
        <p:nvSpPr>
          <p:cNvPr id="4" name="슬라이드 번호 개체 틀 3">
            <a:extLst>
              <a:ext uri="{FF2B5EF4-FFF2-40B4-BE49-F238E27FC236}">
                <a16:creationId xmlns:a16="http://schemas.microsoft.com/office/drawing/2014/main" id="{18D1720F-F6B2-695E-E71A-46DA9E6E3355}"/>
              </a:ext>
            </a:extLst>
          </p:cNvPr>
          <p:cNvSpPr>
            <a:spLocks noGrp="1"/>
          </p:cNvSpPr>
          <p:nvPr>
            <p:ph type="sldNum" sz="quarter" idx="5"/>
          </p:nvPr>
        </p:nvSpPr>
        <p:spPr/>
        <p:txBody>
          <a:bodyPr/>
          <a:lstStyle/>
          <a:p>
            <a:fld id="{036F5BE8-6970-450C-A342-D9D94ABB3E83}" type="slidenum">
              <a:rPr lang="ko-KR" altLang="en-US" smtClean="0"/>
              <a:t>10</a:t>
            </a:fld>
            <a:endParaRPr lang="ko-KR" altLang="en-US"/>
          </a:p>
        </p:txBody>
      </p:sp>
    </p:spTree>
    <p:extLst>
      <p:ext uri="{BB962C8B-B14F-4D97-AF65-F5344CB8AC3E}">
        <p14:creationId xmlns:p14="http://schemas.microsoft.com/office/powerpoint/2010/main" val="1613740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3FAA-0B1F-565A-CDF0-5F888CD2B36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518A8C4-1D05-07A6-BDB0-0AA37810D2B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49B6D59-238F-3452-5731-14C16316D0AC}"/>
              </a:ext>
            </a:extLst>
          </p:cNvPr>
          <p:cNvSpPr>
            <a:spLocks noGrp="1"/>
          </p:cNvSpPr>
          <p:nvPr>
            <p:ph type="body" idx="1"/>
          </p:nvPr>
        </p:nvSpPr>
        <p:spPr/>
        <p:txBody>
          <a:bodyPr/>
          <a:lstStyle/>
          <a:p>
            <a:r>
              <a:rPr lang="ko-KR" altLang="en-US" b="1" dirty="0">
                <a:ea typeface="맑은 고딕"/>
              </a:rPr>
              <a:t>이란의</a:t>
            </a:r>
            <a:r>
              <a:rPr lang="en-US" altLang="ko-KR" b="1" dirty="0">
                <a:ea typeface="맑은 고딕"/>
              </a:rPr>
              <a:t> </a:t>
            </a:r>
            <a:r>
              <a:rPr lang="ko-KR" altLang="en-US" b="1" dirty="0">
                <a:ea typeface="맑은 고딕"/>
              </a:rPr>
              <a:t>열악해지는</a:t>
            </a:r>
            <a:r>
              <a:rPr lang="en-US" altLang="ko-KR" b="1" dirty="0">
                <a:ea typeface="맑은 고딕"/>
              </a:rPr>
              <a:t> </a:t>
            </a:r>
            <a:r>
              <a:rPr lang="ko-KR" altLang="en-US" b="1" dirty="0">
                <a:ea typeface="맑은 고딕"/>
              </a:rPr>
              <a:t>교도소</a:t>
            </a:r>
            <a:r>
              <a:rPr lang="en-US" altLang="ko-KR" b="1" dirty="0">
                <a:ea typeface="맑은 고딕"/>
              </a:rPr>
              <a:t> </a:t>
            </a:r>
            <a:r>
              <a:rPr lang="ko-KR" altLang="en-US" b="1" dirty="0">
                <a:ea typeface="맑은 고딕"/>
              </a:rPr>
              <a:t>상황</a:t>
            </a:r>
            <a:r>
              <a:rPr lang="en-US" altLang="ko-KR" dirty="0">
                <a:ea typeface="맑은 고딕"/>
              </a:rPr>
              <a:t> | #</a:t>
            </a:r>
            <a:r>
              <a:rPr lang="ko-KR" altLang="en-US" dirty="0">
                <a:ea typeface="맑은 고딕"/>
              </a:rPr>
              <a:t>이란</a:t>
            </a:r>
            <a:r>
              <a:rPr lang="en-US" altLang="ko-KR" dirty="0">
                <a:ea typeface="맑은 고딕"/>
              </a:rPr>
              <a:t> 2026</a:t>
            </a:r>
            <a:r>
              <a:rPr lang="ko-KR" altLang="en-US" dirty="0">
                <a:ea typeface="맑은 고딕"/>
              </a:rPr>
              <a:t>년</a:t>
            </a:r>
            <a:r>
              <a:rPr lang="en-US" altLang="ko-KR" dirty="0">
                <a:ea typeface="맑은 고딕"/>
              </a:rPr>
              <a:t> 3</a:t>
            </a:r>
            <a:r>
              <a:rPr lang="ko-KR" altLang="en-US" dirty="0">
                <a:ea typeface="맑은 고딕"/>
              </a:rPr>
              <a:t>월</a:t>
            </a:r>
            <a:r>
              <a:rPr lang="en-US" altLang="ko-KR" dirty="0">
                <a:ea typeface="맑은 고딕"/>
              </a:rPr>
              <a:t> 24</a:t>
            </a:r>
            <a:r>
              <a:rPr lang="ko-KR" altLang="en-US" dirty="0">
                <a:ea typeface="맑은 고딕"/>
              </a:rPr>
              <a:t>일</a:t>
            </a:r>
            <a:r>
              <a:rPr lang="en-US" altLang="ko-KR" dirty="0">
                <a:ea typeface="맑은 고딕"/>
              </a:rPr>
              <a:t> </a:t>
            </a:r>
            <a:r>
              <a:rPr lang="ko-KR" altLang="en-US" dirty="0">
                <a:ea typeface="맑은 고딕"/>
              </a:rPr>
              <a:t>게시됨</a:t>
            </a:r>
            <a:r>
              <a:rPr lang="en-US" altLang="ko-KR">
                <a:ea typeface="맑은 고딕"/>
              </a:rPr>
              <a:t> |</a:t>
            </a:r>
            <a:endParaRPr lang="ko-KR" altLang="en-US">
              <a:ea typeface="맑은 고딕"/>
            </a:endParaRPr>
          </a:p>
          <a:p>
            <a:r>
              <a:rPr lang="ko-KR" altLang="en-US" dirty="0">
                <a:ea typeface="맑은 고딕"/>
              </a:rPr>
              <a:t>현재의</a:t>
            </a:r>
            <a:r>
              <a:rPr lang="en-US" altLang="ko-KR" dirty="0">
                <a:ea typeface="맑은 고딕"/>
              </a:rPr>
              <a:t> </a:t>
            </a:r>
            <a:r>
              <a:rPr lang="ko-KR" altLang="en-US" dirty="0">
                <a:ea typeface="맑은 고딕"/>
              </a:rPr>
              <a:t>분쟁</a:t>
            </a:r>
            <a:r>
              <a:rPr lang="en-US" altLang="ko-KR" dirty="0">
                <a:ea typeface="맑은 고딕"/>
              </a:rPr>
              <a:t> </a:t>
            </a:r>
            <a:r>
              <a:rPr lang="ko-KR" altLang="en-US" dirty="0">
                <a:ea typeface="맑은 고딕"/>
              </a:rPr>
              <a:t>와중에</a:t>
            </a:r>
            <a:r>
              <a:rPr lang="en-US" altLang="ko-KR" dirty="0">
                <a:ea typeface="맑은 고딕"/>
              </a:rPr>
              <a:t> </a:t>
            </a:r>
            <a:r>
              <a:rPr lang="ko-KR" altLang="en-US" dirty="0">
                <a:ea typeface="맑은 고딕"/>
              </a:rPr>
              <a:t>행방이</a:t>
            </a:r>
            <a:r>
              <a:rPr lang="en-US" altLang="ko-KR" dirty="0">
                <a:ea typeface="맑은 고딕"/>
              </a:rPr>
              <a:t> </a:t>
            </a:r>
            <a:r>
              <a:rPr lang="ko-KR" altLang="en-US" dirty="0">
                <a:ea typeface="맑은 고딕"/>
              </a:rPr>
              <a:t>묘연해진</a:t>
            </a:r>
            <a:r>
              <a:rPr lang="en-US" altLang="ko-KR" dirty="0">
                <a:ea typeface="맑은 고딕"/>
              </a:rPr>
              <a:t> </a:t>
            </a:r>
            <a:r>
              <a:rPr lang="ko-KR" altLang="en-US" dirty="0">
                <a:ea typeface="맑은 고딕"/>
              </a:rPr>
              <a:t>한</a:t>
            </a:r>
            <a:r>
              <a:rPr lang="en-US" altLang="ko-KR" dirty="0">
                <a:ea typeface="맑은 고딕"/>
              </a:rPr>
              <a:t> </a:t>
            </a:r>
            <a:r>
              <a:rPr lang="ko-KR" altLang="en-US" dirty="0">
                <a:ea typeface="맑은 고딕"/>
              </a:rPr>
              <a:t>수감된</a:t>
            </a:r>
            <a:r>
              <a:rPr lang="en-US" altLang="ko-KR" dirty="0">
                <a:ea typeface="맑은 고딕"/>
              </a:rPr>
              <a:t> </a:t>
            </a:r>
            <a:r>
              <a:rPr lang="ko-KR" altLang="en-US" dirty="0">
                <a:ea typeface="맑은 고딕"/>
              </a:rPr>
              <a:t>기독교</a:t>
            </a:r>
            <a:r>
              <a:rPr lang="en-US" altLang="ko-KR" dirty="0">
                <a:ea typeface="맑은 고딕"/>
              </a:rPr>
              <a:t> </a:t>
            </a:r>
            <a:r>
              <a:rPr lang="ko-KR" altLang="en-US" dirty="0">
                <a:ea typeface="맑은 고딕"/>
              </a:rPr>
              <a:t>개종자에</a:t>
            </a:r>
            <a:r>
              <a:rPr lang="en-US" altLang="ko-KR" dirty="0">
                <a:ea typeface="맑은 고딕"/>
              </a:rPr>
              <a:t> </a:t>
            </a:r>
            <a:r>
              <a:rPr lang="en-US" dirty="0" err="1"/>
              <a:t>대한</a:t>
            </a:r>
            <a:r>
              <a:rPr lang="en-US" dirty="0"/>
              <a:t> </a:t>
            </a:r>
            <a:r>
              <a:rPr lang="ko-KR" altLang="en-US" dirty="0">
                <a:ea typeface="맑은 고딕"/>
              </a:rPr>
              <a:t>우려가</a:t>
            </a:r>
            <a:r>
              <a:rPr lang="en-US" dirty="0"/>
              <a:t> </a:t>
            </a:r>
            <a:r>
              <a:rPr lang="ko-KR" altLang="en-US" dirty="0">
                <a:ea typeface="맑은 고딕"/>
              </a:rPr>
              <a:t>커지고</a:t>
            </a:r>
            <a:r>
              <a:rPr lang="en-US" dirty="0"/>
              <a:t> </a:t>
            </a:r>
            <a:r>
              <a:rPr lang="ko-KR" altLang="en-US" dirty="0">
                <a:ea typeface="맑은 고딕"/>
              </a:rPr>
              <a:t>있습니다</a:t>
            </a:r>
            <a:r>
              <a:rPr lang="en-US" dirty="0"/>
              <a:t>. </a:t>
            </a:r>
            <a:r>
              <a:rPr lang="ko-KR" altLang="en-US" dirty="0">
                <a:ea typeface="맑은 고딕"/>
              </a:rPr>
              <a:t>시민</a:t>
            </a:r>
            <a:r>
              <a:rPr lang="en-US" dirty="0"/>
              <a:t> </a:t>
            </a:r>
            <a:r>
              <a:rPr lang="ko-KR" altLang="en-US" dirty="0">
                <a:ea typeface="맑은 고딕"/>
              </a:rPr>
              <a:t>소헤일리니아</a:t>
            </a:r>
            <a:r>
              <a:rPr lang="en-US" dirty="0"/>
              <a:t>(Simin </a:t>
            </a:r>
            <a:r>
              <a:rPr lang="en-US" dirty="0" err="1"/>
              <a:t>Soheilinia</a:t>
            </a:r>
            <a:r>
              <a:rPr lang="en-US" dirty="0"/>
              <a:t>)</a:t>
            </a:r>
            <a:r>
              <a:rPr lang="ko-KR" altLang="en-US" dirty="0">
                <a:ea typeface="맑은 고딕"/>
              </a:rPr>
              <a:t>는</a:t>
            </a:r>
            <a:r>
              <a:rPr lang="en-US" dirty="0"/>
              <a:t> </a:t>
            </a:r>
            <a:r>
              <a:rPr lang="ko-KR" altLang="en-US" dirty="0">
                <a:ea typeface="맑은 고딕"/>
              </a:rPr>
              <a:t>석방이</a:t>
            </a:r>
            <a:r>
              <a:rPr lang="en-US" dirty="0"/>
              <a:t> </a:t>
            </a:r>
            <a:r>
              <a:rPr lang="ko-KR" altLang="en-US" dirty="0">
                <a:ea typeface="맑은 고딕"/>
              </a:rPr>
              <a:t>예정되어</a:t>
            </a:r>
            <a:r>
              <a:rPr lang="en-US" dirty="0"/>
              <a:t> </a:t>
            </a:r>
            <a:r>
              <a:rPr lang="ko-KR" altLang="en-US" dirty="0">
                <a:ea typeface="맑은 고딕"/>
              </a:rPr>
              <a:t>있던</a:t>
            </a:r>
            <a:r>
              <a:rPr lang="en-US" dirty="0"/>
              <a:t> </a:t>
            </a:r>
            <a:r>
              <a:rPr lang="ko-KR" altLang="en-US" dirty="0">
                <a:ea typeface="맑은 고딕"/>
              </a:rPr>
              <a:t>이란</a:t>
            </a:r>
            <a:r>
              <a:rPr lang="en-US" dirty="0"/>
              <a:t> </a:t>
            </a:r>
            <a:r>
              <a:rPr lang="ko-KR" altLang="en-US" dirty="0">
                <a:ea typeface="맑은 고딕"/>
              </a:rPr>
              <a:t>기독교인</a:t>
            </a:r>
            <a:r>
              <a:rPr lang="en-US" dirty="0"/>
              <a:t> </a:t>
            </a:r>
            <a:r>
              <a:rPr lang="ko-KR" altLang="en-US" dirty="0">
                <a:ea typeface="맑은 고딕"/>
              </a:rPr>
              <a:t>여성이지만</a:t>
            </a:r>
            <a:r>
              <a:rPr lang="en-US" dirty="0"/>
              <a:t>, </a:t>
            </a:r>
            <a:r>
              <a:rPr lang="ko-KR" altLang="en-US" dirty="0">
                <a:ea typeface="맑은 고딕"/>
              </a:rPr>
              <a:t>그녀의</a:t>
            </a:r>
            <a:r>
              <a:rPr lang="en-US" dirty="0"/>
              <a:t> </a:t>
            </a:r>
            <a:r>
              <a:rPr lang="ko-KR" altLang="en-US" dirty="0">
                <a:ea typeface="맑은 고딕"/>
              </a:rPr>
              <a:t>석방</a:t>
            </a:r>
            <a:r>
              <a:rPr lang="en-US" dirty="0"/>
              <a:t> </a:t>
            </a:r>
            <a:r>
              <a:rPr lang="ko-KR" altLang="en-US" dirty="0">
                <a:ea typeface="맑은 고딕"/>
              </a:rPr>
              <a:t>소식은</a:t>
            </a:r>
            <a:r>
              <a:rPr lang="en-US" dirty="0"/>
              <a:t> </a:t>
            </a:r>
            <a:r>
              <a:rPr lang="ko-KR" altLang="en-US" dirty="0">
                <a:ea typeface="맑은 고딕"/>
              </a:rPr>
              <a:t>지속되는</a:t>
            </a:r>
            <a:r>
              <a:rPr lang="en-US" dirty="0"/>
              <a:t> </a:t>
            </a:r>
            <a:r>
              <a:rPr lang="ko-KR" altLang="en-US" dirty="0">
                <a:ea typeface="맑은 고딕"/>
              </a:rPr>
              <a:t>분쟁에</a:t>
            </a:r>
            <a:r>
              <a:rPr lang="en-US" dirty="0"/>
              <a:t> </a:t>
            </a:r>
            <a:r>
              <a:rPr lang="ko-KR" altLang="en-US" dirty="0">
                <a:ea typeface="맑은 고딕"/>
              </a:rPr>
              <a:t>가려졌습니다</a:t>
            </a:r>
            <a:r>
              <a:rPr lang="en-US" dirty="0"/>
              <a:t>. </a:t>
            </a:r>
            <a:r>
              <a:rPr lang="ko-KR" altLang="en-US" dirty="0">
                <a:ea typeface="맑은 고딕"/>
              </a:rPr>
              <a:t>그녀의</a:t>
            </a:r>
            <a:r>
              <a:rPr lang="en-US" dirty="0"/>
              <a:t> </a:t>
            </a:r>
            <a:r>
              <a:rPr lang="ko-KR" altLang="en-US" dirty="0">
                <a:ea typeface="맑은 고딕"/>
              </a:rPr>
              <a:t>가족은</a:t>
            </a:r>
            <a:r>
              <a:rPr lang="en-US" dirty="0"/>
              <a:t> </a:t>
            </a:r>
            <a:r>
              <a:rPr lang="ko-KR" altLang="en-US" dirty="0">
                <a:ea typeface="맑은 고딕"/>
              </a:rPr>
              <a:t>전쟁이</a:t>
            </a:r>
            <a:r>
              <a:rPr lang="en-US" dirty="0"/>
              <a:t> </a:t>
            </a:r>
            <a:r>
              <a:rPr lang="ko-KR" altLang="en-US" dirty="0">
                <a:ea typeface="맑은 고딕"/>
              </a:rPr>
              <a:t>시작된</a:t>
            </a:r>
            <a:r>
              <a:rPr lang="en-US" dirty="0"/>
              <a:t> </a:t>
            </a:r>
            <a:r>
              <a:rPr lang="ko-KR" altLang="en-US" dirty="0">
                <a:ea typeface="맑은 고딕"/>
              </a:rPr>
              <a:t>지</a:t>
            </a:r>
            <a:r>
              <a:rPr lang="en-US" dirty="0"/>
              <a:t> </a:t>
            </a:r>
            <a:r>
              <a:rPr lang="ko-KR" altLang="en-US" dirty="0">
                <a:ea typeface="맑은 고딕"/>
              </a:rPr>
              <a:t>거의</a:t>
            </a:r>
            <a:r>
              <a:rPr lang="en-US" dirty="0"/>
              <a:t> 3</a:t>
            </a:r>
            <a:r>
              <a:rPr lang="ko-KR" altLang="en-US" dirty="0">
                <a:ea typeface="맑은 고딕"/>
              </a:rPr>
              <a:t>주가</a:t>
            </a:r>
            <a:r>
              <a:rPr lang="en-US" dirty="0"/>
              <a:t> </a:t>
            </a:r>
            <a:r>
              <a:rPr lang="ko-KR" altLang="en-US" dirty="0">
                <a:ea typeface="맑은 고딕"/>
              </a:rPr>
              <a:t>다</a:t>
            </a:r>
            <a:r>
              <a:rPr lang="en-US" dirty="0"/>
              <a:t> </a:t>
            </a:r>
            <a:r>
              <a:rPr lang="ko-KR" altLang="en-US" dirty="0">
                <a:ea typeface="맑은 고딕"/>
              </a:rPr>
              <a:t>되어가도록</a:t>
            </a:r>
            <a:r>
              <a:rPr lang="en-US" dirty="0"/>
              <a:t> </a:t>
            </a:r>
            <a:r>
              <a:rPr lang="ko-KR" altLang="en-US" dirty="0">
                <a:ea typeface="맑은 고딕"/>
              </a:rPr>
              <a:t>그녀와</a:t>
            </a:r>
            <a:r>
              <a:rPr lang="en-US" dirty="0"/>
              <a:t> </a:t>
            </a:r>
            <a:r>
              <a:rPr lang="ko-KR" altLang="en-US" dirty="0">
                <a:ea typeface="맑은 고딕"/>
              </a:rPr>
              <a:t>연락이</a:t>
            </a:r>
            <a:r>
              <a:rPr lang="en-US" dirty="0"/>
              <a:t> </a:t>
            </a:r>
            <a:r>
              <a:rPr lang="ko-KR" altLang="en-US" dirty="0">
                <a:ea typeface="맑은 고딕"/>
              </a:rPr>
              <a:t>닿지</a:t>
            </a:r>
            <a:r>
              <a:rPr lang="en-US" dirty="0"/>
              <a:t> </a:t>
            </a:r>
            <a:r>
              <a:rPr lang="ko-KR" altLang="en-US" dirty="0">
                <a:ea typeface="맑은 고딕"/>
              </a:rPr>
              <a:t>않고</a:t>
            </a:r>
            <a:r>
              <a:rPr lang="en-US" dirty="0"/>
              <a:t> </a:t>
            </a:r>
            <a:r>
              <a:rPr lang="ko-KR" altLang="en-US" dirty="0">
                <a:ea typeface="맑은 고딕"/>
              </a:rPr>
              <a:t>있으며</a:t>
            </a:r>
            <a:r>
              <a:rPr lang="en-US" dirty="0"/>
              <a:t>, </a:t>
            </a:r>
            <a:r>
              <a:rPr lang="ko-KR" altLang="en-US" dirty="0">
                <a:ea typeface="맑은 고딕"/>
              </a:rPr>
              <a:t>그녀의</a:t>
            </a:r>
            <a:r>
              <a:rPr lang="en-US" dirty="0"/>
              <a:t> </a:t>
            </a:r>
            <a:r>
              <a:rPr lang="ko-KR" altLang="en-US" dirty="0">
                <a:ea typeface="맑은 고딕"/>
              </a:rPr>
              <a:t>상태와</a:t>
            </a:r>
            <a:r>
              <a:rPr lang="en-US" dirty="0"/>
              <a:t> </a:t>
            </a:r>
            <a:r>
              <a:rPr lang="ko-KR" altLang="en-US" dirty="0">
                <a:ea typeface="맑은 고딕"/>
              </a:rPr>
              <a:t>안전에</a:t>
            </a:r>
            <a:r>
              <a:rPr lang="en-US" dirty="0"/>
              <a:t> </a:t>
            </a:r>
            <a:r>
              <a:rPr lang="ko-KR" altLang="en-US" dirty="0">
                <a:ea typeface="맑은 고딕"/>
              </a:rPr>
              <a:t>대해</a:t>
            </a:r>
            <a:r>
              <a:rPr lang="en-US" dirty="0"/>
              <a:t> </a:t>
            </a:r>
            <a:r>
              <a:rPr lang="ko-KR" altLang="en-US" dirty="0">
                <a:ea typeface="맑은 고딕"/>
              </a:rPr>
              <a:t>깊이</a:t>
            </a:r>
            <a:r>
              <a:rPr lang="en-US" dirty="0"/>
              <a:t> </a:t>
            </a:r>
            <a:r>
              <a:rPr lang="ko-KR" altLang="en-US" dirty="0">
                <a:ea typeface="맑은 고딕"/>
              </a:rPr>
              <a:t>걱정하고</a:t>
            </a:r>
            <a:r>
              <a:rPr lang="en-US" dirty="0"/>
              <a:t> </a:t>
            </a:r>
            <a:r>
              <a:rPr lang="ko-KR" altLang="en-US" dirty="0">
                <a:ea typeface="맑은 고딕"/>
              </a:rPr>
              <a:t>있다고</a:t>
            </a:r>
            <a:r>
              <a:rPr lang="en-US" dirty="0"/>
              <a:t> </a:t>
            </a:r>
            <a:r>
              <a:rPr lang="ko-KR" altLang="en-US" dirty="0">
                <a:ea typeface="맑은 고딕"/>
              </a:rPr>
              <a:t>말합니다</a:t>
            </a:r>
            <a:r>
              <a:rPr lang="en-US" dirty="0"/>
              <a:t>. </a:t>
            </a:r>
            <a:r>
              <a:rPr lang="ko-KR" altLang="en-US" dirty="0">
                <a:ea typeface="맑은 고딕"/>
              </a:rPr>
              <a:t>시민은</a:t>
            </a:r>
            <a:r>
              <a:rPr lang="en-US" dirty="0"/>
              <a:t> </a:t>
            </a:r>
            <a:r>
              <a:rPr lang="ko-KR" altLang="en-US" dirty="0">
                <a:ea typeface="맑은 고딕"/>
              </a:rPr>
              <a:t>테헤란의</a:t>
            </a:r>
            <a:r>
              <a:rPr lang="en-US" dirty="0"/>
              <a:t> </a:t>
            </a:r>
            <a:r>
              <a:rPr lang="ko-KR" altLang="en-US" dirty="0">
                <a:ea typeface="맑은 고딕"/>
              </a:rPr>
              <a:t>에빈</a:t>
            </a:r>
            <a:r>
              <a:rPr lang="en-US" dirty="0"/>
              <a:t>(Evin) </a:t>
            </a:r>
            <a:r>
              <a:rPr lang="ko-KR" altLang="en-US" dirty="0">
                <a:ea typeface="맑은 고딕"/>
              </a:rPr>
              <a:t>교도소에</a:t>
            </a:r>
            <a:r>
              <a:rPr lang="en-US" dirty="0"/>
              <a:t> </a:t>
            </a:r>
            <a:r>
              <a:rPr lang="ko-KR" altLang="en-US" dirty="0">
                <a:ea typeface="맑은 고딕"/>
              </a:rPr>
              <a:t>수감되어</a:t>
            </a:r>
            <a:r>
              <a:rPr lang="en-US" dirty="0"/>
              <a:t> </a:t>
            </a:r>
            <a:r>
              <a:rPr lang="ko-KR" altLang="en-US" dirty="0">
                <a:ea typeface="맑은 고딕"/>
              </a:rPr>
              <a:t>있었으며</a:t>
            </a:r>
            <a:r>
              <a:rPr lang="en-US" dirty="0"/>
              <a:t>, </a:t>
            </a:r>
            <a:r>
              <a:rPr lang="ko-KR" altLang="en-US" dirty="0">
                <a:ea typeface="맑은 고딕"/>
              </a:rPr>
              <a:t>지난</a:t>
            </a:r>
            <a:r>
              <a:rPr lang="en-US" dirty="0"/>
              <a:t> </a:t>
            </a:r>
            <a:r>
              <a:rPr lang="ko-KR" altLang="en-US" dirty="0">
                <a:ea typeface="맑은 고딕"/>
              </a:rPr>
              <a:t>토요일은</a:t>
            </a:r>
            <a:r>
              <a:rPr lang="en-US" dirty="0"/>
              <a:t> </a:t>
            </a:r>
            <a:r>
              <a:rPr lang="ko-KR" altLang="en-US" dirty="0">
                <a:ea typeface="맑은 고딕"/>
              </a:rPr>
              <a:t>그녀의</a:t>
            </a:r>
            <a:r>
              <a:rPr lang="en-US" dirty="0"/>
              <a:t> 48</a:t>
            </a:r>
            <a:r>
              <a:rPr lang="ko-KR" altLang="en-US" dirty="0">
                <a:ea typeface="맑은 고딕"/>
              </a:rPr>
              <a:t>번째</a:t>
            </a:r>
            <a:r>
              <a:rPr lang="en-US" dirty="0"/>
              <a:t> </a:t>
            </a:r>
            <a:r>
              <a:rPr lang="ko-KR" altLang="en-US" dirty="0">
                <a:ea typeface="맑은 고딕"/>
              </a:rPr>
              <a:t>생일이었습니다</a:t>
            </a:r>
            <a:r>
              <a:rPr lang="en-US" dirty="0"/>
              <a:t>. </a:t>
            </a:r>
            <a:r>
              <a:rPr lang="ko-KR" altLang="en-US" dirty="0">
                <a:ea typeface="맑은 고딕"/>
              </a:rPr>
              <a:t>그녀는</a:t>
            </a:r>
            <a:r>
              <a:rPr lang="en-US" dirty="0"/>
              <a:t> </a:t>
            </a:r>
            <a:r>
              <a:rPr lang="ko-KR" altLang="en-US" dirty="0">
                <a:ea typeface="맑은 고딕"/>
              </a:rPr>
              <a:t>당국이</a:t>
            </a:r>
            <a:r>
              <a:rPr lang="en-US" dirty="0"/>
              <a:t> '</a:t>
            </a:r>
            <a:r>
              <a:rPr lang="ko-KR" altLang="en-US" dirty="0">
                <a:ea typeface="맑은 고딕"/>
              </a:rPr>
              <a:t>국가</a:t>
            </a:r>
            <a:r>
              <a:rPr lang="en-US" dirty="0"/>
              <a:t> </a:t>
            </a:r>
            <a:r>
              <a:rPr lang="ko-KR" altLang="en-US" dirty="0">
                <a:ea typeface="맑은 고딕"/>
              </a:rPr>
              <a:t>안보에</a:t>
            </a:r>
            <a:r>
              <a:rPr lang="en-US" dirty="0"/>
              <a:t> </a:t>
            </a:r>
            <a:r>
              <a:rPr lang="ko-KR" altLang="en-US" dirty="0">
                <a:ea typeface="맑은 고딕"/>
              </a:rPr>
              <a:t>반하는</a:t>
            </a:r>
            <a:r>
              <a:rPr lang="en-US" dirty="0"/>
              <a:t> </a:t>
            </a:r>
            <a:r>
              <a:rPr lang="ko-KR" altLang="en-US" dirty="0">
                <a:ea typeface="맑은 고딕"/>
              </a:rPr>
              <a:t>행위</a:t>
            </a:r>
            <a:r>
              <a:rPr lang="en-US" dirty="0"/>
              <a:t>'</a:t>
            </a:r>
            <a:r>
              <a:rPr lang="ko-KR" altLang="en-US" dirty="0">
                <a:ea typeface="맑은 고딕"/>
              </a:rPr>
              <a:t>라고</a:t>
            </a:r>
            <a:r>
              <a:rPr lang="en-US" dirty="0"/>
              <a:t> </a:t>
            </a:r>
            <a:r>
              <a:rPr lang="ko-KR" altLang="en-US" dirty="0">
                <a:ea typeface="맑은 고딕"/>
              </a:rPr>
              <a:t>규정한</a:t>
            </a:r>
            <a:r>
              <a:rPr lang="en-US" dirty="0"/>
              <a:t> </a:t>
            </a:r>
            <a:r>
              <a:rPr lang="ko-KR" altLang="en-US" dirty="0">
                <a:ea typeface="맑은 고딕"/>
              </a:rPr>
              <a:t>가정</a:t>
            </a:r>
            <a:r>
              <a:rPr lang="en-US" dirty="0"/>
              <a:t> </a:t>
            </a:r>
            <a:r>
              <a:rPr lang="ko-KR" altLang="en-US" dirty="0">
                <a:ea typeface="맑은 고딕"/>
              </a:rPr>
              <a:t>교회</a:t>
            </a:r>
            <a:r>
              <a:rPr lang="en-US" dirty="0"/>
              <a:t> </a:t>
            </a:r>
            <a:r>
              <a:rPr lang="ko-KR" altLang="en-US" dirty="0">
                <a:ea typeface="맑은 고딕"/>
              </a:rPr>
              <a:t>활동과</a:t>
            </a:r>
            <a:r>
              <a:rPr lang="en-US" dirty="0"/>
              <a:t> </a:t>
            </a:r>
            <a:r>
              <a:rPr lang="ko-KR" altLang="en-US" dirty="0">
                <a:ea typeface="맑은 고딕"/>
              </a:rPr>
              <a:t>관련된</a:t>
            </a:r>
            <a:r>
              <a:rPr lang="en-US" dirty="0"/>
              <a:t> </a:t>
            </a:r>
            <a:r>
              <a:rPr lang="ko-KR" altLang="en-US" dirty="0">
                <a:ea typeface="맑은 고딕"/>
              </a:rPr>
              <a:t>혐의로</a:t>
            </a:r>
            <a:r>
              <a:rPr lang="en-US" dirty="0"/>
              <a:t> 10</a:t>
            </a:r>
            <a:r>
              <a:rPr lang="ko-KR" altLang="en-US" dirty="0">
                <a:ea typeface="맑은 고딕"/>
              </a:rPr>
              <a:t>년의</a:t>
            </a:r>
            <a:r>
              <a:rPr lang="en-US" dirty="0"/>
              <a:t> </a:t>
            </a:r>
            <a:r>
              <a:rPr lang="ko-KR" altLang="en-US" dirty="0">
                <a:ea typeface="맑은 고딕"/>
              </a:rPr>
              <a:t>징역형을</a:t>
            </a:r>
            <a:r>
              <a:rPr lang="en-US" dirty="0"/>
              <a:t> </a:t>
            </a:r>
            <a:r>
              <a:rPr lang="ko-KR" altLang="en-US" dirty="0">
                <a:ea typeface="맑은 고딕"/>
              </a:rPr>
              <a:t>선고받고</a:t>
            </a:r>
            <a:r>
              <a:rPr lang="en-US" dirty="0"/>
              <a:t> </a:t>
            </a:r>
            <a:r>
              <a:rPr lang="ko-KR" altLang="en-US" dirty="0">
                <a:ea typeface="맑은 고딕"/>
              </a:rPr>
              <a:t>복역</a:t>
            </a:r>
            <a:r>
              <a:rPr lang="en-US" dirty="0"/>
              <a:t> </a:t>
            </a:r>
            <a:r>
              <a:rPr lang="ko-KR" altLang="en-US" dirty="0">
                <a:ea typeface="맑은 고딕"/>
              </a:rPr>
              <a:t>중이었습니다</a:t>
            </a:r>
            <a:r>
              <a:rPr lang="en-US" dirty="0"/>
              <a:t>.</a:t>
            </a:r>
            <a:endParaRPr lang="en-US" dirty="0">
              <a:ea typeface="맑은 고딕"/>
            </a:endParaRPr>
          </a:p>
          <a:p>
            <a:r>
              <a:rPr lang="ko-KR" altLang="en-US">
                <a:ea typeface="맑은 고딕"/>
              </a:rPr>
              <a:t>전쟁</a:t>
            </a:r>
            <a:r>
              <a:rPr lang="en-US"/>
              <a:t> 전 </a:t>
            </a:r>
            <a:r>
              <a:rPr lang="ko-KR" altLang="en-US">
                <a:ea typeface="맑은 고딕"/>
              </a:rPr>
              <a:t>최근</a:t>
            </a:r>
            <a:r>
              <a:rPr lang="en-US" dirty="0"/>
              <a:t> </a:t>
            </a:r>
            <a:r>
              <a:rPr lang="ko-KR" altLang="en-US">
                <a:ea typeface="맑은 고딕"/>
              </a:rPr>
              <a:t>상황에서는</a:t>
            </a:r>
            <a:r>
              <a:rPr lang="en-US" dirty="0"/>
              <a:t> </a:t>
            </a:r>
            <a:r>
              <a:rPr lang="ko-KR" altLang="en-US">
                <a:ea typeface="맑은 고딕"/>
              </a:rPr>
              <a:t>그녀의</a:t>
            </a:r>
            <a:r>
              <a:rPr lang="en-US" dirty="0"/>
              <a:t> </a:t>
            </a:r>
            <a:r>
              <a:rPr lang="ko-KR" altLang="en-US">
                <a:ea typeface="맑은 고딕"/>
              </a:rPr>
              <a:t>형량이</a:t>
            </a:r>
            <a:r>
              <a:rPr lang="en-US"/>
              <a:t> 3</a:t>
            </a:r>
            <a:r>
              <a:rPr lang="ko-KR" altLang="en-US">
                <a:ea typeface="맑은 고딕"/>
              </a:rPr>
              <a:t>년</a:t>
            </a:r>
            <a:r>
              <a:rPr lang="en-US"/>
              <a:t> 6</a:t>
            </a:r>
            <a:r>
              <a:rPr lang="ko-KR" altLang="en-US">
                <a:ea typeface="맑은 고딕"/>
              </a:rPr>
              <a:t>개월로</a:t>
            </a:r>
            <a:r>
              <a:rPr lang="en-US" dirty="0"/>
              <a:t> </a:t>
            </a:r>
            <a:r>
              <a:rPr lang="ko-KR" altLang="en-US">
                <a:ea typeface="맑은 고딕"/>
              </a:rPr>
              <a:t>감형되었습니다</a:t>
            </a:r>
            <a:r>
              <a:rPr lang="en-US"/>
              <a:t>. </a:t>
            </a:r>
            <a:r>
              <a:rPr lang="ko-KR" altLang="en-US">
                <a:ea typeface="맑은 고딕"/>
              </a:rPr>
              <a:t>심지어</a:t>
            </a:r>
            <a:r>
              <a:rPr lang="en-US" dirty="0"/>
              <a:t> </a:t>
            </a:r>
            <a:r>
              <a:rPr lang="ko-KR" altLang="en-US">
                <a:ea typeface="맑은 고딕"/>
              </a:rPr>
              <a:t>남은</a:t>
            </a:r>
            <a:r>
              <a:rPr lang="en-US" dirty="0"/>
              <a:t> </a:t>
            </a:r>
            <a:r>
              <a:rPr lang="ko-KR" altLang="en-US">
                <a:ea typeface="맑은 고딕"/>
              </a:rPr>
              <a:t>형기를</a:t>
            </a:r>
            <a:r>
              <a:rPr lang="en-US" dirty="0"/>
              <a:t> </a:t>
            </a:r>
            <a:r>
              <a:rPr lang="ko-KR" altLang="en-US">
                <a:ea typeface="맑은 고딕"/>
              </a:rPr>
              <a:t>전자</a:t>
            </a:r>
            <a:r>
              <a:rPr lang="en-US" dirty="0"/>
              <a:t> </a:t>
            </a:r>
            <a:r>
              <a:rPr lang="ko-KR" altLang="en-US">
                <a:ea typeface="맑은 고딕"/>
              </a:rPr>
              <a:t>감시</a:t>
            </a:r>
            <a:r>
              <a:rPr lang="en-US" dirty="0"/>
              <a:t> </a:t>
            </a:r>
            <a:r>
              <a:rPr lang="ko-KR" altLang="en-US">
                <a:ea typeface="맑은 고딕"/>
              </a:rPr>
              <a:t>장치를</a:t>
            </a:r>
            <a:r>
              <a:rPr lang="en-US" dirty="0"/>
              <a:t> </a:t>
            </a:r>
            <a:r>
              <a:rPr lang="ko-KR" altLang="en-US">
                <a:ea typeface="맑은 고딕"/>
              </a:rPr>
              <a:t>착용한</a:t>
            </a:r>
            <a:r>
              <a:rPr lang="en-US" dirty="0"/>
              <a:t> </a:t>
            </a:r>
            <a:r>
              <a:rPr lang="ko-KR" altLang="en-US">
                <a:ea typeface="맑은 고딕"/>
              </a:rPr>
              <a:t>채</a:t>
            </a:r>
            <a:r>
              <a:rPr lang="en-US" dirty="0"/>
              <a:t> </a:t>
            </a:r>
            <a:r>
              <a:rPr lang="ko-KR" altLang="en-US">
                <a:ea typeface="맑은 고딕"/>
              </a:rPr>
              <a:t>교도소</a:t>
            </a:r>
            <a:r>
              <a:rPr lang="en-US" dirty="0"/>
              <a:t> </a:t>
            </a:r>
            <a:r>
              <a:rPr lang="ko-KR" altLang="en-US">
                <a:ea typeface="맑은 고딕"/>
              </a:rPr>
              <a:t>밖에서</a:t>
            </a:r>
            <a:r>
              <a:rPr lang="en-US" dirty="0"/>
              <a:t> </a:t>
            </a:r>
            <a:r>
              <a:rPr lang="ko-KR" altLang="en-US">
                <a:ea typeface="맑은 고딕"/>
              </a:rPr>
              <a:t>복역하도록</a:t>
            </a:r>
            <a:r>
              <a:rPr lang="en-US" dirty="0"/>
              <a:t> </a:t>
            </a:r>
            <a:r>
              <a:rPr lang="ko-KR" altLang="en-US">
                <a:ea typeface="맑은 고딕"/>
              </a:rPr>
              <a:t>허용하는</a:t>
            </a:r>
            <a:r>
              <a:rPr lang="en-US" dirty="0"/>
              <a:t> </a:t>
            </a:r>
            <a:r>
              <a:rPr lang="ko-KR" altLang="en-US">
                <a:ea typeface="맑은 고딕"/>
              </a:rPr>
              <a:t>합의도</a:t>
            </a:r>
            <a:r>
              <a:rPr lang="en-US" dirty="0"/>
              <a:t> </a:t>
            </a:r>
            <a:r>
              <a:rPr lang="ko-KR" altLang="en-US">
                <a:ea typeface="맑은 고딕"/>
              </a:rPr>
              <a:t>있었습니다</a:t>
            </a:r>
            <a:r>
              <a:rPr lang="en-US"/>
              <a:t>. </a:t>
            </a:r>
            <a:r>
              <a:rPr lang="ko-KR" altLang="en-US">
                <a:ea typeface="맑은 고딕"/>
              </a:rPr>
              <a:t>그러나</a:t>
            </a:r>
            <a:r>
              <a:rPr lang="en-US" dirty="0"/>
              <a:t> </a:t>
            </a:r>
            <a:r>
              <a:rPr lang="ko-KR" altLang="en-US">
                <a:ea typeface="맑은 고딕"/>
              </a:rPr>
              <a:t>분쟁이</a:t>
            </a:r>
            <a:r>
              <a:rPr lang="en-US" dirty="0"/>
              <a:t> </a:t>
            </a:r>
            <a:r>
              <a:rPr lang="ko-KR" altLang="en-US">
                <a:ea typeface="맑은 고딕"/>
              </a:rPr>
              <a:t>터지면서</a:t>
            </a:r>
            <a:r>
              <a:rPr lang="en-US" dirty="0"/>
              <a:t> </a:t>
            </a:r>
            <a:r>
              <a:rPr lang="ko-KR" altLang="en-US">
                <a:ea typeface="맑은 고딕"/>
              </a:rPr>
              <a:t>그녀와의</a:t>
            </a:r>
            <a:r>
              <a:rPr lang="en-US" dirty="0"/>
              <a:t> </a:t>
            </a:r>
            <a:r>
              <a:rPr lang="ko-KR" altLang="en-US">
                <a:ea typeface="맑은 고딕"/>
              </a:rPr>
              <a:t>모든</a:t>
            </a:r>
            <a:r>
              <a:rPr lang="en-US" dirty="0"/>
              <a:t> </a:t>
            </a:r>
            <a:r>
              <a:rPr lang="ko-KR" altLang="en-US">
                <a:ea typeface="맑은 고딕"/>
              </a:rPr>
              <a:t>연락이</a:t>
            </a:r>
            <a:r>
              <a:rPr lang="en-US" dirty="0"/>
              <a:t> </a:t>
            </a:r>
            <a:r>
              <a:rPr lang="ko-KR" altLang="en-US">
                <a:ea typeface="맑은 고딕"/>
              </a:rPr>
              <a:t>끊겼으며</a:t>
            </a:r>
            <a:r>
              <a:rPr lang="en-US"/>
              <a:t>, </a:t>
            </a:r>
            <a:r>
              <a:rPr lang="ko-KR" altLang="en-US">
                <a:ea typeface="맑은 고딕"/>
              </a:rPr>
              <a:t>이는</a:t>
            </a:r>
            <a:r>
              <a:rPr lang="en-US" dirty="0"/>
              <a:t> </a:t>
            </a:r>
            <a:r>
              <a:rPr lang="ko-KR" altLang="en-US">
                <a:ea typeface="맑은 고딕"/>
              </a:rPr>
              <a:t>오늘날</a:t>
            </a:r>
            <a:r>
              <a:rPr lang="en-US" dirty="0"/>
              <a:t> </a:t>
            </a:r>
            <a:r>
              <a:rPr lang="ko-KR" altLang="en-US">
                <a:ea typeface="맑은 고딕"/>
              </a:rPr>
              <a:t>이란</a:t>
            </a:r>
            <a:r>
              <a:rPr lang="en-US" dirty="0"/>
              <a:t> </a:t>
            </a:r>
            <a:r>
              <a:rPr lang="ko-KR" altLang="en-US">
                <a:ea typeface="맑은 고딕"/>
              </a:rPr>
              <a:t>내</a:t>
            </a:r>
            <a:r>
              <a:rPr lang="en-US" dirty="0"/>
              <a:t> </a:t>
            </a:r>
            <a:r>
              <a:rPr lang="ko-KR" altLang="en-US">
                <a:ea typeface="맑은 고딕"/>
              </a:rPr>
              <a:t>많은</a:t>
            </a:r>
            <a:r>
              <a:rPr lang="en-US" dirty="0"/>
              <a:t> </a:t>
            </a:r>
            <a:r>
              <a:rPr lang="ko-KR" altLang="en-US">
                <a:ea typeface="맑은 고딕"/>
              </a:rPr>
              <a:t>다른</a:t>
            </a:r>
            <a:r>
              <a:rPr lang="en-US" dirty="0"/>
              <a:t> </a:t>
            </a:r>
            <a:r>
              <a:rPr lang="ko-KR" altLang="en-US">
                <a:ea typeface="맑은 고딕"/>
              </a:rPr>
              <a:t>수감자가</a:t>
            </a:r>
            <a:r>
              <a:rPr lang="en-US" dirty="0"/>
              <a:t> </a:t>
            </a:r>
            <a:r>
              <a:rPr lang="ko-KR" altLang="en-US">
                <a:ea typeface="맑은 고딕"/>
              </a:rPr>
              <a:t>처한</a:t>
            </a:r>
            <a:r>
              <a:rPr lang="en-US" dirty="0"/>
              <a:t> </a:t>
            </a:r>
            <a:r>
              <a:rPr lang="ko-KR" altLang="en-US">
                <a:ea typeface="맑은 고딕"/>
              </a:rPr>
              <a:t>상황과</a:t>
            </a:r>
            <a:r>
              <a:rPr lang="en-US" dirty="0"/>
              <a:t> </a:t>
            </a:r>
            <a:r>
              <a:rPr lang="ko-KR" altLang="en-US">
                <a:ea typeface="맑은 고딕"/>
              </a:rPr>
              <a:t>마찬가지입니다</a:t>
            </a:r>
            <a:r>
              <a:rPr lang="en-US"/>
              <a:t>.</a:t>
            </a:r>
          </a:p>
          <a:p>
            <a:r>
              <a:rPr lang="ko-KR" altLang="en-US">
                <a:ea typeface="맑은 고딕"/>
              </a:rPr>
              <a:t>에빈과</a:t>
            </a:r>
            <a:r>
              <a:rPr lang="en-US" dirty="0"/>
              <a:t> </a:t>
            </a:r>
            <a:r>
              <a:rPr lang="ko-KR" altLang="en-US">
                <a:ea typeface="맑은 고딕"/>
              </a:rPr>
              <a:t>같은</a:t>
            </a:r>
            <a:r>
              <a:rPr lang="en-US" dirty="0"/>
              <a:t> </a:t>
            </a:r>
            <a:r>
              <a:rPr lang="ko-KR" altLang="en-US">
                <a:ea typeface="맑은 고딕"/>
              </a:rPr>
              <a:t>교도소의</a:t>
            </a:r>
            <a:r>
              <a:rPr lang="en-US" dirty="0"/>
              <a:t> </a:t>
            </a:r>
            <a:r>
              <a:rPr lang="ko-KR" altLang="en-US">
                <a:ea typeface="맑은 고딕"/>
              </a:rPr>
              <a:t>여건은</a:t>
            </a:r>
            <a:r>
              <a:rPr lang="en-US" dirty="0"/>
              <a:t> </a:t>
            </a:r>
            <a:r>
              <a:rPr lang="ko-KR" altLang="en-US">
                <a:ea typeface="맑은 고딕"/>
              </a:rPr>
              <a:t>전쟁</a:t>
            </a:r>
            <a:r>
              <a:rPr lang="en-US" dirty="0"/>
              <a:t> </a:t>
            </a:r>
            <a:r>
              <a:rPr lang="ko-KR" altLang="en-US">
                <a:ea typeface="맑은 고딕"/>
              </a:rPr>
              <a:t>시작</a:t>
            </a:r>
            <a:r>
              <a:rPr lang="en-US" dirty="0"/>
              <a:t> </a:t>
            </a:r>
            <a:r>
              <a:rPr lang="ko-KR" altLang="en-US">
                <a:ea typeface="맑은 고딕"/>
              </a:rPr>
              <a:t>이후</a:t>
            </a:r>
            <a:r>
              <a:rPr lang="en-US" dirty="0"/>
              <a:t> </a:t>
            </a:r>
            <a:r>
              <a:rPr lang="ko-KR" altLang="en-US">
                <a:ea typeface="맑은 고딕"/>
              </a:rPr>
              <a:t>현저히</a:t>
            </a:r>
            <a:r>
              <a:rPr lang="en-US" dirty="0"/>
              <a:t> </a:t>
            </a:r>
            <a:r>
              <a:rPr lang="ko-KR" altLang="en-US">
                <a:ea typeface="맑은 고딕"/>
              </a:rPr>
              <a:t>악화되었습니다</a:t>
            </a:r>
            <a:r>
              <a:rPr lang="en-US"/>
              <a:t>. </a:t>
            </a:r>
            <a:r>
              <a:rPr lang="ko-KR" altLang="en-US">
                <a:ea typeface="맑은 고딕"/>
              </a:rPr>
              <a:t>일반</a:t>
            </a:r>
            <a:r>
              <a:rPr lang="en-US" dirty="0"/>
              <a:t> </a:t>
            </a:r>
            <a:r>
              <a:rPr lang="ko-KR" altLang="en-US">
                <a:ea typeface="맑은 고딕"/>
              </a:rPr>
              <a:t>교도소</a:t>
            </a:r>
            <a:r>
              <a:rPr lang="en-US" dirty="0"/>
              <a:t> </a:t>
            </a:r>
            <a:r>
              <a:rPr lang="ko-KR" altLang="en-US">
                <a:ea typeface="맑은 고딕"/>
              </a:rPr>
              <a:t>간수들이</a:t>
            </a:r>
            <a:r>
              <a:rPr lang="en-US" dirty="0"/>
              <a:t> </a:t>
            </a:r>
            <a:r>
              <a:rPr lang="ko-KR" altLang="en-US">
                <a:ea typeface="맑은 고딕"/>
              </a:rPr>
              <a:t>초소를</a:t>
            </a:r>
            <a:r>
              <a:rPr lang="en-US" dirty="0"/>
              <a:t> </a:t>
            </a:r>
            <a:r>
              <a:rPr lang="ko-KR" altLang="en-US">
                <a:ea typeface="맑은 고딕"/>
              </a:rPr>
              <a:t>떠나고</a:t>
            </a:r>
            <a:r>
              <a:rPr lang="en-US" dirty="0"/>
              <a:t> </a:t>
            </a:r>
            <a:r>
              <a:rPr lang="ko-KR" altLang="en-US">
                <a:ea typeface="맑은 고딕"/>
              </a:rPr>
              <a:t>대신</a:t>
            </a:r>
            <a:r>
              <a:rPr lang="en-US" dirty="0"/>
              <a:t> </a:t>
            </a:r>
            <a:r>
              <a:rPr lang="ko-KR" altLang="en-US">
                <a:ea typeface="맑은 고딕"/>
              </a:rPr>
              <a:t>보안군이</a:t>
            </a:r>
            <a:r>
              <a:rPr lang="en-US" dirty="0"/>
              <a:t> </a:t>
            </a:r>
            <a:r>
              <a:rPr lang="ko-KR" altLang="en-US">
                <a:ea typeface="맑은 고딕"/>
              </a:rPr>
              <a:t>통제권을</a:t>
            </a:r>
            <a:r>
              <a:rPr lang="en-US" dirty="0"/>
              <a:t> </a:t>
            </a:r>
            <a:r>
              <a:rPr lang="ko-KR" altLang="en-US">
                <a:ea typeface="맑은 고딕"/>
              </a:rPr>
              <a:t>장악했다는</a:t>
            </a:r>
            <a:r>
              <a:rPr lang="en-US" dirty="0"/>
              <a:t> </a:t>
            </a:r>
            <a:r>
              <a:rPr lang="ko-KR" altLang="en-US">
                <a:ea typeface="맑은 고딕"/>
              </a:rPr>
              <a:t>주장이</a:t>
            </a:r>
            <a:r>
              <a:rPr lang="en-US" dirty="0"/>
              <a:t> </a:t>
            </a:r>
            <a:r>
              <a:rPr lang="ko-KR" altLang="en-US">
                <a:ea typeface="맑은 고딕"/>
              </a:rPr>
              <a:t>제기되고</a:t>
            </a:r>
            <a:r>
              <a:rPr lang="en-US" dirty="0"/>
              <a:t> </a:t>
            </a:r>
            <a:r>
              <a:rPr lang="ko-KR" altLang="en-US">
                <a:ea typeface="맑은 고딕"/>
              </a:rPr>
              <a:t>있습니다</a:t>
            </a:r>
            <a:r>
              <a:rPr lang="en-US"/>
              <a:t>. </a:t>
            </a:r>
            <a:r>
              <a:rPr lang="ko-KR" altLang="en-US">
                <a:ea typeface="맑은 고딕"/>
              </a:rPr>
              <a:t>가족</a:t>
            </a:r>
            <a:r>
              <a:rPr lang="en-US" dirty="0"/>
              <a:t> </a:t>
            </a:r>
            <a:r>
              <a:rPr lang="ko-KR" altLang="en-US">
                <a:ea typeface="맑은 고딕"/>
              </a:rPr>
              <a:t>면회와</a:t>
            </a:r>
            <a:r>
              <a:rPr lang="en-US" dirty="0"/>
              <a:t> </a:t>
            </a:r>
            <a:r>
              <a:rPr lang="ko-KR" altLang="en-US">
                <a:ea typeface="맑은 고딕"/>
              </a:rPr>
              <a:t>진료</a:t>
            </a:r>
            <a:r>
              <a:rPr lang="en-US" dirty="0"/>
              <a:t> </a:t>
            </a:r>
            <a:r>
              <a:rPr lang="ko-KR" altLang="en-US">
                <a:ea typeface="맑은 고딕"/>
              </a:rPr>
              <a:t>예약이</a:t>
            </a:r>
            <a:r>
              <a:rPr lang="en-US" dirty="0"/>
              <a:t> </a:t>
            </a:r>
            <a:r>
              <a:rPr lang="ko-KR" altLang="en-US">
                <a:ea typeface="맑은 고딕"/>
              </a:rPr>
              <a:t>중단된</a:t>
            </a:r>
            <a:r>
              <a:rPr lang="en-US" dirty="0"/>
              <a:t> </a:t>
            </a:r>
            <a:r>
              <a:rPr lang="ko-KR" altLang="en-US">
                <a:ea typeface="맑은 고딕"/>
              </a:rPr>
              <a:t>것으로</a:t>
            </a:r>
            <a:r>
              <a:rPr lang="en-US" dirty="0"/>
              <a:t> </a:t>
            </a:r>
            <a:r>
              <a:rPr lang="ko-KR" altLang="en-US">
                <a:ea typeface="맑은 고딕"/>
              </a:rPr>
              <a:t>알려졌으며</a:t>
            </a:r>
            <a:r>
              <a:rPr lang="en-US"/>
              <a:t>, </a:t>
            </a:r>
            <a:r>
              <a:rPr lang="ko-KR" altLang="en-US">
                <a:ea typeface="맑은 고딕"/>
              </a:rPr>
              <a:t>의료</a:t>
            </a:r>
            <a:r>
              <a:rPr lang="en-US" dirty="0"/>
              <a:t> </a:t>
            </a:r>
            <a:r>
              <a:rPr lang="ko-KR" altLang="en-US">
                <a:ea typeface="맑은 고딕"/>
              </a:rPr>
              <a:t>서비스에</a:t>
            </a:r>
            <a:r>
              <a:rPr lang="en-US" dirty="0"/>
              <a:t> </a:t>
            </a:r>
            <a:r>
              <a:rPr lang="ko-KR" altLang="en-US">
                <a:ea typeface="맑은 고딕"/>
              </a:rPr>
              <a:t>대한</a:t>
            </a:r>
            <a:r>
              <a:rPr lang="en-US" dirty="0"/>
              <a:t> </a:t>
            </a:r>
            <a:r>
              <a:rPr lang="ko-KR" altLang="en-US">
                <a:ea typeface="맑은 고딕"/>
              </a:rPr>
              <a:t>접근도</a:t>
            </a:r>
            <a:r>
              <a:rPr lang="en-US" dirty="0"/>
              <a:t> </a:t>
            </a:r>
            <a:r>
              <a:rPr lang="ko-KR" altLang="en-US">
                <a:ea typeface="맑은 고딕"/>
              </a:rPr>
              <a:t>엄격히</a:t>
            </a:r>
            <a:r>
              <a:rPr lang="en-US" dirty="0"/>
              <a:t> </a:t>
            </a:r>
            <a:r>
              <a:rPr lang="ko-KR" altLang="en-US">
                <a:ea typeface="맑은 고딕"/>
              </a:rPr>
              <a:t>제한되었습니다</a:t>
            </a:r>
            <a:r>
              <a:rPr lang="en-US"/>
              <a:t>. </a:t>
            </a:r>
            <a:r>
              <a:rPr lang="ko-KR" altLang="en-US">
                <a:ea typeface="맑은 고딕"/>
              </a:rPr>
              <a:t>어떤</a:t>
            </a:r>
            <a:r>
              <a:rPr lang="en-US" dirty="0"/>
              <a:t> </a:t>
            </a:r>
            <a:r>
              <a:rPr lang="ko-KR" altLang="en-US">
                <a:ea typeface="맑은 고딕"/>
              </a:rPr>
              <a:t>경우에는</a:t>
            </a:r>
            <a:r>
              <a:rPr lang="en-US" dirty="0"/>
              <a:t> </a:t>
            </a:r>
            <a:r>
              <a:rPr lang="ko-KR" altLang="en-US">
                <a:ea typeface="맑은 고딕"/>
              </a:rPr>
              <a:t>수감자들이</a:t>
            </a:r>
            <a:r>
              <a:rPr lang="en-US" dirty="0"/>
              <a:t> </a:t>
            </a:r>
            <a:r>
              <a:rPr lang="ko-KR" altLang="en-US">
                <a:ea typeface="맑은 고딕"/>
              </a:rPr>
              <a:t>질</a:t>
            </a:r>
            <a:r>
              <a:rPr lang="en-US" dirty="0"/>
              <a:t> </a:t>
            </a:r>
            <a:r>
              <a:rPr lang="ko-KR" altLang="en-US">
                <a:ea typeface="맑은 고딕"/>
              </a:rPr>
              <a:t>낮은</a:t>
            </a:r>
            <a:r>
              <a:rPr lang="en-US" dirty="0"/>
              <a:t> </a:t>
            </a:r>
            <a:r>
              <a:rPr lang="ko-KR" altLang="en-US">
                <a:ea typeface="맑은 고딕"/>
              </a:rPr>
              <a:t>소량의</a:t>
            </a:r>
            <a:r>
              <a:rPr lang="en-US" dirty="0"/>
              <a:t> </a:t>
            </a:r>
            <a:r>
              <a:rPr lang="ko-KR" altLang="en-US">
                <a:ea typeface="맑은 고딕"/>
              </a:rPr>
              <a:t>식사를</a:t>
            </a:r>
            <a:r>
              <a:rPr lang="en-US" dirty="0"/>
              <a:t> </a:t>
            </a:r>
            <a:r>
              <a:rPr lang="ko-KR" altLang="en-US">
                <a:ea typeface="맑은 고딕"/>
              </a:rPr>
              <a:t>하루에</a:t>
            </a:r>
            <a:r>
              <a:rPr lang="en-US" dirty="0"/>
              <a:t> </a:t>
            </a:r>
            <a:r>
              <a:rPr lang="ko-KR" altLang="en-US">
                <a:ea typeface="맑은 고딕"/>
              </a:rPr>
              <a:t>한</a:t>
            </a:r>
            <a:r>
              <a:rPr lang="en-US" dirty="0"/>
              <a:t> </a:t>
            </a:r>
            <a:r>
              <a:rPr lang="ko-KR" altLang="en-US">
                <a:ea typeface="맑은 고딕"/>
              </a:rPr>
              <a:t>번만</a:t>
            </a:r>
            <a:r>
              <a:rPr lang="en-US" dirty="0"/>
              <a:t> </a:t>
            </a:r>
            <a:r>
              <a:rPr lang="ko-KR" altLang="en-US">
                <a:ea typeface="맑은 고딕"/>
              </a:rPr>
              <a:t>제공받고</a:t>
            </a:r>
            <a:r>
              <a:rPr lang="en-US" dirty="0"/>
              <a:t> </a:t>
            </a:r>
            <a:r>
              <a:rPr lang="ko-KR" altLang="en-US">
                <a:ea typeface="맑은 고딕"/>
              </a:rPr>
              <a:t>있다는</a:t>
            </a:r>
            <a:r>
              <a:rPr lang="en-US" dirty="0"/>
              <a:t> </a:t>
            </a:r>
            <a:r>
              <a:rPr lang="ko-KR" altLang="en-US">
                <a:ea typeface="맑은 고딕"/>
              </a:rPr>
              <a:t>이야기도</a:t>
            </a:r>
            <a:r>
              <a:rPr lang="en-US" dirty="0"/>
              <a:t> </a:t>
            </a:r>
            <a:r>
              <a:rPr lang="ko-KR" altLang="en-US">
                <a:ea typeface="맑은 고딕"/>
              </a:rPr>
              <a:t>들립니다</a:t>
            </a:r>
            <a:r>
              <a:rPr lang="en-US"/>
              <a:t>. </a:t>
            </a:r>
            <a:r>
              <a:rPr lang="ko-KR" altLang="en-US">
                <a:ea typeface="맑은 고딕"/>
              </a:rPr>
              <a:t>이러한</a:t>
            </a:r>
            <a:r>
              <a:rPr lang="en-US" dirty="0"/>
              <a:t> </a:t>
            </a:r>
            <a:r>
              <a:rPr lang="ko-KR" altLang="en-US">
                <a:ea typeface="맑은 고딕"/>
              </a:rPr>
              <a:t>상황은</a:t>
            </a:r>
            <a:r>
              <a:rPr lang="en-US" dirty="0"/>
              <a:t> </a:t>
            </a:r>
            <a:r>
              <a:rPr lang="ko-KR" altLang="en-US">
                <a:ea typeface="맑은 고딕"/>
              </a:rPr>
              <a:t>취약한</a:t>
            </a:r>
            <a:r>
              <a:rPr lang="en-US" dirty="0"/>
              <a:t> </a:t>
            </a:r>
            <a:r>
              <a:rPr lang="ko-KR" altLang="en-US">
                <a:ea typeface="맑은 고딕"/>
              </a:rPr>
              <a:t>수감자들</a:t>
            </a:r>
            <a:r>
              <a:rPr lang="en-US"/>
              <a:t>, </a:t>
            </a:r>
            <a:r>
              <a:rPr lang="ko-KR" altLang="en-US">
                <a:ea typeface="맑은 고딕"/>
              </a:rPr>
              <a:t>특히</a:t>
            </a:r>
            <a:r>
              <a:rPr lang="en-US" dirty="0"/>
              <a:t> </a:t>
            </a:r>
            <a:r>
              <a:rPr lang="ko-KR" altLang="en-US">
                <a:ea typeface="맑은 고딕"/>
              </a:rPr>
              <a:t>신앙</a:t>
            </a:r>
            <a:r>
              <a:rPr lang="en-US" dirty="0"/>
              <a:t> </a:t>
            </a:r>
            <a:r>
              <a:rPr lang="ko-KR" altLang="en-US">
                <a:ea typeface="맑은 고딕"/>
              </a:rPr>
              <a:t>때문에</a:t>
            </a:r>
            <a:r>
              <a:rPr lang="en-US" dirty="0"/>
              <a:t> </a:t>
            </a:r>
            <a:r>
              <a:rPr lang="ko-KR" altLang="en-US">
                <a:ea typeface="맑은 고딕"/>
              </a:rPr>
              <a:t>수감된</a:t>
            </a:r>
            <a:r>
              <a:rPr lang="en-US" dirty="0"/>
              <a:t> </a:t>
            </a:r>
            <a:r>
              <a:rPr lang="ko-KR" altLang="en-US">
                <a:ea typeface="맑은 고딕"/>
              </a:rPr>
              <a:t>이들에</a:t>
            </a:r>
            <a:r>
              <a:rPr lang="en-US" dirty="0"/>
              <a:t> </a:t>
            </a:r>
            <a:r>
              <a:rPr lang="ko-KR" altLang="en-US">
                <a:ea typeface="맑은 고딕"/>
              </a:rPr>
              <a:t>대한</a:t>
            </a:r>
            <a:r>
              <a:rPr lang="en-US" dirty="0"/>
              <a:t> </a:t>
            </a:r>
            <a:r>
              <a:rPr lang="ko-KR" altLang="en-US">
                <a:ea typeface="맑은 고딕"/>
              </a:rPr>
              <a:t>두려움을</a:t>
            </a:r>
            <a:r>
              <a:rPr lang="en-US" dirty="0"/>
              <a:t> </a:t>
            </a:r>
            <a:r>
              <a:rPr lang="ko-KR" altLang="en-US">
                <a:ea typeface="맑은 고딕"/>
              </a:rPr>
              <a:t>증폭시켰습니다</a:t>
            </a:r>
            <a:r>
              <a:rPr lang="en-US"/>
              <a:t>. </a:t>
            </a:r>
            <a:r>
              <a:rPr lang="ko-KR" altLang="en-US">
                <a:ea typeface="맑은 고딕"/>
              </a:rPr>
              <a:t>분쟁</a:t>
            </a:r>
            <a:r>
              <a:rPr lang="en-US" dirty="0"/>
              <a:t> </a:t>
            </a:r>
            <a:r>
              <a:rPr lang="ko-KR" altLang="en-US">
                <a:ea typeface="맑은 고딕"/>
              </a:rPr>
              <a:t>이전에는</a:t>
            </a:r>
            <a:r>
              <a:rPr lang="en-US" dirty="0"/>
              <a:t> </a:t>
            </a:r>
            <a:r>
              <a:rPr lang="ko-KR" altLang="en-US">
                <a:ea typeface="맑은 고딕"/>
              </a:rPr>
              <a:t>최소</a:t>
            </a:r>
            <a:r>
              <a:rPr lang="en-US"/>
              <a:t> 48</a:t>
            </a:r>
            <a:r>
              <a:rPr lang="ko-KR" altLang="en-US">
                <a:ea typeface="맑은 고딕"/>
              </a:rPr>
              <a:t>명의</a:t>
            </a:r>
            <a:r>
              <a:rPr lang="en-US" dirty="0"/>
              <a:t> </a:t>
            </a:r>
            <a:r>
              <a:rPr lang="ko-KR" altLang="en-US">
                <a:ea typeface="맑은 고딕"/>
              </a:rPr>
              <a:t>기독교인이</a:t>
            </a:r>
            <a:r>
              <a:rPr lang="en-US" dirty="0"/>
              <a:t> </a:t>
            </a:r>
            <a:r>
              <a:rPr lang="ko-KR" altLang="en-US">
                <a:ea typeface="맑은 고딕"/>
              </a:rPr>
              <a:t>신앙이나</a:t>
            </a:r>
            <a:r>
              <a:rPr lang="en-US" dirty="0"/>
              <a:t> </a:t>
            </a:r>
            <a:r>
              <a:rPr lang="ko-KR" altLang="en-US">
                <a:ea typeface="맑은 고딕"/>
              </a:rPr>
              <a:t>종교</a:t>
            </a:r>
            <a:r>
              <a:rPr lang="en-US" dirty="0"/>
              <a:t> </a:t>
            </a:r>
            <a:r>
              <a:rPr lang="ko-KR" altLang="en-US">
                <a:ea typeface="맑은 고딕"/>
              </a:rPr>
              <a:t>활동으로</a:t>
            </a:r>
            <a:r>
              <a:rPr lang="en-US" dirty="0"/>
              <a:t> </a:t>
            </a:r>
            <a:r>
              <a:rPr lang="ko-KR" altLang="en-US">
                <a:ea typeface="맑은 고딕"/>
              </a:rPr>
              <a:t>인해</a:t>
            </a:r>
            <a:r>
              <a:rPr lang="en-US" dirty="0"/>
              <a:t> </a:t>
            </a:r>
            <a:r>
              <a:rPr lang="ko-KR" altLang="en-US">
                <a:ea typeface="맑은 고딕"/>
              </a:rPr>
              <a:t>이란</a:t>
            </a:r>
            <a:r>
              <a:rPr lang="en-US" dirty="0"/>
              <a:t> </a:t>
            </a:r>
            <a:r>
              <a:rPr lang="ko-KR" altLang="en-US">
                <a:ea typeface="맑은 고딕"/>
              </a:rPr>
              <a:t>전역에</a:t>
            </a:r>
            <a:r>
              <a:rPr lang="en-US" dirty="0"/>
              <a:t> </a:t>
            </a:r>
            <a:r>
              <a:rPr lang="ko-KR" altLang="en-US">
                <a:ea typeface="맑은 고딕"/>
              </a:rPr>
              <a:t>수감된</a:t>
            </a:r>
            <a:r>
              <a:rPr lang="en-US" dirty="0"/>
              <a:t> </a:t>
            </a:r>
            <a:r>
              <a:rPr lang="ko-KR" altLang="en-US">
                <a:ea typeface="맑은 고딕"/>
              </a:rPr>
              <a:t>것으로</a:t>
            </a:r>
            <a:r>
              <a:rPr lang="en-US" dirty="0"/>
              <a:t> </a:t>
            </a:r>
            <a:r>
              <a:rPr lang="ko-KR" altLang="en-US">
                <a:ea typeface="맑은 고딕"/>
              </a:rPr>
              <a:t>알려졌으며</a:t>
            </a:r>
            <a:r>
              <a:rPr lang="en-US"/>
              <a:t>, </a:t>
            </a:r>
            <a:r>
              <a:rPr lang="ko-KR" altLang="en-US">
                <a:ea typeface="맑은 고딕"/>
              </a:rPr>
              <a:t>그중</a:t>
            </a:r>
            <a:r>
              <a:rPr lang="en-US" dirty="0"/>
              <a:t> </a:t>
            </a:r>
            <a:r>
              <a:rPr lang="ko-KR" altLang="en-US">
                <a:ea typeface="맑은 고딕"/>
              </a:rPr>
              <a:t>상당수가</a:t>
            </a:r>
            <a:r>
              <a:rPr lang="en-US" dirty="0"/>
              <a:t> </a:t>
            </a:r>
            <a:r>
              <a:rPr lang="ko-KR" altLang="en-US">
                <a:ea typeface="맑은 고딕"/>
              </a:rPr>
              <a:t>에빈</a:t>
            </a:r>
            <a:r>
              <a:rPr lang="en-US" dirty="0"/>
              <a:t> </a:t>
            </a:r>
            <a:r>
              <a:rPr lang="ko-KR" altLang="en-US">
                <a:ea typeface="맑은 고딕"/>
              </a:rPr>
              <a:t>교도소에</a:t>
            </a:r>
            <a:r>
              <a:rPr lang="en-US" dirty="0"/>
              <a:t> </a:t>
            </a:r>
            <a:r>
              <a:rPr lang="ko-KR" altLang="en-US">
                <a:ea typeface="맑은 고딕"/>
              </a:rPr>
              <a:t>갇혀</a:t>
            </a:r>
            <a:r>
              <a:rPr lang="en-US" dirty="0"/>
              <a:t> </a:t>
            </a:r>
            <a:r>
              <a:rPr lang="ko-KR" altLang="en-US">
                <a:ea typeface="맑은 고딕"/>
              </a:rPr>
              <a:t>있었습니다</a:t>
            </a:r>
            <a:r>
              <a:rPr lang="en-US"/>
              <a:t>.</a:t>
            </a:r>
          </a:p>
          <a:p>
            <a:r>
              <a:rPr lang="ko-KR" altLang="en-US" dirty="0">
                <a:ea typeface="맑은 고딕"/>
              </a:rPr>
              <a:t>시민은</a:t>
            </a:r>
            <a:r>
              <a:rPr lang="en-US" dirty="0"/>
              <a:t> 2025</a:t>
            </a:r>
            <a:r>
              <a:rPr lang="ko-KR" altLang="en-US" dirty="0">
                <a:ea typeface="맑은 고딕"/>
              </a:rPr>
              <a:t>년</a:t>
            </a:r>
            <a:r>
              <a:rPr lang="en-US" dirty="0"/>
              <a:t> 9</a:t>
            </a:r>
            <a:r>
              <a:rPr lang="ko-KR" altLang="en-US" dirty="0">
                <a:ea typeface="맑은 고딕"/>
              </a:rPr>
              <a:t>월부터</a:t>
            </a:r>
            <a:r>
              <a:rPr lang="en-US" dirty="0"/>
              <a:t> </a:t>
            </a:r>
            <a:r>
              <a:rPr lang="ko-KR" altLang="en-US" dirty="0">
                <a:ea typeface="맑은 고딕"/>
              </a:rPr>
              <a:t>구금된</a:t>
            </a:r>
            <a:r>
              <a:rPr lang="en-US" dirty="0"/>
              <a:t> </a:t>
            </a:r>
            <a:r>
              <a:rPr lang="ko-KR" altLang="en-US" dirty="0">
                <a:ea typeface="맑은 고딕"/>
              </a:rPr>
              <a:t>상태입니다</a:t>
            </a:r>
            <a:r>
              <a:rPr lang="en-US" dirty="0"/>
              <a:t>. </a:t>
            </a:r>
            <a:r>
              <a:rPr lang="ko-KR" altLang="en-US" dirty="0">
                <a:ea typeface="맑은 고딕"/>
              </a:rPr>
              <a:t>그녀는</a:t>
            </a:r>
            <a:r>
              <a:rPr lang="en-US" dirty="0"/>
              <a:t> </a:t>
            </a:r>
            <a:r>
              <a:rPr lang="ko-KR" altLang="en-US" dirty="0">
                <a:ea typeface="맑은 고딕"/>
              </a:rPr>
              <a:t>고국에서</a:t>
            </a:r>
            <a:r>
              <a:rPr lang="en-US" dirty="0"/>
              <a:t> </a:t>
            </a:r>
            <a:r>
              <a:rPr lang="ko-KR" altLang="en-US" dirty="0">
                <a:ea typeface="맑은 고딕"/>
              </a:rPr>
              <a:t>법적</a:t>
            </a:r>
            <a:r>
              <a:rPr lang="en-US" dirty="0"/>
              <a:t> </a:t>
            </a:r>
            <a:r>
              <a:rPr lang="ko-KR" altLang="en-US" dirty="0">
                <a:ea typeface="맑은 고딕"/>
              </a:rPr>
              <a:t>조치에</a:t>
            </a:r>
            <a:r>
              <a:rPr lang="en-US" dirty="0"/>
              <a:t> </a:t>
            </a:r>
            <a:r>
              <a:rPr lang="ko-KR" altLang="en-US" dirty="0">
                <a:ea typeface="맑은 고딕"/>
              </a:rPr>
              <a:t>직면한</a:t>
            </a:r>
            <a:r>
              <a:rPr lang="en-US" dirty="0"/>
              <a:t> </a:t>
            </a:r>
            <a:r>
              <a:rPr lang="ko-KR" altLang="en-US" dirty="0">
                <a:ea typeface="맑은 고딕"/>
              </a:rPr>
              <a:t>후</a:t>
            </a:r>
            <a:r>
              <a:rPr lang="en-US" dirty="0"/>
              <a:t> </a:t>
            </a:r>
            <a:r>
              <a:rPr lang="ko-KR" altLang="en-US" dirty="0">
                <a:ea typeface="맑은 고딕"/>
              </a:rPr>
              <a:t>피난처를</a:t>
            </a:r>
            <a:r>
              <a:rPr lang="en-US" dirty="0"/>
              <a:t> </a:t>
            </a:r>
            <a:r>
              <a:rPr lang="ko-KR" altLang="en-US" dirty="0">
                <a:ea typeface="맑은 고딕"/>
              </a:rPr>
              <a:t>찾아</a:t>
            </a:r>
            <a:r>
              <a:rPr lang="en-US" dirty="0"/>
              <a:t> </a:t>
            </a:r>
            <a:r>
              <a:rPr lang="ko-KR" altLang="en-US" dirty="0">
                <a:ea typeface="맑은 고딕"/>
              </a:rPr>
              <a:t>떠났던</a:t>
            </a:r>
            <a:r>
              <a:rPr lang="en-US" dirty="0"/>
              <a:t> </a:t>
            </a:r>
            <a:r>
              <a:rPr lang="ko-KR" altLang="en-US" dirty="0">
                <a:ea typeface="맑은 고딕"/>
              </a:rPr>
              <a:t>캐나다에서</a:t>
            </a:r>
            <a:r>
              <a:rPr lang="en-US" dirty="0"/>
              <a:t> </a:t>
            </a:r>
            <a:r>
              <a:rPr lang="ko-KR" altLang="en-US" dirty="0">
                <a:ea typeface="맑은 고딕"/>
              </a:rPr>
              <a:t>이란으로</a:t>
            </a:r>
            <a:r>
              <a:rPr lang="en-US" dirty="0"/>
              <a:t> </a:t>
            </a:r>
            <a:r>
              <a:rPr lang="ko-KR" altLang="en-US" dirty="0">
                <a:ea typeface="맑은 고딕"/>
              </a:rPr>
              <a:t>돌아오던</a:t>
            </a:r>
            <a:r>
              <a:rPr lang="en-US" dirty="0"/>
              <a:t> </a:t>
            </a:r>
            <a:r>
              <a:rPr lang="ko-KR" altLang="en-US" dirty="0">
                <a:ea typeface="맑은 고딕"/>
              </a:rPr>
              <a:t>중</a:t>
            </a:r>
            <a:r>
              <a:rPr lang="en-US" dirty="0"/>
              <a:t> </a:t>
            </a:r>
            <a:r>
              <a:rPr lang="ko-KR" altLang="en-US" dirty="0">
                <a:ea typeface="맑은 고딕"/>
              </a:rPr>
              <a:t>체포되었습니다</a:t>
            </a:r>
            <a:r>
              <a:rPr lang="en-US" dirty="0"/>
              <a:t>. </a:t>
            </a:r>
            <a:r>
              <a:rPr lang="ko-KR" altLang="en-US" dirty="0">
                <a:ea typeface="맑은 고딕"/>
              </a:rPr>
              <a:t>그녀가</a:t>
            </a:r>
            <a:r>
              <a:rPr lang="en-US" dirty="0"/>
              <a:t> </a:t>
            </a:r>
            <a:r>
              <a:rPr lang="ko-KR" altLang="en-US" dirty="0">
                <a:ea typeface="맑은 고딕"/>
              </a:rPr>
              <a:t>돌아온</a:t>
            </a:r>
            <a:r>
              <a:rPr lang="en-US" dirty="0"/>
              <a:t> </a:t>
            </a:r>
            <a:r>
              <a:rPr lang="ko-KR" altLang="en-US" dirty="0">
                <a:ea typeface="맑은 고딕"/>
              </a:rPr>
              <a:t>것은</a:t>
            </a:r>
            <a:r>
              <a:rPr lang="en-US" dirty="0"/>
              <a:t> </a:t>
            </a:r>
            <a:r>
              <a:rPr lang="ko-KR" altLang="en-US" dirty="0">
                <a:ea typeface="맑은 고딕"/>
              </a:rPr>
              <a:t>가족</a:t>
            </a:r>
            <a:r>
              <a:rPr lang="en-US" dirty="0"/>
              <a:t> </a:t>
            </a:r>
            <a:r>
              <a:rPr lang="ko-KR" altLang="en-US" dirty="0">
                <a:ea typeface="맑은 고딕"/>
              </a:rPr>
              <a:t>사정</a:t>
            </a:r>
            <a:r>
              <a:rPr lang="en-US" dirty="0"/>
              <a:t> </a:t>
            </a:r>
            <a:r>
              <a:rPr lang="ko-KR" altLang="en-US" dirty="0">
                <a:ea typeface="맑은 고딕"/>
              </a:rPr>
              <a:t>때문이었습니다</a:t>
            </a:r>
            <a:r>
              <a:rPr lang="en-US" dirty="0"/>
              <a:t>. </a:t>
            </a:r>
            <a:r>
              <a:rPr lang="ko-KR" altLang="en-US" dirty="0">
                <a:ea typeface="맑은 고딕"/>
              </a:rPr>
              <a:t>아버지가</a:t>
            </a:r>
            <a:r>
              <a:rPr lang="en-US" dirty="0"/>
              <a:t> </a:t>
            </a:r>
            <a:r>
              <a:rPr lang="ko-KR" altLang="en-US" dirty="0">
                <a:ea typeface="맑은 고딕"/>
              </a:rPr>
              <a:t>돌아가시고</a:t>
            </a:r>
            <a:r>
              <a:rPr lang="en-US" dirty="0"/>
              <a:t> </a:t>
            </a:r>
            <a:r>
              <a:rPr lang="ko-KR" altLang="en-US" dirty="0">
                <a:ea typeface="맑은 고딕"/>
              </a:rPr>
              <a:t>어머니가</a:t>
            </a:r>
            <a:r>
              <a:rPr lang="en-US" dirty="0"/>
              <a:t> </a:t>
            </a:r>
            <a:r>
              <a:rPr lang="ko-KR" altLang="en-US" dirty="0">
                <a:ea typeface="맑은 고딕"/>
              </a:rPr>
              <a:t>중병에</a:t>
            </a:r>
            <a:r>
              <a:rPr lang="en-US" dirty="0"/>
              <a:t> </a:t>
            </a:r>
            <a:r>
              <a:rPr lang="ko-KR" altLang="en-US" dirty="0">
                <a:ea typeface="맑은 고딕"/>
              </a:rPr>
              <a:t>걸리셨다는</a:t>
            </a:r>
            <a:r>
              <a:rPr lang="en-US" dirty="0"/>
              <a:t> </a:t>
            </a:r>
            <a:r>
              <a:rPr lang="ko-KR" altLang="en-US" dirty="0">
                <a:ea typeface="맑은 고딕"/>
              </a:rPr>
              <a:t>소식을</a:t>
            </a:r>
            <a:r>
              <a:rPr lang="en-US" dirty="0"/>
              <a:t> </a:t>
            </a:r>
            <a:r>
              <a:rPr lang="ko-KR" altLang="en-US" dirty="0">
                <a:ea typeface="맑은 고딕"/>
              </a:rPr>
              <a:t>듣고</a:t>
            </a:r>
            <a:r>
              <a:rPr lang="en-US" dirty="0"/>
              <a:t> </a:t>
            </a:r>
            <a:r>
              <a:rPr lang="ko-KR" altLang="en-US" dirty="0">
                <a:ea typeface="맑은 고딕"/>
              </a:rPr>
              <a:t>시민은</a:t>
            </a:r>
            <a:r>
              <a:rPr lang="en-US" dirty="0"/>
              <a:t> </a:t>
            </a:r>
            <a:r>
              <a:rPr lang="ko-KR" altLang="en-US" dirty="0">
                <a:ea typeface="맑은 고딕"/>
              </a:rPr>
              <a:t>아들과</a:t>
            </a:r>
            <a:r>
              <a:rPr lang="en-US" dirty="0"/>
              <a:t> </a:t>
            </a:r>
            <a:r>
              <a:rPr lang="ko-KR" altLang="en-US" dirty="0">
                <a:ea typeface="맑은 고딕"/>
              </a:rPr>
              <a:t>함께</a:t>
            </a:r>
            <a:r>
              <a:rPr lang="en-US" dirty="0"/>
              <a:t> </a:t>
            </a:r>
            <a:r>
              <a:rPr lang="ko-KR" altLang="en-US" dirty="0">
                <a:ea typeface="맑은 고딕"/>
              </a:rPr>
              <a:t>이란으로</a:t>
            </a:r>
            <a:r>
              <a:rPr lang="en-US" dirty="0"/>
              <a:t> </a:t>
            </a:r>
            <a:r>
              <a:rPr lang="ko-KR" altLang="en-US" dirty="0">
                <a:ea typeface="맑은 고딕"/>
              </a:rPr>
              <a:t>돌아가는</a:t>
            </a:r>
            <a:r>
              <a:rPr lang="en-US" dirty="0"/>
              <a:t> </a:t>
            </a:r>
            <a:r>
              <a:rPr lang="ko-KR" altLang="en-US" dirty="0">
                <a:ea typeface="맑은 고딕"/>
              </a:rPr>
              <a:t>길을</a:t>
            </a:r>
            <a:r>
              <a:rPr lang="en-US" dirty="0"/>
              <a:t> </a:t>
            </a:r>
            <a:r>
              <a:rPr lang="ko-KR" altLang="en-US" dirty="0">
                <a:ea typeface="맑은 고딕"/>
              </a:rPr>
              <a:t>택했습니다</a:t>
            </a:r>
            <a:r>
              <a:rPr lang="en-US" dirty="0"/>
              <a:t>. </a:t>
            </a:r>
            <a:r>
              <a:rPr lang="ko-KR" altLang="en-US" dirty="0">
                <a:ea typeface="맑은 고딕"/>
              </a:rPr>
              <a:t>그녀의</a:t>
            </a:r>
            <a:r>
              <a:rPr lang="en-US" dirty="0"/>
              <a:t> </a:t>
            </a:r>
            <a:r>
              <a:rPr lang="ko-KR" altLang="en-US" dirty="0">
                <a:ea typeface="맑은 고딕"/>
              </a:rPr>
              <a:t>사건이</a:t>
            </a:r>
            <a:r>
              <a:rPr lang="en-US" dirty="0"/>
              <a:t> </a:t>
            </a:r>
            <a:r>
              <a:rPr lang="ko-KR" altLang="en-US" dirty="0">
                <a:ea typeface="맑은 고딕"/>
              </a:rPr>
              <a:t>뒤집힐</a:t>
            </a:r>
            <a:r>
              <a:rPr lang="en-US" dirty="0"/>
              <a:t> </a:t>
            </a:r>
            <a:r>
              <a:rPr lang="ko-KR" altLang="en-US" dirty="0">
                <a:ea typeface="맑은 고딕"/>
              </a:rPr>
              <a:t>수도</a:t>
            </a:r>
            <a:r>
              <a:rPr lang="en-US" dirty="0"/>
              <a:t> </a:t>
            </a:r>
            <a:r>
              <a:rPr lang="ko-KR" altLang="en-US" dirty="0">
                <a:ea typeface="맑은 고딕"/>
              </a:rPr>
              <a:t>있다는</a:t>
            </a:r>
            <a:r>
              <a:rPr lang="en-US" dirty="0"/>
              <a:t> </a:t>
            </a:r>
            <a:r>
              <a:rPr lang="ko-KR" altLang="en-US" dirty="0">
                <a:ea typeface="맑은 고딕"/>
              </a:rPr>
              <a:t>남편의</a:t>
            </a:r>
            <a:r>
              <a:rPr lang="en-US" dirty="0"/>
              <a:t> </a:t>
            </a:r>
            <a:r>
              <a:rPr lang="ko-KR" altLang="en-US" dirty="0">
                <a:ea typeface="맑은 고딕"/>
              </a:rPr>
              <a:t>희망에도</a:t>
            </a:r>
            <a:r>
              <a:rPr lang="en-US" dirty="0"/>
              <a:t> </a:t>
            </a:r>
            <a:r>
              <a:rPr lang="ko-KR" altLang="en-US" dirty="0">
                <a:ea typeface="맑은 고딕"/>
              </a:rPr>
              <a:t>불구하고</a:t>
            </a:r>
            <a:r>
              <a:rPr lang="en-US" dirty="0"/>
              <a:t>, </a:t>
            </a:r>
            <a:r>
              <a:rPr lang="ko-KR" altLang="en-US" dirty="0">
                <a:ea typeface="맑은 고딕"/>
              </a:rPr>
              <a:t>그녀는</a:t>
            </a:r>
            <a:r>
              <a:rPr lang="en-US" dirty="0"/>
              <a:t> </a:t>
            </a:r>
            <a:r>
              <a:rPr lang="ko-KR" altLang="en-US" dirty="0">
                <a:ea typeface="맑은 고딕"/>
              </a:rPr>
              <a:t>도착하자마자</a:t>
            </a:r>
            <a:r>
              <a:rPr lang="en-US" dirty="0"/>
              <a:t> </a:t>
            </a:r>
            <a:r>
              <a:rPr lang="ko-KR" altLang="en-US" dirty="0">
                <a:ea typeface="맑은 고딕"/>
              </a:rPr>
              <a:t>구금되었습니다</a:t>
            </a:r>
            <a:r>
              <a:rPr lang="en-US" dirty="0"/>
              <a:t>. </a:t>
            </a:r>
            <a:r>
              <a:rPr lang="ko-KR" altLang="en-US" dirty="0">
                <a:ea typeface="맑은 고딕"/>
              </a:rPr>
              <a:t>처음에</a:t>
            </a:r>
            <a:r>
              <a:rPr lang="en-US" dirty="0"/>
              <a:t> </a:t>
            </a:r>
            <a:r>
              <a:rPr lang="ko-KR" altLang="en-US" dirty="0">
                <a:ea typeface="맑은 고딕"/>
              </a:rPr>
              <a:t>그녀는</a:t>
            </a:r>
            <a:r>
              <a:rPr lang="en-US" dirty="0"/>
              <a:t> </a:t>
            </a:r>
            <a:r>
              <a:rPr lang="ko-KR" altLang="en-US" dirty="0">
                <a:ea typeface="맑은 고딕"/>
              </a:rPr>
              <a:t>카르차크</a:t>
            </a:r>
            <a:r>
              <a:rPr lang="en-US" dirty="0"/>
              <a:t>(</a:t>
            </a:r>
            <a:r>
              <a:rPr lang="en-US" dirty="0" err="1"/>
              <a:t>Qarchak</a:t>
            </a:r>
            <a:r>
              <a:rPr lang="en-US" dirty="0"/>
              <a:t>) </a:t>
            </a:r>
            <a:r>
              <a:rPr lang="ko-KR" altLang="en-US" dirty="0">
                <a:ea typeface="맑은 고딕"/>
              </a:rPr>
              <a:t>여자</a:t>
            </a:r>
            <a:r>
              <a:rPr lang="en-US" dirty="0"/>
              <a:t> </a:t>
            </a:r>
            <a:r>
              <a:rPr lang="ko-KR" altLang="en-US" dirty="0">
                <a:ea typeface="맑은 고딕"/>
              </a:rPr>
              <a:t>교도소로</a:t>
            </a:r>
            <a:r>
              <a:rPr lang="en-US" dirty="0"/>
              <a:t> </a:t>
            </a:r>
            <a:r>
              <a:rPr lang="ko-KR" altLang="en-US" dirty="0">
                <a:ea typeface="맑은 고딕"/>
              </a:rPr>
              <a:t>이송되었다가</a:t>
            </a:r>
            <a:r>
              <a:rPr lang="en-US" dirty="0"/>
              <a:t> </a:t>
            </a:r>
            <a:r>
              <a:rPr lang="ko-KR" altLang="en-US" dirty="0">
                <a:ea typeface="맑은 고딕"/>
              </a:rPr>
              <a:t>나중에</a:t>
            </a:r>
            <a:r>
              <a:rPr lang="en-US" dirty="0"/>
              <a:t> </a:t>
            </a:r>
            <a:r>
              <a:rPr lang="ko-KR" altLang="en-US" dirty="0">
                <a:ea typeface="맑은 고딕"/>
              </a:rPr>
              <a:t>에빈</a:t>
            </a:r>
            <a:r>
              <a:rPr lang="en-US" dirty="0"/>
              <a:t> </a:t>
            </a:r>
            <a:r>
              <a:rPr lang="ko-KR" altLang="en-US" dirty="0">
                <a:ea typeface="맑은 고딕"/>
              </a:rPr>
              <a:t>교도소로</a:t>
            </a:r>
            <a:r>
              <a:rPr lang="en-US" dirty="0"/>
              <a:t> </a:t>
            </a:r>
            <a:r>
              <a:rPr lang="ko-KR" altLang="en-US" dirty="0">
                <a:ea typeface="맑은 고딕"/>
              </a:rPr>
              <a:t>옮겨졌습니다</a:t>
            </a:r>
            <a:r>
              <a:rPr lang="en-US" dirty="0"/>
              <a:t>.</a:t>
            </a:r>
            <a:endParaRPr lang="en-US" dirty="0">
              <a:ea typeface="맑은 고딕"/>
            </a:endParaRPr>
          </a:p>
          <a:p>
            <a:r>
              <a:rPr lang="ko-KR" altLang="en-US">
                <a:ea typeface="맑은 고딕"/>
              </a:rPr>
              <a:t>시민의</a:t>
            </a:r>
            <a:r>
              <a:rPr lang="en-US" dirty="0"/>
              <a:t> </a:t>
            </a:r>
            <a:r>
              <a:rPr lang="ko-KR" altLang="en-US">
                <a:ea typeface="맑은 고딕"/>
              </a:rPr>
              <a:t>상황은</a:t>
            </a:r>
            <a:r>
              <a:rPr lang="en-US" dirty="0"/>
              <a:t> </a:t>
            </a:r>
            <a:r>
              <a:rPr lang="ko-KR" altLang="en-US">
                <a:ea typeface="맑은 고딕"/>
              </a:rPr>
              <a:t>안타깝게도</a:t>
            </a:r>
            <a:r>
              <a:rPr lang="en-US" dirty="0"/>
              <a:t> </a:t>
            </a:r>
            <a:r>
              <a:rPr lang="ko-KR" altLang="en-US">
                <a:ea typeface="맑은 고딕"/>
              </a:rPr>
              <a:t>유별난</a:t>
            </a:r>
            <a:r>
              <a:rPr lang="en-US" dirty="0"/>
              <a:t> </a:t>
            </a:r>
            <a:r>
              <a:rPr lang="ko-KR" altLang="en-US">
                <a:ea typeface="맑은 고딕"/>
              </a:rPr>
              <a:t>사례가</a:t>
            </a:r>
            <a:r>
              <a:rPr lang="en-US" dirty="0"/>
              <a:t> </a:t>
            </a:r>
            <a:r>
              <a:rPr lang="ko-KR" altLang="en-US">
                <a:ea typeface="맑은 고딕"/>
              </a:rPr>
              <a:t>아닙니다</a:t>
            </a:r>
            <a:r>
              <a:rPr lang="en-US"/>
              <a:t>. </a:t>
            </a:r>
            <a:r>
              <a:rPr lang="ko-KR" altLang="en-US">
                <a:ea typeface="맑은 고딕"/>
              </a:rPr>
              <a:t>종종</a:t>
            </a:r>
            <a:r>
              <a:rPr lang="en-US" dirty="0"/>
              <a:t> </a:t>
            </a:r>
            <a:r>
              <a:rPr lang="ko-KR" altLang="en-US">
                <a:ea typeface="맑은 고딕"/>
              </a:rPr>
              <a:t>망명</a:t>
            </a:r>
            <a:r>
              <a:rPr lang="en-US" dirty="0"/>
              <a:t> </a:t>
            </a:r>
            <a:r>
              <a:rPr lang="ko-KR" altLang="en-US">
                <a:ea typeface="맑은 고딕"/>
              </a:rPr>
              <a:t>신청자로서</a:t>
            </a:r>
            <a:r>
              <a:rPr lang="en-US" dirty="0"/>
              <a:t> </a:t>
            </a:r>
            <a:r>
              <a:rPr lang="ko-KR" altLang="en-US">
                <a:ea typeface="맑은 고딕"/>
              </a:rPr>
              <a:t>해외에서</a:t>
            </a:r>
            <a:r>
              <a:rPr lang="en-US" dirty="0"/>
              <a:t> </a:t>
            </a:r>
            <a:r>
              <a:rPr lang="ko-KR" altLang="en-US">
                <a:ea typeface="맑은 고딕"/>
              </a:rPr>
              <a:t>생활하다가</a:t>
            </a:r>
            <a:r>
              <a:rPr lang="en-US" dirty="0"/>
              <a:t> </a:t>
            </a:r>
            <a:r>
              <a:rPr lang="ko-KR" altLang="en-US">
                <a:ea typeface="맑은 고딕"/>
              </a:rPr>
              <a:t>귀국한</a:t>
            </a:r>
            <a:r>
              <a:rPr lang="en-US" dirty="0"/>
              <a:t> </a:t>
            </a:r>
            <a:r>
              <a:rPr lang="ko-KR" altLang="en-US">
                <a:ea typeface="맑은 고딕"/>
              </a:rPr>
              <a:t>여러</a:t>
            </a:r>
            <a:r>
              <a:rPr lang="en-US" dirty="0"/>
              <a:t> </a:t>
            </a:r>
            <a:r>
              <a:rPr lang="ko-KR" altLang="en-US">
                <a:ea typeface="맑은 고딕"/>
              </a:rPr>
              <a:t>이란</a:t>
            </a:r>
            <a:r>
              <a:rPr lang="en-US" dirty="0"/>
              <a:t> </a:t>
            </a:r>
            <a:r>
              <a:rPr lang="ko-KR" altLang="en-US">
                <a:ea typeface="맑은 고딕"/>
              </a:rPr>
              <a:t>기독교인이</a:t>
            </a:r>
            <a:r>
              <a:rPr lang="en-US" dirty="0"/>
              <a:t> </a:t>
            </a:r>
            <a:r>
              <a:rPr lang="ko-KR" altLang="en-US">
                <a:ea typeface="맑은 고딕"/>
              </a:rPr>
              <a:t>체포와</a:t>
            </a:r>
            <a:r>
              <a:rPr lang="en-US" dirty="0"/>
              <a:t> </a:t>
            </a:r>
            <a:r>
              <a:rPr lang="ko-KR" altLang="en-US">
                <a:ea typeface="맑은 고딕"/>
              </a:rPr>
              <a:t>투옥을</a:t>
            </a:r>
            <a:r>
              <a:rPr lang="en-US" dirty="0"/>
              <a:t> </a:t>
            </a:r>
            <a:r>
              <a:rPr lang="ko-KR" altLang="en-US">
                <a:ea typeface="맑은 고딕"/>
              </a:rPr>
              <a:t>경험했습니다</a:t>
            </a:r>
            <a:r>
              <a:rPr lang="en-US"/>
              <a:t>. </a:t>
            </a:r>
            <a:r>
              <a:rPr lang="ko-KR" altLang="en-US">
                <a:ea typeface="맑은 고딕"/>
              </a:rPr>
              <a:t>어떤</a:t>
            </a:r>
            <a:r>
              <a:rPr lang="en-US" dirty="0"/>
              <a:t> </a:t>
            </a:r>
            <a:r>
              <a:rPr lang="ko-KR" altLang="en-US">
                <a:ea typeface="맑은 고딕"/>
              </a:rPr>
              <a:t>경우에는</a:t>
            </a:r>
            <a:r>
              <a:rPr lang="en-US" dirty="0"/>
              <a:t> </a:t>
            </a:r>
            <a:r>
              <a:rPr lang="ko-KR" altLang="en-US">
                <a:ea typeface="맑은 고딕"/>
              </a:rPr>
              <a:t>해외에서의</a:t>
            </a:r>
            <a:r>
              <a:rPr lang="en-US" dirty="0"/>
              <a:t> </a:t>
            </a:r>
            <a:r>
              <a:rPr lang="ko-KR" altLang="en-US">
                <a:ea typeface="맑은 고딕"/>
              </a:rPr>
              <a:t>세례나</a:t>
            </a:r>
            <a:r>
              <a:rPr lang="en-US" dirty="0"/>
              <a:t> </a:t>
            </a:r>
            <a:r>
              <a:rPr lang="ko-KR" altLang="en-US">
                <a:ea typeface="맑은 고딕"/>
              </a:rPr>
              <a:t>교회</a:t>
            </a:r>
            <a:r>
              <a:rPr lang="en-US" dirty="0"/>
              <a:t> </a:t>
            </a:r>
            <a:r>
              <a:rPr lang="ko-KR" altLang="en-US">
                <a:ea typeface="맑은 고딕"/>
              </a:rPr>
              <a:t>생활</a:t>
            </a:r>
            <a:r>
              <a:rPr lang="en-US" dirty="0"/>
              <a:t> </a:t>
            </a:r>
            <a:r>
              <a:rPr lang="ko-KR" altLang="en-US">
                <a:ea typeface="맑은 고딕"/>
              </a:rPr>
              <a:t>참여</a:t>
            </a:r>
            <a:r>
              <a:rPr lang="en-US" dirty="0"/>
              <a:t> </a:t>
            </a:r>
            <a:r>
              <a:rPr lang="ko-KR" altLang="en-US">
                <a:ea typeface="맑은 고딕"/>
              </a:rPr>
              <a:t>기록</a:t>
            </a:r>
            <a:r>
              <a:rPr lang="en-US" dirty="0"/>
              <a:t> </a:t>
            </a:r>
            <a:r>
              <a:rPr lang="ko-KR" altLang="en-US">
                <a:ea typeface="맑은 고딕"/>
              </a:rPr>
              <a:t>등</a:t>
            </a:r>
            <a:r>
              <a:rPr lang="en-US" dirty="0"/>
              <a:t> </a:t>
            </a:r>
            <a:r>
              <a:rPr lang="ko-KR" altLang="en-US">
                <a:ea typeface="맑은 고딕"/>
              </a:rPr>
              <a:t>이란</a:t>
            </a:r>
            <a:r>
              <a:rPr lang="en-US" dirty="0"/>
              <a:t> </a:t>
            </a:r>
            <a:r>
              <a:rPr lang="ko-KR" altLang="en-US">
                <a:ea typeface="맑은 고딕"/>
              </a:rPr>
              <a:t>밖에서의</a:t>
            </a:r>
            <a:r>
              <a:rPr lang="en-US" dirty="0"/>
              <a:t> </a:t>
            </a:r>
            <a:r>
              <a:rPr lang="ko-KR" altLang="en-US">
                <a:ea typeface="맑은 고딕"/>
              </a:rPr>
              <a:t>기독교</a:t>
            </a:r>
            <a:r>
              <a:rPr lang="en-US" dirty="0"/>
              <a:t> </a:t>
            </a:r>
            <a:r>
              <a:rPr lang="ko-KR" altLang="en-US">
                <a:ea typeface="맑은 고딕"/>
              </a:rPr>
              <a:t>활동</a:t>
            </a:r>
            <a:r>
              <a:rPr lang="en-US" dirty="0"/>
              <a:t> </a:t>
            </a:r>
            <a:r>
              <a:rPr lang="ko-KR" altLang="en-US">
                <a:ea typeface="맑은 고딕"/>
              </a:rPr>
              <a:t>기록이</a:t>
            </a:r>
            <a:r>
              <a:rPr lang="en-US" dirty="0"/>
              <a:t> </a:t>
            </a:r>
            <a:r>
              <a:rPr lang="ko-KR" altLang="en-US">
                <a:ea typeface="맑은 고딕"/>
              </a:rPr>
              <a:t>그들에게</a:t>
            </a:r>
            <a:r>
              <a:rPr lang="en-US" dirty="0"/>
              <a:t> </a:t>
            </a:r>
            <a:r>
              <a:rPr lang="ko-KR" altLang="en-US">
                <a:ea typeface="맑은 고딕"/>
              </a:rPr>
              <a:t>불리한</a:t>
            </a:r>
            <a:r>
              <a:rPr lang="en-US" dirty="0"/>
              <a:t> </a:t>
            </a:r>
            <a:r>
              <a:rPr lang="ko-KR" altLang="en-US">
                <a:ea typeface="맑은 고딕"/>
              </a:rPr>
              <a:t>증거로</a:t>
            </a:r>
            <a:r>
              <a:rPr lang="en-US" dirty="0"/>
              <a:t> </a:t>
            </a:r>
            <a:r>
              <a:rPr lang="ko-KR" altLang="en-US">
                <a:ea typeface="맑은 고딕"/>
              </a:rPr>
              <a:t>사용되기도</a:t>
            </a:r>
            <a:r>
              <a:rPr lang="en-US" dirty="0"/>
              <a:t> </a:t>
            </a:r>
            <a:r>
              <a:rPr lang="ko-KR" altLang="en-US">
                <a:ea typeface="맑은 고딕"/>
              </a:rPr>
              <a:t>했습니다</a:t>
            </a:r>
            <a:r>
              <a:rPr lang="en-US"/>
              <a:t>. </a:t>
            </a:r>
            <a:r>
              <a:rPr lang="ko-KR" altLang="en-US">
                <a:ea typeface="맑은 고딕"/>
              </a:rPr>
              <a:t>인권</a:t>
            </a:r>
            <a:r>
              <a:rPr lang="en-US" dirty="0"/>
              <a:t> </a:t>
            </a:r>
            <a:r>
              <a:rPr lang="ko-KR" altLang="en-US">
                <a:ea typeface="맑은 고딕"/>
              </a:rPr>
              <a:t>단체들은</a:t>
            </a:r>
            <a:r>
              <a:rPr lang="en-US" dirty="0"/>
              <a:t> </a:t>
            </a:r>
            <a:r>
              <a:rPr lang="ko-KR" altLang="en-US">
                <a:ea typeface="맑은 고딕"/>
              </a:rPr>
              <a:t>이러한</a:t>
            </a:r>
            <a:r>
              <a:rPr lang="en-US" dirty="0"/>
              <a:t> </a:t>
            </a:r>
            <a:r>
              <a:rPr lang="ko-KR" altLang="en-US">
                <a:ea typeface="맑은 고딕"/>
              </a:rPr>
              <a:t>양상이</a:t>
            </a:r>
            <a:r>
              <a:rPr lang="en-US" dirty="0"/>
              <a:t> </a:t>
            </a:r>
            <a:r>
              <a:rPr lang="ko-KR" altLang="en-US">
                <a:ea typeface="맑은 고딕"/>
              </a:rPr>
              <a:t>해외</a:t>
            </a:r>
            <a:r>
              <a:rPr lang="en-US" dirty="0"/>
              <a:t> </a:t>
            </a:r>
            <a:r>
              <a:rPr lang="ko-KR" altLang="en-US">
                <a:ea typeface="맑은 고딕"/>
              </a:rPr>
              <a:t>거주</a:t>
            </a:r>
            <a:r>
              <a:rPr lang="en-US" dirty="0"/>
              <a:t> </a:t>
            </a:r>
            <a:r>
              <a:rPr lang="ko-KR" altLang="en-US">
                <a:ea typeface="맑은 고딕"/>
              </a:rPr>
              <a:t>중</a:t>
            </a:r>
            <a:r>
              <a:rPr lang="en-US" dirty="0"/>
              <a:t> </a:t>
            </a:r>
            <a:r>
              <a:rPr lang="ko-KR" altLang="en-US">
                <a:ea typeface="맑은 고딕"/>
              </a:rPr>
              <a:t>공개적으로</a:t>
            </a:r>
            <a:r>
              <a:rPr lang="en-US" dirty="0"/>
              <a:t> </a:t>
            </a:r>
            <a:r>
              <a:rPr lang="ko-KR" altLang="en-US">
                <a:ea typeface="맑은 고딕"/>
              </a:rPr>
              <a:t>신앙생활을</a:t>
            </a:r>
            <a:r>
              <a:rPr lang="en-US" dirty="0"/>
              <a:t> </a:t>
            </a:r>
            <a:r>
              <a:rPr lang="ko-KR" altLang="en-US">
                <a:ea typeface="맑은 고딕"/>
              </a:rPr>
              <a:t>했던</a:t>
            </a:r>
            <a:r>
              <a:rPr lang="en-US" dirty="0"/>
              <a:t> </a:t>
            </a:r>
            <a:r>
              <a:rPr lang="ko-KR" altLang="en-US">
                <a:ea typeface="맑은 고딕"/>
              </a:rPr>
              <a:t>개종자들에게</a:t>
            </a:r>
            <a:r>
              <a:rPr lang="en-US" dirty="0"/>
              <a:t> </a:t>
            </a:r>
            <a:r>
              <a:rPr lang="ko-KR" altLang="en-US">
                <a:ea typeface="맑은 고딕"/>
              </a:rPr>
              <a:t>추가적인</a:t>
            </a:r>
            <a:r>
              <a:rPr lang="en-US" dirty="0"/>
              <a:t> </a:t>
            </a:r>
            <a:r>
              <a:rPr lang="ko-KR" altLang="en-US">
                <a:ea typeface="맑은 고딕"/>
              </a:rPr>
              <a:t>위험을</a:t>
            </a:r>
            <a:r>
              <a:rPr lang="en-US" dirty="0"/>
              <a:t> </a:t>
            </a:r>
            <a:r>
              <a:rPr lang="ko-KR" altLang="en-US">
                <a:ea typeface="맑은 고딕"/>
              </a:rPr>
              <a:t>초래한다고</a:t>
            </a:r>
            <a:r>
              <a:rPr lang="en-US" dirty="0"/>
              <a:t> </a:t>
            </a:r>
            <a:r>
              <a:rPr lang="ko-KR" altLang="en-US">
                <a:ea typeface="맑은 고딕"/>
              </a:rPr>
              <a:t>경고해</a:t>
            </a:r>
            <a:r>
              <a:rPr lang="en-US" dirty="0"/>
              <a:t> </a:t>
            </a:r>
            <a:r>
              <a:rPr lang="ko-KR" altLang="en-US">
                <a:ea typeface="맑은 고딕"/>
              </a:rPr>
              <a:t>왔습니다</a:t>
            </a:r>
            <a:r>
              <a:rPr lang="en-US"/>
              <a:t>.</a:t>
            </a:r>
          </a:p>
          <a:p>
            <a:r>
              <a:rPr lang="ko-KR" altLang="en-US" dirty="0">
                <a:ea typeface="맑은 고딕"/>
              </a:rPr>
              <a:t>전쟁</a:t>
            </a:r>
            <a:r>
              <a:rPr lang="en-US" dirty="0"/>
              <a:t> </a:t>
            </a:r>
            <a:r>
              <a:rPr lang="ko-KR" altLang="en-US" dirty="0">
                <a:ea typeface="맑은 고딕"/>
              </a:rPr>
              <a:t>발발</a:t>
            </a:r>
            <a:r>
              <a:rPr lang="en-US" dirty="0"/>
              <a:t> </a:t>
            </a:r>
            <a:r>
              <a:rPr lang="ko-KR" altLang="en-US" dirty="0">
                <a:ea typeface="맑은 고딕"/>
              </a:rPr>
              <a:t>이후</a:t>
            </a:r>
            <a:r>
              <a:rPr lang="en-US" dirty="0"/>
              <a:t> </a:t>
            </a:r>
            <a:r>
              <a:rPr lang="ko-KR" altLang="en-US" dirty="0">
                <a:ea typeface="맑은 고딕"/>
              </a:rPr>
              <a:t>계속된</a:t>
            </a:r>
            <a:r>
              <a:rPr lang="en-US" dirty="0"/>
              <a:t> </a:t>
            </a:r>
            <a:r>
              <a:rPr lang="ko-KR" altLang="en-US" dirty="0">
                <a:ea typeface="맑은 고딕"/>
              </a:rPr>
              <a:t>시민의</a:t>
            </a:r>
            <a:r>
              <a:rPr lang="en-US" dirty="0"/>
              <a:t> </a:t>
            </a:r>
            <a:r>
              <a:rPr lang="ko-KR" altLang="en-US" dirty="0">
                <a:ea typeface="맑은 고딕"/>
              </a:rPr>
              <a:t>침묵은</a:t>
            </a:r>
            <a:r>
              <a:rPr lang="en-US" dirty="0"/>
              <a:t> </a:t>
            </a:r>
            <a:r>
              <a:rPr lang="ko-KR" altLang="en-US" dirty="0">
                <a:ea typeface="맑은 고딕"/>
              </a:rPr>
              <a:t>특히</a:t>
            </a:r>
            <a:r>
              <a:rPr lang="en-US" dirty="0"/>
              <a:t> </a:t>
            </a:r>
            <a:r>
              <a:rPr lang="ko-KR" altLang="en-US" dirty="0">
                <a:ea typeface="맑은 고딕"/>
              </a:rPr>
              <a:t>불안정한</a:t>
            </a:r>
            <a:r>
              <a:rPr lang="en-US" dirty="0"/>
              <a:t> </a:t>
            </a:r>
            <a:r>
              <a:rPr lang="ko-KR" altLang="en-US" dirty="0">
                <a:ea typeface="맑은 고딕"/>
              </a:rPr>
              <a:t>시기에</a:t>
            </a:r>
            <a:r>
              <a:rPr lang="en-US" dirty="0"/>
              <a:t> </a:t>
            </a:r>
            <a:r>
              <a:rPr lang="ko-KR" altLang="en-US" dirty="0">
                <a:ea typeface="맑은 고딕"/>
              </a:rPr>
              <a:t>양심수들이</a:t>
            </a:r>
            <a:r>
              <a:rPr lang="en-US" dirty="0"/>
              <a:t> </a:t>
            </a:r>
            <a:r>
              <a:rPr lang="ko-KR" altLang="en-US" dirty="0">
                <a:ea typeface="맑은 고딕"/>
              </a:rPr>
              <a:t>얼마나</a:t>
            </a:r>
            <a:r>
              <a:rPr lang="en-US" dirty="0"/>
              <a:t> </a:t>
            </a:r>
            <a:r>
              <a:rPr lang="ko-KR" altLang="en-US" dirty="0">
                <a:ea typeface="맑은 고딕"/>
              </a:rPr>
              <a:t>취약한지를</a:t>
            </a:r>
            <a:r>
              <a:rPr lang="en-US" dirty="0"/>
              <a:t> </a:t>
            </a:r>
            <a:r>
              <a:rPr lang="ko-KR" altLang="en-US" dirty="0">
                <a:ea typeface="맑은 고딕"/>
              </a:rPr>
              <a:t>보여주는</a:t>
            </a:r>
            <a:r>
              <a:rPr lang="en-US" dirty="0"/>
              <a:t> </a:t>
            </a:r>
            <a:r>
              <a:rPr lang="ko-KR" altLang="en-US" dirty="0">
                <a:ea typeface="맑은 고딕"/>
              </a:rPr>
              <a:t>고통스러운</a:t>
            </a:r>
            <a:r>
              <a:rPr lang="en-US" dirty="0"/>
              <a:t> </a:t>
            </a:r>
            <a:r>
              <a:rPr lang="ko-KR" altLang="en-US" dirty="0">
                <a:ea typeface="맑은 고딕"/>
              </a:rPr>
              <a:t>일깨움입니다</a:t>
            </a:r>
            <a:r>
              <a:rPr lang="en-US" dirty="0"/>
              <a:t>. </a:t>
            </a:r>
            <a:r>
              <a:rPr lang="ko-KR" altLang="en-US" dirty="0">
                <a:ea typeface="맑은 고딕"/>
              </a:rPr>
              <a:t>그녀의</a:t>
            </a:r>
            <a:r>
              <a:rPr lang="en-US" dirty="0"/>
              <a:t> </a:t>
            </a:r>
            <a:r>
              <a:rPr lang="ko-KR" altLang="en-US" dirty="0">
                <a:ea typeface="맑은 고딕"/>
              </a:rPr>
              <a:t>가족과</a:t>
            </a:r>
            <a:r>
              <a:rPr lang="en-US" dirty="0"/>
              <a:t> </a:t>
            </a:r>
            <a:r>
              <a:rPr lang="ko-KR" altLang="en-US" dirty="0">
                <a:ea typeface="맑은 고딕"/>
              </a:rPr>
              <a:t>많은</a:t>
            </a:r>
            <a:r>
              <a:rPr lang="en-US" dirty="0"/>
              <a:t> </a:t>
            </a:r>
            <a:r>
              <a:rPr lang="ko-KR" altLang="en-US" dirty="0">
                <a:ea typeface="맑은 고딕"/>
              </a:rPr>
              <a:t>이들이</a:t>
            </a:r>
            <a:r>
              <a:rPr lang="en-US" dirty="0"/>
              <a:t> </a:t>
            </a:r>
            <a:r>
              <a:rPr lang="ko-KR" altLang="en-US" dirty="0">
                <a:ea typeface="맑은 고딕"/>
              </a:rPr>
              <a:t>소식을</a:t>
            </a:r>
            <a:r>
              <a:rPr lang="en-US" dirty="0"/>
              <a:t> </a:t>
            </a:r>
            <a:r>
              <a:rPr lang="ko-KR" altLang="en-US" dirty="0">
                <a:ea typeface="맑은 고딕"/>
              </a:rPr>
              <a:t>기다리며</a:t>
            </a:r>
            <a:r>
              <a:rPr lang="en-US" dirty="0"/>
              <a:t> </a:t>
            </a:r>
            <a:r>
              <a:rPr lang="ko-KR" altLang="en-US" dirty="0">
                <a:ea typeface="맑은 고딕"/>
              </a:rPr>
              <a:t>희망을</a:t>
            </a:r>
            <a:r>
              <a:rPr lang="en-US" dirty="0"/>
              <a:t> </a:t>
            </a:r>
            <a:r>
              <a:rPr lang="ko-KR" altLang="en-US" dirty="0">
                <a:ea typeface="맑은 고딕"/>
              </a:rPr>
              <a:t>품는</a:t>
            </a:r>
            <a:r>
              <a:rPr lang="en-US" dirty="0"/>
              <a:t> </a:t>
            </a:r>
            <a:r>
              <a:rPr lang="ko-KR" altLang="en-US" dirty="0">
                <a:ea typeface="맑은 고딕"/>
              </a:rPr>
              <a:t>동시에</a:t>
            </a:r>
            <a:r>
              <a:rPr lang="en-US" dirty="0"/>
              <a:t> </a:t>
            </a:r>
            <a:r>
              <a:rPr lang="ko-KR" altLang="en-US" dirty="0">
                <a:ea typeface="맑은 고딕"/>
              </a:rPr>
              <a:t>최악의</a:t>
            </a:r>
            <a:r>
              <a:rPr lang="en-US" dirty="0"/>
              <a:t> </a:t>
            </a:r>
            <a:r>
              <a:rPr lang="ko-KR" altLang="en-US" dirty="0">
                <a:ea typeface="맑은 고딕"/>
              </a:rPr>
              <a:t>상황을</a:t>
            </a:r>
            <a:r>
              <a:rPr lang="en-US" dirty="0"/>
              <a:t> </a:t>
            </a:r>
            <a:r>
              <a:rPr lang="ko-KR" altLang="en-US" dirty="0">
                <a:ea typeface="맑은 고딕"/>
              </a:rPr>
              <a:t>두려워하며</a:t>
            </a:r>
            <a:r>
              <a:rPr lang="en-US" dirty="0"/>
              <a:t> </a:t>
            </a:r>
            <a:r>
              <a:rPr lang="ko-KR" altLang="en-US" dirty="0">
                <a:ea typeface="맑은 고딕"/>
              </a:rPr>
              <a:t>남겨져</a:t>
            </a:r>
            <a:r>
              <a:rPr lang="en-US" dirty="0"/>
              <a:t> </a:t>
            </a:r>
            <a:r>
              <a:rPr lang="en-US" dirty="0" err="1"/>
              <a:t>있습니다</a:t>
            </a:r>
            <a:r>
              <a:rPr lang="en-US" dirty="0"/>
              <a:t>. </a:t>
            </a:r>
            <a:r>
              <a:rPr lang="ko-KR" altLang="en-US" dirty="0">
                <a:ea typeface="맑은 고딕"/>
              </a:rPr>
              <a:t>그녀의</a:t>
            </a:r>
            <a:r>
              <a:rPr lang="en-US" dirty="0"/>
              <a:t> </a:t>
            </a:r>
            <a:r>
              <a:rPr lang="ko-KR" altLang="en-US" dirty="0">
                <a:ea typeface="맑은 고딕"/>
              </a:rPr>
              <a:t>이야기는</a:t>
            </a:r>
            <a:r>
              <a:rPr lang="en-US" dirty="0"/>
              <a:t> </a:t>
            </a:r>
            <a:r>
              <a:rPr lang="ko-KR" altLang="en-US" dirty="0">
                <a:ea typeface="맑은 고딕"/>
              </a:rPr>
              <a:t>이란</a:t>
            </a:r>
            <a:r>
              <a:rPr lang="en-US" dirty="0"/>
              <a:t> </a:t>
            </a:r>
            <a:r>
              <a:rPr lang="ko-KR" altLang="en-US" dirty="0">
                <a:ea typeface="맑은 고딕"/>
              </a:rPr>
              <a:t>기독교인들이</a:t>
            </a:r>
            <a:r>
              <a:rPr lang="en-US" dirty="0"/>
              <a:t> </a:t>
            </a:r>
            <a:r>
              <a:rPr lang="ko-KR" altLang="en-US" dirty="0">
                <a:ea typeface="맑은 고딕"/>
              </a:rPr>
              <a:t>직면한</a:t>
            </a:r>
            <a:r>
              <a:rPr lang="en-US" dirty="0"/>
              <a:t> </a:t>
            </a:r>
            <a:r>
              <a:rPr lang="ko-KR" altLang="en-US" dirty="0">
                <a:ea typeface="맑은 고딕"/>
              </a:rPr>
              <a:t>도전뿐만</a:t>
            </a:r>
            <a:r>
              <a:rPr lang="en-US" dirty="0"/>
              <a:t> </a:t>
            </a:r>
            <a:r>
              <a:rPr lang="ko-KR" altLang="en-US" dirty="0">
                <a:ea typeface="맑은 고딕"/>
              </a:rPr>
              <a:t>아니라</a:t>
            </a:r>
            <a:r>
              <a:rPr lang="en-US" dirty="0"/>
              <a:t> </a:t>
            </a:r>
            <a:r>
              <a:rPr lang="ko-KR" altLang="en-US" dirty="0">
                <a:ea typeface="맑은 고딕"/>
              </a:rPr>
              <a:t>전</a:t>
            </a:r>
            <a:r>
              <a:rPr lang="en-US" dirty="0"/>
              <a:t> </a:t>
            </a:r>
            <a:r>
              <a:rPr lang="ko-KR" altLang="en-US" dirty="0">
                <a:ea typeface="맑은 고딕"/>
              </a:rPr>
              <a:t>세계적인</a:t>
            </a:r>
            <a:r>
              <a:rPr lang="en-US" dirty="0"/>
              <a:t> </a:t>
            </a:r>
            <a:r>
              <a:rPr lang="ko-KR" altLang="en-US" dirty="0">
                <a:ea typeface="맑은 고딕"/>
              </a:rPr>
              <a:t>관심과</a:t>
            </a:r>
            <a:r>
              <a:rPr lang="en-US" dirty="0"/>
              <a:t> </a:t>
            </a:r>
            <a:r>
              <a:rPr lang="ko-KR" altLang="en-US" dirty="0">
                <a:ea typeface="맑은 고딕"/>
              </a:rPr>
              <a:t>기도</a:t>
            </a:r>
            <a:r>
              <a:rPr lang="en-US" dirty="0"/>
              <a:t>, </a:t>
            </a:r>
            <a:r>
              <a:rPr lang="ko-KR" altLang="en-US" dirty="0">
                <a:ea typeface="맑은 고딕"/>
              </a:rPr>
              <a:t>그리고</a:t>
            </a:r>
            <a:r>
              <a:rPr lang="en-US" dirty="0"/>
              <a:t> </a:t>
            </a:r>
            <a:r>
              <a:rPr lang="ko-KR" altLang="en-US" dirty="0">
                <a:ea typeface="맑은 고딕"/>
              </a:rPr>
              <a:t>자비가</a:t>
            </a:r>
            <a:r>
              <a:rPr lang="en-US" dirty="0"/>
              <a:t> </a:t>
            </a:r>
            <a:r>
              <a:rPr lang="ko-KR" altLang="en-US" dirty="0">
                <a:ea typeface="맑은 고딕"/>
              </a:rPr>
              <a:t>절실히</a:t>
            </a:r>
            <a:r>
              <a:rPr lang="en-US" dirty="0"/>
              <a:t> </a:t>
            </a:r>
            <a:r>
              <a:rPr lang="ko-KR" altLang="en-US" dirty="0">
                <a:ea typeface="맑은 고딕"/>
              </a:rPr>
              <a:t>필요함을</a:t>
            </a:r>
            <a:r>
              <a:rPr lang="en-US" dirty="0"/>
              <a:t> </a:t>
            </a:r>
            <a:r>
              <a:rPr lang="ko-KR" altLang="en-US" dirty="0">
                <a:ea typeface="맑은 고딕"/>
              </a:rPr>
              <a:t>강조합니다</a:t>
            </a:r>
            <a:r>
              <a:rPr lang="en-US" dirty="0"/>
              <a:t>.</a:t>
            </a:r>
            <a:endParaRPr lang="en-US" dirty="0">
              <a:ea typeface="맑은 고딕"/>
            </a:endParaRPr>
          </a:p>
          <a:p>
            <a:endParaRPr lang="en-US" dirty="0">
              <a:ea typeface="맑은 고딕"/>
            </a:endParaRPr>
          </a:p>
        </p:txBody>
      </p:sp>
      <p:sp>
        <p:nvSpPr>
          <p:cNvPr id="4" name="슬라이드 번호 개체 틀 3">
            <a:extLst>
              <a:ext uri="{FF2B5EF4-FFF2-40B4-BE49-F238E27FC236}">
                <a16:creationId xmlns:a16="http://schemas.microsoft.com/office/drawing/2014/main" id="{E170E3ED-E843-AFF6-AF9B-4E891EA39D3D}"/>
              </a:ext>
            </a:extLst>
          </p:cNvPr>
          <p:cNvSpPr>
            <a:spLocks noGrp="1"/>
          </p:cNvSpPr>
          <p:nvPr>
            <p:ph type="sldNum" sz="quarter" idx="5"/>
          </p:nvPr>
        </p:nvSpPr>
        <p:spPr/>
        <p:txBody>
          <a:bodyPr/>
          <a:lstStyle/>
          <a:p>
            <a:fld id="{036F5BE8-6970-450C-A342-D9D94ABB3E83}" type="slidenum">
              <a:rPr lang="ko-KR" altLang="en-US" smtClean="0"/>
              <a:t>9</a:t>
            </a:fld>
            <a:endParaRPr lang="ko-KR" altLang="en-US"/>
          </a:p>
        </p:txBody>
      </p:sp>
    </p:spTree>
    <p:extLst>
      <p:ext uri="{BB962C8B-B14F-4D97-AF65-F5344CB8AC3E}">
        <p14:creationId xmlns:p14="http://schemas.microsoft.com/office/powerpoint/2010/main" val="3615477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3685E-24B5-48A3-EE6D-B71D595478DC}"/>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AD56648-292C-05FA-1381-EB68EE27F68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00C7FFCC-B8A3-939C-3EE7-3DFB60A3308F}"/>
              </a:ext>
            </a:extLst>
          </p:cNvPr>
          <p:cNvSpPr>
            <a:spLocks noGrp="1"/>
          </p:cNvSpPr>
          <p:nvPr>
            <p:ph type="body" idx="1"/>
          </p:nvPr>
        </p:nvSpPr>
        <p:spPr/>
        <p:txBody>
          <a:bodyPr/>
          <a:lstStyle/>
          <a:p>
            <a:pPr algn="just"/>
            <a:r>
              <a:rPr lang="ko-KR" altLang="en-US">
                <a:ea typeface="맑은 고딕"/>
              </a:rPr>
              <a:t>[2026.3.30] 미국</a:t>
            </a:r>
            <a:r>
              <a:rPr lang="en-US"/>
              <a:t>,</a:t>
            </a:r>
            <a:r>
              <a:rPr lang="ko-KR" altLang="en-US">
                <a:ea typeface="맑은 고딕"/>
              </a:rPr>
              <a:t> 이스라엘</a:t>
            </a:r>
            <a:r>
              <a:rPr lang="en-US"/>
              <a:t>,</a:t>
            </a:r>
            <a:r>
              <a:rPr lang="ko-KR" altLang="en-US">
                <a:ea typeface="맑은 고딕"/>
              </a:rPr>
              <a:t> 이란 간의 전쟁이 </a:t>
            </a:r>
            <a:r>
              <a:rPr lang="en-US"/>
              <a:t>31</a:t>
            </a:r>
            <a:r>
              <a:rPr lang="ko-KR" altLang="en-US">
                <a:ea typeface="맑은 고딕"/>
              </a:rPr>
              <a:t>일째를 맞이한 오늘</a:t>
            </a:r>
            <a:r>
              <a:rPr lang="en-US" altLang="ko-KR">
                <a:ea typeface="맑은 고딕"/>
              </a:rPr>
              <a:t>,</a:t>
            </a:r>
            <a:r>
              <a:rPr lang="ko-KR" altLang="en-US">
                <a:ea typeface="맑은 고딕"/>
              </a:rPr>
              <a:t> 이 분쟁은 중동 지역 전체에 계속해서 영향을 미치고 있으며 많은 국가와 민간인들이 막대한 대가를 치르고 있습니다</a:t>
            </a:r>
            <a:r>
              <a:rPr lang="en-US" altLang="ko-KR">
                <a:ea typeface="맑은 고딕"/>
              </a:rPr>
              <a:t>.</a:t>
            </a:r>
            <a:r>
              <a:rPr lang="ko-KR" altLang="en-US">
                <a:ea typeface="맑은 고딕"/>
              </a:rPr>
              <a:t> 지난 주말 예멘이 전쟁에 참전함에 따라</a:t>
            </a:r>
            <a:r>
              <a:rPr lang="en-US" altLang="ko-KR">
                <a:ea typeface="맑은 고딕"/>
              </a:rPr>
              <a:t>,</a:t>
            </a:r>
            <a:r>
              <a:rPr lang="ko-KR" altLang="en-US">
                <a:ea typeface="맑은 고딕"/>
              </a:rPr>
              <a:t> 전쟁의 종식에 대한 불확실성은 계속해서 커지고 있습니다</a:t>
            </a:r>
            <a:r>
              <a:rPr lang="en-US"/>
              <a:t>.</a:t>
            </a:r>
            <a:r>
              <a:rPr lang="ko-KR" altLang="en-US">
                <a:ea typeface="맑은 고딕"/>
              </a:rPr>
              <a:t> 그럼에도 불구하고 우리는 우리 아버지가 우리의 기도를 들으시고 그분의 완전한 때에 행하실 것을 확신하며 계속해서 기도합니다</a:t>
            </a:r>
            <a:r>
              <a:rPr lang="en-US" dirty="0"/>
              <a:t>.</a:t>
            </a:r>
          </a:p>
          <a:p>
            <a:pPr algn="just"/>
            <a:endParaRPr lang="en-US" dirty="0"/>
          </a:p>
          <a:p>
            <a:endParaRPr lang="en-US" altLang="ko-KR" dirty="0">
              <a:ea typeface="맑은 고딕"/>
            </a:endParaRPr>
          </a:p>
        </p:txBody>
      </p:sp>
      <p:sp>
        <p:nvSpPr>
          <p:cNvPr id="4" name="슬라이드 번호 개체 틀 3">
            <a:extLst>
              <a:ext uri="{FF2B5EF4-FFF2-40B4-BE49-F238E27FC236}">
                <a16:creationId xmlns:a16="http://schemas.microsoft.com/office/drawing/2014/main" id="{C0AE57C3-933E-6FF7-7C1C-2E678EB26E98}"/>
              </a:ext>
            </a:extLst>
          </p:cNvPr>
          <p:cNvSpPr>
            <a:spLocks noGrp="1"/>
          </p:cNvSpPr>
          <p:nvPr>
            <p:ph type="sldNum" sz="quarter" idx="5"/>
          </p:nvPr>
        </p:nvSpPr>
        <p:spPr/>
        <p:txBody>
          <a:bodyPr/>
          <a:lstStyle/>
          <a:p>
            <a:fld id="{036F5BE8-6970-450C-A342-D9D94ABB3E83}" type="slidenum">
              <a:rPr lang="ko-KR" altLang="en-US" smtClean="0"/>
              <a:t>11</a:t>
            </a:fld>
            <a:endParaRPr lang="ko-KR" altLang="en-US"/>
          </a:p>
        </p:txBody>
      </p:sp>
    </p:spTree>
    <p:extLst>
      <p:ext uri="{BB962C8B-B14F-4D97-AF65-F5344CB8AC3E}">
        <p14:creationId xmlns:p14="http://schemas.microsoft.com/office/powerpoint/2010/main" val="2746187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9533B-AF1D-104F-EF0E-C75E141B8ECC}"/>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BADEDE2A-408D-F6D3-0D6F-F1F9D0B44DDC}"/>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C52CA9C-D6E7-73A7-ED3F-7C831EC2DA38}"/>
              </a:ext>
            </a:extLst>
          </p:cNvPr>
          <p:cNvSpPr>
            <a:spLocks noGrp="1"/>
          </p:cNvSpPr>
          <p:nvPr>
            <p:ph type="body" idx="1"/>
          </p:nvPr>
        </p:nvSpPr>
        <p:spPr/>
        <p:txBody>
          <a:bodyPr/>
          <a:lstStyle/>
          <a:p>
            <a:r>
              <a:rPr lang="ko-KR" altLang="en-US" b="1">
                <a:ea typeface="맑은 고딕"/>
              </a:rPr>
              <a:t>전쟁의</a:t>
            </a:r>
            <a:r>
              <a:rPr lang="en-US" altLang="ko-KR" b="1" dirty="0">
                <a:ea typeface="맑은 고딕"/>
              </a:rPr>
              <a:t> </a:t>
            </a:r>
            <a:r>
              <a:rPr lang="ko-KR" altLang="en-US" b="1">
                <a:ea typeface="맑은 고딕"/>
              </a:rPr>
              <a:t>그림자</a:t>
            </a:r>
            <a:r>
              <a:rPr lang="en-US" altLang="ko-KR" b="1" dirty="0">
                <a:ea typeface="맑은 고딕"/>
              </a:rPr>
              <a:t> </a:t>
            </a:r>
            <a:r>
              <a:rPr lang="ko-KR" altLang="en-US" b="1">
                <a:ea typeface="맑은 고딕"/>
              </a:rPr>
              <a:t>속에서</a:t>
            </a:r>
            <a:r>
              <a:rPr lang="en-US" altLang="ko-KR" b="1" dirty="0">
                <a:ea typeface="맑은 고딕"/>
              </a:rPr>
              <a:t> </a:t>
            </a:r>
            <a:r>
              <a:rPr lang="ko-KR" altLang="en-US" b="1">
                <a:ea typeface="맑은 고딕"/>
              </a:rPr>
              <a:t>피어나는</a:t>
            </a:r>
            <a:r>
              <a:rPr lang="en-US" altLang="ko-KR" b="1" dirty="0">
                <a:ea typeface="맑은 고딕"/>
              </a:rPr>
              <a:t> </a:t>
            </a:r>
            <a:r>
              <a:rPr lang="ko-KR" altLang="en-US" b="1">
                <a:ea typeface="맑은 고딕"/>
              </a:rPr>
              <a:t>부활의</a:t>
            </a:r>
            <a:r>
              <a:rPr lang="en-US" altLang="ko-KR" b="1" dirty="0">
                <a:ea typeface="맑은 고딕"/>
              </a:rPr>
              <a:t> </a:t>
            </a:r>
            <a:r>
              <a:rPr lang="ko-KR" altLang="en-US" b="1">
                <a:ea typeface="맑은 고딕"/>
              </a:rPr>
              <a:t>소망</a:t>
            </a:r>
            <a:r>
              <a:rPr lang="en-US" b="1"/>
              <a:t> | #</a:t>
            </a:r>
            <a:r>
              <a:rPr lang="ko-KR" altLang="en-US" b="1">
                <a:ea typeface="맑은 고딕"/>
              </a:rPr>
              <a:t>이란</a:t>
            </a:r>
            <a:endParaRPr lang="ko-KR" altLang="en-US">
              <a:ea typeface="맑은 고딕"/>
            </a:endParaRPr>
          </a:p>
          <a:p>
            <a:r>
              <a:rPr lang="en-US" b="1" dirty="0"/>
              <a:t>2026</a:t>
            </a:r>
            <a:r>
              <a:rPr lang="ko-KR" altLang="en-US" b="1" dirty="0">
                <a:ea typeface="맑은 고딕"/>
              </a:rPr>
              <a:t>년</a:t>
            </a:r>
            <a:r>
              <a:rPr lang="en-US" b="1" dirty="0"/>
              <a:t> 4</a:t>
            </a:r>
            <a:r>
              <a:rPr lang="ko-KR" altLang="en-US" b="1" dirty="0">
                <a:ea typeface="맑은 고딕"/>
              </a:rPr>
              <a:t>월</a:t>
            </a:r>
            <a:r>
              <a:rPr lang="en-US" b="1" dirty="0"/>
              <a:t> 3</a:t>
            </a:r>
            <a:r>
              <a:rPr lang="ko-KR" altLang="en-US" b="1" dirty="0">
                <a:ea typeface="맑은 고딕"/>
              </a:rPr>
              <a:t>일</a:t>
            </a:r>
            <a:r>
              <a:rPr lang="en-US" altLang="ko-KR" b="1" dirty="0">
                <a:ea typeface="맑은 고딕"/>
              </a:rPr>
              <a:t> </a:t>
            </a:r>
            <a:r>
              <a:rPr lang="ko-KR" altLang="en-US" b="1">
                <a:ea typeface="맑은 고딕"/>
              </a:rPr>
              <a:t>게시됨</a:t>
            </a:r>
            <a:endParaRPr lang="ko-KR" altLang="en-US" b="1" dirty="0">
              <a:ea typeface="맑은 고딕"/>
            </a:endParaRPr>
          </a:p>
          <a:p>
            <a:r>
              <a:rPr lang="ko-KR" altLang="en-US">
                <a:ea typeface="맑은 고딕"/>
              </a:rPr>
              <a:t>전</a:t>
            </a:r>
            <a:r>
              <a:rPr lang="en-US" altLang="ko-KR" dirty="0">
                <a:ea typeface="맑은 고딕"/>
              </a:rPr>
              <a:t> </a:t>
            </a:r>
            <a:r>
              <a:rPr lang="ko-KR" altLang="en-US">
                <a:ea typeface="맑은 고딕"/>
              </a:rPr>
              <a:t>세계</a:t>
            </a:r>
            <a:r>
              <a:rPr lang="en-US" altLang="ko-KR" dirty="0">
                <a:ea typeface="맑은 고딕"/>
              </a:rPr>
              <a:t> </a:t>
            </a:r>
            <a:r>
              <a:rPr lang="ko-KR" altLang="en-US">
                <a:ea typeface="맑은 고딕"/>
              </a:rPr>
              <a:t>교회가</a:t>
            </a:r>
            <a:r>
              <a:rPr lang="en-US" altLang="ko-KR" dirty="0">
                <a:ea typeface="맑은 고딕"/>
              </a:rPr>
              <a:t> </a:t>
            </a:r>
            <a:r>
              <a:rPr lang="ko-KR" altLang="en-US">
                <a:ea typeface="맑은 고딕"/>
              </a:rPr>
              <a:t>부활절을</a:t>
            </a:r>
            <a:r>
              <a:rPr lang="en-US" altLang="ko-KR" dirty="0">
                <a:ea typeface="맑은 고딕"/>
              </a:rPr>
              <a:t> </a:t>
            </a:r>
            <a:r>
              <a:rPr lang="ko-KR" altLang="en-US">
                <a:ea typeface="맑은 고딕"/>
              </a:rPr>
              <a:t>묵상하는</a:t>
            </a:r>
            <a:r>
              <a:rPr lang="en-US" altLang="ko-KR" dirty="0">
                <a:ea typeface="맑은 고딕"/>
              </a:rPr>
              <a:t> </a:t>
            </a:r>
            <a:r>
              <a:rPr lang="ko-KR" altLang="en-US">
                <a:ea typeface="맑은 고딕"/>
              </a:rPr>
              <a:t>가운데</a:t>
            </a:r>
            <a:r>
              <a:rPr lang="en-US"/>
              <a:t>,</a:t>
            </a:r>
            <a:r>
              <a:rPr lang="en-US" altLang="ko-KR" dirty="0">
                <a:ea typeface="맑은 고딕"/>
              </a:rPr>
              <a:t> </a:t>
            </a:r>
            <a:r>
              <a:rPr lang="ko-KR" altLang="en-US">
                <a:ea typeface="맑은 고딕"/>
              </a:rPr>
              <a:t>이란에서</a:t>
            </a:r>
            <a:r>
              <a:rPr lang="en-US" altLang="ko-KR" dirty="0">
                <a:ea typeface="맑은 고딕"/>
              </a:rPr>
              <a:t> </a:t>
            </a:r>
            <a:r>
              <a:rPr lang="ko-KR" altLang="en-US">
                <a:ea typeface="맑은 고딕"/>
              </a:rPr>
              <a:t>들려오는</a:t>
            </a:r>
            <a:r>
              <a:rPr lang="en-US" altLang="ko-KR" dirty="0">
                <a:ea typeface="맑은 고딕"/>
              </a:rPr>
              <a:t> </a:t>
            </a:r>
            <a:r>
              <a:rPr lang="ko-KR" altLang="en-US">
                <a:ea typeface="맑은 고딕"/>
              </a:rPr>
              <a:t>목소리들은</a:t>
            </a:r>
            <a:r>
              <a:rPr lang="en-US" altLang="ko-KR" dirty="0">
                <a:ea typeface="맑은 고딕"/>
              </a:rPr>
              <a:t> </a:t>
            </a:r>
            <a:r>
              <a:rPr lang="ko-KR" altLang="en-US">
                <a:ea typeface="맑은 고딕"/>
              </a:rPr>
              <a:t>깊은</a:t>
            </a:r>
            <a:r>
              <a:rPr lang="en-US" altLang="ko-KR" dirty="0">
                <a:ea typeface="맑은 고딕"/>
              </a:rPr>
              <a:t> </a:t>
            </a:r>
            <a:r>
              <a:rPr lang="ko-KR" altLang="en-US">
                <a:ea typeface="맑은 고딕"/>
              </a:rPr>
              <a:t>고통과</a:t>
            </a:r>
            <a:r>
              <a:rPr lang="en-US" altLang="ko-KR" dirty="0">
                <a:ea typeface="맑은 고딕"/>
              </a:rPr>
              <a:t> </a:t>
            </a:r>
            <a:r>
              <a:rPr lang="ko-KR" altLang="en-US">
                <a:ea typeface="맑은 고딕"/>
              </a:rPr>
              <a:t>흔들리지</a:t>
            </a:r>
            <a:r>
              <a:rPr lang="en-US" altLang="ko-KR" dirty="0">
                <a:ea typeface="맑은 고딕"/>
              </a:rPr>
              <a:t> </a:t>
            </a:r>
            <a:r>
              <a:rPr lang="ko-KR" altLang="en-US">
                <a:ea typeface="맑은 고딕"/>
              </a:rPr>
              <a:t>않는</a:t>
            </a:r>
            <a:r>
              <a:rPr lang="en-US" altLang="ko-KR" dirty="0">
                <a:ea typeface="맑은 고딕"/>
              </a:rPr>
              <a:t> </a:t>
            </a:r>
            <a:r>
              <a:rPr lang="ko-KR" altLang="en-US">
                <a:ea typeface="맑은 고딕"/>
              </a:rPr>
              <a:t>소망으로</a:t>
            </a:r>
            <a:r>
              <a:rPr lang="en-US" altLang="ko-KR" dirty="0">
                <a:ea typeface="맑은 고딕"/>
              </a:rPr>
              <a:t> </a:t>
            </a:r>
            <a:r>
              <a:rPr lang="ko-KR" altLang="en-US">
                <a:ea typeface="맑은 고딕"/>
              </a:rPr>
              <a:t>빚어진</a:t>
            </a:r>
            <a:r>
              <a:rPr lang="en-US" altLang="ko-KR" dirty="0">
                <a:ea typeface="맑은 고딕"/>
              </a:rPr>
              <a:t> </a:t>
            </a:r>
            <a:r>
              <a:rPr lang="ko-KR" altLang="en-US">
                <a:ea typeface="맑은 고딕"/>
              </a:rPr>
              <a:t>관점을</a:t>
            </a:r>
            <a:r>
              <a:rPr lang="en-US" altLang="ko-KR" dirty="0">
                <a:ea typeface="맑은 고딕"/>
              </a:rPr>
              <a:t> </a:t>
            </a:r>
            <a:r>
              <a:rPr lang="ko-KR" altLang="en-US">
                <a:ea typeface="맑은 고딕"/>
              </a:rPr>
              <a:t>제시합니다</a:t>
            </a:r>
            <a:r>
              <a:rPr lang="en-US"/>
              <a:t>.</a:t>
            </a:r>
            <a:endParaRPr lang="en-US" altLang="ko-KR"/>
          </a:p>
          <a:p>
            <a:r>
              <a:rPr lang="ko-KR" altLang="en-US">
                <a:ea typeface="맑은 고딕"/>
              </a:rPr>
              <a:t>무사</a:t>
            </a:r>
            <a:r>
              <a:rPr lang="en-US"/>
              <a:t>(Mousa)*</a:t>
            </a:r>
            <a:r>
              <a:rPr lang="ko-KR" altLang="en-US">
                <a:ea typeface="맑은 고딕"/>
              </a:rPr>
              <a:t>는</a:t>
            </a:r>
            <a:r>
              <a:rPr lang="en-US" altLang="ko-KR" dirty="0">
                <a:ea typeface="맑은 고딕"/>
              </a:rPr>
              <a:t> </a:t>
            </a:r>
            <a:r>
              <a:rPr lang="ko-KR" altLang="en-US">
                <a:ea typeface="맑은 고딕"/>
              </a:rPr>
              <a:t>디아스포라에서</a:t>
            </a:r>
            <a:r>
              <a:rPr lang="en-US" altLang="ko-KR" dirty="0">
                <a:ea typeface="맑은 고딕"/>
              </a:rPr>
              <a:t> </a:t>
            </a:r>
            <a:r>
              <a:rPr lang="ko-KR" altLang="en-US">
                <a:ea typeface="맑은 고딕"/>
              </a:rPr>
              <a:t>사역하며</a:t>
            </a:r>
            <a:r>
              <a:rPr lang="en-US" altLang="ko-KR" dirty="0">
                <a:ea typeface="맑은 고딕"/>
              </a:rPr>
              <a:t> </a:t>
            </a:r>
            <a:r>
              <a:rPr lang="ko-KR" altLang="en-US">
                <a:ea typeface="맑은 고딕"/>
              </a:rPr>
              <a:t>이란</a:t>
            </a:r>
            <a:r>
              <a:rPr lang="en-US" altLang="ko-KR" dirty="0">
                <a:ea typeface="맑은 고딕"/>
              </a:rPr>
              <a:t> </a:t>
            </a:r>
            <a:r>
              <a:rPr lang="ko-KR" altLang="en-US">
                <a:ea typeface="맑은 고딕"/>
              </a:rPr>
              <a:t>내부의</a:t>
            </a:r>
            <a:r>
              <a:rPr lang="en-US" altLang="ko-KR" dirty="0">
                <a:ea typeface="맑은 고딕"/>
              </a:rPr>
              <a:t> </a:t>
            </a:r>
            <a:r>
              <a:rPr lang="ko-KR" altLang="en-US">
                <a:ea typeface="맑은 고딕"/>
              </a:rPr>
              <a:t>가정</a:t>
            </a:r>
            <a:r>
              <a:rPr lang="en-US" altLang="ko-KR" dirty="0">
                <a:ea typeface="맑은 고딕"/>
              </a:rPr>
              <a:t> </a:t>
            </a:r>
            <a:r>
              <a:rPr lang="ko-KR" altLang="en-US">
                <a:ea typeface="맑은 고딕"/>
              </a:rPr>
              <a:t>교회</a:t>
            </a:r>
            <a:r>
              <a:rPr lang="en-US" altLang="ko-KR" dirty="0">
                <a:ea typeface="맑은 고딕"/>
              </a:rPr>
              <a:t> </a:t>
            </a:r>
            <a:r>
              <a:rPr lang="ko-KR" altLang="en-US">
                <a:ea typeface="맑은 고딕"/>
              </a:rPr>
              <a:t>및</a:t>
            </a:r>
            <a:r>
              <a:rPr lang="en-US" altLang="ko-KR" dirty="0">
                <a:ea typeface="맑은 고딕"/>
              </a:rPr>
              <a:t> </a:t>
            </a:r>
            <a:r>
              <a:rPr lang="ko-KR" altLang="en-US">
                <a:ea typeface="맑은 고딕"/>
              </a:rPr>
              <a:t>신자들과</a:t>
            </a:r>
            <a:r>
              <a:rPr lang="en-US" altLang="ko-KR" dirty="0">
                <a:ea typeface="맑은 고딕"/>
              </a:rPr>
              <a:t> </a:t>
            </a:r>
            <a:r>
              <a:rPr lang="ko-KR" altLang="en-US">
                <a:ea typeface="맑은 고딕"/>
              </a:rPr>
              <a:t>긴밀히</a:t>
            </a:r>
            <a:r>
              <a:rPr lang="en-US" altLang="ko-KR" dirty="0">
                <a:ea typeface="맑은 고딕"/>
              </a:rPr>
              <a:t> </a:t>
            </a:r>
            <a:r>
              <a:rPr lang="ko-KR" altLang="en-US">
                <a:ea typeface="맑은 고딕"/>
              </a:rPr>
              <a:t>동행하고</a:t>
            </a:r>
            <a:r>
              <a:rPr lang="en-US" altLang="ko-KR" dirty="0">
                <a:ea typeface="맑은 고딕"/>
              </a:rPr>
              <a:t> </a:t>
            </a:r>
            <a:r>
              <a:rPr lang="ko-KR" altLang="en-US">
                <a:ea typeface="맑은 고딕"/>
              </a:rPr>
              <a:t>있는</a:t>
            </a:r>
            <a:r>
              <a:rPr lang="en-US" altLang="ko-KR" dirty="0">
                <a:ea typeface="맑은 고딕"/>
              </a:rPr>
              <a:t> </a:t>
            </a:r>
            <a:r>
              <a:rPr lang="ko-KR" altLang="en-US">
                <a:ea typeface="맑은 고딕"/>
              </a:rPr>
              <a:t>이란의</a:t>
            </a:r>
            <a:r>
              <a:rPr lang="en-US" altLang="ko-KR" dirty="0">
                <a:ea typeface="맑은 고딕"/>
              </a:rPr>
              <a:t> </a:t>
            </a:r>
            <a:r>
              <a:rPr lang="ko-KR" altLang="en-US">
                <a:ea typeface="맑은 고딕"/>
              </a:rPr>
              <a:t>교회</a:t>
            </a:r>
            <a:r>
              <a:rPr lang="en-US" altLang="ko-KR" dirty="0">
                <a:ea typeface="맑은 고딕"/>
              </a:rPr>
              <a:t> </a:t>
            </a:r>
            <a:r>
              <a:rPr lang="ko-KR" altLang="en-US">
                <a:ea typeface="맑은 고딕"/>
              </a:rPr>
              <a:t>지도자이자</a:t>
            </a:r>
            <a:r>
              <a:rPr lang="en-US" altLang="ko-KR" dirty="0">
                <a:ea typeface="맑은 고딕"/>
              </a:rPr>
              <a:t> </a:t>
            </a:r>
            <a:r>
              <a:rPr lang="ko-KR" altLang="en-US">
                <a:ea typeface="맑은 고딕"/>
              </a:rPr>
              <a:t>파트너입니다</a:t>
            </a:r>
            <a:r>
              <a:rPr lang="en-US"/>
              <a:t>.</a:t>
            </a:r>
            <a:r>
              <a:rPr lang="en-US" altLang="ko-KR" dirty="0">
                <a:ea typeface="맑은 고딕"/>
              </a:rPr>
              <a:t> </a:t>
            </a:r>
            <a:r>
              <a:rPr lang="ko-KR" altLang="en-US">
                <a:ea typeface="맑은 고딕"/>
              </a:rPr>
              <a:t>수년간의</a:t>
            </a:r>
            <a:r>
              <a:rPr lang="en-US" altLang="ko-KR" dirty="0">
                <a:ea typeface="맑은 고딕"/>
              </a:rPr>
              <a:t> </a:t>
            </a:r>
            <a:r>
              <a:rPr lang="ko-KR" altLang="en-US">
                <a:ea typeface="맑은 고딕"/>
              </a:rPr>
              <a:t>사역을</a:t>
            </a:r>
            <a:r>
              <a:rPr lang="en-US" altLang="ko-KR" dirty="0">
                <a:ea typeface="맑은 고딕"/>
              </a:rPr>
              <a:t> </a:t>
            </a:r>
            <a:r>
              <a:rPr lang="ko-KR" altLang="en-US">
                <a:ea typeface="맑은 고딕"/>
              </a:rPr>
              <a:t>통해</a:t>
            </a:r>
            <a:r>
              <a:rPr lang="en-US" altLang="ko-KR" dirty="0">
                <a:ea typeface="맑은 고딕"/>
              </a:rPr>
              <a:t> </a:t>
            </a:r>
            <a:r>
              <a:rPr lang="ko-KR" altLang="en-US">
                <a:ea typeface="맑은 고딕"/>
              </a:rPr>
              <a:t>그는</a:t>
            </a:r>
            <a:r>
              <a:rPr lang="en-US" altLang="ko-KR" dirty="0">
                <a:ea typeface="맑은 고딕"/>
              </a:rPr>
              <a:t> </a:t>
            </a:r>
            <a:r>
              <a:rPr lang="ko-KR" altLang="en-US">
                <a:ea typeface="맑은 고딕"/>
              </a:rPr>
              <a:t>이란</a:t>
            </a:r>
            <a:r>
              <a:rPr lang="en-US" altLang="ko-KR" dirty="0">
                <a:ea typeface="맑은 고딕"/>
              </a:rPr>
              <a:t> </a:t>
            </a:r>
            <a:r>
              <a:rPr lang="ko-KR" altLang="en-US">
                <a:ea typeface="맑은 고딕"/>
              </a:rPr>
              <a:t>그리스도인들이</a:t>
            </a:r>
            <a:r>
              <a:rPr lang="en-US"/>
              <a:t>,</a:t>
            </a:r>
            <a:r>
              <a:rPr lang="en-US" altLang="ko-KR" dirty="0">
                <a:ea typeface="맑은 고딕"/>
              </a:rPr>
              <a:t> </a:t>
            </a:r>
            <a:r>
              <a:rPr lang="ko-KR" altLang="en-US">
                <a:ea typeface="맑은 고딕"/>
              </a:rPr>
              <a:t>특히</a:t>
            </a:r>
            <a:r>
              <a:rPr lang="en-US" altLang="ko-KR" dirty="0">
                <a:ea typeface="맑은 고딕"/>
              </a:rPr>
              <a:t> </a:t>
            </a:r>
            <a:r>
              <a:rPr lang="ko-KR" altLang="en-US">
                <a:ea typeface="맑은 고딕"/>
              </a:rPr>
              <a:t>현재의</a:t>
            </a:r>
            <a:r>
              <a:rPr lang="en-US" altLang="ko-KR" dirty="0">
                <a:ea typeface="맑은 고딕"/>
              </a:rPr>
              <a:t> </a:t>
            </a:r>
            <a:r>
              <a:rPr lang="ko-KR" altLang="en-US">
                <a:ea typeface="맑은 고딕"/>
              </a:rPr>
              <a:t>전쟁과</a:t>
            </a:r>
            <a:r>
              <a:rPr lang="en-US" altLang="ko-KR" dirty="0">
                <a:ea typeface="맑은 고딕"/>
              </a:rPr>
              <a:t> </a:t>
            </a:r>
            <a:r>
              <a:rPr lang="ko-KR" altLang="en-US">
                <a:ea typeface="맑은 고딕"/>
              </a:rPr>
              <a:t>같은</a:t>
            </a:r>
            <a:r>
              <a:rPr lang="en-US" altLang="ko-KR" dirty="0">
                <a:ea typeface="맑은 고딕"/>
              </a:rPr>
              <a:t> </a:t>
            </a:r>
            <a:r>
              <a:rPr lang="ko-KR" altLang="en-US">
                <a:ea typeface="맑은 고딕"/>
              </a:rPr>
              <a:t>위기</a:t>
            </a:r>
            <a:r>
              <a:rPr lang="en-US" altLang="ko-KR" dirty="0">
                <a:ea typeface="맑은 고딕"/>
              </a:rPr>
              <a:t> </a:t>
            </a:r>
            <a:r>
              <a:rPr lang="ko-KR" altLang="en-US">
                <a:ea typeface="맑은 고딕"/>
              </a:rPr>
              <a:t>상황</a:t>
            </a:r>
            <a:r>
              <a:rPr lang="en-US" altLang="ko-KR" dirty="0">
                <a:ea typeface="맑은 고딕"/>
              </a:rPr>
              <a:t> </a:t>
            </a:r>
            <a:r>
              <a:rPr lang="ko-KR" altLang="en-US">
                <a:ea typeface="맑은 고딕"/>
              </a:rPr>
              <a:t>속에서</a:t>
            </a:r>
            <a:r>
              <a:rPr lang="en-US" altLang="ko-KR" dirty="0">
                <a:ea typeface="맑은 고딕"/>
              </a:rPr>
              <a:t> </a:t>
            </a:r>
            <a:r>
              <a:rPr lang="ko-KR" altLang="en-US">
                <a:ea typeface="맑은 고딕"/>
              </a:rPr>
              <a:t>짊어지고</a:t>
            </a:r>
            <a:r>
              <a:rPr lang="en-US" altLang="ko-KR" dirty="0">
                <a:ea typeface="맑은 고딕"/>
              </a:rPr>
              <a:t> </a:t>
            </a:r>
            <a:r>
              <a:rPr lang="ko-KR" altLang="en-US">
                <a:ea typeface="맑은 고딕"/>
              </a:rPr>
              <a:t>있는</a:t>
            </a:r>
            <a:r>
              <a:rPr lang="en-US" altLang="ko-KR" dirty="0">
                <a:ea typeface="맑은 고딕"/>
              </a:rPr>
              <a:t> </a:t>
            </a:r>
            <a:r>
              <a:rPr lang="ko-KR" altLang="en-US">
                <a:ea typeface="맑은 고딕"/>
              </a:rPr>
              <a:t>무거운</a:t>
            </a:r>
            <a:r>
              <a:rPr lang="en-US" altLang="ko-KR" dirty="0">
                <a:ea typeface="맑은 고딕"/>
              </a:rPr>
              <a:t> </a:t>
            </a:r>
            <a:r>
              <a:rPr lang="ko-KR" altLang="en-US">
                <a:ea typeface="맑은 고딕"/>
              </a:rPr>
              <a:t>짐과</a:t>
            </a:r>
            <a:r>
              <a:rPr lang="en-US" altLang="ko-KR" dirty="0">
                <a:ea typeface="맑은 고딕"/>
              </a:rPr>
              <a:t> </a:t>
            </a:r>
            <a:r>
              <a:rPr lang="ko-KR" altLang="en-US">
                <a:ea typeface="맑은 고딕"/>
              </a:rPr>
              <a:t>조용한</a:t>
            </a:r>
            <a:r>
              <a:rPr lang="en-US" altLang="ko-KR" dirty="0">
                <a:ea typeface="맑은 고딕"/>
              </a:rPr>
              <a:t> </a:t>
            </a:r>
            <a:r>
              <a:rPr lang="ko-KR" altLang="en-US">
                <a:ea typeface="맑은 고딕"/>
              </a:rPr>
              <a:t>회복력을</a:t>
            </a:r>
            <a:r>
              <a:rPr lang="en-US" altLang="ko-KR" dirty="0">
                <a:ea typeface="맑은 고딕"/>
              </a:rPr>
              <a:t> </a:t>
            </a:r>
            <a:r>
              <a:rPr lang="ko-KR" altLang="en-US">
                <a:ea typeface="맑은 고딕"/>
              </a:rPr>
              <a:t>목격해</a:t>
            </a:r>
            <a:r>
              <a:rPr lang="en-US" altLang="ko-KR" dirty="0">
                <a:ea typeface="맑은 고딕"/>
              </a:rPr>
              <a:t> </a:t>
            </a:r>
            <a:r>
              <a:rPr lang="ko-KR" altLang="en-US">
                <a:ea typeface="맑은 고딕"/>
              </a:rPr>
              <a:t>왔습니다</a:t>
            </a:r>
            <a:r>
              <a:rPr lang="en-US"/>
              <a:t>. </a:t>
            </a:r>
            <a:r>
              <a:rPr lang="en-US" altLang="ko-KR">
                <a:ea typeface="맑은 고딕"/>
              </a:rPr>
              <a:t>“</a:t>
            </a:r>
            <a:r>
              <a:rPr lang="ko-KR" altLang="en-US">
                <a:ea typeface="맑은 고딕"/>
              </a:rPr>
              <a:t>슬픔은</a:t>
            </a:r>
            <a:r>
              <a:rPr lang="en-US" altLang="ko-KR" dirty="0">
                <a:ea typeface="맑은 고딕"/>
              </a:rPr>
              <a:t> </a:t>
            </a:r>
            <a:r>
              <a:rPr lang="ko-KR" altLang="en-US">
                <a:ea typeface="맑은 고딕"/>
              </a:rPr>
              <a:t>실재하고</a:t>
            </a:r>
            <a:r>
              <a:rPr lang="en-US"/>
              <a:t>,</a:t>
            </a:r>
            <a:r>
              <a:rPr lang="en-US" altLang="ko-KR" dirty="0">
                <a:ea typeface="맑은 고딕"/>
              </a:rPr>
              <a:t> </a:t>
            </a:r>
            <a:r>
              <a:rPr lang="ko-KR" altLang="en-US">
                <a:ea typeface="맑은 고딕"/>
              </a:rPr>
              <a:t>불확실성도</a:t>
            </a:r>
            <a:r>
              <a:rPr lang="en-US" altLang="ko-KR" dirty="0">
                <a:ea typeface="맑은 고딕"/>
              </a:rPr>
              <a:t> </a:t>
            </a:r>
            <a:r>
              <a:rPr lang="ko-KR" altLang="en-US">
                <a:ea typeface="맑은 고딕"/>
              </a:rPr>
              <a:t>실재합니다</a:t>
            </a:r>
            <a:r>
              <a:rPr lang="en-US"/>
              <a:t>.</a:t>
            </a:r>
            <a:r>
              <a:rPr lang="en-US" altLang="ko-KR" dirty="0">
                <a:ea typeface="맑은 고딕"/>
              </a:rPr>
              <a:t> </a:t>
            </a:r>
            <a:r>
              <a:rPr lang="ko-KR" altLang="en-US">
                <a:ea typeface="맑은 고딕"/>
              </a:rPr>
              <a:t>하지만</a:t>
            </a:r>
            <a:r>
              <a:rPr lang="en-US" altLang="ko-KR" dirty="0">
                <a:ea typeface="맑은 고딕"/>
              </a:rPr>
              <a:t> </a:t>
            </a:r>
            <a:r>
              <a:rPr lang="ko-KR" altLang="en-US">
                <a:ea typeface="맑은 고딕"/>
              </a:rPr>
              <a:t>어둠의</a:t>
            </a:r>
            <a:r>
              <a:rPr lang="en-US" altLang="ko-KR" dirty="0">
                <a:ea typeface="맑은 고딕"/>
              </a:rPr>
              <a:t> </a:t>
            </a:r>
            <a:r>
              <a:rPr lang="ko-KR" altLang="en-US">
                <a:ea typeface="맑은 고딕"/>
              </a:rPr>
              <a:t>한복판에서도</a:t>
            </a:r>
            <a:r>
              <a:rPr lang="en-US" altLang="ko-KR" dirty="0">
                <a:ea typeface="맑은 고딕"/>
              </a:rPr>
              <a:t> </a:t>
            </a:r>
            <a:r>
              <a:rPr lang="ko-KR" altLang="en-US">
                <a:ea typeface="맑은 고딕"/>
              </a:rPr>
              <a:t>어쩐지</a:t>
            </a:r>
            <a:r>
              <a:rPr lang="en-US" altLang="ko-KR" dirty="0">
                <a:ea typeface="맑은 고딕"/>
              </a:rPr>
              <a:t> </a:t>
            </a:r>
            <a:r>
              <a:rPr lang="ko-KR" altLang="en-US">
                <a:ea typeface="맑은 고딕"/>
              </a:rPr>
              <a:t>죽기를</a:t>
            </a:r>
            <a:r>
              <a:rPr lang="en-US" altLang="ko-KR" dirty="0">
                <a:ea typeface="맑은 고딕"/>
              </a:rPr>
              <a:t> </a:t>
            </a:r>
            <a:r>
              <a:rPr lang="ko-KR" altLang="en-US">
                <a:ea typeface="맑은 고딕"/>
              </a:rPr>
              <a:t>거부하는</a:t>
            </a:r>
            <a:r>
              <a:rPr lang="en-US" altLang="ko-KR" dirty="0">
                <a:ea typeface="맑은 고딕"/>
              </a:rPr>
              <a:t> </a:t>
            </a:r>
            <a:r>
              <a:rPr lang="ko-KR" altLang="en-US">
                <a:ea typeface="맑은 고딕"/>
              </a:rPr>
              <a:t>완강한</a:t>
            </a:r>
            <a:r>
              <a:rPr lang="en-US" altLang="ko-KR" dirty="0">
                <a:ea typeface="맑은 고딕"/>
              </a:rPr>
              <a:t> </a:t>
            </a:r>
            <a:r>
              <a:rPr lang="ko-KR" altLang="en-US">
                <a:ea typeface="맑은 고딕"/>
              </a:rPr>
              <a:t>소망이</a:t>
            </a:r>
            <a:r>
              <a:rPr lang="en-US" altLang="ko-KR" dirty="0">
                <a:ea typeface="맑은 고딕"/>
              </a:rPr>
              <a:t> </a:t>
            </a:r>
            <a:r>
              <a:rPr lang="ko-KR" altLang="en-US">
                <a:ea typeface="맑은 고딕"/>
              </a:rPr>
              <a:t>남아</a:t>
            </a:r>
            <a:r>
              <a:rPr lang="en-US" altLang="ko-KR" dirty="0">
                <a:ea typeface="맑은 고딕"/>
              </a:rPr>
              <a:t> </a:t>
            </a:r>
            <a:r>
              <a:rPr lang="ko-KR" altLang="en-US">
                <a:ea typeface="맑은 고딕"/>
              </a:rPr>
              <a:t>있습니다</a:t>
            </a:r>
            <a:r>
              <a:rPr lang="en-US"/>
              <a:t>.”</a:t>
            </a:r>
            <a:r>
              <a:rPr lang="ko-KR" altLang="en-US">
                <a:ea typeface="맑은 고딕"/>
              </a:rPr>
              <a:t>라고</a:t>
            </a:r>
            <a:r>
              <a:rPr lang="en-US" altLang="ko-KR" dirty="0">
                <a:ea typeface="맑은 고딕"/>
              </a:rPr>
              <a:t> </a:t>
            </a:r>
            <a:r>
              <a:rPr lang="ko-KR" altLang="en-US">
                <a:ea typeface="맑은 고딕"/>
              </a:rPr>
              <a:t>무사는</a:t>
            </a:r>
            <a:r>
              <a:rPr lang="en-US" altLang="ko-KR" dirty="0">
                <a:ea typeface="맑은 고딕"/>
              </a:rPr>
              <a:t> </a:t>
            </a:r>
            <a:r>
              <a:rPr lang="ko-KR" altLang="en-US">
                <a:ea typeface="맑은 고딕"/>
              </a:rPr>
              <a:t>역설로</a:t>
            </a:r>
            <a:r>
              <a:rPr lang="en-US" altLang="ko-KR" dirty="0">
                <a:ea typeface="맑은 고딕"/>
              </a:rPr>
              <a:t> </a:t>
            </a:r>
            <a:r>
              <a:rPr lang="ko-KR" altLang="en-US">
                <a:ea typeface="맑은 고딕"/>
              </a:rPr>
              <a:t>가득</a:t>
            </a:r>
            <a:r>
              <a:rPr lang="en-US" altLang="ko-KR" dirty="0">
                <a:ea typeface="맑은 고딕"/>
              </a:rPr>
              <a:t> </a:t>
            </a:r>
            <a:r>
              <a:rPr lang="ko-KR" altLang="en-US">
                <a:ea typeface="맑은 고딕"/>
              </a:rPr>
              <a:t>찬</a:t>
            </a:r>
            <a:r>
              <a:rPr lang="en-US" altLang="ko-KR" dirty="0">
                <a:ea typeface="맑은 고딕"/>
              </a:rPr>
              <a:t> </a:t>
            </a:r>
            <a:r>
              <a:rPr lang="ko-KR" altLang="en-US">
                <a:ea typeface="맑은 고딕"/>
              </a:rPr>
              <a:t>현실을</a:t>
            </a:r>
            <a:r>
              <a:rPr lang="en-US" altLang="ko-KR" dirty="0">
                <a:ea typeface="맑은 고딕"/>
              </a:rPr>
              <a:t> </a:t>
            </a:r>
            <a:r>
              <a:rPr lang="ko-KR" altLang="en-US">
                <a:ea typeface="맑은 고딕"/>
              </a:rPr>
              <a:t>묘사합니다</a:t>
            </a:r>
            <a:r>
              <a:rPr lang="en-US"/>
              <a:t>.</a:t>
            </a:r>
          </a:p>
          <a:p>
            <a:r>
              <a:rPr lang="en-US" altLang="ko-KR">
                <a:ea typeface="맑은 고딕"/>
              </a:rPr>
              <a:t>“</a:t>
            </a:r>
            <a:r>
              <a:rPr lang="ko-KR" altLang="en-US">
                <a:ea typeface="맑은 고딕"/>
              </a:rPr>
              <a:t>최근의</a:t>
            </a:r>
            <a:r>
              <a:rPr lang="en-US" altLang="ko-KR" dirty="0">
                <a:ea typeface="맑은 고딕"/>
              </a:rPr>
              <a:t> </a:t>
            </a:r>
            <a:r>
              <a:rPr lang="ko-KR" altLang="en-US">
                <a:ea typeface="맑은 고딕"/>
              </a:rPr>
              <a:t>전쟁은</a:t>
            </a:r>
            <a:r>
              <a:rPr lang="en-US" altLang="ko-KR" dirty="0">
                <a:ea typeface="맑은 고딕"/>
              </a:rPr>
              <a:t> </a:t>
            </a:r>
            <a:r>
              <a:rPr lang="ko-KR" altLang="en-US">
                <a:ea typeface="맑은 고딕"/>
              </a:rPr>
              <a:t>많은</a:t>
            </a:r>
            <a:r>
              <a:rPr lang="en-US" altLang="ko-KR" dirty="0">
                <a:ea typeface="맑은 고딕"/>
              </a:rPr>
              <a:t> </a:t>
            </a:r>
            <a:r>
              <a:rPr lang="ko-KR" altLang="en-US">
                <a:ea typeface="맑은 고딕"/>
              </a:rPr>
              <a:t>이란인의</a:t>
            </a:r>
            <a:r>
              <a:rPr lang="en-US" altLang="ko-KR" dirty="0">
                <a:ea typeface="맑은 고딕"/>
              </a:rPr>
              <a:t> </a:t>
            </a:r>
            <a:r>
              <a:rPr lang="ko-KR" altLang="en-US">
                <a:ea typeface="맑은 고딕"/>
              </a:rPr>
              <a:t>마음속에</a:t>
            </a:r>
            <a:r>
              <a:rPr lang="en-US" altLang="ko-KR" dirty="0">
                <a:ea typeface="맑은 고딕"/>
              </a:rPr>
              <a:t> </a:t>
            </a:r>
            <a:r>
              <a:rPr lang="ko-KR" altLang="en-US">
                <a:ea typeface="맑은 고딕"/>
              </a:rPr>
              <a:t>깊은</a:t>
            </a:r>
            <a:r>
              <a:rPr lang="en-US" altLang="ko-KR" dirty="0">
                <a:ea typeface="맑은 고딕"/>
              </a:rPr>
              <a:t> </a:t>
            </a:r>
            <a:r>
              <a:rPr lang="ko-KR" altLang="en-US">
                <a:ea typeface="맑은 고딕"/>
              </a:rPr>
              <a:t>역설을</a:t>
            </a:r>
            <a:r>
              <a:rPr lang="en-US" altLang="ko-KR" dirty="0">
                <a:ea typeface="맑은 고딕"/>
              </a:rPr>
              <a:t> </a:t>
            </a:r>
            <a:r>
              <a:rPr lang="ko-KR" altLang="en-US">
                <a:ea typeface="맑은 고딕"/>
              </a:rPr>
              <a:t>남겼습니다</a:t>
            </a:r>
            <a:r>
              <a:rPr lang="en-US"/>
              <a:t>.</a:t>
            </a:r>
            <a:r>
              <a:rPr lang="en-US" altLang="ko-KR" dirty="0">
                <a:ea typeface="맑은 고딕"/>
              </a:rPr>
              <a:t> </a:t>
            </a:r>
            <a:r>
              <a:rPr lang="ko-KR" altLang="en-US">
                <a:ea typeface="맑은 고딕"/>
              </a:rPr>
              <a:t>슬픔과</a:t>
            </a:r>
            <a:r>
              <a:rPr lang="en-US" altLang="ko-KR" dirty="0">
                <a:ea typeface="맑은 고딕"/>
              </a:rPr>
              <a:t> </a:t>
            </a:r>
            <a:r>
              <a:rPr lang="ko-KR" altLang="en-US">
                <a:ea typeface="맑은 고딕"/>
              </a:rPr>
              <a:t>기쁨</a:t>
            </a:r>
            <a:r>
              <a:rPr lang="en-US"/>
              <a:t>,</a:t>
            </a:r>
            <a:r>
              <a:rPr lang="en-US" altLang="ko-KR" dirty="0">
                <a:ea typeface="맑은 고딕"/>
              </a:rPr>
              <a:t> </a:t>
            </a:r>
            <a:r>
              <a:rPr lang="ko-KR" altLang="en-US">
                <a:ea typeface="맑은 고딕"/>
              </a:rPr>
              <a:t>두려움과</a:t>
            </a:r>
            <a:r>
              <a:rPr lang="en-US" altLang="ko-KR" dirty="0">
                <a:ea typeface="맑은 고딕"/>
              </a:rPr>
              <a:t> </a:t>
            </a:r>
            <a:r>
              <a:rPr lang="ko-KR" altLang="en-US">
                <a:ea typeface="맑은 고딕"/>
              </a:rPr>
              <a:t>소망</a:t>
            </a:r>
            <a:r>
              <a:rPr lang="en-US"/>
              <a:t>,</a:t>
            </a:r>
            <a:r>
              <a:rPr lang="en-US" altLang="ko-KR" dirty="0">
                <a:ea typeface="맑은 고딕"/>
              </a:rPr>
              <a:t> </a:t>
            </a:r>
            <a:r>
              <a:rPr lang="ko-KR" altLang="en-US">
                <a:ea typeface="맑은 고딕"/>
              </a:rPr>
              <a:t>절망과</a:t>
            </a:r>
            <a:r>
              <a:rPr lang="en-US" altLang="ko-KR" dirty="0">
                <a:ea typeface="맑은 고딕"/>
              </a:rPr>
              <a:t> </a:t>
            </a:r>
            <a:r>
              <a:rPr lang="ko-KR" altLang="en-US">
                <a:ea typeface="맑은 고딕"/>
              </a:rPr>
              <a:t>생명에</a:t>
            </a:r>
            <a:r>
              <a:rPr lang="en-US" altLang="ko-KR" dirty="0">
                <a:ea typeface="맑은 고딕"/>
              </a:rPr>
              <a:t> </a:t>
            </a:r>
            <a:r>
              <a:rPr lang="ko-KR" altLang="en-US">
                <a:ea typeface="맑은 고딕"/>
              </a:rPr>
              <a:t>대한</a:t>
            </a:r>
            <a:r>
              <a:rPr lang="en-US" altLang="ko-KR" dirty="0">
                <a:ea typeface="맑은 고딕"/>
              </a:rPr>
              <a:t> </a:t>
            </a:r>
            <a:r>
              <a:rPr lang="ko-KR" altLang="en-US">
                <a:ea typeface="맑은 고딕"/>
              </a:rPr>
              <a:t>갈망이</a:t>
            </a:r>
            <a:r>
              <a:rPr lang="en-US" altLang="ko-KR" dirty="0">
                <a:ea typeface="맑은 고딕"/>
              </a:rPr>
              <a:t> </a:t>
            </a:r>
            <a:r>
              <a:rPr lang="ko-KR" altLang="en-US">
                <a:ea typeface="맑은 고딕"/>
              </a:rPr>
              <a:t>공존합니다</a:t>
            </a:r>
            <a:r>
              <a:rPr lang="en-US"/>
              <a:t>.</a:t>
            </a:r>
            <a:r>
              <a:rPr lang="en-US" altLang="ko-KR" dirty="0">
                <a:ea typeface="맑은 고딕"/>
              </a:rPr>
              <a:t> </a:t>
            </a:r>
            <a:r>
              <a:rPr lang="ko-KR" altLang="en-US">
                <a:ea typeface="맑은 고딕"/>
              </a:rPr>
              <a:t>많은</a:t>
            </a:r>
            <a:r>
              <a:rPr lang="en-US" altLang="ko-KR" dirty="0">
                <a:ea typeface="맑은 고딕"/>
              </a:rPr>
              <a:t> </a:t>
            </a:r>
            <a:r>
              <a:rPr lang="ko-KR" altLang="en-US">
                <a:ea typeface="맑은 고딕"/>
              </a:rPr>
              <a:t>이가</a:t>
            </a:r>
            <a:r>
              <a:rPr lang="en-US" altLang="ko-KR" dirty="0">
                <a:ea typeface="맑은 고딕"/>
              </a:rPr>
              <a:t> </a:t>
            </a:r>
            <a:r>
              <a:rPr lang="ko-KR" altLang="en-US">
                <a:ea typeface="맑은 고딕"/>
              </a:rPr>
              <a:t>가족과</a:t>
            </a:r>
            <a:r>
              <a:rPr lang="en-US" altLang="ko-KR" dirty="0">
                <a:ea typeface="맑은 고딕"/>
              </a:rPr>
              <a:t> </a:t>
            </a:r>
            <a:r>
              <a:rPr lang="ko-KR" altLang="en-US">
                <a:ea typeface="맑은 고딕"/>
              </a:rPr>
              <a:t>도시</a:t>
            </a:r>
            <a:r>
              <a:rPr lang="en-US"/>
              <a:t>,</a:t>
            </a:r>
            <a:r>
              <a:rPr lang="en-US" altLang="ko-KR" dirty="0">
                <a:ea typeface="맑은 고딕"/>
              </a:rPr>
              <a:t> </a:t>
            </a:r>
            <a:r>
              <a:rPr lang="ko-KR" altLang="en-US">
                <a:ea typeface="맑은 고딕"/>
              </a:rPr>
              <a:t>그리고</a:t>
            </a:r>
            <a:r>
              <a:rPr lang="en-US" altLang="ko-KR" dirty="0">
                <a:ea typeface="맑은 고딕"/>
              </a:rPr>
              <a:t> </a:t>
            </a:r>
            <a:r>
              <a:rPr lang="ko-KR" altLang="en-US">
                <a:ea typeface="맑은 고딕"/>
              </a:rPr>
              <a:t>기억</a:t>
            </a:r>
            <a:r>
              <a:rPr lang="en-US" altLang="ko-KR" dirty="0">
                <a:ea typeface="맑은 고딕"/>
              </a:rPr>
              <a:t> </a:t>
            </a:r>
            <a:r>
              <a:rPr lang="ko-KR" altLang="en-US">
                <a:ea typeface="맑은 고딕"/>
              </a:rPr>
              <a:t>속에</a:t>
            </a:r>
            <a:r>
              <a:rPr lang="en-US" altLang="ko-KR" dirty="0">
                <a:ea typeface="맑은 고딕"/>
              </a:rPr>
              <a:t> </a:t>
            </a:r>
            <a:r>
              <a:rPr lang="ko-KR" altLang="en-US">
                <a:ea typeface="맑은 고딕"/>
              </a:rPr>
              <a:t>고통이</a:t>
            </a:r>
            <a:r>
              <a:rPr lang="en-US" altLang="ko-KR" dirty="0">
                <a:ea typeface="맑은 고딕"/>
              </a:rPr>
              <a:t> </a:t>
            </a:r>
            <a:r>
              <a:rPr lang="ko-KR" altLang="en-US">
                <a:ea typeface="맑은 고딕"/>
              </a:rPr>
              <a:t>퍼져</a:t>
            </a:r>
            <a:r>
              <a:rPr lang="en-US" altLang="ko-KR" dirty="0">
                <a:ea typeface="맑은 고딕"/>
              </a:rPr>
              <a:t> </a:t>
            </a:r>
            <a:r>
              <a:rPr lang="ko-KR" altLang="en-US">
                <a:ea typeface="맑은 고딕"/>
              </a:rPr>
              <a:t>나가는</a:t>
            </a:r>
            <a:r>
              <a:rPr lang="en-US" altLang="ko-KR" dirty="0">
                <a:ea typeface="맑은 고딕"/>
              </a:rPr>
              <a:t> </a:t>
            </a:r>
            <a:r>
              <a:rPr lang="ko-KR" altLang="en-US">
                <a:ea typeface="맑은 고딕"/>
              </a:rPr>
              <a:t>것을</a:t>
            </a:r>
            <a:r>
              <a:rPr lang="en-US" altLang="ko-KR" dirty="0">
                <a:ea typeface="맑은 고딕"/>
              </a:rPr>
              <a:t> </a:t>
            </a:r>
            <a:r>
              <a:rPr lang="ko-KR" altLang="en-US">
                <a:ea typeface="맑은 고딕"/>
              </a:rPr>
              <a:t>지켜보았습니다</a:t>
            </a:r>
            <a:r>
              <a:rPr lang="en-US"/>
              <a:t>.</a:t>
            </a:r>
            <a:r>
              <a:rPr lang="en-US" altLang="ko-KR" dirty="0">
                <a:ea typeface="맑은 고딕"/>
              </a:rPr>
              <a:t> </a:t>
            </a:r>
            <a:r>
              <a:rPr lang="ko-KR" altLang="en-US">
                <a:ea typeface="맑은 고딕"/>
              </a:rPr>
              <a:t>다른</a:t>
            </a:r>
            <a:r>
              <a:rPr lang="en-US" altLang="ko-KR" dirty="0">
                <a:ea typeface="맑은 고딕"/>
              </a:rPr>
              <a:t> </a:t>
            </a:r>
            <a:r>
              <a:rPr lang="ko-KR" altLang="en-US">
                <a:ea typeface="맑은 고딕"/>
              </a:rPr>
              <a:t>나라에</a:t>
            </a:r>
            <a:r>
              <a:rPr lang="en-US" altLang="ko-KR" dirty="0">
                <a:ea typeface="맑은 고딕"/>
              </a:rPr>
              <a:t> </a:t>
            </a:r>
            <a:r>
              <a:rPr lang="ko-KR" altLang="en-US">
                <a:ea typeface="맑은 고딕"/>
              </a:rPr>
              <a:t>살고</a:t>
            </a:r>
            <a:r>
              <a:rPr lang="en-US" altLang="ko-KR" dirty="0">
                <a:ea typeface="맑은 고딕"/>
              </a:rPr>
              <a:t> </a:t>
            </a:r>
            <a:r>
              <a:rPr lang="ko-KR" altLang="en-US">
                <a:ea typeface="맑은 고딕"/>
              </a:rPr>
              <a:t>있는</a:t>
            </a:r>
            <a:r>
              <a:rPr lang="en-US" altLang="ko-KR" dirty="0">
                <a:ea typeface="맑은 고딕"/>
              </a:rPr>
              <a:t> </a:t>
            </a:r>
            <a:r>
              <a:rPr lang="ko-KR" altLang="en-US">
                <a:ea typeface="맑은 고딕"/>
              </a:rPr>
              <a:t>이들에게도</a:t>
            </a:r>
            <a:r>
              <a:rPr lang="en-US" altLang="ko-KR" dirty="0">
                <a:ea typeface="맑은 고딕"/>
              </a:rPr>
              <a:t> </a:t>
            </a:r>
            <a:r>
              <a:rPr lang="ko-KR" altLang="en-US">
                <a:ea typeface="맑은 고딕"/>
              </a:rPr>
              <a:t>그</a:t>
            </a:r>
            <a:r>
              <a:rPr lang="en-US" altLang="ko-KR" dirty="0">
                <a:ea typeface="맑은 고딕"/>
              </a:rPr>
              <a:t> </a:t>
            </a:r>
            <a:r>
              <a:rPr lang="ko-KR" altLang="en-US">
                <a:ea typeface="맑은 고딕"/>
              </a:rPr>
              <a:t>짐은</a:t>
            </a:r>
            <a:r>
              <a:rPr lang="en-US" altLang="ko-KR" dirty="0">
                <a:ea typeface="맑은 고딕"/>
              </a:rPr>
              <a:t> </a:t>
            </a:r>
            <a:r>
              <a:rPr lang="ko-KR" altLang="en-US">
                <a:ea typeface="맑은 고딕"/>
              </a:rPr>
              <a:t>여전히</a:t>
            </a:r>
            <a:r>
              <a:rPr lang="en-US" altLang="ko-KR" dirty="0">
                <a:ea typeface="맑은 고딕"/>
              </a:rPr>
              <a:t> </a:t>
            </a:r>
            <a:r>
              <a:rPr lang="ko-KR" altLang="en-US">
                <a:ea typeface="맑은 고딕"/>
              </a:rPr>
              <a:t>무겁습니다</a:t>
            </a:r>
            <a:r>
              <a:rPr lang="en-US"/>
              <a:t>.”</a:t>
            </a:r>
            <a:endParaRPr lang="en-US" altLang="ko-KR"/>
          </a:p>
          <a:p>
            <a:r>
              <a:rPr lang="ko-KR" altLang="en-US">
                <a:ea typeface="맑은 고딕"/>
              </a:rPr>
              <a:t>무사는</a:t>
            </a:r>
            <a:r>
              <a:rPr lang="en-US" altLang="ko-KR" dirty="0">
                <a:ea typeface="맑은 고딕"/>
              </a:rPr>
              <a:t> </a:t>
            </a:r>
            <a:r>
              <a:rPr lang="ko-KR" altLang="en-US">
                <a:ea typeface="맑은 고딕"/>
              </a:rPr>
              <a:t>이러한</a:t>
            </a:r>
            <a:r>
              <a:rPr lang="en-US" altLang="ko-KR" dirty="0">
                <a:ea typeface="맑은 고딕"/>
              </a:rPr>
              <a:t> </a:t>
            </a:r>
            <a:r>
              <a:rPr lang="ko-KR" altLang="en-US">
                <a:ea typeface="맑은 고딕"/>
              </a:rPr>
              <a:t>긴장감이</a:t>
            </a:r>
            <a:r>
              <a:rPr lang="en-US" altLang="ko-KR" dirty="0">
                <a:ea typeface="맑은 고딕"/>
              </a:rPr>
              <a:t> </a:t>
            </a:r>
            <a:r>
              <a:rPr lang="ko-KR" altLang="en-US">
                <a:ea typeface="맑은 고딕"/>
              </a:rPr>
              <a:t>성경과</a:t>
            </a:r>
            <a:r>
              <a:rPr lang="en-US" altLang="ko-KR" dirty="0">
                <a:ea typeface="맑은 고딕"/>
              </a:rPr>
              <a:t> </a:t>
            </a:r>
            <a:r>
              <a:rPr lang="ko-KR" altLang="en-US">
                <a:ea typeface="맑은 고딕"/>
              </a:rPr>
              <a:t>동떨어진</a:t>
            </a:r>
            <a:r>
              <a:rPr lang="en-US" altLang="ko-KR" dirty="0">
                <a:ea typeface="맑은 고딕"/>
              </a:rPr>
              <a:t> </a:t>
            </a:r>
            <a:r>
              <a:rPr lang="ko-KR" altLang="en-US">
                <a:ea typeface="맑은 고딕"/>
              </a:rPr>
              <a:t>것이</a:t>
            </a:r>
            <a:r>
              <a:rPr lang="en-US" altLang="ko-KR" dirty="0">
                <a:ea typeface="맑은 고딕"/>
              </a:rPr>
              <a:t> </a:t>
            </a:r>
            <a:r>
              <a:rPr lang="ko-KR" altLang="en-US">
                <a:ea typeface="맑은 고딕"/>
              </a:rPr>
              <a:t>아니라고</a:t>
            </a:r>
            <a:r>
              <a:rPr lang="en-US" altLang="ko-KR" dirty="0">
                <a:ea typeface="맑은 고딕"/>
              </a:rPr>
              <a:t> </a:t>
            </a:r>
            <a:r>
              <a:rPr lang="ko-KR" altLang="en-US">
                <a:ea typeface="맑은 고딕"/>
              </a:rPr>
              <a:t>설명합니다</a:t>
            </a:r>
            <a:r>
              <a:rPr lang="en-US"/>
              <a:t>.</a:t>
            </a:r>
          </a:p>
          <a:p>
            <a:r>
              <a:rPr lang="en-US" altLang="ko-KR">
                <a:ea typeface="맑은 고딕"/>
              </a:rPr>
              <a:t>“</a:t>
            </a:r>
            <a:r>
              <a:rPr lang="ko-KR" altLang="en-US">
                <a:ea typeface="맑은 고딕"/>
              </a:rPr>
              <a:t>에스겔</a:t>
            </a:r>
            <a:r>
              <a:rPr lang="en-US"/>
              <a:t> 37</a:t>
            </a:r>
            <a:r>
              <a:rPr lang="ko-KR" altLang="en-US">
                <a:ea typeface="맑은 고딕"/>
              </a:rPr>
              <a:t>장에서</a:t>
            </a:r>
            <a:r>
              <a:rPr lang="en-US" altLang="ko-KR" dirty="0">
                <a:ea typeface="맑은 고딕"/>
              </a:rPr>
              <a:t> </a:t>
            </a:r>
            <a:r>
              <a:rPr lang="ko-KR" altLang="en-US">
                <a:ea typeface="맑은 고딕"/>
              </a:rPr>
              <a:t>선지자는</a:t>
            </a:r>
            <a:r>
              <a:rPr lang="en-US" altLang="ko-KR" dirty="0">
                <a:ea typeface="맑은 고딕"/>
              </a:rPr>
              <a:t> </a:t>
            </a:r>
            <a:r>
              <a:rPr lang="ko-KR" altLang="en-US">
                <a:ea typeface="맑은 고딕"/>
              </a:rPr>
              <a:t>마른</a:t>
            </a:r>
            <a:r>
              <a:rPr lang="en-US" altLang="ko-KR" dirty="0">
                <a:ea typeface="맑은 고딕"/>
              </a:rPr>
              <a:t> </a:t>
            </a:r>
            <a:r>
              <a:rPr lang="ko-KR" altLang="en-US">
                <a:ea typeface="맑은 고딕"/>
              </a:rPr>
              <a:t>뼈로</a:t>
            </a:r>
            <a:r>
              <a:rPr lang="en-US" altLang="ko-KR" dirty="0">
                <a:ea typeface="맑은 고딕"/>
              </a:rPr>
              <a:t> </a:t>
            </a:r>
            <a:r>
              <a:rPr lang="ko-KR" altLang="en-US">
                <a:ea typeface="맑은 고딕"/>
              </a:rPr>
              <a:t>가득</a:t>
            </a:r>
            <a:r>
              <a:rPr lang="en-US" altLang="ko-KR" dirty="0">
                <a:ea typeface="맑은 고딕"/>
              </a:rPr>
              <a:t> </a:t>
            </a:r>
            <a:r>
              <a:rPr lang="ko-KR" altLang="en-US">
                <a:ea typeface="맑은 고딕"/>
              </a:rPr>
              <a:t>찬</a:t>
            </a:r>
            <a:r>
              <a:rPr lang="en-US" altLang="ko-KR" dirty="0">
                <a:ea typeface="맑은 고딕"/>
              </a:rPr>
              <a:t> </a:t>
            </a:r>
            <a:r>
              <a:rPr lang="ko-KR" altLang="en-US">
                <a:ea typeface="맑은 고딕"/>
              </a:rPr>
              <a:t>골짜기로</a:t>
            </a:r>
            <a:r>
              <a:rPr lang="en-US" altLang="ko-KR" dirty="0">
                <a:ea typeface="맑은 고딕"/>
              </a:rPr>
              <a:t> </a:t>
            </a:r>
            <a:r>
              <a:rPr lang="ko-KR" altLang="en-US">
                <a:ea typeface="맑은 고딕"/>
              </a:rPr>
              <a:t>인도됩니다</a:t>
            </a:r>
            <a:r>
              <a:rPr lang="en-US"/>
              <a:t>.</a:t>
            </a:r>
            <a:r>
              <a:rPr lang="en-US" altLang="ko-KR" dirty="0">
                <a:ea typeface="맑은 고딕"/>
              </a:rPr>
              <a:t> </a:t>
            </a:r>
            <a:r>
              <a:rPr lang="ko-KR" altLang="en-US">
                <a:ea typeface="맑은 고딕"/>
              </a:rPr>
              <a:t>그들은</a:t>
            </a:r>
            <a:r>
              <a:rPr lang="en-US" altLang="ko-KR" dirty="0">
                <a:ea typeface="맑은 고딕"/>
              </a:rPr>
              <a:t> </a:t>
            </a:r>
            <a:r>
              <a:rPr lang="ko-KR" altLang="en-US">
                <a:ea typeface="맑은 고딕"/>
              </a:rPr>
              <a:t>그냥</a:t>
            </a:r>
            <a:r>
              <a:rPr lang="en-US" altLang="ko-KR" dirty="0">
                <a:ea typeface="맑은 고딕"/>
              </a:rPr>
              <a:t> </a:t>
            </a:r>
            <a:r>
              <a:rPr lang="ko-KR" altLang="en-US">
                <a:ea typeface="맑은 고딕"/>
              </a:rPr>
              <a:t>뼈가</a:t>
            </a:r>
            <a:r>
              <a:rPr lang="en-US" altLang="ko-KR" dirty="0">
                <a:ea typeface="맑은 고딕"/>
              </a:rPr>
              <a:t> </a:t>
            </a:r>
            <a:r>
              <a:rPr lang="ko-KR" altLang="en-US">
                <a:ea typeface="맑은 고딕"/>
              </a:rPr>
              <a:t>아니라</a:t>
            </a:r>
            <a:r>
              <a:rPr lang="en-US" altLang="ko-KR" dirty="0">
                <a:ea typeface="맑은 고딕"/>
              </a:rPr>
              <a:t> </a:t>
            </a:r>
            <a:r>
              <a:rPr lang="ko-KR" altLang="en-US">
                <a:ea typeface="맑은 고딕"/>
              </a:rPr>
              <a:t>아주</a:t>
            </a:r>
            <a:r>
              <a:rPr lang="en-US" altLang="ko-KR" dirty="0">
                <a:ea typeface="맑은 고딕"/>
              </a:rPr>
              <a:t> </a:t>
            </a:r>
            <a:r>
              <a:rPr lang="ko-KR" altLang="en-US">
                <a:ea typeface="맑은 고딕"/>
              </a:rPr>
              <a:t>마른</a:t>
            </a:r>
            <a:r>
              <a:rPr lang="en-US" altLang="ko-KR" dirty="0">
                <a:ea typeface="맑은 고딕"/>
              </a:rPr>
              <a:t> </a:t>
            </a:r>
            <a:r>
              <a:rPr lang="ko-KR" altLang="en-US">
                <a:ea typeface="맑은 고딕"/>
              </a:rPr>
              <a:t>뼈들입니다</a:t>
            </a:r>
            <a:r>
              <a:rPr lang="en-US"/>
              <a:t>.</a:t>
            </a:r>
            <a:r>
              <a:rPr lang="en-US" altLang="ko-KR" dirty="0">
                <a:ea typeface="맑은 고딕"/>
              </a:rPr>
              <a:t> </a:t>
            </a:r>
            <a:r>
              <a:rPr lang="ko-KR" altLang="en-US">
                <a:ea typeface="맑은 고딕"/>
              </a:rPr>
              <a:t>그것들은</a:t>
            </a:r>
            <a:r>
              <a:rPr lang="en-US" altLang="ko-KR" dirty="0">
                <a:ea typeface="맑은 고딕"/>
              </a:rPr>
              <a:t> </a:t>
            </a:r>
            <a:r>
              <a:rPr lang="ko-KR" altLang="en-US">
                <a:ea typeface="맑은 고딕"/>
              </a:rPr>
              <a:t>상실</a:t>
            </a:r>
            <a:r>
              <a:rPr lang="en-US"/>
              <a:t>,</a:t>
            </a:r>
            <a:r>
              <a:rPr lang="en-US" altLang="ko-KR" dirty="0">
                <a:ea typeface="맑은 고딕"/>
              </a:rPr>
              <a:t> </a:t>
            </a:r>
            <a:r>
              <a:rPr lang="ko-KR" altLang="en-US">
                <a:ea typeface="맑은 고딕"/>
              </a:rPr>
              <a:t>탈진</a:t>
            </a:r>
            <a:r>
              <a:rPr lang="en-US"/>
              <a:t>,</a:t>
            </a:r>
            <a:r>
              <a:rPr lang="en-US" altLang="ko-KR" dirty="0">
                <a:ea typeface="맑은 고딕"/>
              </a:rPr>
              <a:t> </a:t>
            </a:r>
            <a:r>
              <a:rPr lang="ko-KR" altLang="en-US">
                <a:ea typeface="맑은 고딕"/>
              </a:rPr>
              <a:t>파멸</a:t>
            </a:r>
            <a:r>
              <a:rPr lang="en-US"/>
              <a:t>,</a:t>
            </a:r>
            <a:r>
              <a:rPr lang="en-US" altLang="ko-KR" dirty="0">
                <a:ea typeface="맑은 고딕"/>
              </a:rPr>
              <a:t> </a:t>
            </a:r>
            <a:r>
              <a:rPr lang="ko-KR" altLang="en-US">
                <a:ea typeface="맑은 고딕"/>
              </a:rPr>
              <a:t>그리고</a:t>
            </a:r>
            <a:r>
              <a:rPr lang="en-US" altLang="ko-KR" dirty="0">
                <a:ea typeface="맑은 고딕"/>
              </a:rPr>
              <a:t> </a:t>
            </a:r>
            <a:r>
              <a:rPr lang="ko-KR" altLang="en-US">
                <a:ea typeface="맑은 고딕"/>
              </a:rPr>
              <a:t>미래로부터</a:t>
            </a:r>
            <a:r>
              <a:rPr lang="en-US" altLang="ko-KR" dirty="0">
                <a:ea typeface="맑은 고딕"/>
              </a:rPr>
              <a:t> </a:t>
            </a:r>
            <a:r>
              <a:rPr lang="ko-KR" altLang="en-US">
                <a:ea typeface="맑은 고딕"/>
              </a:rPr>
              <a:t>단절되었다고</a:t>
            </a:r>
            <a:r>
              <a:rPr lang="en-US" altLang="ko-KR" dirty="0">
                <a:ea typeface="맑은 고딕"/>
              </a:rPr>
              <a:t> </a:t>
            </a:r>
            <a:r>
              <a:rPr lang="ko-KR" altLang="en-US">
                <a:ea typeface="맑은 고딕"/>
              </a:rPr>
              <a:t>느끼는</a:t>
            </a:r>
            <a:r>
              <a:rPr lang="en-US" altLang="ko-KR" dirty="0">
                <a:ea typeface="맑은 고딕"/>
              </a:rPr>
              <a:t> </a:t>
            </a:r>
            <a:r>
              <a:rPr lang="ko-KR" altLang="en-US">
                <a:ea typeface="맑은 고딕"/>
              </a:rPr>
              <a:t>백성들을</a:t>
            </a:r>
            <a:r>
              <a:rPr lang="en-US" altLang="ko-KR" dirty="0">
                <a:ea typeface="맑은 고딕"/>
              </a:rPr>
              <a:t> </a:t>
            </a:r>
            <a:r>
              <a:rPr lang="ko-KR" altLang="en-US">
                <a:ea typeface="맑은 고딕"/>
              </a:rPr>
              <a:t>대변합니다</a:t>
            </a:r>
            <a:r>
              <a:rPr lang="en-US"/>
              <a:t>.</a:t>
            </a:r>
            <a:r>
              <a:rPr lang="en-US" altLang="ko-KR" dirty="0">
                <a:ea typeface="맑은 고딕"/>
              </a:rPr>
              <a:t> </a:t>
            </a:r>
            <a:r>
              <a:rPr lang="ko-KR" altLang="en-US">
                <a:ea typeface="맑은 고딕"/>
              </a:rPr>
              <a:t>너무나</a:t>
            </a:r>
            <a:r>
              <a:rPr lang="en-US" altLang="ko-KR" dirty="0">
                <a:ea typeface="맑은 고딕"/>
              </a:rPr>
              <a:t> </a:t>
            </a:r>
            <a:r>
              <a:rPr lang="ko-KR" altLang="en-US">
                <a:ea typeface="맑은 고딕"/>
              </a:rPr>
              <a:t>많은</a:t>
            </a:r>
            <a:r>
              <a:rPr lang="en-US" altLang="ko-KR" dirty="0">
                <a:ea typeface="맑은 고딕"/>
              </a:rPr>
              <a:t> </a:t>
            </a:r>
            <a:r>
              <a:rPr lang="ko-KR" altLang="en-US">
                <a:ea typeface="맑은 고딕"/>
              </a:rPr>
              <a:t>고난을</a:t>
            </a:r>
            <a:r>
              <a:rPr lang="en-US" altLang="ko-KR" dirty="0">
                <a:ea typeface="맑은 고딕"/>
              </a:rPr>
              <a:t> </a:t>
            </a:r>
            <a:r>
              <a:rPr lang="ko-KR" altLang="en-US">
                <a:ea typeface="맑은 고딕"/>
              </a:rPr>
              <a:t>겪고</a:t>
            </a:r>
            <a:r>
              <a:rPr lang="en-US"/>
              <a:t>,</a:t>
            </a:r>
            <a:r>
              <a:rPr lang="en-US" altLang="ko-KR" dirty="0">
                <a:ea typeface="맑은 고딕"/>
              </a:rPr>
              <a:t> </a:t>
            </a:r>
            <a:r>
              <a:rPr lang="ko-KR" altLang="en-US">
                <a:ea typeface="맑은 고딕"/>
              </a:rPr>
              <a:t>너무</a:t>
            </a:r>
            <a:r>
              <a:rPr lang="en-US" altLang="ko-KR" dirty="0">
                <a:ea typeface="맑은 고딕"/>
              </a:rPr>
              <a:t> </a:t>
            </a:r>
            <a:r>
              <a:rPr lang="ko-KR" altLang="en-US">
                <a:ea typeface="맑은 고딕"/>
              </a:rPr>
              <a:t>오래</a:t>
            </a:r>
            <a:r>
              <a:rPr lang="en-US" altLang="ko-KR" dirty="0">
                <a:ea typeface="맑은 고딕"/>
              </a:rPr>
              <a:t> </a:t>
            </a:r>
            <a:r>
              <a:rPr lang="ko-KR" altLang="en-US">
                <a:ea typeface="맑은 고딕"/>
              </a:rPr>
              <a:t>기다려온</a:t>
            </a:r>
            <a:r>
              <a:rPr lang="en-US" altLang="ko-KR" dirty="0">
                <a:ea typeface="맑은 고딕"/>
              </a:rPr>
              <a:t> </a:t>
            </a:r>
            <a:r>
              <a:rPr lang="ko-KR" altLang="en-US">
                <a:ea typeface="맑은 고딕"/>
              </a:rPr>
              <a:t>나머지</a:t>
            </a:r>
            <a:r>
              <a:rPr lang="en-US" altLang="ko-KR" dirty="0">
                <a:ea typeface="맑은 고딕"/>
              </a:rPr>
              <a:t> </a:t>
            </a:r>
            <a:r>
              <a:rPr lang="ko-KR" altLang="en-US">
                <a:ea typeface="맑은 고딕"/>
              </a:rPr>
              <a:t>과연</a:t>
            </a:r>
            <a:r>
              <a:rPr lang="en-US" altLang="ko-KR" dirty="0">
                <a:ea typeface="맑은 고딕"/>
              </a:rPr>
              <a:t> </a:t>
            </a:r>
            <a:r>
              <a:rPr lang="ko-KR" altLang="en-US">
                <a:ea typeface="맑은 고딕"/>
              </a:rPr>
              <a:t>생명이</a:t>
            </a:r>
            <a:r>
              <a:rPr lang="en-US" altLang="ko-KR" dirty="0">
                <a:ea typeface="맑은 고딕"/>
              </a:rPr>
              <a:t> </a:t>
            </a:r>
            <a:r>
              <a:rPr lang="ko-KR" altLang="en-US">
                <a:ea typeface="맑은 고딕"/>
              </a:rPr>
              <a:t>다시</a:t>
            </a:r>
            <a:r>
              <a:rPr lang="en-US" altLang="ko-KR" dirty="0">
                <a:ea typeface="맑은 고딕"/>
              </a:rPr>
              <a:t> </a:t>
            </a:r>
            <a:r>
              <a:rPr lang="ko-KR" altLang="en-US">
                <a:ea typeface="맑은 고딕"/>
              </a:rPr>
              <a:t>돌아올</a:t>
            </a:r>
            <a:r>
              <a:rPr lang="en-US" altLang="ko-KR" dirty="0">
                <a:ea typeface="맑은 고딕"/>
              </a:rPr>
              <a:t> </a:t>
            </a:r>
            <a:r>
              <a:rPr lang="ko-KR" altLang="en-US">
                <a:ea typeface="맑은 고딕"/>
              </a:rPr>
              <a:t>수</a:t>
            </a:r>
            <a:r>
              <a:rPr lang="en-US" altLang="ko-KR" dirty="0">
                <a:ea typeface="맑은 고딕"/>
              </a:rPr>
              <a:t> </a:t>
            </a:r>
            <a:r>
              <a:rPr lang="ko-KR" altLang="en-US">
                <a:ea typeface="맑은 고딕"/>
              </a:rPr>
              <a:t>있을지</a:t>
            </a:r>
            <a:r>
              <a:rPr lang="en-US" altLang="ko-KR" dirty="0">
                <a:ea typeface="맑은 고딕"/>
              </a:rPr>
              <a:t> </a:t>
            </a:r>
            <a:r>
              <a:rPr lang="ko-KR" altLang="en-US">
                <a:ea typeface="맑은 고딕"/>
              </a:rPr>
              <a:t>의구심을</a:t>
            </a:r>
            <a:r>
              <a:rPr lang="en-US" altLang="ko-KR" dirty="0">
                <a:ea typeface="맑은 고딕"/>
              </a:rPr>
              <a:t> </a:t>
            </a:r>
            <a:r>
              <a:rPr lang="ko-KR" altLang="en-US">
                <a:ea typeface="맑은 고딕"/>
              </a:rPr>
              <a:t>갖기</a:t>
            </a:r>
            <a:r>
              <a:rPr lang="en-US" altLang="ko-KR" dirty="0">
                <a:ea typeface="맑은 고딕"/>
              </a:rPr>
              <a:t> </a:t>
            </a:r>
            <a:r>
              <a:rPr lang="ko-KR" altLang="en-US">
                <a:ea typeface="맑은 고딕"/>
              </a:rPr>
              <a:t>시작한</a:t>
            </a:r>
            <a:r>
              <a:rPr lang="en-US" altLang="ko-KR" dirty="0">
                <a:ea typeface="맑은 고딕"/>
              </a:rPr>
              <a:t> </a:t>
            </a:r>
            <a:r>
              <a:rPr lang="ko-KR" altLang="en-US">
                <a:ea typeface="맑은 고딕"/>
              </a:rPr>
              <a:t>한</a:t>
            </a:r>
            <a:r>
              <a:rPr lang="en-US" altLang="ko-KR" dirty="0">
                <a:ea typeface="맑은 고딕"/>
              </a:rPr>
              <a:t> </a:t>
            </a:r>
            <a:r>
              <a:rPr lang="ko-KR" altLang="en-US">
                <a:ea typeface="맑은 고딕"/>
              </a:rPr>
              <a:t>민족의</a:t>
            </a:r>
            <a:r>
              <a:rPr lang="en-US" altLang="ko-KR" dirty="0">
                <a:ea typeface="맑은 고딕"/>
              </a:rPr>
              <a:t> </a:t>
            </a:r>
            <a:r>
              <a:rPr lang="ko-KR" altLang="en-US">
                <a:ea typeface="맑은 고딕"/>
              </a:rPr>
              <a:t>모습입니다</a:t>
            </a:r>
            <a:r>
              <a:rPr lang="en-US"/>
              <a:t>.”</a:t>
            </a:r>
            <a:endParaRPr lang="en-US" altLang="ko-KR"/>
          </a:p>
          <a:p>
            <a:r>
              <a:rPr lang="ko-KR" altLang="en-US">
                <a:ea typeface="맑은 고딕"/>
              </a:rPr>
              <a:t>그는</a:t>
            </a:r>
            <a:r>
              <a:rPr lang="en-US" altLang="ko-KR" dirty="0">
                <a:ea typeface="맑은 고딕"/>
              </a:rPr>
              <a:t> </a:t>
            </a:r>
            <a:r>
              <a:rPr lang="ko-KR" altLang="en-US">
                <a:ea typeface="맑은 고딕"/>
              </a:rPr>
              <a:t>많은</a:t>
            </a:r>
            <a:r>
              <a:rPr lang="en-US" altLang="ko-KR" dirty="0">
                <a:ea typeface="맑은 고딕"/>
              </a:rPr>
              <a:t> </a:t>
            </a:r>
            <a:r>
              <a:rPr lang="ko-KR" altLang="en-US">
                <a:ea typeface="맑은 고딕"/>
              </a:rPr>
              <a:t>이란인이</a:t>
            </a:r>
            <a:r>
              <a:rPr lang="en-US" altLang="ko-KR" dirty="0">
                <a:ea typeface="맑은 고딕"/>
              </a:rPr>
              <a:t> </a:t>
            </a:r>
            <a:r>
              <a:rPr lang="ko-KR" altLang="en-US">
                <a:ea typeface="맑은 고딕"/>
              </a:rPr>
              <a:t>그</a:t>
            </a:r>
            <a:r>
              <a:rPr lang="en-US" altLang="ko-KR" dirty="0">
                <a:ea typeface="맑은 고딕"/>
              </a:rPr>
              <a:t> </a:t>
            </a:r>
            <a:r>
              <a:rPr lang="ko-KR" altLang="en-US">
                <a:ea typeface="맑은 고딕"/>
              </a:rPr>
              <a:t>골짜기에서</a:t>
            </a:r>
            <a:r>
              <a:rPr lang="en-US" altLang="ko-KR" dirty="0">
                <a:ea typeface="맑은 고딕"/>
              </a:rPr>
              <a:t> </a:t>
            </a:r>
            <a:r>
              <a:rPr lang="ko-KR" altLang="en-US">
                <a:ea typeface="맑은 고딕"/>
              </a:rPr>
              <a:t>자신의</a:t>
            </a:r>
            <a:r>
              <a:rPr lang="en-US" altLang="ko-KR" dirty="0">
                <a:ea typeface="맑은 고딕"/>
              </a:rPr>
              <a:t> </a:t>
            </a:r>
            <a:r>
              <a:rPr lang="ko-KR" altLang="en-US">
                <a:ea typeface="맑은 고딕"/>
              </a:rPr>
              <a:t>모습을</a:t>
            </a:r>
            <a:r>
              <a:rPr lang="en-US" altLang="ko-KR" dirty="0">
                <a:ea typeface="맑은 고딕"/>
              </a:rPr>
              <a:t> </a:t>
            </a:r>
            <a:r>
              <a:rPr lang="ko-KR" altLang="en-US">
                <a:ea typeface="맑은 고딕"/>
              </a:rPr>
              <a:t>발견한다고</a:t>
            </a:r>
            <a:r>
              <a:rPr lang="en-US" altLang="ko-KR" dirty="0">
                <a:ea typeface="맑은 고딕"/>
              </a:rPr>
              <a:t> </a:t>
            </a:r>
            <a:r>
              <a:rPr lang="ko-KR" altLang="en-US">
                <a:ea typeface="맑은 고딕"/>
              </a:rPr>
              <a:t>말합니다</a:t>
            </a:r>
            <a:r>
              <a:rPr lang="en-US"/>
              <a:t>. </a:t>
            </a:r>
            <a:r>
              <a:rPr lang="en-US" altLang="ko-KR">
                <a:ea typeface="맑은 고딕"/>
              </a:rPr>
              <a:t>“</a:t>
            </a:r>
            <a:r>
              <a:rPr lang="ko-KR" altLang="en-US">
                <a:ea typeface="맑은 고딕"/>
              </a:rPr>
              <a:t>이별의</a:t>
            </a:r>
            <a:r>
              <a:rPr lang="en-US" altLang="ko-KR" dirty="0">
                <a:ea typeface="맑은 고딕"/>
              </a:rPr>
              <a:t> </a:t>
            </a:r>
            <a:r>
              <a:rPr lang="ko-KR" altLang="en-US">
                <a:ea typeface="맑은 고딕"/>
              </a:rPr>
              <a:t>아픔</a:t>
            </a:r>
            <a:r>
              <a:rPr lang="en-US"/>
              <a:t>,</a:t>
            </a:r>
            <a:r>
              <a:rPr lang="en-US" altLang="ko-KR" dirty="0">
                <a:ea typeface="맑은 고딕"/>
              </a:rPr>
              <a:t> </a:t>
            </a:r>
            <a:r>
              <a:rPr lang="ko-KR" altLang="en-US">
                <a:ea typeface="맑은 고딕"/>
              </a:rPr>
              <a:t>갈등의</a:t>
            </a:r>
            <a:r>
              <a:rPr lang="en-US" altLang="ko-KR" dirty="0">
                <a:ea typeface="맑은 고딕"/>
              </a:rPr>
              <a:t> </a:t>
            </a:r>
            <a:r>
              <a:rPr lang="ko-KR" altLang="en-US">
                <a:ea typeface="맑은 고딕"/>
              </a:rPr>
              <a:t>상처</a:t>
            </a:r>
            <a:r>
              <a:rPr lang="en-US"/>
              <a:t>,</a:t>
            </a:r>
            <a:r>
              <a:rPr lang="en-US" altLang="ko-KR" dirty="0">
                <a:ea typeface="맑은 고딕"/>
              </a:rPr>
              <a:t> </a:t>
            </a:r>
            <a:r>
              <a:rPr lang="ko-KR" altLang="en-US">
                <a:ea typeface="맑은 고딕"/>
              </a:rPr>
              <a:t>전쟁이</a:t>
            </a:r>
            <a:r>
              <a:rPr lang="en-US" altLang="ko-KR" dirty="0">
                <a:ea typeface="맑은 고딕"/>
              </a:rPr>
              <a:t> </a:t>
            </a:r>
            <a:r>
              <a:rPr lang="ko-KR" altLang="en-US">
                <a:ea typeface="맑은 고딕"/>
              </a:rPr>
              <a:t>일으킨</a:t>
            </a:r>
            <a:r>
              <a:rPr lang="en-US" altLang="ko-KR" dirty="0">
                <a:ea typeface="맑은 고딕"/>
              </a:rPr>
              <a:t> </a:t>
            </a:r>
            <a:r>
              <a:rPr lang="ko-KR" altLang="en-US">
                <a:ea typeface="맑은 고딕"/>
              </a:rPr>
              <a:t>공포</a:t>
            </a:r>
            <a:r>
              <a:rPr lang="en-US"/>
              <a:t>,</a:t>
            </a:r>
            <a:r>
              <a:rPr lang="en-US" altLang="ko-KR" dirty="0">
                <a:ea typeface="맑은 고딕"/>
              </a:rPr>
              <a:t> </a:t>
            </a:r>
            <a:r>
              <a:rPr lang="ko-KR" altLang="en-US">
                <a:ea typeface="맑은 고딕"/>
              </a:rPr>
              <a:t>그리고</a:t>
            </a:r>
            <a:r>
              <a:rPr lang="en-US" altLang="ko-KR" dirty="0">
                <a:ea typeface="맑은 고딕"/>
              </a:rPr>
              <a:t> </a:t>
            </a:r>
            <a:r>
              <a:rPr lang="ko-KR" altLang="en-US">
                <a:ea typeface="맑은 고딕"/>
              </a:rPr>
              <a:t>망명의</a:t>
            </a:r>
            <a:r>
              <a:rPr lang="en-US" altLang="ko-KR" dirty="0">
                <a:ea typeface="맑은 고딕"/>
              </a:rPr>
              <a:t> </a:t>
            </a:r>
            <a:r>
              <a:rPr lang="ko-KR" altLang="en-US">
                <a:ea typeface="맑은 고딕"/>
              </a:rPr>
              <a:t>중압감은</a:t>
            </a:r>
            <a:r>
              <a:rPr lang="en-US" altLang="ko-KR" dirty="0">
                <a:ea typeface="맑은 고딕"/>
              </a:rPr>
              <a:t> </a:t>
            </a:r>
            <a:r>
              <a:rPr lang="ko-KR" altLang="en-US">
                <a:ea typeface="맑은 고딕"/>
              </a:rPr>
              <a:t>영혼을</a:t>
            </a:r>
            <a:r>
              <a:rPr lang="en-US" altLang="ko-KR" dirty="0">
                <a:ea typeface="맑은 고딕"/>
              </a:rPr>
              <a:t> </a:t>
            </a:r>
            <a:r>
              <a:rPr lang="ko-KR" altLang="en-US">
                <a:ea typeface="맑은 고딕"/>
              </a:rPr>
              <a:t>골짜기에</a:t>
            </a:r>
            <a:r>
              <a:rPr lang="en-US" altLang="ko-KR" dirty="0">
                <a:ea typeface="맑은 고딕"/>
              </a:rPr>
              <a:t> </a:t>
            </a:r>
            <a:r>
              <a:rPr lang="ko-KR" altLang="en-US">
                <a:ea typeface="맑은 고딕"/>
              </a:rPr>
              <a:t>흩어진</a:t>
            </a:r>
            <a:r>
              <a:rPr lang="en-US" altLang="ko-KR" dirty="0">
                <a:ea typeface="맑은 고딕"/>
              </a:rPr>
              <a:t> </a:t>
            </a:r>
            <a:r>
              <a:rPr lang="ko-KR" altLang="en-US">
                <a:ea typeface="맑은 고딕"/>
              </a:rPr>
              <a:t>마른</a:t>
            </a:r>
            <a:r>
              <a:rPr lang="en-US" altLang="ko-KR" dirty="0">
                <a:ea typeface="맑은 고딕"/>
              </a:rPr>
              <a:t> </a:t>
            </a:r>
            <a:r>
              <a:rPr lang="ko-KR" altLang="en-US">
                <a:ea typeface="맑은 고딕"/>
              </a:rPr>
              <a:t>뼈처럼</a:t>
            </a:r>
            <a:r>
              <a:rPr lang="en-US" altLang="ko-KR" dirty="0">
                <a:ea typeface="맑은 고딕"/>
              </a:rPr>
              <a:t> </a:t>
            </a:r>
            <a:r>
              <a:rPr lang="ko-KR" altLang="en-US">
                <a:ea typeface="맑은 고딕"/>
              </a:rPr>
              <a:t>느끼게</a:t>
            </a:r>
            <a:r>
              <a:rPr lang="en-US" altLang="ko-KR" dirty="0">
                <a:ea typeface="맑은 고딕"/>
              </a:rPr>
              <a:t> </a:t>
            </a:r>
            <a:r>
              <a:rPr lang="ko-KR" altLang="en-US">
                <a:ea typeface="맑은 고딕"/>
              </a:rPr>
              <a:t>할</a:t>
            </a:r>
            <a:r>
              <a:rPr lang="en-US" altLang="ko-KR" dirty="0">
                <a:ea typeface="맑은 고딕"/>
              </a:rPr>
              <a:t> </a:t>
            </a:r>
            <a:r>
              <a:rPr lang="ko-KR" altLang="en-US">
                <a:ea typeface="맑은 고딕"/>
              </a:rPr>
              <a:t>수</a:t>
            </a:r>
            <a:r>
              <a:rPr lang="en-US" altLang="ko-KR" dirty="0">
                <a:ea typeface="맑은 고딕"/>
              </a:rPr>
              <a:t> </a:t>
            </a:r>
            <a:r>
              <a:rPr lang="ko-KR" altLang="en-US">
                <a:ea typeface="맑은 고딕"/>
              </a:rPr>
              <a:t>있습니다</a:t>
            </a:r>
            <a:r>
              <a:rPr lang="en-US"/>
              <a:t>.”</a:t>
            </a:r>
            <a:r>
              <a:rPr lang="en-US" altLang="ko-KR" dirty="0">
                <a:ea typeface="맑은 고딕"/>
              </a:rPr>
              <a:t> </a:t>
            </a:r>
            <a:r>
              <a:rPr lang="ko-KR" altLang="en-US">
                <a:ea typeface="맑은 고딕"/>
              </a:rPr>
              <a:t>그러나</a:t>
            </a:r>
            <a:r>
              <a:rPr lang="en-US" altLang="ko-KR" dirty="0">
                <a:ea typeface="맑은 고딕"/>
              </a:rPr>
              <a:t> </a:t>
            </a:r>
            <a:r>
              <a:rPr lang="ko-KR" altLang="en-US">
                <a:ea typeface="맑은 고딕"/>
              </a:rPr>
              <a:t>그</a:t>
            </a:r>
            <a:r>
              <a:rPr lang="en-US" altLang="ko-KR" dirty="0">
                <a:ea typeface="맑은 고딕"/>
              </a:rPr>
              <a:t> </a:t>
            </a:r>
            <a:r>
              <a:rPr lang="ko-KR" altLang="en-US">
                <a:ea typeface="맑은 고딕"/>
              </a:rPr>
              <a:t>골짜기에서</a:t>
            </a:r>
            <a:r>
              <a:rPr lang="en-US" altLang="ko-KR" dirty="0">
                <a:ea typeface="맑은 고딕"/>
              </a:rPr>
              <a:t> </a:t>
            </a:r>
            <a:r>
              <a:rPr lang="ko-KR" altLang="en-US">
                <a:ea typeface="맑은 고딕"/>
              </a:rPr>
              <a:t>하나님은</a:t>
            </a:r>
            <a:r>
              <a:rPr lang="en-US" altLang="ko-KR" dirty="0">
                <a:ea typeface="맑은 고딕"/>
              </a:rPr>
              <a:t> </a:t>
            </a:r>
            <a:r>
              <a:rPr lang="ko-KR" altLang="en-US">
                <a:ea typeface="맑은 고딕"/>
              </a:rPr>
              <a:t>인간적으로나</a:t>
            </a:r>
            <a:r>
              <a:rPr lang="en-US" altLang="ko-KR" dirty="0">
                <a:ea typeface="맑은 고딕"/>
              </a:rPr>
              <a:t> </a:t>
            </a:r>
            <a:r>
              <a:rPr lang="ko-KR" altLang="en-US">
                <a:ea typeface="맑은 고딕"/>
              </a:rPr>
              <a:t>논리적으로</a:t>
            </a:r>
            <a:r>
              <a:rPr lang="en-US" altLang="ko-KR" dirty="0">
                <a:ea typeface="맑은 고딕"/>
              </a:rPr>
              <a:t> </a:t>
            </a:r>
            <a:r>
              <a:rPr lang="ko-KR" altLang="en-US">
                <a:ea typeface="맑은 고딕"/>
              </a:rPr>
              <a:t>불가능한</a:t>
            </a:r>
            <a:r>
              <a:rPr lang="en-US" altLang="ko-KR" dirty="0">
                <a:ea typeface="맑은 고딕"/>
              </a:rPr>
              <a:t> </a:t>
            </a:r>
            <a:r>
              <a:rPr lang="ko-KR" altLang="en-US">
                <a:ea typeface="맑은 고딕"/>
              </a:rPr>
              <a:t>질문을</a:t>
            </a:r>
            <a:r>
              <a:rPr lang="en-US" altLang="ko-KR" dirty="0">
                <a:ea typeface="맑은 고딕"/>
              </a:rPr>
              <a:t> </a:t>
            </a:r>
            <a:r>
              <a:rPr lang="ko-KR" altLang="en-US">
                <a:ea typeface="맑은 고딕"/>
              </a:rPr>
              <a:t>던지십니다</a:t>
            </a:r>
            <a:r>
              <a:rPr lang="en-US"/>
              <a:t>. </a:t>
            </a:r>
            <a:r>
              <a:rPr lang="en-US" altLang="ko-KR">
                <a:ea typeface="맑은 고딕"/>
              </a:rPr>
              <a:t>“</a:t>
            </a:r>
            <a:r>
              <a:rPr lang="ko-KR" altLang="en-US">
                <a:ea typeface="맑은 고딕"/>
              </a:rPr>
              <a:t>이</a:t>
            </a:r>
            <a:r>
              <a:rPr lang="en-US" altLang="ko-KR" dirty="0">
                <a:ea typeface="맑은 고딕"/>
              </a:rPr>
              <a:t> </a:t>
            </a:r>
            <a:r>
              <a:rPr lang="ko-KR" altLang="en-US">
                <a:ea typeface="맑은 고딕"/>
              </a:rPr>
              <a:t>뼈들이</a:t>
            </a:r>
            <a:r>
              <a:rPr lang="en-US" altLang="ko-KR" dirty="0">
                <a:ea typeface="맑은 고딕"/>
              </a:rPr>
              <a:t> </a:t>
            </a:r>
            <a:r>
              <a:rPr lang="ko-KR" altLang="en-US">
                <a:ea typeface="맑은 고딕"/>
              </a:rPr>
              <a:t>능히</a:t>
            </a:r>
            <a:r>
              <a:rPr lang="en-US" altLang="ko-KR" dirty="0">
                <a:ea typeface="맑은 고딕"/>
              </a:rPr>
              <a:t> </a:t>
            </a:r>
            <a:r>
              <a:rPr lang="ko-KR" altLang="en-US">
                <a:ea typeface="맑은 고딕"/>
              </a:rPr>
              <a:t>살</a:t>
            </a:r>
            <a:r>
              <a:rPr lang="en-US" altLang="ko-KR" dirty="0">
                <a:ea typeface="맑은 고딕"/>
              </a:rPr>
              <a:t> </a:t>
            </a:r>
            <a:r>
              <a:rPr lang="ko-KR" altLang="en-US">
                <a:ea typeface="맑은 고딕"/>
              </a:rPr>
              <a:t>수</a:t>
            </a:r>
            <a:r>
              <a:rPr lang="en-US" altLang="ko-KR" dirty="0">
                <a:ea typeface="맑은 고딕"/>
              </a:rPr>
              <a:t> </a:t>
            </a:r>
            <a:r>
              <a:rPr lang="ko-KR" altLang="en-US">
                <a:ea typeface="맑은 고딕"/>
              </a:rPr>
              <a:t>있겠느냐</a:t>
            </a:r>
            <a:r>
              <a:rPr lang="en-US"/>
              <a:t>?”</a:t>
            </a:r>
            <a:endParaRPr lang="en-US" altLang="ko-KR"/>
          </a:p>
          <a:p>
            <a:r>
              <a:rPr lang="ko-KR" altLang="en-US">
                <a:ea typeface="맑은 고딕"/>
              </a:rPr>
              <a:t>인간의</a:t>
            </a:r>
            <a:r>
              <a:rPr lang="en-US" altLang="ko-KR" dirty="0">
                <a:ea typeface="맑은 고딕"/>
              </a:rPr>
              <a:t> </a:t>
            </a:r>
            <a:r>
              <a:rPr lang="ko-KR" altLang="en-US">
                <a:ea typeface="맑은 고딕"/>
              </a:rPr>
              <a:t>관점에서</a:t>
            </a:r>
            <a:r>
              <a:rPr lang="en-US" altLang="ko-KR" dirty="0">
                <a:ea typeface="맑은 고딕"/>
              </a:rPr>
              <a:t> </a:t>
            </a:r>
            <a:r>
              <a:rPr lang="ko-KR" altLang="en-US">
                <a:ea typeface="맑은 고딕"/>
              </a:rPr>
              <a:t>대답은</a:t>
            </a:r>
            <a:r>
              <a:rPr lang="en-US" dirty="0"/>
              <a:t> </a:t>
            </a:r>
            <a:r>
              <a:rPr lang="en-US" altLang="ko-KR">
                <a:ea typeface="맑은 고딕"/>
              </a:rPr>
              <a:t>‘</a:t>
            </a:r>
            <a:r>
              <a:rPr lang="ko-KR" altLang="en-US">
                <a:ea typeface="맑은 고딕"/>
              </a:rPr>
              <a:t>아니오</a:t>
            </a:r>
            <a:r>
              <a:rPr lang="en-US" altLang="ko-KR">
                <a:ea typeface="맑은 고딕"/>
              </a:rPr>
              <a:t>’</a:t>
            </a:r>
            <a:r>
              <a:rPr lang="ko-KR" altLang="en-US">
                <a:ea typeface="맑은 고딕"/>
              </a:rPr>
              <a:t>입니다</a:t>
            </a:r>
            <a:r>
              <a:rPr lang="en-US"/>
              <a:t>.</a:t>
            </a:r>
            <a:r>
              <a:rPr lang="en-US" altLang="ko-KR" dirty="0">
                <a:ea typeface="맑은 고딕"/>
              </a:rPr>
              <a:t> </a:t>
            </a:r>
            <a:r>
              <a:rPr lang="ko-KR" altLang="en-US">
                <a:ea typeface="맑은 고딕"/>
              </a:rPr>
              <a:t>하지만</a:t>
            </a:r>
            <a:r>
              <a:rPr lang="en-US" altLang="ko-KR" dirty="0">
                <a:ea typeface="맑은 고딕"/>
              </a:rPr>
              <a:t> </a:t>
            </a:r>
            <a:r>
              <a:rPr lang="ko-KR" altLang="en-US">
                <a:ea typeface="맑은 고딕"/>
              </a:rPr>
              <a:t>하나님의</a:t>
            </a:r>
            <a:r>
              <a:rPr lang="en-US" altLang="ko-KR" dirty="0">
                <a:ea typeface="맑은 고딕"/>
              </a:rPr>
              <a:t> </a:t>
            </a:r>
            <a:r>
              <a:rPr lang="ko-KR" altLang="en-US">
                <a:ea typeface="맑은 고딕"/>
              </a:rPr>
              <a:t>관점에서</a:t>
            </a:r>
            <a:r>
              <a:rPr lang="en-US" altLang="ko-KR" dirty="0">
                <a:ea typeface="맑은 고딕"/>
              </a:rPr>
              <a:t> </a:t>
            </a:r>
            <a:r>
              <a:rPr lang="ko-KR" altLang="en-US">
                <a:ea typeface="맑은 고딕"/>
              </a:rPr>
              <a:t>대답은</a:t>
            </a:r>
            <a:r>
              <a:rPr lang="en-US" altLang="ko-KR" dirty="0">
                <a:ea typeface="맑은 고딕"/>
              </a:rPr>
              <a:t> </a:t>
            </a:r>
            <a:r>
              <a:rPr lang="ko-KR" altLang="en-US">
                <a:ea typeface="맑은 고딕"/>
              </a:rPr>
              <a:t>다릅니다</a:t>
            </a:r>
            <a:r>
              <a:rPr lang="en-US"/>
              <a:t>. </a:t>
            </a:r>
            <a:r>
              <a:rPr lang="en-US" altLang="ko-KR">
                <a:ea typeface="맑은 고딕"/>
              </a:rPr>
              <a:t>“</a:t>
            </a:r>
            <a:r>
              <a:rPr lang="ko-KR" altLang="en-US">
                <a:ea typeface="맑은 고딕"/>
              </a:rPr>
              <a:t>하나님은</a:t>
            </a:r>
            <a:r>
              <a:rPr lang="en-US" altLang="ko-KR" dirty="0">
                <a:ea typeface="맑은 고딕"/>
              </a:rPr>
              <a:t> </a:t>
            </a:r>
            <a:r>
              <a:rPr lang="ko-KR" altLang="en-US">
                <a:ea typeface="맑은 고딕"/>
              </a:rPr>
              <a:t>에스겔에게</a:t>
            </a:r>
            <a:r>
              <a:rPr lang="en-US" altLang="ko-KR" dirty="0">
                <a:ea typeface="맑은 고딕"/>
              </a:rPr>
              <a:t> </a:t>
            </a:r>
            <a:r>
              <a:rPr lang="ko-KR" altLang="en-US">
                <a:ea typeface="맑은 고딕"/>
              </a:rPr>
              <a:t>뼈들에게</a:t>
            </a:r>
            <a:r>
              <a:rPr lang="en-US" altLang="ko-KR" dirty="0">
                <a:ea typeface="맑은 고딕"/>
              </a:rPr>
              <a:t> </a:t>
            </a:r>
            <a:r>
              <a:rPr lang="ko-KR" altLang="en-US">
                <a:ea typeface="맑은 고딕"/>
              </a:rPr>
              <a:t>말하라고</a:t>
            </a:r>
            <a:r>
              <a:rPr lang="en-US" altLang="ko-KR" dirty="0">
                <a:ea typeface="맑은 고딕"/>
              </a:rPr>
              <a:t> </a:t>
            </a:r>
            <a:r>
              <a:rPr lang="ko-KR" altLang="en-US">
                <a:ea typeface="맑은 고딕"/>
              </a:rPr>
              <a:t>하십니다</a:t>
            </a:r>
            <a:r>
              <a:rPr lang="en-US"/>
              <a:t>.</a:t>
            </a:r>
            <a:r>
              <a:rPr lang="en-US" altLang="ko-KR" dirty="0">
                <a:ea typeface="맑은 고딕"/>
              </a:rPr>
              <a:t> </a:t>
            </a:r>
            <a:r>
              <a:rPr lang="ko-KR" altLang="en-US">
                <a:ea typeface="맑은 고딕"/>
              </a:rPr>
              <a:t>그리고</a:t>
            </a:r>
            <a:r>
              <a:rPr lang="en-US" altLang="ko-KR" dirty="0">
                <a:ea typeface="맑은 고딕"/>
              </a:rPr>
              <a:t> </a:t>
            </a:r>
            <a:r>
              <a:rPr lang="ko-KR" altLang="en-US">
                <a:ea typeface="맑은 고딕"/>
              </a:rPr>
              <a:t>그가</a:t>
            </a:r>
            <a:r>
              <a:rPr lang="en-US" altLang="ko-KR" dirty="0">
                <a:ea typeface="맑은 고딕"/>
              </a:rPr>
              <a:t> </a:t>
            </a:r>
            <a:r>
              <a:rPr lang="ko-KR" altLang="en-US">
                <a:ea typeface="맑은 고딕"/>
              </a:rPr>
              <a:t>순종하자</a:t>
            </a:r>
            <a:r>
              <a:rPr lang="en-US" altLang="ko-KR" dirty="0">
                <a:ea typeface="맑은 고딕"/>
              </a:rPr>
              <a:t> </a:t>
            </a:r>
            <a:r>
              <a:rPr lang="ko-KR" altLang="en-US">
                <a:ea typeface="맑은 고딕"/>
              </a:rPr>
              <a:t>뼈들이</a:t>
            </a:r>
            <a:r>
              <a:rPr lang="en-US" altLang="ko-KR" dirty="0">
                <a:ea typeface="맑은 고딕"/>
              </a:rPr>
              <a:t> </a:t>
            </a:r>
            <a:r>
              <a:rPr lang="ko-KR" altLang="en-US">
                <a:ea typeface="맑은 고딕"/>
              </a:rPr>
              <a:t>서로</a:t>
            </a:r>
            <a:r>
              <a:rPr lang="en-US" altLang="ko-KR" dirty="0">
                <a:ea typeface="맑은 고딕"/>
              </a:rPr>
              <a:t> </a:t>
            </a:r>
            <a:r>
              <a:rPr lang="ko-KR" altLang="en-US">
                <a:ea typeface="맑은 고딕"/>
              </a:rPr>
              <a:t>맞고</a:t>
            </a:r>
            <a:r>
              <a:rPr lang="en-US" altLang="ko-KR" dirty="0">
                <a:ea typeface="맑은 고딕"/>
              </a:rPr>
              <a:t> </a:t>
            </a:r>
            <a:r>
              <a:rPr lang="ko-KR" altLang="en-US">
                <a:ea typeface="맑은 고딕"/>
              </a:rPr>
              <a:t>살이</a:t>
            </a:r>
            <a:r>
              <a:rPr lang="en-US" altLang="ko-KR" dirty="0">
                <a:ea typeface="맑은 고딕"/>
              </a:rPr>
              <a:t> </a:t>
            </a:r>
            <a:r>
              <a:rPr lang="ko-KR" altLang="en-US">
                <a:ea typeface="맑은 고딕"/>
              </a:rPr>
              <a:t>돋아나며</a:t>
            </a:r>
            <a:r>
              <a:rPr lang="en-US" altLang="ko-KR" dirty="0">
                <a:ea typeface="맑은 고딕"/>
              </a:rPr>
              <a:t> </a:t>
            </a:r>
            <a:r>
              <a:rPr lang="ko-KR" altLang="en-US">
                <a:ea typeface="맑은 고딕"/>
              </a:rPr>
              <a:t>생기가</a:t>
            </a:r>
            <a:r>
              <a:rPr lang="en-US" altLang="ko-KR" dirty="0">
                <a:ea typeface="맑은 고딕"/>
              </a:rPr>
              <a:t> </a:t>
            </a:r>
            <a:r>
              <a:rPr lang="ko-KR" altLang="en-US">
                <a:ea typeface="맑은 고딕"/>
              </a:rPr>
              <a:t>그들에게</a:t>
            </a:r>
            <a:r>
              <a:rPr lang="en-US" altLang="ko-KR" dirty="0">
                <a:ea typeface="맑은 고딕"/>
              </a:rPr>
              <a:t> </a:t>
            </a:r>
            <a:r>
              <a:rPr lang="ko-KR" altLang="en-US">
                <a:ea typeface="맑은 고딕"/>
              </a:rPr>
              <a:t>들어갑니다</a:t>
            </a:r>
            <a:r>
              <a:rPr lang="en-US"/>
              <a:t>.</a:t>
            </a:r>
            <a:r>
              <a:rPr lang="en-US" altLang="ko-KR" dirty="0">
                <a:ea typeface="맑은 고딕"/>
              </a:rPr>
              <a:t> </a:t>
            </a:r>
            <a:r>
              <a:rPr lang="ko-KR" altLang="en-US">
                <a:ea typeface="맑은 고딕"/>
              </a:rPr>
              <a:t>죽었던</a:t>
            </a:r>
            <a:r>
              <a:rPr lang="en-US" altLang="ko-KR" dirty="0">
                <a:ea typeface="맑은 고딕"/>
              </a:rPr>
              <a:t> </a:t>
            </a:r>
            <a:r>
              <a:rPr lang="ko-KR" altLang="en-US">
                <a:ea typeface="맑은 고딕"/>
              </a:rPr>
              <a:t>것이</a:t>
            </a:r>
            <a:r>
              <a:rPr lang="en-US" altLang="ko-KR" dirty="0">
                <a:ea typeface="맑은 고딕"/>
              </a:rPr>
              <a:t> </a:t>
            </a:r>
            <a:r>
              <a:rPr lang="ko-KR" altLang="en-US">
                <a:ea typeface="맑은 고딕"/>
              </a:rPr>
              <a:t>다시</a:t>
            </a:r>
            <a:r>
              <a:rPr lang="en-US" altLang="ko-KR" dirty="0">
                <a:ea typeface="맑은 고딕"/>
              </a:rPr>
              <a:t> </a:t>
            </a:r>
            <a:r>
              <a:rPr lang="ko-KR" altLang="en-US">
                <a:ea typeface="맑은 고딕"/>
              </a:rPr>
              <a:t>살기</a:t>
            </a:r>
            <a:r>
              <a:rPr lang="en-US" altLang="ko-KR" dirty="0">
                <a:ea typeface="맑은 고딕"/>
              </a:rPr>
              <a:t> </a:t>
            </a:r>
            <a:r>
              <a:rPr lang="ko-KR" altLang="en-US">
                <a:ea typeface="맑은 고딕"/>
              </a:rPr>
              <a:t>시작합니다</a:t>
            </a:r>
            <a:r>
              <a:rPr lang="en-US"/>
              <a:t>.</a:t>
            </a:r>
            <a:r>
              <a:rPr lang="en-US" altLang="ko-KR" dirty="0">
                <a:ea typeface="맑은 고딕"/>
              </a:rPr>
              <a:t> </a:t>
            </a:r>
            <a:r>
              <a:rPr lang="ko-KR" altLang="en-US">
                <a:ea typeface="맑은 고딕"/>
              </a:rPr>
              <a:t>흩어졌던</a:t>
            </a:r>
            <a:r>
              <a:rPr lang="en-US" altLang="ko-KR" dirty="0">
                <a:ea typeface="맑은 고딕"/>
              </a:rPr>
              <a:t> </a:t>
            </a:r>
            <a:r>
              <a:rPr lang="ko-KR" altLang="en-US">
                <a:ea typeface="맑은 고딕"/>
              </a:rPr>
              <a:t>것이</a:t>
            </a:r>
            <a:r>
              <a:rPr lang="en-US" altLang="ko-KR" dirty="0">
                <a:ea typeface="맑은 고딕"/>
              </a:rPr>
              <a:t> </a:t>
            </a:r>
            <a:r>
              <a:rPr lang="ko-KR" altLang="en-US">
                <a:ea typeface="맑은 고딕"/>
              </a:rPr>
              <a:t>모입니다</a:t>
            </a:r>
            <a:r>
              <a:rPr lang="en-US"/>
              <a:t>.</a:t>
            </a:r>
            <a:r>
              <a:rPr lang="en-US" altLang="ko-KR" dirty="0">
                <a:ea typeface="맑은 고딕"/>
              </a:rPr>
              <a:t> </a:t>
            </a:r>
            <a:r>
              <a:rPr lang="ko-KR" altLang="en-US">
                <a:ea typeface="맑은 고딕"/>
              </a:rPr>
              <a:t>절망적이었던</a:t>
            </a:r>
            <a:r>
              <a:rPr lang="en-US" altLang="ko-KR" dirty="0">
                <a:ea typeface="맑은 고딕"/>
              </a:rPr>
              <a:t> </a:t>
            </a:r>
            <a:r>
              <a:rPr lang="ko-KR" altLang="en-US">
                <a:ea typeface="맑은 고딕"/>
              </a:rPr>
              <a:t>것이</a:t>
            </a:r>
            <a:r>
              <a:rPr lang="en-US" altLang="ko-KR" dirty="0">
                <a:ea typeface="맑은 고딕"/>
              </a:rPr>
              <a:t> </a:t>
            </a:r>
            <a:r>
              <a:rPr lang="ko-KR" altLang="en-US">
                <a:ea typeface="맑은 고딕"/>
              </a:rPr>
              <a:t>하나님의</a:t>
            </a:r>
            <a:r>
              <a:rPr lang="en-US" altLang="ko-KR" dirty="0">
                <a:ea typeface="맑은 고딕"/>
              </a:rPr>
              <a:t> </a:t>
            </a:r>
            <a:r>
              <a:rPr lang="ko-KR" altLang="en-US">
                <a:ea typeface="맑은 고딕"/>
              </a:rPr>
              <a:t>생기로</a:t>
            </a:r>
            <a:r>
              <a:rPr lang="en-US" altLang="ko-KR" dirty="0">
                <a:ea typeface="맑은 고딕"/>
              </a:rPr>
              <a:t> </a:t>
            </a:r>
            <a:r>
              <a:rPr lang="ko-KR" altLang="en-US">
                <a:ea typeface="맑은 고딕"/>
              </a:rPr>
              <a:t>채워집니다</a:t>
            </a:r>
            <a:r>
              <a:rPr lang="en-US"/>
              <a:t>.”</a:t>
            </a:r>
            <a:endParaRPr lang="en-US" altLang="ko-KR"/>
          </a:p>
          <a:p>
            <a:r>
              <a:rPr lang="ko-KR" altLang="en-US">
                <a:ea typeface="맑은 고딕"/>
              </a:rPr>
              <a:t>무사에게</a:t>
            </a:r>
            <a:r>
              <a:rPr lang="en-US" altLang="ko-KR" dirty="0">
                <a:ea typeface="맑은 고딕"/>
              </a:rPr>
              <a:t> </a:t>
            </a:r>
            <a:r>
              <a:rPr lang="ko-KR" altLang="en-US">
                <a:ea typeface="맑은 고딕"/>
              </a:rPr>
              <a:t>에스겔</a:t>
            </a:r>
            <a:r>
              <a:rPr lang="en-US"/>
              <a:t> 37</a:t>
            </a:r>
            <a:r>
              <a:rPr lang="ko-KR" altLang="en-US">
                <a:ea typeface="맑은 고딕"/>
              </a:rPr>
              <a:t>장이</a:t>
            </a:r>
            <a:r>
              <a:rPr lang="en-US" altLang="ko-KR" dirty="0">
                <a:ea typeface="맑은 고딕"/>
              </a:rPr>
              <a:t> </a:t>
            </a:r>
            <a:r>
              <a:rPr lang="ko-KR" altLang="en-US">
                <a:ea typeface="맑은 고딕"/>
              </a:rPr>
              <a:t>이번</a:t>
            </a:r>
            <a:r>
              <a:rPr lang="en-US" altLang="ko-KR" dirty="0">
                <a:ea typeface="맑은 고딕"/>
              </a:rPr>
              <a:t> </a:t>
            </a:r>
            <a:r>
              <a:rPr lang="ko-KR" altLang="en-US">
                <a:ea typeface="맑은 고딕"/>
              </a:rPr>
              <a:t>고난</a:t>
            </a:r>
            <a:r>
              <a:rPr lang="en-US" altLang="ko-KR" dirty="0">
                <a:ea typeface="맑은 고딕"/>
              </a:rPr>
              <a:t> </a:t>
            </a:r>
            <a:r>
              <a:rPr lang="ko-KR" altLang="en-US">
                <a:ea typeface="맑은 고딕"/>
              </a:rPr>
              <a:t>주간에</a:t>
            </a:r>
            <a:r>
              <a:rPr lang="en-US" altLang="ko-KR" dirty="0">
                <a:ea typeface="맑은 고딕"/>
              </a:rPr>
              <a:t> </a:t>
            </a:r>
            <a:r>
              <a:rPr lang="ko-KR" altLang="en-US">
                <a:ea typeface="맑은 고딕"/>
              </a:rPr>
              <a:t>강력하게</a:t>
            </a:r>
            <a:r>
              <a:rPr lang="en-US" altLang="ko-KR" dirty="0">
                <a:ea typeface="맑은 고딕"/>
              </a:rPr>
              <a:t> </a:t>
            </a:r>
            <a:r>
              <a:rPr lang="ko-KR" altLang="en-US">
                <a:ea typeface="맑은 고딕"/>
              </a:rPr>
              <a:t>다가오는</a:t>
            </a:r>
            <a:r>
              <a:rPr lang="en-US" altLang="ko-KR" dirty="0">
                <a:ea typeface="맑은 고딕"/>
              </a:rPr>
              <a:t> </a:t>
            </a:r>
            <a:r>
              <a:rPr lang="ko-KR" altLang="en-US">
                <a:ea typeface="맑은 고딕"/>
              </a:rPr>
              <a:t>이유가</a:t>
            </a:r>
            <a:r>
              <a:rPr lang="en-US" altLang="ko-KR" dirty="0">
                <a:ea typeface="맑은 고딕"/>
              </a:rPr>
              <a:t> </a:t>
            </a:r>
            <a:r>
              <a:rPr lang="ko-KR" altLang="en-US">
                <a:ea typeface="맑은 고딕"/>
              </a:rPr>
              <a:t>바로</a:t>
            </a:r>
            <a:r>
              <a:rPr lang="en-US" altLang="ko-KR" dirty="0">
                <a:ea typeface="맑은 고딕"/>
              </a:rPr>
              <a:t> </a:t>
            </a:r>
            <a:r>
              <a:rPr lang="ko-KR" altLang="en-US">
                <a:ea typeface="맑은 고딕"/>
              </a:rPr>
              <a:t>이것입니다</a:t>
            </a:r>
            <a:r>
              <a:rPr lang="en-US"/>
              <a:t>.</a:t>
            </a:r>
            <a:r>
              <a:rPr lang="en-US" altLang="ko-KR" dirty="0">
                <a:ea typeface="맑은 고딕"/>
              </a:rPr>
              <a:t> </a:t>
            </a:r>
            <a:r>
              <a:rPr lang="ko-KR" altLang="en-US">
                <a:ea typeface="맑은 고딕"/>
              </a:rPr>
              <a:t>성금요일에</a:t>
            </a:r>
            <a:r>
              <a:rPr lang="en-US" altLang="ko-KR" dirty="0">
                <a:ea typeface="맑은 고딕"/>
              </a:rPr>
              <a:t> </a:t>
            </a:r>
            <a:r>
              <a:rPr lang="ko-KR" altLang="en-US">
                <a:ea typeface="맑은 고딕"/>
              </a:rPr>
              <a:t>십자가는</a:t>
            </a:r>
            <a:r>
              <a:rPr lang="en-US" altLang="ko-KR" dirty="0">
                <a:ea typeface="맑은 고딕"/>
              </a:rPr>
              <a:t> </a:t>
            </a:r>
            <a:r>
              <a:rPr lang="ko-KR" altLang="en-US">
                <a:ea typeface="맑은 고딕"/>
              </a:rPr>
              <a:t>패배처럼</a:t>
            </a:r>
            <a:r>
              <a:rPr lang="en-US" altLang="ko-KR" dirty="0">
                <a:ea typeface="맑은 고딕"/>
              </a:rPr>
              <a:t> </a:t>
            </a:r>
            <a:r>
              <a:rPr lang="ko-KR" altLang="en-US">
                <a:ea typeface="맑은 고딕"/>
              </a:rPr>
              <a:t>보였습니다</a:t>
            </a:r>
            <a:r>
              <a:rPr lang="en-US"/>
              <a:t>.</a:t>
            </a:r>
            <a:r>
              <a:rPr lang="en-US" altLang="ko-KR" dirty="0">
                <a:ea typeface="맑은 고딕"/>
              </a:rPr>
              <a:t> </a:t>
            </a:r>
            <a:r>
              <a:rPr lang="ko-KR" altLang="en-US">
                <a:ea typeface="맑은 고딕"/>
              </a:rPr>
              <a:t>예수님은</a:t>
            </a:r>
            <a:r>
              <a:rPr lang="en-US" altLang="ko-KR" dirty="0">
                <a:ea typeface="맑은 고딕"/>
              </a:rPr>
              <a:t> </a:t>
            </a:r>
            <a:r>
              <a:rPr lang="ko-KR" altLang="en-US">
                <a:ea typeface="맑은 고딕"/>
              </a:rPr>
              <a:t>십자가에</a:t>
            </a:r>
            <a:r>
              <a:rPr lang="en-US" altLang="ko-KR" dirty="0">
                <a:ea typeface="맑은 고딕"/>
              </a:rPr>
              <a:t> </a:t>
            </a:r>
            <a:r>
              <a:rPr lang="ko-KR" altLang="en-US">
                <a:ea typeface="맑은 고딕"/>
              </a:rPr>
              <a:t>못</a:t>
            </a:r>
            <a:r>
              <a:rPr lang="en-US" altLang="ko-KR" dirty="0">
                <a:ea typeface="맑은 고딕"/>
              </a:rPr>
              <a:t> </a:t>
            </a:r>
            <a:r>
              <a:rPr lang="ko-KR" altLang="en-US">
                <a:ea typeface="맑은 고딕"/>
              </a:rPr>
              <a:t>박히셨고</a:t>
            </a:r>
            <a:r>
              <a:rPr lang="en-US"/>
              <a:t>,</a:t>
            </a:r>
            <a:r>
              <a:rPr lang="en-US" altLang="ko-KR" dirty="0">
                <a:ea typeface="맑은 고딕"/>
              </a:rPr>
              <a:t> </a:t>
            </a:r>
            <a:r>
              <a:rPr lang="ko-KR" altLang="en-US">
                <a:ea typeface="맑은 고딕"/>
              </a:rPr>
              <a:t>장사되셨으며</a:t>
            </a:r>
            <a:r>
              <a:rPr lang="en-US"/>
              <a:t>,</a:t>
            </a:r>
            <a:r>
              <a:rPr lang="en-US" altLang="ko-KR" dirty="0">
                <a:ea typeface="맑은 고딕"/>
              </a:rPr>
              <a:t> </a:t>
            </a:r>
            <a:r>
              <a:rPr lang="ko-KR" altLang="en-US">
                <a:ea typeface="맑은 고딕"/>
              </a:rPr>
              <a:t>무덤에</a:t>
            </a:r>
            <a:r>
              <a:rPr lang="en-US" altLang="ko-KR" dirty="0">
                <a:ea typeface="맑은 고딕"/>
              </a:rPr>
              <a:t> </a:t>
            </a:r>
            <a:r>
              <a:rPr lang="ko-KR" altLang="en-US">
                <a:ea typeface="맑은 고딕"/>
              </a:rPr>
              <a:t>누워</a:t>
            </a:r>
            <a:r>
              <a:rPr lang="en-US" altLang="ko-KR" dirty="0">
                <a:ea typeface="맑은 고딕"/>
              </a:rPr>
              <a:t> </a:t>
            </a:r>
            <a:r>
              <a:rPr lang="ko-KR" altLang="en-US">
                <a:ea typeface="맑은 고딕"/>
              </a:rPr>
              <a:t>계셨습니다</a:t>
            </a:r>
            <a:r>
              <a:rPr lang="en-US"/>
              <a:t>.</a:t>
            </a:r>
            <a:r>
              <a:rPr lang="en-US" altLang="ko-KR" dirty="0">
                <a:ea typeface="맑은 고딕"/>
              </a:rPr>
              <a:t> </a:t>
            </a:r>
            <a:r>
              <a:rPr lang="ko-KR" altLang="en-US">
                <a:ea typeface="맑은 고딕"/>
              </a:rPr>
              <a:t>소망은</a:t>
            </a:r>
            <a:r>
              <a:rPr lang="en-US" altLang="ko-KR" dirty="0">
                <a:ea typeface="맑은 고딕"/>
              </a:rPr>
              <a:t> </a:t>
            </a:r>
            <a:r>
              <a:rPr lang="ko-KR" altLang="en-US">
                <a:ea typeface="맑은 고딕"/>
              </a:rPr>
              <a:t>꺾인</a:t>
            </a:r>
            <a:r>
              <a:rPr lang="en-US" altLang="ko-KR" dirty="0">
                <a:ea typeface="맑은 고딕"/>
              </a:rPr>
              <a:t> </a:t>
            </a:r>
            <a:r>
              <a:rPr lang="ko-KR" altLang="en-US">
                <a:ea typeface="맑은 고딕"/>
              </a:rPr>
              <a:t>것처럼</a:t>
            </a:r>
            <a:r>
              <a:rPr lang="en-US" altLang="ko-KR" dirty="0">
                <a:ea typeface="맑은 고딕"/>
              </a:rPr>
              <a:t> </a:t>
            </a:r>
            <a:r>
              <a:rPr lang="ko-KR" altLang="en-US">
                <a:ea typeface="맑은 고딕"/>
              </a:rPr>
              <a:t>보였습니다</a:t>
            </a:r>
            <a:r>
              <a:rPr lang="en-US"/>
              <a:t>.</a:t>
            </a:r>
            <a:r>
              <a:rPr lang="en-US" altLang="ko-KR" dirty="0">
                <a:ea typeface="맑은 고딕"/>
              </a:rPr>
              <a:t> </a:t>
            </a:r>
            <a:r>
              <a:rPr lang="ko-KR" altLang="en-US">
                <a:ea typeface="맑은 고딕"/>
              </a:rPr>
              <a:t>제자들은</a:t>
            </a:r>
            <a:r>
              <a:rPr lang="en-US" altLang="ko-KR" dirty="0">
                <a:ea typeface="맑은 고딕"/>
              </a:rPr>
              <a:t> </a:t>
            </a:r>
            <a:r>
              <a:rPr lang="ko-KR" altLang="en-US">
                <a:ea typeface="맑은 고딕"/>
              </a:rPr>
              <a:t>슬픔과</a:t>
            </a:r>
            <a:r>
              <a:rPr lang="en-US" altLang="ko-KR" dirty="0">
                <a:ea typeface="맑은 고딕"/>
              </a:rPr>
              <a:t> </a:t>
            </a:r>
            <a:r>
              <a:rPr lang="ko-KR" altLang="en-US">
                <a:ea typeface="맑은 고딕"/>
              </a:rPr>
              <a:t>혼란에</a:t>
            </a:r>
            <a:r>
              <a:rPr lang="en-US" altLang="ko-KR" dirty="0">
                <a:ea typeface="맑은 고딕"/>
              </a:rPr>
              <a:t> </a:t>
            </a:r>
            <a:r>
              <a:rPr lang="ko-KR" altLang="en-US">
                <a:ea typeface="맑은 고딕"/>
              </a:rPr>
              <a:t>빠졌습니다</a:t>
            </a:r>
            <a:r>
              <a:rPr lang="en-US"/>
              <a:t>. </a:t>
            </a:r>
            <a:r>
              <a:rPr lang="en-US" altLang="ko-KR">
                <a:ea typeface="맑은 고딕"/>
              </a:rPr>
              <a:t>“</a:t>
            </a:r>
            <a:r>
              <a:rPr lang="ko-KR" altLang="en-US">
                <a:ea typeface="맑은 고딕"/>
              </a:rPr>
              <a:t>하지만</a:t>
            </a:r>
            <a:r>
              <a:rPr lang="en-US" altLang="ko-KR" dirty="0">
                <a:ea typeface="맑은 고딕"/>
              </a:rPr>
              <a:t> </a:t>
            </a:r>
            <a:r>
              <a:rPr lang="ko-KR" altLang="en-US">
                <a:ea typeface="맑은 고딕"/>
              </a:rPr>
              <a:t>부활절</a:t>
            </a:r>
            <a:r>
              <a:rPr lang="en-US" altLang="ko-KR" dirty="0">
                <a:ea typeface="맑은 고딕"/>
              </a:rPr>
              <a:t> </a:t>
            </a:r>
            <a:r>
              <a:rPr lang="ko-KR" altLang="en-US">
                <a:ea typeface="맑은 고딕"/>
              </a:rPr>
              <a:t>아침은</a:t>
            </a:r>
            <a:r>
              <a:rPr lang="en-US" altLang="ko-KR" dirty="0">
                <a:ea typeface="맑은 고딕"/>
              </a:rPr>
              <a:t> </a:t>
            </a:r>
            <a:r>
              <a:rPr lang="ko-KR" altLang="en-US">
                <a:ea typeface="맑은 고딕"/>
              </a:rPr>
              <a:t>하나님의</a:t>
            </a:r>
            <a:r>
              <a:rPr lang="en-US" altLang="ko-KR" dirty="0">
                <a:ea typeface="맑은 고딕"/>
              </a:rPr>
              <a:t> </a:t>
            </a:r>
            <a:r>
              <a:rPr lang="ko-KR" altLang="en-US">
                <a:ea typeface="맑은 고딕"/>
              </a:rPr>
              <a:t>위대한</a:t>
            </a:r>
            <a:r>
              <a:rPr lang="en-US" altLang="ko-KR" dirty="0">
                <a:ea typeface="맑은 고딕"/>
              </a:rPr>
              <a:t> </a:t>
            </a:r>
            <a:r>
              <a:rPr lang="ko-KR" altLang="en-US">
                <a:ea typeface="맑은 고딕"/>
              </a:rPr>
              <a:t>역설을</a:t>
            </a:r>
            <a:r>
              <a:rPr lang="en-US" altLang="ko-KR" dirty="0">
                <a:ea typeface="맑은 고딕"/>
              </a:rPr>
              <a:t> </a:t>
            </a:r>
            <a:r>
              <a:rPr lang="ko-KR" altLang="en-US">
                <a:ea typeface="맑은 고딕"/>
              </a:rPr>
              <a:t>드러냈습니다</a:t>
            </a:r>
            <a:r>
              <a:rPr lang="en-US"/>
              <a:t>.</a:t>
            </a:r>
            <a:r>
              <a:rPr lang="en-US" altLang="ko-KR" dirty="0">
                <a:ea typeface="맑은 고딕"/>
              </a:rPr>
              <a:t> </a:t>
            </a:r>
            <a:r>
              <a:rPr lang="ko-KR" altLang="en-US">
                <a:ea typeface="맑은 고딕"/>
              </a:rPr>
              <a:t>죽음에서</a:t>
            </a:r>
            <a:r>
              <a:rPr lang="en-US" altLang="ko-KR" dirty="0">
                <a:ea typeface="맑은 고딕"/>
              </a:rPr>
              <a:t> </a:t>
            </a:r>
            <a:r>
              <a:rPr lang="ko-KR" altLang="en-US">
                <a:ea typeface="맑은 고딕"/>
              </a:rPr>
              <a:t>생명이</a:t>
            </a:r>
            <a:r>
              <a:rPr lang="en-US" altLang="ko-KR" dirty="0">
                <a:ea typeface="맑은 고딕"/>
              </a:rPr>
              <a:t> </a:t>
            </a:r>
            <a:r>
              <a:rPr lang="ko-KR" altLang="en-US">
                <a:ea typeface="맑은 고딕"/>
              </a:rPr>
              <a:t>나왔고</a:t>
            </a:r>
            <a:r>
              <a:rPr lang="en-US"/>
              <a:t>,</a:t>
            </a:r>
            <a:r>
              <a:rPr lang="en-US" altLang="ko-KR" dirty="0">
                <a:ea typeface="맑은 고딕"/>
              </a:rPr>
              <a:t> </a:t>
            </a:r>
            <a:r>
              <a:rPr lang="ko-KR" altLang="en-US">
                <a:ea typeface="맑은 고딕"/>
              </a:rPr>
              <a:t>고난에서</a:t>
            </a:r>
            <a:r>
              <a:rPr lang="en-US" altLang="ko-KR" dirty="0">
                <a:ea typeface="맑은 고딕"/>
              </a:rPr>
              <a:t> </a:t>
            </a:r>
            <a:r>
              <a:rPr lang="ko-KR" altLang="en-US">
                <a:ea typeface="맑은 고딕"/>
              </a:rPr>
              <a:t>승리가</a:t>
            </a:r>
            <a:r>
              <a:rPr lang="en-US" altLang="ko-KR" dirty="0">
                <a:ea typeface="맑은 고딕"/>
              </a:rPr>
              <a:t> </a:t>
            </a:r>
            <a:r>
              <a:rPr lang="ko-KR" altLang="en-US">
                <a:ea typeface="맑은 고딕"/>
              </a:rPr>
              <a:t>나왔으며</a:t>
            </a:r>
            <a:r>
              <a:rPr lang="en-US"/>
              <a:t>,</a:t>
            </a:r>
            <a:r>
              <a:rPr lang="en-US" altLang="ko-KR" dirty="0">
                <a:ea typeface="맑은 고딕"/>
              </a:rPr>
              <a:t> </a:t>
            </a:r>
            <a:r>
              <a:rPr lang="ko-KR" altLang="en-US">
                <a:ea typeface="맑은 고딕"/>
              </a:rPr>
              <a:t>무덤에서</a:t>
            </a:r>
            <a:r>
              <a:rPr lang="en-US" altLang="ko-KR" dirty="0">
                <a:ea typeface="맑은 고딕"/>
              </a:rPr>
              <a:t> </a:t>
            </a:r>
            <a:r>
              <a:rPr lang="ko-KR" altLang="en-US">
                <a:ea typeface="맑은 고딕"/>
              </a:rPr>
              <a:t>부활이</a:t>
            </a:r>
            <a:r>
              <a:rPr lang="en-US" altLang="ko-KR" dirty="0">
                <a:ea typeface="맑은 고딕"/>
              </a:rPr>
              <a:t> </a:t>
            </a:r>
            <a:r>
              <a:rPr lang="ko-KR" altLang="en-US">
                <a:ea typeface="맑은 고딕"/>
              </a:rPr>
              <a:t>나왔습니다</a:t>
            </a:r>
            <a:r>
              <a:rPr lang="en-US"/>
              <a:t>.”</a:t>
            </a:r>
            <a:endParaRPr lang="en-US" altLang="ko-KR"/>
          </a:p>
          <a:p>
            <a:r>
              <a:rPr lang="ko-KR" altLang="en-US">
                <a:ea typeface="맑은 고딕"/>
              </a:rPr>
              <a:t>이것은</a:t>
            </a:r>
            <a:r>
              <a:rPr lang="en-US" altLang="ko-KR" dirty="0">
                <a:ea typeface="맑은 고딕"/>
              </a:rPr>
              <a:t> </a:t>
            </a:r>
            <a:r>
              <a:rPr lang="ko-KR" altLang="en-US">
                <a:ea typeface="맑은 고딕"/>
              </a:rPr>
              <a:t>바울이</a:t>
            </a:r>
            <a:r>
              <a:rPr lang="en-US" altLang="ko-KR" dirty="0">
                <a:ea typeface="맑은 고딕"/>
              </a:rPr>
              <a:t> </a:t>
            </a:r>
            <a:r>
              <a:rPr lang="ko-KR" altLang="en-US">
                <a:ea typeface="맑은 고딕"/>
              </a:rPr>
              <a:t>로마서</a:t>
            </a:r>
            <a:r>
              <a:rPr lang="en-US"/>
              <a:t> 8</a:t>
            </a:r>
            <a:r>
              <a:rPr lang="ko-KR" altLang="en-US">
                <a:ea typeface="맑은 고딕"/>
              </a:rPr>
              <a:t>장</a:t>
            </a:r>
            <a:r>
              <a:rPr lang="en-US"/>
              <a:t> 11</a:t>
            </a:r>
            <a:r>
              <a:rPr lang="ko-KR" altLang="en-US">
                <a:ea typeface="맑은 고딕"/>
              </a:rPr>
              <a:t>절에서</a:t>
            </a:r>
            <a:r>
              <a:rPr lang="en-US" altLang="ko-KR" dirty="0">
                <a:ea typeface="맑은 고딕"/>
              </a:rPr>
              <a:t> </a:t>
            </a:r>
            <a:r>
              <a:rPr lang="ko-KR" altLang="en-US">
                <a:ea typeface="맑은 고딕"/>
              </a:rPr>
              <a:t>선포한</a:t>
            </a:r>
            <a:r>
              <a:rPr lang="en-US" altLang="ko-KR" dirty="0">
                <a:ea typeface="맑은 고딕"/>
              </a:rPr>
              <a:t> </a:t>
            </a:r>
            <a:r>
              <a:rPr lang="ko-KR" altLang="en-US">
                <a:ea typeface="맑은 고딕"/>
              </a:rPr>
              <a:t>것과</a:t>
            </a:r>
            <a:r>
              <a:rPr lang="en-US" altLang="ko-KR" dirty="0">
                <a:ea typeface="맑은 고딕"/>
              </a:rPr>
              <a:t> </a:t>
            </a:r>
            <a:r>
              <a:rPr lang="ko-KR" altLang="en-US">
                <a:ea typeface="맑은 고딕"/>
              </a:rPr>
              <a:t>동일한</a:t>
            </a:r>
            <a:r>
              <a:rPr lang="en-US" altLang="ko-KR" dirty="0">
                <a:ea typeface="맑은 고딕"/>
              </a:rPr>
              <a:t> </a:t>
            </a:r>
            <a:r>
              <a:rPr lang="ko-KR" altLang="en-US">
                <a:ea typeface="맑은 고딕"/>
              </a:rPr>
              <a:t>진리입니다</a:t>
            </a:r>
            <a:r>
              <a:rPr lang="en-US"/>
              <a:t>. </a:t>
            </a:r>
            <a:r>
              <a:rPr lang="en-US" altLang="ko-KR">
                <a:ea typeface="맑은 고딕"/>
              </a:rPr>
              <a:t>‘</a:t>
            </a:r>
            <a:r>
              <a:rPr lang="ko-KR" altLang="en-US">
                <a:ea typeface="맑은 고딕"/>
              </a:rPr>
              <a:t>예수를</a:t>
            </a:r>
            <a:r>
              <a:rPr lang="en-US" altLang="ko-KR" dirty="0">
                <a:ea typeface="맑은 고딕"/>
              </a:rPr>
              <a:t> </a:t>
            </a:r>
            <a:r>
              <a:rPr lang="ko-KR" altLang="en-US">
                <a:ea typeface="맑은 고딕"/>
              </a:rPr>
              <a:t>죽은</a:t>
            </a:r>
            <a:r>
              <a:rPr lang="en-US" altLang="ko-KR" dirty="0">
                <a:ea typeface="맑은 고딕"/>
              </a:rPr>
              <a:t> </a:t>
            </a:r>
            <a:r>
              <a:rPr lang="ko-KR" altLang="en-US">
                <a:ea typeface="맑은 고딕"/>
              </a:rPr>
              <a:t>자</a:t>
            </a:r>
            <a:r>
              <a:rPr lang="en-US" altLang="ko-KR" dirty="0">
                <a:ea typeface="맑은 고딕"/>
              </a:rPr>
              <a:t> </a:t>
            </a:r>
            <a:r>
              <a:rPr lang="ko-KR" altLang="en-US">
                <a:ea typeface="맑은 고딕"/>
              </a:rPr>
              <a:t>가운데서</a:t>
            </a:r>
            <a:r>
              <a:rPr lang="en-US" altLang="ko-KR" dirty="0">
                <a:ea typeface="맑은 고딕"/>
              </a:rPr>
              <a:t> </a:t>
            </a:r>
            <a:r>
              <a:rPr lang="ko-KR" altLang="en-US">
                <a:ea typeface="맑은 고딕"/>
              </a:rPr>
              <a:t>살리신</a:t>
            </a:r>
            <a:r>
              <a:rPr lang="en-US" altLang="ko-KR" dirty="0">
                <a:ea typeface="맑은 고딕"/>
              </a:rPr>
              <a:t> </a:t>
            </a:r>
            <a:r>
              <a:rPr lang="ko-KR" altLang="en-US">
                <a:ea typeface="맑은 고딕"/>
              </a:rPr>
              <a:t>이의</a:t>
            </a:r>
            <a:r>
              <a:rPr lang="en-US" altLang="ko-KR" dirty="0">
                <a:ea typeface="맑은 고딕"/>
              </a:rPr>
              <a:t> </a:t>
            </a:r>
            <a:r>
              <a:rPr lang="ko-KR" altLang="en-US">
                <a:ea typeface="맑은 고딕"/>
              </a:rPr>
              <a:t>영이</a:t>
            </a:r>
            <a:r>
              <a:rPr lang="en-US" altLang="ko-KR" dirty="0">
                <a:ea typeface="맑은 고딕"/>
              </a:rPr>
              <a:t> </a:t>
            </a:r>
            <a:r>
              <a:rPr lang="ko-KR" altLang="en-US">
                <a:ea typeface="맑은 고딕"/>
              </a:rPr>
              <a:t>너희</a:t>
            </a:r>
            <a:r>
              <a:rPr lang="en-US" altLang="ko-KR" dirty="0">
                <a:ea typeface="맑은 고딕"/>
              </a:rPr>
              <a:t> </a:t>
            </a:r>
            <a:r>
              <a:rPr lang="ko-KR" altLang="en-US">
                <a:ea typeface="맑은 고딕"/>
              </a:rPr>
              <a:t>안에</a:t>
            </a:r>
            <a:r>
              <a:rPr lang="en-US" altLang="ko-KR" dirty="0">
                <a:ea typeface="맑은 고딕"/>
              </a:rPr>
              <a:t> </a:t>
            </a:r>
            <a:r>
              <a:rPr lang="ko-KR" altLang="en-US">
                <a:ea typeface="맑은 고딕"/>
              </a:rPr>
              <a:t>거하시면</a:t>
            </a:r>
            <a:r>
              <a:rPr lang="en-US" altLang="ko-KR" dirty="0">
                <a:ea typeface="맑은 고딕"/>
              </a:rPr>
              <a:t> </a:t>
            </a:r>
            <a:r>
              <a:rPr lang="ko-KR" altLang="en-US">
                <a:ea typeface="맑은 고딕"/>
              </a:rPr>
              <a:t>그리스도</a:t>
            </a:r>
            <a:r>
              <a:rPr lang="en-US" altLang="ko-KR" dirty="0">
                <a:ea typeface="맑은 고딕"/>
              </a:rPr>
              <a:t> </a:t>
            </a:r>
            <a:r>
              <a:rPr lang="ko-KR" altLang="en-US">
                <a:ea typeface="맑은 고딕"/>
              </a:rPr>
              <a:t>예수를</a:t>
            </a:r>
            <a:r>
              <a:rPr lang="en-US" altLang="ko-KR" dirty="0">
                <a:ea typeface="맑은 고딕"/>
              </a:rPr>
              <a:t> </a:t>
            </a:r>
            <a:r>
              <a:rPr lang="ko-KR" altLang="en-US">
                <a:ea typeface="맑은 고딕"/>
              </a:rPr>
              <a:t>죽은</a:t>
            </a:r>
            <a:r>
              <a:rPr lang="en-US" altLang="ko-KR" dirty="0">
                <a:ea typeface="맑은 고딕"/>
              </a:rPr>
              <a:t> </a:t>
            </a:r>
            <a:r>
              <a:rPr lang="ko-KR" altLang="en-US">
                <a:ea typeface="맑은 고딕"/>
              </a:rPr>
              <a:t>자</a:t>
            </a:r>
            <a:r>
              <a:rPr lang="en-US" altLang="ko-KR" dirty="0">
                <a:ea typeface="맑은 고딕"/>
              </a:rPr>
              <a:t> </a:t>
            </a:r>
            <a:r>
              <a:rPr lang="ko-KR" altLang="en-US">
                <a:ea typeface="맑은 고딕"/>
              </a:rPr>
              <a:t>가운데서</a:t>
            </a:r>
            <a:r>
              <a:rPr lang="en-US" altLang="ko-KR" dirty="0">
                <a:ea typeface="맑은 고딕"/>
              </a:rPr>
              <a:t> </a:t>
            </a:r>
            <a:r>
              <a:rPr lang="ko-KR" altLang="en-US">
                <a:ea typeface="맑은 고딕"/>
              </a:rPr>
              <a:t>살리신</a:t>
            </a:r>
            <a:r>
              <a:rPr lang="en-US" altLang="ko-KR" dirty="0">
                <a:ea typeface="맑은 고딕"/>
              </a:rPr>
              <a:t> </a:t>
            </a:r>
            <a:r>
              <a:rPr lang="ko-KR" altLang="en-US">
                <a:ea typeface="맑은 고딕"/>
              </a:rPr>
              <a:t>이가</a:t>
            </a:r>
            <a:r>
              <a:rPr lang="en-US" altLang="ko-KR" dirty="0">
                <a:ea typeface="맑은 고딕"/>
              </a:rPr>
              <a:t> </a:t>
            </a:r>
            <a:r>
              <a:rPr lang="ko-KR" altLang="en-US">
                <a:ea typeface="맑은 고딕"/>
              </a:rPr>
              <a:t>너희</a:t>
            </a:r>
            <a:r>
              <a:rPr lang="en-US" altLang="ko-KR" dirty="0">
                <a:ea typeface="맑은 고딕"/>
              </a:rPr>
              <a:t> </a:t>
            </a:r>
            <a:r>
              <a:rPr lang="ko-KR" altLang="en-US">
                <a:ea typeface="맑은 고딕"/>
              </a:rPr>
              <a:t>안에</a:t>
            </a:r>
            <a:r>
              <a:rPr lang="en-US" altLang="ko-KR" dirty="0">
                <a:ea typeface="맑은 고딕"/>
              </a:rPr>
              <a:t> </a:t>
            </a:r>
            <a:r>
              <a:rPr lang="ko-KR" altLang="en-US">
                <a:ea typeface="맑은 고딕"/>
              </a:rPr>
              <a:t>거하시는</a:t>
            </a:r>
            <a:r>
              <a:rPr lang="en-US" altLang="ko-KR" dirty="0">
                <a:ea typeface="맑은 고딕"/>
              </a:rPr>
              <a:t> </a:t>
            </a:r>
            <a:r>
              <a:rPr lang="ko-KR" altLang="en-US">
                <a:ea typeface="맑은 고딕"/>
              </a:rPr>
              <a:t>그의</a:t>
            </a:r>
            <a:r>
              <a:rPr lang="en-US" altLang="ko-KR" dirty="0">
                <a:ea typeface="맑은 고딕"/>
              </a:rPr>
              <a:t> </a:t>
            </a:r>
            <a:r>
              <a:rPr lang="ko-KR" altLang="en-US">
                <a:ea typeface="맑은 고딕"/>
              </a:rPr>
              <a:t>영으로</a:t>
            </a:r>
            <a:r>
              <a:rPr lang="en-US" altLang="ko-KR" dirty="0">
                <a:ea typeface="맑은 고딕"/>
              </a:rPr>
              <a:t> </a:t>
            </a:r>
            <a:r>
              <a:rPr lang="ko-KR" altLang="en-US">
                <a:ea typeface="맑은 고딕"/>
              </a:rPr>
              <a:t>말미암아</a:t>
            </a:r>
            <a:r>
              <a:rPr lang="en-US" altLang="ko-KR" dirty="0">
                <a:ea typeface="맑은 고딕"/>
              </a:rPr>
              <a:t> </a:t>
            </a:r>
            <a:r>
              <a:rPr lang="ko-KR" altLang="en-US">
                <a:ea typeface="맑은 고딕"/>
              </a:rPr>
              <a:t>너희</a:t>
            </a:r>
            <a:r>
              <a:rPr lang="en-US" altLang="ko-KR" dirty="0">
                <a:ea typeface="맑은 고딕"/>
              </a:rPr>
              <a:t> </a:t>
            </a:r>
            <a:r>
              <a:rPr lang="ko-KR" altLang="en-US">
                <a:ea typeface="맑은 고딕"/>
              </a:rPr>
              <a:t>죽을</a:t>
            </a:r>
            <a:r>
              <a:rPr lang="en-US" altLang="ko-KR" dirty="0">
                <a:ea typeface="맑은 고딕"/>
              </a:rPr>
              <a:t> </a:t>
            </a:r>
            <a:r>
              <a:rPr lang="ko-KR" altLang="en-US">
                <a:ea typeface="맑은 고딕"/>
              </a:rPr>
              <a:t>몸도</a:t>
            </a:r>
            <a:r>
              <a:rPr lang="en-US" altLang="ko-KR" dirty="0">
                <a:ea typeface="맑은 고딕"/>
              </a:rPr>
              <a:t> </a:t>
            </a:r>
            <a:r>
              <a:rPr lang="ko-KR" altLang="en-US">
                <a:ea typeface="맑은 고딕"/>
              </a:rPr>
              <a:t>살리시리라</a:t>
            </a:r>
            <a:r>
              <a:rPr lang="en-US"/>
              <a:t>.’</a:t>
            </a:r>
          </a:p>
          <a:p>
            <a:r>
              <a:rPr lang="en-US" altLang="ko-KR">
                <a:ea typeface="맑은 고딕"/>
              </a:rPr>
              <a:t>“</a:t>
            </a:r>
            <a:r>
              <a:rPr lang="ko-KR" altLang="en-US">
                <a:ea typeface="맑은 고딕"/>
              </a:rPr>
              <a:t>마른</a:t>
            </a:r>
            <a:r>
              <a:rPr lang="en-US" altLang="ko-KR" dirty="0">
                <a:ea typeface="맑은 고딕"/>
              </a:rPr>
              <a:t> </a:t>
            </a:r>
            <a:r>
              <a:rPr lang="ko-KR" altLang="en-US">
                <a:ea typeface="맑은 고딕"/>
              </a:rPr>
              <a:t>뼈들에게</a:t>
            </a:r>
            <a:r>
              <a:rPr lang="en-US" altLang="ko-KR" dirty="0">
                <a:ea typeface="맑은 고딕"/>
              </a:rPr>
              <a:t> </a:t>
            </a:r>
            <a:r>
              <a:rPr lang="ko-KR" altLang="en-US">
                <a:ea typeface="맑은 고딕"/>
              </a:rPr>
              <a:t>생기를</a:t>
            </a:r>
            <a:r>
              <a:rPr lang="en-US" altLang="ko-KR" dirty="0">
                <a:ea typeface="맑은 고딕"/>
              </a:rPr>
              <a:t> </a:t>
            </a:r>
            <a:r>
              <a:rPr lang="ko-KR" altLang="en-US">
                <a:ea typeface="맑은 고딕"/>
              </a:rPr>
              <a:t>불어넣으신</a:t>
            </a:r>
            <a:r>
              <a:rPr lang="en-US" altLang="ko-KR" dirty="0">
                <a:ea typeface="맑은 고딕"/>
              </a:rPr>
              <a:t> </a:t>
            </a:r>
            <a:r>
              <a:rPr lang="ko-KR" altLang="en-US">
                <a:ea typeface="맑은 고딕"/>
              </a:rPr>
              <a:t>동일한</a:t>
            </a:r>
            <a:r>
              <a:rPr lang="en-US" altLang="ko-KR" dirty="0">
                <a:ea typeface="맑은 고딕"/>
              </a:rPr>
              <a:t> </a:t>
            </a:r>
            <a:r>
              <a:rPr lang="ko-KR" altLang="en-US">
                <a:ea typeface="맑은 고딕"/>
              </a:rPr>
              <a:t>영</a:t>
            </a:r>
            <a:r>
              <a:rPr lang="en-US"/>
              <a:t>,</a:t>
            </a:r>
            <a:r>
              <a:rPr lang="en-US" altLang="ko-KR" dirty="0">
                <a:ea typeface="맑은 고딕"/>
              </a:rPr>
              <a:t> </a:t>
            </a:r>
            <a:r>
              <a:rPr lang="ko-KR" altLang="en-US">
                <a:ea typeface="맑은 고딕"/>
              </a:rPr>
              <a:t>예수님을</a:t>
            </a:r>
            <a:r>
              <a:rPr lang="en-US" altLang="ko-KR" dirty="0">
                <a:ea typeface="맑은 고딕"/>
              </a:rPr>
              <a:t> </a:t>
            </a:r>
            <a:r>
              <a:rPr lang="ko-KR" altLang="en-US">
                <a:ea typeface="맑은 고딕"/>
              </a:rPr>
              <a:t>무덤에서</a:t>
            </a:r>
            <a:r>
              <a:rPr lang="en-US" altLang="ko-KR" dirty="0">
                <a:ea typeface="맑은 고딕"/>
              </a:rPr>
              <a:t> </a:t>
            </a:r>
            <a:r>
              <a:rPr lang="ko-KR" altLang="en-US">
                <a:ea typeface="맑은 고딕"/>
              </a:rPr>
              <a:t>일으키신</a:t>
            </a:r>
            <a:r>
              <a:rPr lang="en-US" altLang="ko-KR" dirty="0">
                <a:ea typeface="맑은 고딕"/>
              </a:rPr>
              <a:t> </a:t>
            </a:r>
            <a:r>
              <a:rPr lang="ko-KR" altLang="en-US">
                <a:ea typeface="맑은 고딕"/>
              </a:rPr>
              <a:t>동일한</a:t>
            </a:r>
            <a:r>
              <a:rPr lang="en-US" altLang="ko-KR" dirty="0">
                <a:ea typeface="맑은 고딕"/>
              </a:rPr>
              <a:t> </a:t>
            </a:r>
            <a:r>
              <a:rPr lang="ko-KR" altLang="en-US">
                <a:ea typeface="맑은 고딕"/>
              </a:rPr>
              <a:t>영이</a:t>
            </a:r>
            <a:r>
              <a:rPr lang="en-US" altLang="ko-KR" dirty="0">
                <a:ea typeface="맑은 고딕"/>
              </a:rPr>
              <a:t> </a:t>
            </a:r>
            <a:r>
              <a:rPr lang="ko-KR" altLang="en-US">
                <a:ea typeface="맑은 고딕"/>
              </a:rPr>
              <a:t>오늘날에도</a:t>
            </a:r>
            <a:r>
              <a:rPr lang="en-US" altLang="ko-KR" dirty="0">
                <a:ea typeface="맑은 고딕"/>
              </a:rPr>
              <a:t> </a:t>
            </a:r>
            <a:r>
              <a:rPr lang="ko-KR" altLang="en-US">
                <a:ea typeface="맑은 고딕"/>
              </a:rPr>
              <a:t>여전히</a:t>
            </a:r>
            <a:r>
              <a:rPr lang="en-US" altLang="ko-KR" dirty="0">
                <a:ea typeface="맑은 고딕"/>
              </a:rPr>
              <a:t> </a:t>
            </a:r>
            <a:r>
              <a:rPr lang="ko-KR" altLang="en-US">
                <a:ea typeface="맑은 고딕"/>
              </a:rPr>
              <a:t>생명을</a:t>
            </a:r>
            <a:r>
              <a:rPr lang="en-US" altLang="ko-KR" dirty="0">
                <a:ea typeface="맑은 고딕"/>
              </a:rPr>
              <a:t> </a:t>
            </a:r>
            <a:r>
              <a:rPr lang="ko-KR" altLang="en-US">
                <a:ea typeface="맑은 고딕"/>
              </a:rPr>
              <a:t>주시는</a:t>
            </a:r>
            <a:r>
              <a:rPr lang="en-US" altLang="ko-KR" dirty="0">
                <a:ea typeface="맑은 고딕"/>
              </a:rPr>
              <a:t> </a:t>
            </a:r>
            <a:r>
              <a:rPr lang="ko-KR" altLang="en-US">
                <a:ea typeface="맑은 고딕"/>
              </a:rPr>
              <a:t>영이십니다</a:t>
            </a:r>
            <a:r>
              <a:rPr lang="en-US"/>
              <a:t>.”</a:t>
            </a:r>
            <a:r>
              <a:rPr lang="ko-KR" altLang="en-US">
                <a:ea typeface="맑은 고딕"/>
              </a:rPr>
              <a:t>라고</a:t>
            </a:r>
            <a:r>
              <a:rPr lang="en-US" altLang="ko-KR" dirty="0">
                <a:ea typeface="맑은 고딕"/>
              </a:rPr>
              <a:t> </a:t>
            </a:r>
            <a:r>
              <a:rPr lang="ko-KR" altLang="en-US">
                <a:ea typeface="맑은 고딕"/>
              </a:rPr>
              <a:t>무사는</a:t>
            </a:r>
            <a:r>
              <a:rPr lang="en-US" altLang="ko-KR" dirty="0">
                <a:ea typeface="맑은 고딕"/>
              </a:rPr>
              <a:t> </a:t>
            </a:r>
            <a:r>
              <a:rPr lang="ko-KR" altLang="en-US">
                <a:ea typeface="맑은 고딕"/>
              </a:rPr>
              <a:t>말합니다</a:t>
            </a:r>
            <a:r>
              <a:rPr lang="en-US"/>
              <a:t>.</a:t>
            </a:r>
            <a:endParaRPr lang="en-US" altLang="ko-KR"/>
          </a:p>
          <a:p>
            <a:r>
              <a:rPr lang="ko-KR" altLang="en-US">
                <a:ea typeface="맑은 고딕"/>
              </a:rPr>
              <a:t>그것이</a:t>
            </a:r>
            <a:r>
              <a:rPr lang="en-US" altLang="ko-KR" dirty="0">
                <a:ea typeface="맑은 고딕"/>
              </a:rPr>
              <a:t> </a:t>
            </a:r>
            <a:r>
              <a:rPr lang="ko-KR" altLang="en-US">
                <a:ea typeface="맑은 고딕"/>
              </a:rPr>
              <a:t>조국이</a:t>
            </a:r>
            <a:r>
              <a:rPr lang="en-US" altLang="ko-KR" dirty="0">
                <a:ea typeface="맑은 고딕"/>
              </a:rPr>
              <a:t> </a:t>
            </a:r>
            <a:r>
              <a:rPr lang="ko-KR" altLang="en-US">
                <a:ea typeface="맑은 고딕"/>
              </a:rPr>
              <a:t>마치</a:t>
            </a:r>
            <a:r>
              <a:rPr lang="en-US" altLang="ko-KR" dirty="0">
                <a:ea typeface="맑은 고딕"/>
              </a:rPr>
              <a:t> </a:t>
            </a:r>
            <a:r>
              <a:rPr lang="ko-KR" altLang="en-US">
                <a:ea typeface="맑은 고딕"/>
              </a:rPr>
              <a:t>긴</a:t>
            </a:r>
            <a:r>
              <a:rPr lang="en-US" altLang="ko-KR" dirty="0">
                <a:ea typeface="맑은 고딕"/>
              </a:rPr>
              <a:t> </a:t>
            </a:r>
            <a:r>
              <a:rPr lang="ko-KR" altLang="en-US">
                <a:ea typeface="맑은 고딕"/>
              </a:rPr>
              <a:t>성토요일</a:t>
            </a:r>
            <a:r>
              <a:rPr lang="en-US"/>
              <a:t>(Holy Saturday)</a:t>
            </a:r>
            <a:r>
              <a:rPr lang="ko-KR" altLang="en-US">
                <a:ea typeface="맑은 고딕"/>
              </a:rPr>
              <a:t>처럼</a:t>
            </a:r>
            <a:r>
              <a:rPr lang="en-US" altLang="ko-KR" dirty="0">
                <a:ea typeface="맑은 고딕"/>
              </a:rPr>
              <a:t> </a:t>
            </a:r>
            <a:r>
              <a:rPr lang="ko-KR" altLang="en-US">
                <a:ea typeface="맑은 고딕"/>
              </a:rPr>
              <a:t>기다림의</a:t>
            </a:r>
            <a:r>
              <a:rPr lang="en-US" altLang="ko-KR" dirty="0">
                <a:ea typeface="맑은 고딕"/>
              </a:rPr>
              <a:t> </a:t>
            </a:r>
            <a:r>
              <a:rPr lang="ko-KR" altLang="en-US">
                <a:ea typeface="맑은 고딕"/>
              </a:rPr>
              <a:t>시간을</a:t>
            </a:r>
            <a:r>
              <a:rPr lang="en-US" altLang="ko-KR" dirty="0">
                <a:ea typeface="맑은 고딕"/>
              </a:rPr>
              <a:t> </a:t>
            </a:r>
            <a:r>
              <a:rPr lang="ko-KR" altLang="en-US">
                <a:ea typeface="맑은 고딕"/>
              </a:rPr>
              <a:t>지나고</a:t>
            </a:r>
            <a:r>
              <a:rPr lang="en-US" altLang="ko-KR" dirty="0">
                <a:ea typeface="맑은 고딕"/>
              </a:rPr>
              <a:t> </a:t>
            </a:r>
            <a:r>
              <a:rPr lang="ko-KR" altLang="en-US">
                <a:ea typeface="맑은 고딕"/>
              </a:rPr>
              <a:t>있는</a:t>
            </a:r>
            <a:r>
              <a:rPr lang="en-US" altLang="ko-KR" dirty="0">
                <a:ea typeface="맑은 고딕"/>
              </a:rPr>
              <a:t> </a:t>
            </a:r>
            <a:r>
              <a:rPr lang="ko-KR" altLang="en-US">
                <a:ea typeface="맑은 고딕"/>
              </a:rPr>
              <a:t>이란</a:t>
            </a:r>
            <a:r>
              <a:rPr lang="en-US" altLang="ko-KR" dirty="0">
                <a:ea typeface="맑은 고딕"/>
              </a:rPr>
              <a:t> </a:t>
            </a:r>
            <a:r>
              <a:rPr lang="ko-KR" altLang="en-US">
                <a:ea typeface="맑은 고딕"/>
              </a:rPr>
              <a:t>그리스도인들에게</a:t>
            </a:r>
            <a:r>
              <a:rPr lang="en-US" altLang="ko-KR" dirty="0">
                <a:ea typeface="맑은 고딕"/>
              </a:rPr>
              <a:t> </a:t>
            </a:r>
            <a:r>
              <a:rPr lang="ko-KR" altLang="en-US">
                <a:ea typeface="맑은 고딕"/>
              </a:rPr>
              <a:t>주는</a:t>
            </a:r>
            <a:r>
              <a:rPr lang="en-US" altLang="ko-KR" dirty="0">
                <a:ea typeface="맑은 고딕"/>
              </a:rPr>
              <a:t> </a:t>
            </a:r>
            <a:r>
              <a:rPr lang="ko-KR" altLang="en-US">
                <a:ea typeface="맑은 고딕"/>
              </a:rPr>
              <a:t>부활의</a:t>
            </a:r>
            <a:r>
              <a:rPr lang="en-US" altLang="ko-KR" dirty="0">
                <a:ea typeface="맑은 고딕"/>
              </a:rPr>
              <a:t> </a:t>
            </a:r>
            <a:r>
              <a:rPr lang="ko-KR" altLang="en-US">
                <a:ea typeface="맑은 고딕"/>
              </a:rPr>
              <a:t>소망입니다</a:t>
            </a:r>
            <a:r>
              <a:rPr lang="en-US"/>
              <a:t>. </a:t>
            </a:r>
            <a:r>
              <a:rPr lang="en-US" altLang="ko-KR">
                <a:ea typeface="맑은 고딕"/>
              </a:rPr>
              <a:t>“</a:t>
            </a:r>
            <a:r>
              <a:rPr lang="ko-KR" altLang="en-US">
                <a:ea typeface="맑은 고딕"/>
              </a:rPr>
              <a:t>전쟁의</a:t>
            </a:r>
            <a:r>
              <a:rPr lang="en-US" altLang="ko-KR" dirty="0">
                <a:ea typeface="맑은 고딕"/>
              </a:rPr>
              <a:t> </a:t>
            </a:r>
            <a:r>
              <a:rPr lang="ko-KR" altLang="en-US">
                <a:ea typeface="맑은 고딕"/>
              </a:rPr>
              <a:t>그림자</a:t>
            </a:r>
            <a:r>
              <a:rPr lang="en-US" altLang="ko-KR" dirty="0">
                <a:ea typeface="맑은 고딕"/>
              </a:rPr>
              <a:t> </a:t>
            </a:r>
            <a:r>
              <a:rPr lang="ko-KR" altLang="en-US">
                <a:ea typeface="맑은 고딕"/>
              </a:rPr>
              <a:t>아래에서도</a:t>
            </a:r>
            <a:r>
              <a:rPr lang="en-US" altLang="ko-KR" dirty="0">
                <a:ea typeface="맑은 고딕"/>
              </a:rPr>
              <a:t> </a:t>
            </a:r>
            <a:r>
              <a:rPr lang="ko-KR" altLang="en-US">
                <a:ea typeface="맑은 고딕"/>
              </a:rPr>
              <a:t>하나님은</a:t>
            </a:r>
            <a:r>
              <a:rPr lang="en-US" altLang="ko-KR" dirty="0">
                <a:ea typeface="맑은 고딕"/>
              </a:rPr>
              <a:t> </a:t>
            </a:r>
            <a:r>
              <a:rPr lang="ko-KR" altLang="en-US">
                <a:ea typeface="맑은 고딕"/>
              </a:rPr>
              <a:t>생명을</a:t>
            </a:r>
            <a:r>
              <a:rPr lang="en-US" altLang="ko-KR" dirty="0">
                <a:ea typeface="맑은 고딕"/>
              </a:rPr>
              <a:t> </a:t>
            </a:r>
            <a:r>
              <a:rPr lang="ko-KR" altLang="en-US">
                <a:ea typeface="맑은 고딕"/>
              </a:rPr>
              <a:t>주십니다</a:t>
            </a:r>
            <a:r>
              <a:rPr lang="en-US"/>
              <a:t>.</a:t>
            </a:r>
            <a:r>
              <a:rPr lang="en-US" altLang="ko-KR" dirty="0">
                <a:ea typeface="맑은 고딕"/>
              </a:rPr>
              <a:t> </a:t>
            </a:r>
            <a:r>
              <a:rPr lang="ko-KR" altLang="en-US">
                <a:ea typeface="맑은 고딕"/>
              </a:rPr>
              <a:t>타향살이</a:t>
            </a:r>
            <a:r>
              <a:rPr lang="en-US" altLang="ko-KR" dirty="0">
                <a:ea typeface="맑은 고딕"/>
              </a:rPr>
              <a:t> </a:t>
            </a:r>
            <a:r>
              <a:rPr lang="ko-KR" altLang="en-US">
                <a:ea typeface="맑은 고딕"/>
              </a:rPr>
              <a:t>중에도</a:t>
            </a:r>
            <a:r>
              <a:rPr lang="en-US" altLang="ko-KR" dirty="0">
                <a:ea typeface="맑은 고딕"/>
              </a:rPr>
              <a:t> </a:t>
            </a:r>
            <a:r>
              <a:rPr lang="ko-KR" altLang="en-US">
                <a:ea typeface="맑은 고딕"/>
              </a:rPr>
              <a:t>하나님은</a:t>
            </a:r>
            <a:r>
              <a:rPr lang="en-US" altLang="ko-KR" dirty="0">
                <a:ea typeface="맑은 고딕"/>
              </a:rPr>
              <a:t> </a:t>
            </a:r>
            <a:r>
              <a:rPr lang="ko-KR" altLang="en-US">
                <a:ea typeface="맑은 고딕"/>
              </a:rPr>
              <a:t>임재하십니다</a:t>
            </a:r>
            <a:r>
              <a:rPr lang="en-US"/>
              <a:t>.</a:t>
            </a:r>
            <a:r>
              <a:rPr lang="en-US" altLang="ko-KR" dirty="0">
                <a:ea typeface="맑은 고딕"/>
              </a:rPr>
              <a:t> </a:t>
            </a:r>
            <a:r>
              <a:rPr lang="ko-KR" altLang="en-US">
                <a:ea typeface="맑은 고딕"/>
              </a:rPr>
              <a:t>슬픔</a:t>
            </a:r>
            <a:r>
              <a:rPr lang="en-US" altLang="ko-KR" dirty="0">
                <a:ea typeface="맑은 고딕"/>
              </a:rPr>
              <a:t> </a:t>
            </a:r>
            <a:r>
              <a:rPr lang="ko-KR" altLang="en-US">
                <a:ea typeface="맑은 고딕"/>
              </a:rPr>
              <a:t>속에서도</a:t>
            </a:r>
            <a:r>
              <a:rPr lang="en-US" altLang="ko-KR" dirty="0">
                <a:ea typeface="맑은 고딕"/>
              </a:rPr>
              <a:t> </a:t>
            </a:r>
            <a:r>
              <a:rPr lang="ko-KR" altLang="en-US">
                <a:ea typeface="맑은 고딕"/>
              </a:rPr>
              <a:t>하나님은</a:t>
            </a:r>
            <a:r>
              <a:rPr lang="en-US" altLang="ko-KR" dirty="0">
                <a:ea typeface="맑은 고딕"/>
              </a:rPr>
              <a:t> </a:t>
            </a:r>
            <a:r>
              <a:rPr lang="ko-KR" altLang="en-US">
                <a:ea typeface="맑은 고딕"/>
              </a:rPr>
              <a:t>부활의</a:t>
            </a:r>
            <a:r>
              <a:rPr lang="en-US" altLang="ko-KR" dirty="0">
                <a:ea typeface="맑은 고딕"/>
              </a:rPr>
              <a:t> </a:t>
            </a:r>
            <a:r>
              <a:rPr lang="ko-KR" altLang="en-US">
                <a:ea typeface="맑은 고딕"/>
              </a:rPr>
              <a:t>소망을</a:t>
            </a:r>
            <a:r>
              <a:rPr lang="en-US" altLang="ko-KR" dirty="0">
                <a:ea typeface="맑은 고딕"/>
              </a:rPr>
              <a:t> </a:t>
            </a:r>
            <a:r>
              <a:rPr lang="ko-KR" altLang="en-US">
                <a:ea typeface="맑은 고딕"/>
              </a:rPr>
              <a:t>심으십니다</a:t>
            </a:r>
            <a:r>
              <a:rPr lang="en-US"/>
              <a:t>.</a:t>
            </a:r>
            <a:r>
              <a:rPr lang="en-US" altLang="ko-KR" dirty="0">
                <a:ea typeface="맑은 고딕"/>
              </a:rPr>
              <a:t> </a:t>
            </a:r>
            <a:r>
              <a:rPr lang="ko-KR" altLang="en-US">
                <a:ea typeface="맑은 고딕"/>
              </a:rPr>
              <a:t>마음이</a:t>
            </a:r>
            <a:r>
              <a:rPr lang="en-US" altLang="ko-KR" dirty="0">
                <a:ea typeface="맑은 고딕"/>
              </a:rPr>
              <a:t> </a:t>
            </a:r>
            <a:r>
              <a:rPr lang="ko-KR" altLang="en-US">
                <a:ea typeface="맑은 고딕"/>
              </a:rPr>
              <a:t>메마르고</a:t>
            </a:r>
            <a:r>
              <a:rPr lang="en-US" altLang="ko-KR" dirty="0">
                <a:ea typeface="맑은 고딕"/>
              </a:rPr>
              <a:t> </a:t>
            </a:r>
            <a:r>
              <a:rPr lang="ko-KR" altLang="en-US">
                <a:ea typeface="맑은 고딕"/>
              </a:rPr>
              <a:t>지쳐</a:t>
            </a:r>
            <a:r>
              <a:rPr lang="en-US" altLang="ko-KR" dirty="0">
                <a:ea typeface="맑은 고딕"/>
              </a:rPr>
              <a:t> </a:t>
            </a:r>
            <a:r>
              <a:rPr lang="ko-KR" altLang="en-US">
                <a:ea typeface="맑은 고딕"/>
              </a:rPr>
              <a:t>있을</a:t>
            </a:r>
            <a:r>
              <a:rPr lang="en-US" altLang="ko-KR" dirty="0">
                <a:ea typeface="맑은 고딕"/>
              </a:rPr>
              <a:t> </a:t>
            </a:r>
            <a:r>
              <a:rPr lang="ko-KR" altLang="en-US">
                <a:ea typeface="맑은 고딕"/>
              </a:rPr>
              <a:t>때에도</a:t>
            </a:r>
            <a:r>
              <a:rPr lang="en-US" altLang="ko-KR" dirty="0">
                <a:ea typeface="맑은 고딕"/>
              </a:rPr>
              <a:t> </a:t>
            </a:r>
            <a:r>
              <a:rPr lang="ko-KR" altLang="en-US">
                <a:ea typeface="맑은 고딕"/>
              </a:rPr>
              <a:t>하나님의</a:t>
            </a:r>
            <a:r>
              <a:rPr lang="en-US" altLang="ko-KR" dirty="0">
                <a:ea typeface="맑은 고딕"/>
              </a:rPr>
              <a:t> </a:t>
            </a:r>
            <a:r>
              <a:rPr lang="ko-KR" altLang="en-US">
                <a:ea typeface="맑은 고딕"/>
              </a:rPr>
              <a:t>영은</a:t>
            </a:r>
            <a:r>
              <a:rPr lang="en-US" altLang="ko-KR" dirty="0">
                <a:ea typeface="맑은 고딕"/>
              </a:rPr>
              <a:t> </a:t>
            </a:r>
            <a:r>
              <a:rPr lang="ko-KR" altLang="en-US">
                <a:ea typeface="맑은 고딕"/>
              </a:rPr>
              <a:t>여전히</a:t>
            </a:r>
            <a:r>
              <a:rPr lang="en-US" altLang="ko-KR" dirty="0">
                <a:ea typeface="맑은 고딕"/>
              </a:rPr>
              <a:t> </a:t>
            </a:r>
            <a:r>
              <a:rPr lang="ko-KR" altLang="en-US">
                <a:ea typeface="맑은 고딕"/>
              </a:rPr>
              <a:t>다시</a:t>
            </a:r>
            <a:r>
              <a:rPr lang="en-US" altLang="ko-KR" dirty="0">
                <a:ea typeface="맑은 고딕"/>
              </a:rPr>
              <a:t> </a:t>
            </a:r>
            <a:r>
              <a:rPr lang="ko-KR" altLang="en-US">
                <a:ea typeface="맑은 고딕"/>
              </a:rPr>
              <a:t>생기를</a:t>
            </a:r>
            <a:r>
              <a:rPr lang="en-US" altLang="ko-KR" dirty="0">
                <a:ea typeface="맑은 고딕"/>
              </a:rPr>
              <a:t> </a:t>
            </a:r>
            <a:r>
              <a:rPr lang="ko-KR" altLang="en-US">
                <a:ea typeface="맑은 고딕"/>
              </a:rPr>
              <a:t>불어넣으실</a:t>
            </a:r>
            <a:r>
              <a:rPr lang="en-US" altLang="ko-KR" dirty="0">
                <a:ea typeface="맑은 고딕"/>
              </a:rPr>
              <a:t> </a:t>
            </a:r>
            <a:r>
              <a:rPr lang="ko-KR" altLang="en-US">
                <a:ea typeface="맑은 고딕"/>
              </a:rPr>
              <a:t>수</a:t>
            </a:r>
            <a:r>
              <a:rPr lang="en-US" altLang="ko-KR" dirty="0">
                <a:ea typeface="맑은 고딕"/>
              </a:rPr>
              <a:t> </a:t>
            </a:r>
            <a:r>
              <a:rPr lang="ko-KR" altLang="en-US">
                <a:ea typeface="맑은 고딕"/>
              </a:rPr>
              <a:t>있습니다</a:t>
            </a:r>
            <a:r>
              <a:rPr lang="en-US"/>
              <a:t>.”</a:t>
            </a:r>
            <a:endParaRPr lang="en-US" altLang="ko-KR"/>
          </a:p>
          <a:p>
            <a:r>
              <a:rPr lang="ko-KR" altLang="en-US">
                <a:ea typeface="맑은 고딕"/>
              </a:rPr>
              <a:t>이것이</a:t>
            </a:r>
            <a:r>
              <a:rPr lang="en-US" altLang="ko-KR" dirty="0">
                <a:ea typeface="맑은 고딕"/>
              </a:rPr>
              <a:t> </a:t>
            </a:r>
            <a:r>
              <a:rPr lang="ko-KR" altLang="en-US">
                <a:ea typeface="맑은 고딕"/>
              </a:rPr>
              <a:t>이란인들이</a:t>
            </a:r>
            <a:r>
              <a:rPr lang="en-US" altLang="ko-KR" dirty="0">
                <a:ea typeface="맑은 고딕"/>
              </a:rPr>
              <a:t> </a:t>
            </a:r>
            <a:r>
              <a:rPr lang="ko-KR" altLang="en-US">
                <a:ea typeface="맑은 고딕"/>
              </a:rPr>
              <a:t>품고</a:t>
            </a:r>
            <a:r>
              <a:rPr lang="en-US" altLang="ko-KR" dirty="0">
                <a:ea typeface="맑은 고딕"/>
              </a:rPr>
              <a:t> </a:t>
            </a:r>
            <a:r>
              <a:rPr lang="ko-KR" altLang="en-US">
                <a:ea typeface="맑은 고딕"/>
              </a:rPr>
              <a:t>있는</a:t>
            </a:r>
            <a:r>
              <a:rPr lang="en-US" altLang="ko-KR" dirty="0">
                <a:ea typeface="맑은 고딕"/>
              </a:rPr>
              <a:t> </a:t>
            </a:r>
            <a:r>
              <a:rPr lang="ko-KR" altLang="en-US">
                <a:ea typeface="맑은 고딕"/>
              </a:rPr>
              <a:t>역설입니다</a:t>
            </a:r>
            <a:r>
              <a:rPr lang="en-US"/>
              <a:t>.</a:t>
            </a:r>
            <a:r>
              <a:rPr lang="en-US" altLang="ko-KR" dirty="0">
                <a:ea typeface="맑은 고딕"/>
              </a:rPr>
              <a:t> </a:t>
            </a:r>
            <a:r>
              <a:rPr lang="ko-KR" altLang="en-US">
                <a:ea typeface="맑은 고딕"/>
              </a:rPr>
              <a:t>그들은</a:t>
            </a:r>
            <a:r>
              <a:rPr lang="en-US" altLang="ko-KR" dirty="0">
                <a:ea typeface="맑은 고딕"/>
              </a:rPr>
              <a:t> </a:t>
            </a:r>
            <a:r>
              <a:rPr lang="ko-KR" altLang="en-US">
                <a:ea typeface="맑은 고딕"/>
              </a:rPr>
              <a:t>울면서도</a:t>
            </a:r>
            <a:r>
              <a:rPr lang="en-US" altLang="ko-KR" dirty="0">
                <a:ea typeface="맑은 고딕"/>
              </a:rPr>
              <a:t> </a:t>
            </a:r>
            <a:r>
              <a:rPr lang="ko-KR" altLang="en-US">
                <a:ea typeface="맑은 고딕"/>
              </a:rPr>
              <a:t>기뻐합니다</a:t>
            </a:r>
            <a:r>
              <a:rPr lang="en-US"/>
              <a:t>.</a:t>
            </a:r>
            <a:r>
              <a:rPr lang="en-US" altLang="ko-KR" dirty="0">
                <a:ea typeface="맑은 고딕"/>
              </a:rPr>
              <a:t> </a:t>
            </a:r>
            <a:r>
              <a:rPr lang="ko-KR" altLang="en-US">
                <a:ea typeface="맑은 고딕"/>
              </a:rPr>
              <a:t>고통을</a:t>
            </a:r>
            <a:r>
              <a:rPr lang="en-US" altLang="ko-KR" dirty="0">
                <a:ea typeface="맑은 고딕"/>
              </a:rPr>
              <a:t> </a:t>
            </a:r>
            <a:r>
              <a:rPr lang="ko-KR" altLang="en-US">
                <a:ea typeface="맑은 고딕"/>
              </a:rPr>
              <a:t>기억하면서도</a:t>
            </a:r>
            <a:r>
              <a:rPr lang="en-US" altLang="ko-KR" dirty="0">
                <a:ea typeface="맑은 고딕"/>
              </a:rPr>
              <a:t> </a:t>
            </a:r>
            <a:r>
              <a:rPr lang="ko-KR" altLang="en-US">
                <a:ea typeface="맑은 고딕"/>
              </a:rPr>
              <a:t>소망을</a:t>
            </a:r>
            <a:r>
              <a:rPr lang="en-US" altLang="ko-KR" dirty="0">
                <a:ea typeface="맑은 고딕"/>
              </a:rPr>
              <a:t> </a:t>
            </a:r>
            <a:r>
              <a:rPr lang="ko-KR" altLang="en-US">
                <a:ea typeface="맑은 고딕"/>
              </a:rPr>
              <a:t>선포합니다</a:t>
            </a:r>
            <a:r>
              <a:rPr lang="en-US"/>
              <a:t>.</a:t>
            </a:r>
            <a:r>
              <a:rPr lang="en-US" altLang="ko-KR" dirty="0">
                <a:ea typeface="맑은 고딕"/>
              </a:rPr>
              <a:t> </a:t>
            </a:r>
            <a:r>
              <a:rPr lang="ko-KR" altLang="en-US">
                <a:ea typeface="맑은 고딕"/>
              </a:rPr>
              <a:t>어둠을</a:t>
            </a:r>
            <a:r>
              <a:rPr lang="en-US" altLang="ko-KR" dirty="0">
                <a:ea typeface="맑은 고딕"/>
              </a:rPr>
              <a:t> </a:t>
            </a:r>
            <a:r>
              <a:rPr lang="ko-KR" altLang="en-US">
                <a:ea typeface="맑은 고딕"/>
              </a:rPr>
              <a:t>보면서도</a:t>
            </a:r>
            <a:r>
              <a:rPr lang="en-US" altLang="ko-KR" dirty="0">
                <a:ea typeface="맑은 고딕"/>
              </a:rPr>
              <a:t> </a:t>
            </a:r>
            <a:r>
              <a:rPr lang="ko-KR" altLang="en-US">
                <a:ea typeface="맑은 고딕"/>
              </a:rPr>
              <a:t>무덤이</a:t>
            </a:r>
            <a:r>
              <a:rPr lang="en-US" altLang="ko-KR" dirty="0">
                <a:ea typeface="맑은 고딕"/>
              </a:rPr>
              <a:t> </a:t>
            </a:r>
            <a:r>
              <a:rPr lang="ko-KR" altLang="en-US">
                <a:ea typeface="맑은 고딕"/>
              </a:rPr>
              <a:t>비어</a:t>
            </a:r>
            <a:r>
              <a:rPr lang="en-US" altLang="ko-KR" dirty="0">
                <a:ea typeface="맑은 고딕"/>
              </a:rPr>
              <a:t> </a:t>
            </a:r>
            <a:r>
              <a:rPr lang="ko-KR" altLang="en-US">
                <a:ea typeface="맑은 고딕"/>
              </a:rPr>
              <a:t>있음을</a:t>
            </a:r>
            <a:r>
              <a:rPr lang="en-US" altLang="ko-KR" dirty="0">
                <a:ea typeface="맑은 고딕"/>
              </a:rPr>
              <a:t> </a:t>
            </a:r>
            <a:r>
              <a:rPr lang="ko-KR" altLang="en-US">
                <a:ea typeface="맑은 고딕"/>
              </a:rPr>
              <a:t>압니다</a:t>
            </a:r>
            <a:r>
              <a:rPr lang="en-US"/>
              <a:t>.</a:t>
            </a:r>
            <a:r>
              <a:rPr lang="en-US" altLang="ko-KR" dirty="0">
                <a:ea typeface="맑은 고딕"/>
              </a:rPr>
              <a:t> </a:t>
            </a:r>
            <a:r>
              <a:rPr lang="ko-KR" altLang="en-US">
                <a:ea typeface="맑은 고딕"/>
              </a:rPr>
              <a:t>이란</a:t>
            </a:r>
            <a:r>
              <a:rPr lang="en-US" altLang="ko-KR" dirty="0">
                <a:ea typeface="맑은 고딕"/>
              </a:rPr>
              <a:t> </a:t>
            </a:r>
            <a:r>
              <a:rPr lang="ko-KR" altLang="en-US">
                <a:ea typeface="맑은 고딕"/>
              </a:rPr>
              <a:t>신자들에게</a:t>
            </a:r>
            <a:r>
              <a:rPr lang="en-US" altLang="ko-KR" dirty="0">
                <a:ea typeface="맑은 고딕"/>
              </a:rPr>
              <a:t> </a:t>
            </a:r>
            <a:r>
              <a:rPr lang="ko-KR" altLang="en-US">
                <a:ea typeface="맑은 고딕"/>
              </a:rPr>
              <a:t>부활절은</a:t>
            </a:r>
            <a:r>
              <a:rPr lang="en-US" altLang="ko-KR" dirty="0">
                <a:ea typeface="맑은 고딕"/>
              </a:rPr>
              <a:t> </a:t>
            </a:r>
            <a:r>
              <a:rPr lang="ko-KR" altLang="en-US">
                <a:ea typeface="맑은 고딕"/>
              </a:rPr>
              <a:t>단지</a:t>
            </a:r>
            <a:r>
              <a:rPr lang="en-US" altLang="ko-KR" dirty="0">
                <a:ea typeface="맑은 고딕"/>
              </a:rPr>
              <a:t> </a:t>
            </a:r>
            <a:r>
              <a:rPr lang="ko-KR" altLang="en-US">
                <a:ea typeface="맑은 고딕"/>
              </a:rPr>
              <a:t>과거</a:t>
            </a:r>
            <a:r>
              <a:rPr lang="en-US" altLang="ko-KR" dirty="0">
                <a:ea typeface="맑은 고딕"/>
              </a:rPr>
              <a:t> </a:t>
            </a:r>
            <a:r>
              <a:rPr lang="ko-KR" altLang="en-US">
                <a:ea typeface="맑은 고딕"/>
              </a:rPr>
              <a:t>사건의</a:t>
            </a:r>
            <a:r>
              <a:rPr lang="en-US" altLang="ko-KR" dirty="0">
                <a:ea typeface="맑은 고딕"/>
              </a:rPr>
              <a:t> </a:t>
            </a:r>
            <a:r>
              <a:rPr lang="ko-KR" altLang="en-US">
                <a:ea typeface="맑은 고딕"/>
              </a:rPr>
              <a:t>기억이</a:t>
            </a:r>
            <a:r>
              <a:rPr lang="en-US" altLang="ko-KR" dirty="0">
                <a:ea typeface="맑은 고딕"/>
              </a:rPr>
              <a:t> </a:t>
            </a:r>
            <a:r>
              <a:rPr lang="ko-KR" altLang="en-US">
                <a:ea typeface="맑은 고딕"/>
              </a:rPr>
              <a:t>아니라</a:t>
            </a:r>
            <a:r>
              <a:rPr lang="en-US" altLang="ko-KR" dirty="0">
                <a:ea typeface="맑은 고딕"/>
              </a:rPr>
              <a:t> </a:t>
            </a:r>
            <a:r>
              <a:rPr lang="ko-KR" altLang="en-US">
                <a:ea typeface="맑은 고딕"/>
              </a:rPr>
              <a:t>현재의</a:t>
            </a:r>
            <a:r>
              <a:rPr lang="en-US" altLang="ko-KR" dirty="0">
                <a:ea typeface="맑은 고딕"/>
              </a:rPr>
              <a:t> </a:t>
            </a:r>
            <a:r>
              <a:rPr lang="ko-KR" altLang="en-US">
                <a:ea typeface="맑은 고딕"/>
              </a:rPr>
              <a:t>실제입니다</a:t>
            </a:r>
            <a:r>
              <a:rPr lang="en-US"/>
              <a:t>.</a:t>
            </a:r>
            <a:r>
              <a:rPr lang="en-US" altLang="ko-KR" dirty="0">
                <a:ea typeface="맑은 고딕"/>
              </a:rPr>
              <a:t> </a:t>
            </a:r>
            <a:r>
              <a:rPr lang="ko-KR" altLang="en-US">
                <a:ea typeface="맑은 고딕"/>
              </a:rPr>
              <a:t>무사가</a:t>
            </a:r>
            <a:r>
              <a:rPr lang="en-US" altLang="ko-KR" dirty="0">
                <a:ea typeface="맑은 고딕"/>
              </a:rPr>
              <a:t> </a:t>
            </a:r>
            <a:r>
              <a:rPr lang="ko-KR" altLang="en-US">
                <a:ea typeface="맑은 고딕"/>
              </a:rPr>
              <a:t>표현했듯이</a:t>
            </a:r>
            <a:r>
              <a:rPr lang="en-US" altLang="ko-KR" dirty="0">
                <a:ea typeface="맑은 고딕"/>
              </a:rPr>
              <a:t> </a:t>
            </a:r>
            <a:r>
              <a:rPr lang="ko-KR" altLang="en-US">
                <a:ea typeface="맑은 고딕"/>
              </a:rPr>
              <a:t>말입니다</a:t>
            </a:r>
            <a:r>
              <a:rPr lang="en-US"/>
              <a:t>. </a:t>
            </a:r>
            <a:r>
              <a:rPr lang="en-US" altLang="ko-KR">
                <a:ea typeface="맑은 고딕"/>
              </a:rPr>
              <a:t>“</a:t>
            </a:r>
            <a:r>
              <a:rPr lang="ko-KR" altLang="en-US">
                <a:ea typeface="맑은 고딕"/>
              </a:rPr>
              <a:t>그것은</a:t>
            </a:r>
            <a:r>
              <a:rPr lang="en-US" altLang="ko-KR" dirty="0">
                <a:ea typeface="맑은 고딕"/>
              </a:rPr>
              <a:t> </a:t>
            </a:r>
            <a:r>
              <a:rPr lang="ko-KR" altLang="en-US">
                <a:ea typeface="맑은 고딕"/>
              </a:rPr>
              <a:t>부활하신</a:t>
            </a:r>
            <a:r>
              <a:rPr lang="en-US" altLang="ko-KR" dirty="0">
                <a:ea typeface="맑은 고딕"/>
              </a:rPr>
              <a:t> </a:t>
            </a:r>
            <a:r>
              <a:rPr lang="ko-KR" altLang="en-US">
                <a:ea typeface="맑은 고딕"/>
              </a:rPr>
              <a:t>그리스도께서</a:t>
            </a:r>
            <a:r>
              <a:rPr lang="en-US" altLang="ko-KR" dirty="0">
                <a:ea typeface="맑은 고딕"/>
              </a:rPr>
              <a:t> </a:t>
            </a:r>
            <a:r>
              <a:rPr lang="ko-KR" altLang="en-US">
                <a:ea typeface="맑은 고딕"/>
              </a:rPr>
              <a:t>지금</a:t>
            </a:r>
            <a:r>
              <a:rPr lang="en-US" altLang="ko-KR" dirty="0">
                <a:ea typeface="맑은 고딕"/>
              </a:rPr>
              <a:t> </a:t>
            </a:r>
            <a:r>
              <a:rPr lang="ko-KR" altLang="en-US">
                <a:ea typeface="맑은 고딕"/>
              </a:rPr>
              <a:t>임재하신다는</a:t>
            </a:r>
            <a:r>
              <a:rPr lang="en-US" altLang="ko-KR" dirty="0">
                <a:ea typeface="맑은 고딕"/>
              </a:rPr>
              <a:t> </a:t>
            </a:r>
            <a:r>
              <a:rPr lang="ko-KR" altLang="en-US">
                <a:ea typeface="맑은 고딕"/>
              </a:rPr>
              <a:t>선언입니다</a:t>
            </a:r>
            <a:r>
              <a:rPr lang="en-US"/>
              <a:t>.</a:t>
            </a:r>
            <a:r>
              <a:rPr lang="en-US" altLang="ko-KR" dirty="0">
                <a:ea typeface="맑은 고딕"/>
              </a:rPr>
              <a:t> </a:t>
            </a:r>
            <a:r>
              <a:rPr lang="ko-KR" altLang="en-US">
                <a:ea typeface="맑은 고딕"/>
              </a:rPr>
              <a:t>그분은</a:t>
            </a:r>
            <a:r>
              <a:rPr lang="en-US" altLang="ko-KR" dirty="0">
                <a:ea typeface="맑은 고딕"/>
              </a:rPr>
              <a:t> </a:t>
            </a:r>
            <a:r>
              <a:rPr lang="ko-KR" altLang="en-US">
                <a:ea typeface="맑은 고딕"/>
              </a:rPr>
              <a:t>우리의</a:t>
            </a:r>
            <a:r>
              <a:rPr lang="en-US" altLang="ko-KR" dirty="0">
                <a:ea typeface="맑은 고딕"/>
              </a:rPr>
              <a:t> </a:t>
            </a:r>
            <a:r>
              <a:rPr lang="ko-KR" altLang="en-US">
                <a:ea typeface="맑은 고딕"/>
              </a:rPr>
              <a:t>슬픔을</a:t>
            </a:r>
            <a:r>
              <a:rPr lang="en-US" altLang="ko-KR" dirty="0">
                <a:ea typeface="맑은 고딕"/>
              </a:rPr>
              <a:t> </a:t>
            </a:r>
            <a:r>
              <a:rPr lang="ko-KR" altLang="en-US">
                <a:ea typeface="맑은 고딕"/>
              </a:rPr>
              <a:t>보십니다</a:t>
            </a:r>
            <a:r>
              <a:rPr lang="en-US"/>
              <a:t>.</a:t>
            </a:r>
            <a:r>
              <a:rPr lang="en-US" altLang="ko-KR" dirty="0">
                <a:ea typeface="맑은 고딕"/>
              </a:rPr>
              <a:t> </a:t>
            </a:r>
            <a:r>
              <a:rPr lang="ko-KR" altLang="en-US">
                <a:ea typeface="맑은 고딕"/>
              </a:rPr>
              <a:t>우리</a:t>
            </a:r>
            <a:r>
              <a:rPr lang="en-US" altLang="ko-KR" dirty="0">
                <a:ea typeface="맑은 고딕"/>
              </a:rPr>
              <a:t> </a:t>
            </a:r>
            <a:r>
              <a:rPr lang="ko-KR" altLang="en-US">
                <a:ea typeface="맑은 고딕"/>
              </a:rPr>
              <a:t>민족을</a:t>
            </a:r>
            <a:r>
              <a:rPr lang="en-US" altLang="ko-KR" dirty="0">
                <a:ea typeface="맑은 고딕"/>
              </a:rPr>
              <a:t> </a:t>
            </a:r>
            <a:r>
              <a:rPr lang="ko-KR" altLang="en-US">
                <a:ea typeface="맑은 고딕"/>
              </a:rPr>
              <a:t>향한</a:t>
            </a:r>
            <a:r>
              <a:rPr lang="en-US" altLang="ko-KR" dirty="0">
                <a:ea typeface="맑은 고딕"/>
              </a:rPr>
              <a:t> </a:t>
            </a:r>
            <a:r>
              <a:rPr lang="ko-KR" altLang="en-US">
                <a:ea typeface="맑은 고딕"/>
              </a:rPr>
              <a:t>우리의</a:t>
            </a:r>
            <a:r>
              <a:rPr lang="en-US" altLang="ko-KR" dirty="0">
                <a:ea typeface="맑은 고딕"/>
              </a:rPr>
              <a:t> </a:t>
            </a:r>
            <a:r>
              <a:rPr lang="ko-KR" altLang="en-US">
                <a:ea typeface="맑은 고딕"/>
              </a:rPr>
              <a:t>갈망을</a:t>
            </a:r>
            <a:r>
              <a:rPr lang="en-US" altLang="ko-KR" dirty="0">
                <a:ea typeface="맑은 고딕"/>
              </a:rPr>
              <a:t> </a:t>
            </a:r>
            <a:r>
              <a:rPr lang="ko-KR" altLang="en-US">
                <a:ea typeface="맑은 고딕"/>
              </a:rPr>
              <a:t>아십니다</a:t>
            </a:r>
            <a:r>
              <a:rPr lang="en-US"/>
              <a:t>.</a:t>
            </a:r>
            <a:r>
              <a:rPr lang="en-US" altLang="ko-KR" dirty="0">
                <a:ea typeface="맑은 고딕"/>
              </a:rPr>
              <a:t> </a:t>
            </a:r>
            <a:r>
              <a:rPr lang="ko-KR" altLang="en-US">
                <a:ea typeface="맑은 고딕"/>
              </a:rPr>
              <a:t>우리의</a:t>
            </a:r>
            <a:r>
              <a:rPr lang="en-US" altLang="ko-KR" dirty="0">
                <a:ea typeface="맑은 고딕"/>
              </a:rPr>
              <a:t> </a:t>
            </a:r>
            <a:r>
              <a:rPr lang="ko-KR" altLang="en-US">
                <a:ea typeface="맑은 고딕"/>
              </a:rPr>
              <a:t>숨겨진</a:t>
            </a:r>
            <a:r>
              <a:rPr lang="en-US" altLang="ko-KR" dirty="0">
                <a:ea typeface="맑은 고딕"/>
              </a:rPr>
              <a:t> </a:t>
            </a:r>
            <a:r>
              <a:rPr lang="ko-KR" altLang="en-US">
                <a:ea typeface="맑은 고딕"/>
              </a:rPr>
              <a:t>눈물을</a:t>
            </a:r>
            <a:r>
              <a:rPr lang="en-US" altLang="ko-KR" dirty="0">
                <a:ea typeface="맑은 고딕"/>
              </a:rPr>
              <a:t> </a:t>
            </a:r>
            <a:r>
              <a:rPr lang="ko-KR" altLang="en-US">
                <a:ea typeface="맑은 고딕"/>
              </a:rPr>
              <a:t>이해하십니다</a:t>
            </a:r>
            <a:r>
              <a:rPr lang="en-US"/>
              <a:t>.</a:t>
            </a:r>
            <a:r>
              <a:rPr lang="en-US" altLang="ko-KR" dirty="0">
                <a:ea typeface="맑은 고딕"/>
              </a:rPr>
              <a:t> </a:t>
            </a:r>
            <a:r>
              <a:rPr lang="ko-KR" altLang="en-US">
                <a:ea typeface="맑은 고딕"/>
              </a:rPr>
              <a:t>그리고</a:t>
            </a:r>
            <a:r>
              <a:rPr lang="en-US" altLang="ko-KR" dirty="0">
                <a:ea typeface="맑은 고딕"/>
              </a:rPr>
              <a:t> </a:t>
            </a:r>
            <a:r>
              <a:rPr lang="ko-KR" altLang="en-US">
                <a:ea typeface="맑은 고딕"/>
              </a:rPr>
              <a:t>죽음이</a:t>
            </a:r>
            <a:r>
              <a:rPr lang="en-US" altLang="ko-KR" dirty="0">
                <a:ea typeface="맑은 고딕"/>
              </a:rPr>
              <a:t> </a:t>
            </a:r>
            <a:r>
              <a:rPr lang="ko-KR" altLang="en-US">
                <a:ea typeface="맑은 고딕"/>
              </a:rPr>
              <a:t>지배하는</a:t>
            </a:r>
            <a:r>
              <a:rPr lang="en-US" altLang="ko-KR" dirty="0">
                <a:ea typeface="맑은 고딕"/>
              </a:rPr>
              <a:t> </a:t>
            </a:r>
            <a:r>
              <a:rPr lang="ko-KR" altLang="en-US">
                <a:ea typeface="맑은 고딕"/>
              </a:rPr>
              <a:t>것</a:t>
            </a:r>
            <a:r>
              <a:rPr lang="en-US" altLang="ko-KR" dirty="0">
                <a:ea typeface="맑은 고딕"/>
              </a:rPr>
              <a:t> </a:t>
            </a:r>
            <a:r>
              <a:rPr lang="ko-KR" altLang="en-US">
                <a:ea typeface="맑은 고딕"/>
              </a:rPr>
              <a:t>같은</a:t>
            </a:r>
            <a:r>
              <a:rPr lang="en-US" altLang="ko-KR" dirty="0">
                <a:ea typeface="맑은 고딕"/>
              </a:rPr>
              <a:t> </a:t>
            </a:r>
            <a:r>
              <a:rPr lang="ko-KR" altLang="en-US">
                <a:ea typeface="맑은 고딕"/>
              </a:rPr>
              <a:t>곳에서도</a:t>
            </a:r>
            <a:r>
              <a:rPr lang="en-US" altLang="ko-KR" dirty="0">
                <a:ea typeface="맑은 고딕"/>
              </a:rPr>
              <a:t> </a:t>
            </a:r>
            <a:r>
              <a:rPr lang="ko-KR" altLang="en-US">
                <a:ea typeface="맑은 고딕"/>
              </a:rPr>
              <a:t>당신의</a:t>
            </a:r>
            <a:r>
              <a:rPr lang="en-US" altLang="ko-KR" dirty="0">
                <a:ea typeface="맑은 고딕"/>
              </a:rPr>
              <a:t> </a:t>
            </a:r>
            <a:r>
              <a:rPr lang="ko-KR" altLang="en-US">
                <a:ea typeface="맑은 고딕"/>
              </a:rPr>
              <a:t>영으로</a:t>
            </a:r>
            <a:r>
              <a:rPr lang="en-US" altLang="ko-KR" dirty="0">
                <a:ea typeface="맑은 고딕"/>
              </a:rPr>
              <a:t> </a:t>
            </a:r>
            <a:r>
              <a:rPr lang="ko-KR" altLang="en-US">
                <a:ea typeface="맑은 고딕"/>
              </a:rPr>
              <a:t>여전히</a:t>
            </a:r>
            <a:r>
              <a:rPr lang="en-US" altLang="ko-KR" dirty="0">
                <a:ea typeface="맑은 고딕"/>
              </a:rPr>
              <a:t> </a:t>
            </a:r>
            <a:r>
              <a:rPr lang="ko-KR" altLang="en-US">
                <a:ea typeface="맑은 고딕"/>
              </a:rPr>
              <a:t>생명을</a:t>
            </a:r>
            <a:r>
              <a:rPr lang="en-US" altLang="ko-KR" dirty="0">
                <a:ea typeface="맑은 고딕"/>
              </a:rPr>
              <a:t> </a:t>
            </a:r>
            <a:r>
              <a:rPr lang="ko-KR" altLang="en-US">
                <a:ea typeface="맑은 고딕"/>
              </a:rPr>
              <a:t>가져다주십니다</a:t>
            </a:r>
            <a:r>
              <a:rPr lang="en-US"/>
              <a:t>.”</a:t>
            </a:r>
          </a:p>
          <a:p>
            <a:endParaRPr lang="en-US" dirty="0">
              <a:ea typeface="맑은 고딕"/>
            </a:endParaRPr>
          </a:p>
        </p:txBody>
      </p:sp>
      <p:sp>
        <p:nvSpPr>
          <p:cNvPr id="4" name="슬라이드 번호 개체 틀 3">
            <a:extLst>
              <a:ext uri="{FF2B5EF4-FFF2-40B4-BE49-F238E27FC236}">
                <a16:creationId xmlns:a16="http://schemas.microsoft.com/office/drawing/2014/main" id="{346174E7-20E4-7894-6235-5926232CDCE3}"/>
              </a:ext>
            </a:extLst>
          </p:cNvPr>
          <p:cNvSpPr>
            <a:spLocks noGrp="1"/>
          </p:cNvSpPr>
          <p:nvPr>
            <p:ph type="sldNum" sz="quarter" idx="5"/>
          </p:nvPr>
        </p:nvSpPr>
        <p:spPr/>
        <p:txBody>
          <a:bodyPr/>
          <a:lstStyle/>
          <a:p>
            <a:fld id="{036F5BE8-6970-450C-A342-D9D94ABB3E83}" type="slidenum">
              <a:rPr lang="ko-KR" altLang="en-US" smtClean="0"/>
              <a:t>12</a:t>
            </a:fld>
            <a:endParaRPr lang="ko-KR" altLang="en-US"/>
          </a:p>
        </p:txBody>
      </p:sp>
    </p:spTree>
    <p:extLst>
      <p:ext uri="{BB962C8B-B14F-4D97-AF65-F5344CB8AC3E}">
        <p14:creationId xmlns:p14="http://schemas.microsoft.com/office/powerpoint/2010/main" val="2639384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EB027-1E20-04D8-1BA9-CE1EB49E9BA2}"/>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6958E51-FA1F-AA9C-7E3F-39A518AA0ED4}"/>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2A74DBCE-B581-6F39-BBB9-557E6CF60E4B}"/>
              </a:ext>
            </a:extLst>
          </p:cNvPr>
          <p:cNvSpPr>
            <a:spLocks noGrp="1"/>
          </p:cNvSpPr>
          <p:nvPr>
            <p:ph type="body" idx="1"/>
          </p:nvPr>
        </p:nvSpPr>
        <p:spPr/>
        <p:txBody>
          <a:bodyPr/>
          <a:lstStyle/>
          <a:p>
            <a:endParaRPr lang="en-US" altLang="ko-KR" dirty="0">
              <a:ea typeface="맑은 고딕"/>
            </a:endParaRPr>
          </a:p>
        </p:txBody>
      </p:sp>
      <p:sp>
        <p:nvSpPr>
          <p:cNvPr id="4" name="슬라이드 번호 개체 틀 3">
            <a:extLst>
              <a:ext uri="{FF2B5EF4-FFF2-40B4-BE49-F238E27FC236}">
                <a16:creationId xmlns:a16="http://schemas.microsoft.com/office/drawing/2014/main" id="{5E049C26-365D-7C88-6B51-95575EC6E330}"/>
              </a:ext>
            </a:extLst>
          </p:cNvPr>
          <p:cNvSpPr>
            <a:spLocks noGrp="1"/>
          </p:cNvSpPr>
          <p:nvPr>
            <p:ph type="sldNum" sz="quarter" idx="5"/>
          </p:nvPr>
        </p:nvSpPr>
        <p:spPr/>
        <p:txBody>
          <a:bodyPr/>
          <a:lstStyle/>
          <a:p>
            <a:fld id="{036F5BE8-6970-450C-A342-D9D94ABB3E83}" type="slidenum">
              <a:rPr lang="ko-KR" altLang="en-US" smtClean="0"/>
              <a:t>13</a:t>
            </a:fld>
            <a:endParaRPr lang="ko-KR" altLang="en-US"/>
          </a:p>
        </p:txBody>
      </p:sp>
    </p:spTree>
    <p:extLst>
      <p:ext uri="{BB962C8B-B14F-4D97-AF65-F5344CB8AC3E}">
        <p14:creationId xmlns:p14="http://schemas.microsoft.com/office/powerpoint/2010/main" val="1216138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A0247-4981-9FC8-5755-532BE2C4B40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C2701380-EBF1-F9E6-60B2-3832380475A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C2EB404-F83A-B284-A88D-59581141D5BE}"/>
              </a:ext>
            </a:extLst>
          </p:cNvPr>
          <p:cNvSpPr>
            <a:spLocks noGrp="1"/>
          </p:cNvSpPr>
          <p:nvPr>
            <p:ph type="body" idx="1"/>
          </p:nvPr>
        </p:nvSpPr>
        <p:spPr/>
        <p:txBody>
          <a:bodyPr/>
          <a:lstStyle/>
          <a:p>
            <a:endParaRPr lang="en-US" altLang="ko-KR" b="1" dirty="0">
              <a:ea typeface="맑은 고딕"/>
            </a:endParaRPr>
          </a:p>
        </p:txBody>
      </p:sp>
      <p:sp>
        <p:nvSpPr>
          <p:cNvPr id="4" name="슬라이드 번호 개체 틀 3">
            <a:extLst>
              <a:ext uri="{FF2B5EF4-FFF2-40B4-BE49-F238E27FC236}">
                <a16:creationId xmlns:a16="http://schemas.microsoft.com/office/drawing/2014/main" id="{E1DBEA65-BA4F-C483-1095-2CFDAEE05DD2}"/>
              </a:ext>
            </a:extLst>
          </p:cNvPr>
          <p:cNvSpPr>
            <a:spLocks noGrp="1"/>
          </p:cNvSpPr>
          <p:nvPr>
            <p:ph type="sldNum" sz="quarter" idx="5"/>
          </p:nvPr>
        </p:nvSpPr>
        <p:spPr/>
        <p:txBody>
          <a:bodyPr/>
          <a:lstStyle/>
          <a:p>
            <a:fld id="{036F5BE8-6970-450C-A342-D9D94ABB3E83}" type="slidenum">
              <a:rPr lang="ko-KR" altLang="en-US" smtClean="0"/>
              <a:t>13</a:t>
            </a:fld>
            <a:endParaRPr lang="ko-KR" altLang="en-US"/>
          </a:p>
        </p:txBody>
      </p:sp>
    </p:spTree>
    <p:extLst>
      <p:ext uri="{BB962C8B-B14F-4D97-AF65-F5344CB8AC3E}">
        <p14:creationId xmlns:p14="http://schemas.microsoft.com/office/powerpoint/2010/main" val="3846380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6EA98-D62D-8099-DA8D-6A0E64C1BB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A648F71-3647-6A43-E70E-A4494352B0D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4B607C30-46A7-FE24-9BCF-5918DE748CBA}"/>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9B0490F9-0096-F5AB-1DDC-37DDC0FD60AB}"/>
              </a:ext>
            </a:extLst>
          </p:cNvPr>
          <p:cNvSpPr>
            <a:spLocks noGrp="1"/>
          </p:cNvSpPr>
          <p:nvPr>
            <p:ph type="sldNum" sz="quarter" idx="5"/>
          </p:nvPr>
        </p:nvSpPr>
        <p:spPr/>
        <p:txBody>
          <a:bodyPr/>
          <a:lstStyle/>
          <a:p>
            <a:fld id="{036F5BE8-6970-450C-A342-D9D94ABB3E83}" type="slidenum">
              <a:rPr lang="ko-KR" altLang="en-US" smtClean="0"/>
              <a:t>14</a:t>
            </a:fld>
            <a:endParaRPr lang="ko-KR" altLang="en-US"/>
          </a:p>
        </p:txBody>
      </p:sp>
    </p:spTree>
    <p:extLst>
      <p:ext uri="{BB962C8B-B14F-4D97-AF65-F5344CB8AC3E}">
        <p14:creationId xmlns:p14="http://schemas.microsoft.com/office/powerpoint/2010/main" val="155357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476D3-AF7B-7632-B9B2-660EA74D9D2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1BEB875-4EAF-BD8F-BAA1-BD38FC903533}"/>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BFBB03A1-65A4-E421-9CB3-CD9180FDBDD0}"/>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8217A1BF-D337-B5FF-737C-A29EB0387B22}"/>
              </a:ext>
            </a:extLst>
          </p:cNvPr>
          <p:cNvSpPr>
            <a:spLocks noGrp="1"/>
          </p:cNvSpPr>
          <p:nvPr>
            <p:ph type="sldNum" sz="quarter" idx="5"/>
          </p:nvPr>
        </p:nvSpPr>
        <p:spPr/>
        <p:txBody>
          <a:bodyPr/>
          <a:lstStyle/>
          <a:p>
            <a:fld id="{036F5BE8-6970-450C-A342-D9D94ABB3E83}" type="slidenum">
              <a:rPr lang="ko-KR" altLang="en-US" smtClean="0"/>
              <a:t>15</a:t>
            </a:fld>
            <a:endParaRPr lang="ko-KR" altLang="en-US"/>
          </a:p>
        </p:txBody>
      </p:sp>
    </p:spTree>
    <p:extLst>
      <p:ext uri="{BB962C8B-B14F-4D97-AF65-F5344CB8AC3E}">
        <p14:creationId xmlns:p14="http://schemas.microsoft.com/office/powerpoint/2010/main" val="3532223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638EF-1BE8-EA48-9696-02829CFF462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F35E6B9-D5A8-89BC-7792-B216893D4AE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BE4CD86-0CE5-7CC7-60F7-7FDB9CC0D265}"/>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D778CFB2-D3BE-04D3-ED2D-A9F60052F10E}"/>
              </a:ext>
            </a:extLst>
          </p:cNvPr>
          <p:cNvSpPr>
            <a:spLocks noGrp="1"/>
          </p:cNvSpPr>
          <p:nvPr>
            <p:ph type="sldNum" sz="quarter" idx="5"/>
          </p:nvPr>
        </p:nvSpPr>
        <p:spPr/>
        <p:txBody>
          <a:bodyPr/>
          <a:lstStyle/>
          <a:p>
            <a:fld id="{036F5BE8-6970-450C-A342-D9D94ABB3E83}" type="slidenum">
              <a:rPr lang="ko-KR" altLang="en-US" smtClean="0"/>
              <a:t>16</a:t>
            </a:fld>
            <a:endParaRPr lang="ko-KR" altLang="en-US"/>
          </a:p>
        </p:txBody>
      </p:sp>
    </p:spTree>
    <p:extLst>
      <p:ext uri="{BB962C8B-B14F-4D97-AF65-F5344CB8AC3E}">
        <p14:creationId xmlns:p14="http://schemas.microsoft.com/office/powerpoint/2010/main" val="3249677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19</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2026-04-06</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en-US" altLang="ko-KR" smtClean="0"/>
              <a:t>‹#›</a:t>
            </a:fld>
            <a:endParaRPr lang="ko-KR"/>
          </a:p>
        </p:txBody>
      </p:sp>
    </p:spTree>
    <p:extLst>
      <p:ext uri="{BB962C8B-B14F-4D97-AF65-F5344CB8AC3E}">
        <p14:creationId xmlns:p14="http://schemas.microsoft.com/office/powerpoint/2010/main" val="1152922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1" y="2197649"/>
            <a:ext cx="10190163" cy="410072"/>
          </a:xfrm>
          <a:prstGeom prst="rect">
            <a:avLst/>
          </a:prstGeom>
        </p:spPr>
        <p:txBody>
          <a:bodyPr/>
          <a:lstStyle>
            <a:lvl1pPr marL="289228" indent="-289228">
              <a:buClr>
                <a:schemeClr val="bg1"/>
              </a:buClr>
              <a:buSzPct val="100000"/>
              <a:buFont typeface="+mj-lt"/>
              <a:buAutoNum type="arabicPeriod"/>
              <a:defRPr sz="788"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1" y="1338922"/>
            <a:ext cx="10190163" cy="560830"/>
          </a:xfrm>
          <a:prstGeom prst="rect">
            <a:avLst/>
          </a:prstGeom>
        </p:spPr>
        <p:txBody>
          <a:bodyPr/>
          <a:lstStyle>
            <a:lvl1pPr marL="0" indent="0">
              <a:buNone/>
              <a:defRPr sz="2249"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78" y="532763"/>
            <a:ext cx="2267045" cy="370876"/>
          </a:xfrm>
          <a:prstGeom prst="rect">
            <a:avLst/>
          </a:prstGeom>
        </p:spPr>
      </p:pic>
    </p:spTree>
    <p:extLst>
      <p:ext uri="{BB962C8B-B14F-4D97-AF65-F5344CB8AC3E}">
        <p14:creationId xmlns:p14="http://schemas.microsoft.com/office/powerpoint/2010/main" val="3217268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24319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2"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305"/>
            <a:ext cx="4524664" cy="3412969"/>
          </a:xfrm>
        </p:spPr>
        <p:txBody>
          <a:bodyPr rtlCol="0" anchor="ctr" anchorCtr="0">
            <a:normAutofit/>
          </a:bodyPr>
          <a:lstStyle>
            <a:lvl1pPr marL="0" indent="0">
              <a:lnSpc>
                <a:spcPct val="100000"/>
              </a:lnSpc>
              <a:buNone/>
              <a:defRPr sz="1900">
                <a:latin typeface="맑은 고딕" panose="020B0503020000020004" pitchFamily="50" charset="-127"/>
                <a:ea typeface="맑은 고딕" panose="020B0503020000020004" pitchFamily="50" charset="-127"/>
              </a:defRPr>
            </a:lvl1pPr>
          </a:lstStyle>
          <a:p>
            <a:pPr lvl="0" rtl="0">
              <a:lnSpc>
                <a:spcPct val="110000"/>
              </a:lnSpc>
            </a:pPr>
            <a:r>
              <a:rPr lang="ko-KR" altLang="en-US" sz="19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9"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5"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1"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088694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286338723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7"/>
            <a:ext cx="9144000" cy="1655763"/>
          </a:xfrm>
        </p:spPr>
        <p:txBody>
          <a:bodyPr/>
          <a:lstStyle>
            <a:lvl1pPr marL="0" indent="0" algn="ctr">
              <a:buNone/>
              <a:defRPr sz="2400"/>
            </a:lvl1pPr>
            <a:lvl2pPr marL="457167" indent="0" algn="ctr">
              <a:buNone/>
              <a:defRPr sz="2000"/>
            </a:lvl2pPr>
            <a:lvl3pPr marL="914332" indent="0" algn="ctr">
              <a:buNone/>
              <a:defRPr sz="19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1633085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714025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49" y="1709742"/>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49" y="4589465"/>
            <a:ext cx="10515600" cy="1500187"/>
          </a:xfrm>
        </p:spPr>
        <p:txBody>
          <a:bodyPr/>
          <a:lstStyle>
            <a:lvl1pPr marL="0" indent="0">
              <a:buNone/>
              <a:defRPr sz="2400">
                <a:solidFill>
                  <a:schemeClr val="tx1">
                    <a:tint val="82000"/>
                  </a:schemeClr>
                </a:solidFill>
              </a:defRPr>
            </a:lvl1pPr>
            <a:lvl2pPr marL="457167" indent="0">
              <a:buNone/>
              <a:defRPr sz="2000">
                <a:solidFill>
                  <a:schemeClr val="tx1">
                    <a:tint val="82000"/>
                  </a:schemeClr>
                </a:solidFill>
              </a:defRPr>
            </a:lvl2pPr>
            <a:lvl3pPr marL="914332" indent="0">
              <a:buNone/>
              <a:defRPr sz="1900">
                <a:solidFill>
                  <a:schemeClr val="tx1">
                    <a:tint val="82000"/>
                  </a:schemeClr>
                </a:solidFill>
              </a:defRPr>
            </a:lvl3pPr>
            <a:lvl4pPr marL="1371498" indent="0">
              <a:buNone/>
              <a:defRPr sz="1600">
                <a:solidFill>
                  <a:schemeClr val="tx1">
                    <a:tint val="82000"/>
                  </a:schemeClr>
                </a:solidFill>
              </a:defRPr>
            </a:lvl4pPr>
            <a:lvl5pPr marL="1828664" indent="0">
              <a:buNone/>
              <a:defRPr sz="1600">
                <a:solidFill>
                  <a:schemeClr val="tx1">
                    <a:tint val="82000"/>
                  </a:schemeClr>
                </a:solidFill>
              </a:defRPr>
            </a:lvl5pPr>
            <a:lvl6pPr marL="2285830" indent="0">
              <a:buNone/>
              <a:defRPr sz="1600">
                <a:solidFill>
                  <a:schemeClr val="tx1">
                    <a:tint val="82000"/>
                  </a:schemeClr>
                </a:solidFill>
              </a:defRPr>
            </a:lvl6pPr>
            <a:lvl7pPr marL="2742994" indent="0">
              <a:buNone/>
              <a:defRPr sz="1600">
                <a:solidFill>
                  <a:schemeClr val="tx1">
                    <a:tint val="82000"/>
                  </a:schemeClr>
                </a:solidFill>
              </a:defRPr>
            </a:lvl7pPr>
            <a:lvl8pPr marL="3200160" indent="0">
              <a:buNone/>
              <a:defRPr sz="1600">
                <a:solidFill>
                  <a:schemeClr val="tx1">
                    <a:tint val="82000"/>
                  </a:schemeClr>
                </a:solidFill>
              </a:defRPr>
            </a:lvl8pPr>
            <a:lvl9pPr marL="3657327"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834810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632752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9"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3"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42115424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265042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356086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767315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7"/>
            <a:ext cx="6172200" cy="4873625"/>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8716280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57117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2" y="365124"/>
            <a:ext cx="2628900" cy="5811839"/>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3" y="365124"/>
            <a:ext cx="7734300" cy="581183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2026-04-06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958504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9" y="457205"/>
            <a:ext cx="3091607" cy="1727643"/>
          </a:xfrm>
        </p:spPr>
        <p:txBody>
          <a:bodyPr rtlCol="0" anchor="b">
            <a:normAutofit/>
          </a:bodyPr>
          <a:lstStyle/>
          <a:p>
            <a:pPr rtl="0"/>
            <a:r>
              <a:rPr lang="ko-KR" altLang="en-US" sz="2100"/>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r>
              <a:rPr lang="ko-KR" altLang="en-US">
                <a:solidFill>
                  <a:prstClr val="white"/>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43" y="2530480"/>
            <a:ext cx="3023807" cy="3427413"/>
          </a:xfrm>
        </p:spPr>
        <p:txBody>
          <a:bodyPr rtlCol="0"/>
          <a:lstStyle>
            <a:lvl1pPr>
              <a:buNone/>
              <a:defRPr sz="1500"/>
            </a:lvl1pPr>
            <a:lvl2pPr>
              <a:buNone/>
              <a:defRPr sz="1500"/>
            </a:lvl2pPr>
            <a:lvl3pPr>
              <a:buNone/>
              <a:defRPr sz="1500"/>
            </a:lvl3pPr>
            <a:lvl4pPr>
              <a:buNone/>
              <a:defRPr sz="1500"/>
            </a:lvl4pPr>
            <a:lvl5pPr>
              <a:buNone/>
              <a:defRPr sz="1500"/>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r>
              <a:rPr lang="en-US" altLang="ko-KR">
                <a:solidFill>
                  <a:prstClr val="black">
                    <a:tint val="82000"/>
                  </a:prstClr>
                </a:solidFill>
              </a:rPr>
              <a:t>20XX</a:t>
            </a:r>
            <a:r>
              <a:rPr lang="ko-KR" altLang="en-US">
                <a:solidFill>
                  <a:prstClr val="black">
                    <a:tint val="82000"/>
                  </a:prstClr>
                </a:solidFill>
              </a:rPr>
              <a:t>년 </a:t>
            </a:r>
            <a:r>
              <a:rPr lang="en-US" altLang="ko-KR">
                <a:solidFill>
                  <a:prstClr val="black">
                    <a:tint val="82000"/>
                  </a:prstClr>
                </a:solidFill>
              </a:rPr>
              <a:t>2</a:t>
            </a:r>
            <a:r>
              <a:rPr lang="ko-KR" altLang="en-US">
                <a:solidFill>
                  <a:prstClr val="black">
                    <a:tint val="82000"/>
                  </a:prstClr>
                </a:solidFill>
              </a:rPr>
              <a:t>월 </a:t>
            </a:r>
            <a:r>
              <a:rPr lang="en-US" altLang="ko-KR">
                <a:solidFill>
                  <a:prstClr val="black">
                    <a:tint val="82000"/>
                  </a:prstClr>
                </a:solidFill>
              </a:rPr>
              <a:t>1</a:t>
            </a:r>
            <a:r>
              <a:rPr lang="ko-KR" altLang="en-US">
                <a:solidFill>
                  <a:prstClr val="black">
                    <a:tint val="82000"/>
                  </a:prstClr>
                </a:solidFill>
              </a:rPr>
              <a:t>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fld id="{C01389E6-C847-4AD0-B56D-D205B2EAB1EE}" type="slidenum">
              <a:rPr lang="en-US" altLang="ko-KR"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3645007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3" y="2197649"/>
            <a:ext cx="10190163" cy="410072"/>
          </a:xfrm>
          <a:prstGeom prst="rect">
            <a:avLst/>
          </a:prstGeom>
        </p:spPr>
        <p:txBody>
          <a:bodyPr/>
          <a:lstStyle>
            <a:lvl1pPr marL="289207" indent="-289207">
              <a:buClr>
                <a:schemeClr val="bg1"/>
              </a:buClr>
              <a:buSzPct val="100000"/>
              <a:buFont typeface="+mj-lt"/>
              <a:buAutoNum type="arabicPeriod"/>
              <a:defRPr sz="800"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3" y="1338925"/>
            <a:ext cx="10190163" cy="560831"/>
          </a:xfrm>
          <a:prstGeom prst="rect">
            <a:avLst/>
          </a:prstGeom>
        </p:spPr>
        <p:txBody>
          <a:bodyPr/>
          <a:lstStyle>
            <a:lvl1pPr marL="0" indent="0">
              <a:buNone/>
              <a:defRPr sz="23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80" y="532763"/>
            <a:ext cx="2267045" cy="370876"/>
          </a:xfrm>
          <a:prstGeom prst="rect">
            <a:avLst/>
          </a:prstGeom>
        </p:spPr>
      </p:pic>
    </p:spTree>
    <p:extLst>
      <p:ext uri="{BB962C8B-B14F-4D97-AF65-F5344CB8AC3E}">
        <p14:creationId xmlns:p14="http://schemas.microsoft.com/office/powerpoint/2010/main" val="280888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_마무리">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1B790A3A-BB22-4913-82C1-244AB60D4F7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7" name="직사각형 6">
            <a:extLst>
              <a:ext uri="{FF2B5EF4-FFF2-40B4-BE49-F238E27FC236}">
                <a16:creationId xmlns:a16="http://schemas.microsoft.com/office/drawing/2014/main" id="{FCB442BF-22B6-4E92-9705-3D98F33A7E29}"/>
              </a:ext>
              <a:ext uri="{C183D7F6-B498-43B3-948B-1728B52AA6E4}">
                <adec:decorative xmlns:adec="http://schemas.microsoft.com/office/drawing/2017/decorative" val="1"/>
              </a:ext>
            </a:extLst>
          </p:cNvPr>
          <p:cNvSpPr/>
          <p:nvPr userDrawn="1"/>
        </p:nvSpPr>
        <p:spPr>
          <a:xfrm>
            <a:off x="7589"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grpSp>
        <p:nvGrpSpPr>
          <p:cNvPr id="9" name="그룹 8">
            <a:extLst>
              <a:ext uri="{FF2B5EF4-FFF2-40B4-BE49-F238E27FC236}">
                <a16:creationId xmlns:a16="http://schemas.microsoft.com/office/drawing/2014/main" id="{D3BC034B-2980-4E5D-8E27-59D647D3EE0F}"/>
              </a:ext>
              <a:ext uri="{C183D7F6-B498-43B3-948B-1728B52AA6E4}">
                <adec:decorative xmlns:adec="http://schemas.microsoft.com/office/drawing/2017/decorative" val="1"/>
              </a:ext>
            </a:extLst>
          </p:cNvPr>
          <p:cNvGrpSpPr/>
          <p:nvPr userDrawn="1"/>
        </p:nvGrpSpPr>
        <p:grpSpPr>
          <a:xfrm>
            <a:off x="10357380" y="-18788"/>
            <a:ext cx="1238945" cy="1919799"/>
            <a:chOff x="10357372" y="-18787"/>
            <a:chExt cx="1238945" cy="1919798"/>
          </a:xfrm>
        </p:grpSpPr>
        <p:sp>
          <p:nvSpPr>
            <p:cNvPr id="10" name="자유형(F) 57">
              <a:extLst>
                <a:ext uri="{FF2B5EF4-FFF2-40B4-BE49-F238E27FC236}">
                  <a16:creationId xmlns:a16="http://schemas.microsoft.com/office/drawing/2014/main" id="{B13826CC-0B1F-4325-A610-3C370548EA1E}"/>
                </a:ext>
              </a:extLst>
            </p:cNvPr>
            <p:cNvSpPr>
              <a:spLocks/>
            </p:cNvSpPr>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1" name="자유형(F) 78">
              <a:extLst>
                <a:ext uri="{FF2B5EF4-FFF2-40B4-BE49-F238E27FC236}">
                  <a16:creationId xmlns:a16="http://schemas.microsoft.com/office/drawing/2014/main" id="{A757EEA6-D9C5-44B9-822F-8E1C28ED0FB3}"/>
                </a:ext>
              </a:extLst>
            </p:cNvPr>
            <p:cNvSpPr>
              <a:spLocks/>
            </p:cNvSpPr>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2" name="자유형(F) 79">
              <a:extLst>
                <a:ext uri="{FF2B5EF4-FFF2-40B4-BE49-F238E27FC236}">
                  <a16:creationId xmlns:a16="http://schemas.microsoft.com/office/drawing/2014/main" id="{705A1774-E9E4-4CAF-8C17-BC19181B5391}"/>
                </a:ext>
              </a:extLst>
            </p:cNvPr>
            <p:cNvSpPr>
              <a:spLocks/>
            </p:cNvSpPr>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3" name="자유형(F) 80">
              <a:extLst>
                <a:ext uri="{FF2B5EF4-FFF2-40B4-BE49-F238E27FC236}">
                  <a16:creationId xmlns:a16="http://schemas.microsoft.com/office/drawing/2014/main" id="{D6DAEF1F-DBD9-4C65-B24D-BB5B681FF59B}"/>
                </a:ext>
              </a:extLst>
            </p:cNvPr>
            <p:cNvSpPr>
              <a:spLocks/>
            </p:cNvSpPr>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4" name="자유형(F) 83">
              <a:extLst>
                <a:ext uri="{FF2B5EF4-FFF2-40B4-BE49-F238E27FC236}">
                  <a16:creationId xmlns:a16="http://schemas.microsoft.com/office/drawing/2014/main" id="{6B0A76DC-93FF-4C37-A6AE-395E3A511EBE}"/>
                </a:ext>
              </a:extLst>
            </p:cNvPr>
            <p:cNvSpPr>
              <a:spLocks/>
            </p:cNvSpPr>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5" name="자유형(F) 84">
              <a:extLst>
                <a:ext uri="{FF2B5EF4-FFF2-40B4-BE49-F238E27FC236}">
                  <a16:creationId xmlns:a16="http://schemas.microsoft.com/office/drawing/2014/main" id="{FEAF8485-C1C7-4627-A57F-D5F97228883A}"/>
                </a:ext>
              </a:extLst>
            </p:cNvPr>
            <p:cNvSpPr>
              <a:spLocks/>
            </p:cNvSpPr>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6" name="자유형(F) 86">
              <a:extLst>
                <a:ext uri="{FF2B5EF4-FFF2-40B4-BE49-F238E27FC236}">
                  <a16:creationId xmlns:a16="http://schemas.microsoft.com/office/drawing/2014/main" id="{E1613688-6F45-4E1F-976D-BA11A0D34E3D}"/>
                </a:ext>
              </a:extLst>
            </p:cNvPr>
            <p:cNvSpPr>
              <a:spLocks/>
            </p:cNvSpPr>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7" name="자유형(F) 89">
              <a:extLst>
                <a:ext uri="{FF2B5EF4-FFF2-40B4-BE49-F238E27FC236}">
                  <a16:creationId xmlns:a16="http://schemas.microsoft.com/office/drawing/2014/main" id="{DF47AA7A-3CC0-4C18-8A07-9CA97728762A}"/>
                </a:ext>
              </a:extLst>
            </p:cNvPr>
            <p:cNvSpPr>
              <a:spLocks/>
            </p:cNvSpPr>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8" name="자유형(F) 106">
              <a:extLst>
                <a:ext uri="{FF2B5EF4-FFF2-40B4-BE49-F238E27FC236}">
                  <a16:creationId xmlns:a16="http://schemas.microsoft.com/office/drawing/2014/main" id="{D5DA27B8-E66A-441C-825A-F058D68F30F6}"/>
                </a:ext>
              </a:extLst>
            </p:cNvPr>
            <p:cNvSpPr>
              <a:spLocks/>
            </p:cNvSpPr>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9" name="자유형(F) 107">
              <a:extLst>
                <a:ext uri="{FF2B5EF4-FFF2-40B4-BE49-F238E27FC236}">
                  <a16:creationId xmlns:a16="http://schemas.microsoft.com/office/drawing/2014/main" id="{88D72A2A-70F0-4C13-9A24-89E1C7C3DD52}"/>
                </a:ext>
              </a:extLst>
            </p:cNvPr>
            <p:cNvSpPr>
              <a:spLocks/>
            </p:cNvSpPr>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0" name="자유형(F) 108">
              <a:extLst>
                <a:ext uri="{FF2B5EF4-FFF2-40B4-BE49-F238E27FC236}">
                  <a16:creationId xmlns:a16="http://schemas.microsoft.com/office/drawing/2014/main" id="{97E5AAD5-3BD9-4232-9436-B9003FDCED79}"/>
                </a:ext>
              </a:extLst>
            </p:cNvPr>
            <p:cNvSpPr>
              <a:spLocks/>
            </p:cNvSpPr>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1" name="자유형(F) 109">
              <a:extLst>
                <a:ext uri="{FF2B5EF4-FFF2-40B4-BE49-F238E27FC236}">
                  <a16:creationId xmlns:a16="http://schemas.microsoft.com/office/drawing/2014/main" id="{083C346B-4791-41FC-BF27-575B8D55DFE1}"/>
                </a:ext>
              </a:extLst>
            </p:cNvPr>
            <p:cNvSpPr>
              <a:spLocks/>
            </p:cNvSpPr>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2" name="자유형(F) 110">
              <a:extLst>
                <a:ext uri="{FF2B5EF4-FFF2-40B4-BE49-F238E27FC236}">
                  <a16:creationId xmlns:a16="http://schemas.microsoft.com/office/drawing/2014/main" id="{1D767D20-E06A-4615-8633-D6CB606B54DF}"/>
                </a:ext>
              </a:extLst>
            </p:cNvPr>
            <p:cNvSpPr>
              <a:spLocks/>
            </p:cNvSpPr>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3" name="자유형(F) 111">
              <a:extLst>
                <a:ext uri="{FF2B5EF4-FFF2-40B4-BE49-F238E27FC236}">
                  <a16:creationId xmlns:a16="http://schemas.microsoft.com/office/drawing/2014/main" id="{BB27F7C0-E336-47E0-BDE4-E79F270D1D5B}"/>
                </a:ext>
              </a:extLst>
            </p:cNvPr>
            <p:cNvSpPr>
              <a:spLocks/>
            </p:cNvSpPr>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4" name="자유형(F) 112">
              <a:extLst>
                <a:ext uri="{FF2B5EF4-FFF2-40B4-BE49-F238E27FC236}">
                  <a16:creationId xmlns:a16="http://schemas.microsoft.com/office/drawing/2014/main" id="{7417EA03-FFD8-492C-9CFC-829C56B55E67}"/>
                </a:ext>
              </a:extLst>
            </p:cNvPr>
            <p:cNvSpPr>
              <a:spLocks/>
            </p:cNvSpPr>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5" name="자유형(F) 122">
              <a:extLst>
                <a:ext uri="{FF2B5EF4-FFF2-40B4-BE49-F238E27FC236}">
                  <a16:creationId xmlns:a16="http://schemas.microsoft.com/office/drawing/2014/main" id="{F39B8E01-BE49-4895-A47D-BBFAC42C7E3F}"/>
                </a:ext>
              </a:extLst>
            </p:cNvPr>
            <p:cNvSpPr>
              <a:spLocks/>
            </p:cNvSpPr>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6" name="자유형(F) 123">
              <a:extLst>
                <a:ext uri="{FF2B5EF4-FFF2-40B4-BE49-F238E27FC236}">
                  <a16:creationId xmlns:a16="http://schemas.microsoft.com/office/drawing/2014/main" id="{3AC42E13-CD03-4AC0-BDA0-D25A164E6EA5}"/>
                </a:ext>
              </a:extLst>
            </p:cNvPr>
            <p:cNvSpPr>
              <a:spLocks/>
            </p:cNvSpPr>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7" name="자유형(F) 130">
              <a:extLst>
                <a:ext uri="{FF2B5EF4-FFF2-40B4-BE49-F238E27FC236}">
                  <a16:creationId xmlns:a16="http://schemas.microsoft.com/office/drawing/2014/main" id="{9CA66680-5F88-4840-8E43-7DB643D4A563}"/>
                </a:ext>
              </a:extLst>
            </p:cNvPr>
            <p:cNvSpPr>
              <a:spLocks/>
            </p:cNvSpPr>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8" name="자유형(F) 131">
              <a:extLst>
                <a:ext uri="{FF2B5EF4-FFF2-40B4-BE49-F238E27FC236}">
                  <a16:creationId xmlns:a16="http://schemas.microsoft.com/office/drawing/2014/main" id="{5AB1501F-8B2F-4BEB-9852-DE3FC889EAF8}"/>
                </a:ext>
              </a:extLst>
            </p:cNvPr>
            <p:cNvSpPr>
              <a:spLocks/>
            </p:cNvSpPr>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9" name="자유형(F) 135">
              <a:extLst>
                <a:ext uri="{FF2B5EF4-FFF2-40B4-BE49-F238E27FC236}">
                  <a16:creationId xmlns:a16="http://schemas.microsoft.com/office/drawing/2014/main" id="{2D18FB4E-ED06-4964-9018-A5BDA3638543}"/>
                </a:ext>
              </a:extLst>
            </p:cNvPr>
            <p:cNvSpPr>
              <a:spLocks/>
            </p:cNvSpPr>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0" name="자유형(F) 141">
              <a:extLst>
                <a:ext uri="{FF2B5EF4-FFF2-40B4-BE49-F238E27FC236}">
                  <a16:creationId xmlns:a16="http://schemas.microsoft.com/office/drawing/2014/main" id="{4BD95177-532C-411F-BCC7-097F2C66BB40}"/>
                </a:ext>
              </a:extLst>
            </p:cNvPr>
            <p:cNvSpPr>
              <a:spLocks/>
            </p:cNvSpPr>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1" name="자유형(F) 77">
              <a:extLst>
                <a:ext uri="{FF2B5EF4-FFF2-40B4-BE49-F238E27FC236}">
                  <a16:creationId xmlns:a16="http://schemas.microsoft.com/office/drawing/2014/main" id="{83EE8058-8858-4A9E-97C2-60289778AD19}"/>
                </a:ext>
              </a:extLst>
            </p:cNvPr>
            <p:cNvSpPr>
              <a:spLocks/>
            </p:cNvSpPr>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2" name="자유형(F) 121">
              <a:extLst>
                <a:ext uri="{FF2B5EF4-FFF2-40B4-BE49-F238E27FC236}">
                  <a16:creationId xmlns:a16="http://schemas.microsoft.com/office/drawing/2014/main" id="{B448B448-216D-48AC-8BE5-9C6828781AE4}"/>
                </a:ext>
              </a:extLst>
            </p:cNvPr>
            <p:cNvSpPr>
              <a:spLocks/>
            </p:cNvSpPr>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3" name="자유형(F) 8">
              <a:extLst>
                <a:ext uri="{FF2B5EF4-FFF2-40B4-BE49-F238E27FC236}">
                  <a16:creationId xmlns:a16="http://schemas.microsoft.com/office/drawing/2014/main" id="{3C316618-509A-464F-B084-13C41225622A}"/>
                </a:ext>
              </a:extLst>
            </p:cNvPr>
            <p:cNvSpPr>
              <a:spLocks/>
            </p:cNvSpPr>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4" name="자유형(F) 87">
              <a:extLst>
                <a:ext uri="{FF2B5EF4-FFF2-40B4-BE49-F238E27FC236}">
                  <a16:creationId xmlns:a16="http://schemas.microsoft.com/office/drawing/2014/main" id="{45BCD625-5D45-4836-A40E-E4649F4AFED9}"/>
                </a:ext>
              </a:extLst>
            </p:cNvPr>
            <p:cNvSpPr>
              <a:spLocks/>
            </p:cNvSpPr>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5" name="자유형(F) 94">
              <a:extLst>
                <a:ext uri="{FF2B5EF4-FFF2-40B4-BE49-F238E27FC236}">
                  <a16:creationId xmlns:a16="http://schemas.microsoft.com/office/drawing/2014/main" id="{2889E9E9-F166-47B1-8263-829F16956CA8}"/>
                </a:ext>
              </a:extLst>
            </p:cNvPr>
            <p:cNvSpPr>
              <a:spLocks/>
            </p:cNvSpPr>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6" name="자유형(F) 97">
              <a:extLst>
                <a:ext uri="{FF2B5EF4-FFF2-40B4-BE49-F238E27FC236}">
                  <a16:creationId xmlns:a16="http://schemas.microsoft.com/office/drawing/2014/main" id="{CDE9D6D7-0A2C-4930-9BD0-8F8840C49EAC}"/>
                </a:ext>
              </a:extLst>
            </p:cNvPr>
            <p:cNvSpPr>
              <a:spLocks/>
            </p:cNvSpPr>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7" name="자유형(F) 101">
              <a:extLst>
                <a:ext uri="{FF2B5EF4-FFF2-40B4-BE49-F238E27FC236}">
                  <a16:creationId xmlns:a16="http://schemas.microsoft.com/office/drawing/2014/main" id="{2BCDC3F9-E20C-4EF3-8BCA-6D2483B6BC84}"/>
                </a:ext>
              </a:extLst>
            </p:cNvPr>
            <p:cNvSpPr>
              <a:spLocks/>
            </p:cNvSpPr>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8" name="자유형(F) 102">
              <a:extLst>
                <a:ext uri="{FF2B5EF4-FFF2-40B4-BE49-F238E27FC236}">
                  <a16:creationId xmlns:a16="http://schemas.microsoft.com/office/drawing/2014/main" id="{71C342EF-BB4D-4558-8D9D-4280D204B3C5}"/>
                </a:ext>
              </a:extLst>
            </p:cNvPr>
            <p:cNvSpPr>
              <a:spLocks/>
            </p:cNvSpPr>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9" name="자유형(F) 103">
              <a:extLst>
                <a:ext uri="{FF2B5EF4-FFF2-40B4-BE49-F238E27FC236}">
                  <a16:creationId xmlns:a16="http://schemas.microsoft.com/office/drawing/2014/main" id="{50E3CD78-38A2-4EB5-B527-7B880B03C997}"/>
                </a:ext>
              </a:extLst>
            </p:cNvPr>
            <p:cNvSpPr>
              <a:spLocks/>
            </p:cNvSpPr>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0" name="자유형(F) 117">
              <a:extLst>
                <a:ext uri="{FF2B5EF4-FFF2-40B4-BE49-F238E27FC236}">
                  <a16:creationId xmlns:a16="http://schemas.microsoft.com/office/drawing/2014/main" id="{47262569-9918-4A95-B541-26835BF16438}"/>
                </a:ext>
              </a:extLst>
            </p:cNvPr>
            <p:cNvSpPr>
              <a:spLocks/>
            </p:cNvSpPr>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1" name="자유형(F) 118">
              <a:extLst>
                <a:ext uri="{FF2B5EF4-FFF2-40B4-BE49-F238E27FC236}">
                  <a16:creationId xmlns:a16="http://schemas.microsoft.com/office/drawing/2014/main" id="{AD130C9C-C602-4C89-9E0C-D779566A6FE0}"/>
                </a:ext>
              </a:extLst>
            </p:cNvPr>
            <p:cNvSpPr>
              <a:spLocks/>
            </p:cNvSpPr>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2" name="자유형(F) 119">
              <a:extLst>
                <a:ext uri="{FF2B5EF4-FFF2-40B4-BE49-F238E27FC236}">
                  <a16:creationId xmlns:a16="http://schemas.microsoft.com/office/drawing/2014/main" id="{712DE876-3B57-4F83-8281-9DCD82F4AE84}"/>
                </a:ext>
              </a:extLst>
            </p:cNvPr>
            <p:cNvSpPr>
              <a:spLocks/>
            </p:cNvSpPr>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3" name="자유형(F) 136">
              <a:extLst>
                <a:ext uri="{FF2B5EF4-FFF2-40B4-BE49-F238E27FC236}">
                  <a16:creationId xmlns:a16="http://schemas.microsoft.com/office/drawing/2014/main" id="{EBB31173-73F3-4CB9-A3AF-66AE99C2989E}"/>
                </a:ext>
              </a:extLst>
            </p:cNvPr>
            <p:cNvSpPr>
              <a:spLocks/>
            </p:cNvSpPr>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4" name="자유형(F) 137">
              <a:extLst>
                <a:ext uri="{FF2B5EF4-FFF2-40B4-BE49-F238E27FC236}">
                  <a16:creationId xmlns:a16="http://schemas.microsoft.com/office/drawing/2014/main" id="{F3C9A209-644F-4C27-AA0F-E1241B0071AE}"/>
                </a:ext>
              </a:extLst>
            </p:cNvPr>
            <p:cNvSpPr>
              <a:spLocks/>
            </p:cNvSpPr>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5" name="자유형(F) 139">
              <a:extLst>
                <a:ext uri="{FF2B5EF4-FFF2-40B4-BE49-F238E27FC236}">
                  <a16:creationId xmlns:a16="http://schemas.microsoft.com/office/drawing/2014/main" id="{DF6A4E0E-5D22-4664-9673-5002705FCA78}"/>
                </a:ext>
              </a:extLst>
            </p:cNvPr>
            <p:cNvSpPr>
              <a:spLocks/>
            </p:cNvSpPr>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6" name="자유형(F) 143">
              <a:extLst>
                <a:ext uri="{FF2B5EF4-FFF2-40B4-BE49-F238E27FC236}">
                  <a16:creationId xmlns:a16="http://schemas.microsoft.com/office/drawing/2014/main" id="{820AE3A4-06FC-4164-99A5-4C09071007E6}"/>
                </a:ext>
              </a:extLst>
            </p:cNvPr>
            <p:cNvSpPr>
              <a:spLocks/>
            </p:cNvSpPr>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7" name="자유형(F) 144">
              <a:extLst>
                <a:ext uri="{FF2B5EF4-FFF2-40B4-BE49-F238E27FC236}">
                  <a16:creationId xmlns:a16="http://schemas.microsoft.com/office/drawing/2014/main" id="{7A2B2DE9-323F-45D3-AB52-B9AAB76948EC}"/>
                </a:ext>
              </a:extLst>
            </p:cNvPr>
            <p:cNvSpPr>
              <a:spLocks/>
            </p:cNvSpPr>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8" name="자유형(F) 145">
              <a:extLst>
                <a:ext uri="{FF2B5EF4-FFF2-40B4-BE49-F238E27FC236}">
                  <a16:creationId xmlns:a16="http://schemas.microsoft.com/office/drawing/2014/main" id="{FF8AF84B-0A49-4339-8306-84C8E9C4C9C3}"/>
                </a:ext>
              </a:extLst>
            </p:cNvPr>
            <p:cNvSpPr>
              <a:spLocks/>
            </p:cNvSpPr>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9" name="자유형(F) 8">
              <a:extLst>
                <a:ext uri="{FF2B5EF4-FFF2-40B4-BE49-F238E27FC236}">
                  <a16:creationId xmlns:a16="http://schemas.microsoft.com/office/drawing/2014/main" id="{EE4B8904-6199-4996-8AB1-E413F1F30ED0}"/>
                </a:ext>
              </a:extLst>
            </p:cNvPr>
            <p:cNvSpPr>
              <a:spLocks/>
            </p:cNvSpPr>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50" name="자유형(F) 113">
            <a:extLst>
              <a:ext uri="{FF2B5EF4-FFF2-40B4-BE49-F238E27FC236}">
                <a16:creationId xmlns:a16="http://schemas.microsoft.com/office/drawing/2014/main" id="{B9A4215B-568D-42A7-B578-FA0E3137E49F}"/>
              </a:ext>
              <a:ext uri="{C183D7F6-B498-43B3-948B-1728B52AA6E4}">
                <adec:decorative xmlns:adec="http://schemas.microsoft.com/office/drawing/2017/decorative" val="1"/>
              </a:ext>
            </a:extLst>
          </p:cNvPr>
          <p:cNvSpPr>
            <a:spLocks/>
          </p:cNvSpPr>
          <p:nvPr userDrawn="1"/>
        </p:nvSpPr>
        <p:spPr bwMode="auto">
          <a:xfrm rot="16200000">
            <a:off x="10429615" y="201088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28" tIns="45718" rIns="91428" bIns="45718"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7" name="제목 76">
            <a:extLst>
              <a:ext uri="{FF2B5EF4-FFF2-40B4-BE49-F238E27FC236}">
                <a16:creationId xmlns:a16="http://schemas.microsoft.com/office/drawing/2014/main" id="{564C578C-DA56-4A62-8C03-736536002652}"/>
              </a:ext>
            </a:extLst>
          </p:cNvPr>
          <p:cNvSpPr>
            <a:spLocks noGrp="1"/>
          </p:cNvSpPr>
          <p:nvPr>
            <p:ph type="title" hasCustomPrompt="1"/>
          </p:nvPr>
        </p:nvSpPr>
        <p:spPr>
          <a:xfrm>
            <a:off x="1069848" y="694944"/>
            <a:ext cx="8677656" cy="978408"/>
          </a:xfr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제목을 추가하려면 클릭하세요</a:t>
            </a:r>
            <a:r>
              <a:rPr lang="en-US" altLang="ko-KR" noProof="0"/>
              <a:t>.</a:t>
            </a:r>
          </a:p>
        </p:txBody>
      </p:sp>
      <p:sp>
        <p:nvSpPr>
          <p:cNvPr id="80" name="바닥글 개체 틀 79">
            <a:extLst>
              <a:ext uri="{FF2B5EF4-FFF2-40B4-BE49-F238E27FC236}">
                <a16:creationId xmlns:a16="http://schemas.microsoft.com/office/drawing/2014/main" id="{D8C09EEF-C84A-4EA6-965F-1C9B4C6855F6}"/>
              </a:ext>
            </a:extLst>
          </p:cNvPr>
          <p:cNvSpPr>
            <a:spLocks noGrp="1"/>
          </p:cNvSpPr>
          <p:nvPr>
            <p:ph type="ftr" sz="quarter" idx="15"/>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샘플 바닥글 텍스트</a:t>
            </a:r>
          </a:p>
        </p:txBody>
      </p:sp>
      <p:sp>
        <p:nvSpPr>
          <p:cNvPr id="51" name="내용 개체 틀 2">
            <a:extLst>
              <a:ext uri="{FF2B5EF4-FFF2-40B4-BE49-F238E27FC236}">
                <a16:creationId xmlns:a16="http://schemas.microsoft.com/office/drawing/2014/main" id="{05B3F33F-3AD6-4313-9CA7-E996A89B50B4}"/>
              </a:ext>
            </a:extLst>
          </p:cNvPr>
          <p:cNvSpPr>
            <a:spLocks noGrp="1"/>
          </p:cNvSpPr>
          <p:nvPr>
            <p:ph idx="1"/>
          </p:nvPr>
        </p:nvSpPr>
        <p:spPr>
          <a:xfrm>
            <a:off x="1086357" y="2342776"/>
            <a:ext cx="5009643" cy="3197413"/>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grpSp>
        <p:nvGrpSpPr>
          <p:cNvPr id="54" name="그룹 53">
            <a:extLst>
              <a:ext uri="{FF2B5EF4-FFF2-40B4-BE49-F238E27FC236}">
                <a16:creationId xmlns:a16="http://schemas.microsoft.com/office/drawing/2014/main" id="{1BB45679-7051-4D32-9587-EAB42283176E}"/>
              </a:ext>
              <a:ext uri="{C183D7F6-B498-43B3-948B-1728B52AA6E4}">
                <adec:decorative xmlns:adec="http://schemas.microsoft.com/office/drawing/2017/decorative" val="1"/>
              </a:ext>
            </a:extLst>
          </p:cNvPr>
          <p:cNvGrpSpPr/>
          <p:nvPr userDrawn="1"/>
        </p:nvGrpSpPr>
        <p:grpSpPr>
          <a:xfrm>
            <a:off x="10372525" y="5987712"/>
            <a:ext cx="1274531" cy="932361"/>
            <a:chOff x="10372524" y="5987703"/>
            <a:chExt cx="1274531" cy="932361"/>
          </a:xfrm>
        </p:grpSpPr>
        <p:sp>
          <p:nvSpPr>
            <p:cNvPr id="55" name="자유형(F) 82">
              <a:extLst>
                <a:ext uri="{FF2B5EF4-FFF2-40B4-BE49-F238E27FC236}">
                  <a16:creationId xmlns:a16="http://schemas.microsoft.com/office/drawing/2014/main" id="{63FA0962-A041-493D-872A-AA0EDD75DF8C}"/>
                </a:ext>
              </a:extLst>
            </p:cNvPr>
            <p:cNvSpPr>
              <a:spLocks/>
            </p:cNvSpPr>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6" name="자유형(F) 70">
              <a:extLst>
                <a:ext uri="{FF2B5EF4-FFF2-40B4-BE49-F238E27FC236}">
                  <a16:creationId xmlns:a16="http://schemas.microsoft.com/office/drawing/2014/main" id="{4B27E9BC-65A4-4974-9550-8244328541D6}"/>
                </a:ext>
              </a:extLst>
            </p:cNvPr>
            <p:cNvSpPr>
              <a:spLocks/>
            </p:cNvSpPr>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7" name="자유형(F) 85">
              <a:extLst>
                <a:ext uri="{FF2B5EF4-FFF2-40B4-BE49-F238E27FC236}">
                  <a16:creationId xmlns:a16="http://schemas.microsoft.com/office/drawing/2014/main" id="{57E44524-8458-4E78-8887-4F9C72D6DD7D}"/>
                </a:ext>
              </a:extLst>
            </p:cNvPr>
            <p:cNvSpPr>
              <a:spLocks/>
            </p:cNvSpPr>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8" name="자유형(F) 87">
              <a:extLst>
                <a:ext uri="{FF2B5EF4-FFF2-40B4-BE49-F238E27FC236}">
                  <a16:creationId xmlns:a16="http://schemas.microsoft.com/office/drawing/2014/main" id="{8212FB21-2BD8-48FA-B541-1D3EFD21B7F0}"/>
                </a:ext>
              </a:extLst>
            </p:cNvPr>
            <p:cNvSpPr>
              <a:spLocks/>
            </p:cNvSpPr>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9" name="자유형(F) 94">
              <a:extLst>
                <a:ext uri="{FF2B5EF4-FFF2-40B4-BE49-F238E27FC236}">
                  <a16:creationId xmlns:a16="http://schemas.microsoft.com/office/drawing/2014/main" id="{C93B1D9C-4D72-436B-876D-E8CD257DB330}"/>
                </a:ext>
              </a:extLst>
            </p:cNvPr>
            <p:cNvSpPr>
              <a:spLocks/>
            </p:cNvSpPr>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0" name="자유형(F) 118">
              <a:extLst>
                <a:ext uri="{FF2B5EF4-FFF2-40B4-BE49-F238E27FC236}">
                  <a16:creationId xmlns:a16="http://schemas.microsoft.com/office/drawing/2014/main" id="{DB8C16CB-3D96-4854-AE8A-28572877EC87}"/>
                </a:ext>
              </a:extLst>
            </p:cNvPr>
            <p:cNvSpPr>
              <a:spLocks/>
            </p:cNvSpPr>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1" name="자유형(F) 119">
              <a:extLst>
                <a:ext uri="{FF2B5EF4-FFF2-40B4-BE49-F238E27FC236}">
                  <a16:creationId xmlns:a16="http://schemas.microsoft.com/office/drawing/2014/main" id="{25C46F14-5908-4A57-A896-570860F81939}"/>
                </a:ext>
              </a:extLst>
            </p:cNvPr>
            <p:cNvSpPr>
              <a:spLocks/>
            </p:cNvSpPr>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2" name="자유형(F) 139">
              <a:extLst>
                <a:ext uri="{FF2B5EF4-FFF2-40B4-BE49-F238E27FC236}">
                  <a16:creationId xmlns:a16="http://schemas.microsoft.com/office/drawing/2014/main" id="{15519F9D-4BE0-4888-BED4-6B184E2FD462}"/>
                </a:ext>
              </a:extLst>
            </p:cNvPr>
            <p:cNvSpPr>
              <a:spLocks/>
            </p:cNvSpPr>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3" name="자유형(F) 144">
              <a:extLst>
                <a:ext uri="{FF2B5EF4-FFF2-40B4-BE49-F238E27FC236}">
                  <a16:creationId xmlns:a16="http://schemas.microsoft.com/office/drawing/2014/main" id="{C531764F-C5F2-47E0-99BD-C6E7DC3AC9CE}"/>
                </a:ext>
              </a:extLst>
            </p:cNvPr>
            <p:cNvSpPr>
              <a:spLocks/>
            </p:cNvSpPr>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4" name="자유형(F) 145">
              <a:extLst>
                <a:ext uri="{FF2B5EF4-FFF2-40B4-BE49-F238E27FC236}">
                  <a16:creationId xmlns:a16="http://schemas.microsoft.com/office/drawing/2014/main" id="{1392E6DF-8EA1-4FF0-8412-66D9473F7999}"/>
                </a:ext>
              </a:extLst>
            </p:cNvPr>
            <p:cNvSpPr>
              <a:spLocks/>
            </p:cNvSpPr>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5" name="자유형(F) 8">
              <a:extLst>
                <a:ext uri="{FF2B5EF4-FFF2-40B4-BE49-F238E27FC236}">
                  <a16:creationId xmlns:a16="http://schemas.microsoft.com/office/drawing/2014/main" id="{B05CA170-8119-4069-A0D0-39CC9D6AD5B5}"/>
                </a:ext>
              </a:extLst>
            </p:cNvPr>
            <p:cNvSpPr>
              <a:spLocks/>
            </p:cNvSpPr>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6" name="자유형(F) 51">
              <a:extLst>
                <a:ext uri="{FF2B5EF4-FFF2-40B4-BE49-F238E27FC236}">
                  <a16:creationId xmlns:a16="http://schemas.microsoft.com/office/drawing/2014/main" id="{728D021B-7B62-482C-9AA4-EB9DB90BB2BD}"/>
                </a:ext>
              </a:extLst>
            </p:cNvPr>
            <p:cNvSpPr>
              <a:spLocks/>
            </p:cNvSpPr>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7" name="자유형(F) 78">
              <a:extLst>
                <a:ext uri="{FF2B5EF4-FFF2-40B4-BE49-F238E27FC236}">
                  <a16:creationId xmlns:a16="http://schemas.microsoft.com/office/drawing/2014/main" id="{05D9BA55-3B11-4FA1-8A5F-7B5EF952F80C}"/>
                </a:ext>
              </a:extLst>
            </p:cNvPr>
            <p:cNvSpPr>
              <a:spLocks/>
            </p:cNvSpPr>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8" name="자유형(F) 84">
              <a:extLst>
                <a:ext uri="{FF2B5EF4-FFF2-40B4-BE49-F238E27FC236}">
                  <a16:creationId xmlns:a16="http://schemas.microsoft.com/office/drawing/2014/main" id="{E468EB5B-F485-4132-94EA-4C1DD50D93C7}"/>
                </a:ext>
              </a:extLst>
            </p:cNvPr>
            <p:cNvSpPr>
              <a:spLocks/>
            </p:cNvSpPr>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9" name="자유형(F) 86">
              <a:extLst>
                <a:ext uri="{FF2B5EF4-FFF2-40B4-BE49-F238E27FC236}">
                  <a16:creationId xmlns:a16="http://schemas.microsoft.com/office/drawing/2014/main" id="{A152A24C-8147-442C-B1F7-863E1014F70F}"/>
                </a:ext>
              </a:extLst>
            </p:cNvPr>
            <p:cNvSpPr>
              <a:spLocks/>
            </p:cNvSpPr>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0" name="자유형(F) 106">
              <a:extLst>
                <a:ext uri="{FF2B5EF4-FFF2-40B4-BE49-F238E27FC236}">
                  <a16:creationId xmlns:a16="http://schemas.microsoft.com/office/drawing/2014/main" id="{75084CBF-9239-45DC-950B-5EB13F82F52B}"/>
                </a:ext>
              </a:extLst>
            </p:cNvPr>
            <p:cNvSpPr>
              <a:spLocks/>
            </p:cNvSpPr>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1" name="자유형(F) 110">
              <a:extLst>
                <a:ext uri="{FF2B5EF4-FFF2-40B4-BE49-F238E27FC236}">
                  <a16:creationId xmlns:a16="http://schemas.microsoft.com/office/drawing/2014/main" id="{63D01BE8-9F6B-4095-AA07-6160EACE7EA7}"/>
                </a:ext>
              </a:extLst>
            </p:cNvPr>
            <p:cNvSpPr>
              <a:spLocks/>
            </p:cNvSpPr>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2" name="자유형(F) 123">
              <a:extLst>
                <a:ext uri="{FF2B5EF4-FFF2-40B4-BE49-F238E27FC236}">
                  <a16:creationId xmlns:a16="http://schemas.microsoft.com/office/drawing/2014/main" id="{62F157AD-BA3C-4813-B769-1FD288010955}"/>
                </a:ext>
              </a:extLst>
            </p:cNvPr>
            <p:cNvSpPr>
              <a:spLocks/>
            </p:cNvSpPr>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3" name="자유형(F) 130">
              <a:extLst>
                <a:ext uri="{FF2B5EF4-FFF2-40B4-BE49-F238E27FC236}">
                  <a16:creationId xmlns:a16="http://schemas.microsoft.com/office/drawing/2014/main" id="{A8F5B334-5B64-4C42-846C-596DDE94B093}"/>
                </a:ext>
              </a:extLst>
            </p:cNvPr>
            <p:cNvSpPr>
              <a:spLocks/>
            </p:cNvSpPr>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4" name="자유형(F) 141">
              <a:extLst>
                <a:ext uri="{FF2B5EF4-FFF2-40B4-BE49-F238E27FC236}">
                  <a16:creationId xmlns:a16="http://schemas.microsoft.com/office/drawing/2014/main" id="{7BF29887-0595-4B44-B474-2ECDE2E66AE0}"/>
                </a:ext>
              </a:extLst>
            </p:cNvPr>
            <p:cNvSpPr>
              <a:spLocks/>
            </p:cNvSpPr>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5" name="자유형(F) 99">
              <a:extLst>
                <a:ext uri="{FF2B5EF4-FFF2-40B4-BE49-F238E27FC236}">
                  <a16:creationId xmlns:a16="http://schemas.microsoft.com/office/drawing/2014/main" id="{FF425D4C-5E51-4B6D-A4D2-F6551F6F9D46}"/>
                </a:ext>
              </a:extLst>
            </p:cNvPr>
            <p:cNvSpPr>
              <a:spLocks/>
            </p:cNvSpPr>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6" name="자유형(F) 8">
              <a:extLst>
                <a:ext uri="{FF2B5EF4-FFF2-40B4-BE49-F238E27FC236}">
                  <a16:creationId xmlns:a16="http://schemas.microsoft.com/office/drawing/2014/main" id="{8E09BF7D-7E2E-4793-B236-3258917E77EC}"/>
                </a:ext>
              </a:extLst>
            </p:cNvPr>
            <p:cNvSpPr>
              <a:spLocks/>
            </p:cNvSpPr>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79" name="그림 개체 틀 78">
            <a:extLst>
              <a:ext uri="{FF2B5EF4-FFF2-40B4-BE49-F238E27FC236}">
                <a16:creationId xmlns:a16="http://schemas.microsoft.com/office/drawing/2014/main" id="{8EB3CE2D-5374-4EEA-9CB1-4A9F970BA190}"/>
              </a:ext>
            </a:extLst>
          </p:cNvPr>
          <p:cNvSpPr>
            <a:spLocks noGrp="1"/>
          </p:cNvSpPr>
          <p:nvPr>
            <p:ph type="pic" sz="quarter" idx="13"/>
          </p:nvPr>
        </p:nvSpPr>
        <p:spPr>
          <a:xfrm>
            <a:off x="6583680" y="1883664"/>
            <a:ext cx="5614416" cy="4114800"/>
          </a:xfrm>
          <a:solidFill>
            <a:schemeClr val="accent5">
              <a:lumMod val="60000"/>
              <a:lumOff val="4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78" name="날짜 개체 틀 77">
            <a:extLst>
              <a:ext uri="{FF2B5EF4-FFF2-40B4-BE49-F238E27FC236}">
                <a16:creationId xmlns:a16="http://schemas.microsoft.com/office/drawing/2014/main" id="{95A5B930-F903-41AC-A3CB-51E620277400}"/>
              </a:ext>
            </a:extLst>
          </p:cNvPr>
          <p:cNvSpPr>
            <a:spLocks noGrp="1"/>
          </p:cNvSpPr>
          <p:nvPr>
            <p:ph type="dt" sz="half" idx="14"/>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p>
        </p:txBody>
      </p:sp>
      <p:sp>
        <p:nvSpPr>
          <p:cNvPr id="81" name="슬라이드 번호 개체 틀 80">
            <a:extLst>
              <a:ext uri="{FF2B5EF4-FFF2-40B4-BE49-F238E27FC236}">
                <a16:creationId xmlns:a16="http://schemas.microsoft.com/office/drawing/2014/main" id="{76B46ED5-BFFF-421C-80FC-2988A6DBF7B9}"/>
              </a:ext>
            </a:extLst>
          </p:cNvPr>
          <p:cNvSpPr>
            <a:spLocks noGrp="1"/>
          </p:cNvSpPr>
          <p:nvPr>
            <p:ph type="sldNum" sz="quarter" idx="16"/>
          </p:nvPr>
        </p:nvSpPr>
        <p:spPr/>
        <p:txBody>
          <a:bodyPr rtlCol="0"/>
          <a:lstStyle>
            <a:lvl1pPr>
              <a:defRPr>
                <a:latin typeface="맑은 고딕" panose="020B0503020000020004" pitchFamily="50" charset="-127"/>
                <a:ea typeface="맑은 고딕" panose="020B0503020000020004" pitchFamily="50" charset="-127"/>
              </a:defRPr>
            </a:lvl1pPr>
          </a:lstStyle>
          <a:p>
            <a:fld id="{4C8B8A27-DF03-4546-BA93-21C967D57E5C}" type="slidenum">
              <a:rPr lang="en-US" altLang="ko-KR" noProof="0" smtClean="0"/>
              <a:pPr/>
              <a:t>‹#›</a:t>
            </a:fld>
            <a:endParaRPr lang="ko-KR" altLang="en-US" noProof="0"/>
          </a:p>
        </p:txBody>
      </p:sp>
    </p:spTree>
    <p:extLst>
      <p:ext uri="{BB962C8B-B14F-4D97-AF65-F5344CB8AC3E}">
        <p14:creationId xmlns:p14="http://schemas.microsoft.com/office/powerpoint/2010/main" val="34704828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2" name="Rectangle 51">
            <a:extLst>
              <a:ext uri="{FF2B5EF4-FFF2-40B4-BE49-F238E27FC236}">
                <a16:creationId xmlns:a16="http://schemas.microsoft.com/office/drawing/2014/main" id="{CBD561FD-137B-70E1-12B9-AA9B4AFEF661}"/>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52">
            <a:extLst>
              <a:ext uri="{FF2B5EF4-FFF2-40B4-BE49-F238E27FC236}">
                <a16:creationId xmlns:a16="http://schemas.microsoft.com/office/drawing/2014/main" id="{EECA4260-7966-7787-C69B-837B22EB9F07}"/>
              </a:ext>
            </a:extLst>
          </p:cNvPr>
          <p:cNvSpPr>
            <a:spLocks noChangeArrowheads="1"/>
          </p:cNvSpPr>
          <p:nvPr/>
        </p:nvSpPr>
        <p:spPr bwMode="auto">
          <a:xfrm>
            <a:off x="0" y="825500"/>
            <a:ext cx="6796088"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55">
            <a:extLst>
              <a:ext uri="{FF2B5EF4-FFF2-40B4-BE49-F238E27FC236}">
                <a16:creationId xmlns:a16="http://schemas.microsoft.com/office/drawing/2014/main" id="{C9348B75-B0AB-3303-6610-A56E58620BA7}"/>
              </a:ext>
            </a:extLst>
          </p:cNvPr>
          <p:cNvSpPr>
            <a:spLocks noChangeArrowheads="1"/>
          </p:cNvSpPr>
          <p:nvPr/>
        </p:nvSpPr>
        <p:spPr bwMode="auto">
          <a:xfrm>
            <a:off x="0" y="889000"/>
            <a:ext cx="1071563" cy="246697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56">
            <a:extLst>
              <a:ext uri="{FF2B5EF4-FFF2-40B4-BE49-F238E27FC236}">
                <a16:creationId xmlns:a16="http://schemas.microsoft.com/office/drawing/2014/main" id="{D4842CC1-0039-B6BA-7DA3-06D7EF238874}"/>
              </a:ext>
            </a:extLst>
          </p:cNvPr>
          <p:cNvSpPr>
            <a:spLocks noChangeArrowheads="1"/>
          </p:cNvSpPr>
          <p:nvPr/>
        </p:nvSpPr>
        <p:spPr bwMode="auto">
          <a:xfrm rot="5400013">
            <a:off x="-236537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58">
            <a:extLst>
              <a:ext uri="{FF2B5EF4-FFF2-40B4-BE49-F238E27FC236}">
                <a16:creationId xmlns:a16="http://schemas.microsoft.com/office/drawing/2014/main" id="{1451B061-0195-9F16-0C77-D69350CC5FB0}"/>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628171" y="1057521"/>
            <a:ext cx="5003541" cy="2173437"/>
          </a:xfrm>
        </p:spPr>
        <p:txBody>
          <a:bodyPr>
            <a:noAutofit/>
          </a:bodyPr>
          <a:lstStyle>
            <a:lvl1pPr>
              <a:lnSpc>
                <a:spcPct val="100000"/>
              </a:lnSpc>
              <a:defRPr sz="4400" cap="all">
                <a:solidFill>
                  <a:srgbClr val="FFFFFF"/>
                </a:solidFill>
              </a:defRPr>
            </a:lvl1pPr>
          </a:lstStyle>
          <a:p>
            <a:pPr lvl="0"/>
            <a:r>
              <a:rPr lang="en-GB"/>
              <a:t>CLICK TO ADD TITLE</a:t>
            </a:r>
          </a:p>
        </p:txBody>
      </p:sp>
      <p:sp>
        <p:nvSpPr>
          <p:cNvPr id="5" name="Subtitle 2"/>
          <p:cNvSpPr txBox="1">
            <a:spLocks noGrp="1"/>
          </p:cNvSpPr>
          <p:nvPr>
            <p:ph type="subTitle" idx="4294967295"/>
          </p:nvPr>
        </p:nvSpPr>
        <p:spPr>
          <a:xfrm>
            <a:off x="1646642" y="3751115"/>
            <a:ext cx="4985061" cy="1606161"/>
          </a:xfrm>
        </p:spPr>
        <p:txBody>
          <a:bodyPr anchor="t">
            <a:noAutofit/>
          </a:bodyPr>
          <a:lstStyle>
            <a:lvl1pPr>
              <a:defRPr sz="2400" b="0"/>
            </a:lvl1pPr>
          </a:lstStyle>
          <a:p>
            <a:pPr lvl="0"/>
            <a:r>
              <a:rPr lang="en-GB"/>
              <a:t>Click to add subtitle</a:t>
            </a:r>
          </a:p>
        </p:txBody>
      </p:sp>
      <p:sp>
        <p:nvSpPr>
          <p:cNvPr id="12" name="Picture Placeholder 64"/>
          <p:cNvSpPr txBox="1">
            <a:spLocks noGrp="1"/>
          </p:cNvSpPr>
          <p:nvPr>
            <p:ph type="pic" idx="4294967295"/>
          </p:nvPr>
        </p:nvSpPr>
        <p:spPr>
          <a:xfrm>
            <a:off x="6859938" y="0"/>
            <a:ext cx="5332067" cy="6858000"/>
          </a:xfrm>
        </p:spPr>
        <p:txBody>
          <a:bodyPr anchor="t" anchorCtr="1">
            <a:noAutofit/>
          </a:bodyPr>
          <a:lstStyle>
            <a:lvl1pPr algn="ctr">
              <a:defRPr/>
            </a:lvl1pPr>
          </a:lstStyle>
          <a:p>
            <a:pPr lvl="0"/>
            <a:r>
              <a:rPr lang="en-GB" noProof="0"/>
              <a:t>Click to add photo</a:t>
            </a:r>
          </a:p>
        </p:txBody>
      </p:sp>
      <p:sp>
        <p:nvSpPr>
          <p:cNvPr id="9" name="Footer Placeholder 4">
            <a:extLst>
              <a:ext uri="{FF2B5EF4-FFF2-40B4-BE49-F238E27FC236}">
                <a16:creationId xmlns:a16="http://schemas.microsoft.com/office/drawing/2014/main" id="{B2196E96-8225-9E0C-5879-C8A8BA6E7642}"/>
              </a:ext>
            </a:extLst>
          </p:cNvPr>
          <p:cNvSpPr txBox="1">
            <a:spLocks noGrp="1"/>
          </p:cNvSpPr>
          <p:nvPr>
            <p:ph type="ftr" sz="quarter" idx="10"/>
          </p:nvPr>
        </p:nvSpPr>
        <p:spPr>
          <a:xfrm>
            <a:off x="1635125" y="6308725"/>
            <a:ext cx="4797425" cy="457200"/>
          </a:xfrm>
        </p:spPr>
        <p:txBody>
          <a:bodyPr/>
          <a:lstStyle>
            <a:lvl1pPr>
              <a:defRPr/>
            </a:lvl1pPr>
          </a:lstStyle>
          <a:p>
            <a:pPr>
              <a:defRPr/>
            </a:pPr>
            <a:r>
              <a:t>Presentation Title</a:t>
            </a:r>
          </a:p>
        </p:txBody>
      </p:sp>
      <p:sp>
        <p:nvSpPr>
          <p:cNvPr id="10" name="Date Placeholder 35">
            <a:extLst>
              <a:ext uri="{FF2B5EF4-FFF2-40B4-BE49-F238E27FC236}">
                <a16:creationId xmlns:a16="http://schemas.microsoft.com/office/drawing/2014/main" id="{0715EE9F-FD32-6DDD-16E9-FD88CBDF7E94}"/>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11" name="Slide Number Placeholder 36">
            <a:extLst>
              <a:ext uri="{FF2B5EF4-FFF2-40B4-BE49-F238E27FC236}">
                <a16:creationId xmlns:a16="http://schemas.microsoft.com/office/drawing/2014/main" id="{019DC12A-C936-667B-EACE-0698A61E3918}"/>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1F6E4269-DD05-420F-9D10-D88D9B6FCCAE}" type="slidenum">
              <a:rPr lang="en-GB" altLang="ko-KR"/>
              <a:pPr>
                <a:defRPr/>
              </a:pPr>
              <a:t>‹#›</a:t>
            </a:fld>
            <a:endParaRPr lang="en-GB" altLang="ko-KR"/>
          </a:p>
        </p:txBody>
      </p:sp>
    </p:spTree>
    <p:extLst>
      <p:ext uri="{BB962C8B-B14F-4D97-AF65-F5344CB8AC3E}">
        <p14:creationId xmlns:p14="http://schemas.microsoft.com/office/powerpoint/2010/main" val="159448417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Rectangle 6" descr="&quot;&quot;">
            <a:extLst>
              <a:ext uri="{FF2B5EF4-FFF2-40B4-BE49-F238E27FC236}">
                <a16:creationId xmlns:a16="http://schemas.microsoft.com/office/drawing/2014/main" id="{2ECAAF81-1E61-C4C8-E704-769846494C31}"/>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7" descr="&quot;&quot;">
            <a:extLst>
              <a:ext uri="{FF2B5EF4-FFF2-40B4-BE49-F238E27FC236}">
                <a16:creationId xmlns:a16="http://schemas.microsoft.com/office/drawing/2014/main" id="{1A504A59-C37C-EDCB-B502-9F08025CD200}"/>
              </a:ext>
            </a:extLst>
          </p:cNvPr>
          <p:cNvSpPr>
            <a:spLocks noChangeArrowheads="1"/>
          </p:cNvSpPr>
          <p:nvPr/>
        </p:nvSpPr>
        <p:spPr bwMode="auto">
          <a:xfrm>
            <a:off x="8175625" y="0"/>
            <a:ext cx="4016375" cy="10572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9" descr="&quot;&quot;">
            <a:extLst>
              <a:ext uri="{FF2B5EF4-FFF2-40B4-BE49-F238E27FC236}">
                <a16:creationId xmlns:a16="http://schemas.microsoft.com/office/drawing/2014/main" id="{690A3CDD-8C51-F607-7DE2-AE1905EABEC9}"/>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EF2D05D1-5971-F0A1-F94D-FE682CB1E2DE}"/>
              </a:ext>
            </a:extLst>
          </p:cNvPr>
          <p:cNvSpPr>
            <a:spLocks noChangeArrowheads="1"/>
          </p:cNvSpPr>
          <p:nvPr/>
        </p:nvSpPr>
        <p:spPr bwMode="auto">
          <a:xfrm>
            <a:off x="3175" y="1095375"/>
            <a:ext cx="8202613"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3" descr="&quot;&quot;">
            <a:extLst>
              <a:ext uri="{FF2B5EF4-FFF2-40B4-BE49-F238E27FC236}">
                <a16:creationId xmlns:a16="http://schemas.microsoft.com/office/drawing/2014/main" id="{4DA23051-20DE-C339-2955-E3939837E213}"/>
              </a:ext>
            </a:extLst>
          </p:cNvPr>
          <p:cNvSpPr>
            <a:spLocks noChangeArrowheads="1"/>
          </p:cNvSpPr>
          <p:nvPr/>
        </p:nvSpPr>
        <p:spPr bwMode="auto">
          <a:xfrm>
            <a:off x="0" y="6143625"/>
            <a:ext cx="815022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4" descr="&quot;&quot;">
            <a:extLst>
              <a:ext uri="{FF2B5EF4-FFF2-40B4-BE49-F238E27FC236}">
                <a16:creationId xmlns:a16="http://schemas.microsoft.com/office/drawing/2014/main" id="{FA86EC23-1EF1-39C9-772F-93240FB6227B}"/>
              </a:ext>
            </a:extLst>
          </p:cNvPr>
          <p:cNvSpPr>
            <a:spLocks noChangeArrowheads="1"/>
          </p:cNvSpPr>
          <p:nvPr/>
        </p:nvSpPr>
        <p:spPr bwMode="auto">
          <a:xfrm>
            <a:off x="8205788" y="6167438"/>
            <a:ext cx="3983037"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5" descr="&quot;&quot;">
            <a:extLst>
              <a:ext uri="{FF2B5EF4-FFF2-40B4-BE49-F238E27FC236}">
                <a16:creationId xmlns:a16="http://schemas.microsoft.com/office/drawing/2014/main" id="{E2563941-28A2-43E2-D241-0BA32D64974F}"/>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7" descr="&quot;&quot;">
            <a:extLst>
              <a:ext uri="{FF2B5EF4-FFF2-40B4-BE49-F238E27FC236}">
                <a16:creationId xmlns:a16="http://schemas.microsoft.com/office/drawing/2014/main" id="{83560A5F-7236-1A13-CB66-FD42B7BC99BD}"/>
              </a:ext>
            </a:extLst>
          </p:cNvPr>
          <p:cNvSpPr>
            <a:spLocks noChangeArrowheads="1"/>
          </p:cNvSpPr>
          <p:nvPr/>
        </p:nvSpPr>
        <p:spPr bwMode="auto">
          <a:xfrm>
            <a:off x="8142288"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87179" y="1475402"/>
            <a:ext cx="6623035" cy="791861"/>
          </a:xfrm>
        </p:spPr>
        <p:txBody>
          <a:bodyPr/>
          <a:lstStyle>
            <a:lvl1pPr>
              <a:defRPr/>
            </a:lvl1pPr>
          </a:lstStyle>
          <a:p>
            <a:pPr lvl="0"/>
            <a:r>
              <a:rPr lang="en-GB"/>
              <a:t>Click to add title</a:t>
            </a:r>
          </a:p>
        </p:txBody>
      </p:sp>
      <p:sp>
        <p:nvSpPr>
          <p:cNvPr id="7" name="Content Placeholder 2"/>
          <p:cNvSpPr txBox="1">
            <a:spLocks noGrp="1"/>
          </p:cNvSpPr>
          <p:nvPr>
            <p:ph idx="4294967295"/>
          </p:nvPr>
        </p:nvSpPr>
        <p:spPr>
          <a:xfrm>
            <a:off x="787179" y="2502045"/>
            <a:ext cx="6623035" cy="3030595"/>
          </a:xfrm>
        </p:spPr>
        <p:txBody>
          <a:bodyPr anchor="t"/>
          <a:lstStyle>
            <a:lvl1pPr>
              <a:defRPr sz="2000" b="0"/>
            </a:lvl1pPr>
          </a:lstStyle>
          <a:p>
            <a:pPr lvl="0"/>
            <a:r>
              <a:rPr lang="en-GB"/>
              <a:t>Click to add text</a:t>
            </a:r>
          </a:p>
        </p:txBody>
      </p:sp>
      <p:sp>
        <p:nvSpPr>
          <p:cNvPr id="8" name="Picture Placeholder 22"/>
          <p:cNvSpPr txBox="1">
            <a:spLocks noGrp="1"/>
          </p:cNvSpPr>
          <p:nvPr>
            <p:ph type="pic" idx="4294967295"/>
          </p:nvPr>
        </p:nvSpPr>
        <p:spPr>
          <a:xfrm>
            <a:off x="8194349" y="1085429"/>
            <a:ext cx="3997656" cy="5037859"/>
          </a:xfrm>
        </p:spPr>
        <p:txBody>
          <a:bodyPr anchor="t" anchorCtr="1">
            <a:noAutofit/>
          </a:bodyPr>
          <a:lstStyle>
            <a:lvl1pPr algn="ctr">
              <a:defRPr/>
            </a:lvl1pPr>
          </a:lstStyle>
          <a:p>
            <a:pPr lvl="0"/>
            <a:r>
              <a:rPr lang="en-GB" noProof="0"/>
              <a:t>Click to add photo</a:t>
            </a:r>
          </a:p>
        </p:txBody>
      </p:sp>
      <p:sp>
        <p:nvSpPr>
          <p:cNvPr id="13" name="Footer Placeholder 7">
            <a:extLst>
              <a:ext uri="{FF2B5EF4-FFF2-40B4-BE49-F238E27FC236}">
                <a16:creationId xmlns:a16="http://schemas.microsoft.com/office/drawing/2014/main" id="{5514CB52-99A4-E792-B774-1B9D46EEF183}"/>
              </a:ext>
            </a:extLst>
          </p:cNvPr>
          <p:cNvSpPr txBox="1">
            <a:spLocks noGrp="1"/>
          </p:cNvSpPr>
          <p:nvPr>
            <p:ph type="ftr" sz="quarter" idx="10"/>
          </p:nvPr>
        </p:nvSpPr>
        <p:spPr>
          <a:xfrm>
            <a:off x="787400" y="6308725"/>
            <a:ext cx="6623050" cy="457200"/>
          </a:xfrm>
        </p:spPr>
        <p:txBody>
          <a:bodyPr/>
          <a:lstStyle>
            <a:lvl1pPr>
              <a:defRPr>
                <a:solidFill>
                  <a:srgbClr val="FFFFFF"/>
                </a:solidFill>
              </a:defRPr>
            </a:lvl1pPr>
          </a:lstStyle>
          <a:p>
            <a:pPr>
              <a:defRPr/>
            </a:pPr>
            <a:r>
              <a:t>Presentation Title</a:t>
            </a:r>
          </a:p>
        </p:txBody>
      </p:sp>
      <p:sp>
        <p:nvSpPr>
          <p:cNvPr id="14" name="Date Placeholder 5">
            <a:extLst>
              <a:ext uri="{FF2B5EF4-FFF2-40B4-BE49-F238E27FC236}">
                <a16:creationId xmlns:a16="http://schemas.microsoft.com/office/drawing/2014/main" id="{A415534F-ED55-43A2-3CDE-9C06F782C727}"/>
              </a:ext>
            </a:extLst>
          </p:cNvPr>
          <p:cNvSpPr txBox="1">
            <a:spLocks noGrp="1"/>
          </p:cNvSpPr>
          <p:nvPr>
            <p:ph type="dt" sz="half" idx="11"/>
          </p:nvPr>
        </p:nvSpPr>
        <p:spPr>
          <a:xfrm>
            <a:off x="8378825" y="6308725"/>
            <a:ext cx="1885950" cy="457200"/>
          </a:xfrm>
        </p:spPr>
        <p:txBody>
          <a:bodyPr/>
          <a:lstStyle>
            <a:lvl1pPr>
              <a:defRPr/>
            </a:lvl1pPr>
          </a:lstStyle>
          <a:p>
            <a:pPr>
              <a:defRPr/>
            </a:pPr>
            <a:r>
              <a:t>2/1/20XX</a:t>
            </a:r>
          </a:p>
        </p:txBody>
      </p:sp>
      <p:sp>
        <p:nvSpPr>
          <p:cNvPr id="15" name="Slide Number Placeholder 9">
            <a:extLst>
              <a:ext uri="{FF2B5EF4-FFF2-40B4-BE49-F238E27FC236}">
                <a16:creationId xmlns:a16="http://schemas.microsoft.com/office/drawing/2014/main" id="{D5E4A789-5585-1E24-EA2F-50E886C6B84D}"/>
              </a:ext>
            </a:extLst>
          </p:cNvPr>
          <p:cNvSpPr txBox="1">
            <a:spLocks noGrp="1"/>
          </p:cNvSpPr>
          <p:nvPr>
            <p:ph type="sldNum" sz="quarter" idx="12"/>
          </p:nvPr>
        </p:nvSpPr>
        <p:spPr/>
        <p:txBody>
          <a:bodyPr/>
          <a:lstStyle>
            <a:lvl1pPr>
              <a:defRPr/>
            </a:lvl1pPr>
          </a:lstStyle>
          <a:p>
            <a:pPr>
              <a:defRPr/>
            </a:pPr>
            <a:fld id="{D6BB0723-3351-4BA5-81D3-45E73BBF1AE5}" type="slidenum">
              <a:rPr lang="en-GB" altLang="ko-KR"/>
              <a:pPr>
                <a:defRPr/>
              </a:pPr>
              <a:t>‹#›</a:t>
            </a:fld>
            <a:endParaRPr lang="en-GB" altLang="ko-KR"/>
          </a:p>
        </p:txBody>
      </p:sp>
    </p:spTree>
    <p:extLst>
      <p:ext uri="{BB962C8B-B14F-4D97-AF65-F5344CB8AC3E}">
        <p14:creationId xmlns:p14="http://schemas.microsoft.com/office/powerpoint/2010/main" val="3541129529"/>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Introduction">
    <p:spTree>
      <p:nvGrpSpPr>
        <p:cNvPr id="1" name=""/>
        <p:cNvGrpSpPr/>
        <p:nvPr/>
      </p:nvGrpSpPr>
      <p:grpSpPr>
        <a:xfrm>
          <a:off x="0" y="0"/>
          <a:ext cx="0" cy="0"/>
          <a:chOff x="0" y="0"/>
          <a:chExt cx="0" cy="0"/>
        </a:xfrm>
      </p:grpSpPr>
      <p:sp>
        <p:nvSpPr>
          <p:cNvPr id="2" name="Rectangle 21" descr="&quot;&quot;">
            <a:extLst>
              <a:ext uri="{FF2B5EF4-FFF2-40B4-BE49-F238E27FC236}">
                <a16:creationId xmlns:a16="http://schemas.microsoft.com/office/drawing/2014/main" id="{12E163FD-E22D-E2E5-9246-A576980D48E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descr="&quot;&quot;">
            <a:extLst>
              <a:ext uri="{FF2B5EF4-FFF2-40B4-BE49-F238E27FC236}">
                <a16:creationId xmlns:a16="http://schemas.microsoft.com/office/drawing/2014/main" id="{F3D755DA-A3A6-D305-FE5A-0509A820E93C}"/>
              </a:ext>
            </a:extLst>
          </p:cNvPr>
          <p:cNvSpPr>
            <a:spLocks noChangeArrowheads="1"/>
          </p:cNvSpPr>
          <p:nvPr/>
        </p:nvSpPr>
        <p:spPr bwMode="auto">
          <a:xfrm>
            <a:off x="0" y="339725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3" descr="&quot;&quot;">
            <a:extLst>
              <a:ext uri="{FF2B5EF4-FFF2-40B4-BE49-F238E27FC236}">
                <a16:creationId xmlns:a16="http://schemas.microsoft.com/office/drawing/2014/main" id="{CB0AA183-9E7B-E303-F71D-52A5FCBCB50C}"/>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6" descr="&quot;&quot;">
            <a:extLst>
              <a:ext uri="{FF2B5EF4-FFF2-40B4-BE49-F238E27FC236}">
                <a16:creationId xmlns:a16="http://schemas.microsoft.com/office/drawing/2014/main" id="{DCC4F7D5-92F3-6E18-5871-25235080579C}"/>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5205916" y="673309"/>
            <a:ext cx="6457721" cy="1580887"/>
          </a:xfrm>
        </p:spPr>
        <p:txBody>
          <a:bodyPr/>
          <a:lstStyle>
            <a:lvl1pPr>
              <a:defRPr/>
            </a:lvl1pPr>
          </a:lstStyle>
          <a:p>
            <a:pPr lvl="0"/>
            <a:r>
              <a:rPr lang="en-GB"/>
              <a:t>Click to add title</a:t>
            </a:r>
          </a:p>
        </p:txBody>
      </p:sp>
      <p:sp>
        <p:nvSpPr>
          <p:cNvPr id="7" name="Picture Placeholder 5"/>
          <p:cNvSpPr txBox="1">
            <a:spLocks noGrp="1"/>
          </p:cNvSpPr>
          <p:nvPr>
            <p:ph type="pic" idx="4294967295"/>
          </p:nvPr>
        </p:nvSpPr>
        <p:spPr>
          <a:xfrm>
            <a:off x="0" y="3461004"/>
            <a:ext cx="4613550" cy="3396996"/>
          </a:xfrm>
        </p:spPr>
        <p:txBody>
          <a:bodyPr anchor="t" anchorCtr="1"/>
          <a:lstStyle>
            <a:lvl1pPr algn="ctr">
              <a:defRPr/>
            </a:lvl1pPr>
          </a:lstStyle>
          <a:p>
            <a:pPr lvl="0"/>
            <a:r>
              <a:rPr lang="en-GB" noProof="0"/>
              <a:t>Click to add photo</a:t>
            </a:r>
          </a:p>
        </p:txBody>
      </p:sp>
      <p:sp>
        <p:nvSpPr>
          <p:cNvPr id="8" name="Picture Placeholder 5"/>
          <p:cNvSpPr txBox="1">
            <a:spLocks noGrp="1"/>
          </p:cNvSpPr>
          <p:nvPr>
            <p:ph type="pic" idx="4294967295"/>
          </p:nvPr>
        </p:nvSpPr>
        <p:spPr>
          <a:xfrm>
            <a:off x="0" y="0"/>
            <a:ext cx="4613550" cy="3396996"/>
          </a:xfrm>
        </p:spPr>
        <p:txBody>
          <a:bodyPr anchor="t" anchorCtr="1"/>
          <a:lstStyle>
            <a:lvl1pPr algn="ctr">
              <a:defRPr/>
            </a:lvl1pPr>
          </a:lstStyle>
          <a:p>
            <a:pPr lvl="0"/>
            <a:r>
              <a:rPr lang="en-GB" noProof="0"/>
              <a:t>Click to add photo</a:t>
            </a:r>
          </a:p>
        </p:txBody>
      </p:sp>
      <p:sp>
        <p:nvSpPr>
          <p:cNvPr id="9" name="Content Placeholder 2"/>
          <p:cNvSpPr txBox="1">
            <a:spLocks noGrp="1"/>
          </p:cNvSpPr>
          <p:nvPr>
            <p:ph idx="4294967295"/>
          </p:nvPr>
        </p:nvSpPr>
        <p:spPr>
          <a:xfrm>
            <a:off x="5205916" y="2353583"/>
            <a:ext cx="6457721" cy="3767492"/>
          </a:xfrm>
        </p:spPr>
        <p:txBody>
          <a:bodyPr anchor="t"/>
          <a:lstStyle>
            <a:lvl1pPr>
              <a:defRPr sz="1600" b="0"/>
            </a:lvl1pPr>
          </a:lstStyle>
          <a:p>
            <a:pPr lvl="0"/>
            <a:r>
              <a:rPr lang="en-GB"/>
              <a:t>Click to add text</a:t>
            </a:r>
          </a:p>
        </p:txBody>
      </p:sp>
      <p:sp>
        <p:nvSpPr>
          <p:cNvPr id="10" name="Footer Placeholder 4">
            <a:extLst>
              <a:ext uri="{FF2B5EF4-FFF2-40B4-BE49-F238E27FC236}">
                <a16:creationId xmlns:a16="http://schemas.microsoft.com/office/drawing/2014/main" id="{B4908345-B609-656A-F9CD-D324990FD8A1}"/>
              </a:ext>
            </a:extLst>
          </p:cNvPr>
          <p:cNvSpPr txBox="1">
            <a:spLocks noGrp="1"/>
          </p:cNvSpPr>
          <p:nvPr>
            <p:ph type="ftr" sz="quarter" idx="10"/>
          </p:nvPr>
        </p:nvSpPr>
        <p:spPr>
          <a:xfrm>
            <a:off x="261938" y="6308725"/>
            <a:ext cx="4097337" cy="457200"/>
          </a:xfrm>
        </p:spPr>
        <p:txBody>
          <a:bodyPr/>
          <a:lstStyle>
            <a:lvl1pPr>
              <a:defRPr>
                <a:effectLst>
                  <a:outerShdw dist="38095" dir="240238">
                    <a:srgbClr val="000000"/>
                  </a:outerShdw>
                </a:effectLst>
              </a:defRPr>
            </a:lvl1pPr>
          </a:lstStyle>
          <a:p>
            <a:pPr>
              <a:defRPr/>
            </a:pPr>
            <a:r>
              <a:t>Presentation Title</a:t>
            </a:r>
          </a:p>
        </p:txBody>
      </p:sp>
      <p:sp>
        <p:nvSpPr>
          <p:cNvPr id="11" name="Date Placeholder 3">
            <a:extLst>
              <a:ext uri="{FF2B5EF4-FFF2-40B4-BE49-F238E27FC236}">
                <a16:creationId xmlns:a16="http://schemas.microsoft.com/office/drawing/2014/main" id="{597C5ECF-C65F-E714-A7D9-9E8E90D13907}"/>
              </a:ext>
            </a:extLst>
          </p:cNvPr>
          <p:cNvSpPr txBox="1">
            <a:spLocks noGrp="1"/>
          </p:cNvSpPr>
          <p:nvPr>
            <p:ph type="dt" sz="half" idx="11"/>
          </p:nvPr>
        </p:nvSpPr>
        <p:spPr>
          <a:xfrm>
            <a:off x="5205413" y="6308725"/>
            <a:ext cx="3411537" cy="457200"/>
          </a:xfrm>
        </p:spPr>
        <p:txBody>
          <a:bodyPr/>
          <a:lstStyle>
            <a:lvl1pPr>
              <a:defRPr>
                <a:solidFill>
                  <a:srgbClr val="595460"/>
                </a:solidFill>
              </a:defRPr>
            </a:lvl1pPr>
          </a:lstStyle>
          <a:p>
            <a:pPr>
              <a:defRPr/>
            </a:pPr>
            <a:r>
              <a:t>2/1/20XX</a:t>
            </a:r>
          </a:p>
        </p:txBody>
      </p:sp>
      <p:sp>
        <p:nvSpPr>
          <p:cNvPr id="12" name="Slide Number Placeholder 5">
            <a:extLst>
              <a:ext uri="{FF2B5EF4-FFF2-40B4-BE49-F238E27FC236}">
                <a16:creationId xmlns:a16="http://schemas.microsoft.com/office/drawing/2014/main" id="{C8E89325-B8E4-50E4-677E-DE6D90C65EFD}"/>
              </a:ext>
            </a:extLst>
          </p:cNvPr>
          <p:cNvSpPr txBox="1">
            <a:spLocks noGrp="1"/>
          </p:cNvSpPr>
          <p:nvPr>
            <p:ph type="sldNum" sz="quarter" idx="12"/>
          </p:nvPr>
        </p:nvSpPr>
        <p:spPr/>
        <p:txBody>
          <a:bodyPr/>
          <a:lstStyle>
            <a:lvl1pPr>
              <a:defRPr/>
            </a:lvl1pPr>
          </a:lstStyle>
          <a:p>
            <a:pPr>
              <a:defRPr/>
            </a:pPr>
            <a:fld id="{92D52834-67E5-4132-B440-3492EFC45A43}" type="slidenum">
              <a:rPr lang="en-GB" altLang="ko-KR"/>
              <a:pPr>
                <a:defRPr/>
              </a:pPr>
              <a:t>‹#›</a:t>
            </a:fld>
            <a:endParaRPr lang="en-GB" altLang="ko-KR"/>
          </a:p>
        </p:txBody>
      </p:sp>
    </p:spTree>
    <p:extLst>
      <p:ext uri="{BB962C8B-B14F-4D97-AF65-F5344CB8AC3E}">
        <p14:creationId xmlns:p14="http://schemas.microsoft.com/office/powerpoint/2010/main" val="2993698277"/>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ection Break">
    <p:spTree>
      <p:nvGrpSpPr>
        <p:cNvPr id="1" name=""/>
        <p:cNvGrpSpPr/>
        <p:nvPr/>
      </p:nvGrpSpPr>
      <p:grpSpPr>
        <a:xfrm>
          <a:off x="0" y="0"/>
          <a:ext cx="0" cy="0"/>
          <a:chOff x="0" y="0"/>
          <a:chExt cx="0" cy="0"/>
        </a:xfrm>
      </p:grpSpPr>
      <p:sp>
        <p:nvSpPr>
          <p:cNvPr id="2" name="Rectangle 23">
            <a:extLst>
              <a:ext uri="{FF2B5EF4-FFF2-40B4-BE49-F238E27FC236}">
                <a16:creationId xmlns:a16="http://schemas.microsoft.com/office/drawing/2014/main" id="{A43153E1-5616-C5FF-5088-286F5CF27F7D}"/>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a:extLst>
              <a:ext uri="{FF2B5EF4-FFF2-40B4-BE49-F238E27FC236}">
                <a16:creationId xmlns:a16="http://schemas.microsoft.com/office/drawing/2014/main" id="{CEAE4EC3-2C78-1AF7-6D94-0EA93E217D6C}"/>
              </a:ext>
            </a:extLst>
          </p:cNvPr>
          <p:cNvSpPr>
            <a:spLocks noChangeArrowheads="1"/>
          </p:cNvSpPr>
          <p:nvPr/>
        </p:nvSpPr>
        <p:spPr bwMode="auto">
          <a:xfrm>
            <a:off x="7548563" y="-4763"/>
            <a:ext cx="4640262" cy="1057276"/>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6">
            <a:extLst>
              <a:ext uri="{FF2B5EF4-FFF2-40B4-BE49-F238E27FC236}">
                <a16:creationId xmlns:a16="http://schemas.microsoft.com/office/drawing/2014/main" id="{7809FA71-D015-65D6-24A9-E2B26E190177}"/>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7">
            <a:extLst>
              <a:ext uri="{FF2B5EF4-FFF2-40B4-BE49-F238E27FC236}">
                <a16:creationId xmlns:a16="http://schemas.microsoft.com/office/drawing/2014/main" id="{34262E68-0184-2055-8FC7-2A789784B8D0}"/>
              </a:ext>
            </a:extLst>
          </p:cNvPr>
          <p:cNvSpPr>
            <a:spLocks noChangeArrowheads="1"/>
          </p:cNvSpPr>
          <p:nvPr/>
        </p:nvSpPr>
        <p:spPr bwMode="auto">
          <a:xfrm>
            <a:off x="7585075" y="1095375"/>
            <a:ext cx="4603750"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31">
            <a:extLst>
              <a:ext uri="{FF2B5EF4-FFF2-40B4-BE49-F238E27FC236}">
                <a16:creationId xmlns:a16="http://schemas.microsoft.com/office/drawing/2014/main" id="{4D252780-66B5-3605-DA75-B81D5F9E44AB}"/>
              </a:ext>
            </a:extLst>
          </p:cNvPr>
          <p:cNvSpPr>
            <a:spLocks noChangeArrowheads="1"/>
          </p:cNvSpPr>
          <p:nvPr/>
        </p:nvSpPr>
        <p:spPr bwMode="auto">
          <a:xfrm>
            <a:off x="0" y="6143625"/>
            <a:ext cx="753427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32">
            <a:extLst>
              <a:ext uri="{FF2B5EF4-FFF2-40B4-BE49-F238E27FC236}">
                <a16:creationId xmlns:a16="http://schemas.microsoft.com/office/drawing/2014/main" id="{2EC0B3E6-CA53-79A4-0D1E-601142DEA9D2}"/>
              </a:ext>
            </a:extLst>
          </p:cNvPr>
          <p:cNvSpPr>
            <a:spLocks noChangeArrowheads="1"/>
          </p:cNvSpPr>
          <p:nvPr/>
        </p:nvSpPr>
        <p:spPr bwMode="auto">
          <a:xfrm>
            <a:off x="7585075" y="6167438"/>
            <a:ext cx="4603750"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33">
            <a:extLst>
              <a:ext uri="{FF2B5EF4-FFF2-40B4-BE49-F238E27FC236}">
                <a16:creationId xmlns:a16="http://schemas.microsoft.com/office/drawing/2014/main" id="{4ABE627B-7A4A-60D3-797E-9BF8FC750B3A}"/>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35">
            <a:extLst>
              <a:ext uri="{FF2B5EF4-FFF2-40B4-BE49-F238E27FC236}">
                <a16:creationId xmlns:a16="http://schemas.microsoft.com/office/drawing/2014/main" id="{5F003D97-F843-6A78-4C16-9BA3B4C8F00E}"/>
              </a:ext>
            </a:extLst>
          </p:cNvPr>
          <p:cNvSpPr>
            <a:spLocks noChangeArrowheads="1"/>
          </p:cNvSpPr>
          <p:nvPr/>
        </p:nvSpPr>
        <p:spPr bwMode="auto">
          <a:xfrm>
            <a:off x="7521575"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973503" y="1709525"/>
            <a:ext cx="3754672" cy="2528517"/>
          </a:xfrm>
        </p:spPr>
        <p:txBody>
          <a:bodyPr anchor="b"/>
          <a:lstStyle>
            <a:lvl1pPr>
              <a:lnSpc>
                <a:spcPct val="100000"/>
              </a:lnSpc>
              <a:defRPr>
                <a:solidFill>
                  <a:srgbClr val="595460"/>
                </a:solidFill>
              </a:defRPr>
            </a:lvl1pPr>
          </a:lstStyle>
          <a:p>
            <a:pPr lvl="0"/>
            <a:r>
              <a:rPr lang="en-GB"/>
              <a:t>Click to add title</a:t>
            </a:r>
          </a:p>
        </p:txBody>
      </p:sp>
      <p:sp>
        <p:nvSpPr>
          <p:cNvPr id="7" name="Subtitle 2"/>
          <p:cNvSpPr txBox="1">
            <a:spLocks noGrp="1"/>
          </p:cNvSpPr>
          <p:nvPr>
            <p:ph type="subTitle" idx="4294967295"/>
          </p:nvPr>
        </p:nvSpPr>
        <p:spPr>
          <a:xfrm>
            <a:off x="7976914" y="4238042"/>
            <a:ext cx="3806921" cy="1741401"/>
          </a:xfrm>
        </p:spPr>
        <p:txBody>
          <a:bodyPr anchor="t"/>
          <a:lstStyle>
            <a:lvl1pPr>
              <a:defRPr sz="2000" b="0">
                <a:solidFill>
                  <a:srgbClr val="595460"/>
                </a:solidFill>
              </a:defRPr>
            </a:lvl1pPr>
          </a:lstStyle>
          <a:p>
            <a:pPr lvl="0"/>
            <a:r>
              <a:rPr lang="en-GB"/>
              <a:t>Click to add subtitle</a:t>
            </a:r>
          </a:p>
        </p:txBody>
      </p:sp>
      <p:sp>
        <p:nvSpPr>
          <p:cNvPr id="12" name="Picture Placeholder 38"/>
          <p:cNvSpPr txBox="1">
            <a:spLocks noGrp="1"/>
          </p:cNvSpPr>
          <p:nvPr>
            <p:ph type="pic" idx="4294967295"/>
          </p:nvPr>
        </p:nvSpPr>
        <p:spPr>
          <a:xfrm>
            <a:off x="0" y="1095506"/>
            <a:ext cx="7519934" cy="5016892"/>
          </a:xfrm>
        </p:spPr>
        <p:txBody>
          <a:bodyPr anchor="t" anchorCtr="1"/>
          <a:lstStyle>
            <a:lvl1pPr algn="ctr">
              <a:defRPr/>
            </a:lvl1pPr>
          </a:lstStyle>
          <a:p>
            <a:pPr lvl="0"/>
            <a:r>
              <a:rPr lang="en-GB" noProof="0"/>
              <a:t>Click to add photo</a:t>
            </a:r>
          </a:p>
        </p:txBody>
      </p:sp>
    </p:spTree>
    <p:extLst>
      <p:ext uri="{BB962C8B-B14F-4D97-AF65-F5344CB8AC3E}">
        <p14:creationId xmlns:p14="http://schemas.microsoft.com/office/powerpoint/2010/main" val="3103866676"/>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996168467"/>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924C75AB-735C-77C0-47AC-A2EADF632B9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a:extLst>
              <a:ext uri="{FF2B5EF4-FFF2-40B4-BE49-F238E27FC236}">
                <a16:creationId xmlns:a16="http://schemas.microsoft.com/office/drawing/2014/main" id="{039B41EB-415D-1BD7-CFA4-D57D4A288311}"/>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7">
            <a:extLst>
              <a:ext uri="{FF2B5EF4-FFF2-40B4-BE49-F238E27FC236}">
                <a16:creationId xmlns:a16="http://schemas.microsoft.com/office/drawing/2014/main" id="{6DCAE594-4C83-C866-703B-8D6E8A55E5F4}"/>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9">
            <a:extLst>
              <a:ext uri="{FF2B5EF4-FFF2-40B4-BE49-F238E27FC236}">
                <a16:creationId xmlns:a16="http://schemas.microsoft.com/office/drawing/2014/main" id="{1AD27117-1182-154B-6A88-47017D84446D}"/>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0">
            <a:extLst>
              <a:ext uri="{FF2B5EF4-FFF2-40B4-BE49-F238E27FC236}">
                <a16:creationId xmlns:a16="http://schemas.microsoft.com/office/drawing/2014/main" id="{153F5665-C43D-352A-1A09-46CAA50F0D7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02F19F75-1497-4E8A-9E74-2DF3D53FDB49}"/>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E9D73984-C53D-064A-AA70-F77193920979}"/>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16FDEE9-AC3B-9A35-6E71-B0467373D944}"/>
              </a:ext>
            </a:extLst>
          </p:cNvPr>
          <p:cNvSpPr txBox="1">
            <a:spLocks noGrp="1"/>
          </p:cNvSpPr>
          <p:nvPr>
            <p:ph type="sldNum" sz="quarter" idx="12"/>
          </p:nvPr>
        </p:nvSpPr>
        <p:spPr/>
        <p:txBody>
          <a:bodyPr/>
          <a:lstStyle>
            <a:lvl1pPr>
              <a:defRPr/>
            </a:lvl1pPr>
          </a:lstStyle>
          <a:p>
            <a:pPr>
              <a:defRPr/>
            </a:pPr>
            <a:fld id="{850DF1CC-ADE2-4B71-B2F8-08C502BCC8D2}" type="slidenum">
              <a:rPr lang="en-GB" altLang="ko-KR"/>
              <a:pPr>
                <a:defRPr/>
              </a:pPr>
              <a:t>‹#›</a:t>
            </a:fld>
            <a:endParaRPr lang="en-GB" altLang="ko-KR"/>
          </a:p>
        </p:txBody>
      </p:sp>
    </p:spTree>
    <p:extLst>
      <p:ext uri="{BB962C8B-B14F-4D97-AF65-F5344CB8AC3E}">
        <p14:creationId xmlns:p14="http://schemas.microsoft.com/office/powerpoint/2010/main" val="38522306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Rectangle 9" descr="&quot;&quot;">
            <a:extLst>
              <a:ext uri="{FF2B5EF4-FFF2-40B4-BE49-F238E27FC236}">
                <a16:creationId xmlns:a16="http://schemas.microsoft.com/office/drawing/2014/main" id="{955C61F1-4F9A-E041-ACD5-613C20C9E56E}"/>
              </a:ext>
            </a:extLst>
          </p:cNvPr>
          <p:cNvSpPr>
            <a:spLocks noChangeArrowheads="1"/>
          </p:cNvSpPr>
          <p:nvPr/>
        </p:nvSpPr>
        <p:spPr bwMode="auto">
          <a:xfrm>
            <a:off x="4551363"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Picture Placeholder 8"/>
          <p:cNvSpPr txBox="1">
            <a:spLocks noGrp="1"/>
          </p:cNvSpPr>
          <p:nvPr>
            <p:ph type="pic" idx="4294967295"/>
          </p:nvPr>
        </p:nvSpPr>
        <p:spPr>
          <a:xfrm>
            <a:off x="0" y="0"/>
            <a:ext cx="12191996" cy="6858000"/>
          </a:xfrm>
        </p:spPr>
        <p:txBody>
          <a:bodyPr anchor="t" anchorCtr="1">
            <a:noAutofit/>
          </a:bodyPr>
          <a:lstStyle>
            <a:lvl1pPr algn="ctr">
              <a:defRPr/>
            </a:lvl1pPr>
          </a:lstStyle>
          <a:p>
            <a:pPr lvl="0"/>
            <a:r>
              <a:rPr lang="en-GB" noProof="0"/>
              <a:t>Click to add photo</a:t>
            </a:r>
          </a:p>
        </p:txBody>
      </p:sp>
      <p:sp>
        <p:nvSpPr>
          <p:cNvPr id="4" name="Title 1"/>
          <p:cNvSpPr txBox="1">
            <a:spLocks noGrp="1"/>
          </p:cNvSpPr>
          <p:nvPr>
            <p:ph type="title"/>
          </p:nvPr>
        </p:nvSpPr>
        <p:spPr>
          <a:xfrm>
            <a:off x="-1728" y="1095506"/>
            <a:ext cx="4606536" cy="3936930"/>
          </a:xfrm>
          <a:solidFill>
            <a:srgbClr val="595460"/>
          </a:solidFill>
        </p:spPr>
        <p:txBody>
          <a:bodyPr rIns="365760" anchor="b"/>
          <a:lstStyle>
            <a:lvl1pPr marL="365760">
              <a:lnSpc>
                <a:spcPct val="100000"/>
              </a:lnSpc>
              <a:spcBef>
                <a:spcPts val="1000"/>
              </a:spcBef>
              <a:defRPr>
                <a:solidFill>
                  <a:srgbClr val="FFFFFF"/>
                </a:solidFill>
              </a:defRPr>
            </a:lvl1pPr>
          </a:lstStyle>
          <a:p>
            <a:pPr lvl="0"/>
            <a:r>
              <a:rPr lang="en-GB"/>
              <a:t>CLICK TO EDIT MASTER TITLE STYLE</a:t>
            </a:r>
          </a:p>
        </p:txBody>
      </p:sp>
      <p:sp>
        <p:nvSpPr>
          <p:cNvPr id="5" name="Text Placeholder 4"/>
          <p:cNvSpPr txBox="1">
            <a:spLocks noGrp="1"/>
          </p:cNvSpPr>
          <p:nvPr>
            <p:ph type="body" idx="4294967295"/>
          </p:nvPr>
        </p:nvSpPr>
        <p:spPr>
          <a:xfrm>
            <a:off x="-1728" y="5032436"/>
            <a:ext cx="4606536" cy="1079961"/>
          </a:xfrm>
          <a:solidFill>
            <a:srgbClr val="595460"/>
          </a:solidFill>
        </p:spPr>
        <p:txBody>
          <a:bodyPr/>
          <a:lstStyle>
            <a:lvl1pPr marL="365760">
              <a:spcBef>
                <a:spcPts val="1000"/>
              </a:spcBef>
              <a:defRPr>
                <a:solidFill>
                  <a:srgbClr val="FFFFFF"/>
                </a:solidFill>
              </a:defRPr>
            </a:lvl1pPr>
          </a:lstStyle>
          <a:p>
            <a:pPr lvl="0"/>
            <a:r>
              <a:rPr lang="en-GB"/>
              <a:t>Click to edit Master text styles</a:t>
            </a:r>
          </a:p>
        </p:txBody>
      </p:sp>
      <p:sp>
        <p:nvSpPr>
          <p:cNvPr id="6" name="Footer Placeholder 4">
            <a:extLst>
              <a:ext uri="{FF2B5EF4-FFF2-40B4-BE49-F238E27FC236}">
                <a16:creationId xmlns:a16="http://schemas.microsoft.com/office/drawing/2014/main" id="{09A8FDDB-AEFB-A9C2-600E-AC70333CA519}"/>
              </a:ext>
            </a:extLst>
          </p:cNvPr>
          <p:cNvSpPr txBox="1">
            <a:spLocks noGrp="1"/>
          </p:cNvSpPr>
          <p:nvPr>
            <p:ph type="ftr" sz="quarter" idx="10"/>
          </p:nvPr>
        </p:nvSpPr>
        <p:spPr>
          <a:xfrm>
            <a:off x="855663" y="6308725"/>
            <a:ext cx="600710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7" name="Date Placeholder 3">
            <a:extLst>
              <a:ext uri="{FF2B5EF4-FFF2-40B4-BE49-F238E27FC236}">
                <a16:creationId xmlns:a16="http://schemas.microsoft.com/office/drawing/2014/main" id="{14E766E3-4562-3A47-4F61-B7938A401FFF}"/>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8" name="Slide Number Placeholder 6">
            <a:extLst>
              <a:ext uri="{FF2B5EF4-FFF2-40B4-BE49-F238E27FC236}">
                <a16:creationId xmlns:a16="http://schemas.microsoft.com/office/drawing/2014/main" id="{917605A2-AB3C-BCAC-6E2F-D180E6D191C0}"/>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400D0AA7-A8FD-4F6F-AE60-42E2967B9672}" type="slidenum">
              <a:rPr lang="en-GB" altLang="ko-KR"/>
              <a:pPr>
                <a:defRPr/>
              </a:pPr>
              <a:t>‹#›</a:t>
            </a:fld>
            <a:endParaRPr lang="en-GB" altLang="ko-KR"/>
          </a:p>
        </p:txBody>
      </p:sp>
    </p:spTree>
    <p:extLst>
      <p:ext uri="{BB962C8B-B14F-4D97-AF65-F5344CB8AC3E}">
        <p14:creationId xmlns:p14="http://schemas.microsoft.com/office/powerpoint/2010/main" val="3951725973"/>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eam">
    <p:spTree>
      <p:nvGrpSpPr>
        <p:cNvPr id="1" name=""/>
        <p:cNvGrpSpPr/>
        <p:nvPr/>
      </p:nvGrpSpPr>
      <p:grpSpPr>
        <a:xfrm>
          <a:off x="0" y="0"/>
          <a:ext cx="0" cy="0"/>
          <a:chOff x="0" y="0"/>
          <a:chExt cx="0" cy="0"/>
        </a:xfrm>
      </p:grpSpPr>
      <p:sp>
        <p:nvSpPr>
          <p:cNvPr id="2" name="Rectangle 18">
            <a:extLst>
              <a:ext uri="{FF2B5EF4-FFF2-40B4-BE49-F238E27FC236}">
                <a16:creationId xmlns:a16="http://schemas.microsoft.com/office/drawing/2014/main" id="{588F8873-DB30-7E07-F33E-2D1017E83F14}"/>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6">
            <a:extLst>
              <a:ext uri="{FF2B5EF4-FFF2-40B4-BE49-F238E27FC236}">
                <a16:creationId xmlns:a16="http://schemas.microsoft.com/office/drawing/2014/main" id="{3C9DA9A6-6BAB-148C-F42A-597D62563E29}"/>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7">
            <a:extLst>
              <a:ext uri="{FF2B5EF4-FFF2-40B4-BE49-F238E27FC236}">
                <a16:creationId xmlns:a16="http://schemas.microsoft.com/office/drawing/2014/main" id="{32DFA712-7FE5-050F-70F3-4D46C16E88E3}"/>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29">
            <a:extLst>
              <a:ext uri="{FF2B5EF4-FFF2-40B4-BE49-F238E27FC236}">
                <a16:creationId xmlns:a16="http://schemas.microsoft.com/office/drawing/2014/main" id="{46C49B57-E957-865E-FC05-B940F53F9CEE}"/>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30">
            <a:extLst>
              <a:ext uri="{FF2B5EF4-FFF2-40B4-BE49-F238E27FC236}">
                <a16:creationId xmlns:a16="http://schemas.microsoft.com/office/drawing/2014/main" id="{204EC473-BC48-A7C8-B587-D4F19AB6799A}"/>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89C83514-BA95-F339-295A-94FF69612A1E}"/>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7548A6D2-E717-21B2-8425-712FE132039B}"/>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4E4CE79-8F98-2C29-7A35-388F9A0E17B1}"/>
              </a:ext>
            </a:extLst>
          </p:cNvPr>
          <p:cNvSpPr txBox="1">
            <a:spLocks noGrp="1"/>
          </p:cNvSpPr>
          <p:nvPr>
            <p:ph type="sldNum" sz="quarter" idx="12"/>
          </p:nvPr>
        </p:nvSpPr>
        <p:spPr/>
        <p:txBody>
          <a:bodyPr/>
          <a:lstStyle>
            <a:lvl1pPr>
              <a:defRPr/>
            </a:lvl1pPr>
          </a:lstStyle>
          <a:p>
            <a:pPr>
              <a:defRPr/>
            </a:pPr>
            <a:fld id="{268A4FD5-9AA2-45BC-B8DA-77B09040B6FB}" type="slidenum">
              <a:rPr lang="en-GB" altLang="ko-KR"/>
              <a:pPr>
                <a:defRPr/>
              </a:pPr>
              <a:t>‹#›</a:t>
            </a:fld>
            <a:endParaRPr lang="en-GB" altLang="ko-KR"/>
          </a:p>
        </p:txBody>
      </p:sp>
    </p:spTree>
    <p:extLst>
      <p:ext uri="{BB962C8B-B14F-4D97-AF65-F5344CB8AC3E}">
        <p14:creationId xmlns:p14="http://schemas.microsoft.com/office/powerpoint/2010/main" val="21722884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imeline">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44A09D6-C0E1-36DE-4495-91CDA240F59A}"/>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a:extLst>
              <a:ext uri="{FF2B5EF4-FFF2-40B4-BE49-F238E27FC236}">
                <a16:creationId xmlns:a16="http://schemas.microsoft.com/office/drawing/2014/main" id="{5E5326C4-7574-D770-8468-AA95C9613BC6}"/>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0">
            <a:extLst>
              <a:ext uri="{FF2B5EF4-FFF2-40B4-BE49-F238E27FC236}">
                <a16:creationId xmlns:a16="http://schemas.microsoft.com/office/drawing/2014/main" id="{4ACDD8F7-DD84-5670-2E2F-253E96F485D5}"/>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a:extLst>
              <a:ext uri="{FF2B5EF4-FFF2-40B4-BE49-F238E27FC236}">
                <a16:creationId xmlns:a16="http://schemas.microsoft.com/office/drawing/2014/main" id="{03529BC8-7A08-EECF-07C3-16A8F1C8816D}"/>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2">
            <a:extLst>
              <a:ext uri="{FF2B5EF4-FFF2-40B4-BE49-F238E27FC236}">
                <a16:creationId xmlns:a16="http://schemas.microsoft.com/office/drawing/2014/main" id="{EB9536A6-ADFA-A0D9-ACF7-4038C77E3047}"/>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2E52C9B1-7701-0FC7-8881-01B0A4B5EAA8}"/>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5AA04BC1-0131-8CC4-B4F8-6EA4D08D63E5}"/>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AD7AD2B6-689C-43BA-C86B-95927878C41F}"/>
              </a:ext>
            </a:extLst>
          </p:cNvPr>
          <p:cNvSpPr txBox="1">
            <a:spLocks noGrp="1"/>
          </p:cNvSpPr>
          <p:nvPr>
            <p:ph type="sldNum" sz="quarter" idx="12"/>
          </p:nvPr>
        </p:nvSpPr>
        <p:spPr/>
        <p:txBody>
          <a:bodyPr/>
          <a:lstStyle>
            <a:lvl1pPr>
              <a:defRPr/>
            </a:lvl1pPr>
          </a:lstStyle>
          <a:p>
            <a:pPr>
              <a:defRPr/>
            </a:pPr>
            <a:fld id="{AA5A2589-6E2E-4083-9E07-361A737A0FDE}" type="slidenum">
              <a:rPr lang="en-GB" altLang="ko-KR"/>
              <a:pPr>
                <a:defRPr/>
              </a:pPr>
              <a:t>‹#›</a:t>
            </a:fld>
            <a:endParaRPr lang="en-GB" altLang="ko-KR"/>
          </a:p>
        </p:txBody>
      </p:sp>
    </p:spTree>
    <p:extLst>
      <p:ext uri="{BB962C8B-B14F-4D97-AF65-F5344CB8AC3E}">
        <p14:creationId xmlns:p14="http://schemas.microsoft.com/office/powerpoint/2010/main" val="38882371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2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5DCE05DA-A372-FC8C-1769-7C522E877291}"/>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9" descr="&quot;&quot;">
            <a:extLst>
              <a:ext uri="{FF2B5EF4-FFF2-40B4-BE49-F238E27FC236}">
                <a16:creationId xmlns:a16="http://schemas.microsoft.com/office/drawing/2014/main" id="{C8B676AF-4159-78BB-FE53-8A41CF9B76E9}"/>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92AC229E-41B2-D199-576C-A96123D3B29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94EABBB4-EFCD-57C8-E49D-8DBEEEF58089}"/>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8" descr="&quot;&quot;">
            <a:extLst>
              <a:ext uri="{FF2B5EF4-FFF2-40B4-BE49-F238E27FC236}">
                <a16:creationId xmlns:a16="http://schemas.microsoft.com/office/drawing/2014/main" id="{2301BCF7-8347-B6B3-64A4-8DF2BD03BB8D}"/>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2" descr="&quot;&quot;">
            <a:extLst>
              <a:ext uri="{FF2B5EF4-FFF2-40B4-BE49-F238E27FC236}">
                <a16:creationId xmlns:a16="http://schemas.microsoft.com/office/drawing/2014/main" id="{8837F7F3-0C6A-A2F1-F22A-5A04E2E08C67}"/>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47277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6096003" y="1834002"/>
            <a:ext cx="47277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6096003"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13" name="Footer Placeholder 29">
            <a:extLst>
              <a:ext uri="{FF2B5EF4-FFF2-40B4-BE49-F238E27FC236}">
                <a16:creationId xmlns:a16="http://schemas.microsoft.com/office/drawing/2014/main" id="{FE6BF764-63D4-622E-0415-B2A3743F8158}"/>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4" name="Date Placeholder 28">
            <a:extLst>
              <a:ext uri="{FF2B5EF4-FFF2-40B4-BE49-F238E27FC236}">
                <a16:creationId xmlns:a16="http://schemas.microsoft.com/office/drawing/2014/main" id="{6FD2A5CF-C25B-A49D-F615-72ADF802D94A}"/>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5" name="Slide Number Placeholder 30">
            <a:extLst>
              <a:ext uri="{FF2B5EF4-FFF2-40B4-BE49-F238E27FC236}">
                <a16:creationId xmlns:a16="http://schemas.microsoft.com/office/drawing/2014/main" id="{EEEF89D4-31E5-1D22-CF21-8C781A279CC2}"/>
              </a:ext>
            </a:extLst>
          </p:cNvPr>
          <p:cNvSpPr txBox="1">
            <a:spLocks noGrp="1"/>
          </p:cNvSpPr>
          <p:nvPr>
            <p:ph type="sldNum" sz="quarter" idx="12"/>
          </p:nvPr>
        </p:nvSpPr>
        <p:spPr/>
        <p:txBody>
          <a:bodyPr/>
          <a:lstStyle>
            <a:lvl1pPr>
              <a:defRPr/>
            </a:lvl1pPr>
          </a:lstStyle>
          <a:p>
            <a:pPr>
              <a:defRPr/>
            </a:pPr>
            <a:fld id="{6D3A5D65-E30F-45CB-AB35-3F6F0401274E}" type="slidenum">
              <a:rPr lang="en-GB" altLang="ko-KR"/>
              <a:pPr>
                <a:defRPr/>
              </a:pPr>
              <a:t>‹#›</a:t>
            </a:fld>
            <a:endParaRPr lang="en-GB" altLang="ko-KR"/>
          </a:p>
        </p:txBody>
      </p:sp>
    </p:spTree>
    <p:extLst>
      <p:ext uri="{BB962C8B-B14F-4D97-AF65-F5344CB8AC3E}">
        <p14:creationId xmlns:p14="http://schemas.microsoft.com/office/powerpoint/2010/main" val="36782275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Content 3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6E613016-D100-86B4-C251-B703FB49B687}"/>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descr="&quot;&quot;">
            <a:extLst>
              <a:ext uri="{FF2B5EF4-FFF2-40B4-BE49-F238E27FC236}">
                <a16:creationId xmlns:a16="http://schemas.microsoft.com/office/drawing/2014/main" id="{A9EDF03E-56A5-8E9D-3AB7-BB7145399380}"/>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86F66CDF-BEB9-40B2-7A24-64EDA8FC626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A0FA745E-A751-C3AD-0A22-AC8D5201757C}"/>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7" descr="&quot;&quot;">
            <a:extLst>
              <a:ext uri="{FF2B5EF4-FFF2-40B4-BE49-F238E27FC236}">
                <a16:creationId xmlns:a16="http://schemas.microsoft.com/office/drawing/2014/main" id="{1E4EA2FA-5205-3E93-5B14-FDB50B16FF84}"/>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4" name="Rectangle 11" descr="&quot;&quot;">
            <a:extLst>
              <a:ext uri="{FF2B5EF4-FFF2-40B4-BE49-F238E27FC236}">
                <a16:creationId xmlns:a16="http://schemas.microsoft.com/office/drawing/2014/main" id="{16AA729B-6834-52AD-2187-B3315BB2BCCA}"/>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35190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4336487" y="1828351"/>
            <a:ext cx="35190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4336487"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1" name="Content Placeholder 2"/>
          <p:cNvSpPr txBox="1">
            <a:spLocks noGrp="1"/>
          </p:cNvSpPr>
          <p:nvPr>
            <p:ph idx="4294967295"/>
          </p:nvPr>
        </p:nvSpPr>
        <p:spPr>
          <a:xfrm>
            <a:off x="8024033" y="1834002"/>
            <a:ext cx="3519031" cy="465155"/>
          </a:xfrm>
        </p:spPr>
        <p:txBody>
          <a:bodyPr anchor="t">
            <a:noAutofit/>
          </a:bodyPr>
          <a:lstStyle>
            <a:lvl1pPr>
              <a:defRPr sz="2000"/>
            </a:lvl1pPr>
          </a:lstStyle>
          <a:p>
            <a:pPr lvl="0"/>
            <a:r>
              <a:rPr lang="en-GB"/>
              <a:t>Click to add subtitle</a:t>
            </a:r>
          </a:p>
        </p:txBody>
      </p:sp>
      <p:sp>
        <p:nvSpPr>
          <p:cNvPr id="12" name="Content Placeholder 2"/>
          <p:cNvSpPr txBox="1">
            <a:spLocks noGrp="1"/>
          </p:cNvSpPr>
          <p:nvPr>
            <p:ph idx="4294967295"/>
          </p:nvPr>
        </p:nvSpPr>
        <p:spPr>
          <a:xfrm>
            <a:off x="8024033"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5" name="Footer Placeholder 29">
            <a:extLst>
              <a:ext uri="{FF2B5EF4-FFF2-40B4-BE49-F238E27FC236}">
                <a16:creationId xmlns:a16="http://schemas.microsoft.com/office/drawing/2014/main" id="{F2702DB3-EED6-C7B2-728D-B0C9D7FCBA5A}"/>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6" name="Date Placeholder 28">
            <a:extLst>
              <a:ext uri="{FF2B5EF4-FFF2-40B4-BE49-F238E27FC236}">
                <a16:creationId xmlns:a16="http://schemas.microsoft.com/office/drawing/2014/main" id="{F4526A7F-D41F-0A60-84DE-59E810E4F297}"/>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7" name="Slide Number Placeholder 30">
            <a:extLst>
              <a:ext uri="{FF2B5EF4-FFF2-40B4-BE49-F238E27FC236}">
                <a16:creationId xmlns:a16="http://schemas.microsoft.com/office/drawing/2014/main" id="{FF9FB8EF-1949-59B8-69A9-28C7188DC99A}"/>
              </a:ext>
            </a:extLst>
          </p:cNvPr>
          <p:cNvSpPr txBox="1">
            <a:spLocks noGrp="1"/>
          </p:cNvSpPr>
          <p:nvPr>
            <p:ph type="sldNum" sz="quarter" idx="12"/>
          </p:nvPr>
        </p:nvSpPr>
        <p:spPr/>
        <p:txBody>
          <a:bodyPr/>
          <a:lstStyle>
            <a:lvl1pPr>
              <a:defRPr/>
            </a:lvl1pPr>
          </a:lstStyle>
          <a:p>
            <a:pPr>
              <a:defRPr/>
            </a:pPr>
            <a:fld id="{D00373DB-9700-49E2-9A21-719FC1F92793}" type="slidenum">
              <a:rPr lang="en-GB" altLang="ko-KR"/>
              <a:pPr>
                <a:defRPr/>
              </a:pPr>
              <a:t>‹#›</a:t>
            </a:fld>
            <a:endParaRPr lang="en-GB" altLang="ko-KR"/>
          </a:p>
        </p:txBody>
      </p:sp>
    </p:spTree>
    <p:extLst>
      <p:ext uri="{BB962C8B-B14F-4D97-AF65-F5344CB8AC3E}">
        <p14:creationId xmlns:p14="http://schemas.microsoft.com/office/powerpoint/2010/main" val="42296890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ummary">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95FFB3-020B-3938-71F8-EA09E95CD36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0" descr="&quot;&quot;">
            <a:extLst>
              <a:ext uri="{FF2B5EF4-FFF2-40B4-BE49-F238E27FC236}">
                <a16:creationId xmlns:a16="http://schemas.microsoft.com/office/drawing/2014/main" id="{10250616-D082-BEAC-9BA1-F00EFF74E1A9}"/>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9" descr="&quot;&quot;">
            <a:extLst>
              <a:ext uri="{FF2B5EF4-FFF2-40B4-BE49-F238E27FC236}">
                <a16:creationId xmlns:a16="http://schemas.microsoft.com/office/drawing/2014/main" id="{B75776C4-7616-CAE6-DBD7-30C5C3E7A4E8}"/>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2" descr="&quot;&quot;">
            <a:extLst>
              <a:ext uri="{FF2B5EF4-FFF2-40B4-BE49-F238E27FC236}">
                <a16:creationId xmlns:a16="http://schemas.microsoft.com/office/drawing/2014/main" id="{2988B8F3-E2DB-A5CD-9070-590854FF2556}"/>
              </a:ext>
            </a:extLst>
          </p:cNvPr>
          <p:cNvSpPr>
            <a:spLocks noChangeArrowheads="1"/>
          </p:cNvSpPr>
          <p:nvPr/>
        </p:nvSpPr>
        <p:spPr bwMode="auto">
          <a:xfrm>
            <a:off x="0" y="2249488"/>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3" descr="&quot;&quot;">
            <a:extLst>
              <a:ext uri="{FF2B5EF4-FFF2-40B4-BE49-F238E27FC236}">
                <a16:creationId xmlns:a16="http://schemas.microsoft.com/office/drawing/2014/main" id="{8FD546BE-34EB-7196-DBAA-C4B8DBB982BC}"/>
              </a:ext>
            </a:extLst>
          </p:cNvPr>
          <p:cNvSpPr>
            <a:spLocks noChangeArrowheads="1"/>
          </p:cNvSpPr>
          <p:nvPr/>
        </p:nvSpPr>
        <p:spPr bwMode="auto">
          <a:xfrm>
            <a:off x="0" y="454660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5376672" y="537383"/>
            <a:ext cx="6172410" cy="1031927"/>
          </a:xfrm>
        </p:spPr>
        <p:txBody>
          <a:bodyPr/>
          <a:lstStyle>
            <a:lvl1pPr>
              <a:defRPr/>
            </a:lvl1pPr>
          </a:lstStyle>
          <a:p>
            <a:pPr lvl="0"/>
            <a:r>
              <a:rPr lang="en-GB"/>
              <a:t>Click to add title</a:t>
            </a:r>
          </a:p>
        </p:txBody>
      </p:sp>
      <p:sp>
        <p:nvSpPr>
          <p:cNvPr id="8" name="Picture Placeholder 19"/>
          <p:cNvSpPr txBox="1">
            <a:spLocks noGrp="1"/>
          </p:cNvSpPr>
          <p:nvPr>
            <p:ph type="pic" idx="4294967295"/>
          </p:nvPr>
        </p:nvSpPr>
        <p:spPr>
          <a:xfrm>
            <a:off x="0" y="0"/>
            <a:ext cx="4613541" cy="2249323"/>
          </a:xfrm>
        </p:spPr>
        <p:txBody>
          <a:bodyPr anchor="t" anchorCtr="1"/>
          <a:lstStyle>
            <a:lvl1pPr algn="ctr">
              <a:defRPr/>
            </a:lvl1pPr>
          </a:lstStyle>
          <a:p>
            <a:pPr lvl="0"/>
            <a:r>
              <a:rPr lang="en-GB" noProof="0"/>
              <a:t>Click to add picture</a:t>
            </a:r>
          </a:p>
        </p:txBody>
      </p:sp>
      <p:sp>
        <p:nvSpPr>
          <p:cNvPr id="9" name="Picture Placeholder 19"/>
          <p:cNvSpPr txBox="1">
            <a:spLocks noGrp="1"/>
          </p:cNvSpPr>
          <p:nvPr>
            <p:ph type="pic" idx="4294967295"/>
          </p:nvPr>
        </p:nvSpPr>
        <p:spPr>
          <a:xfrm>
            <a:off x="0" y="2311338"/>
            <a:ext cx="4613541" cy="2241523"/>
          </a:xfrm>
        </p:spPr>
        <p:txBody>
          <a:bodyPr anchor="t" anchorCtr="1"/>
          <a:lstStyle>
            <a:lvl1pPr algn="ctr">
              <a:defRPr/>
            </a:lvl1pPr>
          </a:lstStyle>
          <a:p>
            <a:pPr lvl="0"/>
            <a:r>
              <a:rPr lang="en-GB" noProof="0"/>
              <a:t>Click to add picture</a:t>
            </a:r>
          </a:p>
        </p:txBody>
      </p:sp>
      <p:sp>
        <p:nvSpPr>
          <p:cNvPr id="10" name="Picture Placeholder 19"/>
          <p:cNvSpPr txBox="1">
            <a:spLocks noGrp="1"/>
          </p:cNvSpPr>
          <p:nvPr>
            <p:ph type="pic" idx="4294967295"/>
          </p:nvPr>
        </p:nvSpPr>
        <p:spPr>
          <a:xfrm>
            <a:off x="0" y="4613568"/>
            <a:ext cx="4613541" cy="2241523"/>
          </a:xfrm>
        </p:spPr>
        <p:txBody>
          <a:bodyPr anchor="t" anchorCtr="1"/>
          <a:lstStyle>
            <a:lvl1pPr algn="ctr">
              <a:defRPr/>
            </a:lvl1pPr>
          </a:lstStyle>
          <a:p>
            <a:pPr lvl="0"/>
            <a:r>
              <a:rPr lang="en-GB" noProof="0"/>
              <a:t>Click to add picture</a:t>
            </a:r>
          </a:p>
        </p:txBody>
      </p:sp>
      <p:sp>
        <p:nvSpPr>
          <p:cNvPr id="11" name="Content Placeholder 2"/>
          <p:cNvSpPr txBox="1">
            <a:spLocks noGrp="1"/>
          </p:cNvSpPr>
          <p:nvPr>
            <p:ph idx="4294967295"/>
          </p:nvPr>
        </p:nvSpPr>
        <p:spPr>
          <a:xfrm>
            <a:off x="5376672" y="1735741"/>
            <a:ext cx="6172410" cy="3767492"/>
          </a:xfrm>
        </p:spPr>
        <p:txBody>
          <a:bodyPr anchor="t"/>
          <a:lstStyle>
            <a:lvl1pPr>
              <a:defRPr sz="1600" b="0"/>
            </a:lvl1pPr>
          </a:lstStyle>
          <a:p>
            <a:pPr lvl="0"/>
            <a:r>
              <a:rPr lang="en-GB"/>
              <a:t> Click to add text</a:t>
            </a:r>
          </a:p>
        </p:txBody>
      </p:sp>
      <p:sp>
        <p:nvSpPr>
          <p:cNvPr id="12" name="Footer Placeholder 4">
            <a:extLst>
              <a:ext uri="{FF2B5EF4-FFF2-40B4-BE49-F238E27FC236}">
                <a16:creationId xmlns:a16="http://schemas.microsoft.com/office/drawing/2014/main" id="{66C9C5EC-F1CB-825C-D884-6E2B476BEE47}"/>
              </a:ext>
            </a:extLst>
          </p:cNvPr>
          <p:cNvSpPr txBox="1">
            <a:spLocks noGrp="1"/>
          </p:cNvSpPr>
          <p:nvPr>
            <p:ph type="ftr" sz="quarter" idx="10"/>
          </p:nvPr>
        </p:nvSpPr>
        <p:spPr>
          <a:xfrm>
            <a:off x="642938" y="6308725"/>
            <a:ext cx="3271837"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3" name="Date Placeholder 3">
            <a:extLst>
              <a:ext uri="{FF2B5EF4-FFF2-40B4-BE49-F238E27FC236}">
                <a16:creationId xmlns:a16="http://schemas.microsoft.com/office/drawing/2014/main" id="{F05C002B-7101-EFC5-218A-3B1449BAAC3E}"/>
              </a:ext>
            </a:extLst>
          </p:cNvPr>
          <p:cNvSpPr txBox="1">
            <a:spLocks noGrp="1"/>
          </p:cNvSpPr>
          <p:nvPr>
            <p:ph type="dt" sz="half" idx="11"/>
          </p:nvPr>
        </p:nvSpPr>
        <p:spPr>
          <a:xfrm>
            <a:off x="5376863" y="6308725"/>
            <a:ext cx="3411537" cy="457200"/>
          </a:xfrm>
        </p:spPr>
        <p:txBody>
          <a:bodyPr/>
          <a:lstStyle>
            <a:lvl1pPr>
              <a:defRPr>
                <a:solidFill>
                  <a:srgbClr val="595460"/>
                </a:solidFill>
              </a:defRPr>
            </a:lvl1pPr>
          </a:lstStyle>
          <a:p>
            <a:pPr>
              <a:defRPr/>
            </a:pPr>
            <a:r>
              <a:t>2/1/20XX</a:t>
            </a:r>
          </a:p>
        </p:txBody>
      </p:sp>
      <p:sp>
        <p:nvSpPr>
          <p:cNvPr id="14" name="Slide Number Placeholder 5">
            <a:extLst>
              <a:ext uri="{FF2B5EF4-FFF2-40B4-BE49-F238E27FC236}">
                <a16:creationId xmlns:a16="http://schemas.microsoft.com/office/drawing/2014/main" id="{0096D0A9-8A94-FBA1-7100-43237E5C8A5F}"/>
              </a:ext>
            </a:extLst>
          </p:cNvPr>
          <p:cNvSpPr txBox="1">
            <a:spLocks noGrp="1"/>
          </p:cNvSpPr>
          <p:nvPr>
            <p:ph type="sldNum" sz="quarter" idx="12"/>
          </p:nvPr>
        </p:nvSpPr>
        <p:spPr/>
        <p:txBody>
          <a:bodyPr/>
          <a:lstStyle>
            <a:lvl1pPr>
              <a:defRPr/>
            </a:lvl1pPr>
          </a:lstStyle>
          <a:p>
            <a:pPr>
              <a:defRPr/>
            </a:pPr>
            <a:fld id="{F4C2541A-5A09-4C1D-AC5A-822056BAD98D}" type="slidenum">
              <a:rPr lang="en-GB" altLang="ko-KR"/>
              <a:pPr>
                <a:defRPr/>
              </a:pPr>
              <a:t>‹#›</a:t>
            </a:fld>
            <a:endParaRPr lang="en-GB" altLang="ko-KR"/>
          </a:p>
        </p:txBody>
      </p:sp>
    </p:spTree>
    <p:extLst>
      <p:ext uri="{BB962C8B-B14F-4D97-AF65-F5344CB8AC3E}">
        <p14:creationId xmlns:p14="http://schemas.microsoft.com/office/powerpoint/2010/main" val="32302504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CC2B34-C576-5D0A-33A1-D24CA7982FA9}"/>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descr="&quot;&quot;">
            <a:extLst>
              <a:ext uri="{FF2B5EF4-FFF2-40B4-BE49-F238E27FC236}">
                <a16:creationId xmlns:a16="http://schemas.microsoft.com/office/drawing/2014/main" id="{B84886F1-45D5-703F-37CA-B3C0F9C44695}"/>
              </a:ext>
            </a:extLst>
          </p:cNvPr>
          <p:cNvSpPr>
            <a:spLocks noChangeArrowheads="1"/>
          </p:cNvSpPr>
          <p:nvPr/>
        </p:nvSpPr>
        <p:spPr bwMode="auto">
          <a:xfrm>
            <a:off x="0" y="866775"/>
            <a:ext cx="6832600"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8" descr="&quot;&quot;">
            <a:extLst>
              <a:ext uri="{FF2B5EF4-FFF2-40B4-BE49-F238E27FC236}">
                <a16:creationId xmlns:a16="http://schemas.microsoft.com/office/drawing/2014/main" id="{0B48EF1F-3479-F3A3-65E3-F855FD78C7B9}"/>
              </a:ext>
            </a:extLst>
          </p:cNvPr>
          <p:cNvSpPr>
            <a:spLocks noChangeArrowheads="1"/>
          </p:cNvSpPr>
          <p:nvPr/>
        </p:nvSpPr>
        <p:spPr bwMode="auto">
          <a:xfrm>
            <a:off x="-3175" y="920750"/>
            <a:ext cx="1071563" cy="2465388"/>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9" descr="&quot;&quot;">
            <a:extLst>
              <a:ext uri="{FF2B5EF4-FFF2-40B4-BE49-F238E27FC236}">
                <a16:creationId xmlns:a16="http://schemas.microsoft.com/office/drawing/2014/main" id="{F971FEF9-A41C-0CCD-FDCB-002FFF208305}"/>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0" descr="&quot;&quot;">
            <a:extLst>
              <a:ext uri="{FF2B5EF4-FFF2-40B4-BE49-F238E27FC236}">
                <a16:creationId xmlns:a16="http://schemas.microsoft.com/office/drawing/2014/main" id="{B3AD8302-CD2B-AFAF-AC64-18E6D0EA808C}"/>
              </a:ext>
            </a:extLst>
          </p:cNvPr>
          <p:cNvSpPr>
            <a:spLocks noChangeArrowheads="1"/>
          </p:cNvSpPr>
          <p:nvPr/>
        </p:nvSpPr>
        <p:spPr bwMode="auto">
          <a:xfrm>
            <a:off x="0" y="847725"/>
            <a:ext cx="6832600" cy="7302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3" descr="&quot;&quot;">
            <a:extLst>
              <a:ext uri="{FF2B5EF4-FFF2-40B4-BE49-F238E27FC236}">
                <a16:creationId xmlns:a16="http://schemas.microsoft.com/office/drawing/2014/main" id="{0561F2FA-ACB0-30CA-5182-CC7AFF593C61}"/>
              </a:ext>
            </a:extLst>
          </p:cNvPr>
          <p:cNvSpPr>
            <a:spLocks noChangeArrowheads="1"/>
          </p:cNvSpPr>
          <p:nvPr/>
        </p:nvSpPr>
        <p:spPr bwMode="auto">
          <a:xfrm>
            <a:off x="6858000" y="3443288"/>
            <a:ext cx="5334000" cy="341471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4" descr="&quot;&quot;">
            <a:extLst>
              <a:ext uri="{FF2B5EF4-FFF2-40B4-BE49-F238E27FC236}">
                <a16:creationId xmlns:a16="http://schemas.microsoft.com/office/drawing/2014/main" id="{F5B00061-5D83-8C12-329A-15F954B529A8}"/>
              </a:ext>
            </a:extLst>
          </p:cNvPr>
          <p:cNvSpPr>
            <a:spLocks noChangeArrowheads="1"/>
          </p:cNvSpPr>
          <p:nvPr/>
        </p:nvSpPr>
        <p:spPr bwMode="auto">
          <a:xfrm>
            <a:off x="0" y="3397250"/>
            <a:ext cx="12192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17" descr="&quot;&quot;">
            <a:extLst>
              <a:ext uri="{FF2B5EF4-FFF2-40B4-BE49-F238E27FC236}">
                <a16:creationId xmlns:a16="http://schemas.microsoft.com/office/drawing/2014/main" id="{8189FF7B-9153-AB7B-C104-7D34FE83CB6C}"/>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434620" y="1138043"/>
            <a:ext cx="4862806" cy="2019488"/>
          </a:xfrm>
        </p:spPr>
        <p:txBody>
          <a:bodyPr/>
          <a:lstStyle>
            <a:lvl1pPr>
              <a:lnSpc>
                <a:spcPct val="100000"/>
              </a:lnSpc>
              <a:defRPr>
                <a:solidFill>
                  <a:srgbClr val="FFFFFF"/>
                </a:solidFill>
              </a:defRPr>
            </a:lvl1pPr>
          </a:lstStyle>
          <a:p>
            <a:pPr lvl="0"/>
            <a:r>
              <a:rPr lang="en-GB"/>
              <a:t>CLICK TO ADD TITLE</a:t>
            </a:r>
          </a:p>
        </p:txBody>
      </p:sp>
      <p:sp>
        <p:nvSpPr>
          <p:cNvPr id="5" name="Picture Placeholder 21"/>
          <p:cNvSpPr txBox="1">
            <a:spLocks noGrp="1"/>
          </p:cNvSpPr>
          <p:nvPr>
            <p:ph type="pic" idx="4294967295"/>
          </p:nvPr>
        </p:nvSpPr>
        <p:spPr>
          <a:xfrm>
            <a:off x="6858027" y="4937"/>
            <a:ext cx="5333978" cy="3392049"/>
          </a:xfrm>
        </p:spPr>
        <p:txBody>
          <a:bodyPr anchor="t" anchorCtr="1"/>
          <a:lstStyle>
            <a:lvl1pPr algn="ctr">
              <a:defRPr/>
            </a:lvl1pPr>
          </a:lstStyle>
          <a:p>
            <a:pPr lvl="0"/>
            <a:r>
              <a:rPr lang="en-GB" noProof="0"/>
              <a:t>Click to add photo</a:t>
            </a:r>
          </a:p>
        </p:txBody>
      </p:sp>
      <p:sp>
        <p:nvSpPr>
          <p:cNvPr id="6" name="Picture Placeholder 21"/>
          <p:cNvSpPr txBox="1">
            <a:spLocks noGrp="1"/>
          </p:cNvSpPr>
          <p:nvPr>
            <p:ph type="pic" idx="4294967295"/>
          </p:nvPr>
        </p:nvSpPr>
        <p:spPr>
          <a:xfrm>
            <a:off x="1067708" y="3461004"/>
            <a:ext cx="5728213" cy="3396996"/>
          </a:xfrm>
        </p:spPr>
        <p:txBody>
          <a:bodyPr anchor="t" anchorCtr="1"/>
          <a:lstStyle>
            <a:lvl1pPr algn="ctr">
              <a:defRPr/>
            </a:lvl1pPr>
          </a:lstStyle>
          <a:p>
            <a:pPr lvl="0"/>
            <a:r>
              <a:rPr lang="en-GB" noProof="0"/>
              <a:t>Click to add photo</a:t>
            </a:r>
          </a:p>
        </p:txBody>
      </p:sp>
      <p:sp>
        <p:nvSpPr>
          <p:cNvPr id="12" name="Content Placeholder 2"/>
          <p:cNvSpPr txBox="1">
            <a:spLocks noGrp="1"/>
          </p:cNvSpPr>
          <p:nvPr>
            <p:ph idx="4294967295"/>
          </p:nvPr>
        </p:nvSpPr>
        <p:spPr>
          <a:xfrm>
            <a:off x="7386760" y="3928344"/>
            <a:ext cx="4162321" cy="2285003"/>
          </a:xfrm>
        </p:spPr>
        <p:txBody>
          <a:bodyPr anchor="t"/>
          <a:lstStyle>
            <a:lvl1pPr>
              <a:lnSpc>
                <a:spcPct val="100000"/>
              </a:lnSpc>
              <a:defRPr sz="2400" b="0"/>
            </a:lvl1pPr>
          </a:lstStyle>
          <a:p>
            <a:pPr lvl="0"/>
            <a:r>
              <a:rPr lang="en-GB"/>
              <a:t>Click to add text</a:t>
            </a:r>
          </a:p>
        </p:txBody>
      </p:sp>
      <p:sp>
        <p:nvSpPr>
          <p:cNvPr id="14" name="Footer Placeholder 12">
            <a:extLst>
              <a:ext uri="{FF2B5EF4-FFF2-40B4-BE49-F238E27FC236}">
                <a16:creationId xmlns:a16="http://schemas.microsoft.com/office/drawing/2014/main" id="{2C76192C-AC36-F374-FBC1-081674B9FB13}"/>
              </a:ext>
            </a:extLst>
          </p:cNvPr>
          <p:cNvSpPr txBox="1">
            <a:spLocks noGrp="1"/>
          </p:cNvSpPr>
          <p:nvPr>
            <p:ph type="ftr" sz="quarter" idx="10"/>
          </p:nvPr>
        </p:nvSpPr>
        <p:spPr>
          <a:xfrm>
            <a:off x="1525588" y="6308725"/>
            <a:ext cx="494665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5" name="Date Placeholder 11">
            <a:extLst>
              <a:ext uri="{FF2B5EF4-FFF2-40B4-BE49-F238E27FC236}">
                <a16:creationId xmlns:a16="http://schemas.microsoft.com/office/drawing/2014/main" id="{75D438CA-0FA4-66BF-A825-B8B29FAC79A7}"/>
              </a:ext>
            </a:extLst>
          </p:cNvPr>
          <p:cNvSpPr txBox="1">
            <a:spLocks noGrp="1"/>
          </p:cNvSpPr>
          <p:nvPr>
            <p:ph type="dt" sz="half" idx="11"/>
          </p:nvPr>
        </p:nvSpPr>
        <p:spPr>
          <a:xfrm>
            <a:off x="7377113" y="6308725"/>
            <a:ext cx="2736850" cy="457200"/>
          </a:xfrm>
        </p:spPr>
        <p:txBody>
          <a:bodyPr/>
          <a:lstStyle>
            <a:lvl1pPr>
              <a:defRPr/>
            </a:lvl1pPr>
          </a:lstStyle>
          <a:p>
            <a:pPr>
              <a:defRPr/>
            </a:pPr>
            <a:r>
              <a:t>2/1/20XX</a:t>
            </a:r>
          </a:p>
        </p:txBody>
      </p:sp>
      <p:sp>
        <p:nvSpPr>
          <p:cNvPr id="16" name="Slide Number Placeholder 15">
            <a:extLst>
              <a:ext uri="{FF2B5EF4-FFF2-40B4-BE49-F238E27FC236}">
                <a16:creationId xmlns:a16="http://schemas.microsoft.com/office/drawing/2014/main" id="{6396B3E1-7482-4972-4DC5-CDFCD28606DD}"/>
              </a:ext>
            </a:extLst>
          </p:cNvPr>
          <p:cNvSpPr txBox="1">
            <a:spLocks noGrp="1"/>
          </p:cNvSpPr>
          <p:nvPr>
            <p:ph type="sldNum" sz="quarter" idx="12"/>
          </p:nvPr>
        </p:nvSpPr>
        <p:spPr/>
        <p:txBody>
          <a:bodyPr/>
          <a:lstStyle>
            <a:lvl1pPr>
              <a:defRPr/>
            </a:lvl1pPr>
          </a:lstStyle>
          <a:p>
            <a:pPr>
              <a:defRPr/>
            </a:pPr>
            <a:fld id="{F6782E0B-32B8-4E30-ADD5-94A2EB78B79F}" type="slidenum">
              <a:rPr lang="en-GB" altLang="ko-KR"/>
              <a:pPr>
                <a:defRPr/>
              </a:pPr>
              <a:t>‹#›</a:t>
            </a:fld>
            <a:endParaRPr lang="en-GB" altLang="ko-KR"/>
          </a:p>
        </p:txBody>
      </p:sp>
    </p:spTree>
    <p:extLst>
      <p:ext uri="{BB962C8B-B14F-4D97-AF65-F5344CB8AC3E}">
        <p14:creationId xmlns:p14="http://schemas.microsoft.com/office/powerpoint/2010/main" val="36219171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872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3.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2026-04-06</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5" r:id="rId13"/>
    <p:sldLayoutId id="2147483663" r:id="rId14"/>
    <p:sldLayoutId id="2147483664" r:id="rId15"/>
    <p:sldLayoutId id="2147483794" r:id="rId16"/>
    <p:sldLayoutId id="2147483666" r:id="rId17"/>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4"/>
            <a:ext cx="10515600" cy="4351339"/>
          </a:xfrm>
          <a:prstGeom prst="rect">
            <a:avLst/>
          </a:prstGeom>
        </p:spPr>
        <p:txBody>
          <a:bodyPr vert="horz" lIns="91434" tIns="45718" rIns="91434" bIns="45718"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82000"/>
                  </a:schemeClr>
                </a:solidFill>
              </a:defRPr>
            </a:lvl1pPr>
          </a:lstStyle>
          <a:p>
            <a:pPr defTabSz="914332" latinLnBrk="1"/>
            <a:fld id="{CF581DCF-FA60-45E2-A948-30B8BF1A7E4B}" type="datetimeFigureOut">
              <a:rPr lang="ko-KR" altLang="en-US" smtClean="0">
                <a:solidFill>
                  <a:prstClr val="black">
                    <a:tint val="82000"/>
                  </a:prstClr>
                </a:solidFill>
              </a:rPr>
              <a:pPr defTabSz="914332" latinLnBrk="1"/>
              <a:t>2026-04-06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82000"/>
                  </a:schemeClr>
                </a:solidFill>
              </a:defRPr>
            </a:lvl1pPr>
          </a:lstStyle>
          <a:p>
            <a:pPr defTabSz="914332" latinLnBrk="1"/>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82000"/>
                  </a:schemeClr>
                </a:solidFill>
              </a:defRPr>
            </a:lvl1pPr>
          </a:lstStyle>
          <a:p>
            <a:pPr defTabSz="914332" latinLnBrk="1"/>
            <a:fld id="{9FE3D2C2-AA75-47E1-8126-F89316376AEB}" type="slidenum">
              <a:rPr lang="ko-KR" altLang="en-US" smtClean="0">
                <a:solidFill>
                  <a:prstClr val="black">
                    <a:tint val="82000"/>
                  </a:prstClr>
                </a:solidFill>
              </a:rPr>
              <a:pPr defTabSz="914332" latinLnBrk="1"/>
              <a:t>‹#›</a:t>
            </a:fld>
            <a:endParaRPr lang="ko-KR" altLang="en-US">
              <a:solidFill>
                <a:prstClr val="black">
                  <a:tint val="82000"/>
                </a:prstClr>
              </a:solidFill>
            </a:endParaRPr>
          </a:p>
        </p:txBody>
      </p:sp>
    </p:spTree>
    <p:extLst>
      <p:ext uri="{BB962C8B-B14F-4D97-AF65-F5344CB8AC3E}">
        <p14:creationId xmlns:p14="http://schemas.microsoft.com/office/powerpoint/2010/main" val="238053362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Lst>
  <p:txStyles>
    <p:titleStyle>
      <a:lvl1pPr algn="l" defTabSz="914332"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47"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12"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578"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744"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91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ko-KR"/>
      </a:defPPr>
      <a:lvl1pPr marL="0" algn="l" defTabSz="914332" rtl="0" eaLnBrk="1" latinLnBrk="1" hangingPunct="1">
        <a:defRPr sz="1900" kern="1200">
          <a:solidFill>
            <a:schemeClr val="tx1"/>
          </a:solidFill>
          <a:latin typeface="+mn-lt"/>
          <a:ea typeface="+mn-ea"/>
          <a:cs typeface="+mn-cs"/>
        </a:defRPr>
      </a:lvl1pPr>
      <a:lvl2pPr marL="457167" algn="l" defTabSz="914332" rtl="0" eaLnBrk="1" latinLnBrk="1" hangingPunct="1">
        <a:defRPr sz="1900" kern="1200">
          <a:solidFill>
            <a:schemeClr val="tx1"/>
          </a:solidFill>
          <a:latin typeface="+mn-lt"/>
          <a:ea typeface="+mn-ea"/>
          <a:cs typeface="+mn-cs"/>
        </a:defRPr>
      </a:lvl2pPr>
      <a:lvl3pPr marL="914332" algn="l" defTabSz="914332" rtl="0" eaLnBrk="1" latinLnBrk="1" hangingPunct="1">
        <a:defRPr sz="1900" kern="1200">
          <a:solidFill>
            <a:schemeClr val="tx1"/>
          </a:solidFill>
          <a:latin typeface="+mn-lt"/>
          <a:ea typeface="+mn-ea"/>
          <a:cs typeface="+mn-cs"/>
        </a:defRPr>
      </a:lvl3pPr>
      <a:lvl4pPr marL="1371498" algn="l" defTabSz="914332" rtl="0" eaLnBrk="1" latinLnBrk="1" hangingPunct="1">
        <a:defRPr sz="1900" kern="1200">
          <a:solidFill>
            <a:schemeClr val="tx1"/>
          </a:solidFill>
          <a:latin typeface="+mn-lt"/>
          <a:ea typeface="+mn-ea"/>
          <a:cs typeface="+mn-cs"/>
        </a:defRPr>
      </a:lvl4pPr>
      <a:lvl5pPr marL="1828664" algn="l" defTabSz="914332" rtl="0" eaLnBrk="1" latinLnBrk="1" hangingPunct="1">
        <a:defRPr sz="1900" kern="1200">
          <a:solidFill>
            <a:schemeClr val="tx1"/>
          </a:solidFill>
          <a:latin typeface="+mn-lt"/>
          <a:ea typeface="+mn-ea"/>
          <a:cs typeface="+mn-cs"/>
        </a:defRPr>
      </a:lvl5pPr>
      <a:lvl6pPr marL="2285830" algn="l" defTabSz="914332" rtl="0" eaLnBrk="1" latinLnBrk="1" hangingPunct="1">
        <a:defRPr sz="1900" kern="1200">
          <a:solidFill>
            <a:schemeClr val="tx1"/>
          </a:solidFill>
          <a:latin typeface="+mn-lt"/>
          <a:ea typeface="+mn-ea"/>
          <a:cs typeface="+mn-cs"/>
        </a:defRPr>
      </a:lvl6pPr>
      <a:lvl7pPr marL="2742994" algn="l" defTabSz="914332" rtl="0" eaLnBrk="1" latinLnBrk="1" hangingPunct="1">
        <a:defRPr sz="1900" kern="1200">
          <a:solidFill>
            <a:schemeClr val="tx1"/>
          </a:solidFill>
          <a:latin typeface="+mn-lt"/>
          <a:ea typeface="+mn-ea"/>
          <a:cs typeface="+mn-cs"/>
        </a:defRPr>
      </a:lvl7pPr>
      <a:lvl8pPr marL="3200160" algn="l" defTabSz="914332" rtl="0" eaLnBrk="1" latinLnBrk="1" hangingPunct="1">
        <a:defRPr sz="1900" kern="1200">
          <a:solidFill>
            <a:schemeClr val="tx1"/>
          </a:solidFill>
          <a:latin typeface="+mn-lt"/>
          <a:ea typeface="+mn-ea"/>
          <a:cs typeface="+mn-cs"/>
        </a:defRPr>
      </a:lvl8pPr>
      <a:lvl9pPr marL="3657327" algn="l" defTabSz="914332" rtl="0" eaLnBrk="1" latinLnBrk="1"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BEDEB"/>
        </a:solidFill>
        <a:effectLst/>
      </p:bgPr>
    </p:bg>
    <p:spTree>
      <p:nvGrpSpPr>
        <p:cNvPr id="1" name=""/>
        <p:cNvGrpSpPr/>
        <p:nvPr/>
      </p:nvGrpSpPr>
      <p:grpSpPr>
        <a:xfrm>
          <a:off x="0" y="0"/>
          <a:ext cx="0" cy="0"/>
          <a:chOff x="0" y="0"/>
          <a:chExt cx="0" cy="0"/>
        </a:xfrm>
      </p:grpSpPr>
      <p:sp>
        <p:nvSpPr>
          <p:cNvPr id="1026" name="Rectangle 6">
            <a:extLst>
              <a:ext uri="{FF2B5EF4-FFF2-40B4-BE49-F238E27FC236}">
                <a16:creationId xmlns:a16="http://schemas.microsoft.com/office/drawing/2014/main" id="{8AF0341E-AA8A-8B1D-5B8B-8A579F2AA0F0}"/>
              </a:ext>
            </a:extLst>
          </p:cNvPr>
          <p:cNvSpPr>
            <a:spLocks noChangeArrowheads="1"/>
          </p:cNvSpPr>
          <p:nvPr/>
        </p:nvSpPr>
        <p:spPr bwMode="auto">
          <a:xfrm>
            <a:off x="4718050" y="0"/>
            <a:ext cx="7473950"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Title Placeholder 1">
            <a:extLst>
              <a:ext uri="{FF2B5EF4-FFF2-40B4-BE49-F238E27FC236}">
                <a16:creationId xmlns:a16="http://schemas.microsoft.com/office/drawing/2014/main" id="{D72F1B86-D27E-1154-97E1-699C500C6013}"/>
              </a:ext>
            </a:extLst>
          </p:cNvPr>
          <p:cNvSpPr txBox="1">
            <a:spLocks noGrp="1"/>
          </p:cNvSpPr>
          <p:nvPr>
            <p:ph type="title"/>
          </p:nvPr>
        </p:nvSpPr>
        <p:spPr>
          <a:xfrm>
            <a:off x="642938" y="704850"/>
            <a:ext cx="3411537"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title style</a:t>
            </a:r>
          </a:p>
        </p:txBody>
      </p:sp>
      <p:sp>
        <p:nvSpPr>
          <p:cNvPr id="4" name="Text Placeholder 2">
            <a:extLst>
              <a:ext uri="{FF2B5EF4-FFF2-40B4-BE49-F238E27FC236}">
                <a16:creationId xmlns:a16="http://schemas.microsoft.com/office/drawing/2014/main" id="{1C611764-0ECA-8344-F314-8206CFF05ED8}"/>
              </a:ext>
            </a:extLst>
          </p:cNvPr>
          <p:cNvSpPr txBox="1">
            <a:spLocks noGrp="1"/>
          </p:cNvSpPr>
          <p:nvPr>
            <p:ph type="body" idx="1"/>
          </p:nvPr>
        </p:nvSpPr>
        <p:spPr>
          <a:xfrm>
            <a:off x="5376863" y="704850"/>
            <a:ext cx="6172200"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3">
            <a:extLst>
              <a:ext uri="{FF2B5EF4-FFF2-40B4-BE49-F238E27FC236}">
                <a16:creationId xmlns:a16="http://schemas.microsoft.com/office/drawing/2014/main" id="{4053DC96-0A76-A142-831A-019FDB2CF768}"/>
              </a:ext>
            </a:extLst>
          </p:cNvPr>
          <p:cNvSpPr txBox="1">
            <a:spLocks noGrp="1"/>
          </p:cNvSpPr>
          <p:nvPr>
            <p:ph type="dt" sz="half" idx="2"/>
          </p:nvPr>
        </p:nvSpPr>
        <p:spPr>
          <a:xfrm>
            <a:off x="5376863" y="6308725"/>
            <a:ext cx="4549775"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2/1/20XX</a:t>
            </a:r>
          </a:p>
        </p:txBody>
      </p:sp>
      <p:sp>
        <p:nvSpPr>
          <p:cNvPr id="6" name="Footer Placeholder 4">
            <a:extLst>
              <a:ext uri="{FF2B5EF4-FFF2-40B4-BE49-F238E27FC236}">
                <a16:creationId xmlns:a16="http://schemas.microsoft.com/office/drawing/2014/main" id="{6C1AD8A4-835A-2B06-6F43-04FDC9C0B670}"/>
              </a:ext>
            </a:extLst>
          </p:cNvPr>
          <p:cNvSpPr txBox="1">
            <a:spLocks noGrp="1"/>
          </p:cNvSpPr>
          <p:nvPr>
            <p:ph type="ftr" sz="quarter" idx="3"/>
          </p:nvPr>
        </p:nvSpPr>
        <p:spPr>
          <a:xfrm>
            <a:off x="642938" y="6308725"/>
            <a:ext cx="3411537"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Presentation Title</a:t>
            </a:r>
          </a:p>
        </p:txBody>
      </p:sp>
      <p:sp>
        <p:nvSpPr>
          <p:cNvPr id="7" name="Slide Number Placeholder 5">
            <a:extLst>
              <a:ext uri="{FF2B5EF4-FFF2-40B4-BE49-F238E27FC236}">
                <a16:creationId xmlns:a16="http://schemas.microsoft.com/office/drawing/2014/main" id="{6DD48617-C65F-742D-A94F-62E51CB54362}"/>
              </a:ext>
            </a:extLst>
          </p:cNvPr>
          <p:cNvSpPr txBox="1">
            <a:spLocks noGrp="1"/>
          </p:cNvSpPr>
          <p:nvPr>
            <p:ph type="sldNum" sz="quarter" idx="4"/>
          </p:nvPr>
        </p:nvSpPr>
        <p:spPr>
          <a:xfrm>
            <a:off x="10569575" y="6308725"/>
            <a:ext cx="979488" cy="457200"/>
          </a:xfrm>
          <a:prstGeom prst="rect">
            <a:avLst/>
          </a:prstGeom>
          <a:noFill/>
          <a:ln>
            <a:noFill/>
          </a:ln>
        </p:spPr>
        <p:txBody>
          <a:bodyPr vert="horz" wrap="square" lIns="109728" tIns="109728" rIns="109728" bIns="91440" numCol="1" anchor="b" anchorCtr="0" compatLnSpc="1">
            <a:prstTxWarp prst="textNoShape">
              <a:avLst/>
            </a:prstTxWarp>
            <a:noAutofit/>
          </a:bodyPr>
          <a:lstStyle>
            <a:lvl1pPr algn="r" eaLnBrk="1" hangingPunct="1">
              <a:defRPr sz="1600" b="1">
                <a:solidFill>
                  <a:srgbClr val="404040"/>
                </a:solidFill>
                <a:latin typeface="Meiryo" panose="020B0400000000000000" pitchFamily="34" charset="-128"/>
                <a:ea typeface="굴림" panose="020B0600000101010101" pitchFamily="50" charset="-127"/>
              </a:defRPr>
            </a:lvl1pPr>
          </a:lstStyle>
          <a:p>
            <a:pPr>
              <a:defRPr/>
            </a:pPr>
            <a:fld id="{733C11A0-5974-4AE1-847E-5D2646535D5B}" type="slidenum">
              <a:rPr lang="en-GB" altLang="ko-KR"/>
              <a:pPr>
                <a:defRPr/>
              </a:pPr>
              <a:t>‹#›</a:t>
            </a:fld>
            <a:endParaRPr lang="en-GB" altLang="ko-KR"/>
          </a:p>
        </p:txBody>
      </p:sp>
      <p:sp>
        <p:nvSpPr>
          <p:cNvPr id="1032" name="Rectangle 20">
            <a:extLst>
              <a:ext uri="{FF2B5EF4-FFF2-40B4-BE49-F238E27FC236}">
                <a16:creationId xmlns:a16="http://schemas.microsoft.com/office/drawing/2014/main" id="{B5897E6D-7B4B-6C57-0E40-D2304575AFD1}"/>
              </a:ext>
            </a:extLst>
          </p:cNvPr>
          <p:cNvSpPr>
            <a:spLocks noChangeArrowheads="1"/>
          </p:cNvSpPr>
          <p:nvPr/>
        </p:nvSpPr>
        <p:spPr bwMode="auto">
          <a:xfrm rot="5400013">
            <a:off x="1257300"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3" r:id="rId14"/>
  </p:sldLayoutIdLst>
  <p:transition spd="slow"/>
  <p:txStyles>
    <p:titleStyle>
      <a:lvl1pPr algn="l" rtl="0" eaLnBrk="0" fontAlgn="base" hangingPunct="0">
        <a:lnSpc>
          <a:spcPct val="150000"/>
        </a:lnSpc>
        <a:spcBef>
          <a:spcPct val="0"/>
        </a:spcBef>
        <a:spcAft>
          <a:spcPct val="0"/>
        </a:spcAft>
        <a:defRPr lang="en-GB" sz="3600" b="1" kern="1200" spc="150">
          <a:solidFill>
            <a:srgbClr val="404040"/>
          </a:solidFill>
          <a:latin typeface="Meiryo"/>
        </a:defRPr>
      </a:lvl1pPr>
      <a:lvl2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2pPr>
      <a:lvl3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3pPr>
      <a:lvl4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4pPr>
      <a:lvl5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5pPr>
      <a:lvl6pPr marL="457200" algn="l" rtl="0" eaLnBrk="0" fontAlgn="base">
        <a:lnSpc>
          <a:spcPct val="150000"/>
        </a:lnSpc>
        <a:spcBef>
          <a:spcPct val="0"/>
        </a:spcBef>
        <a:spcAft>
          <a:spcPct val="0"/>
        </a:spcAft>
        <a:defRPr sz="3600" b="1">
          <a:solidFill>
            <a:srgbClr val="404040"/>
          </a:solidFill>
          <a:latin typeface="Meiryo" panose="020B0604030504040204" pitchFamily="34" charset="-128"/>
        </a:defRPr>
      </a:lvl6pPr>
      <a:lvl7pPr marL="914400" algn="l" rtl="0" eaLnBrk="0" fontAlgn="base">
        <a:lnSpc>
          <a:spcPct val="150000"/>
        </a:lnSpc>
        <a:spcBef>
          <a:spcPct val="0"/>
        </a:spcBef>
        <a:spcAft>
          <a:spcPct val="0"/>
        </a:spcAft>
        <a:defRPr sz="3600" b="1">
          <a:solidFill>
            <a:srgbClr val="404040"/>
          </a:solidFill>
          <a:latin typeface="Meiryo" panose="020B0604030504040204" pitchFamily="34" charset="-128"/>
        </a:defRPr>
      </a:lvl7pPr>
      <a:lvl8pPr marL="1371600" algn="l" rtl="0" eaLnBrk="0" fontAlgn="base">
        <a:lnSpc>
          <a:spcPct val="150000"/>
        </a:lnSpc>
        <a:spcBef>
          <a:spcPct val="0"/>
        </a:spcBef>
        <a:spcAft>
          <a:spcPct val="0"/>
        </a:spcAft>
        <a:defRPr sz="3600" b="1">
          <a:solidFill>
            <a:srgbClr val="404040"/>
          </a:solidFill>
          <a:latin typeface="Meiryo" panose="020B0604030504040204" pitchFamily="34" charset="-128"/>
        </a:defRPr>
      </a:lvl8pPr>
      <a:lvl9pPr marL="1828800" algn="l" rtl="0" eaLnBrk="0" fontAlgn="base">
        <a:lnSpc>
          <a:spcPct val="150000"/>
        </a:lnSpc>
        <a:spcBef>
          <a:spcPct val="0"/>
        </a:spcBef>
        <a:spcAft>
          <a:spcPct val="0"/>
        </a:spcAft>
        <a:defRPr sz="3600" b="1">
          <a:solidFill>
            <a:srgbClr val="404040"/>
          </a:solidFill>
          <a:latin typeface="Meiryo" panose="020B0604030504040204" pitchFamily="34" charset="-128"/>
        </a:defRPr>
      </a:lvl9pPr>
    </p:titleStyle>
    <p:bodyStyle>
      <a:lvl1pPr algn="l" rtl="0" eaLnBrk="0" fontAlgn="base" hangingPunct="0">
        <a:lnSpc>
          <a:spcPct val="140000"/>
        </a:lnSpc>
        <a:spcBef>
          <a:spcPts val="925"/>
        </a:spcBef>
        <a:spcAft>
          <a:spcPct val="0"/>
        </a:spcAft>
        <a:defRPr lang="en-GB" b="1" kern="1200" spc="150">
          <a:solidFill>
            <a:srgbClr val="404040"/>
          </a:solidFill>
          <a:latin typeface="Meiryo"/>
        </a:defRPr>
      </a:lvl1pPr>
      <a:lvl2pPr lvl="1" algn="l" rtl="0" eaLnBrk="0" fontAlgn="base" hangingPunct="0">
        <a:lnSpc>
          <a:spcPct val="140000"/>
        </a:lnSpc>
        <a:spcBef>
          <a:spcPts val="925"/>
        </a:spcBef>
        <a:spcAft>
          <a:spcPct val="0"/>
        </a:spcAft>
        <a:defRPr lang="en-GB" sz="1600" kern="1200" spc="150">
          <a:solidFill>
            <a:srgbClr val="404040"/>
          </a:solidFill>
          <a:latin typeface="Meiryo"/>
        </a:defRPr>
      </a:lvl2pPr>
      <a:lvl3pPr lvl="2"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3pPr>
      <a:lvl4pPr lvl="3"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kern="1200" spc="150">
          <a:solidFill>
            <a:srgbClr val="404040"/>
          </a:solidFill>
          <a:latin typeface="Meiryo"/>
        </a:defRPr>
      </a:lvl4pPr>
      <a:lvl5pPr lvl="4"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youtube.com/watch?v=8XWS9CScaSI"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dirty="0">
                <a:latin typeface="맑은 고딕"/>
                <a:ea typeface="맑은 고딕"/>
              </a:rPr>
              <a:t>2026</a:t>
            </a:r>
            <a:r>
              <a:rPr lang="ko-KR" altLang="en-US" sz="2000">
                <a:latin typeface="맑은 고딕"/>
                <a:ea typeface="맑은 고딕"/>
              </a:rPr>
              <a:t>년 4월 7일</a:t>
            </a:r>
            <a:r>
              <a:rPr lang="en-US" altLang="ko-KR" sz="2000">
                <a:latin typeface="맑은 고딕"/>
                <a:ea typeface="맑은 고딕"/>
              </a:rPr>
              <a:t>(</a:t>
            </a:r>
            <a:r>
              <a:rPr lang="ko-KR" altLang="en-US" sz="2000">
                <a:latin typeface="맑은 고딕"/>
                <a:ea typeface="맑은 고딕"/>
              </a:rPr>
              <a:t>화</a:t>
            </a:r>
            <a:r>
              <a:rPr lang="en-US" altLang="ko-KR" sz="2000">
                <a:latin typeface="맑은 고딕"/>
                <a:ea typeface="맑은 고딕"/>
              </a:rPr>
              <a:t>) pm7:30-9:00/Zoom </a:t>
            </a:r>
            <a:endParaRPr lang="en-US" altLang="ko-KR" sz="2000"/>
          </a:p>
          <a:p>
            <a:pPr marL="285750" indent="-285750">
              <a:lnSpc>
                <a:spcPct val="100000"/>
              </a:lnSpc>
              <a:buFont typeface="Arial" panose="020B0604020202020204" pitchFamily="34" charset="0"/>
              <a:buChar char="•"/>
            </a:pPr>
            <a:r>
              <a:rPr lang="ko-KR" altLang="en-US" sz="2000" dirty="0">
                <a:ea typeface="맑은 고딕"/>
              </a:rPr>
              <a:t>회의 </a:t>
            </a:r>
            <a:r>
              <a:rPr lang="en-US" altLang="ko-KR" sz="2000" dirty="0">
                <a:ea typeface="맑은 고딕"/>
              </a:rPr>
              <a:t>ID 4286956103</a:t>
            </a:r>
            <a:endParaRPr lang="ko-KR" altLang="en-US" sz="2000" dirty="0">
              <a:ea typeface="맑은 고딕"/>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81FA27-A6D2-35BC-8DA7-FAFF82A08349}"/>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8D8A899F-66D4-93E6-82C4-B537CCB25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내용 개체 틀 3" descr="텍스트, 만화 영화, 애니메이션, 클립아트이(가) 표시된 사진&#10;&#10;AI 생성 콘텐츠는 정확하지 않을 수 있습니다.">
            <a:extLst>
              <a:ext uri="{FF2B5EF4-FFF2-40B4-BE49-F238E27FC236}">
                <a16:creationId xmlns:a16="http://schemas.microsoft.com/office/drawing/2014/main" id="{B29853AD-2BC5-5829-3D1E-B1AE6DEF5FB5}"/>
              </a:ext>
            </a:extLst>
          </p:cNvPr>
          <p:cNvPicPr>
            <a:picLocks noChangeAspect="1"/>
          </p:cNvPicPr>
          <p:nvPr/>
        </p:nvPicPr>
        <p:blipFill>
          <a:blip r:embed="rId3"/>
          <a:srcRect l="14049" r="14049"/>
          <a:stretch>
            <a:fillRect/>
          </a:stretch>
        </p:blipFill>
        <p:spPr>
          <a:xfrm>
            <a:off x="3522468" y="10"/>
            <a:ext cx="8669532" cy="6857990"/>
          </a:xfrm>
          <a:prstGeom prst="rect">
            <a:avLst/>
          </a:prstGeom>
        </p:spPr>
      </p:pic>
      <p:sp>
        <p:nvSpPr>
          <p:cNvPr id="46" name="Rectangle 45">
            <a:extLst>
              <a:ext uri="{FF2B5EF4-FFF2-40B4-BE49-F238E27FC236}">
                <a16:creationId xmlns:a16="http://schemas.microsoft.com/office/drawing/2014/main" id="{533CCC98-81CD-B391-B2FF-C20CEFE6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60121BA8-DBBC-F10B-3098-746D55650E04}"/>
              </a:ext>
            </a:extLst>
          </p:cNvPr>
          <p:cNvSpPr>
            <a:spLocks noGrp="1"/>
          </p:cNvSpPr>
          <p:nvPr>
            <p:ph type="title"/>
          </p:nvPr>
        </p:nvSpPr>
        <p:spPr>
          <a:xfrm>
            <a:off x="416997" y="1161288"/>
            <a:ext cx="3860457" cy="1124712"/>
          </a:xfrm>
        </p:spPr>
        <p:txBody>
          <a:bodyPr anchor="b">
            <a:normAutofit/>
          </a:bodyPr>
          <a:lstStyle/>
          <a:p>
            <a:r>
              <a:rPr lang="ko-KR" altLang="en-US" sz="2800">
                <a:solidFill>
                  <a:schemeClr val="bg1"/>
                </a:solidFill>
                <a:ea typeface="맑은 고딕"/>
              </a:rPr>
              <a:t>어린이 영상 : 박해이해</a:t>
            </a:r>
          </a:p>
        </p:txBody>
      </p:sp>
      <p:sp>
        <p:nvSpPr>
          <p:cNvPr id="48" name="Rectangle 47">
            <a:extLst>
              <a:ext uri="{FF2B5EF4-FFF2-40B4-BE49-F238E27FC236}">
                <a16:creationId xmlns:a16="http://schemas.microsoft.com/office/drawing/2014/main" id="{DB9DB259-63CD-6321-1118-CA3BEC883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0" name="Rectangle 49">
            <a:extLst>
              <a:ext uri="{FF2B5EF4-FFF2-40B4-BE49-F238E27FC236}">
                <a16:creationId xmlns:a16="http://schemas.microsoft.com/office/drawing/2014/main" id="{8BFE3E7E-1B00-1E7B-0216-A594459CD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Content Placeholder 7">
            <a:extLst>
              <a:ext uri="{FF2B5EF4-FFF2-40B4-BE49-F238E27FC236}">
                <a16:creationId xmlns:a16="http://schemas.microsoft.com/office/drawing/2014/main" id="{1F389A3D-4D9D-83CE-5451-0FD5BA38552D}"/>
              </a:ext>
            </a:extLst>
          </p:cNvPr>
          <p:cNvSpPr>
            <a:spLocks noGrp="1"/>
          </p:cNvSpPr>
          <p:nvPr>
            <p:ph idx="1"/>
          </p:nvPr>
        </p:nvSpPr>
        <p:spPr>
          <a:xfrm>
            <a:off x="371094" y="2718054"/>
            <a:ext cx="3438906" cy="3207258"/>
          </a:xfrm>
        </p:spPr>
        <p:txBody>
          <a:bodyPr anchor="t">
            <a:normAutofit/>
          </a:bodyPr>
          <a:lstStyle/>
          <a:p>
            <a:r>
              <a:rPr lang="ko-KR" altLang="en-US" sz="1700" dirty="0">
                <a:solidFill>
                  <a:schemeClr val="bg1"/>
                </a:solidFill>
                <a:ea typeface="맑은 고딕"/>
              </a:rPr>
              <a:t>영상 시청을 위해서</a:t>
            </a:r>
            <a:endParaRPr lang="en-US" altLang="ko-KR" sz="1700" dirty="0">
              <a:solidFill>
                <a:schemeClr val="bg1"/>
              </a:solidFill>
              <a:ea typeface="맑은 고딕"/>
            </a:endParaRPr>
          </a:p>
          <a:p>
            <a:pPr marL="0" indent="0">
              <a:buNone/>
            </a:pPr>
            <a:r>
              <a:rPr lang="ko-KR" altLang="en-US" sz="1700" dirty="0">
                <a:solidFill>
                  <a:schemeClr val="bg1"/>
                </a:solidFill>
                <a:ea typeface="맑은 고딕"/>
              </a:rPr>
              <a:t> </a:t>
            </a:r>
            <a:r>
              <a:rPr lang="ko-KR" altLang="en-US" sz="1700" dirty="0">
                <a:solidFill>
                  <a:srgbClr val="FF0000"/>
                </a:solidFill>
                <a:ea typeface="맑은 고딕"/>
                <a:hlinkClick r:id="rId4">
                  <a:extLst>
                    <a:ext uri="{A12FA001-AC4F-418D-AE19-62706E023703}">
                      <ahyp:hlinkClr xmlns:ahyp="http://schemas.microsoft.com/office/drawing/2018/hyperlinkcolor" val="tx"/>
                    </a:ext>
                  </a:extLst>
                </a:hlinkClick>
              </a:rPr>
              <a:t>여기</a:t>
            </a:r>
            <a:r>
              <a:rPr lang="ko-KR" altLang="en-US" sz="1700">
                <a:solidFill>
                  <a:schemeClr val="bg1"/>
                </a:solidFill>
                <a:ea typeface="맑은 고딕"/>
              </a:rPr>
              <a:t>를 클릭해 주세요.</a:t>
            </a:r>
          </a:p>
        </p:txBody>
      </p:sp>
    </p:spTree>
    <p:extLst>
      <p:ext uri="{BB962C8B-B14F-4D97-AF65-F5344CB8AC3E}">
        <p14:creationId xmlns:p14="http://schemas.microsoft.com/office/powerpoint/2010/main" val="108721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F28-9144-1722-5AD6-3984767E00C6}"/>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64F36B03-8D4D-B2DE-7DF8-9578AE3C729E}"/>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0BFBD0EB-07E2-ADDE-8BA4-7C6CD5E82F8D}"/>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4783A041-23E8-7571-A76F-0B17C023DD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F26C3B53-4D66-A48C-D032-50CB13003A4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B62C8F07-A8C4-06A5-F46A-8E22CFA6DA11}"/>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0EBC9FCA-DE11-B379-C8D8-8D935960EA7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2058803B-F527-FFBA-BB59-E73F86B44136}"/>
              </a:ext>
            </a:extLst>
          </p:cNvPr>
          <p:cNvSpPr>
            <a:spLocks noGrp="1"/>
          </p:cNvSpPr>
          <p:nvPr>
            <p:ph type="ctrTitle"/>
          </p:nvPr>
        </p:nvSpPr>
        <p:spPr>
          <a:xfrm>
            <a:off x="1524000" y="845261"/>
            <a:ext cx="9144000" cy="820121"/>
          </a:xfrm>
        </p:spPr>
        <p:txBody>
          <a:bodyPr anchor="ctr">
            <a:noAutofit/>
          </a:bodyPr>
          <a:lstStyle/>
          <a:p>
            <a:pPr>
              <a:lnSpc>
                <a:spcPct val="150000"/>
              </a:lnSpc>
            </a:pPr>
            <a:r>
              <a:rPr lang="en-US" altLang="ko-KR" sz="4400">
                <a:effectLst>
                  <a:outerShdw blurRad="38100" dist="38100" dir="2700000" algn="tl">
                    <a:srgbClr val="000000">
                      <a:alpha val="43137"/>
                    </a:srgbClr>
                  </a:outerShdw>
                </a:effectLst>
                <a:latin typeface="NanumGothicExtraBold"/>
                <a:ea typeface="NanumGothicExtraBold"/>
              </a:rPr>
              <a:t>약1:22</a:t>
            </a:r>
            <a:endParaRPr lang="ko-KR" altLang="en-US" sz="4400">
              <a:effectLst>
                <a:outerShdw blurRad="38100" dist="38100" dir="2700000" algn="tl">
                  <a:srgbClr val="000000">
                    <a:alpha val="43137"/>
                  </a:srgbClr>
                </a:outerShdw>
              </a:effectLst>
              <a:latin typeface="NanumGothicExtraBold"/>
              <a:ea typeface="NanumGothicExtraBold"/>
            </a:endParaRPr>
          </a:p>
        </p:txBody>
      </p:sp>
      <p:sp>
        <p:nvSpPr>
          <p:cNvPr id="21" name="부제목 2">
            <a:extLst>
              <a:ext uri="{FF2B5EF4-FFF2-40B4-BE49-F238E27FC236}">
                <a16:creationId xmlns:a16="http://schemas.microsoft.com/office/drawing/2014/main" id="{C2245411-C629-2699-08F5-8CC1F31E00F8}"/>
              </a:ext>
            </a:extLst>
          </p:cNvPr>
          <p:cNvSpPr>
            <a:spLocks noGrp="1"/>
          </p:cNvSpPr>
          <p:nvPr>
            <p:ph type="subTitle" idx="1"/>
          </p:nvPr>
        </p:nvSpPr>
        <p:spPr>
          <a:xfrm>
            <a:off x="1524000" y="1873833"/>
            <a:ext cx="9144000" cy="1655762"/>
          </a:xfrm>
        </p:spPr>
        <p:txBody>
          <a:bodyPr anchor="ctr">
            <a:normAutofit/>
          </a:bodyPr>
          <a:lstStyle/>
          <a:p>
            <a:pPr>
              <a:lnSpc>
                <a:spcPct val="150000"/>
              </a:lnSpc>
            </a:pPr>
            <a:r>
              <a:rPr lang="en-US" altLang="ko-KR" sz="1100" dirty="0">
                <a:effectLst>
                  <a:outerShdw blurRad="38100" dist="38100" dir="2700000" algn="tl">
                    <a:srgbClr val="000000">
                      <a:alpha val="43137"/>
                    </a:srgbClr>
                  </a:outerShdw>
                </a:effectLst>
                <a:latin typeface="NanumGothicExtraBold"/>
                <a:ea typeface="NanumGothicExtraBold"/>
              </a:rPr>
              <a:t>22 </a:t>
            </a:r>
            <a:r>
              <a:rPr lang="ko-KR" altLang="en-US" sz="2000">
                <a:effectLst>
                  <a:outerShdw blurRad="38100" dist="38100" dir="2700000" algn="tl">
                    <a:srgbClr val="000000">
                      <a:alpha val="43137"/>
                    </a:srgbClr>
                  </a:outerShdw>
                </a:effectLst>
                <a:latin typeface="NanumGothicExtraBold"/>
                <a:ea typeface="NanumGothicExtraBold"/>
              </a:rPr>
              <a:t>너희는 말씀을 행하는 자가 되고, 듣기만 하여 자신을 속이는 자가 되지 말라.</a:t>
            </a:r>
          </a:p>
        </p:txBody>
      </p:sp>
      <p:cxnSp>
        <p:nvCxnSpPr>
          <p:cNvPr id="22" name="직선 연결선 21">
            <a:extLst>
              <a:ext uri="{FF2B5EF4-FFF2-40B4-BE49-F238E27FC236}">
                <a16:creationId xmlns:a16="http://schemas.microsoft.com/office/drawing/2014/main" id="{6B9D2C34-FA72-821E-7DA3-28ED475EB770}"/>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54D409-2FCD-710A-4EE1-267CD9C19F37}"/>
              </a:ext>
            </a:extLst>
          </p:cNvPr>
          <p:cNvSpPr txBox="1"/>
          <p:nvPr/>
        </p:nvSpPr>
        <p:spPr>
          <a:xfrm>
            <a:off x="1729212" y="4472412"/>
            <a:ext cx="8938784" cy="861774"/>
          </a:xfrm>
          <a:prstGeom prst="rect">
            <a:avLst/>
          </a:prstGeom>
          <a:noFill/>
        </p:spPr>
        <p:txBody>
          <a:bodyPr wrap="square" lIns="91440" tIns="45720" rIns="91440" bIns="45720" rtlCol="0" anchor="t">
            <a:spAutoFit/>
          </a:bodyPr>
          <a:lstStyle/>
          <a:p>
            <a:pPr algn="ctr"/>
            <a:r>
              <a:rPr lang="en-US" altLang="ko-KR" sz="1100" dirty="0">
                <a:ea typeface="맑은 고딕"/>
              </a:rPr>
              <a:t>22 </a:t>
            </a:r>
            <a:r>
              <a:rPr lang="en-US" altLang="ko-KR" dirty="0">
                <a:ea typeface="맑은 고딕"/>
              </a:rPr>
              <a:t>Do not merely listen to the word, and so deceive yourselves. Do what it says.</a:t>
            </a:r>
          </a:p>
          <a:p>
            <a:pPr algn="ctr"/>
            <a:endParaRPr lang="en-US" altLang="ko-KR" dirty="0">
              <a:ea typeface="맑은 고딕"/>
            </a:endParaRPr>
          </a:p>
          <a:p>
            <a:pPr algn="ctr"/>
            <a:r>
              <a:rPr lang="en-US" sz="1400">
                <a:ea typeface="+mn-lt"/>
                <a:cs typeface="+mn-lt"/>
              </a:rPr>
              <a:t>왜 </a:t>
            </a:r>
            <a:r>
              <a:rPr lang="ko-KR" altLang="en-US" sz="1400">
                <a:ea typeface="+mn-lt"/>
                <a:cs typeface="+mn-lt"/>
              </a:rPr>
              <a:t>우리는</a:t>
            </a:r>
            <a:r>
              <a:rPr lang="en-US" sz="1400">
                <a:ea typeface="+mn-lt"/>
                <a:cs typeface="+mn-lt"/>
              </a:rPr>
              <a:t> “</a:t>
            </a:r>
            <a:r>
              <a:rPr lang="ko-KR" altLang="en-US" sz="1400">
                <a:ea typeface="+mn-lt"/>
                <a:cs typeface="+mn-lt"/>
              </a:rPr>
              <a:t>말씀을</a:t>
            </a:r>
            <a:r>
              <a:rPr lang="en-US" sz="1400" dirty="0">
                <a:ea typeface="+mn-lt"/>
                <a:cs typeface="+mn-lt"/>
              </a:rPr>
              <a:t> </a:t>
            </a:r>
            <a:r>
              <a:rPr lang="ko-KR" altLang="en-US" sz="1400">
                <a:ea typeface="+mn-lt"/>
                <a:cs typeface="+mn-lt"/>
              </a:rPr>
              <a:t>실천하는</a:t>
            </a:r>
            <a:r>
              <a:rPr lang="en-US" sz="1400" dirty="0">
                <a:ea typeface="+mn-lt"/>
                <a:cs typeface="+mn-lt"/>
              </a:rPr>
              <a:t> </a:t>
            </a:r>
            <a:r>
              <a:rPr lang="ko-KR" altLang="en-US" sz="1400">
                <a:ea typeface="+mn-lt"/>
                <a:cs typeface="+mn-lt"/>
              </a:rPr>
              <a:t>사람</a:t>
            </a:r>
            <a:r>
              <a:rPr lang="en-US" sz="1400">
                <a:ea typeface="+mn-lt"/>
                <a:cs typeface="+mn-lt"/>
              </a:rPr>
              <a:t>”</a:t>
            </a:r>
            <a:r>
              <a:rPr lang="ko-KR" altLang="en-US" sz="1400">
                <a:ea typeface="+mn-lt"/>
                <a:cs typeface="+mn-lt"/>
              </a:rPr>
              <a:t>이</a:t>
            </a:r>
            <a:r>
              <a:rPr lang="en-US" sz="1400" dirty="0">
                <a:ea typeface="+mn-lt"/>
                <a:cs typeface="+mn-lt"/>
              </a:rPr>
              <a:t> </a:t>
            </a:r>
            <a:r>
              <a:rPr lang="ko-KR" altLang="en-US" sz="1400">
                <a:ea typeface="+mn-lt"/>
                <a:cs typeface="+mn-lt"/>
              </a:rPr>
              <a:t>되어야</a:t>
            </a:r>
            <a:r>
              <a:rPr lang="en-US" sz="1400" dirty="0">
                <a:ea typeface="+mn-lt"/>
                <a:cs typeface="+mn-lt"/>
              </a:rPr>
              <a:t> </a:t>
            </a:r>
            <a:r>
              <a:rPr lang="ko-KR" altLang="en-US" sz="1400">
                <a:ea typeface="+mn-lt"/>
                <a:cs typeface="+mn-lt"/>
              </a:rPr>
              <a:t>할까요</a:t>
            </a:r>
            <a:r>
              <a:rPr lang="en-US" sz="1400">
                <a:ea typeface="+mn-lt"/>
                <a:cs typeface="+mn-lt"/>
              </a:rPr>
              <a:t>? </a:t>
            </a:r>
            <a:endParaRPr lang="en-US"/>
          </a:p>
        </p:txBody>
      </p:sp>
    </p:spTree>
    <p:extLst>
      <p:ext uri="{BB962C8B-B14F-4D97-AF65-F5344CB8AC3E}">
        <p14:creationId xmlns:p14="http://schemas.microsoft.com/office/powerpoint/2010/main" val="42165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그림 개체 틀 4" descr="차량, 육상 차량, 야외, 바퀴이(가) 표시된 사진&#10;&#10;AI가 생성한 콘텐츠에는 오류가 있을 수 있습니다.">
            <a:extLst>
              <a:ext uri="{FF2B5EF4-FFF2-40B4-BE49-F238E27FC236}">
                <a16:creationId xmlns:a16="http://schemas.microsoft.com/office/drawing/2014/main" id="{84FD3A31-1465-9F53-E337-FF70673BC59D}"/>
              </a:ext>
            </a:extLst>
          </p:cNvPr>
          <p:cNvPicPr>
            <a:picLocks noGrp="1" noChangeAspect="1"/>
          </p:cNvPicPr>
          <p:nvPr>
            <p:ph sz="quarter" idx="14"/>
          </p:nvPr>
        </p:nvPicPr>
        <p:blipFill>
          <a:blip r:embed="rId2"/>
          <a:srcRect t="1214" b="8442"/>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4E9FE1C7-4F11-068C-530B-61F96C05663B}"/>
              </a:ext>
            </a:extLst>
          </p:cNvPr>
          <p:cNvSpPr txBox="1"/>
          <p:nvPr/>
        </p:nvSpPr>
        <p:spPr>
          <a:xfrm>
            <a:off x="8452720" y="1073715"/>
            <a:ext cx="3661514"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b="1">
                <a:solidFill>
                  <a:schemeClr val="bg1"/>
                </a:solidFill>
                <a:ea typeface="맑은 고딕"/>
              </a:rPr>
              <a:t>너는 일깨어 그 남은 바 죽게 된 것을 굳건하게 하라(계3:2)</a:t>
            </a:r>
          </a:p>
          <a:p>
            <a:endParaRPr lang="ko-KR" altLang="en-US" sz="1400">
              <a:solidFill>
                <a:schemeClr val="bg1"/>
              </a:solidFill>
              <a:ea typeface="맑은 고딕"/>
            </a:endParaRPr>
          </a:p>
          <a:p>
            <a:r>
              <a:rPr lang="ko-KR" altLang="en-US" sz="1400" err="1">
                <a:solidFill>
                  <a:schemeClr val="bg1"/>
                </a:solidFill>
                <a:ea typeface="맑은 고딕"/>
              </a:rPr>
              <a:t>Wake</a:t>
            </a:r>
            <a:r>
              <a:rPr lang="ko-KR" altLang="en-US" sz="1400">
                <a:solidFill>
                  <a:schemeClr val="bg1"/>
                </a:solidFill>
                <a:ea typeface="맑은 고딕"/>
              </a:rPr>
              <a:t> </a:t>
            </a:r>
            <a:r>
              <a:rPr lang="ko-KR" altLang="en-US" sz="1400" err="1">
                <a:solidFill>
                  <a:schemeClr val="bg1"/>
                </a:solidFill>
                <a:ea typeface="맑은 고딕"/>
              </a:rPr>
              <a:t>up</a:t>
            </a:r>
            <a:r>
              <a:rPr lang="ko-KR" altLang="en-US" sz="1400">
                <a:solidFill>
                  <a:schemeClr val="bg1"/>
                </a:solidFill>
                <a:ea typeface="맑은 고딕"/>
              </a:rPr>
              <a:t>! </a:t>
            </a:r>
            <a:endParaRPr lang="ko-KR">
              <a:solidFill>
                <a:schemeClr val="bg1"/>
              </a:solidFill>
            </a:endParaRPr>
          </a:p>
          <a:p>
            <a:r>
              <a:rPr lang="ko-KR" altLang="en-US" sz="1400" err="1">
                <a:solidFill>
                  <a:schemeClr val="bg1"/>
                </a:solidFill>
                <a:ea typeface="맑은 고딕"/>
              </a:rPr>
              <a:t>Strengthen</a:t>
            </a:r>
            <a:r>
              <a:rPr lang="ko-KR" altLang="en-US" sz="1400">
                <a:solidFill>
                  <a:schemeClr val="bg1"/>
                </a:solidFill>
                <a:ea typeface="맑은 고딕"/>
              </a:rPr>
              <a:t> </a:t>
            </a:r>
            <a:r>
              <a:rPr lang="ko-KR" altLang="en-US" sz="1400" err="1">
                <a:solidFill>
                  <a:schemeClr val="bg1"/>
                </a:solidFill>
                <a:ea typeface="맑은 고딕"/>
              </a:rPr>
              <a:t>what</a:t>
            </a:r>
            <a:r>
              <a:rPr lang="ko-KR" altLang="en-US" sz="1400">
                <a:solidFill>
                  <a:schemeClr val="bg1"/>
                </a:solidFill>
                <a:ea typeface="맑은 고딕"/>
              </a:rPr>
              <a:t> </a:t>
            </a:r>
            <a:r>
              <a:rPr lang="ko-KR" altLang="en-US" sz="1400" err="1">
                <a:solidFill>
                  <a:schemeClr val="bg1"/>
                </a:solidFill>
                <a:ea typeface="맑은 고딕"/>
              </a:rPr>
              <a:t>remains</a:t>
            </a:r>
            <a:r>
              <a:rPr lang="ko-KR" altLang="en-US" sz="1400">
                <a:solidFill>
                  <a:schemeClr val="bg1"/>
                </a:solidFill>
                <a:ea typeface="맑은 고딕"/>
              </a:rPr>
              <a:t> </a:t>
            </a:r>
            <a:endParaRPr lang="ko-KR">
              <a:solidFill>
                <a:schemeClr val="bg1"/>
              </a:solidFill>
              <a:ea typeface="맑은 고딕" panose="020B0503020000020004" pitchFamily="34" charset="-127"/>
            </a:endParaRPr>
          </a:p>
          <a:p>
            <a:r>
              <a:rPr lang="ko-KR" altLang="en-US" sz="1400">
                <a:solidFill>
                  <a:schemeClr val="bg1"/>
                </a:solidFill>
                <a:ea typeface="맑은 고딕"/>
              </a:rPr>
              <a:t>and </a:t>
            </a:r>
            <a:r>
              <a:rPr lang="ko-KR" altLang="en-US" sz="1400" err="1">
                <a:solidFill>
                  <a:schemeClr val="bg1"/>
                </a:solidFill>
                <a:ea typeface="맑은 고딕"/>
              </a:rPr>
              <a:t>is</a:t>
            </a:r>
            <a:r>
              <a:rPr lang="ko-KR" altLang="en-US" sz="1400">
                <a:solidFill>
                  <a:schemeClr val="bg1"/>
                </a:solidFill>
                <a:ea typeface="맑은 고딕"/>
              </a:rPr>
              <a:t> </a:t>
            </a:r>
            <a:r>
              <a:rPr lang="ko-KR" altLang="en-US" sz="1400" err="1">
                <a:solidFill>
                  <a:schemeClr val="bg1"/>
                </a:solidFill>
                <a:ea typeface="맑은 고딕"/>
              </a:rPr>
              <a:t>about</a:t>
            </a:r>
            <a:r>
              <a:rPr lang="ko-KR" altLang="en-US" sz="1400">
                <a:solidFill>
                  <a:schemeClr val="bg1"/>
                </a:solidFill>
                <a:ea typeface="맑은 고딕"/>
              </a:rPr>
              <a:t> </a:t>
            </a:r>
            <a:r>
              <a:rPr lang="ko-KR" altLang="en-US" sz="1400" err="1">
                <a:solidFill>
                  <a:schemeClr val="bg1"/>
                </a:solidFill>
                <a:ea typeface="맑은 고딕"/>
              </a:rPr>
              <a:t>to</a:t>
            </a:r>
            <a:r>
              <a:rPr lang="ko-KR" altLang="en-US" sz="1400">
                <a:solidFill>
                  <a:schemeClr val="bg1"/>
                </a:solidFill>
                <a:ea typeface="맑은 고딕"/>
              </a:rPr>
              <a:t> </a:t>
            </a:r>
            <a:r>
              <a:rPr lang="ko-KR" altLang="en-US" sz="1400" err="1">
                <a:solidFill>
                  <a:schemeClr val="bg1"/>
                </a:solidFill>
                <a:ea typeface="맑은 고딕"/>
              </a:rPr>
              <a:t>die</a:t>
            </a:r>
            <a:r>
              <a:rPr lang="ko-KR" altLang="en-US" sz="1400">
                <a:solidFill>
                  <a:schemeClr val="bg1"/>
                </a:solidFill>
                <a:ea typeface="맑은 고딕"/>
              </a:rPr>
              <a:t>.</a:t>
            </a:r>
            <a:endParaRPr lang="ko-KR">
              <a:solidFill>
                <a:schemeClr val="bg1"/>
              </a:solidFill>
              <a:ea typeface="맑은 고딕"/>
            </a:endParaRPr>
          </a:p>
        </p:txBody>
      </p:sp>
    </p:spTree>
    <p:extLst>
      <p:ext uri="{BB962C8B-B14F-4D97-AF65-F5344CB8AC3E}">
        <p14:creationId xmlns:p14="http://schemas.microsoft.com/office/powerpoint/2010/main" val="46276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675918" y="606928"/>
            <a:ext cx="4511552" cy="612903"/>
          </a:xfrm>
        </p:spPr>
        <p:txBody>
          <a:bodyPr vert="horz" lIns="68544" tIns="34272" rIns="68544" bIns="34272" rtlCol="0" anchor="b" anchorCtr="0">
            <a:normAutofit fontScale="90000"/>
          </a:bodyPr>
          <a:lstStyle/>
          <a:p>
            <a:pPr latinLnBrk="0">
              <a:lnSpc>
                <a:spcPct val="90000"/>
              </a:lnSpc>
            </a:pPr>
            <a:r>
              <a:rPr lang="en-US" altLang="ko-KR" sz="2200">
                <a:solidFill>
                  <a:schemeClr val="tx1">
                    <a:alpha val="75000"/>
                  </a:schemeClr>
                </a:solidFill>
                <a:latin typeface="Aharoni" panose="02010803020104030203" pitchFamily="2" charset="-79"/>
                <a:cs typeface="Aharoni" panose="02010803020104030203" pitchFamily="2" charset="-79"/>
              </a:rPr>
              <a:t>OPEN DOORS CORE VALUE</a:t>
            </a:r>
            <a:r>
              <a:rPr lang="en-US" altLang="ko-KR" sz="1499">
                <a:solidFill>
                  <a:schemeClr val="tx1">
                    <a:alpha val="75000"/>
                  </a:schemeClr>
                </a:solidFill>
                <a:latin typeface="Aharoni" panose="02010803020104030203" pitchFamily="2" charset="-79"/>
                <a:cs typeface="Aharoni" panose="02010803020104030203" pitchFamily="2" charset="-79"/>
              </a:rPr>
              <a:t>/</a:t>
            </a:r>
            <a:r>
              <a:rPr lang="ko-KR" altLang="en-US" sz="1499">
                <a:solidFill>
                  <a:schemeClr val="tx1">
                    <a:alpha val="75000"/>
                  </a:schemeClr>
                </a:solidFill>
                <a:latin typeface="Aharoni" panose="02010803020104030203" pitchFamily="2" charset="-79"/>
                <a:cs typeface="Aharoni" panose="02010803020104030203" pitchFamily="2" charset="-79"/>
              </a:rPr>
              <a:t>핵심가치</a:t>
            </a:r>
            <a:endParaRPr lang="en-US" altLang="ko-KR" sz="1499">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104523" y="1219831"/>
            <a:ext cx="5150728" cy="5198529"/>
          </a:xfrm>
          <a:prstGeom prst="rect">
            <a:avLst/>
          </a:prstGeom>
          <a:noFill/>
        </p:spPr>
      </p:pic>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1457608"/>
            <a:ext cx="4663966" cy="4809842"/>
          </a:xfrm>
        </p:spPr>
        <p:txBody>
          <a:bodyPr vert="horz" lIns="68544" tIns="34272" rIns="68544" bIns="34272" rtlCol="0">
            <a:noAutofit/>
          </a:bodyPr>
          <a:lstStyle/>
          <a:p>
            <a:pPr marL="0" indent="0" latinLnBrk="0">
              <a:lnSpc>
                <a:spcPct val="160000"/>
              </a:lnSpc>
            </a:pPr>
            <a:r>
              <a:rPr lang="en-US" altLang="ko-KR" sz="1200" b="1">
                <a:solidFill>
                  <a:schemeClr val="tx1">
                    <a:alpha val="85000"/>
                  </a:schemeClr>
                </a:solidFill>
              </a:rPr>
              <a:t>1. </a:t>
            </a:r>
            <a:r>
              <a:rPr lang="ko-KR" altLang="en-US" sz="1200" b="1">
                <a:solidFill>
                  <a:schemeClr val="tx1">
                    <a:alpha val="85000"/>
                  </a:schemeClr>
                </a:solidFill>
              </a:rPr>
              <a:t>우리는 그리스도의 몸의 지체이다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part of the Body of Christ.</a:t>
            </a:r>
            <a:br>
              <a:rPr lang="en-US" altLang="ko-KR" sz="1200" b="1">
                <a:solidFill>
                  <a:schemeClr val="tx1">
                    <a:alpha val="85000"/>
                  </a:schemeClr>
                </a:solidFill>
              </a:rPr>
            </a:br>
            <a:r>
              <a:rPr lang="en-US" altLang="ko-KR" sz="1200" b="1">
                <a:solidFill>
                  <a:schemeClr val="tx1">
                    <a:alpha val="85000"/>
                  </a:schemeClr>
                </a:solidFill>
              </a:rPr>
              <a:t>2. </a:t>
            </a:r>
            <a:r>
              <a:rPr lang="ko-KR" altLang="en-US" sz="1200" b="1">
                <a:solidFill>
                  <a:schemeClr val="tx1">
                    <a:alpha val="85000"/>
                  </a:schemeClr>
                </a:solidFill>
              </a:rPr>
              <a:t>우리는 박해 받는 교회를 섬긴다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Persecuted Church driven.</a:t>
            </a:r>
            <a:br>
              <a:rPr lang="en-US" altLang="ko-KR" sz="1200" b="1">
                <a:solidFill>
                  <a:schemeClr val="tx1">
                    <a:alpha val="85000"/>
                  </a:schemeClr>
                </a:solidFill>
              </a:rPr>
            </a:br>
            <a:r>
              <a:rPr lang="en-US" altLang="ko-KR" sz="1200" b="1">
                <a:solidFill>
                  <a:schemeClr val="tx1">
                    <a:alpha val="85000"/>
                  </a:schemeClr>
                </a:solidFill>
              </a:rPr>
              <a:t>3. </a:t>
            </a:r>
            <a:r>
              <a:rPr lang="ko-KR" altLang="en-US" sz="1200" b="1">
                <a:solidFill>
                  <a:schemeClr val="tx1">
                    <a:alpha val="85000"/>
                  </a:schemeClr>
                </a:solidFill>
              </a:rPr>
              <a:t>우리는 성경의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the Bible. </a:t>
            </a:r>
            <a:br>
              <a:rPr lang="en-US" altLang="ko-KR" sz="1200" b="1">
                <a:solidFill>
                  <a:schemeClr val="tx1">
                    <a:alpha val="85000"/>
                  </a:schemeClr>
                </a:solidFill>
              </a:rPr>
            </a:br>
            <a:r>
              <a:rPr lang="en-US" altLang="ko-KR" sz="1200" b="1">
                <a:solidFill>
                  <a:schemeClr val="tx1">
                    <a:alpha val="85000"/>
                  </a:schemeClr>
                </a:solidFill>
              </a:rPr>
              <a:t>4. </a:t>
            </a:r>
            <a:r>
              <a:rPr lang="ko-KR" altLang="en-US" sz="1200" b="1">
                <a:solidFill>
                  <a:schemeClr val="tx1">
                    <a:alpha val="85000"/>
                  </a:schemeClr>
                </a:solidFill>
              </a:rPr>
              <a:t>우리는 기도의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prayer.</a:t>
            </a:r>
            <a:br>
              <a:rPr lang="en-US" altLang="ko-KR" sz="1200" b="1">
                <a:solidFill>
                  <a:schemeClr val="tx1">
                    <a:alpha val="85000"/>
                  </a:schemeClr>
                </a:solidFill>
              </a:rPr>
            </a:br>
            <a:r>
              <a:rPr lang="en-US" altLang="ko-KR" sz="1200" b="1">
                <a:solidFill>
                  <a:schemeClr val="tx1">
                    <a:alpha val="85000"/>
                  </a:schemeClr>
                </a:solidFill>
              </a:rPr>
              <a:t>5. </a:t>
            </a:r>
            <a:r>
              <a:rPr lang="ko-KR" altLang="en-US" sz="1200" b="1">
                <a:solidFill>
                  <a:schemeClr val="tx1">
                    <a:alpha val="85000"/>
                  </a:schemeClr>
                </a:solidFill>
              </a:rPr>
              <a:t>우리는 믿음으로 살며 사역한다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live and work by faith.</a:t>
            </a:r>
            <a:br>
              <a:rPr lang="en-US" altLang="ko-KR" sz="1200" b="1">
                <a:solidFill>
                  <a:schemeClr val="tx1">
                    <a:alpha val="85000"/>
                  </a:schemeClr>
                </a:solidFill>
              </a:rPr>
            </a:br>
            <a:r>
              <a:rPr lang="en-US" altLang="ko-KR" sz="1200" b="1">
                <a:solidFill>
                  <a:schemeClr val="tx1">
                    <a:alpha val="85000"/>
                  </a:schemeClr>
                </a:solidFill>
              </a:rPr>
              <a:t>6. </a:t>
            </a:r>
            <a:r>
              <a:rPr lang="ko-KR" altLang="en-US" sz="1200" b="1">
                <a:solidFill>
                  <a:schemeClr val="tx1">
                    <a:alpha val="85000"/>
                  </a:schemeClr>
                </a:solidFill>
              </a:rPr>
              <a:t>우리는 예수 그리스도와 그의 지상명령에 헌신한다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devoted to Jesus Christ and His commission.</a:t>
            </a:r>
            <a:br>
              <a:rPr lang="en-US" altLang="ko-KR" sz="1200" b="1">
                <a:solidFill>
                  <a:schemeClr val="tx1">
                    <a:alpha val="85000"/>
                  </a:schemeClr>
                </a:solidFill>
              </a:rPr>
            </a:br>
            <a:r>
              <a:rPr lang="en-US" altLang="ko-KR" sz="1200" b="1">
                <a:solidFill>
                  <a:schemeClr val="tx1">
                    <a:alpha val="85000"/>
                  </a:schemeClr>
                </a:solidFill>
              </a:rPr>
              <a:t>7. </a:t>
            </a:r>
            <a:r>
              <a:rPr lang="ko-KR" altLang="en-US" sz="1200" b="1">
                <a:solidFill>
                  <a:schemeClr val="tx1">
                    <a:alpha val="85000"/>
                  </a:schemeClr>
                </a:solidFill>
              </a:rPr>
              <a:t>우리는 오직 하나님의 영광을 위해 사역한다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5</a:t>
            </a:fld>
            <a:endParaRPr lang="ko-KR"/>
          </a:p>
        </p:txBody>
      </p:sp>
    </p:spTree>
    <p:extLst>
      <p:ext uri="{BB962C8B-B14F-4D97-AF65-F5344CB8AC3E}">
        <p14:creationId xmlns:p14="http://schemas.microsoft.com/office/powerpoint/2010/main" val="1321138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82F78E7-18C0-CBFB-6B88-4DD339E0C14D}"/>
              </a:ext>
            </a:extLst>
          </p:cNvPr>
          <p:cNvSpPr>
            <a:spLocks noGrp="1"/>
          </p:cNvSpPr>
          <p:nvPr>
            <p:ph type="title"/>
          </p:nvPr>
        </p:nvSpPr>
        <p:spPr>
          <a:xfrm>
            <a:off x="8153400" y="485473"/>
            <a:ext cx="3398518" cy="5741276"/>
          </a:xfrm>
          <a:solidFill>
            <a:srgbClr val="660066"/>
          </a:solidFill>
        </p:spPr>
        <p:txBody>
          <a:bodyPr vert="horz" lIns="91440" tIns="45720" rIns="91440" bIns="45720" rtlCol="0" anchor="ctr">
            <a:normAutofit/>
          </a:bodyPr>
          <a:lstStyle/>
          <a:p>
            <a:pPr algn="just" latinLnBrk="0"/>
            <a:r>
              <a:rPr lang="en-US" sz="1400" dirty="0">
                <a:solidFill>
                  <a:schemeClr val="bg1"/>
                </a:solidFill>
              </a:rPr>
              <a:t>"</a:t>
            </a:r>
            <a:r>
              <a:rPr lang="ko-KR" altLang="en-US" sz="1400" dirty="0">
                <a:solidFill>
                  <a:schemeClr val="bg1"/>
                </a:solidFill>
                <a:ea typeface="맑은 고딕"/>
              </a:rPr>
              <a:t>만약</a:t>
            </a:r>
            <a:r>
              <a:rPr lang="en-US" sz="1400" dirty="0">
                <a:solidFill>
                  <a:schemeClr val="bg1"/>
                </a:solidFill>
              </a:rPr>
              <a:t> </a:t>
            </a:r>
            <a:r>
              <a:rPr lang="ko-KR" altLang="en-US" sz="1400" dirty="0">
                <a:solidFill>
                  <a:schemeClr val="bg1"/>
                </a:solidFill>
                <a:ea typeface="맑은 고딕"/>
              </a:rPr>
              <a:t>우리가</a:t>
            </a:r>
            <a:r>
              <a:rPr lang="en-US" sz="1400" dirty="0">
                <a:solidFill>
                  <a:schemeClr val="bg1"/>
                </a:solidFill>
              </a:rPr>
              <a:t> </a:t>
            </a:r>
            <a:r>
              <a:rPr lang="ko-KR" altLang="en-US" sz="1400" dirty="0">
                <a:solidFill>
                  <a:schemeClr val="bg1"/>
                </a:solidFill>
                <a:ea typeface="맑은 고딕"/>
              </a:rPr>
              <a:t>이</a:t>
            </a:r>
            <a:r>
              <a:rPr lang="en-US" altLang="ko-KR" sz="1400" dirty="0">
                <a:solidFill>
                  <a:schemeClr val="bg1"/>
                </a:solidFill>
                <a:ea typeface="맑은 고딕"/>
              </a:rPr>
              <a:t> </a:t>
            </a:r>
            <a:r>
              <a:rPr lang="ko-KR" altLang="en-US" sz="1400" dirty="0">
                <a:solidFill>
                  <a:schemeClr val="bg1"/>
                </a:solidFill>
                <a:ea typeface="맑은 고딕"/>
              </a:rPr>
              <a:t>영화를</a:t>
            </a:r>
            <a:r>
              <a:rPr lang="en-US" altLang="ko-KR" sz="1400" dirty="0">
                <a:solidFill>
                  <a:schemeClr val="bg1"/>
                </a:solidFill>
                <a:ea typeface="맑은 고딕"/>
              </a:rPr>
              <a:t> </a:t>
            </a:r>
            <a:r>
              <a:rPr lang="ko-KR" altLang="en-US" sz="1400" dirty="0">
                <a:solidFill>
                  <a:schemeClr val="bg1"/>
                </a:solidFill>
                <a:ea typeface="맑은 고딕"/>
              </a:rPr>
              <a:t>만든다면</a:t>
            </a:r>
            <a:r>
              <a:rPr lang="en-US" altLang="ko-KR" sz="1400" dirty="0">
                <a:solidFill>
                  <a:schemeClr val="bg1"/>
                </a:solidFill>
                <a:ea typeface="맑은 고딕"/>
              </a:rPr>
              <a:t> </a:t>
            </a:r>
            <a:r>
              <a:rPr lang="ko-KR" altLang="en-US" sz="1400" dirty="0">
                <a:solidFill>
                  <a:schemeClr val="bg1"/>
                </a:solidFill>
                <a:ea typeface="맑은 고딕"/>
              </a:rPr>
              <a:t>하나님이</a:t>
            </a:r>
            <a:r>
              <a:rPr lang="en-US" altLang="ko-KR" sz="1400" dirty="0">
                <a:solidFill>
                  <a:schemeClr val="bg1"/>
                </a:solidFill>
                <a:ea typeface="맑은 고딕"/>
              </a:rPr>
              <a:t> </a:t>
            </a:r>
            <a:r>
              <a:rPr lang="ko-KR" altLang="en-US" sz="1400" dirty="0">
                <a:solidFill>
                  <a:schemeClr val="bg1"/>
                </a:solidFill>
                <a:ea typeface="맑은 고딕"/>
              </a:rPr>
              <a:t>아니라</a:t>
            </a:r>
            <a:r>
              <a:rPr lang="en-US" altLang="ko-KR" sz="1400" dirty="0">
                <a:solidFill>
                  <a:schemeClr val="bg1"/>
                </a:solidFill>
                <a:ea typeface="맑은 고딕"/>
              </a:rPr>
              <a:t> </a:t>
            </a:r>
            <a:r>
              <a:rPr lang="ko-KR" altLang="en-US" sz="1400" dirty="0">
                <a:solidFill>
                  <a:schemeClr val="bg1"/>
                </a:solidFill>
                <a:ea typeface="맑은 고딕"/>
              </a:rPr>
              <a:t>오픈도어가</a:t>
            </a:r>
            <a:r>
              <a:rPr lang="en-US" altLang="ko-KR" sz="1400" dirty="0">
                <a:solidFill>
                  <a:schemeClr val="bg1"/>
                </a:solidFill>
                <a:ea typeface="맑은 고딕"/>
              </a:rPr>
              <a:t> </a:t>
            </a:r>
            <a:r>
              <a:rPr lang="ko-KR" altLang="en-US" sz="1400" dirty="0">
                <a:solidFill>
                  <a:schemeClr val="bg1"/>
                </a:solidFill>
                <a:ea typeface="맑은 고딕"/>
              </a:rPr>
              <a:t>신뢰를</a:t>
            </a:r>
            <a:r>
              <a:rPr lang="en-US" altLang="ko-KR" sz="1400" dirty="0">
                <a:solidFill>
                  <a:schemeClr val="bg1"/>
                </a:solidFill>
                <a:ea typeface="맑은 고딕"/>
              </a:rPr>
              <a:t> </a:t>
            </a:r>
            <a:r>
              <a:rPr lang="ko-KR" altLang="en-US" sz="1400" dirty="0">
                <a:solidFill>
                  <a:schemeClr val="bg1"/>
                </a:solidFill>
                <a:ea typeface="맑은 고딕"/>
              </a:rPr>
              <a:t>얻게</a:t>
            </a:r>
            <a:r>
              <a:rPr lang="en-US" altLang="ko-KR" sz="1400" dirty="0">
                <a:solidFill>
                  <a:schemeClr val="bg1"/>
                </a:solidFill>
                <a:ea typeface="맑은 고딕"/>
              </a:rPr>
              <a:t> </a:t>
            </a:r>
            <a:r>
              <a:rPr lang="ko-KR" altLang="en-US" sz="1400" dirty="0">
                <a:solidFill>
                  <a:schemeClr val="bg1"/>
                </a:solidFill>
                <a:ea typeface="맑은 고딕"/>
              </a:rPr>
              <a:t>될 것입니다</a:t>
            </a:r>
            <a:r>
              <a:rPr lang="en-US" altLang="ko-KR" sz="1400" dirty="0">
                <a:solidFill>
                  <a:schemeClr val="bg1"/>
                </a:solidFill>
                <a:ea typeface="맑은 고딕"/>
              </a:rPr>
              <a:t>. </a:t>
            </a:r>
            <a:r>
              <a:rPr lang="ko-KR" altLang="en-US" sz="1400" dirty="0">
                <a:solidFill>
                  <a:schemeClr val="bg1"/>
                </a:solidFill>
                <a:ea typeface="맑은 고딕"/>
              </a:rPr>
              <a:t>이 말은</a:t>
            </a:r>
            <a:r>
              <a:rPr lang="en-US" altLang="ko-KR" sz="1400" dirty="0">
                <a:solidFill>
                  <a:schemeClr val="bg1"/>
                </a:solidFill>
                <a:ea typeface="맑은 고딕"/>
              </a:rPr>
              <a:t> </a:t>
            </a:r>
            <a:r>
              <a:rPr lang="ko-KR" altLang="en-US" sz="1400" dirty="0">
                <a:solidFill>
                  <a:schemeClr val="bg1"/>
                </a:solidFill>
                <a:ea typeface="맑은 고딕"/>
              </a:rPr>
              <a:t>대단히</a:t>
            </a:r>
            <a:r>
              <a:rPr lang="en-US" altLang="ko-KR" sz="1400" dirty="0">
                <a:solidFill>
                  <a:schemeClr val="bg1"/>
                </a:solidFill>
                <a:ea typeface="맑은 고딕"/>
              </a:rPr>
              <a:t> </a:t>
            </a:r>
            <a:r>
              <a:rPr lang="ko-KR" altLang="en-US" sz="1400" dirty="0">
                <a:solidFill>
                  <a:schemeClr val="bg1"/>
                </a:solidFill>
                <a:ea typeface="맑은 고딕"/>
              </a:rPr>
              <a:t>중요합니다</a:t>
            </a:r>
            <a:r>
              <a:rPr lang="en-US" altLang="ko-KR" sz="1400" dirty="0">
                <a:solidFill>
                  <a:schemeClr val="bg1"/>
                </a:solidFill>
                <a:ea typeface="맑은 고딕"/>
              </a:rPr>
              <a:t>. </a:t>
            </a:r>
            <a:r>
              <a:rPr lang="ko-KR" altLang="en-US" sz="1400" dirty="0">
                <a:solidFill>
                  <a:schemeClr val="bg1"/>
                </a:solidFill>
                <a:ea typeface="맑은 고딕"/>
              </a:rPr>
              <a:t>박해 받는</a:t>
            </a:r>
            <a:r>
              <a:rPr lang="en-US" altLang="ko-KR" sz="1400" dirty="0">
                <a:solidFill>
                  <a:schemeClr val="bg1"/>
                </a:solidFill>
                <a:ea typeface="맑은 고딕"/>
              </a:rPr>
              <a:t> </a:t>
            </a:r>
            <a:r>
              <a:rPr lang="ko-KR" altLang="en-US" sz="1400" dirty="0">
                <a:solidFill>
                  <a:schemeClr val="bg1"/>
                </a:solidFill>
                <a:ea typeface="맑은 고딕"/>
              </a:rPr>
              <a:t>교회를</a:t>
            </a:r>
            <a:r>
              <a:rPr lang="en-US" altLang="ko-KR" sz="1400" dirty="0">
                <a:solidFill>
                  <a:schemeClr val="bg1"/>
                </a:solidFill>
                <a:ea typeface="맑은 고딕"/>
              </a:rPr>
              <a:t> </a:t>
            </a:r>
            <a:r>
              <a:rPr lang="ko-KR" altLang="en-US" sz="1400" dirty="0">
                <a:solidFill>
                  <a:schemeClr val="bg1"/>
                </a:solidFill>
                <a:ea typeface="맑은 고딕"/>
              </a:rPr>
              <a:t>돕는</a:t>
            </a:r>
            <a:r>
              <a:rPr lang="en-US" altLang="ko-KR" sz="1400" dirty="0">
                <a:solidFill>
                  <a:schemeClr val="bg1"/>
                </a:solidFill>
                <a:ea typeface="맑은 고딕"/>
              </a:rPr>
              <a:t> </a:t>
            </a:r>
            <a:r>
              <a:rPr lang="ko-KR" altLang="en-US" sz="1400" dirty="0">
                <a:solidFill>
                  <a:schemeClr val="bg1"/>
                </a:solidFill>
                <a:ea typeface="맑은 고딕"/>
              </a:rPr>
              <a:t>우리</a:t>
            </a:r>
            <a:r>
              <a:rPr lang="en-US" altLang="ko-KR" sz="1400" dirty="0">
                <a:solidFill>
                  <a:schemeClr val="bg1"/>
                </a:solidFill>
                <a:ea typeface="맑은 고딕"/>
              </a:rPr>
              <a:t> </a:t>
            </a:r>
            <a:r>
              <a:rPr lang="ko-KR" altLang="en-US" sz="1400" dirty="0">
                <a:solidFill>
                  <a:schemeClr val="bg1"/>
                </a:solidFill>
                <a:ea typeface="맑은 고딕"/>
              </a:rPr>
              <a:t>사역의</a:t>
            </a:r>
            <a:r>
              <a:rPr lang="en-US" altLang="ko-KR" sz="1400" dirty="0">
                <a:solidFill>
                  <a:schemeClr val="bg1"/>
                </a:solidFill>
                <a:ea typeface="맑은 고딕"/>
              </a:rPr>
              <a:t> </a:t>
            </a:r>
            <a:r>
              <a:rPr lang="ko-KR" altLang="en-US" sz="1400" dirty="0">
                <a:solidFill>
                  <a:schemeClr val="bg1"/>
                </a:solidFill>
                <a:ea typeface="맑은 고딕"/>
              </a:rPr>
              <a:t>규모나</a:t>
            </a:r>
            <a:r>
              <a:rPr lang="en-US" altLang="ko-KR" sz="1400" dirty="0">
                <a:solidFill>
                  <a:schemeClr val="bg1"/>
                </a:solidFill>
                <a:ea typeface="맑은 고딕"/>
              </a:rPr>
              <a:t> </a:t>
            </a:r>
            <a:r>
              <a:rPr lang="ko-KR" altLang="en-US" sz="1400" dirty="0">
                <a:solidFill>
                  <a:schemeClr val="bg1"/>
                </a:solidFill>
                <a:ea typeface="맑은 고딕"/>
              </a:rPr>
              <a:t>우리가</a:t>
            </a:r>
            <a:r>
              <a:rPr lang="en-US" altLang="ko-KR" sz="1400" dirty="0">
                <a:solidFill>
                  <a:schemeClr val="bg1"/>
                </a:solidFill>
                <a:ea typeface="맑은 고딕"/>
              </a:rPr>
              <a:t> </a:t>
            </a:r>
            <a:r>
              <a:rPr lang="ko-KR" altLang="en-US" sz="1400" dirty="0">
                <a:solidFill>
                  <a:schemeClr val="bg1"/>
                </a:solidFill>
                <a:ea typeface="맑은 고딕"/>
              </a:rPr>
              <a:t>해 온 일을</a:t>
            </a:r>
            <a:r>
              <a:rPr lang="en-US" altLang="ko-KR" sz="1400" dirty="0">
                <a:solidFill>
                  <a:schemeClr val="bg1"/>
                </a:solidFill>
                <a:ea typeface="맑은 고딕"/>
              </a:rPr>
              <a:t> </a:t>
            </a:r>
            <a:r>
              <a:rPr lang="ko-KR" altLang="en-US" sz="1400" dirty="0">
                <a:solidFill>
                  <a:schemeClr val="bg1"/>
                </a:solidFill>
                <a:ea typeface="맑은 고딕"/>
              </a:rPr>
              <a:t>자랑하기</a:t>
            </a:r>
            <a:r>
              <a:rPr lang="en-US" altLang="ko-KR" sz="1400" dirty="0">
                <a:solidFill>
                  <a:schemeClr val="bg1"/>
                </a:solidFill>
                <a:ea typeface="맑은 고딕"/>
              </a:rPr>
              <a:t> </a:t>
            </a:r>
            <a:r>
              <a:rPr lang="ko-KR" altLang="en-US" sz="1400" dirty="0">
                <a:solidFill>
                  <a:schemeClr val="bg1"/>
                </a:solidFill>
                <a:ea typeface="맑은 고딕"/>
              </a:rPr>
              <a:t>시작하는</a:t>
            </a:r>
            <a:r>
              <a:rPr lang="en-US" altLang="ko-KR" sz="1400" dirty="0">
                <a:solidFill>
                  <a:schemeClr val="bg1"/>
                </a:solidFill>
                <a:ea typeface="맑은 고딕"/>
              </a:rPr>
              <a:t> </a:t>
            </a:r>
            <a:r>
              <a:rPr lang="ko-KR" altLang="en-US" sz="1400" dirty="0">
                <a:solidFill>
                  <a:schemeClr val="bg1"/>
                </a:solidFill>
                <a:ea typeface="맑은 고딕"/>
              </a:rPr>
              <a:t>것은</a:t>
            </a:r>
            <a:r>
              <a:rPr lang="en-US" altLang="ko-KR" sz="1400" dirty="0">
                <a:solidFill>
                  <a:schemeClr val="bg1"/>
                </a:solidFill>
                <a:ea typeface="맑은 고딕"/>
              </a:rPr>
              <a:t> </a:t>
            </a:r>
            <a:r>
              <a:rPr lang="ko-KR" altLang="en-US" sz="1400" dirty="0">
                <a:solidFill>
                  <a:schemeClr val="bg1"/>
                </a:solidFill>
                <a:ea typeface="맑은 고딕"/>
              </a:rPr>
              <a:t>매우</a:t>
            </a:r>
            <a:r>
              <a:rPr lang="en-US" altLang="ko-KR" sz="1400" dirty="0">
                <a:solidFill>
                  <a:schemeClr val="bg1"/>
                </a:solidFill>
                <a:ea typeface="맑은 고딕"/>
              </a:rPr>
              <a:t> </a:t>
            </a:r>
            <a:r>
              <a:rPr lang="ko-KR" altLang="en-US" sz="1400" dirty="0">
                <a:solidFill>
                  <a:schemeClr val="bg1"/>
                </a:solidFill>
                <a:ea typeface="맑은 고딕"/>
              </a:rPr>
              <a:t>위험합니다</a:t>
            </a:r>
            <a:r>
              <a:rPr lang="en-US" altLang="ko-KR" sz="1400" dirty="0">
                <a:solidFill>
                  <a:schemeClr val="bg1"/>
                </a:solidFill>
                <a:ea typeface="맑은 고딕"/>
              </a:rPr>
              <a:t>. </a:t>
            </a:r>
            <a:r>
              <a:rPr lang="en-US" altLang="ko-KR" sz="1400" dirty="0" err="1">
                <a:solidFill>
                  <a:schemeClr val="bg1"/>
                </a:solidFill>
                <a:ea typeface="맑은 고딕"/>
              </a:rPr>
              <a:t>오픈도어</a:t>
            </a:r>
            <a:r>
              <a:rPr lang="ko-KR" altLang="en-US" sz="1400" dirty="0">
                <a:solidFill>
                  <a:schemeClr val="bg1"/>
                </a:solidFill>
                <a:ea typeface="맑은 고딕"/>
              </a:rPr>
              <a:t>가</a:t>
            </a:r>
            <a:r>
              <a:rPr lang="en-US" altLang="ko-KR" sz="1400" dirty="0">
                <a:solidFill>
                  <a:schemeClr val="bg1"/>
                </a:solidFill>
                <a:ea typeface="맑은 고딕"/>
              </a:rPr>
              <a:t> </a:t>
            </a:r>
            <a:r>
              <a:rPr lang="ko-KR" altLang="en-US" sz="1400" dirty="0">
                <a:solidFill>
                  <a:schemeClr val="bg1"/>
                </a:solidFill>
                <a:ea typeface="맑은 고딕"/>
              </a:rPr>
              <a:t>하는 모든 일에 대해 하나님께서 모든 영광을 받으시 길</a:t>
            </a:r>
            <a:r>
              <a:rPr lang="en-US" altLang="ko-KR" sz="1400" dirty="0">
                <a:solidFill>
                  <a:schemeClr val="bg1"/>
                </a:solidFill>
                <a:ea typeface="맑은 고딕"/>
              </a:rPr>
              <a:t> </a:t>
            </a:r>
            <a:r>
              <a:rPr lang="ko-KR" altLang="en-US" sz="1400" dirty="0">
                <a:solidFill>
                  <a:schemeClr val="bg1"/>
                </a:solidFill>
                <a:ea typeface="맑은 고딕"/>
              </a:rPr>
              <a:t>소망합니다</a:t>
            </a:r>
            <a:r>
              <a:rPr lang="en-US" altLang="ko-KR" sz="1400" dirty="0">
                <a:solidFill>
                  <a:schemeClr val="bg1"/>
                </a:solidFill>
                <a:ea typeface="맑은 고딕"/>
              </a:rPr>
              <a:t>.</a:t>
            </a:r>
            <a:r>
              <a:rPr lang="en-US" sz="1400" dirty="0">
                <a:solidFill>
                  <a:schemeClr val="bg1"/>
                </a:solidFill>
              </a:rPr>
              <a:t>" </a:t>
            </a:r>
            <a:br>
              <a:rPr lang="en-US" sz="1400" dirty="0"/>
            </a:br>
            <a:br>
              <a:rPr lang="en-US" sz="1400" dirty="0"/>
            </a:br>
            <a:r>
              <a:rPr lang="en-US" sz="1400" dirty="0">
                <a:solidFill>
                  <a:schemeClr val="bg1"/>
                </a:solidFill>
              </a:rPr>
              <a:t>"If we do that, Open Doors will get the credit, not God. This is very important! There's danger when we start to boast about the size of our ministry to the Persecuted Church or what we've done. We want God to receive All glory for everything we do."</a:t>
            </a:r>
            <a:br>
              <a:rPr lang="en-US" sz="1400" dirty="0"/>
            </a:br>
            <a:endParaRPr lang="en-US" altLang="ko-KR" sz="1400" dirty="0">
              <a:solidFill>
                <a:schemeClr val="bg1"/>
              </a:solidFill>
              <a:ea typeface="맑은 고딕"/>
            </a:endParaRPr>
          </a:p>
          <a:p>
            <a:pPr algn="just" latinLnBrk="0"/>
            <a:r>
              <a:rPr lang="en-US" sz="1400" dirty="0">
                <a:solidFill>
                  <a:schemeClr val="bg1"/>
                </a:solidFill>
              </a:rPr>
              <a:t>- </a:t>
            </a:r>
            <a:r>
              <a:rPr lang="ko-KR" altLang="en-US" sz="1400" dirty="0">
                <a:solidFill>
                  <a:schemeClr val="bg1"/>
                </a:solidFill>
                <a:ea typeface="맑은 고딕"/>
              </a:rPr>
              <a:t>요한</a:t>
            </a:r>
            <a:r>
              <a:rPr lang="en-US" sz="1400" dirty="0">
                <a:solidFill>
                  <a:schemeClr val="bg1"/>
                </a:solidFill>
              </a:rPr>
              <a:t> </a:t>
            </a:r>
            <a:r>
              <a:rPr lang="ko-KR" altLang="en-US" sz="1400" err="1">
                <a:solidFill>
                  <a:schemeClr val="bg1"/>
                </a:solidFill>
                <a:ea typeface="맑은 고딕"/>
              </a:rPr>
              <a:t>컴패년</a:t>
            </a:r>
            <a:r>
              <a:rPr lang="en-US" sz="1400" dirty="0">
                <a:solidFill>
                  <a:schemeClr val="bg1"/>
                </a:solidFill>
              </a:rPr>
              <a:t>-</a:t>
            </a:r>
            <a:endParaRPr lang="en-US" sz="1400">
              <a:solidFill>
                <a:schemeClr val="bg1"/>
              </a:solidFill>
              <a:ea typeface="맑은 고딕"/>
            </a:endParaRPr>
          </a:p>
        </p:txBody>
      </p:sp>
      <p:sp>
        <p:nvSpPr>
          <p:cNvPr id="17" name="Rectangle 19">
            <a:extLst>
              <a:ext uri="{FF2B5EF4-FFF2-40B4-BE49-F238E27FC236}">
                <a16:creationId xmlns:a16="http://schemas.microsoft.com/office/drawing/2014/main" id="{3FA8EA49-487B-4E62-AC3C-3D4A96EF0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9">
            <a:extLst>
              <a:ext uri="{FF2B5EF4-FFF2-40B4-BE49-F238E27FC236}">
                <a16:creationId xmlns:a16="http://schemas.microsoft.com/office/drawing/2014/main" id="{F3C8D54F-CA08-42F3-9924-FBA3CB680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208" y="484632"/>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그림 개체 틀 4" descr="의류, 사람, 인간의 얼굴, 마이크이(가) 표시된 사진&#10;&#10;AI 생성 콘텐츠는 정확하지 않을 수 있습니다.">
            <a:extLst>
              <a:ext uri="{FF2B5EF4-FFF2-40B4-BE49-F238E27FC236}">
                <a16:creationId xmlns:a16="http://schemas.microsoft.com/office/drawing/2014/main" id="{1857529F-0BF6-5F9C-2C4C-B81160707958}"/>
              </a:ext>
            </a:extLst>
          </p:cNvPr>
          <p:cNvPicPr>
            <a:picLocks noGrp="1" noChangeAspect="1"/>
          </p:cNvPicPr>
          <p:nvPr>
            <p:ph type="pic" idx="1"/>
          </p:nvPr>
        </p:nvPicPr>
        <p:blipFill>
          <a:blip r:embed="rId2"/>
          <a:srcRect l="11656" r="10157" b="1"/>
          <a:stretch>
            <a:fillRect/>
          </a:stretch>
        </p:blipFill>
        <p:spPr>
          <a:xfrm>
            <a:off x="951882" y="965595"/>
            <a:ext cx="5632217" cy="4808332"/>
          </a:xfrm>
          <a:prstGeom prst="rect">
            <a:avLst/>
          </a:prstGeom>
          <a:effectLst/>
        </p:spPr>
      </p:pic>
    </p:spTree>
    <p:extLst>
      <p:ext uri="{BB962C8B-B14F-4D97-AF65-F5344CB8AC3E}">
        <p14:creationId xmlns:p14="http://schemas.microsoft.com/office/powerpoint/2010/main" val="1815822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useBgFill="1">
        <p:nvSpPr>
          <p:cNvPr id="45" name="Rectangle 11">
            <a:extLst>
              <a:ext uri="{FF2B5EF4-FFF2-40B4-BE49-F238E27FC236}">
                <a16:creationId xmlns:a16="http://schemas.microsoft.com/office/drawing/2014/main" id="{533BF18B-C8A1-400D-BBBD-6103EC90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제목 4">
            <a:extLst>
              <a:ext uri="{FF2B5EF4-FFF2-40B4-BE49-F238E27FC236}">
                <a16:creationId xmlns:a16="http://schemas.microsoft.com/office/drawing/2014/main" id="{60D0C3D6-FFE3-B99D-9870-5098E7DCC053}"/>
              </a:ext>
            </a:extLst>
          </p:cNvPr>
          <p:cNvSpPr>
            <a:spLocks noGrp="1"/>
          </p:cNvSpPr>
          <p:nvPr>
            <p:ph type="ctrTitle"/>
          </p:nvPr>
        </p:nvSpPr>
        <p:spPr>
          <a:xfrm>
            <a:off x="9267909" y="2023110"/>
            <a:ext cx="2469624" cy="2846070"/>
          </a:xfrm>
        </p:spPr>
        <p:txBody>
          <a:bodyPr anchor="ctr">
            <a:normAutofit/>
          </a:bodyPr>
          <a:lstStyle/>
          <a:p>
            <a:pPr algn="l"/>
            <a:r>
              <a:rPr lang="ko-KR" altLang="en-US" sz="3700" dirty="0">
                <a:ea typeface="맑은 고딕"/>
              </a:rPr>
              <a:t>어라이즈 </a:t>
            </a:r>
            <a:r>
              <a:rPr lang="ko-KR" altLang="en-US" sz="3700">
                <a:ea typeface="맑은 고딕"/>
              </a:rPr>
              <a:t>아프리카 청원</a:t>
            </a:r>
            <a:endParaRPr lang="ko-KR" altLang="en-US" sz="3700" dirty="0">
              <a:ea typeface="맑은 고딕"/>
            </a:endParaRPr>
          </a:p>
        </p:txBody>
      </p:sp>
      <p:sp>
        <p:nvSpPr>
          <p:cNvPr id="46" name="Rectangle 1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17">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그림 7" descr="텍스트, 스크린샷, 그래픽, 원이(가) 표시된 사진&#10;&#10;AI 생성 콘텐츠는 정확하지 않을 수 있습니다.">
            <a:extLst>
              <a:ext uri="{FF2B5EF4-FFF2-40B4-BE49-F238E27FC236}">
                <a16:creationId xmlns:a16="http://schemas.microsoft.com/office/drawing/2014/main" id="{F6985F56-F8F1-73DB-133B-512F88C3C90B}"/>
              </a:ext>
            </a:extLst>
          </p:cNvPr>
          <p:cNvPicPr>
            <a:picLocks noChangeAspect="1"/>
          </p:cNvPicPr>
          <p:nvPr/>
        </p:nvPicPr>
        <p:blipFill>
          <a:blip r:embed="rId3"/>
          <a:stretch>
            <a:fillRect/>
          </a:stretch>
        </p:blipFill>
        <p:spPr>
          <a:xfrm>
            <a:off x="4293770" y="2609590"/>
            <a:ext cx="3233488" cy="3233488"/>
          </a:xfrm>
          <a:prstGeom prst="rect">
            <a:avLst/>
          </a:prstGeom>
        </p:spPr>
      </p:pic>
    </p:spTree>
    <p:extLst>
      <p:ext uri="{BB962C8B-B14F-4D97-AF65-F5344CB8AC3E}">
        <p14:creationId xmlns:p14="http://schemas.microsoft.com/office/powerpoint/2010/main" val="2278285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사람, 의류, 인간의 얼굴, 페인팅이(가) 표시된 사진&#10;&#10;AI 생성 콘텐츠는 정확하지 않을 수 있습니다.">
            <a:extLst>
              <a:ext uri="{FF2B5EF4-FFF2-40B4-BE49-F238E27FC236}">
                <a16:creationId xmlns:a16="http://schemas.microsoft.com/office/drawing/2014/main" id="{35085234-5E6A-7C84-3904-0E3A1FD15936}"/>
              </a:ext>
            </a:extLst>
          </p:cNvPr>
          <p:cNvPicPr>
            <a:picLocks noGrp="1" noChangeAspect="1" noChangeArrowheads="1"/>
          </p:cNvPicPr>
          <p:nvPr>
            <p:ph idx="1"/>
          </p:nvPr>
        </p:nvPicPr>
        <p:blipFill>
          <a:blip r:embed="rId2"/>
          <a:srcRect t="12455" b="12455"/>
          <a:stretch>
            <a:fillRect/>
          </a:stretch>
        </p:blipFill>
        <p:spPr bwMode="auto">
          <a:xfrm>
            <a:off x="20" y="-9171"/>
            <a:ext cx="12191980" cy="6866290"/>
          </a:xfrm>
          <a:prstGeom prst="rect">
            <a:avLst/>
          </a:prstGeom>
          <a:noFill/>
          <a:extLst>
            <a:ext uri="{909E8E84-426E-40DD-AFC4-6F175D3DCCD1}">
              <a14:hiddenFill xmlns:a14="http://schemas.microsoft.com/office/drawing/2010/main">
                <a:solidFill>
                  <a:srgbClr val="FFFFFF"/>
                </a:solidFill>
              </a14:hiddenFill>
            </a:ext>
          </a:extLst>
        </p:spPr>
      </p:pic>
      <p:sp>
        <p:nvSpPr>
          <p:cNvPr id="7" name="부제목 2">
            <a:extLst>
              <a:ext uri="{FF2B5EF4-FFF2-40B4-BE49-F238E27FC236}">
                <a16:creationId xmlns:a16="http://schemas.microsoft.com/office/drawing/2014/main" id="{D43D8862-4308-6648-D3C4-FE24AA651933}"/>
              </a:ext>
            </a:extLst>
          </p:cNvPr>
          <p:cNvSpPr txBox="1">
            <a:spLocks/>
          </p:cNvSpPr>
          <p:nvPr/>
        </p:nvSpPr>
        <p:spPr>
          <a:xfrm>
            <a:off x="315527" y="1529818"/>
            <a:ext cx="5461010" cy="1095069"/>
          </a:xfrm>
          <a:prstGeom prst="rect">
            <a:avLst/>
          </a:prstGeom>
        </p:spPr>
        <p:txBody>
          <a:bodyPr vert="horz" lIns="91440" tIns="45720" rIns="91440" bIns="45720" rtlCol="0" anchor="ct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b="1">
                <a:solidFill>
                  <a:srgbClr val="002060"/>
                </a:solidFill>
                <a:effectLst>
                  <a:outerShdw blurRad="38100" dist="38100" dir="2700000" algn="tl">
                    <a:srgbClr val="000000">
                      <a:alpha val="43137"/>
                    </a:srgbClr>
                  </a:outerShdw>
                </a:effectLst>
                <a:ea typeface="맑은 고딕"/>
              </a:rPr>
              <a:t>박해 받는 교회와 함께 하는 기도</a:t>
            </a:r>
          </a:p>
          <a:p>
            <a:pPr algn="ctr"/>
            <a:endParaRPr lang="ko-KR" altLang="en-US" sz="2000">
              <a:solidFill>
                <a:schemeClr val="bg1"/>
              </a:solidFill>
              <a:latin typeface="맑은 고딕" panose="020B0503020000020004" pitchFamily="50" charset="-127"/>
              <a:ea typeface="맑은 고딕" panose="020B0503020000020004" pitchFamily="50" charset="-127"/>
            </a:endParaRPr>
          </a:p>
          <a:p>
            <a:pPr marL="0" indent="0" algn="ctr">
              <a:buNone/>
            </a:pPr>
            <a:r>
              <a:rPr lang="en-US" altLang="ko-KR">
                <a:solidFill>
                  <a:srgbClr val="002060"/>
                </a:solidFill>
                <a:ea typeface="맑은 고딕"/>
              </a:rPr>
              <a:t>Prayer with Persecuted Church</a:t>
            </a:r>
            <a:endParaRPr lang="ko-KR" altLang="en-US">
              <a:solidFill>
                <a:srgbClr val="002060"/>
              </a:solidFill>
              <a:ea typeface="맑은 고딕"/>
            </a:endParaRPr>
          </a:p>
        </p:txBody>
      </p:sp>
      <p:cxnSp>
        <p:nvCxnSpPr>
          <p:cNvPr id="8" name="직선 화살표 연결선 7">
            <a:extLst>
              <a:ext uri="{FF2B5EF4-FFF2-40B4-BE49-F238E27FC236}">
                <a16:creationId xmlns:a16="http://schemas.microsoft.com/office/drawing/2014/main" id="{ED481285-A0C1-24B8-0ACC-B8730A910984}"/>
              </a:ext>
            </a:extLst>
          </p:cNvPr>
          <p:cNvCxnSpPr/>
          <p:nvPr/>
        </p:nvCxnSpPr>
        <p:spPr>
          <a:xfrm>
            <a:off x="585139" y="2067431"/>
            <a:ext cx="4920343" cy="8166"/>
          </a:xfrm>
          <a:prstGeom prst="straightConnector1">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807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CA471-8AF9-E2A6-588B-82C82291C170}"/>
            </a:ext>
          </a:extLst>
        </p:cNvPr>
        <p:cNvGrpSpPr/>
        <p:nvPr/>
      </p:nvGrpSpPr>
      <p:grpSpPr>
        <a:xfrm>
          <a:off x="0" y="0"/>
          <a:ext cx="0" cy="0"/>
          <a:chOff x="0" y="0"/>
          <a:chExt cx="0" cy="0"/>
        </a:xfrm>
      </p:grpSpPr>
      <p:pic>
        <p:nvPicPr>
          <p:cNvPr id="5" name="그림 4" descr="건물, 야외, 하늘, 오염이(가) 표시된 사진&#10;&#10;AI 생성 콘텐츠는 정확하지 않을 수 있습니다.">
            <a:extLst>
              <a:ext uri="{FF2B5EF4-FFF2-40B4-BE49-F238E27FC236}">
                <a16:creationId xmlns:a16="http://schemas.microsoft.com/office/drawing/2014/main" id="{730717A3-53F4-3E24-C5DF-525DCA3E8EF9}"/>
              </a:ext>
            </a:extLst>
          </p:cNvPr>
          <p:cNvPicPr>
            <a:picLocks noChangeAspect="1"/>
          </p:cNvPicPr>
          <p:nvPr/>
        </p:nvPicPr>
        <p:blipFill>
          <a:blip r:embed="rId3"/>
          <a:stretch>
            <a:fillRect/>
          </a:stretch>
        </p:blipFill>
        <p:spPr>
          <a:xfrm>
            <a:off x="7147753" y="2226699"/>
            <a:ext cx="4690453" cy="3082006"/>
          </a:xfrm>
          <a:prstGeom prst="rect">
            <a:avLst/>
          </a:prstGeom>
        </p:spPr>
      </p:pic>
      <p:grpSp>
        <p:nvGrpSpPr>
          <p:cNvPr id="8" name="그룹 7">
            <a:extLst>
              <a:ext uri="{FF2B5EF4-FFF2-40B4-BE49-F238E27FC236}">
                <a16:creationId xmlns:a16="http://schemas.microsoft.com/office/drawing/2014/main" id="{C11917E2-DB68-EB8D-6E40-1CCAC4A56E9C}"/>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22F5E9C8-F4F6-7E0A-3369-E3358CC5E5DF}"/>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97E5298C-C56C-BA11-67E6-ECBE75F441E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E3F6E7C-6844-3B2C-EB81-44AD24D02DD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41290742-B46C-0190-B75F-32AA9EA68505}"/>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3FE464D0-E6F4-F30B-95C0-29090558C03E}"/>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40D1729E-C89D-6A83-7C73-C5C4E3D83DAC}"/>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2FDC71EB-97C8-066D-ED6E-C045695D9612}"/>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이란</a:t>
            </a:r>
            <a:r>
              <a:rPr lang="en-US">
                <a:solidFill>
                  <a:srgbClr val="0070C0"/>
                </a:solidFill>
                <a:latin typeface="Malgun Gothic"/>
                <a:ea typeface="+mn-lt"/>
              </a:rPr>
              <a:t> </a:t>
            </a:r>
            <a:r>
              <a:rPr lang="en-US" sz="1800">
                <a:solidFill>
                  <a:srgbClr val="0070C0"/>
                </a:solidFill>
                <a:latin typeface="Malgun Gothic"/>
                <a:ea typeface="+mn-lt"/>
              </a:rPr>
              <a:t>| </a:t>
            </a:r>
            <a:r>
              <a:rPr lang="ko-KR" altLang="en-US">
                <a:solidFill>
                  <a:srgbClr val="0070C0"/>
                </a:solidFill>
                <a:ea typeface="+mn-lt"/>
                <a:cs typeface="+mn-lt"/>
              </a:rPr>
              <a:t>미사일</a:t>
            </a:r>
            <a:r>
              <a:rPr lang="en-US" altLang="ko-KR" dirty="0">
                <a:solidFill>
                  <a:srgbClr val="0070C0"/>
                </a:solidFill>
                <a:ea typeface="+mn-lt"/>
                <a:cs typeface="+mn-lt"/>
              </a:rPr>
              <a:t> </a:t>
            </a:r>
            <a:r>
              <a:rPr lang="ko-KR" altLang="en-US">
                <a:solidFill>
                  <a:srgbClr val="0070C0"/>
                </a:solidFill>
                <a:ea typeface="+mn-lt"/>
                <a:cs typeface="+mn-lt"/>
              </a:rPr>
              <a:t>파편에서</a:t>
            </a:r>
            <a:r>
              <a:rPr lang="en-US" altLang="ko-KR" dirty="0">
                <a:solidFill>
                  <a:srgbClr val="0070C0"/>
                </a:solidFill>
                <a:ea typeface="+mn-lt"/>
                <a:cs typeface="+mn-lt"/>
              </a:rPr>
              <a:t> </a:t>
            </a:r>
            <a:r>
              <a:rPr lang="ko-KR" altLang="en-US">
                <a:solidFill>
                  <a:srgbClr val="0070C0"/>
                </a:solidFill>
                <a:ea typeface="+mn-lt"/>
                <a:cs typeface="+mn-lt"/>
              </a:rPr>
              <a:t>살아남은</a:t>
            </a:r>
            <a:r>
              <a:rPr lang="en-US" altLang="ko-KR" dirty="0">
                <a:solidFill>
                  <a:srgbClr val="0070C0"/>
                </a:solidFill>
                <a:ea typeface="+mn-lt"/>
                <a:cs typeface="+mn-lt"/>
              </a:rPr>
              <a:t> </a:t>
            </a:r>
            <a:r>
              <a:rPr lang="ko-KR" altLang="en-US">
                <a:solidFill>
                  <a:srgbClr val="0070C0"/>
                </a:solidFill>
                <a:ea typeface="+mn-lt"/>
                <a:cs typeface="+mn-lt"/>
              </a:rPr>
              <a:t>한</a:t>
            </a:r>
            <a:r>
              <a:rPr lang="en-US" altLang="ko-KR" dirty="0">
                <a:solidFill>
                  <a:srgbClr val="0070C0"/>
                </a:solidFill>
                <a:ea typeface="+mn-lt"/>
                <a:cs typeface="+mn-lt"/>
              </a:rPr>
              <a:t> </a:t>
            </a:r>
            <a:r>
              <a:rPr lang="ko-KR" altLang="en-US">
                <a:solidFill>
                  <a:srgbClr val="0070C0"/>
                </a:solidFill>
                <a:ea typeface="+mn-lt"/>
                <a:cs typeface="+mn-lt"/>
              </a:rPr>
              <a:t>형제</a:t>
            </a:r>
            <a:endParaRPr lang="ko-KR" altLang="en-US" sz="1800" dirty="0">
              <a:solidFill>
                <a:srgbClr val="0070C0"/>
              </a:solidFill>
              <a:latin typeface="맑은 고딕"/>
              <a:ea typeface="+mn-lt"/>
              <a:cs typeface="+mn-lt"/>
            </a:endParaRPr>
          </a:p>
        </p:txBody>
      </p:sp>
      <p:sp>
        <p:nvSpPr>
          <p:cNvPr id="2" name="TextBox 1">
            <a:extLst>
              <a:ext uri="{FF2B5EF4-FFF2-40B4-BE49-F238E27FC236}">
                <a16:creationId xmlns:a16="http://schemas.microsoft.com/office/drawing/2014/main" id="{816B4FC5-A7EF-670F-7818-6E8C920B237D}"/>
              </a:ext>
            </a:extLst>
          </p:cNvPr>
          <p:cNvSpPr txBox="1"/>
          <p:nvPr/>
        </p:nvSpPr>
        <p:spPr>
          <a:xfrm>
            <a:off x="1214509" y="1880400"/>
            <a:ext cx="5560636"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200" b="1" dirty="0">
                <a:ea typeface="맑은 고딕"/>
              </a:rPr>
              <a:t>[2026.4.1]</a:t>
            </a:r>
            <a:r>
              <a:rPr lang="ko-KR" altLang="en-US" sz="1200" dirty="0">
                <a:ea typeface="+mn-lt"/>
                <a:cs typeface="+mn-lt"/>
              </a:rPr>
              <a:t> </a:t>
            </a:r>
            <a:r>
              <a:rPr lang="ko-KR" sz="1200" dirty="0">
                <a:ea typeface="+mn-lt"/>
                <a:cs typeface="+mn-lt"/>
              </a:rPr>
              <a:t>이란의 기도 제목을 포함했던 이전 게시물에서, 우리는 이란 해군에서 복무 중이며 현재 진행 중인 전쟁의 최전선에 배치된 한 그리스도인 </a:t>
            </a:r>
            <a:r>
              <a:rPr lang="ko-KR" altLang="en-US" sz="1200" dirty="0">
                <a:ea typeface="+mn-lt"/>
                <a:cs typeface="+mn-lt"/>
              </a:rPr>
              <a:t>자매의</a:t>
            </a:r>
            <a:r>
              <a:rPr lang="ko-KR" sz="1200" dirty="0">
                <a:ea typeface="+mn-lt"/>
                <a:cs typeface="+mn-lt"/>
              </a:rPr>
              <a:t> 남동생을 위해 기도를 요청한 바 있습니다</a:t>
            </a:r>
            <a:r>
              <a:rPr lang="en-US" altLang="ko-KR" sz="1200" dirty="0">
                <a:ea typeface="+mn-lt"/>
                <a:cs typeface="+mn-lt"/>
              </a:rPr>
              <a:t>.</a:t>
            </a:r>
            <a:r>
              <a:rPr lang="ko-KR" sz="1200" dirty="0">
                <a:ea typeface="+mn-lt"/>
                <a:cs typeface="+mn-lt"/>
              </a:rPr>
              <a:t> 여러분의 응답된 기도 덕분에</a:t>
            </a:r>
            <a:r>
              <a:rPr lang="en-US" altLang="ko-KR" sz="1200" dirty="0">
                <a:ea typeface="+mn-lt"/>
                <a:cs typeface="+mn-lt"/>
              </a:rPr>
              <a:t>,</a:t>
            </a:r>
            <a:r>
              <a:rPr lang="ko-KR" sz="1200" dirty="0">
                <a:ea typeface="+mn-lt"/>
                <a:cs typeface="+mn-lt"/>
              </a:rPr>
              <a:t> </a:t>
            </a:r>
            <a:r>
              <a:rPr lang="ko-KR" altLang="en-US" sz="1200" dirty="0">
                <a:ea typeface="+mn-lt"/>
                <a:cs typeface="+mn-lt"/>
              </a:rPr>
              <a:t>미사</a:t>
            </a:r>
            <a:r>
              <a:rPr lang="ko-KR" altLang="en-US" sz="1200">
                <a:ea typeface="+mn-lt"/>
                <a:cs typeface="+mn-lt"/>
              </a:rPr>
              <a:t>일 폭격속에서 보호를 받았습니다. 주님을 찬양합니다</a:t>
            </a:r>
            <a:r>
              <a:rPr lang="en-US" altLang="ko-KR" sz="1200">
                <a:ea typeface="+mn-lt"/>
                <a:cs typeface="+mn-lt"/>
              </a:rPr>
              <a:t>.</a:t>
            </a:r>
            <a:r>
              <a:rPr lang="ko-KR" altLang="en-US" sz="1200" dirty="0">
                <a:ea typeface="+mn-lt"/>
                <a:cs typeface="+mn-lt"/>
              </a:rPr>
              <a:t>   </a:t>
            </a:r>
            <a:endParaRPr lang="ko-KR" altLang="en-US" sz="1400" dirty="0">
              <a:ea typeface="+mn-lt"/>
              <a:cs typeface="+mn-lt"/>
            </a:endParaRPr>
          </a:p>
          <a:p>
            <a:pPr algn="just"/>
            <a:endParaRPr lang="ko-KR" altLang="en-US" sz="1200" dirty="0">
              <a:ea typeface="+mn-lt"/>
              <a:cs typeface="+mn-lt"/>
            </a:endParaRPr>
          </a:p>
          <a:p>
            <a:pPr algn="just"/>
            <a:r>
              <a:rPr lang="ko-KR" altLang="en-US" sz="1200" dirty="0">
                <a:ea typeface="+mn-lt"/>
                <a:cs typeface="+mn-lt"/>
              </a:rPr>
              <a:t>자매는 다음과 같이 전합니다</a:t>
            </a:r>
            <a:r>
              <a:rPr lang="en-US" altLang="ko-KR" sz="1200" dirty="0">
                <a:ea typeface="+mn-lt"/>
                <a:cs typeface="+mn-lt"/>
              </a:rPr>
              <a:t>:</a:t>
            </a:r>
            <a:r>
              <a:rPr lang="ko-KR" altLang="en-US" sz="1200" dirty="0">
                <a:ea typeface="+mn-lt"/>
                <a:cs typeface="+mn-lt"/>
              </a:rPr>
              <a:t> “동생이 걱정되었습니다</a:t>
            </a:r>
            <a:r>
              <a:rPr lang="en-US" altLang="ko-KR" sz="1200" dirty="0">
                <a:ea typeface="+mn-lt"/>
                <a:cs typeface="+mn-lt"/>
              </a:rPr>
              <a:t>.</a:t>
            </a:r>
            <a:r>
              <a:rPr lang="ko-KR" altLang="en-US" sz="1200" dirty="0">
                <a:ea typeface="+mn-lt"/>
                <a:cs typeface="+mn-lt"/>
              </a:rPr>
              <a:t> </a:t>
            </a:r>
            <a:r>
              <a:rPr lang="ko-KR" altLang="en-US" sz="1200">
                <a:ea typeface="+mn-lt"/>
                <a:cs typeface="+mn-lt"/>
              </a:rPr>
              <a:t>남동생이 복무하던 </a:t>
            </a:r>
            <a:r>
              <a:rPr lang="ko-KR" altLang="en-US" sz="1200" dirty="0">
                <a:ea typeface="+mn-lt"/>
                <a:cs typeface="+mn-lt"/>
              </a:rPr>
              <a:t>군함이 </a:t>
            </a:r>
            <a:r>
              <a:rPr lang="en-US" altLang="ko-KR" sz="1200" dirty="0">
                <a:ea typeface="+mn-lt"/>
                <a:cs typeface="+mn-lt"/>
              </a:rPr>
              <a:t>2</a:t>
            </a:r>
            <a:r>
              <a:rPr lang="ko-KR" altLang="en-US" sz="1200" dirty="0">
                <a:ea typeface="+mn-lt"/>
                <a:cs typeface="+mn-lt"/>
              </a:rPr>
              <a:t>주 전에 미사일에 피격되었습니다</a:t>
            </a:r>
            <a:r>
              <a:rPr lang="en-US" altLang="ko-KR" sz="1200" dirty="0">
                <a:ea typeface="+mn-lt"/>
                <a:cs typeface="+mn-lt"/>
              </a:rPr>
              <a:t>.</a:t>
            </a:r>
            <a:r>
              <a:rPr lang="ko-KR" altLang="en-US" sz="1200" dirty="0">
                <a:ea typeface="+mn-lt"/>
                <a:cs typeface="+mn-lt"/>
              </a:rPr>
              <a:t> 모든 선원이 파편에 맞아 부상을 입었지만</a:t>
            </a:r>
            <a:r>
              <a:rPr lang="en-US" altLang="ko-KR" sz="1200" dirty="0">
                <a:ea typeface="+mn-lt"/>
                <a:cs typeface="+mn-lt"/>
              </a:rPr>
              <a:t>,</a:t>
            </a:r>
            <a:r>
              <a:rPr lang="ko-KR" altLang="en-US" sz="1200" dirty="0">
                <a:ea typeface="+mn-lt"/>
                <a:cs typeface="+mn-lt"/>
              </a:rPr>
              <a:t> 아무도 목숨을 잃지는 않았습니다</a:t>
            </a:r>
            <a:r>
              <a:rPr lang="ko-KR" sz="1200" dirty="0">
                <a:ea typeface="+mn-lt"/>
                <a:cs typeface="+mn-lt"/>
              </a:rPr>
              <a:t>.</a:t>
            </a:r>
            <a:r>
              <a:rPr lang="ko-KR" altLang="en-US" sz="1200" dirty="0">
                <a:ea typeface="+mn-lt"/>
                <a:cs typeface="+mn-lt"/>
              </a:rPr>
              <a:t> 제 남동생도 다쳤습니다</a:t>
            </a:r>
            <a:r>
              <a:rPr lang="ko-KR" sz="1200" dirty="0">
                <a:ea typeface="+mn-lt"/>
                <a:cs typeface="+mn-lt"/>
              </a:rPr>
              <a:t>. 파편 한 조각은 그의 팔뚝에 박혔고</a:t>
            </a:r>
            <a:r>
              <a:rPr lang="en-US" altLang="ko-KR" sz="1200" dirty="0">
                <a:ea typeface="+mn-lt"/>
                <a:cs typeface="+mn-lt"/>
              </a:rPr>
              <a:t>,</a:t>
            </a:r>
            <a:r>
              <a:rPr lang="ko-KR" sz="1200" dirty="0">
                <a:ea typeface="+mn-lt"/>
                <a:cs typeface="+mn-lt"/>
              </a:rPr>
              <a:t> 다른 하나는 다리에 박혔습니다. 의사는 지금으로서는 그것들을 꺼낼 수 </a:t>
            </a:r>
            <a:r>
              <a:rPr lang="ko-KR" altLang="en-US" sz="1200" dirty="0">
                <a:ea typeface="+mn-lt"/>
                <a:cs typeface="+mn-lt"/>
              </a:rPr>
              <a:t>없다고 말했습니다</a:t>
            </a:r>
            <a:r>
              <a:rPr lang="en-US" altLang="ko-KR" sz="1200" dirty="0">
                <a:ea typeface="+mn-lt"/>
                <a:cs typeface="+mn-lt"/>
              </a:rPr>
              <a:t>...”</a:t>
            </a:r>
            <a:r>
              <a:rPr lang="ko-KR" altLang="en-US" sz="1200" dirty="0">
                <a:ea typeface="+mn-lt"/>
                <a:cs typeface="+mn-lt"/>
              </a:rPr>
              <a:t>   </a:t>
            </a:r>
            <a:endParaRPr lang="ko-KR" altLang="en-US" sz="1400">
              <a:ea typeface="+mn-lt"/>
              <a:cs typeface="+mn-lt"/>
            </a:endParaRPr>
          </a:p>
          <a:p>
            <a:pPr algn="just"/>
            <a:endParaRPr lang="ko-KR" altLang="en-US" sz="1200" dirty="0">
              <a:ea typeface="+mn-lt"/>
              <a:cs typeface="+mn-lt"/>
            </a:endParaRPr>
          </a:p>
          <a:p>
            <a:pPr algn="just"/>
            <a:r>
              <a:rPr lang="ko-KR" altLang="en-US" sz="1200">
                <a:ea typeface="+mn-lt"/>
                <a:cs typeface="+mn-lt"/>
              </a:rPr>
              <a:t>현재 자매의 동생은 병원에서 보살핌을 받고 있습니다</a:t>
            </a:r>
            <a:r>
              <a:rPr lang="en-US" altLang="ko-KR" sz="1200" dirty="0">
                <a:ea typeface="+mn-lt"/>
                <a:cs typeface="+mn-lt"/>
              </a:rPr>
              <a:t>.</a:t>
            </a:r>
            <a:r>
              <a:rPr lang="ko-KR" altLang="en-US" sz="1200" dirty="0">
                <a:ea typeface="+mn-lt"/>
                <a:cs typeface="+mn-lt"/>
              </a:rPr>
              <a:t> 그의 무릎이 아프긴 하지만 통증은 견딜 만한 수준입니다</a:t>
            </a:r>
            <a:r>
              <a:rPr lang="en-US" altLang="ko-KR" sz="1200" dirty="0">
                <a:ea typeface="+mn-lt"/>
                <a:cs typeface="+mn-lt"/>
              </a:rPr>
              <a:t>.</a:t>
            </a:r>
            <a:r>
              <a:rPr lang="ko-KR" altLang="en-US" sz="1200" dirty="0">
                <a:ea typeface="+mn-lt"/>
                <a:cs typeface="+mn-lt"/>
              </a:rPr>
              <a:t> 하지만 심하게 부상을 입어 재건 수술</a:t>
            </a:r>
            <a:r>
              <a:rPr lang="en-US" altLang="ko-KR" sz="1200" dirty="0">
                <a:ea typeface="+mn-lt"/>
                <a:cs typeface="+mn-lt"/>
              </a:rPr>
              <a:t>(</a:t>
            </a:r>
            <a:r>
              <a:rPr lang="ko-KR" altLang="en-US" sz="1200" dirty="0">
                <a:ea typeface="+mn-lt"/>
                <a:cs typeface="+mn-lt"/>
              </a:rPr>
              <a:t>힘줄과 혈관을 포함한 이식</a:t>
            </a:r>
            <a:r>
              <a:rPr lang="en-US" altLang="ko-KR" sz="1200" dirty="0">
                <a:ea typeface="+mn-lt"/>
                <a:cs typeface="+mn-lt"/>
              </a:rPr>
              <a:t>)</a:t>
            </a:r>
            <a:r>
              <a:rPr lang="ko-KR" altLang="en-US" sz="1200" dirty="0">
                <a:ea typeface="+mn-lt"/>
                <a:cs typeface="+mn-lt"/>
              </a:rPr>
              <a:t>을 받은 그의 팔뚝은 극심한 고통을 유발하고 </a:t>
            </a:r>
            <a:r>
              <a:rPr lang="ko-KR" sz="1200" dirty="0">
                <a:ea typeface="+mn-lt"/>
                <a:cs typeface="+mn-lt"/>
              </a:rPr>
              <a:t>있습니다. 자매는 “우리의 기도에 응답해 주신 하나님께 감사드립니다. 제 남동생이 살아있습니다! 우리는 끊임없이 기도해 왔지만</a:t>
            </a:r>
            <a:r>
              <a:rPr lang="en-US" altLang="ko-KR" sz="1200" dirty="0">
                <a:ea typeface="+mn-lt"/>
                <a:cs typeface="+mn-lt"/>
              </a:rPr>
              <a:t>,</a:t>
            </a:r>
            <a:r>
              <a:rPr lang="ko-KR" sz="1200" dirty="0">
                <a:ea typeface="+mn-lt"/>
                <a:cs typeface="+mn-lt"/>
              </a:rPr>
              <a:t> 국내 사람들과 연락하기가 어려워 소식을 늦게서야 들었습니다...”라고 전했습니다.   </a:t>
            </a:r>
            <a:endParaRPr lang="ko-KR" altLang="en-US" sz="1400">
              <a:ea typeface="+mn-lt"/>
              <a:cs typeface="+mn-lt"/>
            </a:endParaRPr>
          </a:p>
          <a:p>
            <a:pPr algn="just"/>
            <a:endParaRPr lang="ko-KR" altLang="en-US" sz="1200" dirty="0">
              <a:ea typeface="+mn-lt"/>
              <a:cs typeface="+mn-lt"/>
            </a:endParaRPr>
          </a:p>
          <a:p>
            <a:pPr algn="just"/>
            <a:r>
              <a:rPr lang="ko-KR" altLang="en-US" sz="1200" dirty="0">
                <a:ea typeface="+mn-lt"/>
                <a:cs typeface="+mn-lt"/>
              </a:rPr>
              <a:t>우리는</a:t>
            </a:r>
            <a:r>
              <a:rPr lang="ko-KR" sz="1200" dirty="0">
                <a:ea typeface="+mn-lt"/>
                <a:cs typeface="+mn-lt"/>
              </a:rPr>
              <a:t> 우리 형제의 안전에 </a:t>
            </a:r>
            <a:r>
              <a:rPr lang="ko-KR" altLang="en-US" sz="1200" dirty="0">
                <a:ea typeface="+mn-lt"/>
                <a:cs typeface="+mn-lt"/>
              </a:rPr>
              <a:t>대해</a:t>
            </a:r>
            <a:r>
              <a:rPr lang="ko-KR" sz="1200" dirty="0">
                <a:ea typeface="+mn-lt"/>
                <a:cs typeface="+mn-lt"/>
              </a:rPr>
              <a:t> 하나님을</a:t>
            </a:r>
            <a:r>
              <a:rPr lang="ko-KR" altLang="en-US" sz="1200" dirty="0">
                <a:ea typeface="+mn-lt"/>
                <a:cs typeface="+mn-lt"/>
              </a:rPr>
              <a:t> 찬양하며</a:t>
            </a:r>
            <a:r>
              <a:rPr lang="en-US" altLang="ko-KR" sz="1200" dirty="0">
                <a:ea typeface="+mn-lt"/>
                <a:cs typeface="+mn-lt"/>
              </a:rPr>
              <a:t>,</a:t>
            </a:r>
            <a:r>
              <a:rPr lang="ko-KR" sz="1200" dirty="0">
                <a:ea typeface="+mn-lt"/>
                <a:cs typeface="+mn-lt"/>
              </a:rPr>
              <a:t> </a:t>
            </a:r>
            <a:r>
              <a:rPr lang="ko-KR" altLang="en-US" sz="1200" dirty="0">
                <a:ea typeface="+mn-lt"/>
                <a:cs typeface="+mn-lt"/>
              </a:rPr>
              <a:t>조속한 회복을 위해 기도합니다</a:t>
            </a:r>
            <a:r>
              <a:rPr lang="ko-KR" sz="1200" dirty="0">
                <a:ea typeface="+mn-lt"/>
                <a:cs typeface="+mn-lt"/>
              </a:rPr>
              <a:t>. </a:t>
            </a:r>
            <a:r>
              <a:rPr lang="ko-KR" altLang="en-US" sz="1200" dirty="0">
                <a:ea typeface="+mn-lt"/>
                <a:cs typeface="+mn-lt"/>
              </a:rPr>
              <a:t>우리 주님께서 그의 고통을 줄여주시고 회복 기간 </a:t>
            </a:r>
            <a:r>
              <a:rPr lang="ko-KR" sz="1200" dirty="0">
                <a:ea typeface="+mn-lt"/>
                <a:cs typeface="+mn-lt"/>
              </a:rPr>
              <a:t>동안 </a:t>
            </a:r>
            <a:r>
              <a:rPr lang="ko-KR" altLang="en-US" sz="1200" dirty="0">
                <a:ea typeface="+mn-lt"/>
                <a:cs typeface="+mn-lt"/>
              </a:rPr>
              <a:t>그에게 평안을 주시기를 간구합니다</a:t>
            </a:r>
            <a:r>
              <a:rPr lang="en-US" altLang="ko-KR" sz="1200" dirty="0">
                <a:ea typeface="+mn-lt"/>
                <a:cs typeface="+mn-lt"/>
              </a:rPr>
              <a:t>.</a:t>
            </a:r>
            <a:r>
              <a:rPr lang="ko-KR" altLang="en-US" sz="1200" dirty="0">
                <a:ea typeface="+mn-lt"/>
                <a:cs typeface="+mn-lt"/>
              </a:rPr>
              <a:t> 또한 이</a:t>
            </a:r>
            <a:r>
              <a:rPr lang="ko-KR" sz="1200" dirty="0">
                <a:ea typeface="+mn-lt"/>
                <a:cs typeface="+mn-lt"/>
              </a:rPr>
              <a:t> 폭력이 중단되고, 유혈 </a:t>
            </a:r>
            <a:r>
              <a:rPr lang="ko-KR" altLang="en-US" sz="1200" dirty="0">
                <a:ea typeface="+mn-lt"/>
                <a:cs typeface="+mn-lt"/>
              </a:rPr>
              <a:t>사태가 줄어들며</a:t>
            </a:r>
            <a:r>
              <a:rPr lang="en-US" altLang="ko-KR" sz="1200" dirty="0">
                <a:ea typeface="+mn-lt"/>
                <a:cs typeface="+mn-lt"/>
              </a:rPr>
              <a:t>,</a:t>
            </a:r>
            <a:r>
              <a:rPr lang="ko-KR" sz="1200" dirty="0">
                <a:ea typeface="+mn-lt"/>
                <a:cs typeface="+mn-lt"/>
              </a:rPr>
              <a:t> 평화와 </a:t>
            </a:r>
            <a:r>
              <a:rPr lang="ko-KR" sz="1200">
                <a:ea typeface="+mn-lt"/>
                <a:cs typeface="+mn-lt"/>
              </a:rPr>
              <a:t>안정을 갈망하는 이 나라에 의미있는 </a:t>
            </a:r>
            <a:r>
              <a:rPr lang="ko-KR" altLang="en-US" sz="1200">
                <a:ea typeface="+mn-lt"/>
                <a:cs typeface="+mn-lt"/>
              </a:rPr>
              <a:t>변화가 있기를 </a:t>
            </a:r>
            <a:r>
              <a:rPr lang="ko-KR" sz="1200" dirty="0">
                <a:ea typeface="+mn-lt"/>
                <a:cs typeface="+mn-lt"/>
              </a:rPr>
              <a:t>함께 </a:t>
            </a:r>
            <a:r>
              <a:rPr lang="ko-KR" altLang="en-US" sz="1200" dirty="0">
                <a:ea typeface="+mn-lt"/>
                <a:cs typeface="+mn-lt"/>
              </a:rPr>
              <a:t>기도합시다</a:t>
            </a:r>
            <a:r>
              <a:rPr lang="en-US" altLang="ko-KR" sz="1200" dirty="0">
                <a:ea typeface="+mn-lt"/>
                <a:cs typeface="+mn-lt"/>
              </a:rPr>
              <a:t>.</a:t>
            </a:r>
            <a:endParaRPr lang="ko-KR" altLang="en-US" sz="1400">
              <a:ea typeface="+mn-lt"/>
              <a:cs typeface="+mn-lt"/>
            </a:endParaRPr>
          </a:p>
        </p:txBody>
      </p:sp>
    </p:spTree>
    <p:extLst>
      <p:ext uri="{BB962C8B-B14F-4D97-AF65-F5344CB8AC3E}">
        <p14:creationId xmlns:p14="http://schemas.microsoft.com/office/powerpoint/2010/main" val="198205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3B1C-B793-A356-C2C9-1AACB14822D5}"/>
            </a:ext>
          </a:extLst>
        </p:cNvPr>
        <p:cNvGrpSpPr/>
        <p:nvPr/>
      </p:nvGrpSpPr>
      <p:grpSpPr>
        <a:xfrm>
          <a:off x="0" y="0"/>
          <a:ext cx="0" cy="0"/>
          <a:chOff x="0" y="0"/>
          <a:chExt cx="0" cy="0"/>
        </a:xfrm>
      </p:grpSpPr>
      <p:pic>
        <p:nvPicPr>
          <p:cNvPr id="5" name="그림 4" descr="건물, 야외, 하늘, 오염이(가) 표시된 사진&#10;&#10;AI 생성 콘텐츠는 정확하지 않을 수 있습니다.">
            <a:extLst>
              <a:ext uri="{FF2B5EF4-FFF2-40B4-BE49-F238E27FC236}">
                <a16:creationId xmlns:a16="http://schemas.microsoft.com/office/drawing/2014/main" id="{DAA4B780-8887-6007-8C56-6D51AC9577A6}"/>
              </a:ext>
            </a:extLst>
          </p:cNvPr>
          <p:cNvPicPr>
            <a:picLocks noChangeAspect="1"/>
          </p:cNvPicPr>
          <p:nvPr/>
        </p:nvPicPr>
        <p:blipFill>
          <a:blip r:embed="rId3"/>
          <a:stretch>
            <a:fillRect/>
          </a:stretch>
        </p:blipFill>
        <p:spPr>
          <a:xfrm>
            <a:off x="7147753" y="2140435"/>
            <a:ext cx="4690453" cy="3082006"/>
          </a:xfrm>
          <a:prstGeom prst="rect">
            <a:avLst/>
          </a:prstGeom>
        </p:spPr>
      </p:pic>
      <p:grpSp>
        <p:nvGrpSpPr>
          <p:cNvPr id="8" name="그룹 7">
            <a:extLst>
              <a:ext uri="{FF2B5EF4-FFF2-40B4-BE49-F238E27FC236}">
                <a16:creationId xmlns:a16="http://schemas.microsoft.com/office/drawing/2014/main" id="{2A1ACEDB-49D3-7440-9DBA-F37F458E97F4}"/>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BD5D2BA-6DE9-6B9E-15CD-6554A41A5B72}"/>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B729F76-F5E9-5B8C-77BE-C1DFF548536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5089EF6-995C-9B08-2352-7917BDEB4DB1}"/>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F444FC7C-6946-C6EE-4A8C-B8191CF2F314}"/>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5812E006-ACCA-DB02-2FE7-424137A5E12D}"/>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C6ADBD5-11A3-4E08-4C72-23E3F14EFDD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0372C68-2778-765E-C1D6-BA87F561F03D}"/>
              </a:ext>
            </a:extLst>
          </p:cNvPr>
          <p:cNvSpPr txBox="1"/>
          <p:nvPr/>
        </p:nvSpPr>
        <p:spPr>
          <a:xfrm>
            <a:off x="1510936" y="977774"/>
            <a:ext cx="9157064" cy="646331"/>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이란</a:t>
            </a:r>
            <a:r>
              <a:rPr lang="en-US">
                <a:solidFill>
                  <a:srgbClr val="0070C0"/>
                </a:solidFill>
                <a:latin typeface="Malgun Gothic"/>
                <a:ea typeface="+mn-lt"/>
              </a:rPr>
              <a:t> </a:t>
            </a:r>
            <a:r>
              <a:rPr lang="en-US" sz="1800">
                <a:solidFill>
                  <a:srgbClr val="0070C0"/>
                </a:solidFill>
                <a:latin typeface="Malgun Gothic"/>
                <a:ea typeface="+mn-lt"/>
              </a:rPr>
              <a:t>| </a:t>
            </a:r>
            <a:r>
              <a:rPr lang="ko-KR" altLang="en-US">
                <a:solidFill>
                  <a:srgbClr val="0070C0"/>
                </a:solidFill>
                <a:ea typeface="+mn-lt"/>
                <a:cs typeface="+mn-lt"/>
              </a:rPr>
              <a:t>감시</a:t>
            </a:r>
            <a:r>
              <a:rPr lang="en-US" altLang="ko-KR">
                <a:solidFill>
                  <a:srgbClr val="0070C0"/>
                </a:solidFill>
                <a:ea typeface="+mn-lt"/>
                <a:cs typeface="+mn-lt"/>
              </a:rPr>
              <a:t>, </a:t>
            </a:r>
            <a:r>
              <a:rPr lang="ko-KR" altLang="en-US">
                <a:solidFill>
                  <a:srgbClr val="0070C0"/>
                </a:solidFill>
                <a:ea typeface="+mn-lt"/>
                <a:cs typeface="+mn-lt"/>
              </a:rPr>
              <a:t>추적</a:t>
            </a:r>
            <a:r>
              <a:rPr lang="en-US" altLang="ko-KR">
                <a:solidFill>
                  <a:srgbClr val="0070C0"/>
                </a:solidFill>
                <a:ea typeface="+mn-lt"/>
                <a:cs typeface="+mn-lt"/>
              </a:rPr>
              <a:t>,</a:t>
            </a:r>
            <a:r>
              <a:rPr lang="en-US" dirty="0">
                <a:solidFill>
                  <a:srgbClr val="0070C0"/>
                </a:solidFill>
                <a:ea typeface="+mn-lt"/>
                <a:cs typeface="+mn-lt"/>
              </a:rPr>
              <a:t> </a:t>
            </a:r>
            <a:r>
              <a:rPr lang="ko-KR" altLang="en-US">
                <a:solidFill>
                  <a:srgbClr val="0070C0"/>
                </a:solidFill>
                <a:ea typeface="+mn-lt"/>
                <a:cs typeface="+mn-lt"/>
              </a:rPr>
              <a:t>그리고</a:t>
            </a:r>
            <a:r>
              <a:rPr lang="en-US" dirty="0">
                <a:solidFill>
                  <a:srgbClr val="0070C0"/>
                </a:solidFill>
                <a:ea typeface="+mn-lt"/>
                <a:cs typeface="+mn-lt"/>
              </a:rPr>
              <a:t> </a:t>
            </a:r>
            <a:r>
              <a:rPr lang="ko-KR" altLang="en-US">
                <a:solidFill>
                  <a:srgbClr val="0070C0"/>
                </a:solidFill>
                <a:ea typeface="+mn-lt"/>
                <a:cs typeface="+mn-lt"/>
              </a:rPr>
              <a:t>경고</a:t>
            </a:r>
            <a:endParaRPr lang="ko-KR" altLang="en-US" dirty="0">
              <a:solidFill>
                <a:srgbClr val="0070C0"/>
              </a:solidFill>
              <a:latin typeface="맑은 고딕"/>
              <a:ea typeface="맑은 고딕"/>
              <a:cs typeface="+mn-lt"/>
            </a:endParaRPr>
          </a:p>
          <a:p>
            <a:endParaRPr lang="en-US" sz="1800" dirty="0">
              <a:solidFill>
                <a:srgbClr val="0070C0"/>
              </a:solidFill>
              <a:latin typeface="Malgun Gothic"/>
              <a:ea typeface="+mn-lt"/>
              <a:cs typeface="+mn-lt"/>
            </a:endParaRPr>
          </a:p>
        </p:txBody>
      </p:sp>
      <p:sp>
        <p:nvSpPr>
          <p:cNvPr id="2" name="TextBox 1">
            <a:extLst>
              <a:ext uri="{FF2B5EF4-FFF2-40B4-BE49-F238E27FC236}">
                <a16:creationId xmlns:a16="http://schemas.microsoft.com/office/drawing/2014/main" id="{04BA9B39-1DD3-EC34-9AA4-D26F706CBB83}"/>
              </a:ext>
            </a:extLst>
          </p:cNvPr>
          <p:cNvSpPr txBox="1"/>
          <p:nvPr/>
        </p:nvSpPr>
        <p:spPr>
          <a:xfrm>
            <a:off x="1243263" y="1880400"/>
            <a:ext cx="5497918"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200" b="1">
                <a:ea typeface="맑은 고딕"/>
              </a:rPr>
              <a:t>[2026.3.27]</a:t>
            </a:r>
            <a:r>
              <a:rPr lang="ko-KR" altLang="en-US" sz="1200" dirty="0">
                <a:ea typeface="+mn-lt"/>
                <a:cs typeface="+mn-lt"/>
              </a:rPr>
              <a:t> </a:t>
            </a:r>
            <a:r>
              <a:rPr lang="ko-KR" sz="1200" dirty="0">
                <a:ea typeface="+mn-lt"/>
                <a:cs typeface="+mn-lt"/>
              </a:rPr>
              <a:t>이란의</a:t>
            </a:r>
            <a:r>
              <a:rPr lang="ko-KR" altLang="en-US" sz="1200" dirty="0">
                <a:ea typeface="+mn-lt"/>
                <a:cs typeface="+mn-lt"/>
              </a:rPr>
              <a:t> 악명 높은 혁명수비대</a:t>
            </a:r>
            <a:r>
              <a:rPr lang="en-US" altLang="ko-KR" sz="1200" dirty="0">
                <a:ea typeface="+mn-lt"/>
                <a:cs typeface="+mn-lt"/>
              </a:rPr>
              <a:t>(IRGC)</a:t>
            </a:r>
            <a:r>
              <a:rPr lang="ko-KR" altLang="en-US" sz="1200" dirty="0">
                <a:ea typeface="+mn-lt"/>
                <a:cs typeface="+mn-lt"/>
              </a:rPr>
              <a:t> 산하 정보국은 사람들의 </a:t>
            </a:r>
            <a:r>
              <a:rPr lang="ko-KR" altLang="en-US" sz="1200">
                <a:ea typeface="+mn-lt"/>
                <a:cs typeface="+mn-lt"/>
              </a:rPr>
              <a:t>휴대전화로 "인스타그램과 텔레그램 활동이 감시되고 있다"는 경고 </a:t>
            </a:r>
            <a:r>
              <a:rPr lang="ko-KR" sz="1200" dirty="0">
                <a:ea typeface="+mn-lt"/>
                <a:cs typeface="+mn-lt"/>
              </a:rPr>
              <a:t>문자 메시지를 </a:t>
            </a:r>
            <a:r>
              <a:rPr lang="ko-KR" altLang="en-US" sz="1200" dirty="0">
                <a:ea typeface="+mn-lt"/>
                <a:cs typeface="+mn-lt"/>
              </a:rPr>
              <a:t>보냈습니다</a:t>
            </a:r>
            <a:r>
              <a:rPr lang="en-US" altLang="ko-KR" sz="1200" dirty="0">
                <a:ea typeface="+mn-lt"/>
                <a:cs typeface="+mn-lt"/>
              </a:rPr>
              <a:t>.</a:t>
            </a:r>
            <a:r>
              <a:rPr lang="ko-KR" altLang="en-US" sz="1200" dirty="0">
                <a:ea typeface="+mn-lt"/>
                <a:cs typeface="+mn-lt"/>
              </a:rPr>
              <a:t> </a:t>
            </a:r>
            <a:endParaRPr lang="ko-KR" altLang="en-US" sz="1400" dirty="0">
              <a:ea typeface="+mn-lt"/>
              <a:cs typeface="+mn-lt"/>
            </a:endParaRPr>
          </a:p>
          <a:p>
            <a:pPr algn="just"/>
            <a:endParaRPr lang="ko-KR" altLang="en-US" sz="1200" dirty="0">
              <a:ea typeface="+mn-lt"/>
              <a:cs typeface="+mn-lt"/>
            </a:endParaRPr>
          </a:p>
          <a:p>
            <a:pPr algn="just"/>
            <a:r>
              <a:rPr lang="ko-KR" altLang="en-US" sz="1200" dirty="0">
                <a:ea typeface="+mn-lt"/>
                <a:cs typeface="+mn-lt"/>
              </a:rPr>
              <a:t>이 문자 메시지는 사람들이 </a:t>
            </a:r>
            <a:r>
              <a:rPr lang="en-US" altLang="ko-KR" sz="1200" dirty="0">
                <a:ea typeface="+mn-lt"/>
                <a:cs typeface="+mn-lt"/>
              </a:rPr>
              <a:t>'</a:t>
            </a:r>
            <a:r>
              <a:rPr lang="ko-KR" sz="1200" dirty="0">
                <a:ea typeface="+mn-lt"/>
                <a:cs typeface="+mn-lt"/>
              </a:rPr>
              <a:t>적대적</a:t>
            </a:r>
            <a:r>
              <a:rPr lang="en-US" altLang="ko-KR" sz="1200" dirty="0">
                <a:ea typeface="+mn-lt"/>
                <a:cs typeface="+mn-lt"/>
              </a:rPr>
              <a:t>'</a:t>
            </a:r>
            <a:r>
              <a:rPr lang="ko-KR" sz="1200" dirty="0">
                <a:ea typeface="+mn-lt"/>
                <a:cs typeface="+mn-lt"/>
              </a:rPr>
              <a:t> </a:t>
            </a:r>
            <a:r>
              <a:rPr lang="ko-KR" altLang="en-US" sz="1200">
                <a:ea typeface="+mn-lt"/>
                <a:cs typeface="+mn-lt"/>
              </a:rPr>
              <a:t>정보와</a:t>
            </a:r>
            <a:r>
              <a:rPr lang="ko-KR" sz="1200">
                <a:ea typeface="+mn-lt"/>
                <a:cs typeface="+mn-lt"/>
              </a:rPr>
              <a:t> 상호작용하는 온라인 활동을 </a:t>
            </a:r>
            <a:r>
              <a:rPr lang="ko-KR" sz="1200" dirty="0">
                <a:ea typeface="+mn-lt"/>
                <a:cs typeface="+mn-lt"/>
              </a:rPr>
              <a:t>계속할 경우 법적 조치에 직면할 수 있다고 언급했으며</a:t>
            </a:r>
            <a:r>
              <a:rPr lang="en-US" altLang="ko-KR" sz="1200" dirty="0">
                <a:ea typeface="+mn-lt"/>
                <a:cs typeface="+mn-lt"/>
              </a:rPr>
              <a:t>,</a:t>
            </a:r>
            <a:r>
              <a:rPr lang="ko-KR" sz="1200" dirty="0">
                <a:ea typeface="+mn-lt"/>
                <a:cs typeface="+mn-lt"/>
              </a:rPr>
              <a:t> </a:t>
            </a:r>
            <a:r>
              <a:rPr lang="en-US" altLang="ko-KR" sz="1200" dirty="0">
                <a:ea typeface="+mn-lt"/>
                <a:cs typeface="+mn-lt"/>
              </a:rPr>
              <a:t>"</a:t>
            </a:r>
            <a:r>
              <a:rPr lang="ko-KR" altLang="en-US" sz="1200" dirty="0">
                <a:ea typeface="+mn-lt"/>
                <a:cs typeface="+mn-lt"/>
              </a:rPr>
              <a:t>국가 안보에 반하는 선전</a:t>
            </a:r>
            <a:r>
              <a:rPr lang="en-US" altLang="ko-KR" sz="1200" dirty="0">
                <a:ea typeface="+mn-lt"/>
                <a:cs typeface="+mn-lt"/>
              </a:rPr>
              <a:t>"</a:t>
            </a:r>
            <a:r>
              <a:rPr lang="ko-KR" altLang="en-US" sz="1200" dirty="0">
                <a:ea typeface="+mn-lt"/>
                <a:cs typeface="+mn-lt"/>
              </a:rPr>
              <a:t> 혐의와 관련된 이슬람 형법 제</a:t>
            </a:r>
            <a:r>
              <a:rPr lang="en-US" altLang="ko-KR" sz="1200" dirty="0">
                <a:ea typeface="+mn-lt"/>
                <a:cs typeface="+mn-lt"/>
              </a:rPr>
              <a:t>500</a:t>
            </a:r>
            <a:r>
              <a:rPr lang="ko-KR" altLang="en-US" sz="1200" dirty="0">
                <a:ea typeface="+mn-lt"/>
                <a:cs typeface="+mn-lt"/>
              </a:rPr>
              <a:t>조를 명시했습니다</a:t>
            </a:r>
            <a:r>
              <a:rPr lang="ko-KR" sz="1200" dirty="0">
                <a:ea typeface="+mn-lt"/>
                <a:cs typeface="+mn-lt"/>
              </a:rPr>
              <a:t>.</a:t>
            </a:r>
            <a:endParaRPr lang="ko-KR" altLang="en-US" sz="1400">
              <a:ea typeface="+mn-lt"/>
              <a:cs typeface="+mn-lt"/>
            </a:endParaRPr>
          </a:p>
          <a:p>
            <a:pPr algn="just"/>
            <a:endParaRPr lang="ko-KR" sz="1200" dirty="0">
              <a:ea typeface="+mn-lt"/>
              <a:cs typeface="+mn-lt"/>
            </a:endParaRPr>
          </a:p>
          <a:p>
            <a:pPr algn="just"/>
            <a:r>
              <a:rPr lang="ko-KR" altLang="en-US" sz="1200" dirty="0">
                <a:ea typeface="+mn-lt"/>
                <a:cs typeface="+mn-lt"/>
              </a:rPr>
              <a:t>이란은 이러한 전술을 사용하여 시민들을 감시하고 기독교인을 포함한 소수 집단에 추가적인 압력을 가해 온 오랜 역사가 </a:t>
            </a:r>
            <a:r>
              <a:rPr lang="ko-KR" sz="1200" dirty="0">
                <a:ea typeface="+mn-lt"/>
                <a:cs typeface="+mn-lt"/>
              </a:rPr>
              <a:t>있습니다. </a:t>
            </a:r>
            <a:r>
              <a:rPr lang="ko-KR" altLang="en-US" sz="1200" dirty="0">
                <a:ea typeface="+mn-lt"/>
                <a:cs typeface="+mn-lt"/>
              </a:rPr>
              <a:t>보고서에 따르면 </a:t>
            </a:r>
            <a:r>
              <a:rPr lang="ko-KR" sz="1200" dirty="0">
                <a:ea typeface="+mn-lt"/>
                <a:cs typeface="+mn-lt"/>
              </a:rPr>
              <a:t>이란 </a:t>
            </a:r>
            <a:r>
              <a:rPr lang="ko-KR" altLang="en-US" sz="1200" dirty="0">
                <a:ea typeface="+mn-lt"/>
                <a:cs typeface="+mn-lt"/>
              </a:rPr>
              <a:t>당국은 온라인 </a:t>
            </a:r>
            <a:r>
              <a:rPr lang="ko-KR" sz="1200" dirty="0">
                <a:ea typeface="+mn-lt"/>
                <a:cs typeface="+mn-lt"/>
              </a:rPr>
              <a:t>활동을 </a:t>
            </a:r>
            <a:r>
              <a:rPr lang="ko-KR" altLang="en-US" sz="1200">
                <a:ea typeface="+mn-lt"/>
                <a:cs typeface="+mn-lt"/>
              </a:rPr>
              <a:t>면밀히 추적하고 있습니다.</a:t>
            </a:r>
            <a:r>
              <a:rPr lang="ko-KR" altLang="en-US" sz="1200" dirty="0">
                <a:ea typeface="+mn-lt"/>
                <a:cs typeface="+mn-lt"/>
              </a:rPr>
              <a:t> 정부에 비판적인 콘텐츠를 게시하거나 참여하는 사람들은 괴롭힘</a:t>
            </a:r>
            <a:r>
              <a:rPr lang="en-US" altLang="ko-KR" sz="1200" dirty="0">
                <a:ea typeface="+mn-lt"/>
                <a:cs typeface="+mn-lt"/>
              </a:rPr>
              <a:t>,</a:t>
            </a:r>
            <a:r>
              <a:rPr lang="ko-KR" altLang="en-US" sz="1200" dirty="0">
                <a:ea typeface="+mn-lt"/>
                <a:cs typeface="+mn-lt"/>
              </a:rPr>
              <a:t> 체포 또는 심각한 형사 처벌에 처할 수 </a:t>
            </a:r>
            <a:r>
              <a:rPr lang="ko-KR" sz="1200" dirty="0">
                <a:ea typeface="+mn-lt"/>
                <a:cs typeface="+mn-lt"/>
              </a:rPr>
              <a:t>있습니다.</a:t>
            </a:r>
            <a:r>
              <a:rPr lang="ko-KR" altLang="en-US" sz="1200" dirty="0">
                <a:ea typeface="+mn-lt"/>
                <a:cs typeface="+mn-lt"/>
              </a:rPr>
              <a:t> </a:t>
            </a:r>
            <a:endParaRPr lang="ko-KR" altLang="en-US" dirty="0">
              <a:ea typeface="+mn-lt"/>
              <a:cs typeface="+mn-lt"/>
            </a:endParaRPr>
          </a:p>
          <a:p>
            <a:pPr algn="just"/>
            <a:endParaRPr lang="ko-KR" altLang="en-US" sz="1200" dirty="0">
              <a:ea typeface="+mn-lt"/>
              <a:cs typeface="+mn-lt"/>
            </a:endParaRPr>
          </a:p>
          <a:p>
            <a:pPr algn="just"/>
            <a:r>
              <a:rPr lang="ko-KR" altLang="en-US" sz="1200">
                <a:ea typeface="+mn-lt"/>
                <a:cs typeface="+mn-lt"/>
              </a:rPr>
              <a:t>동시에 기독교 개종자들은 체포</a:t>
            </a:r>
            <a:r>
              <a:rPr lang="en-US" altLang="ko-KR" sz="1200">
                <a:ea typeface="+mn-lt"/>
                <a:cs typeface="+mn-lt"/>
              </a:rPr>
              <a:t>,</a:t>
            </a:r>
            <a:r>
              <a:rPr lang="ko-KR" altLang="en-US" sz="1200">
                <a:ea typeface="+mn-lt"/>
                <a:cs typeface="+mn-lt"/>
              </a:rPr>
              <a:t> 감시</a:t>
            </a:r>
            <a:r>
              <a:rPr lang="en-US" altLang="ko-KR" sz="1200">
                <a:ea typeface="+mn-lt"/>
                <a:cs typeface="+mn-lt"/>
              </a:rPr>
              <a:t>,</a:t>
            </a:r>
            <a:r>
              <a:rPr lang="ko-KR" altLang="en-US" sz="1200" dirty="0">
                <a:ea typeface="+mn-lt"/>
                <a:cs typeface="+mn-lt"/>
              </a:rPr>
              <a:t> </a:t>
            </a:r>
            <a:r>
              <a:rPr lang="en-US" altLang="ko-KR" sz="1200">
                <a:ea typeface="+mn-lt"/>
                <a:cs typeface="+mn-lt"/>
              </a:rPr>
              <a:t>"</a:t>
            </a:r>
            <a:r>
              <a:rPr lang="ko-KR" altLang="en-US" sz="1200">
                <a:ea typeface="+mn-lt"/>
                <a:cs typeface="+mn-lt"/>
              </a:rPr>
              <a:t>국가 안보에 반하는 선전</a:t>
            </a:r>
            <a:r>
              <a:rPr lang="en-US" altLang="ko-KR" sz="1200">
                <a:ea typeface="+mn-lt"/>
                <a:cs typeface="+mn-lt"/>
              </a:rPr>
              <a:t>"</a:t>
            </a:r>
            <a:r>
              <a:rPr lang="ko-KR" altLang="en-US" sz="1200" dirty="0">
                <a:ea typeface="+mn-lt"/>
                <a:cs typeface="+mn-lt"/>
              </a:rPr>
              <a:t> </a:t>
            </a:r>
            <a:r>
              <a:rPr lang="ko-KR" altLang="en-US" sz="1200">
                <a:ea typeface="+mn-lt"/>
                <a:cs typeface="+mn-lt"/>
              </a:rPr>
              <a:t>혐의에 </a:t>
            </a:r>
            <a:r>
              <a:rPr lang="ko-KR" sz="1200">
                <a:ea typeface="+mn-lt"/>
                <a:cs typeface="+mn-lt"/>
              </a:rPr>
              <a:t>대한 보고와 함께 점점 더 거센 압박에 직면해 있습니다. 최근 몇 년 동안 이 구체적인 혐의는 많은 기독교인을 범죄화하는 데 사용되었습니다</a:t>
            </a:r>
            <a:r>
              <a:rPr lang="en-US" altLang="ko-KR" sz="1200">
                <a:ea typeface="+mn-lt"/>
                <a:cs typeface="+mn-lt"/>
              </a:rPr>
              <a:t>.</a:t>
            </a:r>
            <a:r>
              <a:rPr lang="ko-KR" sz="1200" dirty="0">
                <a:ea typeface="+mn-lt"/>
                <a:cs typeface="+mn-lt"/>
              </a:rPr>
              <a:t> </a:t>
            </a:r>
            <a:r>
              <a:rPr lang="ko-KR" altLang="en-US" sz="1200">
                <a:ea typeface="+mn-lt"/>
                <a:cs typeface="+mn-lt"/>
              </a:rPr>
              <a:t>디지털 감시와 종교적 박해는 </a:t>
            </a:r>
            <a:r>
              <a:rPr lang="ko-KR" sz="1200">
                <a:ea typeface="+mn-lt"/>
                <a:cs typeface="+mn-lt"/>
              </a:rPr>
              <a:t>이란 내에서 </a:t>
            </a:r>
            <a:r>
              <a:rPr lang="ko-KR" altLang="en-US" sz="1200">
                <a:ea typeface="+mn-lt"/>
                <a:cs typeface="+mn-lt"/>
              </a:rPr>
              <a:t>반대 의견을 통제하고 신앙의 자유를 제한하기 </a:t>
            </a:r>
            <a:r>
              <a:rPr lang="ko-KR" sz="1200">
                <a:ea typeface="+mn-lt"/>
                <a:cs typeface="+mn-lt"/>
              </a:rPr>
              <a:t>위해 함께 사용되고 있습니다</a:t>
            </a:r>
            <a:r>
              <a:rPr lang="en-US" altLang="ko-KR" sz="1200">
                <a:ea typeface="+mn-lt"/>
                <a:cs typeface="+mn-lt"/>
              </a:rPr>
              <a:t>.</a:t>
            </a:r>
            <a:endParaRPr lang="ko-KR" altLang="en-US">
              <a:ea typeface="+mn-lt"/>
              <a:cs typeface="+mn-lt"/>
            </a:endParaRPr>
          </a:p>
        </p:txBody>
      </p:sp>
    </p:spTree>
    <p:extLst>
      <p:ext uri="{BB962C8B-B14F-4D97-AF65-F5344CB8AC3E}">
        <p14:creationId xmlns:p14="http://schemas.microsoft.com/office/powerpoint/2010/main" val="2683245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D74D7-41DD-76ED-9156-B57CB0E94BF2}"/>
            </a:ext>
          </a:extLst>
        </p:cNvPr>
        <p:cNvGrpSpPr/>
        <p:nvPr/>
      </p:nvGrpSpPr>
      <p:grpSpPr>
        <a:xfrm>
          <a:off x="0" y="0"/>
          <a:ext cx="0" cy="0"/>
          <a:chOff x="0" y="0"/>
          <a:chExt cx="0" cy="0"/>
        </a:xfrm>
      </p:grpSpPr>
      <p:pic>
        <p:nvPicPr>
          <p:cNvPr id="4" name="그림 3" descr="건물, 야외, 하늘, 오염이(가) 표시된 사진&#10;&#10;AI 생성 콘텐츠는 정확하지 않을 수 있습니다.">
            <a:extLst>
              <a:ext uri="{FF2B5EF4-FFF2-40B4-BE49-F238E27FC236}">
                <a16:creationId xmlns:a16="http://schemas.microsoft.com/office/drawing/2014/main" id="{6CBC7DC8-D54F-67DD-BBC5-402EA1C7A83A}"/>
              </a:ext>
            </a:extLst>
          </p:cNvPr>
          <p:cNvPicPr>
            <a:picLocks noChangeAspect="1"/>
          </p:cNvPicPr>
          <p:nvPr/>
        </p:nvPicPr>
        <p:blipFill>
          <a:blip r:embed="rId3"/>
          <a:stretch>
            <a:fillRect/>
          </a:stretch>
        </p:blipFill>
        <p:spPr>
          <a:xfrm>
            <a:off x="7241538" y="2581266"/>
            <a:ext cx="4596668" cy="3012552"/>
          </a:xfrm>
          <a:prstGeom prst="rect">
            <a:avLst/>
          </a:prstGeom>
        </p:spPr>
      </p:pic>
      <p:grpSp>
        <p:nvGrpSpPr>
          <p:cNvPr id="8" name="그룹 7">
            <a:extLst>
              <a:ext uri="{FF2B5EF4-FFF2-40B4-BE49-F238E27FC236}">
                <a16:creationId xmlns:a16="http://schemas.microsoft.com/office/drawing/2014/main" id="{C761E835-A7B6-F4A2-5202-FD48C6677540}"/>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803A9FB4-0499-F792-D4D4-3660D43697FF}"/>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5885D01-A8B5-7B5F-86D5-3284B10DDF9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CA7E102-31A1-7E99-8200-AD958B8D2D10}"/>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E68C349D-B7E4-77E0-46AC-9E85807FC0D7}"/>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8E87A248-DF0A-75F1-FF5A-EA130242A08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30AE600D-5A47-E20C-5533-44F1B9FDE0E3}"/>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6AB38BE6-AA22-C7C8-1432-7E1BC790B369}"/>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이란</a:t>
            </a:r>
            <a:r>
              <a:rPr lang="en-US" dirty="0">
                <a:solidFill>
                  <a:srgbClr val="0070C0"/>
                </a:solidFill>
                <a:latin typeface="Malgun Gothic"/>
                <a:ea typeface="+mn-lt"/>
              </a:rPr>
              <a:t> </a:t>
            </a:r>
            <a:r>
              <a:rPr lang="en-US" sz="1800" dirty="0">
                <a:solidFill>
                  <a:srgbClr val="0070C0"/>
                </a:solidFill>
                <a:latin typeface="Malgun Gothic"/>
                <a:ea typeface="+mn-lt"/>
              </a:rPr>
              <a:t>|</a:t>
            </a:r>
            <a:r>
              <a:rPr lang="en-US" dirty="0">
                <a:solidFill>
                  <a:srgbClr val="0070C0"/>
                </a:solidFill>
                <a:latin typeface="Malgun Gothic"/>
                <a:ea typeface="+mn-lt"/>
              </a:rPr>
              <a:t> </a:t>
            </a:r>
            <a:r>
              <a:rPr lang="ko-KR" altLang="en-US" dirty="0">
                <a:ea typeface="+mn-lt"/>
                <a:cs typeface="+mn-lt"/>
              </a:rPr>
              <a:t>이란의</a:t>
            </a:r>
            <a:r>
              <a:rPr lang="en-US" dirty="0">
                <a:ea typeface="+mn-lt"/>
                <a:cs typeface="+mn-lt"/>
              </a:rPr>
              <a:t> </a:t>
            </a:r>
            <a:r>
              <a:rPr lang="ko-KR" altLang="en-US" err="1">
                <a:ea typeface="+mn-lt"/>
                <a:cs typeface="+mn-lt"/>
              </a:rPr>
              <a:t>교회를</a:t>
            </a:r>
            <a:r>
              <a:rPr lang="en-US" dirty="0">
                <a:ea typeface="+mn-lt"/>
                <a:cs typeface="+mn-lt"/>
              </a:rPr>
              <a:t> </a:t>
            </a:r>
            <a:r>
              <a:rPr lang="ko-KR" altLang="en-US" err="1">
                <a:ea typeface="+mn-lt"/>
                <a:cs typeface="+mn-lt"/>
              </a:rPr>
              <a:t>위해</a:t>
            </a:r>
            <a:r>
              <a:rPr lang="ko-KR" altLang="en-US">
                <a:ea typeface="+mn-lt"/>
                <a:cs typeface="+mn-lt"/>
              </a:rPr>
              <a:t>서</a:t>
            </a:r>
            <a:r>
              <a:rPr lang="en-US" altLang="ko-KR" dirty="0">
                <a:ea typeface="+mn-lt"/>
                <a:cs typeface="+mn-lt"/>
              </a:rPr>
              <a:t> </a:t>
            </a:r>
            <a:r>
              <a:rPr lang="ko-KR" altLang="en-US">
                <a:ea typeface="+mn-lt"/>
                <a:cs typeface="+mn-lt"/>
              </a:rPr>
              <a:t>기도합니다.</a:t>
            </a:r>
            <a:r>
              <a:rPr lang="en-US" altLang="ko-KR" dirty="0">
                <a:ea typeface="+mn-lt"/>
                <a:cs typeface="+mn-lt"/>
              </a:rPr>
              <a:t> </a:t>
            </a:r>
            <a:endParaRPr lang="ko-KR" altLang="en-US" sz="1800">
              <a:latin typeface="맑은 고딕"/>
              <a:ea typeface="맑은 고딕"/>
            </a:endParaRPr>
          </a:p>
        </p:txBody>
      </p:sp>
      <p:sp>
        <p:nvSpPr>
          <p:cNvPr id="14" name="TextBox 13">
            <a:extLst>
              <a:ext uri="{FF2B5EF4-FFF2-40B4-BE49-F238E27FC236}">
                <a16:creationId xmlns:a16="http://schemas.microsoft.com/office/drawing/2014/main" id="{68B4E048-BCBA-7DCB-6D12-E05AB10F661A}"/>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85A8CD94-8DB4-2B18-2245-45E23E24C3D4}"/>
              </a:ext>
            </a:extLst>
          </p:cNvPr>
          <p:cNvSpPr txBox="1"/>
          <p:nvPr/>
        </p:nvSpPr>
        <p:spPr>
          <a:xfrm>
            <a:off x="919990" y="1822433"/>
            <a:ext cx="5915526"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ko-KR" altLang="en-US" sz="1200" dirty="0">
                <a:ea typeface="+mn-lt"/>
                <a:cs typeface="+mn-lt"/>
              </a:rPr>
              <a:t>이란</a:t>
            </a:r>
            <a:r>
              <a:rPr lang="en-US" sz="1200" dirty="0">
                <a:ea typeface="+mn-lt"/>
                <a:cs typeface="+mn-lt"/>
              </a:rPr>
              <a:t> 내 </a:t>
            </a:r>
            <a:r>
              <a:rPr lang="en-US" sz="1200" dirty="0" err="1">
                <a:ea typeface="+mn-lt"/>
                <a:cs typeface="+mn-lt"/>
              </a:rPr>
              <a:t>기독교인을</a:t>
            </a:r>
            <a:r>
              <a:rPr lang="en-US" sz="1200" dirty="0">
                <a:ea typeface="+mn-lt"/>
                <a:cs typeface="+mn-lt"/>
              </a:rPr>
              <a:t> </a:t>
            </a:r>
            <a:r>
              <a:rPr lang="en-US" sz="1200" dirty="0" err="1">
                <a:ea typeface="+mn-lt"/>
                <a:cs typeface="+mn-lt"/>
              </a:rPr>
              <a:t>포함한</a:t>
            </a:r>
            <a:r>
              <a:rPr lang="en-US" sz="1200" dirty="0">
                <a:ea typeface="+mn-lt"/>
                <a:cs typeface="+mn-lt"/>
              </a:rPr>
              <a:t> </a:t>
            </a:r>
            <a:r>
              <a:rPr lang="en-US" sz="1200" dirty="0" err="1">
                <a:ea typeface="+mn-lt"/>
                <a:cs typeface="+mn-lt"/>
              </a:rPr>
              <a:t>모든</a:t>
            </a:r>
            <a:r>
              <a:rPr lang="en-US" sz="1200" dirty="0">
                <a:ea typeface="+mn-lt"/>
                <a:cs typeface="+mn-lt"/>
              </a:rPr>
              <a:t> </a:t>
            </a:r>
            <a:r>
              <a:rPr lang="en-US" sz="1200" dirty="0" err="1">
                <a:ea typeface="+mn-lt"/>
                <a:cs typeface="+mn-lt"/>
              </a:rPr>
              <a:t>수감자의</a:t>
            </a:r>
            <a:r>
              <a:rPr lang="en-US" sz="1200" dirty="0">
                <a:ea typeface="+mn-lt"/>
                <a:cs typeface="+mn-lt"/>
              </a:rPr>
              <a:t> </a:t>
            </a:r>
            <a:r>
              <a:rPr lang="en-US" sz="1200" dirty="0" err="1">
                <a:ea typeface="+mn-lt"/>
                <a:cs typeface="+mn-lt"/>
              </a:rPr>
              <a:t>자유와</a:t>
            </a:r>
            <a:r>
              <a:rPr lang="en-US" sz="1200" dirty="0">
                <a:ea typeface="+mn-lt"/>
                <a:cs typeface="+mn-lt"/>
              </a:rPr>
              <a:t> </a:t>
            </a:r>
            <a:r>
              <a:rPr lang="en-US" sz="1200" dirty="0" err="1">
                <a:ea typeface="+mn-lt"/>
                <a:cs typeface="+mn-lt"/>
              </a:rPr>
              <a:t>보호를</a:t>
            </a:r>
            <a:r>
              <a:rPr lang="en-US" sz="1200" dirty="0">
                <a:ea typeface="+mn-lt"/>
                <a:cs typeface="+mn-lt"/>
              </a:rPr>
              <a:t> </a:t>
            </a:r>
            <a:r>
              <a:rPr lang="en-US" sz="1200" dirty="0" err="1">
                <a:ea typeface="+mn-lt"/>
                <a:cs typeface="+mn-lt"/>
              </a:rPr>
              <a:t>위해</a:t>
            </a:r>
            <a:r>
              <a:rPr lang="en-US" sz="1200" dirty="0">
                <a:ea typeface="+mn-lt"/>
                <a:cs typeface="+mn-lt"/>
              </a:rPr>
              <a:t> </a:t>
            </a:r>
            <a:r>
              <a:rPr lang="ko-KR" altLang="en-US" sz="1200" dirty="0">
                <a:ea typeface="+mn-lt"/>
                <a:cs typeface="+mn-lt"/>
              </a:rPr>
              <a:t>기도합니다</a:t>
            </a:r>
            <a:r>
              <a:rPr lang="en-US" sz="1200" dirty="0">
                <a:ea typeface="+mn-lt"/>
                <a:cs typeface="+mn-lt"/>
              </a:rPr>
              <a:t>.</a:t>
            </a:r>
            <a:r>
              <a:rPr lang="en-US" altLang="ko-KR" sz="1200" dirty="0">
                <a:ea typeface="+mn-lt"/>
                <a:cs typeface="+mn-lt"/>
              </a:rPr>
              <a:t> </a:t>
            </a:r>
            <a:r>
              <a:rPr lang="en-US" sz="1200" dirty="0" err="1">
                <a:ea typeface="+mn-lt"/>
                <a:cs typeface="+mn-lt"/>
              </a:rPr>
              <a:t>특히</a:t>
            </a:r>
            <a:r>
              <a:rPr lang="en-US" sz="1200" dirty="0">
                <a:ea typeface="+mn-lt"/>
                <a:cs typeface="+mn-lt"/>
              </a:rPr>
              <a:t> </a:t>
            </a:r>
            <a:r>
              <a:rPr lang="en-US" sz="1200" dirty="0" err="1">
                <a:ea typeface="+mn-lt"/>
                <a:cs typeface="+mn-lt"/>
              </a:rPr>
              <a:t>계속되는</a:t>
            </a:r>
            <a:r>
              <a:rPr lang="en-US" sz="1200" dirty="0">
                <a:ea typeface="+mn-lt"/>
                <a:cs typeface="+mn-lt"/>
              </a:rPr>
              <a:t> </a:t>
            </a:r>
            <a:r>
              <a:rPr lang="en-US" sz="1200" dirty="0" err="1">
                <a:ea typeface="+mn-lt"/>
                <a:cs typeface="+mn-lt"/>
              </a:rPr>
              <a:t>갈등으로</a:t>
            </a:r>
            <a:r>
              <a:rPr lang="en-US" sz="1200" dirty="0">
                <a:ea typeface="+mn-lt"/>
                <a:cs typeface="+mn-lt"/>
              </a:rPr>
              <a:t> </a:t>
            </a:r>
            <a:r>
              <a:rPr lang="en-US" sz="1200" dirty="0" err="1">
                <a:ea typeface="+mn-lt"/>
                <a:cs typeface="+mn-lt"/>
              </a:rPr>
              <a:t>악화되는</a:t>
            </a:r>
            <a:r>
              <a:rPr lang="en-US" sz="1200" dirty="0">
                <a:ea typeface="+mn-lt"/>
                <a:cs typeface="+mn-lt"/>
              </a:rPr>
              <a:t> </a:t>
            </a:r>
            <a:r>
              <a:rPr lang="en-US" sz="1200" dirty="0" err="1">
                <a:ea typeface="+mn-lt"/>
                <a:cs typeface="+mn-lt"/>
              </a:rPr>
              <a:t>교도소</a:t>
            </a:r>
            <a:r>
              <a:rPr lang="en-US" sz="1200" dirty="0">
                <a:ea typeface="+mn-lt"/>
                <a:cs typeface="+mn-lt"/>
              </a:rPr>
              <a:t> </a:t>
            </a:r>
            <a:r>
              <a:rPr lang="ko-KR" altLang="en-US" sz="1200" dirty="0">
                <a:ea typeface="+mn-lt"/>
                <a:cs typeface="+mn-lt"/>
              </a:rPr>
              <a:t>상황이 안정을 되찾기를 기도합니다. </a:t>
            </a:r>
            <a:endParaRPr lang="en-US" sz="1200" dirty="0">
              <a:ea typeface="맑은 고딕"/>
            </a:endParaRPr>
          </a:p>
          <a:p>
            <a:pPr marL="285750" indent="-285750" algn="just">
              <a:buFont typeface="Arial"/>
              <a:buChar char="•"/>
            </a:pPr>
            <a:endParaRPr lang="ko-KR" altLang="en-US" sz="1200" dirty="0">
              <a:ea typeface="+mn-lt"/>
              <a:cs typeface="+mn-lt"/>
            </a:endParaRPr>
          </a:p>
          <a:p>
            <a:pPr marL="285750" indent="-285750" algn="just">
              <a:buFont typeface="Arial"/>
              <a:buChar char="•"/>
            </a:pPr>
            <a:r>
              <a:rPr lang="en-US" sz="1200" dirty="0" err="1">
                <a:ea typeface="+mn-lt"/>
                <a:cs typeface="+mn-lt"/>
              </a:rPr>
              <a:t>사망하거나</a:t>
            </a:r>
            <a:r>
              <a:rPr lang="en-US" sz="1200" dirty="0">
                <a:ea typeface="+mn-lt"/>
                <a:cs typeface="+mn-lt"/>
              </a:rPr>
              <a:t> </a:t>
            </a:r>
            <a:r>
              <a:rPr lang="en-US" sz="1200" dirty="0" err="1">
                <a:ea typeface="+mn-lt"/>
                <a:cs typeface="+mn-lt"/>
              </a:rPr>
              <a:t>처형당한</a:t>
            </a:r>
            <a:r>
              <a:rPr lang="en-US" sz="1200" dirty="0">
                <a:ea typeface="+mn-lt"/>
                <a:cs typeface="+mn-lt"/>
              </a:rPr>
              <a:t> 자, </a:t>
            </a:r>
            <a:r>
              <a:rPr lang="en-US" sz="1200" dirty="0" err="1">
                <a:ea typeface="+mn-lt"/>
                <a:cs typeface="+mn-lt"/>
              </a:rPr>
              <a:t>투옥되거나</a:t>
            </a:r>
            <a:r>
              <a:rPr lang="en-US" sz="1200" dirty="0">
                <a:ea typeface="+mn-lt"/>
                <a:cs typeface="+mn-lt"/>
              </a:rPr>
              <a:t> </a:t>
            </a:r>
            <a:r>
              <a:rPr lang="en-US" sz="1200" dirty="0" err="1">
                <a:ea typeface="+mn-lt"/>
                <a:cs typeface="+mn-lt"/>
              </a:rPr>
              <a:t>부상당한</a:t>
            </a:r>
            <a:r>
              <a:rPr lang="en-US" sz="1200" dirty="0">
                <a:ea typeface="+mn-lt"/>
                <a:cs typeface="+mn-lt"/>
              </a:rPr>
              <a:t> </a:t>
            </a:r>
            <a:r>
              <a:rPr lang="en-US" sz="1200" dirty="0" err="1">
                <a:ea typeface="+mn-lt"/>
                <a:cs typeface="+mn-lt"/>
              </a:rPr>
              <a:t>이들의</a:t>
            </a:r>
            <a:r>
              <a:rPr lang="en-US" sz="1200" dirty="0">
                <a:ea typeface="+mn-lt"/>
                <a:cs typeface="+mn-lt"/>
              </a:rPr>
              <a:t> </a:t>
            </a:r>
            <a:r>
              <a:rPr lang="en-US" sz="1200" dirty="0" err="1">
                <a:ea typeface="+mn-lt"/>
                <a:cs typeface="+mn-lt"/>
              </a:rPr>
              <a:t>가족에게</a:t>
            </a:r>
            <a:r>
              <a:rPr lang="en-US" sz="1200" dirty="0">
                <a:ea typeface="+mn-lt"/>
                <a:cs typeface="+mn-lt"/>
              </a:rPr>
              <a:t> </a:t>
            </a:r>
            <a:r>
              <a:rPr lang="en-US" sz="1200" dirty="0" err="1">
                <a:ea typeface="+mn-lt"/>
                <a:cs typeface="+mn-lt"/>
              </a:rPr>
              <a:t>위로와</a:t>
            </a:r>
            <a:r>
              <a:rPr lang="en-US" sz="1200" dirty="0">
                <a:ea typeface="+mn-lt"/>
                <a:cs typeface="+mn-lt"/>
              </a:rPr>
              <a:t> </a:t>
            </a:r>
            <a:r>
              <a:rPr lang="en-US" sz="1200" dirty="0" err="1">
                <a:ea typeface="+mn-lt"/>
                <a:cs typeface="+mn-lt"/>
              </a:rPr>
              <a:t>힘이</a:t>
            </a:r>
            <a:r>
              <a:rPr lang="en-US" sz="1200" dirty="0">
                <a:ea typeface="+mn-lt"/>
                <a:cs typeface="+mn-lt"/>
              </a:rPr>
              <a:t> </a:t>
            </a:r>
            <a:r>
              <a:rPr lang="en-US" sz="1200" dirty="0" err="1">
                <a:ea typeface="+mn-lt"/>
                <a:cs typeface="+mn-lt"/>
              </a:rPr>
              <a:t>임하도록</a:t>
            </a:r>
            <a:r>
              <a:rPr lang="en-US" sz="1200" dirty="0">
                <a:ea typeface="+mn-lt"/>
                <a:cs typeface="+mn-lt"/>
              </a:rPr>
              <a:t> </a:t>
            </a:r>
            <a:r>
              <a:rPr lang="ko-KR" altLang="en-US" sz="1200" dirty="0">
                <a:ea typeface="+mn-lt"/>
                <a:cs typeface="+mn-lt"/>
              </a:rPr>
              <a:t>기도합니다</a:t>
            </a:r>
            <a:r>
              <a:rPr lang="en-US" altLang="ko-KR" sz="1200" dirty="0">
                <a:ea typeface="+mn-lt"/>
                <a:cs typeface="+mn-lt"/>
              </a:rPr>
              <a:t>. </a:t>
            </a:r>
            <a:endParaRPr lang="en-US" sz="1200">
              <a:ea typeface="맑은 고딕"/>
            </a:endParaRPr>
          </a:p>
          <a:p>
            <a:pPr marL="285750" indent="-285750" algn="just">
              <a:buFont typeface="Arial"/>
              <a:buChar char="•"/>
            </a:pPr>
            <a:endParaRPr lang="en-US" altLang="ko-KR" sz="1200" dirty="0">
              <a:ea typeface="+mn-lt"/>
              <a:cs typeface="+mn-lt"/>
            </a:endParaRPr>
          </a:p>
          <a:p>
            <a:pPr marL="285750" indent="-285750" algn="just">
              <a:buFont typeface="Arial"/>
              <a:buChar char="•"/>
            </a:pPr>
            <a:r>
              <a:rPr lang="en-US" sz="1200" dirty="0" err="1">
                <a:ea typeface="+mn-lt"/>
                <a:cs typeface="+mn-lt"/>
              </a:rPr>
              <a:t>교전</a:t>
            </a:r>
            <a:r>
              <a:rPr lang="en-US" sz="1200" dirty="0">
                <a:ea typeface="+mn-lt"/>
                <a:cs typeface="+mn-lt"/>
              </a:rPr>
              <a:t> </a:t>
            </a:r>
            <a:r>
              <a:rPr lang="en-US" sz="1200" dirty="0" err="1">
                <a:ea typeface="+mn-lt"/>
                <a:cs typeface="+mn-lt"/>
              </a:rPr>
              <a:t>지역에</a:t>
            </a:r>
            <a:r>
              <a:rPr lang="en-US" sz="1200" dirty="0">
                <a:ea typeface="+mn-lt"/>
                <a:cs typeface="+mn-lt"/>
              </a:rPr>
              <a:t> </a:t>
            </a:r>
            <a:r>
              <a:rPr lang="en-US" sz="1200" dirty="0" err="1">
                <a:ea typeface="+mn-lt"/>
                <a:cs typeface="+mn-lt"/>
              </a:rPr>
              <a:t>있는</a:t>
            </a:r>
            <a:r>
              <a:rPr lang="en-US" sz="1200" dirty="0">
                <a:ea typeface="+mn-lt"/>
                <a:cs typeface="+mn-lt"/>
              </a:rPr>
              <a:t> </a:t>
            </a:r>
            <a:r>
              <a:rPr lang="en-US" sz="1200" dirty="0" err="1">
                <a:ea typeface="+mn-lt"/>
                <a:cs typeface="+mn-lt"/>
              </a:rPr>
              <a:t>아이들과</a:t>
            </a:r>
            <a:r>
              <a:rPr lang="en-US" sz="1200" dirty="0">
                <a:ea typeface="+mn-lt"/>
                <a:cs typeface="+mn-lt"/>
              </a:rPr>
              <a:t> </a:t>
            </a:r>
            <a:r>
              <a:rPr lang="en-US" sz="1200" dirty="0" err="1">
                <a:ea typeface="+mn-lt"/>
                <a:cs typeface="+mn-lt"/>
              </a:rPr>
              <a:t>민간인들의</a:t>
            </a:r>
            <a:r>
              <a:rPr lang="en-US" sz="1200" dirty="0">
                <a:ea typeface="+mn-lt"/>
                <a:cs typeface="+mn-lt"/>
              </a:rPr>
              <a:t> </a:t>
            </a:r>
            <a:r>
              <a:rPr lang="en-US" sz="1200" dirty="0" err="1">
                <a:ea typeface="+mn-lt"/>
                <a:cs typeface="+mn-lt"/>
              </a:rPr>
              <a:t>보호를</a:t>
            </a:r>
            <a:r>
              <a:rPr lang="en-US" sz="1200" dirty="0">
                <a:ea typeface="+mn-lt"/>
                <a:cs typeface="+mn-lt"/>
              </a:rPr>
              <a:t> </a:t>
            </a:r>
            <a:r>
              <a:rPr lang="en-US" sz="1200" dirty="0" err="1">
                <a:ea typeface="+mn-lt"/>
                <a:cs typeface="+mn-lt"/>
              </a:rPr>
              <a:t>위해</a:t>
            </a:r>
            <a:r>
              <a:rPr lang="en-US" sz="1200" dirty="0">
                <a:ea typeface="+mn-lt"/>
                <a:cs typeface="+mn-lt"/>
              </a:rPr>
              <a:t> </a:t>
            </a:r>
            <a:r>
              <a:rPr lang="ko-KR" altLang="en-US" sz="1200" dirty="0">
                <a:ea typeface="+mn-lt"/>
                <a:cs typeface="+mn-lt"/>
              </a:rPr>
              <a:t>기도합니다</a:t>
            </a:r>
            <a:r>
              <a:rPr lang="en-US" sz="1200" dirty="0">
                <a:ea typeface="+mn-lt"/>
                <a:cs typeface="+mn-lt"/>
              </a:rPr>
              <a:t>.</a:t>
            </a:r>
            <a:r>
              <a:rPr lang="en-US" altLang="ko-KR" sz="1200" dirty="0">
                <a:ea typeface="+mn-lt"/>
                <a:cs typeface="+mn-lt"/>
              </a:rPr>
              <a:t> </a:t>
            </a:r>
            <a:r>
              <a:rPr lang="en-US" sz="1200" dirty="0" err="1">
                <a:ea typeface="+mn-lt"/>
                <a:cs typeface="+mn-lt"/>
              </a:rPr>
              <a:t>아이들이</a:t>
            </a:r>
            <a:r>
              <a:rPr lang="en-US" sz="1200" dirty="0">
                <a:ea typeface="+mn-lt"/>
                <a:cs typeface="+mn-lt"/>
              </a:rPr>
              <a:t> </a:t>
            </a:r>
            <a:r>
              <a:rPr lang="en-US" sz="1200" dirty="0" err="1">
                <a:ea typeface="+mn-lt"/>
                <a:cs typeface="+mn-lt"/>
              </a:rPr>
              <a:t>군대에</a:t>
            </a:r>
            <a:r>
              <a:rPr lang="en-US" sz="1200" dirty="0">
                <a:ea typeface="+mn-lt"/>
                <a:cs typeface="+mn-lt"/>
              </a:rPr>
              <a:t> </a:t>
            </a:r>
            <a:r>
              <a:rPr lang="en-US" sz="1200" dirty="0" err="1">
                <a:ea typeface="+mn-lt"/>
                <a:cs typeface="+mn-lt"/>
              </a:rPr>
              <a:t>강제로</a:t>
            </a:r>
            <a:r>
              <a:rPr lang="en-US" sz="1200" dirty="0">
                <a:ea typeface="+mn-lt"/>
                <a:cs typeface="+mn-lt"/>
              </a:rPr>
              <a:t> </a:t>
            </a:r>
            <a:r>
              <a:rPr lang="en-US" sz="1200" dirty="0" err="1">
                <a:ea typeface="+mn-lt"/>
                <a:cs typeface="+mn-lt"/>
              </a:rPr>
              <a:t>동원되지</a:t>
            </a:r>
            <a:r>
              <a:rPr lang="en-US" sz="1200" dirty="0">
                <a:ea typeface="+mn-lt"/>
                <a:cs typeface="+mn-lt"/>
              </a:rPr>
              <a:t> </a:t>
            </a:r>
            <a:r>
              <a:rPr lang="en-US" sz="1200" dirty="0" err="1">
                <a:ea typeface="+mn-lt"/>
                <a:cs typeface="+mn-lt"/>
              </a:rPr>
              <a:t>않고</a:t>
            </a:r>
            <a:r>
              <a:rPr lang="en-US" sz="1200" dirty="0">
                <a:ea typeface="+mn-lt"/>
                <a:cs typeface="+mn-lt"/>
              </a:rPr>
              <a:t> </a:t>
            </a:r>
            <a:r>
              <a:rPr lang="en-US" sz="1200" dirty="0" err="1">
                <a:ea typeface="+mn-lt"/>
                <a:cs typeface="+mn-lt"/>
              </a:rPr>
              <a:t>안전한</a:t>
            </a:r>
            <a:r>
              <a:rPr lang="en-US" sz="1200" dirty="0">
                <a:ea typeface="+mn-lt"/>
                <a:cs typeface="+mn-lt"/>
              </a:rPr>
              <a:t> </a:t>
            </a:r>
            <a:r>
              <a:rPr lang="en-US" sz="1200" dirty="0" err="1">
                <a:ea typeface="+mn-lt"/>
                <a:cs typeface="+mn-lt"/>
              </a:rPr>
              <a:t>공간에서</a:t>
            </a:r>
            <a:r>
              <a:rPr lang="en-US" sz="1200" dirty="0">
                <a:ea typeface="+mn-lt"/>
                <a:cs typeface="+mn-lt"/>
              </a:rPr>
              <a:t> </a:t>
            </a:r>
            <a:r>
              <a:rPr lang="en-US" sz="1200" dirty="0" err="1">
                <a:ea typeface="+mn-lt"/>
                <a:cs typeface="+mn-lt"/>
              </a:rPr>
              <a:t>돌봄을</a:t>
            </a:r>
            <a:r>
              <a:rPr lang="en-US" sz="1200" dirty="0">
                <a:ea typeface="+mn-lt"/>
                <a:cs typeface="+mn-lt"/>
              </a:rPr>
              <a:t> </a:t>
            </a:r>
            <a:r>
              <a:rPr lang="en-US" sz="1200" dirty="0" err="1">
                <a:ea typeface="+mn-lt"/>
                <a:cs typeface="+mn-lt"/>
              </a:rPr>
              <a:t>받을</a:t>
            </a:r>
            <a:r>
              <a:rPr lang="en-US" sz="1200" dirty="0">
                <a:ea typeface="+mn-lt"/>
                <a:cs typeface="+mn-lt"/>
              </a:rPr>
              <a:t> 수 </a:t>
            </a:r>
            <a:r>
              <a:rPr lang="en-US" sz="1200" dirty="0" err="1">
                <a:ea typeface="+mn-lt"/>
                <a:cs typeface="+mn-lt"/>
              </a:rPr>
              <a:t>있도록</a:t>
            </a:r>
            <a:r>
              <a:rPr lang="en-US" sz="1200" dirty="0">
                <a:ea typeface="+mn-lt"/>
                <a:cs typeface="+mn-lt"/>
              </a:rPr>
              <a:t> </a:t>
            </a:r>
            <a:r>
              <a:rPr lang="ko-KR" altLang="en-US" sz="1200" dirty="0">
                <a:ea typeface="+mn-lt"/>
                <a:cs typeface="+mn-lt"/>
              </a:rPr>
              <a:t>기도합니다</a:t>
            </a:r>
            <a:r>
              <a:rPr lang="en-US" sz="1200" dirty="0">
                <a:ea typeface="+mn-lt"/>
                <a:cs typeface="+mn-lt"/>
              </a:rPr>
              <a:t>.</a:t>
            </a:r>
          </a:p>
          <a:p>
            <a:pPr marL="285750" indent="-285750" algn="just">
              <a:buFont typeface="Arial"/>
              <a:buChar char="•"/>
            </a:pPr>
            <a:endParaRPr lang="en-US" sz="1200">
              <a:ea typeface="맑은 고딕"/>
            </a:endParaRPr>
          </a:p>
          <a:p>
            <a:pPr marL="285750" indent="-285750" algn="just">
              <a:buFont typeface="Arial"/>
              <a:buChar char="•"/>
            </a:pPr>
            <a:r>
              <a:rPr lang="en-US" sz="1200" dirty="0" err="1">
                <a:ea typeface="+mn-lt"/>
                <a:cs typeface="+mn-lt"/>
              </a:rPr>
              <a:t>영향을</a:t>
            </a:r>
            <a:r>
              <a:rPr lang="en-US" sz="1200" dirty="0">
                <a:ea typeface="+mn-lt"/>
                <a:cs typeface="+mn-lt"/>
              </a:rPr>
              <a:t> </a:t>
            </a:r>
            <a:r>
              <a:rPr lang="en-US" sz="1200" dirty="0" err="1">
                <a:ea typeface="+mn-lt"/>
                <a:cs typeface="+mn-lt"/>
              </a:rPr>
              <a:t>받는</a:t>
            </a:r>
            <a:r>
              <a:rPr lang="en-US" sz="1200" dirty="0">
                <a:ea typeface="+mn-lt"/>
                <a:cs typeface="+mn-lt"/>
              </a:rPr>
              <a:t> </a:t>
            </a:r>
            <a:r>
              <a:rPr lang="en-US" sz="1200" dirty="0" err="1">
                <a:ea typeface="+mn-lt"/>
                <a:cs typeface="+mn-lt"/>
              </a:rPr>
              <a:t>모든</a:t>
            </a:r>
            <a:r>
              <a:rPr lang="en-US" sz="1200" dirty="0">
                <a:ea typeface="+mn-lt"/>
                <a:cs typeface="+mn-lt"/>
              </a:rPr>
              <a:t> </a:t>
            </a:r>
            <a:r>
              <a:rPr lang="en-US" sz="1200" dirty="0" err="1">
                <a:ea typeface="+mn-lt"/>
                <a:cs typeface="+mn-lt"/>
              </a:rPr>
              <a:t>국가의</a:t>
            </a:r>
            <a:r>
              <a:rPr lang="en-US" sz="1200" dirty="0">
                <a:ea typeface="+mn-lt"/>
                <a:cs typeface="+mn-lt"/>
              </a:rPr>
              <a:t> </a:t>
            </a:r>
            <a:r>
              <a:rPr lang="en-US" sz="1200" dirty="0" err="1">
                <a:ea typeface="+mn-lt"/>
                <a:cs typeface="+mn-lt"/>
              </a:rPr>
              <a:t>교회</a:t>
            </a:r>
            <a:r>
              <a:rPr lang="en-US" sz="1200" dirty="0">
                <a:ea typeface="+mn-lt"/>
                <a:cs typeface="+mn-lt"/>
              </a:rPr>
              <a:t> </a:t>
            </a:r>
            <a:r>
              <a:rPr lang="en-US" sz="1200" dirty="0" err="1">
                <a:ea typeface="+mn-lt"/>
                <a:cs typeface="+mn-lt"/>
              </a:rPr>
              <a:t>위에</a:t>
            </a:r>
            <a:r>
              <a:rPr lang="en-US" sz="1200" dirty="0">
                <a:ea typeface="+mn-lt"/>
                <a:cs typeface="+mn-lt"/>
              </a:rPr>
              <a:t> </a:t>
            </a:r>
            <a:r>
              <a:rPr lang="ko-KR" altLang="en-US" sz="1200" dirty="0" err="1">
                <a:ea typeface="+mn-lt"/>
                <a:cs typeface="+mn-lt"/>
              </a:rPr>
              <a:t>하나님의</a:t>
            </a:r>
            <a:r>
              <a:rPr lang="en-US" altLang="ko-KR" sz="1200" dirty="0">
                <a:ea typeface="+mn-lt"/>
                <a:cs typeface="+mn-lt"/>
              </a:rPr>
              <a:t> </a:t>
            </a:r>
            <a:r>
              <a:rPr lang="ko-KR" altLang="en-US" sz="1200" dirty="0" err="1">
                <a:ea typeface="+mn-lt"/>
                <a:cs typeface="+mn-lt"/>
              </a:rPr>
              <a:t>보호와</a:t>
            </a:r>
            <a:r>
              <a:rPr lang="en-US" sz="1200" dirty="0">
                <a:ea typeface="+mn-lt"/>
                <a:cs typeface="+mn-lt"/>
              </a:rPr>
              <a:t> </a:t>
            </a:r>
            <a:r>
              <a:rPr lang="ko-KR" altLang="en-US" sz="1200" dirty="0">
                <a:ea typeface="+mn-lt"/>
                <a:cs typeface="+mn-lt"/>
              </a:rPr>
              <a:t>능력</a:t>
            </a:r>
            <a:r>
              <a:rPr lang="en-US" sz="1200" dirty="0">
                <a:ea typeface="+mn-lt"/>
                <a:cs typeface="+mn-lt"/>
              </a:rPr>
              <a:t>, </a:t>
            </a:r>
            <a:r>
              <a:rPr lang="ko-KR" altLang="en-US" sz="1200" dirty="0">
                <a:ea typeface="+mn-lt"/>
                <a:cs typeface="+mn-lt"/>
              </a:rPr>
              <a:t>그리고</a:t>
            </a:r>
            <a:r>
              <a:rPr lang="en-US" altLang="ko-KR" sz="1200" dirty="0">
                <a:ea typeface="+mn-lt"/>
                <a:cs typeface="+mn-lt"/>
              </a:rPr>
              <a:t> </a:t>
            </a:r>
            <a:r>
              <a:rPr lang="ko-KR" altLang="en-US" sz="1200" dirty="0">
                <a:ea typeface="+mn-lt"/>
                <a:cs typeface="+mn-lt"/>
              </a:rPr>
              <a:t>축복이</a:t>
            </a:r>
            <a:r>
              <a:rPr lang="en-US" sz="1200" dirty="0">
                <a:ea typeface="+mn-lt"/>
                <a:cs typeface="+mn-lt"/>
              </a:rPr>
              <a:t> </a:t>
            </a:r>
            <a:r>
              <a:rPr lang="en-US" sz="1200" dirty="0" err="1">
                <a:ea typeface="+mn-lt"/>
                <a:cs typeface="+mn-lt"/>
              </a:rPr>
              <a:t>임하기를</a:t>
            </a:r>
            <a:r>
              <a:rPr lang="en-US" sz="1200" dirty="0">
                <a:ea typeface="+mn-lt"/>
                <a:cs typeface="+mn-lt"/>
              </a:rPr>
              <a:t> </a:t>
            </a:r>
            <a:r>
              <a:rPr lang="ko-KR" altLang="en-US" sz="1200" dirty="0">
                <a:ea typeface="+mn-lt"/>
                <a:cs typeface="+mn-lt"/>
              </a:rPr>
              <a:t>기도합니다</a:t>
            </a:r>
            <a:r>
              <a:rPr lang="en-US" sz="1200" dirty="0">
                <a:ea typeface="+mn-lt"/>
                <a:cs typeface="+mn-lt"/>
              </a:rPr>
              <a:t>.</a:t>
            </a:r>
            <a:r>
              <a:rPr lang="en-US" altLang="ko-KR" sz="1200" dirty="0">
                <a:ea typeface="+mn-lt"/>
                <a:cs typeface="+mn-lt"/>
              </a:rPr>
              <a:t> </a:t>
            </a:r>
            <a:r>
              <a:rPr lang="en-US" sz="1200" dirty="0" err="1">
                <a:ea typeface="+mn-lt"/>
                <a:cs typeface="+mn-lt"/>
              </a:rPr>
              <a:t>갈등과</a:t>
            </a:r>
            <a:r>
              <a:rPr lang="en-US" sz="1200" dirty="0">
                <a:ea typeface="+mn-lt"/>
                <a:cs typeface="+mn-lt"/>
              </a:rPr>
              <a:t> </a:t>
            </a:r>
            <a:r>
              <a:rPr lang="en-US" sz="1200" dirty="0" err="1">
                <a:ea typeface="+mn-lt"/>
                <a:cs typeface="+mn-lt"/>
              </a:rPr>
              <a:t>어려운</a:t>
            </a:r>
            <a:r>
              <a:rPr lang="en-US" sz="1200" dirty="0">
                <a:ea typeface="+mn-lt"/>
                <a:cs typeface="+mn-lt"/>
              </a:rPr>
              <a:t> </a:t>
            </a:r>
            <a:r>
              <a:rPr lang="en-US" sz="1200" dirty="0" err="1">
                <a:ea typeface="+mn-lt"/>
                <a:cs typeface="+mn-lt"/>
              </a:rPr>
              <a:t>생활</a:t>
            </a:r>
            <a:r>
              <a:rPr lang="en-US" sz="1200" dirty="0">
                <a:ea typeface="+mn-lt"/>
                <a:cs typeface="+mn-lt"/>
              </a:rPr>
              <a:t> </a:t>
            </a:r>
            <a:r>
              <a:rPr lang="en-US" sz="1200" dirty="0" err="1">
                <a:ea typeface="+mn-lt"/>
                <a:cs typeface="+mn-lt"/>
              </a:rPr>
              <a:t>여건</a:t>
            </a:r>
            <a:r>
              <a:rPr lang="en-US" sz="1200" dirty="0">
                <a:ea typeface="+mn-lt"/>
                <a:cs typeface="+mn-lt"/>
              </a:rPr>
              <a:t> </a:t>
            </a:r>
            <a:r>
              <a:rPr lang="en-US" sz="1200" dirty="0" err="1">
                <a:ea typeface="+mn-lt"/>
                <a:cs typeface="+mn-lt"/>
              </a:rPr>
              <a:t>속에서도</a:t>
            </a:r>
            <a:r>
              <a:rPr lang="en-US" sz="1200" dirty="0">
                <a:ea typeface="+mn-lt"/>
                <a:cs typeface="+mn-lt"/>
              </a:rPr>
              <a:t> </a:t>
            </a:r>
            <a:r>
              <a:rPr lang="en-US" sz="1200" dirty="0" err="1">
                <a:ea typeface="+mn-lt"/>
                <a:cs typeface="+mn-lt"/>
              </a:rPr>
              <a:t>교회가</a:t>
            </a:r>
            <a:r>
              <a:rPr lang="en-US" sz="1200" dirty="0">
                <a:ea typeface="+mn-lt"/>
                <a:cs typeface="+mn-lt"/>
              </a:rPr>
              <a:t> </a:t>
            </a:r>
            <a:r>
              <a:rPr lang="en-US" sz="1200" dirty="0" err="1">
                <a:ea typeface="+mn-lt"/>
                <a:cs typeface="+mn-lt"/>
              </a:rPr>
              <a:t>계속해서</a:t>
            </a:r>
            <a:r>
              <a:rPr lang="en-US" sz="1200" dirty="0">
                <a:ea typeface="+mn-lt"/>
                <a:cs typeface="+mn-lt"/>
              </a:rPr>
              <a:t> </a:t>
            </a:r>
            <a:r>
              <a:rPr lang="en-US" sz="1200" dirty="0" err="1">
                <a:ea typeface="+mn-lt"/>
                <a:cs typeface="+mn-lt"/>
              </a:rPr>
              <a:t>선한</a:t>
            </a:r>
            <a:r>
              <a:rPr lang="en-US" sz="1200" dirty="0">
                <a:ea typeface="+mn-lt"/>
                <a:cs typeface="+mn-lt"/>
              </a:rPr>
              <a:t> </a:t>
            </a:r>
            <a:r>
              <a:rPr lang="en-US" sz="1200" dirty="0" err="1">
                <a:ea typeface="+mn-lt"/>
                <a:cs typeface="+mn-lt"/>
              </a:rPr>
              <a:t>증인이</a:t>
            </a:r>
            <a:r>
              <a:rPr lang="en-US" sz="1200" dirty="0">
                <a:ea typeface="+mn-lt"/>
                <a:cs typeface="+mn-lt"/>
              </a:rPr>
              <a:t> </a:t>
            </a:r>
            <a:r>
              <a:rPr lang="en-US" sz="1200" dirty="0" err="1">
                <a:ea typeface="+mn-lt"/>
                <a:cs typeface="+mn-lt"/>
              </a:rPr>
              <a:t>되기를</a:t>
            </a:r>
            <a:r>
              <a:rPr lang="en-US" sz="1200" dirty="0">
                <a:ea typeface="+mn-lt"/>
                <a:cs typeface="+mn-lt"/>
              </a:rPr>
              <a:t> </a:t>
            </a:r>
            <a:r>
              <a:rPr lang="en-US" sz="1200" dirty="0" err="1">
                <a:ea typeface="+mn-lt"/>
                <a:cs typeface="+mn-lt"/>
              </a:rPr>
              <a:t>기도합니다</a:t>
            </a:r>
            <a:r>
              <a:rPr lang="en-US" sz="1200" dirty="0">
                <a:ea typeface="+mn-lt"/>
                <a:cs typeface="+mn-lt"/>
              </a:rPr>
              <a:t>.</a:t>
            </a:r>
            <a:endParaRPr lang="en-US" sz="1200">
              <a:ea typeface="맑은 고딕"/>
            </a:endParaRPr>
          </a:p>
          <a:p>
            <a:pPr marL="285750" indent="-285750" algn="just">
              <a:buFont typeface="Arial"/>
              <a:buChar char="•"/>
            </a:pPr>
            <a:endParaRPr lang="en-US" sz="1200" dirty="0">
              <a:ea typeface="+mn-lt"/>
              <a:cs typeface="+mn-lt"/>
            </a:endParaRPr>
          </a:p>
          <a:p>
            <a:pPr marL="285750" indent="-285750" algn="just">
              <a:buFont typeface="Arial"/>
              <a:buChar char="•"/>
            </a:pPr>
            <a:r>
              <a:rPr lang="en-US" sz="1200" dirty="0" err="1">
                <a:ea typeface="+mn-lt"/>
                <a:cs typeface="+mn-lt"/>
              </a:rPr>
              <a:t>병들고</a:t>
            </a:r>
            <a:r>
              <a:rPr lang="en-US" sz="1200" dirty="0">
                <a:ea typeface="+mn-lt"/>
                <a:cs typeface="+mn-lt"/>
              </a:rPr>
              <a:t> </a:t>
            </a:r>
            <a:r>
              <a:rPr lang="en-US" sz="1200" dirty="0" err="1">
                <a:ea typeface="+mn-lt"/>
                <a:cs typeface="+mn-lt"/>
              </a:rPr>
              <a:t>취약한</a:t>
            </a:r>
            <a:r>
              <a:rPr lang="en-US" sz="1200" dirty="0">
                <a:ea typeface="+mn-lt"/>
                <a:cs typeface="+mn-lt"/>
              </a:rPr>
              <a:t> </a:t>
            </a:r>
            <a:r>
              <a:rPr lang="en-US" sz="1200" dirty="0" err="1">
                <a:ea typeface="+mn-lt"/>
                <a:cs typeface="+mn-lt"/>
              </a:rPr>
              <a:t>이들을</a:t>
            </a:r>
            <a:r>
              <a:rPr lang="en-US" sz="1200" dirty="0">
                <a:ea typeface="+mn-lt"/>
                <a:cs typeface="+mn-lt"/>
              </a:rPr>
              <a:t> </a:t>
            </a:r>
            <a:r>
              <a:rPr lang="en-US" sz="1200" dirty="0" err="1">
                <a:ea typeface="+mn-lt"/>
                <a:cs typeface="+mn-lt"/>
              </a:rPr>
              <a:t>위한</a:t>
            </a:r>
            <a:r>
              <a:rPr lang="en-US" sz="1200" dirty="0">
                <a:ea typeface="+mn-lt"/>
                <a:cs typeface="+mn-lt"/>
              </a:rPr>
              <a:t> </a:t>
            </a:r>
            <a:r>
              <a:rPr lang="en-US" sz="1200" dirty="0" err="1">
                <a:ea typeface="+mn-lt"/>
                <a:cs typeface="+mn-lt"/>
              </a:rPr>
              <a:t>치유와</a:t>
            </a:r>
            <a:r>
              <a:rPr lang="en-US" sz="1200" dirty="0">
                <a:ea typeface="+mn-lt"/>
                <a:cs typeface="+mn-lt"/>
              </a:rPr>
              <a:t> </a:t>
            </a:r>
            <a:r>
              <a:rPr lang="en-US" sz="1200" dirty="0" err="1">
                <a:ea typeface="+mn-lt"/>
                <a:cs typeface="+mn-lt"/>
              </a:rPr>
              <a:t>돌봄</a:t>
            </a:r>
            <a:r>
              <a:rPr lang="en-US" sz="1200" dirty="0">
                <a:ea typeface="+mn-lt"/>
                <a:cs typeface="+mn-lt"/>
              </a:rPr>
              <a:t>, </a:t>
            </a:r>
            <a:r>
              <a:rPr lang="en-US" sz="1200" dirty="0" err="1">
                <a:ea typeface="+mn-lt"/>
                <a:cs typeface="+mn-lt"/>
              </a:rPr>
              <a:t>지원을</a:t>
            </a:r>
            <a:r>
              <a:rPr lang="en-US" sz="1200" dirty="0">
                <a:ea typeface="+mn-lt"/>
                <a:cs typeface="+mn-lt"/>
              </a:rPr>
              <a:t> </a:t>
            </a:r>
            <a:r>
              <a:rPr lang="en-US" sz="1200" dirty="0" err="1">
                <a:ea typeface="+mn-lt"/>
                <a:cs typeface="+mn-lt"/>
              </a:rPr>
              <a:t>위해</a:t>
            </a:r>
            <a:r>
              <a:rPr lang="en-US" sz="1200" dirty="0">
                <a:ea typeface="+mn-lt"/>
                <a:cs typeface="+mn-lt"/>
              </a:rPr>
              <a:t> </a:t>
            </a:r>
            <a:r>
              <a:rPr lang="ko-KR" altLang="en-US" sz="1200" dirty="0" err="1">
                <a:ea typeface="+mn-lt"/>
                <a:cs typeface="+mn-lt"/>
              </a:rPr>
              <a:t>기도합니다</a:t>
            </a:r>
            <a:r>
              <a:rPr lang="en-US" sz="1200" dirty="0">
                <a:ea typeface="+mn-lt"/>
                <a:cs typeface="+mn-lt"/>
              </a:rPr>
              <a:t>. </a:t>
            </a:r>
            <a:r>
              <a:rPr lang="en-US" sz="1200" dirty="0" err="1">
                <a:ea typeface="+mn-lt"/>
                <a:cs typeface="+mn-lt"/>
              </a:rPr>
              <a:t>중병을</a:t>
            </a:r>
            <a:r>
              <a:rPr lang="en-US" sz="1200" dirty="0">
                <a:ea typeface="+mn-lt"/>
                <a:cs typeface="+mn-lt"/>
              </a:rPr>
              <a:t> </a:t>
            </a:r>
            <a:r>
              <a:rPr lang="en-US" sz="1200" dirty="0" err="1">
                <a:ea typeface="+mn-lt"/>
                <a:cs typeface="+mn-lt"/>
              </a:rPr>
              <a:t>앓고</a:t>
            </a:r>
            <a:r>
              <a:rPr lang="en-US" sz="1200" dirty="0">
                <a:ea typeface="+mn-lt"/>
                <a:cs typeface="+mn-lt"/>
              </a:rPr>
              <a:t> </a:t>
            </a:r>
            <a:r>
              <a:rPr lang="en-US" sz="1200" dirty="0" err="1">
                <a:ea typeface="+mn-lt"/>
                <a:cs typeface="+mn-lt"/>
              </a:rPr>
              <a:t>있는</a:t>
            </a:r>
            <a:r>
              <a:rPr lang="en-US" sz="1200" dirty="0">
                <a:ea typeface="+mn-lt"/>
                <a:cs typeface="+mn-lt"/>
              </a:rPr>
              <a:t> </a:t>
            </a:r>
            <a:r>
              <a:rPr lang="en-US" sz="1200" dirty="0" err="1">
                <a:ea typeface="+mn-lt"/>
                <a:cs typeface="+mn-lt"/>
              </a:rPr>
              <a:t>이들과</a:t>
            </a:r>
            <a:r>
              <a:rPr lang="en-US" sz="1200" dirty="0">
                <a:ea typeface="+mn-lt"/>
                <a:cs typeface="+mn-lt"/>
              </a:rPr>
              <a:t> </a:t>
            </a:r>
            <a:r>
              <a:rPr lang="en-US" sz="1200" dirty="0" err="1">
                <a:ea typeface="+mn-lt"/>
                <a:cs typeface="+mn-lt"/>
              </a:rPr>
              <a:t>부상당한</a:t>
            </a:r>
            <a:r>
              <a:rPr lang="en-US" sz="1200" dirty="0">
                <a:ea typeface="+mn-lt"/>
                <a:cs typeface="+mn-lt"/>
              </a:rPr>
              <a:t> </a:t>
            </a:r>
            <a:r>
              <a:rPr lang="en-US" sz="1200" dirty="0" err="1">
                <a:ea typeface="+mn-lt"/>
                <a:cs typeface="+mn-lt"/>
              </a:rPr>
              <a:t>이들을</a:t>
            </a:r>
            <a:r>
              <a:rPr lang="en-US" sz="1200" dirty="0">
                <a:ea typeface="+mn-lt"/>
                <a:cs typeface="+mn-lt"/>
              </a:rPr>
              <a:t> </a:t>
            </a:r>
            <a:r>
              <a:rPr lang="en-US" sz="1200" dirty="0" err="1">
                <a:ea typeface="+mn-lt"/>
                <a:cs typeface="+mn-lt"/>
              </a:rPr>
              <a:t>위한</a:t>
            </a:r>
            <a:r>
              <a:rPr lang="en-US" sz="1200" dirty="0">
                <a:ea typeface="+mn-lt"/>
                <a:cs typeface="+mn-lt"/>
              </a:rPr>
              <a:t> </a:t>
            </a:r>
            <a:r>
              <a:rPr lang="en-US" sz="1200" dirty="0" err="1">
                <a:ea typeface="+mn-lt"/>
                <a:cs typeface="+mn-lt"/>
              </a:rPr>
              <a:t>의약품과</a:t>
            </a:r>
            <a:r>
              <a:rPr lang="en-US" sz="1200" dirty="0">
                <a:ea typeface="+mn-lt"/>
                <a:cs typeface="+mn-lt"/>
              </a:rPr>
              <a:t> </a:t>
            </a:r>
            <a:r>
              <a:rPr lang="en-US" sz="1200" dirty="0" err="1">
                <a:ea typeface="+mn-lt"/>
                <a:cs typeface="+mn-lt"/>
              </a:rPr>
              <a:t>돌봄이</a:t>
            </a:r>
            <a:r>
              <a:rPr lang="en-US" sz="1200" dirty="0">
                <a:ea typeface="+mn-lt"/>
                <a:cs typeface="+mn-lt"/>
              </a:rPr>
              <a:t> </a:t>
            </a:r>
            <a:r>
              <a:rPr lang="en-US" sz="1200" dirty="0" err="1">
                <a:ea typeface="+mn-lt"/>
                <a:cs typeface="+mn-lt"/>
              </a:rPr>
              <a:t>공급되도록</a:t>
            </a:r>
            <a:r>
              <a:rPr lang="en-US" sz="1200" dirty="0">
                <a:ea typeface="+mn-lt"/>
                <a:cs typeface="+mn-lt"/>
              </a:rPr>
              <a:t> </a:t>
            </a:r>
            <a:r>
              <a:rPr lang="ko-KR" altLang="en-US" sz="1200" dirty="0">
                <a:ea typeface="+mn-lt"/>
                <a:cs typeface="+mn-lt"/>
              </a:rPr>
              <a:t>기도합니다</a:t>
            </a:r>
            <a:r>
              <a:rPr lang="en-US" sz="1200" dirty="0">
                <a:ea typeface="+mn-lt"/>
                <a:cs typeface="+mn-lt"/>
              </a:rPr>
              <a:t>.</a:t>
            </a:r>
          </a:p>
          <a:p>
            <a:pPr marL="285750" indent="-285750" algn="just">
              <a:buFont typeface="Arial"/>
              <a:buChar char="•"/>
            </a:pPr>
            <a:endParaRPr lang="en-US" sz="1200">
              <a:ea typeface="맑은 고딕"/>
            </a:endParaRPr>
          </a:p>
          <a:p>
            <a:pPr marL="285750" indent="-285750" algn="just">
              <a:buFont typeface="Arial"/>
              <a:buChar char="•"/>
            </a:pPr>
            <a:r>
              <a:rPr lang="en-US" sz="1200" dirty="0" err="1">
                <a:ea typeface="+mn-lt"/>
                <a:cs typeface="+mn-lt"/>
              </a:rPr>
              <a:t>이란</a:t>
            </a:r>
            <a:r>
              <a:rPr lang="en-US" sz="1200" dirty="0">
                <a:ea typeface="+mn-lt"/>
                <a:cs typeface="+mn-lt"/>
              </a:rPr>
              <a:t> 내 </a:t>
            </a:r>
            <a:r>
              <a:rPr lang="en-US" sz="1200" dirty="0" err="1">
                <a:ea typeface="+mn-lt"/>
                <a:cs typeface="+mn-lt"/>
              </a:rPr>
              <a:t>인터넷</a:t>
            </a:r>
            <a:r>
              <a:rPr lang="en-US" sz="1200" dirty="0">
                <a:ea typeface="+mn-lt"/>
                <a:cs typeface="+mn-lt"/>
              </a:rPr>
              <a:t> </a:t>
            </a:r>
            <a:r>
              <a:rPr lang="en-US" sz="1200" dirty="0" err="1">
                <a:ea typeface="+mn-lt"/>
                <a:cs typeface="+mn-lt"/>
              </a:rPr>
              <a:t>접속이</a:t>
            </a:r>
            <a:r>
              <a:rPr lang="en-US" sz="1200" dirty="0">
                <a:ea typeface="+mn-lt"/>
                <a:cs typeface="+mn-lt"/>
              </a:rPr>
              <a:t> </a:t>
            </a:r>
            <a:r>
              <a:rPr lang="en-US" sz="1200" dirty="0" err="1">
                <a:ea typeface="+mn-lt"/>
                <a:cs typeface="+mn-lt"/>
              </a:rPr>
              <a:t>회복되어</a:t>
            </a:r>
            <a:r>
              <a:rPr lang="en-US" sz="1200" dirty="0">
                <a:ea typeface="+mn-lt"/>
                <a:cs typeface="+mn-lt"/>
              </a:rPr>
              <a:t> 전 </a:t>
            </a:r>
            <a:r>
              <a:rPr lang="en-US" sz="1200" dirty="0" err="1">
                <a:ea typeface="+mn-lt"/>
                <a:cs typeface="+mn-lt"/>
              </a:rPr>
              <a:t>세계적으로</a:t>
            </a:r>
            <a:r>
              <a:rPr lang="en-US" sz="1200" dirty="0">
                <a:ea typeface="+mn-lt"/>
                <a:cs typeface="+mn-lt"/>
              </a:rPr>
              <a:t> </a:t>
            </a:r>
            <a:r>
              <a:rPr lang="en-US" sz="1200" dirty="0" err="1">
                <a:ea typeface="+mn-lt"/>
                <a:cs typeface="+mn-lt"/>
              </a:rPr>
              <a:t>열린</a:t>
            </a:r>
            <a:r>
              <a:rPr lang="en-US" sz="1200" dirty="0">
                <a:ea typeface="+mn-lt"/>
                <a:cs typeface="+mn-lt"/>
              </a:rPr>
              <a:t> </a:t>
            </a:r>
            <a:r>
              <a:rPr lang="en-US" sz="1200" dirty="0" err="1">
                <a:ea typeface="+mn-lt"/>
                <a:cs typeface="+mn-lt"/>
              </a:rPr>
              <a:t>소통이</a:t>
            </a:r>
            <a:r>
              <a:rPr lang="en-US" sz="1200" dirty="0">
                <a:ea typeface="+mn-lt"/>
                <a:cs typeface="+mn-lt"/>
              </a:rPr>
              <a:t> </a:t>
            </a:r>
            <a:r>
              <a:rPr lang="en-US" sz="1200" dirty="0" err="1">
                <a:ea typeface="+mn-lt"/>
                <a:cs typeface="+mn-lt"/>
              </a:rPr>
              <a:t>가능해지도록</a:t>
            </a:r>
            <a:r>
              <a:rPr lang="en-US" sz="1200" dirty="0">
                <a:ea typeface="+mn-lt"/>
                <a:cs typeface="+mn-lt"/>
              </a:rPr>
              <a:t> </a:t>
            </a:r>
            <a:r>
              <a:rPr lang="ko-KR" altLang="en-US" sz="1200" dirty="0">
                <a:ea typeface="+mn-lt"/>
                <a:cs typeface="+mn-lt"/>
              </a:rPr>
              <a:t>기도합니다</a:t>
            </a:r>
            <a:r>
              <a:rPr lang="en-US" sz="1200" dirty="0">
                <a:ea typeface="+mn-lt"/>
                <a:cs typeface="+mn-lt"/>
              </a:rPr>
              <a:t>.</a:t>
            </a:r>
            <a:r>
              <a:rPr lang="en-US" altLang="ko-KR" sz="1200" dirty="0">
                <a:ea typeface="+mn-lt"/>
                <a:cs typeface="+mn-lt"/>
              </a:rPr>
              <a:t> </a:t>
            </a:r>
            <a:endParaRPr lang="en-US" sz="1200">
              <a:ea typeface="맑은 고딕"/>
            </a:endParaRPr>
          </a:p>
          <a:p>
            <a:pPr marL="285750" indent="-285750" algn="just">
              <a:buFont typeface="Arial"/>
              <a:buChar char="•"/>
            </a:pPr>
            <a:endParaRPr lang="en-US" altLang="ko-KR" sz="1200" dirty="0">
              <a:ea typeface="+mn-lt"/>
              <a:cs typeface="+mn-lt"/>
            </a:endParaRPr>
          </a:p>
          <a:p>
            <a:pPr marL="285750" indent="-285750" algn="just">
              <a:buFont typeface="Arial"/>
              <a:buChar char="•"/>
            </a:pPr>
            <a:r>
              <a:rPr lang="en-US" sz="1200" dirty="0" err="1">
                <a:ea typeface="+mn-lt"/>
                <a:cs typeface="+mn-lt"/>
              </a:rPr>
              <a:t>이란</a:t>
            </a:r>
            <a:r>
              <a:rPr lang="en-US" sz="1200" dirty="0">
                <a:ea typeface="+mn-lt"/>
                <a:cs typeface="+mn-lt"/>
              </a:rPr>
              <a:t> </a:t>
            </a:r>
            <a:r>
              <a:rPr lang="en-US" sz="1200" dirty="0" err="1">
                <a:ea typeface="+mn-lt"/>
                <a:cs typeface="+mn-lt"/>
              </a:rPr>
              <a:t>교회를</a:t>
            </a:r>
            <a:r>
              <a:rPr lang="en-US" sz="1200" dirty="0">
                <a:ea typeface="+mn-lt"/>
                <a:cs typeface="+mn-lt"/>
              </a:rPr>
              <a:t> </a:t>
            </a:r>
            <a:r>
              <a:rPr lang="en-US" sz="1200" dirty="0" err="1">
                <a:ea typeface="+mn-lt"/>
                <a:cs typeface="+mn-lt"/>
              </a:rPr>
              <a:t>섬기는</a:t>
            </a:r>
            <a:r>
              <a:rPr lang="en-US" sz="1200" dirty="0">
                <a:ea typeface="+mn-lt"/>
                <a:cs typeface="+mn-lt"/>
              </a:rPr>
              <a:t> </a:t>
            </a:r>
            <a:r>
              <a:rPr lang="en-US" sz="1200" dirty="0" err="1">
                <a:ea typeface="+mn-lt"/>
                <a:cs typeface="+mn-lt"/>
              </a:rPr>
              <a:t>모든</a:t>
            </a:r>
            <a:r>
              <a:rPr lang="en-US" sz="1200" dirty="0">
                <a:ea typeface="+mn-lt"/>
                <a:cs typeface="+mn-lt"/>
              </a:rPr>
              <a:t> </a:t>
            </a:r>
            <a:r>
              <a:rPr lang="en-US" sz="1200" dirty="0" err="1">
                <a:ea typeface="+mn-lt"/>
                <a:cs typeface="+mn-lt"/>
              </a:rPr>
              <a:t>이들에게</a:t>
            </a:r>
            <a:r>
              <a:rPr lang="en-US" sz="1200" dirty="0">
                <a:ea typeface="+mn-lt"/>
                <a:cs typeface="+mn-lt"/>
              </a:rPr>
              <a:t> </a:t>
            </a:r>
            <a:r>
              <a:rPr lang="en-US" sz="1200" dirty="0" err="1">
                <a:ea typeface="+mn-lt"/>
                <a:cs typeface="+mn-lt"/>
              </a:rPr>
              <a:t>지혜와</a:t>
            </a:r>
            <a:r>
              <a:rPr lang="en-US" sz="1200" dirty="0">
                <a:ea typeface="+mn-lt"/>
                <a:cs typeface="+mn-lt"/>
              </a:rPr>
              <a:t> </a:t>
            </a:r>
            <a:r>
              <a:rPr lang="en-US" sz="1200" dirty="0" err="1">
                <a:ea typeface="+mn-lt"/>
                <a:cs typeface="+mn-lt"/>
              </a:rPr>
              <a:t>인도하심</a:t>
            </a:r>
            <a:r>
              <a:rPr lang="en-US" sz="1200" dirty="0">
                <a:ea typeface="+mn-lt"/>
                <a:cs typeface="+mn-lt"/>
              </a:rPr>
              <a:t>, </a:t>
            </a:r>
            <a:r>
              <a:rPr lang="en-US" sz="1200" dirty="0" err="1">
                <a:ea typeface="+mn-lt"/>
                <a:cs typeface="+mn-lt"/>
              </a:rPr>
              <a:t>보호가</a:t>
            </a:r>
            <a:r>
              <a:rPr lang="en-US" sz="1200" dirty="0">
                <a:ea typeface="+mn-lt"/>
                <a:cs typeface="+mn-lt"/>
              </a:rPr>
              <a:t> </a:t>
            </a:r>
            <a:r>
              <a:rPr lang="en-US" sz="1200" dirty="0" err="1">
                <a:ea typeface="+mn-lt"/>
                <a:cs typeface="+mn-lt"/>
              </a:rPr>
              <a:t>임하도록</a:t>
            </a:r>
            <a:r>
              <a:rPr lang="en-US" sz="1200" dirty="0">
                <a:ea typeface="+mn-lt"/>
                <a:cs typeface="+mn-lt"/>
              </a:rPr>
              <a:t> </a:t>
            </a:r>
            <a:r>
              <a:rPr lang="ko-KR" altLang="en-US" sz="1200" dirty="0">
                <a:ea typeface="+mn-lt"/>
                <a:cs typeface="+mn-lt"/>
              </a:rPr>
              <a:t>기도합니다</a:t>
            </a:r>
            <a:r>
              <a:rPr lang="en-US" sz="1200" dirty="0">
                <a:ea typeface="+mn-lt"/>
                <a:cs typeface="+mn-lt"/>
              </a:rPr>
              <a:t>.</a:t>
            </a:r>
            <a:r>
              <a:rPr lang="en-US" altLang="ko-KR" sz="1200" dirty="0">
                <a:ea typeface="+mn-lt"/>
                <a:cs typeface="+mn-lt"/>
              </a:rPr>
              <a:t> </a:t>
            </a:r>
            <a:r>
              <a:rPr lang="en-US" sz="1200" dirty="0" err="1">
                <a:ea typeface="+mn-lt"/>
                <a:cs typeface="+mn-lt"/>
              </a:rPr>
              <a:t>참으로</a:t>
            </a:r>
            <a:r>
              <a:rPr lang="en-US" sz="1200" dirty="0">
                <a:ea typeface="+mn-lt"/>
                <a:cs typeface="+mn-lt"/>
              </a:rPr>
              <a:t> </a:t>
            </a:r>
            <a:r>
              <a:rPr lang="en-US" sz="1200" dirty="0" err="1">
                <a:ea typeface="+mn-lt"/>
                <a:cs typeface="+mn-lt"/>
              </a:rPr>
              <a:t>어려운</a:t>
            </a:r>
            <a:r>
              <a:rPr lang="en-US" sz="1200" dirty="0">
                <a:ea typeface="+mn-lt"/>
                <a:cs typeface="+mn-lt"/>
              </a:rPr>
              <a:t> </a:t>
            </a:r>
            <a:r>
              <a:rPr lang="en-US" sz="1200" dirty="0" err="1">
                <a:ea typeface="+mn-lt"/>
                <a:cs typeface="+mn-lt"/>
              </a:rPr>
              <a:t>시기이지만</a:t>
            </a:r>
            <a:r>
              <a:rPr lang="en-US" sz="1200" dirty="0">
                <a:ea typeface="+mn-lt"/>
                <a:cs typeface="+mn-lt"/>
              </a:rPr>
              <a:t> </a:t>
            </a:r>
            <a:r>
              <a:rPr lang="en-US" sz="1200" dirty="0" err="1">
                <a:ea typeface="+mn-lt"/>
                <a:cs typeface="+mn-lt"/>
              </a:rPr>
              <a:t>동시에</a:t>
            </a:r>
            <a:r>
              <a:rPr lang="en-US" sz="1200" dirty="0">
                <a:ea typeface="+mn-lt"/>
                <a:cs typeface="+mn-lt"/>
              </a:rPr>
              <a:t> </a:t>
            </a:r>
            <a:r>
              <a:rPr lang="en-US" sz="1200" dirty="0" err="1">
                <a:ea typeface="+mn-lt"/>
                <a:cs typeface="+mn-lt"/>
              </a:rPr>
              <a:t>기회의</a:t>
            </a:r>
            <a:r>
              <a:rPr lang="en-US" sz="1200" dirty="0">
                <a:ea typeface="+mn-lt"/>
                <a:cs typeface="+mn-lt"/>
              </a:rPr>
              <a:t> </a:t>
            </a:r>
            <a:r>
              <a:rPr lang="en-US" sz="1200" dirty="0" err="1">
                <a:ea typeface="+mn-lt"/>
                <a:cs typeface="+mn-lt"/>
              </a:rPr>
              <a:t>장이기도</a:t>
            </a:r>
            <a:r>
              <a:rPr lang="en-US" sz="1200" dirty="0">
                <a:ea typeface="+mn-lt"/>
                <a:cs typeface="+mn-lt"/>
              </a:rPr>
              <a:t> </a:t>
            </a:r>
            <a:r>
              <a:rPr lang="en-US" sz="1200" dirty="0" err="1">
                <a:ea typeface="+mn-lt"/>
                <a:cs typeface="+mn-lt"/>
              </a:rPr>
              <a:t>합니다</a:t>
            </a:r>
            <a:r>
              <a:rPr lang="en-US" sz="1200" dirty="0">
                <a:ea typeface="+mn-lt"/>
                <a:cs typeface="+mn-lt"/>
              </a:rPr>
              <a:t>.</a:t>
            </a:r>
            <a:endParaRPr lang="en-US" sz="1200">
              <a:ea typeface="맑은 고딕"/>
            </a:endParaRPr>
          </a:p>
          <a:p>
            <a:pPr marL="285750" indent="-285750" algn="just">
              <a:buFont typeface="Arial"/>
              <a:buChar char="•"/>
            </a:pPr>
            <a:endParaRPr lang="en-US" sz="1200" dirty="0">
              <a:ea typeface="+mn-lt"/>
              <a:cs typeface="+mn-lt"/>
            </a:endParaRPr>
          </a:p>
          <a:p>
            <a:pPr marL="285750" indent="-285750" algn="just">
              <a:buFont typeface="Arial"/>
              <a:buChar char="•"/>
            </a:pPr>
            <a:r>
              <a:rPr lang="en-US" sz="1200" dirty="0">
                <a:ea typeface="+mn-lt"/>
                <a:cs typeface="+mn-lt"/>
              </a:rPr>
              <a:t>이 </a:t>
            </a:r>
            <a:r>
              <a:rPr lang="en-US" sz="1200" dirty="0" err="1">
                <a:ea typeface="+mn-lt"/>
                <a:cs typeface="+mn-lt"/>
              </a:rPr>
              <a:t>전쟁의</a:t>
            </a:r>
            <a:r>
              <a:rPr lang="en-US" sz="1200" dirty="0">
                <a:ea typeface="+mn-lt"/>
                <a:cs typeface="+mn-lt"/>
              </a:rPr>
              <a:t> </a:t>
            </a:r>
            <a:r>
              <a:rPr lang="en-US" sz="1200" dirty="0" err="1">
                <a:ea typeface="+mn-lt"/>
                <a:cs typeface="+mn-lt"/>
              </a:rPr>
              <a:t>영향을</a:t>
            </a:r>
            <a:r>
              <a:rPr lang="en-US" sz="1200" dirty="0">
                <a:ea typeface="+mn-lt"/>
                <a:cs typeface="+mn-lt"/>
              </a:rPr>
              <a:t> </a:t>
            </a:r>
            <a:r>
              <a:rPr lang="en-US" sz="1200" dirty="0" err="1">
                <a:ea typeface="+mn-lt"/>
                <a:cs typeface="+mn-lt"/>
              </a:rPr>
              <a:t>받는</a:t>
            </a:r>
            <a:r>
              <a:rPr lang="en-US" sz="1200" dirty="0">
                <a:ea typeface="+mn-lt"/>
                <a:cs typeface="+mn-lt"/>
              </a:rPr>
              <a:t> </a:t>
            </a:r>
            <a:r>
              <a:rPr lang="en-US" sz="1200" dirty="0" err="1">
                <a:ea typeface="+mn-lt"/>
                <a:cs typeface="+mn-lt"/>
              </a:rPr>
              <a:t>지역</a:t>
            </a:r>
            <a:r>
              <a:rPr lang="en-US" sz="1200" dirty="0">
                <a:ea typeface="+mn-lt"/>
                <a:cs typeface="+mn-lt"/>
              </a:rPr>
              <a:t> </a:t>
            </a:r>
            <a:r>
              <a:rPr lang="en-US" sz="1200" dirty="0" err="1">
                <a:ea typeface="+mn-lt"/>
                <a:cs typeface="+mn-lt"/>
              </a:rPr>
              <a:t>사람들의</a:t>
            </a:r>
            <a:r>
              <a:rPr lang="en-US" sz="1200" dirty="0">
                <a:ea typeface="+mn-lt"/>
                <a:cs typeface="+mn-lt"/>
              </a:rPr>
              <a:t> </a:t>
            </a:r>
            <a:r>
              <a:rPr lang="ko-KR" altLang="en-US" sz="1200" dirty="0">
                <a:ea typeface="+mn-lt"/>
                <a:cs typeface="+mn-lt"/>
              </a:rPr>
              <a:t>보호해</a:t>
            </a:r>
            <a:r>
              <a:rPr lang="en-US" sz="1200" dirty="0">
                <a:ea typeface="+mn-lt"/>
                <a:cs typeface="+mn-lt"/>
              </a:rPr>
              <a:t> </a:t>
            </a:r>
            <a:r>
              <a:rPr lang="en-US" sz="1200" dirty="0" err="1">
                <a:ea typeface="+mn-lt"/>
                <a:cs typeface="+mn-lt"/>
              </a:rPr>
              <a:t>주시고</a:t>
            </a:r>
            <a:r>
              <a:rPr lang="en-US" sz="1200" dirty="0">
                <a:ea typeface="+mn-lt"/>
                <a:cs typeface="+mn-lt"/>
              </a:rPr>
              <a:t>, </a:t>
            </a:r>
            <a:r>
              <a:rPr lang="en-US" sz="1200" dirty="0" err="1">
                <a:ea typeface="+mn-lt"/>
                <a:cs typeface="+mn-lt"/>
              </a:rPr>
              <a:t>유혈</a:t>
            </a:r>
            <a:r>
              <a:rPr lang="en-US" sz="1200" dirty="0">
                <a:ea typeface="+mn-lt"/>
                <a:cs typeface="+mn-lt"/>
              </a:rPr>
              <a:t> </a:t>
            </a:r>
            <a:r>
              <a:rPr lang="en-US" sz="1200" dirty="0" err="1">
                <a:ea typeface="+mn-lt"/>
                <a:cs typeface="+mn-lt"/>
              </a:rPr>
              <a:t>사태가</a:t>
            </a:r>
            <a:r>
              <a:rPr lang="en-US" sz="1200" dirty="0">
                <a:ea typeface="+mn-lt"/>
                <a:cs typeface="+mn-lt"/>
              </a:rPr>
              <a:t> </a:t>
            </a:r>
            <a:r>
              <a:rPr lang="ko-KR" altLang="en-US" sz="1200" dirty="0">
                <a:ea typeface="+mn-lt"/>
                <a:cs typeface="+mn-lt"/>
              </a:rPr>
              <a:t>종식되기를</a:t>
            </a:r>
            <a:r>
              <a:rPr lang="en-US" altLang="ko-KR" sz="1200" dirty="0">
                <a:ea typeface="+mn-lt"/>
                <a:cs typeface="+mn-lt"/>
              </a:rPr>
              <a:t> </a:t>
            </a:r>
            <a:r>
              <a:rPr lang="ko-KR" altLang="en-US" sz="1200" dirty="0">
                <a:ea typeface="+mn-lt"/>
                <a:cs typeface="+mn-lt"/>
              </a:rPr>
              <a:t>기도합니다</a:t>
            </a:r>
            <a:r>
              <a:rPr lang="en-US" sz="1200" dirty="0">
                <a:ea typeface="+mn-lt"/>
                <a:cs typeface="+mn-lt"/>
              </a:rPr>
              <a:t>. </a:t>
            </a:r>
            <a:r>
              <a:rPr lang="en-US" sz="1200" dirty="0" err="1">
                <a:ea typeface="+mn-lt"/>
                <a:cs typeface="+mn-lt"/>
              </a:rPr>
              <a:t>빛이</a:t>
            </a:r>
            <a:r>
              <a:rPr lang="en-US" sz="1200" dirty="0">
                <a:ea typeface="+mn-lt"/>
                <a:cs typeface="+mn-lt"/>
              </a:rPr>
              <a:t> </a:t>
            </a:r>
            <a:r>
              <a:rPr lang="en-US" sz="1200" dirty="0" err="1">
                <a:ea typeface="+mn-lt"/>
                <a:cs typeface="+mn-lt"/>
              </a:rPr>
              <a:t>어둠을</a:t>
            </a:r>
            <a:r>
              <a:rPr lang="en-US" sz="1200" dirty="0">
                <a:ea typeface="+mn-lt"/>
                <a:cs typeface="+mn-lt"/>
              </a:rPr>
              <a:t> </a:t>
            </a:r>
            <a:r>
              <a:rPr lang="en-US" sz="1200" dirty="0" err="1">
                <a:ea typeface="+mn-lt"/>
                <a:cs typeface="+mn-lt"/>
              </a:rPr>
              <a:t>이기고</a:t>
            </a:r>
            <a:r>
              <a:rPr lang="en-US" sz="1200" dirty="0">
                <a:ea typeface="+mn-lt"/>
                <a:cs typeface="+mn-lt"/>
              </a:rPr>
              <a:t> </a:t>
            </a:r>
            <a:r>
              <a:rPr lang="en-US" sz="1200" dirty="0" err="1">
                <a:ea typeface="+mn-lt"/>
                <a:cs typeface="+mn-lt"/>
              </a:rPr>
              <a:t>이란에</a:t>
            </a:r>
            <a:r>
              <a:rPr lang="en-US" sz="1200" dirty="0">
                <a:ea typeface="+mn-lt"/>
                <a:cs typeface="+mn-lt"/>
              </a:rPr>
              <a:t> </a:t>
            </a:r>
            <a:r>
              <a:rPr lang="en-US" sz="1200" dirty="0" err="1">
                <a:ea typeface="+mn-lt"/>
                <a:cs typeface="+mn-lt"/>
              </a:rPr>
              <a:t>희망찬</a:t>
            </a:r>
            <a:r>
              <a:rPr lang="en-US" sz="1200" dirty="0">
                <a:ea typeface="+mn-lt"/>
                <a:cs typeface="+mn-lt"/>
              </a:rPr>
              <a:t> </a:t>
            </a:r>
            <a:r>
              <a:rPr lang="en-US" sz="1200" dirty="0" err="1">
                <a:ea typeface="+mn-lt"/>
                <a:cs typeface="+mn-lt"/>
              </a:rPr>
              <a:t>미래를</a:t>
            </a:r>
            <a:r>
              <a:rPr lang="en-US" sz="1200" dirty="0">
                <a:ea typeface="+mn-lt"/>
                <a:cs typeface="+mn-lt"/>
              </a:rPr>
              <a:t> </a:t>
            </a:r>
            <a:r>
              <a:rPr lang="ko-KR" altLang="en-US" sz="1200" dirty="0">
                <a:ea typeface="+mn-lt"/>
                <a:cs typeface="+mn-lt"/>
              </a:rPr>
              <a:t>주시기를</a:t>
            </a:r>
            <a:r>
              <a:rPr lang="en-US" sz="1200" dirty="0">
                <a:ea typeface="+mn-lt"/>
                <a:cs typeface="+mn-lt"/>
              </a:rPr>
              <a:t> </a:t>
            </a:r>
            <a:r>
              <a:rPr lang="ko-KR" altLang="en-US" sz="1200" dirty="0">
                <a:ea typeface="+mn-lt"/>
                <a:cs typeface="+mn-lt"/>
              </a:rPr>
              <a:t>기도합니다</a:t>
            </a:r>
            <a:r>
              <a:rPr lang="en-US" sz="1200" dirty="0">
                <a:ea typeface="+mn-lt"/>
                <a:cs typeface="+mn-lt"/>
              </a:rPr>
              <a:t>.</a:t>
            </a:r>
            <a:r>
              <a:rPr lang="en-US" altLang="ko-KR" sz="1200" dirty="0">
                <a:ea typeface="+mn-lt"/>
                <a:cs typeface="+mn-lt"/>
              </a:rPr>
              <a:t> </a:t>
            </a:r>
            <a:endParaRPr lang="en-US" sz="1200" dirty="0">
              <a:ea typeface="맑은 고딕"/>
            </a:endParaRPr>
          </a:p>
        </p:txBody>
      </p:sp>
    </p:spTree>
    <p:extLst>
      <p:ext uri="{BB962C8B-B14F-4D97-AF65-F5344CB8AC3E}">
        <p14:creationId xmlns:p14="http://schemas.microsoft.com/office/powerpoint/2010/main" val="1382739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13CDD-C986-0B5A-D204-B9D106DAE80C}"/>
            </a:ext>
          </a:extLst>
        </p:cNvPr>
        <p:cNvGrpSpPr/>
        <p:nvPr/>
      </p:nvGrpSpPr>
      <p:grpSpPr>
        <a:xfrm>
          <a:off x="0" y="0"/>
          <a:ext cx="0" cy="0"/>
          <a:chOff x="0" y="0"/>
          <a:chExt cx="0" cy="0"/>
        </a:xfrm>
      </p:grpSpPr>
      <p:pic>
        <p:nvPicPr>
          <p:cNvPr id="5" name="그림 4" descr="건물, 야외, 하늘, 오염이(가) 표시된 사진&#10;&#10;AI 생성 콘텐츠는 정확하지 않을 수 있습니다.">
            <a:extLst>
              <a:ext uri="{FF2B5EF4-FFF2-40B4-BE49-F238E27FC236}">
                <a16:creationId xmlns:a16="http://schemas.microsoft.com/office/drawing/2014/main" id="{EDC24760-2C9E-8C04-8EAA-FFA04EA39878}"/>
              </a:ext>
            </a:extLst>
          </p:cNvPr>
          <p:cNvPicPr>
            <a:picLocks noChangeAspect="1"/>
          </p:cNvPicPr>
          <p:nvPr/>
        </p:nvPicPr>
        <p:blipFill>
          <a:blip r:embed="rId3"/>
          <a:stretch>
            <a:fillRect/>
          </a:stretch>
        </p:blipFill>
        <p:spPr>
          <a:xfrm>
            <a:off x="7136710" y="2624264"/>
            <a:ext cx="4690453" cy="3082006"/>
          </a:xfrm>
          <a:prstGeom prst="rect">
            <a:avLst/>
          </a:prstGeom>
        </p:spPr>
      </p:pic>
      <p:grpSp>
        <p:nvGrpSpPr>
          <p:cNvPr id="8" name="그룹 7">
            <a:extLst>
              <a:ext uri="{FF2B5EF4-FFF2-40B4-BE49-F238E27FC236}">
                <a16:creationId xmlns:a16="http://schemas.microsoft.com/office/drawing/2014/main" id="{C3DE72CF-4BC9-DCDD-9E42-63258B202139}"/>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CF2F655-A2C5-56FB-13DC-E35586FD219D}"/>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DE0F968-7E91-BEEF-0701-E3C0AAAF943D}"/>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A4020223-152F-1E74-4F48-24C1E863C561}"/>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1BE68D50-F883-ED6B-E45D-F474F4CEBEFE}"/>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15925C2F-E3F7-9604-5BFF-E2DD88E742F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3A3473B3-A77B-0FF8-8480-5115559D8206}"/>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281AF22-D52A-DB70-831E-2F49DECFC551}"/>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이란</a:t>
            </a:r>
            <a:r>
              <a:rPr lang="en-US" dirty="0">
                <a:solidFill>
                  <a:srgbClr val="0070C0"/>
                </a:solidFill>
                <a:latin typeface="Malgun Gothic"/>
                <a:ea typeface="+mn-lt"/>
              </a:rPr>
              <a:t> </a:t>
            </a:r>
            <a:r>
              <a:rPr lang="en-US" sz="1800" dirty="0">
                <a:solidFill>
                  <a:srgbClr val="0070C0"/>
                </a:solidFill>
                <a:latin typeface="Malgun Gothic"/>
                <a:ea typeface="+mn-lt"/>
              </a:rPr>
              <a:t>| </a:t>
            </a:r>
            <a:r>
              <a:rPr lang="ko-KR" altLang="en-US" dirty="0">
                <a:solidFill>
                  <a:srgbClr val="0070C0"/>
                </a:solidFill>
                <a:ea typeface="+mn-lt"/>
                <a:cs typeface="+mn-lt"/>
              </a:rPr>
              <a:t>전쟁의</a:t>
            </a:r>
            <a:r>
              <a:rPr lang="en-US" altLang="ko-KR" dirty="0">
                <a:solidFill>
                  <a:srgbClr val="0070C0"/>
                </a:solidFill>
                <a:ea typeface="+mn-lt"/>
                <a:cs typeface="+mn-lt"/>
              </a:rPr>
              <a:t> </a:t>
            </a:r>
            <a:r>
              <a:rPr lang="ko-KR" altLang="en-US" dirty="0">
                <a:solidFill>
                  <a:srgbClr val="0070C0"/>
                </a:solidFill>
                <a:ea typeface="+mn-lt"/>
                <a:cs typeface="+mn-lt"/>
              </a:rPr>
              <a:t>그림자</a:t>
            </a:r>
            <a:r>
              <a:rPr lang="en-US" altLang="ko-KR" dirty="0">
                <a:solidFill>
                  <a:srgbClr val="0070C0"/>
                </a:solidFill>
                <a:ea typeface="+mn-lt"/>
                <a:cs typeface="+mn-lt"/>
              </a:rPr>
              <a:t> </a:t>
            </a:r>
            <a:r>
              <a:rPr lang="ko-KR" altLang="en-US" dirty="0">
                <a:solidFill>
                  <a:srgbClr val="0070C0"/>
                </a:solidFill>
                <a:ea typeface="+mn-lt"/>
                <a:cs typeface="+mn-lt"/>
              </a:rPr>
              <a:t>속에서</a:t>
            </a:r>
            <a:r>
              <a:rPr lang="en-US" altLang="ko-KR" dirty="0">
                <a:solidFill>
                  <a:srgbClr val="0070C0"/>
                </a:solidFill>
                <a:ea typeface="+mn-lt"/>
                <a:cs typeface="+mn-lt"/>
              </a:rPr>
              <a:t> </a:t>
            </a:r>
            <a:r>
              <a:rPr lang="ko-KR" altLang="en-US" dirty="0">
                <a:solidFill>
                  <a:srgbClr val="0070C0"/>
                </a:solidFill>
                <a:ea typeface="+mn-lt"/>
                <a:cs typeface="+mn-lt"/>
              </a:rPr>
              <a:t>피어나는</a:t>
            </a:r>
            <a:r>
              <a:rPr lang="en-US" dirty="0">
                <a:solidFill>
                  <a:srgbClr val="0070C0"/>
                </a:solidFill>
                <a:ea typeface="+mn-lt"/>
                <a:cs typeface="+mn-lt"/>
              </a:rPr>
              <a:t> </a:t>
            </a:r>
            <a:r>
              <a:rPr lang="ko-KR" altLang="en-US" dirty="0">
                <a:solidFill>
                  <a:srgbClr val="0070C0"/>
                </a:solidFill>
                <a:ea typeface="+mn-lt"/>
                <a:cs typeface="+mn-lt"/>
              </a:rPr>
              <a:t>부활의</a:t>
            </a:r>
            <a:r>
              <a:rPr lang="en-US" dirty="0">
                <a:solidFill>
                  <a:srgbClr val="0070C0"/>
                </a:solidFill>
                <a:ea typeface="+mn-lt"/>
                <a:cs typeface="+mn-lt"/>
              </a:rPr>
              <a:t> </a:t>
            </a:r>
            <a:r>
              <a:rPr lang="ko-KR" altLang="en-US">
                <a:solidFill>
                  <a:srgbClr val="0070C0"/>
                </a:solidFill>
                <a:ea typeface="+mn-lt"/>
                <a:cs typeface="+mn-lt"/>
              </a:rPr>
              <a:t>소망</a:t>
            </a:r>
            <a:endParaRPr lang="en-US" altLang="ko-KR" sz="1800">
              <a:solidFill>
                <a:srgbClr val="0070C0"/>
              </a:solidFill>
              <a:latin typeface="맑은 고딕"/>
              <a:ea typeface="+mn-lt"/>
              <a:cs typeface="+mn-lt"/>
            </a:endParaRPr>
          </a:p>
        </p:txBody>
      </p:sp>
      <p:sp>
        <p:nvSpPr>
          <p:cNvPr id="2" name="TextBox 1">
            <a:extLst>
              <a:ext uri="{FF2B5EF4-FFF2-40B4-BE49-F238E27FC236}">
                <a16:creationId xmlns:a16="http://schemas.microsoft.com/office/drawing/2014/main" id="{78A6B17E-E535-BFCA-153E-0EB6FB2866D9}"/>
              </a:ext>
            </a:extLst>
          </p:cNvPr>
          <p:cNvSpPr txBox="1"/>
          <p:nvPr/>
        </p:nvSpPr>
        <p:spPr>
          <a:xfrm>
            <a:off x="816944" y="1714748"/>
            <a:ext cx="5936114"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200" b="1" dirty="0">
                <a:ea typeface="맑은 고딕"/>
              </a:rPr>
              <a:t>[2026.4.3]</a:t>
            </a:r>
            <a:r>
              <a:rPr lang="ko-KR" altLang="en-US" sz="1200" dirty="0">
                <a:ea typeface="+mn-lt"/>
                <a:cs typeface="+mn-lt"/>
              </a:rPr>
              <a:t> 전쟁의 그림자 속에서 이란 그리스도인들은 깊은 고통과 흔들리지 않는 부활의 소망을 동시에 품고 살아갑니다</a:t>
            </a:r>
            <a:r>
              <a:rPr lang="en-US" altLang="ko-KR" sz="1200" dirty="0">
                <a:ea typeface="+mn-lt"/>
                <a:cs typeface="+mn-lt"/>
              </a:rPr>
              <a:t>.</a:t>
            </a:r>
            <a:r>
              <a:rPr lang="ko-KR" altLang="en-US" sz="1200" dirty="0">
                <a:ea typeface="+mn-lt"/>
                <a:cs typeface="+mn-lt"/>
              </a:rPr>
              <a:t> </a:t>
            </a:r>
            <a:r>
              <a:rPr lang="ko-KR" sz="1200" dirty="0">
                <a:ea typeface="+mn-lt"/>
                <a:cs typeface="+mn-lt"/>
              </a:rPr>
              <a:t>이란의 교회 지도자 무사</a:t>
            </a:r>
            <a:r>
              <a:rPr lang="en-US" altLang="ko-KR" sz="1200" dirty="0">
                <a:ea typeface="+mn-lt"/>
                <a:cs typeface="+mn-lt"/>
              </a:rPr>
              <a:t>(Mousa)</a:t>
            </a:r>
            <a:r>
              <a:rPr lang="ko-KR" sz="1200" dirty="0">
                <a:ea typeface="+mn-lt"/>
                <a:cs typeface="+mn-lt"/>
              </a:rPr>
              <a:t>는 현지 신</a:t>
            </a:r>
            <a:r>
              <a:rPr lang="ko-KR" sz="1200">
                <a:ea typeface="+mn-lt"/>
                <a:cs typeface="+mn-lt"/>
              </a:rPr>
              <a:t>자들이 겪는 슬픔과 불확실성 속에서도 죽기를 거부하는 끈질긴</a:t>
            </a:r>
            <a:r>
              <a:rPr lang="ko-KR" altLang="en-US" sz="1200" dirty="0">
                <a:ea typeface="+mn-lt"/>
                <a:cs typeface="+mn-lt"/>
              </a:rPr>
              <a:t> </a:t>
            </a:r>
            <a:r>
              <a:rPr lang="ko-KR" sz="1200">
                <a:ea typeface="+mn-lt"/>
                <a:cs typeface="+mn-lt"/>
              </a:rPr>
              <a:t>소망이 어둠 한복판</a:t>
            </a:r>
            <a:r>
              <a:rPr lang="ko-KR" sz="1200" dirty="0">
                <a:ea typeface="+mn-lt"/>
                <a:cs typeface="+mn-lt"/>
              </a:rPr>
              <a:t>에 존재한다고 증언합니다</a:t>
            </a:r>
            <a:r>
              <a:rPr lang="en-US" altLang="ko-KR" sz="1200" dirty="0">
                <a:ea typeface="+mn-lt"/>
                <a:cs typeface="+mn-lt"/>
              </a:rPr>
              <a:t>.</a:t>
            </a:r>
            <a:r>
              <a:rPr lang="ko-KR" sz="1200" dirty="0">
                <a:ea typeface="+mn-lt"/>
                <a:cs typeface="+mn-lt"/>
              </a:rPr>
              <a:t> 최근의 전쟁은 이란인들의 마음에 슬픔과 기쁨, 절망과 갈망이 공존하는 깊은 역설을 남겼으며</a:t>
            </a:r>
            <a:r>
              <a:rPr lang="en-US" altLang="ko-KR" sz="1200" dirty="0">
                <a:ea typeface="+mn-lt"/>
                <a:cs typeface="+mn-lt"/>
              </a:rPr>
              <a:t>,</a:t>
            </a:r>
            <a:r>
              <a:rPr lang="ko-KR" sz="1200" dirty="0">
                <a:ea typeface="+mn-lt"/>
                <a:cs typeface="+mn-lt"/>
              </a:rPr>
              <a:t> </a:t>
            </a:r>
            <a:r>
              <a:rPr lang="ko-KR" altLang="en-US" sz="1200" dirty="0">
                <a:ea typeface="+mn-lt"/>
                <a:cs typeface="+mn-lt"/>
              </a:rPr>
              <a:t>타국에 거주하는 이들에게도 그 무게는 동일하게 체감되고 있습니다</a:t>
            </a:r>
            <a:r>
              <a:rPr lang="ko-KR" sz="1200" dirty="0">
                <a:ea typeface="+mn-lt"/>
                <a:cs typeface="+mn-lt"/>
              </a:rPr>
              <a:t>.</a:t>
            </a:r>
            <a:endParaRPr lang="ko-KR" altLang="en-US" sz="1400" dirty="0">
              <a:ea typeface="+mn-lt"/>
              <a:cs typeface="+mn-lt"/>
            </a:endParaRPr>
          </a:p>
          <a:p>
            <a:pPr algn="just"/>
            <a:endParaRPr lang="ko-KR" altLang="en-US" sz="1200" dirty="0">
              <a:ea typeface="+mn-lt"/>
              <a:cs typeface="+mn-lt"/>
            </a:endParaRPr>
          </a:p>
          <a:p>
            <a:pPr algn="just"/>
            <a:r>
              <a:rPr lang="ko-KR" sz="1200">
                <a:ea typeface="+mn-lt"/>
                <a:cs typeface="+mn-lt"/>
              </a:rPr>
              <a:t>이러한 현실은 에스겔 37장의 '마른 뼈 골짜기' 환상과 맞닿아 있습니다. 이 환상은 극심한 고난과 상실로 인해 미래와 단절된 채 생명의 회복을 의심하는 민족의 모습을 대변합니다. 이별의 아픔과 전쟁의 공포로 영혼이 마른 뼈처럼 흩어진 상황에서</a:t>
            </a:r>
            <a:r>
              <a:rPr lang="en-US" altLang="ko-KR" sz="1200">
                <a:ea typeface="+mn-lt"/>
                <a:cs typeface="+mn-lt"/>
              </a:rPr>
              <a:t>,</a:t>
            </a:r>
            <a:r>
              <a:rPr lang="ko-KR" sz="1200" dirty="0">
                <a:ea typeface="+mn-lt"/>
                <a:cs typeface="+mn-lt"/>
              </a:rPr>
              <a:t> </a:t>
            </a:r>
            <a:r>
              <a:rPr lang="ko-KR" sz="1200">
                <a:ea typeface="+mn-lt"/>
                <a:cs typeface="+mn-lt"/>
              </a:rPr>
              <a:t>하나님은 인간의 논리로는 불가능한 '회복'을 질문하십니다. 인간의 관점에서는 절망뿐이지만</a:t>
            </a:r>
            <a:r>
              <a:rPr lang="en-US" altLang="ko-KR" sz="1200">
                <a:ea typeface="+mn-lt"/>
                <a:cs typeface="+mn-lt"/>
              </a:rPr>
              <a:t>,</a:t>
            </a:r>
            <a:r>
              <a:rPr lang="ko-KR" sz="1200">
                <a:ea typeface="+mn-lt"/>
                <a:cs typeface="+mn-lt"/>
              </a:rPr>
              <a:t> 하나님의 말씀에 순종할 때 마른 뼈들이 살아나고 생기로 채워지는 역사가 일어납니다.</a:t>
            </a:r>
            <a:endParaRPr lang="ko-KR">
              <a:ea typeface="+mn-lt"/>
              <a:cs typeface="+mn-lt"/>
            </a:endParaRPr>
          </a:p>
          <a:p>
            <a:pPr algn="just"/>
            <a:endParaRPr lang="ko-KR" altLang="en-US" sz="1200" dirty="0">
              <a:ea typeface="+mn-lt"/>
              <a:cs typeface="+mn-lt"/>
            </a:endParaRPr>
          </a:p>
          <a:p>
            <a:pPr algn="just"/>
            <a:r>
              <a:rPr lang="ko-KR" sz="1200">
                <a:ea typeface="+mn-lt"/>
                <a:cs typeface="+mn-lt"/>
              </a:rPr>
              <a:t>무사에게 이 메시지가 고난 주간에 더욱 강력하게 다가오는 이유는 부활절이 보여준 '하나님의 위대한 역설' 때문입니다. 성금요일의 십자가는 패배와 절망처럼 보였으나</a:t>
            </a:r>
            <a:r>
              <a:rPr lang="en-US" altLang="ko-KR" sz="1200">
                <a:ea typeface="+mn-lt"/>
                <a:cs typeface="+mn-lt"/>
              </a:rPr>
              <a:t>,</a:t>
            </a:r>
            <a:r>
              <a:rPr lang="ko-KR" sz="1200" dirty="0">
                <a:ea typeface="+mn-lt"/>
                <a:cs typeface="+mn-lt"/>
              </a:rPr>
              <a:t> </a:t>
            </a:r>
            <a:r>
              <a:rPr lang="ko-KR" sz="1200">
                <a:ea typeface="+mn-lt"/>
                <a:cs typeface="+mn-lt"/>
              </a:rPr>
              <a:t>부활의 아침은 죽음에서 생명을</a:t>
            </a:r>
            <a:r>
              <a:rPr lang="en-US" altLang="ko-KR" sz="1200">
                <a:ea typeface="+mn-lt"/>
                <a:cs typeface="+mn-lt"/>
              </a:rPr>
              <a:t>,</a:t>
            </a:r>
            <a:r>
              <a:rPr lang="ko-KR" sz="1200" dirty="0">
                <a:ea typeface="+mn-lt"/>
                <a:cs typeface="+mn-lt"/>
              </a:rPr>
              <a:t> </a:t>
            </a:r>
            <a:r>
              <a:rPr lang="ko-KR" altLang="en-US" sz="1200">
                <a:ea typeface="+mn-lt"/>
                <a:cs typeface="+mn-lt"/>
              </a:rPr>
              <a:t>고난에서 승리를 이끌어냈습니다</a:t>
            </a:r>
            <a:r>
              <a:rPr lang="ko-KR" sz="1200">
                <a:ea typeface="+mn-lt"/>
                <a:cs typeface="+mn-lt"/>
              </a:rPr>
              <a:t>. </a:t>
            </a:r>
            <a:r>
              <a:rPr lang="ko-KR" altLang="en-US" sz="1200">
                <a:ea typeface="+mn-lt"/>
                <a:cs typeface="+mn-lt"/>
              </a:rPr>
              <a:t>이는 예수님을 죽은 자 가운데서 살리신 성령이 오늘날 우리 안에서도 여전히 생명을 주시는 영으로 역사하신다는 로마서 </a:t>
            </a:r>
            <a:r>
              <a:rPr lang="en-US" altLang="ko-KR" sz="1200">
                <a:ea typeface="+mn-lt"/>
                <a:cs typeface="+mn-lt"/>
              </a:rPr>
              <a:t>8</a:t>
            </a:r>
            <a:r>
              <a:rPr lang="ko-KR" altLang="en-US" sz="1200">
                <a:ea typeface="+mn-lt"/>
                <a:cs typeface="+mn-lt"/>
              </a:rPr>
              <a:t>장 </a:t>
            </a:r>
            <a:r>
              <a:rPr lang="en-US" altLang="ko-KR" sz="1200">
                <a:ea typeface="+mn-lt"/>
                <a:cs typeface="+mn-lt"/>
              </a:rPr>
              <a:t>11</a:t>
            </a:r>
            <a:r>
              <a:rPr lang="ko-KR" altLang="en-US" sz="1200">
                <a:ea typeface="+mn-lt"/>
                <a:cs typeface="+mn-lt"/>
              </a:rPr>
              <a:t>절의 진리와 연결됩니다</a:t>
            </a:r>
            <a:r>
              <a:rPr lang="en-US" altLang="ko-KR" sz="1200">
                <a:ea typeface="+mn-lt"/>
                <a:cs typeface="+mn-lt"/>
              </a:rPr>
              <a:t>.</a:t>
            </a:r>
            <a:endParaRPr lang="ko-KR" altLang="en-US">
              <a:ea typeface="+mn-lt"/>
              <a:cs typeface="+mn-lt"/>
            </a:endParaRPr>
          </a:p>
          <a:p>
            <a:pPr algn="just"/>
            <a:endParaRPr lang="en-US" altLang="ko-KR" sz="1200" dirty="0">
              <a:ea typeface="+mn-lt"/>
              <a:cs typeface="+mn-lt"/>
            </a:endParaRPr>
          </a:p>
          <a:p>
            <a:pPr algn="just"/>
            <a:r>
              <a:rPr lang="ko-KR" altLang="en-US" sz="1200">
                <a:ea typeface="+mn-lt"/>
                <a:cs typeface="+mn-lt"/>
              </a:rPr>
              <a:t>결국</a:t>
            </a:r>
            <a:r>
              <a:rPr lang="ko-KR" sz="1200">
                <a:ea typeface="+mn-lt"/>
                <a:cs typeface="+mn-lt"/>
              </a:rPr>
              <a:t> 이란 </a:t>
            </a:r>
            <a:r>
              <a:rPr lang="ko-KR" altLang="en-US" sz="1200">
                <a:ea typeface="+mn-lt"/>
                <a:cs typeface="+mn-lt"/>
              </a:rPr>
              <a:t>신자들에게 부활절은 과거의 기억을 넘어</a:t>
            </a:r>
            <a:r>
              <a:rPr lang="en-US" altLang="ko-KR" sz="1200">
                <a:ea typeface="+mn-lt"/>
                <a:cs typeface="+mn-lt"/>
              </a:rPr>
              <a:t>,</a:t>
            </a:r>
            <a:r>
              <a:rPr lang="ko-KR" altLang="en-US" sz="1200">
                <a:ea typeface="+mn-lt"/>
                <a:cs typeface="+mn-lt"/>
              </a:rPr>
              <a:t> 전쟁과 슬픔의 그림자 속에서도 하나님이 생명과 임재를 주신다는 현재의 실제입니다</a:t>
            </a:r>
            <a:r>
              <a:rPr lang="en-US" altLang="ko-KR" sz="1200">
                <a:ea typeface="+mn-lt"/>
                <a:cs typeface="+mn-lt"/>
              </a:rPr>
              <a:t>.</a:t>
            </a:r>
            <a:r>
              <a:rPr lang="ko-KR" altLang="en-US" sz="1200">
                <a:ea typeface="+mn-lt"/>
                <a:cs typeface="+mn-lt"/>
              </a:rPr>
              <a:t> 그들은 울면서도 기뻐하고</a:t>
            </a:r>
            <a:r>
              <a:rPr lang="en-US" altLang="ko-KR" sz="1200">
                <a:ea typeface="+mn-lt"/>
                <a:cs typeface="+mn-lt"/>
              </a:rPr>
              <a:t>,</a:t>
            </a:r>
            <a:r>
              <a:rPr lang="ko-KR" altLang="en-US" sz="1200" dirty="0">
                <a:ea typeface="+mn-lt"/>
                <a:cs typeface="+mn-lt"/>
              </a:rPr>
              <a:t> </a:t>
            </a:r>
            <a:r>
              <a:rPr lang="ko-KR" altLang="en-US" sz="1200">
                <a:ea typeface="+mn-lt"/>
                <a:cs typeface="+mn-lt"/>
              </a:rPr>
              <a:t>어둠 속에서도 빈 무덤의 승리를 선포합니다</a:t>
            </a:r>
            <a:r>
              <a:rPr lang="en-US" altLang="ko-KR" sz="1200">
                <a:ea typeface="+mn-lt"/>
                <a:cs typeface="+mn-lt"/>
              </a:rPr>
              <a:t>.</a:t>
            </a:r>
            <a:r>
              <a:rPr lang="ko-KR" altLang="en-US" sz="1200">
                <a:ea typeface="+mn-lt"/>
                <a:cs typeface="+mn-lt"/>
              </a:rPr>
              <a:t> 부활하신 그리스도께서 지금 그들의 숨겨진 눈물을 닦으시며</a:t>
            </a:r>
            <a:r>
              <a:rPr lang="en-US" altLang="ko-KR" sz="1200">
                <a:ea typeface="+mn-lt"/>
                <a:cs typeface="+mn-lt"/>
              </a:rPr>
              <a:t>,</a:t>
            </a:r>
            <a:r>
              <a:rPr lang="ko-KR" altLang="en-US" sz="1200">
                <a:ea typeface="+mn-lt"/>
                <a:cs typeface="+mn-lt"/>
              </a:rPr>
              <a:t> 죽음이 </a:t>
            </a:r>
            <a:r>
              <a:rPr lang="ko-KR" sz="1200">
                <a:ea typeface="+mn-lt"/>
                <a:cs typeface="+mn-lt"/>
              </a:rPr>
              <a:t>지배하는 듯한 땅에 성령을 통해 끊임없이 생명을 </a:t>
            </a:r>
            <a:r>
              <a:rPr lang="ko-KR" altLang="en-US" sz="1200">
                <a:ea typeface="+mn-lt"/>
                <a:cs typeface="+mn-lt"/>
              </a:rPr>
              <a:t>가져다주고 계시기 때문입니다</a:t>
            </a:r>
            <a:r>
              <a:rPr lang="en-US" altLang="ko-KR" sz="1200">
                <a:ea typeface="+mn-lt"/>
                <a:cs typeface="+mn-lt"/>
              </a:rPr>
              <a:t>.</a:t>
            </a:r>
            <a:endParaRPr lang="ko-KR" altLang="en-US">
              <a:ea typeface="+mn-lt"/>
              <a:cs typeface="+mn-lt"/>
            </a:endParaRPr>
          </a:p>
        </p:txBody>
      </p:sp>
    </p:spTree>
    <p:extLst>
      <p:ext uri="{BB962C8B-B14F-4D97-AF65-F5344CB8AC3E}">
        <p14:creationId xmlns:p14="http://schemas.microsoft.com/office/powerpoint/2010/main" val="2192643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7B1EC-F7F4-2539-7B85-E1AB9EF3FA2F}"/>
            </a:ext>
          </a:extLst>
        </p:cNvPr>
        <p:cNvGrpSpPr/>
        <p:nvPr/>
      </p:nvGrpSpPr>
      <p:grpSpPr>
        <a:xfrm>
          <a:off x="0" y="0"/>
          <a:ext cx="0" cy="0"/>
          <a:chOff x="0" y="0"/>
          <a:chExt cx="0" cy="0"/>
        </a:xfrm>
      </p:grpSpPr>
      <p:pic>
        <p:nvPicPr>
          <p:cNvPr id="4" name="그림 3" descr="건물, 야외, 하늘, 오염이(가) 표시된 사진&#10;&#10;AI 생성 콘텐츠는 정확하지 않을 수 있습니다.">
            <a:extLst>
              <a:ext uri="{FF2B5EF4-FFF2-40B4-BE49-F238E27FC236}">
                <a16:creationId xmlns:a16="http://schemas.microsoft.com/office/drawing/2014/main" id="{0A3CFEB6-84A1-8E62-4A96-E9321473F38F}"/>
              </a:ext>
            </a:extLst>
          </p:cNvPr>
          <p:cNvPicPr>
            <a:picLocks noChangeAspect="1"/>
          </p:cNvPicPr>
          <p:nvPr/>
        </p:nvPicPr>
        <p:blipFill>
          <a:blip r:embed="rId3"/>
          <a:stretch>
            <a:fillRect/>
          </a:stretch>
        </p:blipFill>
        <p:spPr>
          <a:xfrm>
            <a:off x="7241538" y="1919907"/>
            <a:ext cx="4596668" cy="3012552"/>
          </a:xfrm>
          <a:prstGeom prst="rect">
            <a:avLst/>
          </a:prstGeom>
        </p:spPr>
      </p:pic>
      <p:grpSp>
        <p:nvGrpSpPr>
          <p:cNvPr id="8" name="그룹 7">
            <a:extLst>
              <a:ext uri="{FF2B5EF4-FFF2-40B4-BE49-F238E27FC236}">
                <a16:creationId xmlns:a16="http://schemas.microsoft.com/office/drawing/2014/main" id="{32FD32E4-AEF9-C52C-7274-8E1147887AFB}"/>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33716C5B-1A22-F3FD-F19B-011B0BE834C9}"/>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0C5E4DC6-F149-38BA-8537-68E78EB12CC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A185F901-E1D2-ED52-0938-AE0E595C3D3C}"/>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E9488081-92E1-92D1-E59A-754B923F277D}"/>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4E49F863-D43E-366C-7376-2465A0795B5F}"/>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F0ECE80-9B89-80E3-7AD1-8B1A1586DB66}"/>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8D9CFCD-CE19-4C17-399E-31FE2D139EEF}"/>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이란</a:t>
            </a:r>
            <a:r>
              <a:rPr lang="en-US" dirty="0">
                <a:solidFill>
                  <a:srgbClr val="0070C0"/>
                </a:solidFill>
                <a:latin typeface="Malgun Gothic"/>
                <a:ea typeface="+mn-lt"/>
              </a:rPr>
              <a:t> </a:t>
            </a:r>
            <a:r>
              <a:rPr lang="en-US" sz="1800" dirty="0">
                <a:solidFill>
                  <a:srgbClr val="0070C0"/>
                </a:solidFill>
                <a:latin typeface="Malgun Gothic"/>
                <a:ea typeface="+mn-lt"/>
              </a:rPr>
              <a:t>|</a:t>
            </a:r>
            <a:r>
              <a:rPr lang="en-US" dirty="0">
                <a:solidFill>
                  <a:srgbClr val="0070C0"/>
                </a:solidFill>
                <a:latin typeface="Malgun Gothic"/>
                <a:ea typeface="+mn-lt"/>
              </a:rPr>
              <a:t> </a:t>
            </a:r>
            <a:r>
              <a:rPr lang="ko-KR" altLang="en-US" dirty="0">
                <a:ea typeface="+mn-lt"/>
                <a:cs typeface="+mn-lt"/>
              </a:rPr>
              <a:t>이란의</a:t>
            </a:r>
            <a:r>
              <a:rPr lang="en-US" dirty="0">
                <a:ea typeface="+mn-lt"/>
                <a:cs typeface="+mn-lt"/>
              </a:rPr>
              <a:t> </a:t>
            </a:r>
            <a:r>
              <a:rPr lang="ko-KR" altLang="en-US" err="1">
                <a:ea typeface="+mn-lt"/>
                <a:cs typeface="+mn-lt"/>
              </a:rPr>
              <a:t>국민을</a:t>
            </a:r>
            <a:r>
              <a:rPr lang="en-US" dirty="0">
                <a:ea typeface="+mn-lt"/>
                <a:cs typeface="+mn-lt"/>
              </a:rPr>
              <a:t> </a:t>
            </a:r>
            <a:r>
              <a:rPr lang="ko-KR" altLang="en-US" err="1">
                <a:ea typeface="+mn-lt"/>
                <a:cs typeface="+mn-lt"/>
              </a:rPr>
              <a:t>위해</a:t>
            </a:r>
            <a:r>
              <a:rPr lang="ko-KR" altLang="en-US" dirty="0">
                <a:ea typeface="+mn-lt"/>
                <a:cs typeface="+mn-lt"/>
              </a:rPr>
              <a:t>서</a:t>
            </a:r>
            <a:r>
              <a:rPr lang="en-US" altLang="ko-KR" dirty="0">
                <a:ea typeface="+mn-lt"/>
                <a:cs typeface="+mn-lt"/>
              </a:rPr>
              <a:t> </a:t>
            </a:r>
            <a:r>
              <a:rPr lang="ko-KR" altLang="en-US" dirty="0">
                <a:ea typeface="+mn-lt"/>
                <a:cs typeface="+mn-lt"/>
              </a:rPr>
              <a:t>기도합니다.</a:t>
            </a:r>
            <a:r>
              <a:rPr lang="en-US" altLang="ko-KR" dirty="0">
                <a:ea typeface="+mn-lt"/>
                <a:cs typeface="+mn-lt"/>
              </a:rPr>
              <a:t> </a:t>
            </a:r>
            <a:endParaRPr lang="ko-KR" altLang="en-US" sz="1800">
              <a:latin typeface="맑은 고딕"/>
              <a:ea typeface="맑은 고딕"/>
            </a:endParaRPr>
          </a:p>
        </p:txBody>
      </p:sp>
      <p:sp>
        <p:nvSpPr>
          <p:cNvPr id="2" name="TextBox 1">
            <a:extLst>
              <a:ext uri="{FF2B5EF4-FFF2-40B4-BE49-F238E27FC236}">
                <a16:creationId xmlns:a16="http://schemas.microsoft.com/office/drawing/2014/main" id="{E5B8ED37-8169-BFA7-A653-8EAEA2E00294}"/>
              </a:ext>
            </a:extLst>
          </p:cNvPr>
          <p:cNvSpPr txBox="1"/>
          <p:nvPr/>
        </p:nvSpPr>
        <p:spPr>
          <a:xfrm>
            <a:off x="919990" y="1822433"/>
            <a:ext cx="5915526"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buFont typeface="Arial"/>
              <a:buChar char="•"/>
            </a:pPr>
            <a:r>
              <a:rPr lang="ko-KR" sz="1200">
                <a:ea typeface="+mn-lt"/>
                <a:cs typeface="+mn-lt"/>
              </a:rPr>
              <a:t>이란</a:t>
            </a:r>
            <a:r>
              <a:rPr lang="ko-KR" altLang="en-US" sz="1200">
                <a:ea typeface="+mn-lt"/>
                <a:cs typeface="+mn-lt"/>
              </a:rPr>
              <a:t> 국민을 위해 </a:t>
            </a:r>
            <a:r>
              <a:rPr lang="ko-KR" sz="1200">
                <a:ea typeface="+mn-lt"/>
                <a:cs typeface="+mn-lt"/>
              </a:rPr>
              <a:t>기도합니다</a:t>
            </a:r>
            <a:r>
              <a:rPr lang="en-US" altLang="ko-KR" sz="1200">
                <a:ea typeface="+mn-lt"/>
                <a:cs typeface="+mn-lt"/>
              </a:rPr>
              <a:t>.</a:t>
            </a:r>
            <a:r>
              <a:rPr lang="ko-KR" altLang="en-US" sz="1200">
                <a:ea typeface="+mn-lt"/>
                <a:cs typeface="+mn-lt"/>
              </a:rPr>
              <a:t> 주 예수님께서 전쟁의 그림자 속에서 가까이 다가오셔서</a:t>
            </a:r>
            <a:r>
              <a:rPr lang="en-US" altLang="ko-KR" sz="1200">
                <a:ea typeface="+mn-lt"/>
                <a:cs typeface="+mn-lt"/>
              </a:rPr>
              <a:t>,</a:t>
            </a:r>
            <a:r>
              <a:rPr lang="ko-KR" altLang="en-US" sz="1200">
                <a:ea typeface="+mn-lt"/>
                <a:cs typeface="+mn-lt"/>
              </a:rPr>
              <a:t> 두려워하는 마음에는 주님의 평화를</a:t>
            </a:r>
            <a:r>
              <a:rPr lang="en-US" altLang="ko-KR" sz="1200">
                <a:ea typeface="+mn-lt"/>
                <a:cs typeface="+mn-lt"/>
              </a:rPr>
              <a:t>,</a:t>
            </a:r>
            <a:r>
              <a:rPr lang="ko-KR" altLang="en-US" sz="1200">
                <a:ea typeface="+mn-lt"/>
                <a:cs typeface="+mn-lt"/>
              </a:rPr>
              <a:t> 슬픔과 상실 그리고 불확실성을 겪는 이들에게는 주님의 위로를 가져다주시기를 간구합니다</a:t>
            </a:r>
            <a:r>
              <a:rPr lang="en-US" altLang="ko-KR" sz="1200">
                <a:ea typeface="+mn-lt"/>
                <a:cs typeface="+mn-lt"/>
              </a:rPr>
              <a:t>.</a:t>
            </a:r>
            <a:endParaRPr lang="ko-KR" altLang="en-US" sz="1200">
              <a:ea typeface="+mn-lt"/>
              <a:cs typeface="+mn-lt"/>
            </a:endParaRPr>
          </a:p>
          <a:p>
            <a:pPr algn="just">
              <a:buFont typeface="Arial"/>
              <a:buChar char="•"/>
            </a:pPr>
            <a:endParaRPr lang="en-US" altLang="ko-KR" sz="1200" dirty="0">
              <a:ea typeface="+mn-lt"/>
              <a:cs typeface="+mn-lt"/>
            </a:endParaRPr>
          </a:p>
          <a:p>
            <a:pPr algn="just">
              <a:buFont typeface="Arial"/>
              <a:buChar char="•"/>
            </a:pPr>
            <a:r>
              <a:rPr lang="ko-KR" altLang="en-US" sz="1200">
                <a:ea typeface="+mn-lt"/>
                <a:cs typeface="+mn-lt"/>
              </a:rPr>
              <a:t>지치고 부서진 모든 영혼을 위해 </a:t>
            </a:r>
            <a:r>
              <a:rPr lang="ko-KR" sz="1200">
                <a:ea typeface="+mn-lt"/>
                <a:cs typeface="+mn-lt"/>
              </a:rPr>
              <a:t>기도합니다</a:t>
            </a:r>
            <a:r>
              <a:rPr lang="en-US" altLang="ko-KR" sz="1200">
                <a:ea typeface="+mn-lt"/>
                <a:cs typeface="+mn-lt"/>
              </a:rPr>
              <a:t>.</a:t>
            </a:r>
            <a:r>
              <a:rPr lang="ko-KR" altLang="en-US" sz="1200">
                <a:ea typeface="+mn-lt"/>
                <a:cs typeface="+mn-lt"/>
              </a:rPr>
              <a:t> 성령님께서 다시 새로운 생명을 불어넣어 주셔서</a:t>
            </a:r>
            <a:r>
              <a:rPr lang="en-US" altLang="ko-KR" sz="1200">
                <a:ea typeface="+mn-lt"/>
                <a:cs typeface="+mn-lt"/>
              </a:rPr>
              <a:t>,</a:t>
            </a:r>
            <a:r>
              <a:rPr lang="ko-KR" altLang="en-US" sz="1200">
                <a:ea typeface="+mn-lt"/>
                <a:cs typeface="+mn-lt"/>
              </a:rPr>
              <a:t> 힘을 회복시키시고 믿음을 새롭게 하시며</a:t>
            </a:r>
            <a:r>
              <a:rPr lang="en-US" altLang="ko-KR" sz="1200">
                <a:ea typeface="+mn-lt"/>
                <a:cs typeface="+mn-lt"/>
              </a:rPr>
              <a:t>,</a:t>
            </a:r>
            <a:r>
              <a:rPr lang="ko-KR" altLang="en-US" sz="1200">
                <a:ea typeface="+mn-lt"/>
                <a:cs typeface="+mn-lt"/>
              </a:rPr>
              <a:t> 절망에 빠진 마음을 일으켜 소망으로 인도해 주시기를 </a:t>
            </a:r>
            <a:r>
              <a:rPr lang="ko-KR" sz="1200">
                <a:ea typeface="+mn-lt"/>
                <a:cs typeface="+mn-lt"/>
              </a:rPr>
              <a:t>기도합니다</a:t>
            </a:r>
            <a:r>
              <a:rPr lang="en-US" altLang="ko-KR" sz="1200">
                <a:ea typeface="+mn-lt"/>
                <a:cs typeface="+mn-lt"/>
              </a:rPr>
              <a:t>.</a:t>
            </a:r>
            <a:endParaRPr lang="ko-KR" altLang="en-US">
              <a:ea typeface="+mn-lt"/>
              <a:cs typeface="+mn-lt"/>
            </a:endParaRPr>
          </a:p>
          <a:p>
            <a:pPr algn="just">
              <a:buFont typeface="Arial"/>
              <a:buChar char="•"/>
            </a:pPr>
            <a:endParaRPr lang="en-US" altLang="ko-KR" sz="1200" dirty="0">
              <a:ea typeface="+mn-lt"/>
              <a:cs typeface="+mn-lt"/>
            </a:endParaRPr>
          </a:p>
          <a:p>
            <a:pPr algn="just">
              <a:buFont typeface="Arial"/>
              <a:buChar char="•"/>
            </a:pPr>
            <a:r>
              <a:rPr lang="ko-KR" altLang="en-US" sz="1200">
                <a:ea typeface="+mn-lt"/>
                <a:cs typeface="+mn-lt"/>
              </a:rPr>
              <a:t>흩어지고 떨어져 있으며 지친 이들</a:t>
            </a:r>
            <a:r>
              <a:rPr lang="en-US" altLang="ko-KR" sz="1200">
                <a:ea typeface="+mn-lt"/>
                <a:cs typeface="+mn-lt"/>
              </a:rPr>
              <a:t>,</a:t>
            </a:r>
            <a:r>
              <a:rPr lang="ko-KR" altLang="en-US" sz="1200">
                <a:ea typeface="+mn-lt"/>
                <a:cs typeface="+mn-lt"/>
              </a:rPr>
              <a:t> 특히 국경과 통신의 단절로 갈라진 가족들을 위해 </a:t>
            </a:r>
            <a:r>
              <a:rPr lang="ko-KR" sz="1200">
                <a:ea typeface="+mn-lt"/>
                <a:cs typeface="+mn-lt"/>
              </a:rPr>
              <a:t>기도합니다</a:t>
            </a:r>
            <a:r>
              <a:rPr lang="en-US" altLang="ko-KR" sz="1200">
                <a:ea typeface="+mn-lt"/>
                <a:cs typeface="+mn-lt"/>
              </a:rPr>
              <a:t>.</a:t>
            </a:r>
            <a:r>
              <a:rPr lang="ko-KR" altLang="en-US" sz="1200">
                <a:ea typeface="+mn-lt"/>
                <a:cs typeface="+mn-lt"/>
              </a:rPr>
              <a:t> 하나님께서 그들을 연결하시고 모으시며 보호하시고</a:t>
            </a:r>
            <a:r>
              <a:rPr lang="en-US" altLang="ko-KR" sz="1200">
                <a:ea typeface="+mn-lt"/>
                <a:cs typeface="+mn-lt"/>
              </a:rPr>
              <a:t>,</a:t>
            </a:r>
            <a:r>
              <a:rPr lang="ko-KR" altLang="en-US" sz="1200">
                <a:ea typeface="+mn-lt"/>
                <a:cs typeface="+mn-lt"/>
              </a:rPr>
              <a:t> 주님의 평화와 회복을 허락해 주시기를 간구합니다</a:t>
            </a:r>
            <a:r>
              <a:rPr lang="en-US" altLang="ko-KR" sz="1200">
                <a:ea typeface="+mn-lt"/>
                <a:cs typeface="+mn-lt"/>
              </a:rPr>
              <a:t>.</a:t>
            </a:r>
            <a:endParaRPr lang="ko-KR" altLang="en-US">
              <a:ea typeface="+mn-lt"/>
              <a:cs typeface="+mn-lt"/>
            </a:endParaRPr>
          </a:p>
          <a:p>
            <a:pPr algn="just">
              <a:buFont typeface="Arial"/>
              <a:buChar char="•"/>
            </a:pPr>
            <a:endParaRPr lang="en-US" altLang="ko-KR" sz="1200" dirty="0">
              <a:ea typeface="+mn-lt"/>
              <a:cs typeface="+mn-lt"/>
            </a:endParaRPr>
          </a:p>
          <a:p>
            <a:pPr algn="just">
              <a:buFont typeface="Arial"/>
              <a:buChar char="•"/>
            </a:pPr>
            <a:r>
              <a:rPr lang="ko-KR" altLang="en-US" sz="1200">
                <a:ea typeface="+mn-lt"/>
                <a:cs typeface="+mn-lt"/>
              </a:rPr>
              <a:t>국내외의 이란 그리스도인들을 위해 </a:t>
            </a:r>
            <a:r>
              <a:rPr lang="ko-KR" sz="1200">
                <a:ea typeface="+mn-lt"/>
                <a:cs typeface="+mn-lt"/>
              </a:rPr>
              <a:t>기도합니다</a:t>
            </a:r>
            <a:r>
              <a:rPr lang="en-US" altLang="ko-KR" sz="1200">
                <a:ea typeface="+mn-lt"/>
                <a:cs typeface="+mn-lt"/>
              </a:rPr>
              <a:t>.</a:t>
            </a:r>
            <a:r>
              <a:rPr lang="ko-KR" altLang="en-US" sz="1200">
                <a:ea typeface="+mn-lt"/>
                <a:cs typeface="+mn-lt"/>
              </a:rPr>
              <a:t> 그들의 믿음이 강건해지고 망명 생활 중에도 버틸 힘을 얻으며</a:t>
            </a:r>
            <a:r>
              <a:rPr lang="en-US" altLang="ko-KR" sz="1200">
                <a:ea typeface="+mn-lt"/>
                <a:cs typeface="+mn-lt"/>
              </a:rPr>
              <a:t>,</a:t>
            </a:r>
            <a:r>
              <a:rPr lang="ko-KR" altLang="en-US" sz="1200">
                <a:ea typeface="+mn-lt"/>
                <a:cs typeface="+mn-lt"/>
              </a:rPr>
              <a:t> 하나님의 임재가 </a:t>
            </a:r>
            <a:r>
              <a:rPr lang="ko-KR" sz="1200">
                <a:ea typeface="+mn-lt"/>
                <a:cs typeface="+mn-lt"/>
              </a:rPr>
              <a:t>그들과 </a:t>
            </a:r>
            <a:r>
              <a:rPr lang="ko-KR" altLang="en-US" sz="1200">
                <a:ea typeface="+mn-lt"/>
                <a:cs typeface="+mn-lt"/>
              </a:rPr>
              <a:t>함께하심을 매일 확신하게 하소서</a:t>
            </a:r>
            <a:r>
              <a:rPr lang="en-US" altLang="ko-KR" sz="1200">
                <a:ea typeface="+mn-lt"/>
                <a:cs typeface="+mn-lt"/>
              </a:rPr>
              <a:t>.</a:t>
            </a:r>
            <a:endParaRPr lang="ko-KR" altLang="en-US">
              <a:ea typeface="+mn-lt"/>
              <a:cs typeface="+mn-lt"/>
            </a:endParaRPr>
          </a:p>
          <a:p>
            <a:pPr algn="just">
              <a:buFont typeface="Arial"/>
              <a:buChar char="•"/>
            </a:pPr>
            <a:endParaRPr lang="en-US" altLang="ko-KR" sz="1200" dirty="0">
              <a:ea typeface="+mn-lt"/>
              <a:cs typeface="+mn-lt"/>
            </a:endParaRPr>
          </a:p>
          <a:p>
            <a:pPr algn="just">
              <a:buFont typeface="Arial"/>
              <a:buChar char="•"/>
            </a:pPr>
            <a:r>
              <a:rPr lang="ko-KR" altLang="en-US" sz="1200">
                <a:ea typeface="+mn-lt"/>
                <a:cs typeface="+mn-lt"/>
              </a:rPr>
              <a:t>올해 부활절의 진리가 더욱 밝게 비치기를 </a:t>
            </a:r>
            <a:r>
              <a:rPr lang="ko-KR" sz="1200">
                <a:ea typeface="+mn-lt"/>
                <a:cs typeface="+mn-lt"/>
              </a:rPr>
              <a:t>기도합니다</a:t>
            </a:r>
            <a:r>
              <a:rPr lang="en-US" altLang="ko-KR" sz="1200">
                <a:ea typeface="+mn-lt"/>
                <a:cs typeface="+mn-lt"/>
              </a:rPr>
              <a:t>.</a:t>
            </a:r>
            <a:r>
              <a:rPr lang="ko-KR" altLang="en-US" sz="1200">
                <a:ea typeface="+mn-lt"/>
                <a:cs typeface="+mn-lt"/>
              </a:rPr>
              <a:t> 무덤이 비어 있고 죽음이 패배했으며</a:t>
            </a:r>
            <a:r>
              <a:rPr lang="en-US" altLang="ko-KR" sz="1200">
                <a:ea typeface="+mn-lt"/>
                <a:cs typeface="+mn-lt"/>
              </a:rPr>
              <a:t>,</a:t>
            </a:r>
            <a:r>
              <a:rPr lang="ko-KR" altLang="en-US" sz="1200">
                <a:ea typeface="+mn-lt"/>
                <a:cs typeface="+mn-lt"/>
              </a:rPr>
              <a:t> 부활의 능력이 오늘날에도 여전히 </a:t>
            </a:r>
            <a:r>
              <a:rPr lang="ko-KR" sz="1200">
                <a:ea typeface="+mn-lt"/>
                <a:cs typeface="+mn-lt"/>
              </a:rPr>
              <a:t>역사하고 </a:t>
            </a:r>
            <a:r>
              <a:rPr lang="ko-KR" altLang="en-US" sz="1200">
                <a:ea typeface="+mn-lt"/>
                <a:cs typeface="+mn-lt"/>
              </a:rPr>
              <a:t>있음을 이란인들이 기억하게 하소서</a:t>
            </a:r>
            <a:r>
              <a:rPr lang="en-US" altLang="ko-KR" sz="1200">
                <a:ea typeface="+mn-lt"/>
                <a:cs typeface="+mn-lt"/>
              </a:rPr>
              <a:t>.</a:t>
            </a:r>
            <a:endParaRPr lang="ko-KR" altLang="en-US">
              <a:ea typeface="+mn-lt"/>
              <a:cs typeface="+mn-lt"/>
            </a:endParaRPr>
          </a:p>
          <a:p>
            <a:pPr algn="just">
              <a:buFont typeface="Arial"/>
              <a:buChar char="•"/>
            </a:pPr>
            <a:endParaRPr lang="en-US" altLang="ko-KR" sz="1200" dirty="0">
              <a:ea typeface="+mn-lt"/>
              <a:cs typeface="+mn-lt"/>
            </a:endParaRPr>
          </a:p>
          <a:p>
            <a:pPr algn="just">
              <a:buFont typeface="Arial"/>
              <a:buChar char="•"/>
            </a:pPr>
            <a:r>
              <a:rPr lang="ko-KR" altLang="en-US" sz="1200">
                <a:ea typeface="+mn-lt"/>
                <a:cs typeface="+mn-lt"/>
              </a:rPr>
              <a:t>이 모든 고난을 통해 하나님께서 당신의 영광을 나타내시길 </a:t>
            </a:r>
            <a:r>
              <a:rPr lang="ko-KR" sz="1200">
                <a:ea typeface="+mn-lt"/>
                <a:cs typeface="+mn-lt"/>
              </a:rPr>
              <a:t>기도합니다</a:t>
            </a:r>
            <a:r>
              <a:rPr lang="en-US" altLang="ko-KR" sz="1200">
                <a:ea typeface="+mn-lt"/>
                <a:cs typeface="+mn-lt"/>
              </a:rPr>
              <a:t>.</a:t>
            </a:r>
            <a:r>
              <a:rPr lang="ko-KR" altLang="en-US" sz="1200">
                <a:ea typeface="+mn-lt"/>
                <a:cs typeface="+mn-lt"/>
              </a:rPr>
              <a:t> 이란 전역에서 고난을 통해 더 깊은 믿음이</a:t>
            </a:r>
            <a:r>
              <a:rPr lang="en-US" altLang="ko-KR" sz="1200">
                <a:ea typeface="+mn-lt"/>
                <a:cs typeface="+mn-lt"/>
              </a:rPr>
              <a:t>,</a:t>
            </a:r>
            <a:r>
              <a:rPr lang="ko-KR" altLang="en-US" sz="1200">
                <a:ea typeface="+mn-lt"/>
                <a:cs typeface="+mn-lt"/>
              </a:rPr>
              <a:t> 어둠 속에서 빛이</a:t>
            </a:r>
            <a:r>
              <a:rPr lang="en-US" altLang="ko-KR" sz="1200">
                <a:ea typeface="+mn-lt"/>
                <a:cs typeface="+mn-lt"/>
              </a:rPr>
              <a:t>,</a:t>
            </a:r>
            <a:r>
              <a:rPr lang="ko-KR" altLang="en-US" sz="1200">
                <a:ea typeface="+mn-lt"/>
                <a:cs typeface="+mn-lt"/>
              </a:rPr>
              <a:t> 그리고 죽음 가운데서 부활의 생명이 </a:t>
            </a:r>
            <a:r>
              <a:rPr lang="ko-KR" sz="1200">
                <a:ea typeface="+mn-lt"/>
                <a:cs typeface="+mn-lt"/>
              </a:rPr>
              <a:t>피어나게 </a:t>
            </a:r>
            <a:r>
              <a:rPr lang="ko-KR" altLang="en-US" sz="1200">
                <a:ea typeface="+mn-lt"/>
                <a:cs typeface="+mn-lt"/>
              </a:rPr>
              <a:t>하소서</a:t>
            </a:r>
            <a:r>
              <a:rPr lang="en-US" altLang="ko-KR" sz="1200">
                <a:ea typeface="+mn-lt"/>
                <a:cs typeface="+mn-lt"/>
              </a:rPr>
              <a:t>.</a:t>
            </a:r>
            <a:endParaRPr lang="ko-KR" altLang="en-US">
              <a:ea typeface="+mn-lt"/>
              <a:cs typeface="+mn-lt"/>
            </a:endParaRPr>
          </a:p>
        </p:txBody>
      </p:sp>
    </p:spTree>
    <p:extLst>
      <p:ext uri="{BB962C8B-B14F-4D97-AF65-F5344CB8AC3E}">
        <p14:creationId xmlns:p14="http://schemas.microsoft.com/office/powerpoint/2010/main" val="938157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040E8-85CB-71BF-D75B-35BC4C271B2C}"/>
            </a:ext>
          </a:extLst>
        </p:cNvPr>
        <p:cNvGrpSpPr/>
        <p:nvPr/>
      </p:nvGrpSpPr>
      <p:grpSpPr>
        <a:xfrm>
          <a:off x="0" y="0"/>
          <a:ext cx="0" cy="0"/>
          <a:chOff x="0" y="0"/>
          <a:chExt cx="0" cy="0"/>
        </a:xfrm>
      </p:grpSpPr>
      <p:pic>
        <p:nvPicPr>
          <p:cNvPr id="4" name="그림 3" descr="야외, 하늘, 구름, 나무이(가) 표시된 사진&#10;&#10;AI 생성 콘텐츠는 정확하지 않을 수 있습니다.">
            <a:extLst>
              <a:ext uri="{FF2B5EF4-FFF2-40B4-BE49-F238E27FC236}">
                <a16:creationId xmlns:a16="http://schemas.microsoft.com/office/drawing/2014/main" id="{D7933D37-5B92-81B0-89E9-21762AB22B6A}"/>
              </a:ext>
            </a:extLst>
          </p:cNvPr>
          <p:cNvPicPr>
            <a:picLocks noChangeAspect="1"/>
          </p:cNvPicPr>
          <p:nvPr/>
        </p:nvPicPr>
        <p:blipFill>
          <a:blip r:embed="rId3"/>
          <a:stretch>
            <a:fillRect/>
          </a:stretch>
        </p:blipFill>
        <p:spPr>
          <a:xfrm>
            <a:off x="7531723" y="2519244"/>
            <a:ext cx="4293301" cy="2862200"/>
          </a:xfrm>
          <a:prstGeom prst="rect">
            <a:avLst/>
          </a:prstGeom>
        </p:spPr>
      </p:pic>
      <p:grpSp>
        <p:nvGrpSpPr>
          <p:cNvPr id="8" name="그룹 7">
            <a:extLst>
              <a:ext uri="{FF2B5EF4-FFF2-40B4-BE49-F238E27FC236}">
                <a16:creationId xmlns:a16="http://schemas.microsoft.com/office/drawing/2014/main" id="{C5FE3DB6-6E65-C44E-8090-B82B11DB469D}"/>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F513EC3-B671-9C89-EEEC-1728363C8AF9}"/>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7635D714-58C9-2EF6-8765-9991D4056B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2602C522-86FE-9C21-8B14-2AEE9CFBA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FAA9824-5FA1-C394-0A9C-56EB2EC80D60}"/>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40F8A0DA-39EC-347A-DF3F-DE32070AD90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E05D703-0CC2-171A-1759-C39394C22EAA}"/>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DC99F32-478F-E882-DAC2-C8CD25E88413}"/>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나이지리아</a:t>
            </a:r>
            <a:r>
              <a:rPr lang="en-US" dirty="0">
                <a:solidFill>
                  <a:srgbClr val="0070C0"/>
                </a:solidFill>
                <a:latin typeface="Malgun Gothic"/>
                <a:ea typeface="+mn-lt"/>
              </a:rPr>
              <a:t> </a:t>
            </a:r>
            <a:r>
              <a:rPr lang="en-US" sz="1800" dirty="0">
                <a:solidFill>
                  <a:srgbClr val="0070C0"/>
                </a:solidFill>
                <a:latin typeface="Malgun Gothic"/>
                <a:ea typeface="+mn-lt"/>
              </a:rPr>
              <a:t>|</a:t>
            </a:r>
            <a:r>
              <a:rPr lang="en-US" dirty="0">
                <a:solidFill>
                  <a:srgbClr val="0070C0"/>
                </a:solidFill>
                <a:latin typeface="Malgun Gothic"/>
                <a:ea typeface="+mn-lt"/>
              </a:rPr>
              <a:t> </a:t>
            </a:r>
            <a:r>
              <a:rPr lang="en-US" dirty="0" err="1">
                <a:solidFill>
                  <a:srgbClr val="0070C0"/>
                </a:solidFill>
                <a:ea typeface="+mn-lt"/>
                <a:cs typeface="+mn-lt"/>
              </a:rPr>
              <a:t>종려주일</a:t>
            </a:r>
            <a:r>
              <a:rPr lang="en-US" dirty="0">
                <a:solidFill>
                  <a:srgbClr val="0070C0"/>
                </a:solidFill>
                <a:ea typeface="+mn-lt"/>
                <a:cs typeface="+mn-lt"/>
              </a:rPr>
              <a:t> </a:t>
            </a:r>
            <a:r>
              <a:rPr lang="ko-KR" altLang="en-US" dirty="0">
                <a:solidFill>
                  <a:srgbClr val="0070C0"/>
                </a:solidFill>
                <a:ea typeface="+mn-lt"/>
                <a:cs typeface="+mn-lt"/>
              </a:rPr>
              <a:t>공격으로</a:t>
            </a:r>
            <a:r>
              <a:rPr lang="en-US" dirty="0">
                <a:solidFill>
                  <a:srgbClr val="0070C0"/>
                </a:solidFill>
                <a:ea typeface="+mn-lt"/>
                <a:cs typeface="+mn-lt"/>
              </a:rPr>
              <a:t> </a:t>
            </a:r>
            <a:r>
              <a:rPr lang="ko-KR" altLang="en-US" dirty="0">
                <a:solidFill>
                  <a:srgbClr val="0070C0"/>
                </a:solidFill>
                <a:ea typeface="+mn-lt"/>
                <a:cs typeface="+mn-lt"/>
              </a:rPr>
              <a:t>황폐해진</a:t>
            </a:r>
            <a:r>
              <a:rPr lang="en-US" dirty="0">
                <a:solidFill>
                  <a:srgbClr val="0070C0"/>
                </a:solidFill>
                <a:ea typeface="+mn-lt"/>
                <a:cs typeface="+mn-lt"/>
              </a:rPr>
              <a:t> </a:t>
            </a:r>
            <a:r>
              <a:rPr lang="ko-KR" altLang="en-US" dirty="0">
                <a:solidFill>
                  <a:srgbClr val="0070C0"/>
                </a:solidFill>
                <a:ea typeface="+mn-lt"/>
                <a:cs typeface="+mn-lt"/>
              </a:rPr>
              <a:t>공동체</a:t>
            </a:r>
            <a:endParaRPr lang="ko-KR" altLang="en-US" sz="1800" dirty="0">
              <a:latin typeface="Malgun Gothic"/>
              <a:ea typeface="Malgun Gothic"/>
            </a:endParaRPr>
          </a:p>
        </p:txBody>
      </p:sp>
      <p:sp>
        <p:nvSpPr>
          <p:cNvPr id="14" name="TextBox 13">
            <a:extLst>
              <a:ext uri="{FF2B5EF4-FFF2-40B4-BE49-F238E27FC236}">
                <a16:creationId xmlns:a16="http://schemas.microsoft.com/office/drawing/2014/main" id="{B75436E7-71C9-5DA4-0100-BB03C0504881}"/>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726C4DF5-9909-69B2-5953-72EDE3D0B23C}"/>
              </a:ext>
            </a:extLst>
          </p:cNvPr>
          <p:cNvSpPr txBox="1"/>
          <p:nvPr/>
        </p:nvSpPr>
        <p:spPr>
          <a:xfrm>
            <a:off x="1221177" y="1690522"/>
            <a:ext cx="5937612"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200" b="1" dirty="0">
                <a:ea typeface="맑은 고딕"/>
              </a:rPr>
              <a:t>[2026.3.30]</a:t>
            </a:r>
            <a:r>
              <a:rPr lang="ko-KR" altLang="en-US" sz="1200" dirty="0">
                <a:ea typeface="+mn-lt"/>
                <a:cs typeface="+mn-lt"/>
              </a:rPr>
              <a:t> </a:t>
            </a:r>
            <a:r>
              <a:rPr lang="ko-KR" sz="1200" dirty="0">
                <a:ea typeface="+mn-lt"/>
                <a:cs typeface="+mn-lt"/>
              </a:rPr>
              <a:t>2026년 3월 29일 종려주일 </a:t>
            </a:r>
            <a:r>
              <a:rPr lang="ko-KR" altLang="en-US" sz="1200">
                <a:latin typeface="Malgun Gothic"/>
                <a:ea typeface="Malgun Gothic"/>
                <a:cs typeface="+mn-lt"/>
              </a:rPr>
              <a:t>플래토</a:t>
            </a:r>
            <a:r>
              <a:rPr lang="en-US" altLang="ko-KR" sz="1200">
                <a:latin typeface="Malgun Gothic"/>
                <a:ea typeface="Malgun Gothic"/>
                <a:cs typeface="+mn-lt"/>
              </a:rPr>
              <a:t>(Plateau)</a:t>
            </a:r>
            <a:r>
              <a:rPr lang="ko-KR" altLang="en-US" sz="1200">
                <a:latin typeface="Malgun Gothic"/>
                <a:ea typeface="Malgun Gothic"/>
                <a:cs typeface="+mn-lt"/>
              </a:rPr>
              <a:t>주 </a:t>
            </a:r>
            <a:r>
              <a:rPr lang="ko-KR" sz="1200" dirty="0">
                <a:latin typeface="Malgun Gothic"/>
                <a:ea typeface="Malgun Gothic"/>
                <a:cs typeface="+mn-lt"/>
              </a:rPr>
              <a:t>조스 노스(Jos North) 지방정부 구역(LGA)</a:t>
            </a:r>
            <a:r>
              <a:rPr lang="ko-KR" altLang="en-US" sz="1200" dirty="0">
                <a:latin typeface="Malgun Gothic"/>
                <a:ea typeface="Malgun Gothic"/>
                <a:cs typeface="+mn-lt"/>
              </a:rPr>
              <a:t>에서</a:t>
            </a:r>
            <a:r>
              <a:rPr lang="ko-KR" sz="1200" dirty="0">
                <a:ea typeface="+mn-lt"/>
                <a:cs typeface="+mn-lt"/>
              </a:rPr>
              <a:t>, 정체불명의 무장 괴한들이 거리에서 총격을 가해</a:t>
            </a:r>
            <a:r>
              <a:rPr lang="ko-KR" altLang="en-US" sz="1200" dirty="0">
                <a:ea typeface="+mn-lt"/>
                <a:cs typeface="+mn-lt"/>
              </a:rPr>
              <a:t>  여러 명이 사망했습니다</a:t>
            </a:r>
            <a:r>
              <a:rPr lang="en-US" altLang="ko-KR" sz="1200" dirty="0">
                <a:ea typeface="+mn-lt"/>
                <a:cs typeface="+mn-lt"/>
              </a:rPr>
              <a:t>.</a:t>
            </a:r>
            <a:endParaRPr lang="ko-KR" altLang="en-US" sz="1300" b="1" dirty="0">
              <a:ea typeface="+mn-lt"/>
              <a:cs typeface="+mn-lt"/>
            </a:endParaRPr>
          </a:p>
          <a:p>
            <a:pPr algn="just"/>
            <a:endParaRPr lang="en-US" altLang="ko-KR" sz="1200" dirty="0">
              <a:ea typeface="+mn-lt"/>
              <a:cs typeface="+mn-lt"/>
            </a:endParaRPr>
          </a:p>
          <a:p>
            <a:pPr algn="just"/>
            <a:r>
              <a:rPr lang="ko-KR" altLang="en-US" sz="1200" dirty="0">
                <a:ea typeface="+mn-lt"/>
                <a:cs typeface="+mn-lt"/>
              </a:rPr>
              <a:t>*데일리 포스트</a:t>
            </a:r>
            <a:r>
              <a:rPr lang="en-US" altLang="ko-KR" sz="1200" dirty="0">
                <a:ea typeface="+mn-lt"/>
                <a:cs typeface="+mn-lt"/>
              </a:rPr>
              <a:t>(The</a:t>
            </a:r>
            <a:r>
              <a:rPr lang="ko-KR" altLang="en-US" sz="1200" dirty="0">
                <a:ea typeface="+mn-lt"/>
                <a:cs typeface="+mn-lt"/>
              </a:rPr>
              <a:t> </a:t>
            </a:r>
            <a:r>
              <a:rPr lang="en-US" altLang="ko-KR" sz="1200" dirty="0">
                <a:ea typeface="+mn-lt"/>
                <a:cs typeface="+mn-lt"/>
              </a:rPr>
              <a:t>Daily</a:t>
            </a:r>
            <a:r>
              <a:rPr lang="ko-KR" altLang="en-US" sz="1200" dirty="0">
                <a:ea typeface="+mn-lt"/>
                <a:cs typeface="+mn-lt"/>
              </a:rPr>
              <a:t> </a:t>
            </a:r>
            <a:r>
              <a:rPr lang="en-US" altLang="ko-KR" sz="1200" dirty="0">
                <a:ea typeface="+mn-lt"/>
                <a:cs typeface="+mn-lt"/>
              </a:rPr>
              <a:t>Post)*</a:t>
            </a:r>
            <a:r>
              <a:rPr lang="ko-KR" altLang="en-US" sz="1200" dirty="0">
                <a:ea typeface="+mn-lt"/>
                <a:cs typeface="+mn-lt"/>
              </a:rPr>
              <a:t>는 이번 </a:t>
            </a:r>
            <a:r>
              <a:rPr lang="ko-KR" sz="1200" dirty="0">
                <a:ea typeface="+mn-lt"/>
                <a:cs typeface="+mn-lt"/>
              </a:rPr>
              <a:t>공격이 </a:t>
            </a:r>
            <a:r>
              <a:rPr lang="ko-KR" altLang="en-US" sz="1200" dirty="0">
                <a:ea typeface="+mn-lt"/>
                <a:cs typeface="+mn-lt"/>
              </a:rPr>
              <a:t>일요일 </a:t>
            </a:r>
            <a:r>
              <a:rPr lang="en-US" altLang="ko-KR" sz="1200" dirty="0">
                <a:ea typeface="+mn-lt"/>
                <a:cs typeface="+mn-lt"/>
              </a:rPr>
              <a:t>20:00</a:t>
            </a:r>
            <a:r>
              <a:rPr lang="ko-KR" altLang="en-US" sz="1200" dirty="0">
                <a:ea typeface="+mn-lt"/>
                <a:cs typeface="+mn-lt"/>
              </a:rPr>
              <a:t>경 앙완 루쿠바</a:t>
            </a:r>
            <a:r>
              <a:rPr lang="en-US" altLang="ko-KR" sz="1200" dirty="0">
                <a:ea typeface="+mn-lt"/>
                <a:cs typeface="+mn-lt"/>
              </a:rPr>
              <a:t>(</a:t>
            </a:r>
            <a:r>
              <a:rPr lang="en-US" altLang="ko-KR" sz="1200" dirty="0" err="1">
                <a:ea typeface="+mn-lt"/>
                <a:cs typeface="+mn-lt"/>
              </a:rPr>
              <a:t>Angwan</a:t>
            </a:r>
            <a:r>
              <a:rPr lang="ko-KR" altLang="en-US" sz="1200" dirty="0">
                <a:ea typeface="+mn-lt"/>
                <a:cs typeface="+mn-lt"/>
              </a:rPr>
              <a:t> </a:t>
            </a:r>
            <a:r>
              <a:rPr lang="en-US" altLang="ko-KR" sz="1200" dirty="0" err="1">
                <a:ea typeface="+mn-lt"/>
                <a:cs typeface="+mn-lt"/>
              </a:rPr>
              <a:t>Rukuba</a:t>
            </a:r>
            <a:r>
              <a:rPr lang="en-US" altLang="ko-KR" sz="1200" dirty="0">
                <a:ea typeface="+mn-lt"/>
                <a:cs typeface="+mn-lt"/>
              </a:rPr>
              <a:t>)</a:t>
            </a:r>
            <a:r>
              <a:rPr lang="ko-KR" altLang="en-US" sz="1200" dirty="0">
                <a:ea typeface="+mn-lt"/>
                <a:cs typeface="+mn-lt"/>
              </a:rPr>
              <a:t> 공동체에서 발생했다고 보도했습니다</a:t>
            </a:r>
            <a:r>
              <a:rPr lang="en-US" altLang="ko-KR" sz="1200" dirty="0">
                <a:ea typeface="+mn-lt"/>
                <a:cs typeface="+mn-lt"/>
              </a:rPr>
              <a:t>.</a:t>
            </a:r>
            <a:r>
              <a:rPr lang="ko-KR" altLang="en-US" sz="1200" dirty="0">
                <a:ea typeface="+mn-lt"/>
                <a:cs typeface="+mn-lt"/>
              </a:rPr>
              <a:t> 현지 파트너들은 피해를 입은 </a:t>
            </a:r>
            <a:r>
              <a:rPr lang="ko-KR" sz="1200" dirty="0">
                <a:ea typeface="+mn-lt"/>
                <a:cs typeface="+mn-lt"/>
              </a:rPr>
              <a:t>공동체가 </a:t>
            </a:r>
            <a:r>
              <a:rPr lang="ko-KR" altLang="en-US" sz="1200" dirty="0">
                <a:ea typeface="+mn-lt"/>
                <a:cs typeface="+mn-lt"/>
              </a:rPr>
              <a:t>기독교인 다수 지역이며 공격이 발생한 거리는 현지인들이 즐겨 찾는 모임 장소라고 전했습니다</a:t>
            </a:r>
            <a:r>
              <a:rPr lang="en-US" altLang="ko-KR" sz="1200" dirty="0">
                <a:ea typeface="+mn-lt"/>
                <a:cs typeface="+mn-lt"/>
              </a:rPr>
              <a:t>.</a:t>
            </a:r>
            <a:r>
              <a:rPr lang="ko-KR" altLang="en-US" sz="1200" dirty="0">
                <a:ea typeface="+mn-lt"/>
                <a:cs typeface="+mn-lt"/>
              </a:rPr>
              <a:t> 무장 괴한들은 어둠이 깔렸지만 여전히 붐빈 거리에 무차별 총격을 가했습니다</a:t>
            </a:r>
            <a:r>
              <a:rPr lang="ko-KR" sz="1200" dirty="0">
                <a:ea typeface="+mn-lt"/>
                <a:cs typeface="+mn-lt"/>
              </a:rPr>
              <a:t>. </a:t>
            </a:r>
            <a:r>
              <a:rPr lang="ko-KR" altLang="en-US" sz="1200" dirty="0">
                <a:ea typeface="+mn-lt"/>
                <a:cs typeface="+mn-lt"/>
              </a:rPr>
              <a:t>사망자 모두가 기독교인은 아닙니다</a:t>
            </a:r>
            <a:r>
              <a:rPr lang="ko-KR" sz="1200" dirty="0">
                <a:ea typeface="+mn-lt"/>
                <a:cs typeface="+mn-lt"/>
              </a:rPr>
              <a:t>.</a:t>
            </a:r>
            <a:endParaRPr lang="ko-KR" dirty="0">
              <a:ea typeface="+mn-lt"/>
              <a:cs typeface="+mn-lt"/>
            </a:endParaRPr>
          </a:p>
          <a:p>
            <a:pPr algn="just"/>
            <a:endParaRPr lang="ko-KR" sz="1200" dirty="0">
              <a:ea typeface="+mn-lt"/>
              <a:cs typeface="+mn-lt"/>
            </a:endParaRPr>
          </a:p>
          <a:p>
            <a:pPr algn="just"/>
            <a:r>
              <a:rPr lang="ko-KR" altLang="en-US" sz="1200" dirty="0">
                <a:ea typeface="+mn-lt"/>
                <a:cs typeface="+mn-lt"/>
              </a:rPr>
              <a:t>앙완</a:t>
            </a:r>
            <a:r>
              <a:rPr lang="ko-KR" sz="1200" dirty="0">
                <a:ea typeface="+mn-lt"/>
                <a:cs typeface="+mn-lt"/>
              </a:rPr>
              <a:t> 루쿠바 공격으로 </a:t>
            </a:r>
            <a:r>
              <a:rPr lang="ko-KR" altLang="en-US" sz="1200" dirty="0">
                <a:ea typeface="+mn-lt"/>
                <a:cs typeface="+mn-lt"/>
              </a:rPr>
              <a:t>인한 정확한 사망자</a:t>
            </a:r>
            <a:r>
              <a:rPr lang="ko-KR" sz="1200" dirty="0">
                <a:ea typeface="+mn-lt"/>
                <a:cs typeface="+mn-lt"/>
              </a:rPr>
              <a:t> 수는 확인되지 않았습니다. 초기 언론 보도는 사망자를 6명에서 10명 사이로 추정했습니다.</a:t>
            </a:r>
            <a:r>
              <a:rPr lang="ko-KR" altLang="en-US" sz="1200" dirty="0">
                <a:ea typeface="+mn-lt"/>
                <a:cs typeface="+mn-lt"/>
              </a:rPr>
              <a:t> </a:t>
            </a:r>
            <a:r>
              <a:rPr lang="ko-KR" sz="1200">
                <a:ea typeface="+mn-lt"/>
                <a:cs typeface="+mn-lt"/>
              </a:rPr>
              <a:t>하지만 현지 </a:t>
            </a:r>
            <a:r>
              <a:rPr lang="ko-KR" altLang="en-US" sz="1200">
                <a:ea typeface="+mn-lt"/>
                <a:cs typeface="+mn-lt"/>
              </a:rPr>
              <a:t>정보원은</a:t>
            </a:r>
            <a:r>
              <a:rPr lang="ko-KR" sz="1200">
                <a:ea typeface="+mn-lt"/>
                <a:cs typeface="+mn-lt"/>
              </a:rPr>
              <a:t> 27구의 </a:t>
            </a:r>
            <a:r>
              <a:rPr lang="ko-KR" altLang="en-US" sz="1200" dirty="0">
                <a:ea typeface="+mn-lt"/>
                <a:cs typeface="+mn-lt"/>
              </a:rPr>
              <a:t>시신이 공동체로 돌아온 것을 확인했습니다</a:t>
            </a:r>
            <a:r>
              <a:rPr lang="en-US" altLang="ko-KR" sz="1200" dirty="0">
                <a:ea typeface="+mn-lt"/>
                <a:cs typeface="+mn-lt"/>
              </a:rPr>
              <a:t>.</a:t>
            </a:r>
            <a:r>
              <a:rPr lang="ko-KR" altLang="en-US" sz="1200" dirty="0">
                <a:ea typeface="+mn-lt"/>
                <a:cs typeface="+mn-lt"/>
              </a:rPr>
              <a:t> 이 중 </a:t>
            </a:r>
            <a:r>
              <a:rPr lang="en-US" altLang="ko-KR" sz="1200" dirty="0">
                <a:ea typeface="+mn-lt"/>
                <a:cs typeface="+mn-lt"/>
              </a:rPr>
              <a:t>14</a:t>
            </a:r>
            <a:r>
              <a:rPr lang="ko-KR" altLang="en-US" sz="1200" dirty="0">
                <a:ea typeface="+mn-lt"/>
                <a:cs typeface="+mn-lt"/>
              </a:rPr>
              <a:t>명은 현장에서 사망했고 </a:t>
            </a:r>
            <a:r>
              <a:rPr lang="en-US" altLang="ko-KR" sz="1200" dirty="0">
                <a:ea typeface="+mn-lt"/>
                <a:cs typeface="+mn-lt"/>
              </a:rPr>
              <a:t>13</a:t>
            </a:r>
            <a:r>
              <a:rPr lang="ko-KR" altLang="en-US" sz="1200" dirty="0">
                <a:ea typeface="+mn-lt"/>
                <a:cs typeface="+mn-lt"/>
              </a:rPr>
              <a:t>명은 병원에서 사망했습니다</a:t>
            </a:r>
            <a:r>
              <a:rPr lang="en-US" altLang="ko-KR" sz="1200" dirty="0">
                <a:ea typeface="+mn-lt"/>
                <a:cs typeface="+mn-lt"/>
              </a:rPr>
              <a:t>.</a:t>
            </a:r>
            <a:endParaRPr lang="ko-KR" dirty="0"/>
          </a:p>
          <a:p>
            <a:pPr algn="just"/>
            <a:endParaRPr lang="en-US" altLang="ko-KR" sz="1200" dirty="0">
              <a:ea typeface="+mn-lt"/>
              <a:cs typeface="+mn-lt"/>
            </a:endParaRPr>
          </a:p>
          <a:p>
            <a:pPr algn="just"/>
            <a:r>
              <a:rPr lang="ko-KR" altLang="en-US" sz="1200" dirty="0">
                <a:ea typeface="+mn-lt"/>
                <a:cs typeface="+mn-lt"/>
              </a:rPr>
              <a:t>플래토주 칼렙 마나세 무트팡</a:t>
            </a:r>
            <a:r>
              <a:rPr lang="en-US" altLang="ko-KR" sz="1200" dirty="0">
                <a:ea typeface="+mn-lt"/>
                <a:cs typeface="+mn-lt"/>
              </a:rPr>
              <a:t>(</a:t>
            </a:r>
            <a:r>
              <a:rPr lang="ko-KR" sz="1200" dirty="0">
                <a:ea typeface="+mn-lt"/>
                <a:cs typeface="+mn-lt"/>
              </a:rPr>
              <a:t>Caleb Manasseh Mutfwang) 주지사는 "무고한 시민들에 대한 이 </a:t>
            </a:r>
            <a:r>
              <a:rPr lang="ko-KR" altLang="en-US" sz="1200" dirty="0">
                <a:ea typeface="+mn-lt"/>
                <a:cs typeface="+mn-lt"/>
              </a:rPr>
              <a:t>야만적이고 </a:t>
            </a:r>
            <a:r>
              <a:rPr lang="ko-KR" sz="1200" dirty="0">
                <a:ea typeface="+mn-lt"/>
                <a:cs typeface="+mn-lt"/>
              </a:rPr>
              <a:t>이유 없는 </a:t>
            </a:r>
            <a:r>
              <a:rPr lang="ko-KR" altLang="en-US" sz="1200" dirty="0">
                <a:ea typeface="+mn-lt"/>
                <a:cs typeface="+mn-lt"/>
              </a:rPr>
              <a:t>공격을 </a:t>
            </a:r>
            <a:r>
              <a:rPr lang="ko-KR" sz="1200" dirty="0">
                <a:ea typeface="+mn-lt"/>
                <a:cs typeface="+mn-lt"/>
              </a:rPr>
              <a:t>강력히 규탄하며</a:t>
            </a:r>
            <a:r>
              <a:rPr lang="en-US" altLang="ko-KR" sz="1200" dirty="0">
                <a:ea typeface="+mn-lt"/>
                <a:cs typeface="+mn-lt"/>
              </a:rPr>
              <a:t>,</a:t>
            </a:r>
            <a:r>
              <a:rPr lang="ko-KR" sz="1200" dirty="0">
                <a:ea typeface="+mn-lt"/>
                <a:cs typeface="+mn-lt"/>
              </a:rPr>
              <a:t> 가해자들을 체포하여 법</a:t>
            </a:r>
            <a:r>
              <a:rPr lang="ko-KR" sz="1200">
                <a:ea typeface="+mn-lt"/>
                <a:cs typeface="+mn-lt"/>
              </a:rPr>
              <a:t>의 심판을 받게 하기 위해 필요한 모든 조치를 취하고 있음을 주민에게 </a:t>
            </a:r>
            <a:r>
              <a:rPr lang="ko-KR" altLang="en-US" sz="1200">
                <a:ea typeface="+mn-lt"/>
                <a:cs typeface="+mn-lt"/>
              </a:rPr>
              <a:t>약속한다</a:t>
            </a:r>
            <a:r>
              <a:rPr lang="ko-KR" sz="1200">
                <a:ea typeface="+mn-lt"/>
                <a:cs typeface="+mn-lt"/>
              </a:rPr>
              <a:t>"고 </a:t>
            </a:r>
            <a:r>
              <a:rPr lang="ko-KR" sz="1200" dirty="0">
                <a:ea typeface="+mn-lt"/>
                <a:cs typeface="+mn-lt"/>
              </a:rPr>
              <a:t>밝혔습니다</a:t>
            </a:r>
            <a:r>
              <a:rPr lang="en-US" altLang="ko-KR" sz="1200" dirty="0">
                <a:ea typeface="+mn-lt"/>
                <a:cs typeface="+mn-lt"/>
              </a:rPr>
              <a:t>.</a:t>
            </a:r>
            <a:endParaRPr lang="ko-KR" altLang="en-US" dirty="0">
              <a:ea typeface="+mn-lt"/>
              <a:cs typeface="+mn-lt"/>
            </a:endParaRPr>
          </a:p>
          <a:p>
            <a:pPr algn="just"/>
            <a:endParaRPr lang="en-US" altLang="ko-KR" sz="1200" dirty="0">
              <a:ea typeface="+mn-lt"/>
              <a:cs typeface="+mn-lt"/>
            </a:endParaRPr>
          </a:p>
          <a:p>
            <a:pPr algn="just"/>
            <a:r>
              <a:rPr lang="ko-KR" altLang="en-US" sz="1200" dirty="0">
                <a:ea typeface="+mn-lt"/>
                <a:cs typeface="+mn-lt"/>
              </a:rPr>
              <a:t>현재까지 이번 공격이 누구의 소행인지 밝혀 지지 않았습니다</a:t>
            </a:r>
            <a:r>
              <a:rPr lang="en-US" altLang="ko-KR" sz="1200" dirty="0">
                <a:ea typeface="+mn-lt"/>
                <a:cs typeface="+mn-lt"/>
              </a:rPr>
              <a:t>.</a:t>
            </a:r>
            <a:r>
              <a:rPr lang="ko-KR" sz="1200">
                <a:ea typeface="+mn-lt"/>
                <a:cs typeface="+mn-lt"/>
              </a:rPr>
              <a:t> 현지 연락원들은 여전</a:t>
            </a:r>
            <a:r>
              <a:rPr lang="ko-KR" sz="1200" dirty="0">
                <a:ea typeface="+mn-lt"/>
                <a:cs typeface="+mn-lt"/>
              </a:rPr>
              <a:t>히 정보를 수집하고 있습니다</a:t>
            </a:r>
            <a:r>
              <a:rPr lang="en-US" altLang="ko-KR" sz="1200" dirty="0">
                <a:ea typeface="+mn-lt"/>
                <a:cs typeface="+mn-lt"/>
              </a:rPr>
              <a:t>.</a:t>
            </a:r>
            <a:r>
              <a:rPr lang="ko-KR" sz="1200" dirty="0">
                <a:ea typeface="+mn-lt"/>
                <a:cs typeface="+mn-lt"/>
              </a:rPr>
              <a:t> 현지인 자넷 팜(Janet Pam)은 *펀치(Punch)*와의 인터뷰에서 자신의 이웃이 종려주일 저녁 예배를 마치고 돌아오던 중 총에 맞아 사망했다고 말했습니다.</a:t>
            </a:r>
            <a:endParaRPr lang="ko-KR" dirty="0"/>
          </a:p>
        </p:txBody>
      </p:sp>
    </p:spTree>
    <p:extLst>
      <p:ext uri="{BB962C8B-B14F-4D97-AF65-F5344CB8AC3E}">
        <p14:creationId xmlns:p14="http://schemas.microsoft.com/office/powerpoint/2010/main" val="335411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7D210-D891-3541-FBE7-530C78AF849D}"/>
            </a:ext>
          </a:extLst>
        </p:cNvPr>
        <p:cNvGrpSpPr/>
        <p:nvPr/>
      </p:nvGrpSpPr>
      <p:grpSpPr>
        <a:xfrm>
          <a:off x="0" y="0"/>
          <a:ext cx="0" cy="0"/>
          <a:chOff x="0" y="0"/>
          <a:chExt cx="0" cy="0"/>
        </a:xfrm>
      </p:grpSpPr>
      <p:pic>
        <p:nvPicPr>
          <p:cNvPr id="5" name="그림 4" descr="야외, 하늘, 구름, 나무이(가) 표시된 사진&#10;&#10;AI 생성 콘텐츠는 정확하지 않을 수 있습니다.">
            <a:extLst>
              <a:ext uri="{FF2B5EF4-FFF2-40B4-BE49-F238E27FC236}">
                <a16:creationId xmlns:a16="http://schemas.microsoft.com/office/drawing/2014/main" id="{496D5F4D-A887-3C45-B86F-0D9D7A635089}"/>
              </a:ext>
            </a:extLst>
          </p:cNvPr>
          <p:cNvPicPr>
            <a:picLocks noChangeAspect="1"/>
          </p:cNvPicPr>
          <p:nvPr/>
        </p:nvPicPr>
        <p:blipFill>
          <a:blip r:embed="rId3"/>
          <a:stretch>
            <a:fillRect/>
          </a:stretch>
        </p:blipFill>
        <p:spPr>
          <a:xfrm>
            <a:off x="7367600" y="1931222"/>
            <a:ext cx="4457424" cy="3002878"/>
          </a:xfrm>
          <a:prstGeom prst="rect">
            <a:avLst/>
          </a:prstGeom>
        </p:spPr>
      </p:pic>
      <p:grpSp>
        <p:nvGrpSpPr>
          <p:cNvPr id="8" name="그룹 7">
            <a:extLst>
              <a:ext uri="{FF2B5EF4-FFF2-40B4-BE49-F238E27FC236}">
                <a16:creationId xmlns:a16="http://schemas.microsoft.com/office/drawing/2014/main" id="{D02B7EA6-CE87-97EA-F388-A689C982490F}"/>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0EEBF1D-5256-F23B-DD81-7BACE574AC3F}"/>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236E87BD-70DD-37C8-6EFB-185B06CD79F3}"/>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1060CE5-F808-ABFB-CB2C-45482EBB85A9}"/>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6DE3C591-8C45-773A-169C-9876ED27DE02}"/>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DBE13166-213C-2F9B-BAD4-8EB40EAA8AC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5185EC61-C161-5E95-DB97-70668ACE0B09}"/>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1D1E8411-1F03-B86E-6F47-2E4C18FE777D}"/>
              </a:ext>
            </a:extLst>
          </p:cNvPr>
          <p:cNvSpPr txBox="1"/>
          <p:nvPr/>
        </p:nvSpPr>
        <p:spPr>
          <a:xfrm>
            <a:off x="1241306" y="977774"/>
            <a:ext cx="9438417"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나이지리아</a:t>
            </a:r>
            <a:r>
              <a:rPr lang="en-US">
                <a:solidFill>
                  <a:srgbClr val="0070C0"/>
                </a:solidFill>
                <a:latin typeface="Malgun Gothic"/>
                <a:ea typeface="+mn-lt"/>
              </a:rPr>
              <a:t> </a:t>
            </a:r>
            <a:r>
              <a:rPr lang="en-US" sz="1800">
                <a:solidFill>
                  <a:srgbClr val="0070C0"/>
                </a:solidFill>
                <a:latin typeface="Malgun Gothic"/>
                <a:ea typeface="+mn-lt"/>
              </a:rPr>
              <a:t>| </a:t>
            </a:r>
            <a:r>
              <a:rPr lang="ko-KR" altLang="en-US" err="1">
                <a:latin typeface="Malgun Gothic"/>
                <a:ea typeface="맑은 고딕"/>
                <a:cs typeface="+mn-lt"/>
              </a:rPr>
              <a:t>플래토주</a:t>
            </a:r>
            <a:r>
              <a:rPr lang="en-US" altLang="ko-KR" dirty="0">
                <a:solidFill>
                  <a:srgbClr val="0070C0"/>
                </a:solidFill>
                <a:latin typeface="Malgun Gothic"/>
                <a:ea typeface="맑은 고딕"/>
                <a:cs typeface="+mn-lt"/>
              </a:rPr>
              <a:t> </a:t>
            </a:r>
            <a:r>
              <a:rPr lang="ko-KR" altLang="en-US">
                <a:latin typeface="Malgun Gothic"/>
                <a:ea typeface="Malgun Gothic"/>
                <a:cs typeface="+mn-lt"/>
              </a:rPr>
              <a:t>조스 지역의 교회를 위해 기도합니다.  </a:t>
            </a:r>
            <a:endParaRPr lang="ko-KR" altLang="en-US" sz="1800">
              <a:latin typeface="Malgun Gothic"/>
              <a:ea typeface="Malgun Gothic"/>
            </a:endParaRPr>
          </a:p>
        </p:txBody>
      </p:sp>
      <p:sp>
        <p:nvSpPr>
          <p:cNvPr id="2" name="TextBox 1">
            <a:extLst>
              <a:ext uri="{FF2B5EF4-FFF2-40B4-BE49-F238E27FC236}">
                <a16:creationId xmlns:a16="http://schemas.microsoft.com/office/drawing/2014/main" id="{84572DFD-3D62-16A0-F2F1-955616FAFA36}"/>
              </a:ext>
            </a:extLst>
          </p:cNvPr>
          <p:cNvSpPr txBox="1"/>
          <p:nvPr/>
        </p:nvSpPr>
        <p:spPr>
          <a:xfrm>
            <a:off x="1243263" y="1790503"/>
            <a:ext cx="591552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ko-KR" altLang="en-US" sz="1400">
                <a:ea typeface="+mn-lt"/>
                <a:cs typeface="+mn-lt"/>
              </a:rPr>
              <a:t>고조된 보안 위협과 긴장 속에서 조스</a:t>
            </a:r>
            <a:r>
              <a:rPr lang="en-US" altLang="ko-KR" sz="1400">
                <a:ea typeface="+mn-lt"/>
                <a:cs typeface="+mn-lt"/>
              </a:rPr>
              <a:t>(Jos)</a:t>
            </a:r>
            <a:r>
              <a:rPr lang="ko-KR" altLang="en-US" sz="1400">
                <a:ea typeface="+mn-lt"/>
                <a:cs typeface="+mn-lt"/>
              </a:rPr>
              <a:t> 지역 공동체의 지혜와 안전을 위해 기도합니다.</a:t>
            </a:r>
            <a:endParaRPr lang="ko-KR" dirty="0">
              <a:ea typeface="+mn-lt"/>
              <a:cs typeface="+mn-lt"/>
            </a:endParaRPr>
          </a:p>
          <a:p>
            <a:pPr marL="285750" indent="-285750">
              <a:buFont typeface="Arial"/>
              <a:buChar char="•"/>
            </a:pPr>
            <a:endParaRPr lang="ko-KR" altLang="en-US" sz="1400" dirty="0">
              <a:ea typeface="+mn-lt"/>
              <a:cs typeface="+mn-lt"/>
            </a:endParaRPr>
          </a:p>
          <a:p>
            <a:pPr marL="285750" indent="-285750">
              <a:buFont typeface="Arial"/>
              <a:buChar char="•"/>
            </a:pPr>
            <a:r>
              <a:rPr lang="ko-KR" altLang="en-US" sz="1400">
                <a:ea typeface="+mn-lt"/>
                <a:cs typeface="+mn-lt"/>
              </a:rPr>
              <a:t>교회</a:t>
            </a:r>
            <a:r>
              <a:rPr lang="ko-KR" sz="1400">
                <a:ea typeface="+mn-lt"/>
                <a:cs typeface="+mn-lt"/>
              </a:rPr>
              <a:t> 지도자들이 신앙으로 인해 박해와 불확실성, 폭력에 직면한 그리스도인들을 상담할 수 있는 정서적 </a:t>
            </a:r>
            <a:r>
              <a:rPr lang="ko-KR" altLang="en-US" sz="1400">
                <a:ea typeface="+mn-lt"/>
                <a:cs typeface="+mn-lt"/>
              </a:rPr>
              <a:t>역량과 지혜를 갖추도록 기도합니다. </a:t>
            </a:r>
            <a:r>
              <a:rPr lang="ko-KR" altLang="en-US" sz="1400" dirty="0">
                <a:ea typeface="+mn-lt"/>
                <a:cs typeface="+mn-lt"/>
              </a:rPr>
              <a:t> </a:t>
            </a:r>
            <a:endParaRPr lang="ko-KR" dirty="0">
              <a:ea typeface="+mn-lt"/>
              <a:cs typeface="+mn-lt"/>
            </a:endParaRPr>
          </a:p>
          <a:p>
            <a:pPr marL="285750" indent="-285750">
              <a:buFont typeface="Arial"/>
              <a:buChar char="•"/>
            </a:pPr>
            <a:endParaRPr lang="ko-KR" altLang="en-US" sz="1400" dirty="0">
              <a:ea typeface="+mn-lt"/>
              <a:cs typeface="+mn-lt"/>
            </a:endParaRPr>
          </a:p>
          <a:p>
            <a:pPr marL="285750" indent="-285750">
              <a:buFont typeface="Arial"/>
              <a:buChar char="•"/>
            </a:pPr>
            <a:r>
              <a:rPr lang="ko-KR" altLang="en-US" sz="1400">
                <a:ea typeface="+mn-lt"/>
                <a:cs typeface="+mn-lt"/>
              </a:rPr>
              <a:t>그리스도인들이 이 상황 속에서 </a:t>
            </a:r>
            <a:r>
              <a:rPr lang="ko-KR" sz="1400">
                <a:ea typeface="+mn-lt"/>
                <a:cs typeface="+mn-lt"/>
              </a:rPr>
              <a:t>하나님께</a:t>
            </a:r>
            <a:r>
              <a:rPr lang="ko-KR" altLang="en-US" sz="1400">
                <a:ea typeface="+mn-lt"/>
                <a:cs typeface="+mn-lt"/>
              </a:rPr>
              <a:t> 영광을 돌리는 성경적인 방식으로 반응할 수 있도록 성령님의 </a:t>
            </a:r>
            <a:r>
              <a:rPr lang="ko-KR" sz="1400">
                <a:ea typeface="+mn-lt"/>
                <a:cs typeface="+mn-lt"/>
              </a:rPr>
              <a:t>인도하심을 받기를 </a:t>
            </a:r>
            <a:r>
              <a:rPr lang="ko-KR" altLang="en-US" sz="1400">
                <a:ea typeface="+mn-lt"/>
                <a:cs typeface="+mn-lt"/>
              </a:rPr>
              <a:t>기도합니다</a:t>
            </a:r>
            <a:r>
              <a:rPr lang="en-US" altLang="ko-KR" sz="1400" dirty="0">
                <a:ea typeface="+mn-lt"/>
                <a:cs typeface="+mn-lt"/>
              </a:rPr>
              <a:t>.</a:t>
            </a:r>
            <a:r>
              <a:rPr lang="ko-KR" altLang="en-US" sz="1400" dirty="0">
                <a:ea typeface="+mn-lt"/>
                <a:cs typeface="+mn-lt"/>
              </a:rPr>
              <a:t> </a:t>
            </a:r>
            <a:endParaRPr lang="ko-KR" dirty="0">
              <a:ea typeface="+mn-lt"/>
              <a:cs typeface="+mn-lt"/>
            </a:endParaRPr>
          </a:p>
          <a:p>
            <a:pPr marL="285750" indent="-285750">
              <a:buFont typeface="Arial"/>
              <a:buChar char="•"/>
            </a:pPr>
            <a:endParaRPr lang="ko-KR" altLang="en-US" sz="1400" dirty="0">
              <a:ea typeface="+mn-lt"/>
              <a:cs typeface="+mn-lt"/>
            </a:endParaRPr>
          </a:p>
          <a:p>
            <a:pPr marL="285750" indent="-285750">
              <a:buFont typeface="Arial"/>
              <a:buChar char="•"/>
            </a:pPr>
            <a:r>
              <a:rPr lang="ko-KR" altLang="en-US" sz="1400">
                <a:ea typeface="+mn-lt"/>
                <a:cs typeface="+mn-lt"/>
              </a:rPr>
              <a:t>정부가 가해자들에게 정의를 실현할 수 있는 수단과 의지를 갖추도록 기도합니다</a:t>
            </a:r>
            <a:r>
              <a:rPr lang="ko-KR" sz="1400" dirty="0">
                <a:ea typeface="+mn-lt"/>
                <a:cs typeface="+mn-lt"/>
              </a:rPr>
              <a:t>.</a:t>
            </a:r>
            <a:r>
              <a:rPr lang="ko-KR" altLang="en-US" sz="1400" dirty="0">
                <a:ea typeface="+mn-lt"/>
                <a:cs typeface="+mn-lt"/>
              </a:rPr>
              <a:t> </a:t>
            </a:r>
            <a:endParaRPr lang="ko-KR" altLang="en-US">
              <a:ea typeface="+mn-lt"/>
              <a:cs typeface="+mn-lt"/>
            </a:endParaRPr>
          </a:p>
          <a:p>
            <a:pPr marL="285750" indent="-285750">
              <a:buFont typeface="Arial"/>
              <a:buChar char="•"/>
            </a:pPr>
            <a:endParaRPr lang="ko-KR" altLang="en-US" sz="1400" dirty="0">
              <a:ea typeface="+mn-lt"/>
              <a:cs typeface="+mn-lt"/>
            </a:endParaRPr>
          </a:p>
          <a:p>
            <a:pPr marL="285750" indent="-285750">
              <a:buFont typeface="Arial"/>
              <a:buChar char="•"/>
            </a:pPr>
            <a:r>
              <a:rPr lang="ko-KR" sz="1400">
                <a:ea typeface="+mn-lt"/>
                <a:cs typeface="+mn-lt"/>
              </a:rPr>
              <a:t>부활절 </a:t>
            </a:r>
            <a:r>
              <a:rPr lang="ko-KR" altLang="en-US" sz="1400">
                <a:ea typeface="+mn-lt"/>
                <a:cs typeface="+mn-lt"/>
              </a:rPr>
              <a:t>주간 동안의 </a:t>
            </a:r>
            <a:r>
              <a:rPr lang="ko-KR" sz="1400">
                <a:ea typeface="+mn-lt"/>
                <a:cs typeface="+mn-lt"/>
              </a:rPr>
              <a:t>긴장감이</a:t>
            </a:r>
            <a:r>
              <a:rPr lang="ko-KR" altLang="en-US" sz="1400" dirty="0">
                <a:ea typeface="+mn-lt"/>
                <a:cs typeface="+mn-lt"/>
              </a:rPr>
              <a:t> </a:t>
            </a:r>
            <a:r>
              <a:rPr lang="ko-KR" sz="1400">
                <a:ea typeface="+mn-lt"/>
                <a:cs typeface="+mn-lt"/>
              </a:rPr>
              <a:t>예수님의 평화로 </a:t>
            </a:r>
            <a:r>
              <a:rPr lang="ko-KR" altLang="en-US" sz="1400">
                <a:ea typeface="+mn-lt"/>
                <a:cs typeface="+mn-lt"/>
              </a:rPr>
              <a:t>바뀌기를 기도합니다. 공격자들이 심판을 받되</a:t>
            </a:r>
            <a:r>
              <a:rPr lang="en-US" altLang="ko-KR" sz="1400">
                <a:ea typeface="+mn-lt"/>
                <a:cs typeface="+mn-lt"/>
              </a:rPr>
              <a:t>,</a:t>
            </a:r>
            <a:r>
              <a:rPr lang="ko-KR" altLang="en-US" sz="1400">
                <a:ea typeface="+mn-lt"/>
                <a:cs typeface="+mn-lt"/>
              </a:rPr>
              <a:t> 그들이 예수님을 만날 수 있게 되기를 기도합니다</a:t>
            </a:r>
            <a:r>
              <a:rPr lang="en-US" altLang="en-US" sz="1400">
                <a:ea typeface="+mn-lt"/>
                <a:cs typeface="+mn-lt"/>
              </a:rPr>
              <a:t>.</a:t>
            </a:r>
            <a:endParaRPr lang="ko-KR" altLang="en-US" sz="1400" dirty="0">
              <a:ea typeface="+mn-lt"/>
              <a:cs typeface="+mn-lt"/>
            </a:endParaRPr>
          </a:p>
        </p:txBody>
      </p:sp>
    </p:spTree>
    <p:extLst>
      <p:ext uri="{BB962C8B-B14F-4D97-AF65-F5344CB8AC3E}">
        <p14:creationId xmlns:p14="http://schemas.microsoft.com/office/powerpoint/2010/main" val="3462605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CDE3E-1DD5-6D11-B8C4-69368F7ACBA8}"/>
            </a:ext>
          </a:extLst>
        </p:cNvPr>
        <p:cNvGrpSpPr/>
        <p:nvPr/>
      </p:nvGrpSpPr>
      <p:grpSpPr>
        <a:xfrm>
          <a:off x="0" y="0"/>
          <a:ext cx="0" cy="0"/>
          <a:chOff x="0" y="0"/>
          <a:chExt cx="0" cy="0"/>
        </a:xfrm>
      </p:grpSpPr>
      <p:pic>
        <p:nvPicPr>
          <p:cNvPr id="4" name="그림 3" descr="의류, 사람, 신발류, 사람들이(가) 표시된 사진&#10;&#10;AI 생성 콘텐츠는 정확하지 않을 수 있습니다.">
            <a:extLst>
              <a:ext uri="{FF2B5EF4-FFF2-40B4-BE49-F238E27FC236}">
                <a16:creationId xmlns:a16="http://schemas.microsoft.com/office/drawing/2014/main" id="{000CFA43-DA63-24E6-E410-D06F022A036A}"/>
              </a:ext>
            </a:extLst>
          </p:cNvPr>
          <p:cNvPicPr>
            <a:picLocks noChangeAspect="1"/>
          </p:cNvPicPr>
          <p:nvPr/>
        </p:nvPicPr>
        <p:blipFill>
          <a:blip r:embed="rId3"/>
          <a:srcRect t="-136" r="203"/>
          <a:stretch>
            <a:fillRect/>
          </a:stretch>
        </p:blipFill>
        <p:spPr>
          <a:xfrm>
            <a:off x="8451845" y="1768854"/>
            <a:ext cx="3383724" cy="4429895"/>
          </a:xfrm>
          <a:prstGeom prst="rect">
            <a:avLst/>
          </a:prstGeom>
        </p:spPr>
      </p:pic>
      <p:grpSp>
        <p:nvGrpSpPr>
          <p:cNvPr id="8" name="그룹 7">
            <a:extLst>
              <a:ext uri="{FF2B5EF4-FFF2-40B4-BE49-F238E27FC236}">
                <a16:creationId xmlns:a16="http://schemas.microsoft.com/office/drawing/2014/main" id="{331B0DA9-74F4-633D-C032-CA7C993E0690}"/>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DC0750BF-FD44-24A8-98E1-1892A1623115}"/>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036416F9-9F51-60A0-1F43-5ABA0F426957}"/>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8612C26-293C-6224-505E-125825FB2293}"/>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A65A45DC-805C-756F-8BBE-972991D187EB}"/>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9B5DF55D-840E-3E15-D10F-5BADDFE1E57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A73217FB-9233-838C-5BA5-4AD35089D7E7}"/>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638BEF90-A4E1-6A35-9192-9DC8A63E5217}"/>
              </a:ext>
            </a:extLst>
          </p:cNvPr>
          <p:cNvSpPr txBox="1"/>
          <p:nvPr/>
        </p:nvSpPr>
        <p:spPr>
          <a:xfrm>
            <a:off x="1241306" y="977774"/>
            <a:ext cx="9438417"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콜롬비아</a:t>
            </a:r>
            <a:r>
              <a:rPr lang="en-US" dirty="0">
                <a:solidFill>
                  <a:srgbClr val="0070C0"/>
                </a:solidFill>
                <a:latin typeface="Malgun Gothic"/>
                <a:ea typeface="+mn-lt"/>
              </a:rPr>
              <a:t> </a:t>
            </a:r>
            <a:r>
              <a:rPr lang="en-US" sz="1800" dirty="0">
                <a:solidFill>
                  <a:srgbClr val="0070C0"/>
                </a:solidFill>
                <a:latin typeface="Malgun Gothic"/>
                <a:ea typeface="+mn-lt"/>
              </a:rPr>
              <a:t>|</a:t>
            </a:r>
            <a:r>
              <a:rPr lang="en-US" dirty="0">
                <a:solidFill>
                  <a:srgbClr val="0070C0"/>
                </a:solidFill>
                <a:latin typeface="Malgun Gothic"/>
                <a:ea typeface="+mn-lt"/>
              </a:rPr>
              <a:t> </a:t>
            </a:r>
            <a:r>
              <a:rPr lang="ko-KR" altLang="en-US" dirty="0">
                <a:solidFill>
                  <a:srgbClr val="0070C0"/>
                </a:solidFill>
                <a:ea typeface="+mn-lt"/>
                <a:cs typeface="+mn-lt"/>
              </a:rPr>
              <a:t>전직</a:t>
            </a:r>
            <a:r>
              <a:rPr lang="en-US" dirty="0">
                <a:solidFill>
                  <a:srgbClr val="0070C0"/>
                </a:solidFill>
                <a:ea typeface="+mn-lt"/>
                <a:cs typeface="+mn-lt"/>
              </a:rPr>
              <a:t> </a:t>
            </a:r>
            <a:r>
              <a:rPr lang="en-US" altLang="ko-KR" dirty="0">
                <a:solidFill>
                  <a:srgbClr val="0070C0"/>
                </a:solidFill>
                <a:ea typeface="+mn-lt"/>
                <a:cs typeface="+mn-lt"/>
              </a:rPr>
              <a:t>FARC </a:t>
            </a:r>
            <a:r>
              <a:rPr lang="ko-KR" altLang="en-US" dirty="0">
                <a:solidFill>
                  <a:srgbClr val="0070C0"/>
                </a:solidFill>
                <a:ea typeface="+mn-lt"/>
                <a:cs typeface="+mn-lt"/>
              </a:rPr>
              <a:t>지도자들</a:t>
            </a:r>
            <a:r>
              <a:rPr lang="en-US" altLang="ko-KR" dirty="0">
                <a:solidFill>
                  <a:srgbClr val="0070C0"/>
                </a:solidFill>
                <a:ea typeface="+mn-lt"/>
                <a:cs typeface="+mn-lt"/>
              </a:rPr>
              <a:t>,</a:t>
            </a:r>
            <a:r>
              <a:rPr lang="en-US" dirty="0">
                <a:solidFill>
                  <a:srgbClr val="0070C0"/>
                </a:solidFill>
                <a:ea typeface="+mn-lt"/>
                <a:cs typeface="+mn-lt"/>
              </a:rPr>
              <a:t> </a:t>
            </a:r>
            <a:r>
              <a:rPr lang="en-US" dirty="0" err="1">
                <a:solidFill>
                  <a:srgbClr val="0070C0"/>
                </a:solidFill>
                <a:ea typeface="+mn-lt"/>
                <a:cs typeface="+mn-lt"/>
              </a:rPr>
              <a:t>콜롬비아</a:t>
            </a:r>
            <a:r>
              <a:rPr lang="en-US" dirty="0">
                <a:solidFill>
                  <a:srgbClr val="0070C0"/>
                </a:solidFill>
                <a:ea typeface="+mn-lt"/>
                <a:cs typeface="+mn-lt"/>
              </a:rPr>
              <a:t> </a:t>
            </a:r>
            <a:r>
              <a:rPr lang="ko-KR" altLang="en-US" dirty="0">
                <a:solidFill>
                  <a:srgbClr val="0070C0"/>
                </a:solidFill>
                <a:ea typeface="+mn-lt"/>
                <a:cs typeface="+mn-lt"/>
              </a:rPr>
              <a:t>내전</a:t>
            </a:r>
            <a:r>
              <a:rPr lang="en-US" dirty="0">
                <a:solidFill>
                  <a:srgbClr val="0070C0"/>
                </a:solidFill>
                <a:ea typeface="+mn-lt"/>
                <a:cs typeface="+mn-lt"/>
              </a:rPr>
              <a:t> </a:t>
            </a:r>
            <a:r>
              <a:rPr lang="ko-KR" altLang="en-US" dirty="0">
                <a:solidFill>
                  <a:srgbClr val="0070C0"/>
                </a:solidFill>
                <a:ea typeface="+mn-lt"/>
                <a:cs typeface="+mn-lt"/>
              </a:rPr>
              <a:t>중</a:t>
            </a:r>
            <a:r>
              <a:rPr lang="en-US" altLang="ko-KR" dirty="0">
                <a:solidFill>
                  <a:srgbClr val="0070C0"/>
                </a:solidFill>
                <a:ea typeface="+mn-lt"/>
                <a:cs typeface="+mn-lt"/>
              </a:rPr>
              <a:t> </a:t>
            </a:r>
            <a:r>
              <a:rPr lang="ko-KR" altLang="en-US" dirty="0">
                <a:solidFill>
                  <a:srgbClr val="0070C0"/>
                </a:solidFill>
                <a:ea typeface="+mn-lt"/>
                <a:cs typeface="+mn-lt"/>
              </a:rPr>
              <a:t>미성년자</a:t>
            </a:r>
            <a:r>
              <a:rPr lang="en-US" dirty="0">
                <a:solidFill>
                  <a:srgbClr val="0070C0"/>
                </a:solidFill>
                <a:ea typeface="+mn-lt"/>
                <a:cs typeface="+mn-lt"/>
              </a:rPr>
              <a:t> </a:t>
            </a:r>
            <a:r>
              <a:rPr lang="ko-KR" altLang="en-US" dirty="0">
                <a:solidFill>
                  <a:srgbClr val="0070C0"/>
                </a:solidFill>
                <a:ea typeface="+mn-lt"/>
                <a:cs typeface="+mn-lt"/>
              </a:rPr>
              <a:t>징집</a:t>
            </a:r>
            <a:r>
              <a:rPr lang="en-US" altLang="ko-KR" dirty="0">
                <a:solidFill>
                  <a:srgbClr val="0070C0"/>
                </a:solidFill>
                <a:ea typeface="+mn-lt"/>
                <a:cs typeface="+mn-lt"/>
              </a:rPr>
              <a:t> </a:t>
            </a:r>
            <a:r>
              <a:rPr lang="ko-KR" altLang="en-US" dirty="0">
                <a:solidFill>
                  <a:srgbClr val="0070C0"/>
                </a:solidFill>
                <a:ea typeface="+mn-lt"/>
                <a:cs typeface="+mn-lt"/>
              </a:rPr>
              <a:t>인정</a:t>
            </a:r>
            <a:endParaRPr lang="ko-KR" altLang="en-US" sz="1800" dirty="0">
              <a:latin typeface="Malgun Gothic"/>
              <a:ea typeface="Malgun Gothic"/>
            </a:endParaRPr>
          </a:p>
        </p:txBody>
      </p:sp>
      <p:sp>
        <p:nvSpPr>
          <p:cNvPr id="14" name="TextBox 13">
            <a:extLst>
              <a:ext uri="{FF2B5EF4-FFF2-40B4-BE49-F238E27FC236}">
                <a16:creationId xmlns:a16="http://schemas.microsoft.com/office/drawing/2014/main" id="{24641A5B-2C3C-5B58-3F20-FAFA770BFF69}"/>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07D4A66B-1F1B-C410-F95A-C025CB754898}"/>
              </a:ext>
            </a:extLst>
          </p:cNvPr>
          <p:cNvSpPr txBox="1"/>
          <p:nvPr/>
        </p:nvSpPr>
        <p:spPr>
          <a:xfrm>
            <a:off x="753353" y="1624835"/>
            <a:ext cx="7108821" cy="470898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ko-KR" sz="1200">
                <a:ea typeface="+mn-lt"/>
                <a:cs typeface="+mn-lt"/>
              </a:rPr>
              <a:t>전직 FARC</a:t>
            </a:r>
            <a:r>
              <a:rPr lang="en-US" altLang="ko-KR" sz="1200">
                <a:ea typeface="+mn-lt"/>
                <a:cs typeface="+mn-lt"/>
              </a:rPr>
              <a:t>(</a:t>
            </a:r>
            <a:r>
              <a:rPr lang="ko-KR" altLang="en-US" sz="1200">
                <a:ea typeface="+mn-lt"/>
                <a:cs typeface="+mn-lt"/>
              </a:rPr>
              <a:t>콜롬비아 무장혁명군</a:t>
            </a:r>
            <a:r>
              <a:rPr lang="en-US" altLang="ko-KR" sz="1200">
                <a:ea typeface="+mn-lt"/>
                <a:cs typeface="+mn-lt"/>
              </a:rPr>
              <a:t>)</a:t>
            </a:r>
            <a:r>
              <a:rPr lang="ko-KR" altLang="en-US" sz="1200">
                <a:ea typeface="+mn-lt"/>
                <a:cs typeface="+mn-lt"/>
              </a:rPr>
              <a:t> 지도자들은 콜롬비아 내전 기간 동안 </a:t>
            </a:r>
            <a:r>
              <a:rPr lang="en-US" altLang="ko-KR" sz="1200">
                <a:ea typeface="+mn-lt"/>
                <a:cs typeface="+mn-lt"/>
              </a:rPr>
              <a:t>18,677</a:t>
            </a:r>
            <a:r>
              <a:rPr lang="ko-KR" altLang="en-US" sz="1200">
                <a:ea typeface="+mn-lt"/>
                <a:cs typeface="+mn-lt"/>
              </a:rPr>
              <a:t>명의 아동 및 청소년을 모집했음을 인정했습니다</a:t>
            </a:r>
            <a:r>
              <a:rPr lang="en-US" altLang="ko-KR" sz="1200">
                <a:ea typeface="+mn-lt"/>
                <a:cs typeface="+mn-lt"/>
              </a:rPr>
              <a:t>.</a:t>
            </a:r>
            <a:r>
              <a:rPr lang="ko-KR" altLang="en-US" sz="1200">
                <a:ea typeface="+mn-lt"/>
                <a:cs typeface="+mn-lt"/>
              </a:rPr>
              <a:t> 피해자의 대부분은 </a:t>
            </a:r>
            <a:r>
              <a:rPr lang="en-US" altLang="ko-KR" sz="1200">
                <a:ea typeface="+mn-lt"/>
                <a:cs typeface="+mn-lt"/>
              </a:rPr>
              <a:t>13</a:t>
            </a:r>
            <a:r>
              <a:rPr lang="ko-KR" altLang="en-US" sz="1200">
                <a:ea typeface="+mn-lt"/>
                <a:cs typeface="+mn-lt"/>
              </a:rPr>
              <a:t>세에서 </a:t>
            </a:r>
            <a:r>
              <a:rPr lang="en-US" altLang="ko-KR" sz="1200">
                <a:ea typeface="+mn-lt"/>
                <a:cs typeface="+mn-lt"/>
              </a:rPr>
              <a:t>17</a:t>
            </a:r>
            <a:r>
              <a:rPr lang="ko-KR" altLang="en-US" sz="1200">
                <a:ea typeface="+mn-lt"/>
                <a:cs typeface="+mn-lt"/>
              </a:rPr>
              <a:t>세 사이였습니다</a:t>
            </a:r>
            <a:r>
              <a:rPr lang="en-US" altLang="ko-KR" sz="1200">
                <a:ea typeface="+mn-lt"/>
                <a:cs typeface="+mn-lt"/>
              </a:rPr>
              <a:t>.</a:t>
            </a:r>
            <a:r>
              <a:rPr lang="ko-KR" sz="1200">
                <a:ea typeface="+mn-lt"/>
                <a:cs typeface="+mn-lt"/>
              </a:rPr>
              <a:t> 그러나 일부 사례에는 10세 미만의 아동도 포함되어 있습니다.</a:t>
            </a:r>
            <a:endParaRPr lang="ko-KR">
              <a:ea typeface="+mn-lt"/>
              <a:cs typeface="+mn-lt"/>
            </a:endParaRPr>
          </a:p>
          <a:p>
            <a:pPr algn="just"/>
            <a:endParaRPr lang="ko-KR" altLang="en-US" sz="1200" dirty="0">
              <a:ea typeface="+mn-lt"/>
              <a:cs typeface="+mn-lt"/>
            </a:endParaRPr>
          </a:p>
          <a:p>
            <a:pPr algn="just"/>
            <a:r>
              <a:rPr lang="ko-KR" sz="1200">
                <a:ea typeface="+mn-lt"/>
                <a:cs typeface="+mn-lt"/>
              </a:rPr>
              <a:t>이러한 사실 인정은 전직 게릴라 단체 구성원들이 서명하고 </a:t>
            </a:r>
            <a:r>
              <a:rPr lang="ko-KR" sz="1200" b="1">
                <a:ea typeface="+mn-lt"/>
                <a:cs typeface="+mn-lt"/>
              </a:rPr>
              <a:t>콜롬비아 평화특별사법재판소(JEP)</a:t>
            </a:r>
            <a:r>
              <a:rPr lang="ko-KR" sz="1200">
                <a:ea typeface="+mn-lt"/>
                <a:cs typeface="+mn-lt"/>
              </a:rPr>
              <a:t>가 3월 초에 발표한 사과문을 통해 이루어졌습니다. </a:t>
            </a:r>
            <a:r>
              <a:rPr lang="ko-KR" altLang="en-US" sz="1200">
                <a:ea typeface="+mn-lt"/>
                <a:cs typeface="+mn-lt"/>
              </a:rPr>
              <a:t>성명에 따르면</a:t>
            </a:r>
            <a:r>
              <a:rPr lang="en-US" altLang="ko-KR" sz="1200" dirty="0">
                <a:ea typeface="+mn-lt"/>
                <a:cs typeface="+mn-lt"/>
              </a:rPr>
              <a:t>,</a:t>
            </a:r>
            <a:r>
              <a:rPr lang="ko-KR" sz="1200" dirty="0">
                <a:ea typeface="+mn-lt"/>
                <a:cs typeface="+mn-lt"/>
              </a:rPr>
              <a:t> </a:t>
            </a:r>
            <a:r>
              <a:rPr lang="ko-KR" altLang="en-US" sz="1200">
                <a:ea typeface="+mn-lt"/>
                <a:cs typeface="+mn-lt"/>
              </a:rPr>
              <a:t>해당 미성년자 중 </a:t>
            </a:r>
            <a:r>
              <a:rPr lang="en-US" altLang="ko-KR" sz="1200">
                <a:ea typeface="+mn-lt"/>
                <a:cs typeface="+mn-lt"/>
              </a:rPr>
              <a:t>28%</a:t>
            </a:r>
            <a:r>
              <a:rPr lang="ko-KR" altLang="en-US" sz="1200">
                <a:ea typeface="+mn-lt"/>
                <a:cs typeface="+mn-lt"/>
              </a:rPr>
              <a:t>인 약 </a:t>
            </a:r>
            <a:r>
              <a:rPr lang="en-US" altLang="ko-KR" sz="1200">
                <a:ea typeface="+mn-lt"/>
                <a:cs typeface="+mn-lt"/>
              </a:rPr>
              <a:t>4,000</a:t>
            </a:r>
            <a:r>
              <a:rPr lang="ko-KR" altLang="en-US" sz="1200">
                <a:ea typeface="+mn-lt"/>
                <a:cs typeface="+mn-lt"/>
              </a:rPr>
              <a:t>명이 여전히 실종 상태입니다</a:t>
            </a:r>
            <a:r>
              <a:rPr lang="en-US" altLang="ko-KR" sz="1200" dirty="0">
                <a:ea typeface="+mn-lt"/>
                <a:cs typeface="+mn-lt"/>
              </a:rPr>
              <a:t>.</a:t>
            </a:r>
            <a:r>
              <a:rPr lang="ko-KR" sz="1200">
                <a:ea typeface="+mn-lt"/>
                <a:cs typeface="+mn-lt"/>
              </a:rPr>
              <a:t> 또한 사과문은 아동들이 성폭력과 강제 낙태를 당했으며, 일부 경우에는 살해당했다는 점도 인정했습니다.</a:t>
            </a:r>
            <a:r>
              <a:rPr lang="ko-KR" altLang="en-US" sz="1200" dirty="0">
                <a:ea typeface="+mn-lt"/>
                <a:cs typeface="+mn-lt"/>
              </a:rPr>
              <a:t> </a:t>
            </a:r>
            <a:r>
              <a:rPr lang="ko-KR" sz="1200">
                <a:ea typeface="+mn-lt"/>
                <a:cs typeface="+mn-lt"/>
              </a:rPr>
              <a:t>이 문서는 피해자와 그 가족들에게 보상을 제공하기 위한 메커니즘으로 2016년 </a:t>
            </a:r>
            <a:r>
              <a:rPr lang="ko-KR" altLang="en-US" sz="1200" dirty="0">
                <a:ea typeface="+mn-lt"/>
                <a:cs typeface="+mn-lt"/>
              </a:rPr>
              <a:t>평화 </a:t>
            </a:r>
            <a:r>
              <a:rPr lang="ko-KR" sz="1200" dirty="0">
                <a:ea typeface="+mn-lt"/>
                <a:cs typeface="+mn-lt"/>
              </a:rPr>
              <a:t>협정에 따라 설정된 약속의</a:t>
            </a:r>
            <a:r>
              <a:rPr lang="ko-KR" altLang="en-US" sz="1200" dirty="0">
                <a:ea typeface="+mn-lt"/>
                <a:cs typeface="+mn-lt"/>
              </a:rPr>
              <a:t> </a:t>
            </a:r>
            <a:r>
              <a:rPr lang="ko-KR" sz="1200" dirty="0">
                <a:ea typeface="+mn-lt"/>
                <a:cs typeface="+mn-lt"/>
              </a:rPr>
              <a:t>일부입니다</a:t>
            </a:r>
            <a:r>
              <a:rPr lang="en-US" altLang="ko-KR" sz="1200" dirty="0">
                <a:ea typeface="+mn-lt"/>
                <a:cs typeface="+mn-lt"/>
              </a:rPr>
              <a:t>.</a:t>
            </a:r>
            <a:endParaRPr lang="ko-KR">
              <a:ea typeface="맑은 고딕" panose="020B0503020000020004" pitchFamily="34" charset="-127"/>
              <a:cs typeface="+mn-lt"/>
            </a:endParaRPr>
          </a:p>
          <a:p>
            <a:pPr algn="just"/>
            <a:endParaRPr lang="en-US" altLang="ko-KR" sz="1200" dirty="0">
              <a:ea typeface="+mn-lt"/>
              <a:cs typeface="+mn-lt"/>
            </a:endParaRPr>
          </a:p>
          <a:p>
            <a:pPr algn="just"/>
            <a:r>
              <a:rPr lang="ko-KR" sz="1200" b="1">
                <a:ea typeface="+mn-lt"/>
                <a:cs typeface="+mn-lt"/>
              </a:rPr>
              <a:t>지속되는 문제</a:t>
            </a:r>
            <a:r>
              <a:rPr lang="ko-KR" sz="1200" dirty="0">
                <a:ea typeface="+mn-lt"/>
                <a:cs typeface="+mn-lt"/>
              </a:rPr>
              <a:t> </a:t>
            </a:r>
            <a:endParaRPr lang="ko-KR" altLang="en-US" dirty="0">
              <a:ea typeface="+mn-lt"/>
              <a:cs typeface="+mn-lt"/>
            </a:endParaRPr>
          </a:p>
          <a:p>
            <a:pPr algn="just"/>
            <a:r>
              <a:rPr lang="ko-KR" sz="1200">
                <a:ea typeface="+mn-lt"/>
                <a:cs typeface="+mn-lt"/>
              </a:rPr>
              <a:t>평화 프로세스의</a:t>
            </a:r>
            <a:r>
              <a:rPr lang="ko-KR" altLang="en-US" sz="1200" dirty="0">
                <a:ea typeface="+mn-lt"/>
                <a:cs typeface="+mn-lt"/>
              </a:rPr>
              <a:t> </a:t>
            </a:r>
            <a:r>
              <a:rPr lang="ko-KR" sz="1200">
                <a:ea typeface="+mn-lt"/>
                <a:cs typeface="+mn-lt"/>
              </a:rPr>
              <a:t>진전에도 불구하고 아동 징집은 여전히 심각한 우려 사항으로 남아 있습니다</a:t>
            </a:r>
            <a:r>
              <a:rPr lang="en-US" altLang="ko-KR" sz="1200">
                <a:ea typeface="+mn-lt"/>
                <a:cs typeface="+mn-lt"/>
              </a:rPr>
              <a:t>. </a:t>
            </a:r>
            <a:r>
              <a:rPr lang="ko-KR" sz="1200">
                <a:ea typeface="+mn-lt"/>
                <a:cs typeface="+mn-lt"/>
              </a:rPr>
              <a:t>유니세프(UNICEF)와 유엔의 보고서에 따르면 </a:t>
            </a:r>
            <a:r>
              <a:rPr lang="ko-KR" altLang="en-US" sz="1200">
                <a:ea typeface="+mn-lt"/>
                <a:cs typeface="+mn-lt"/>
              </a:rPr>
              <a:t>지난</a:t>
            </a:r>
            <a:r>
              <a:rPr lang="ko-KR" sz="1200">
                <a:ea typeface="+mn-lt"/>
                <a:cs typeface="+mn-lt"/>
              </a:rPr>
              <a:t> 5년 동안 1,200명 이상의 미성년자가 모집되었습니다.</a:t>
            </a:r>
            <a:r>
              <a:rPr lang="ko-KR" altLang="en-US" sz="1200" dirty="0">
                <a:ea typeface="+mn-lt"/>
                <a:cs typeface="+mn-lt"/>
              </a:rPr>
              <a:t> </a:t>
            </a:r>
            <a:r>
              <a:rPr lang="ko-KR" sz="1200">
                <a:ea typeface="+mn-lt"/>
                <a:cs typeface="+mn-lt"/>
              </a:rPr>
              <a:t>원주민 및 아프리카계 공동체가 가장 취약한 집단에 속합니다</a:t>
            </a:r>
            <a:r>
              <a:rPr lang="en-US" altLang="ko-KR" sz="1200">
                <a:ea typeface="+mn-lt"/>
                <a:cs typeface="+mn-lt"/>
              </a:rPr>
              <a:t>. </a:t>
            </a:r>
            <a:r>
              <a:rPr lang="ko-KR" sz="1200">
                <a:ea typeface="+mn-lt"/>
                <a:cs typeface="+mn-lt"/>
              </a:rPr>
              <a:t>카케타, 카우카, 안티오키아, 푸투마요, 톨리마와 같은 지역이 가장 </a:t>
            </a:r>
            <a:r>
              <a:rPr lang="ko-KR" altLang="en-US" sz="1200" dirty="0">
                <a:ea typeface="+mn-lt"/>
                <a:cs typeface="+mn-lt"/>
              </a:rPr>
              <a:t>큰</a:t>
            </a:r>
            <a:r>
              <a:rPr lang="ko-KR" sz="1200" dirty="0">
                <a:ea typeface="+mn-lt"/>
                <a:cs typeface="+mn-lt"/>
              </a:rPr>
              <a:t> 피해를 입었습니다</a:t>
            </a:r>
            <a:r>
              <a:rPr lang="en-US" altLang="ko-KR" sz="1200" dirty="0">
                <a:ea typeface="+mn-lt"/>
                <a:cs typeface="+mn-lt"/>
              </a:rPr>
              <a:t>.</a:t>
            </a:r>
            <a:r>
              <a:rPr lang="ko-KR" sz="1200" dirty="0">
                <a:ea typeface="+mn-lt"/>
                <a:cs typeface="+mn-lt"/>
              </a:rPr>
              <a:t> </a:t>
            </a:r>
            <a:r>
              <a:rPr lang="ko-KR" altLang="en-US" sz="1200" dirty="0">
                <a:ea typeface="+mn-lt"/>
                <a:cs typeface="+mn-lt"/>
              </a:rPr>
              <a:t>최근에는 태평양 연안 지역</a:t>
            </a:r>
            <a:r>
              <a:rPr lang="en-US" altLang="ko-KR" sz="1200" dirty="0">
                <a:ea typeface="+mn-lt"/>
                <a:cs typeface="+mn-lt"/>
              </a:rPr>
              <a:t>,</a:t>
            </a:r>
            <a:r>
              <a:rPr lang="ko-KR" altLang="en-US" sz="1200">
                <a:ea typeface="+mn-lt"/>
                <a:cs typeface="+mn-lt"/>
              </a:rPr>
              <a:t> 특히 나리뇨와 카우카등이 지목되고 있습니다</a:t>
            </a:r>
            <a:r>
              <a:rPr lang="ko-KR" sz="1200" dirty="0">
                <a:ea typeface="+mn-lt"/>
                <a:cs typeface="+mn-lt"/>
              </a:rPr>
              <a:t>.</a:t>
            </a:r>
            <a:endParaRPr lang="ko-KR">
              <a:ea typeface="+mn-lt"/>
              <a:cs typeface="+mn-lt"/>
            </a:endParaRPr>
          </a:p>
          <a:p>
            <a:pPr algn="just"/>
            <a:endParaRPr lang="ko-KR" sz="1200" dirty="0">
              <a:ea typeface="+mn-lt"/>
              <a:cs typeface="+mn-lt"/>
            </a:endParaRPr>
          </a:p>
          <a:p>
            <a:pPr algn="just"/>
            <a:r>
              <a:rPr lang="ko-KR" altLang="en-US" sz="1200" b="1">
                <a:ea typeface="+mn-lt"/>
                <a:cs typeface="+mn-lt"/>
              </a:rPr>
              <a:t>신앙적 응답과 기도 요청</a:t>
            </a:r>
            <a:r>
              <a:rPr lang="ko-KR" altLang="en-US" sz="1200" dirty="0">
                <a:ea typeface="+mn-lt"/>
                <a:cs typeface="+mn-lt"/>
              </a:rPr>
              <a:t> </a:t>
            </a:r>
            <a:endParaRPr lang="ko-KR" dirty="0">
              <a:ea typeface="+mn-lt"/>
              <a:cs typeface="+mn-lt"/>
            </a:endParaRPr>
          </a:p>
          <a:p>
            <a:pPr algn="just"/>
            <a:r>
              <a:rPr lang="ko-KR" altLang="en-US" sz="1200">
                <a:ea typeface="+mn-lt"/>
                <a:cs typeface="+mn-lt"/>
              </a:rPr>
              <a:t>많은 교회에 있어서 이 문제는 단순히 법적 또는 정치적 사안이 아닙니다</a:t>
            </a:r>
            <a:r>
              <a:rPr lang="en-US" altLang="ko-KR" sz="1200">
                <a:ea typeface="+mn-lt"/>
                <a:cs typeface="+mn-lt"/>
              </a:rPr>
              <a:t>.</a:t>
            </a:r>
            <a:r>
              <a:rPr lang="ko-KR" altLang="en-US" sz="1200" dirty="0">
                <a:ea typeface="+mn-lt"/>
                <a:cs typeface="+mn-lt"/>
              </a:rPr>
              <a:t> </a:t>
            </a:r>
            <a:r>
              <a:rPr lang="ko-KR" altLang="en-US" sz="1200">
                <a:ea typeface="+mn-lt"/>
                <a:cs typeface="+mn-lt"/>
              </a:rPr>
              <a:t>이는 도덕적</a:t>
            </a:r>
            <a:r>
              <a:rPr lang="en-US" altLang="ko-KR" sz="1200">
                <a:ea typeface="+mn-lt"/>
                <a:cs typeface="+mn-lt"/>
              </a:rPr>
              <a:t>,</a:t>
            </a:r>
            <a:r>
              <a:rPr lang="ko-KR" altLang="en-US" sz="1200">
                <a:ea typeface="+mn-lt"/>
                <a:cs typeface="+mn-lt"/>
              </a:rPr>
              <a:t> 영적 관심사이기도 합니다</a:t>
            </a:r>
            <a:r>
              <a:rPr lang="en-US" altLang="ko-KR" sz="1200">
                <a:ea typeface="+mn-lt"/>
                <a:cs typeface="+mn-lt"/>
              </a:rPr>
              <a:t>. </a:t>
            </a:r>
            <a:r>
              <a:rPr lang="ko-KR" sz="1200">
                <a:ea typeface="+mn-lt"/>
                <a:cs typeface="+mn-lt"/>
              </a:rPr>
              <a:t>교회 </a:t>
            </a:r>
            <a:r>
              <a:rPr lang="ko-KR" altLang="en-US" sz="1200">
                <a:ea typeface="+mn-lt"/>
                <a:cs typeface="+mn-lt"/>
              </a:rPr>
              <a:t>지도자들은 피해자들을 위한 기도와 회복</a:t>
            </a:r>
            <a:r>
              <a:rPr lang="en-US" altLang="ko-KR" sz="1200" dirty="0">
                <a:ea typeface="+mn-lt"/>
                <a:cs typeface="+mn-lt"/>
              </a:rPr>
              <a:t>,</a:t>
            </a:r>
            <a:r>
              <a:rPr lang="ko-KR" altLang="en-US" sz="1200">
                <a:ea typeface="+mn-lt"/>
                <a:cs typeface="+mn-lt"/>
              </a:rPr>
              <a:t> 그리고 지속적인 지원의 필요성을 강조합니다</a:t>
            </a:r>
            <a:r>
              <a:rPr lang="ko-KR" sz="1200">
                <a:ea typeface="+mn-lt"/>
                <a:cs typeface="+mn-lt"/>
              </a:rPr>
              <a:t>.</a:t>
            </a:r>
            <a:r>
              <a:rPr lang="ko-KR" altLang="en-US" sz="1200" dirty="0">
                <a:ea typeface="+mn-lt"/>
                <a:cs typeface="+mn-lt"/>
              </a:rPr>
              <a:t> </a:t>
            </a:r>
            <a:r>
              <a:rPr lang="ko-KR" sz="1200">
                <a:ea typeface="+mn-lt"/>
                <a:cs typeface="+mn-lt"/>
              </a:rPr>
              <a:t>신앙을 이유로 한 최근의 </a:t>
            </a:r>
            <a:r>
              <a:rPr lang="ko-KR" altLang="en-US" sz="1200">
                <a:ea typeface="+mn-lt"/>
                <a:cs typeface="+mn-lt"/>
              </a:rPr>
              <a:t>미성년자 모집 보고는 없으나</a:t>
            </a:r>
            <a:r>
              <a:rPr lang="en-US" altLang="ko-KR" sz="1200" dirty="0">
                <a:ea typeface="+mn-lt"/>
                <a:cs typeface="+mn-lt"/>
              </a:rPr>
              <a:t>,</a:t>
            </a:r>
            <a:r>
              <a:rPr lang="ko-KR" altLang="en-US" sz="1200">
                <a:ea typeface="+mn-lt"/>
                <a:cs typeface="+mn-lt"/>
              </a:rPr>
              <a:t> 각 회중은 모집에 대한 두려움으로 인해 공동체 내 청소년 및 아동 인구가 감소하는 것에 대해 우려를 표하고 있습니다</a:t>
            </a:r>
            <a:r>
              <a:rPr lang="en-US" altLang="ko-KR" sz="1200" dirty="0">
                <a:ea typeface="+mn-lt"/>
                <a:cs typeface="+mn-lt"/>
              </a:rPr>
              <a:t>.</a:t>
            </a:r>
            <a:endParaRPr lang="ko-KR">
              <a:ea typeface="맑은 고딕"/>
            </a:endParaRPr>
          </a:p>
          <a:p>
            <a:pPr algn="just"/>
            <a:endParaRPr lang="en-US" altLang="ko-KR" sz="1200" dirty="0">
              <a:ea typeface="+mn-lt"/>
              <a:cs typeface="+mn-lt"/>
            </a:endParaRPr>
          </a:p>
          <a:p>
            <a:pPr algn="just"/>
            <a:r>
              <a:rPr lang="ko-KR" altLang="en-US" sz="1200">
                <a:ea typeface="+mn-lt"/>
                <a:cs typeface="+mn-lt"/>
              </a:rPr>
              <a:t>아라우카의 한 지역 지도자는 </a:t>
            </a:r>
            <a:r>
              <a:rPr lang="en-US" altLang="ko-KR" sz="1200">
                <a:ea typeface="+mn-lt"/>
                <a:cs typeface="+mn-lt"/>
              </a:rPr>
              <a:t>"</a:t>
            </a:r>
            <a:r>
              <a:rPr lang="ko-KR" altLang="en-US" sz="1200">
                <a:ea typeface="+mn-lt"/>
                <a:cs typeface="+mn-lt"/>
              </a:rPr>
              <a:t>교회 안의 청년들도 </a:t>
            </a:r>
            <a:r>
              <a:rPr lang="ko-KR" sz="1200">
                <a:ea typeface="+mn-lt"/>
                <a:cs typeface="+mn-lt"/>
              </a:rPr>
              <a:t>이러한 현실에서 예외는 아닙니다. 우리는 우리 아동과</a:t>
            </a:r>
            <a:r>
              <a:rPr lang="ko-KR" altLang="en-US" sz="1200" dirty="0">
                <a:ea typeface="+mn-lt"/>
                <a:cs typeface="+mn-lt"/>
              </a:rPr>
              <a:t> </a:t>
            </a:r>
            <a:r>
              <a:rPr lang="ko-KR" sz="1200">
                <a:ea typeface="+mn-lt"/>
                <a:cs typeface="+mn-lt"/>
              </a:rPr>
              <a:t>청소년들을 위한 보호와 인도를 위해 기도해야 합니다"라고 말했습니다</a:t>
            </a:r>
            <a:r>
              <a:rPr lang="en-US" altLang="ko-KR" sz="1200">
                <a:ea typeface="+mn-lt"/>
                <a:cs typeface="+mn-lt"/>
              </a:rPr>
              <a:t>.</a:t>
            </a:r>
            <a:endParaRPr lang="ko-KR" altLang="en-US">
              <a:ea typeface="+mn-lt"/>
              <a:cs typeface="+mn-lt"/>
            </a:endParaRPr>
          </a:p>
        </p:txBody>
      </p:sp>
    </p:spTree>
    <p:extLst>
      <p:ext uri="{BB962C8B-B14F-4D97-AF65-F5344CB8AC3E}">
        <p14:creationId xmlns:p14="http://schemas.microsoft.com/office/powerpoint/2010/main" val="2147737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AE69C-E8D3-0B5F-B857-376869646C2F}"/>
            </a:ext>
          </a:extLst>
        </p:cNvPr>
        <p:cNvGrpSpPr/>
        <p:nvPr/>
      </p:nvGrpSpPr>
      <p:grpSpPr>
        <a:xfrm>
          <a:off x="0" y="0"/>
          <a:ext cx="0" cy="0"/>
          <a:chOff x="0" y="0"/>
          <a:chExt cx="0" cy="0"/>
        </a:xfrm>
      </p:grpSpPr>
      <p:pic>
        <p:nvPicPr>
          <p:cNvPr id="5" name="그림 4" descr="의류, 사람, 신발류, 사람들이(가) 표시된 사진&#10;&#10;AI 생성 콘텐츠는 정확하지 않을 수 있습니다.">
            <a:extLst>
              <a:ext uri="{FF2B5EF4-FFF2-40B4-BE49-F238E27FC236}">
                <a16:creationId xmlns:a16="http://schemas.microsoft.com/office/drawing/2014/main" id="{501DCD81-5804-0E18-407D-4A692229C4BE}"/>
              </a:ext>
            </a:extLst>
          </p:cNvPr>
          <p:cNvPicPr>
            <a:picLocks noChangeAspect="1"/>
          </p:cNvPicPr>
          <p:nvPr/>
        </p:nvPicPr>
        <p:blipFill>
          <a:blip r:embed="rId3"/>
          <a:srcRect t="-136" r="203"/>
          <a:stretch>
            <a:fillRect/>
          </a:stretch>
        </p:blipFill>
        <p:spPr>
          <a:xfrm>
            <a:off x="8440802" y="1735724"/>
            <a:ext cx="3383724" cy="4429895"/>
          </a:xfrm>
          <a:prstGeom prst="rect">
            <a:avLst/>
          </a:prstGeom>
        </p:spPr>
      </p:pic>
      <p:grpSp>
        <p:nvGrpSpPr>
          <p:cNvPr id="8" name="그룹 7">
            <a:extLst>
              <a:ext uri="{FF2B5EF4-FFF2-40B4-BE49-F238E27FC236}">
                <a16:creationId xmlns:a16="http://schemas.microsoft.com/office/drawing/2014/main" id="{D79FF968-D30E-5ED2-04A4-4B77D1C22BAE}"/>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58AF26AE-F448-89CE-250F-37C347AFC0E7}"/>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7E3E9784-0BA9-D408-30C1-D1258C1967B8}"/>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16D7C809-6CC3-A104-04A2-F663904A50F7}"/>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C0424497-2298-6404-02C8-261116B95FE7}"/>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BDDC2F26-F63D-317D-4A13-B0A81C1761CE}"/>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8BA8777-5223-5BAD-8ACE-9BCD406D9F75}"/>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86EF304C-A516-E526-5894-96979175E1A7}"/>
              </a:ext>
            </a:extLst>
          </p:cNvPr>
          <p:cNvSpPr txBox="1"/>
          <p:nvPr/>
        </p:nvSpPr>
        <p:spPr>
          <a:xfrm>
            <a:off x="1241306" y="977774"/>
            <a:ext cx="9438417" cy="646331"/>
          </a:xfrm>
          <a:prstGeom prst="rect">
            <a:avLst/>
          </a:prstGeom>
          <a:noFill/>
        </p:spPr>
        <p:txBody>
          <a:bodyPr wrap="square" lIns="91440" tIns="45720" rIns="91440" bIns="45720" rtlCol="0" anchor="t">
            <a:spAutoFit/>
          </a:bodyPr>
          <a:lstStyle/>
          <a:p>
            <a:r>
              <a:rPr lang="en-US" dirty="0">
                <a:solidFill>
                  <a:srgbClr val="0070C0"/>
                </a:solidFill>
                <a:latin typeface="Malgun Gothic"/>
                <a:ea typeface="Malgun Gothic"/>
              </a:rPr>
              <a:t>#</a:t>
            </a:r>
            <a:r>
              <a:rPr lang="ko-KR" dirty="0">
                <a:solidFill>
                  <a:srgbClr val="0070C0"/>
                </a:solidFill>
                <a:latin typeface="Malgun Gothic"/>
                <a:ea typeface="Malgun Gothic"/>
              </a:rPr>
              <a:t>콜롬비아</a:t>
            </a:r>
            <a:r>
              <a:rPr lang="en-US" altLang="ko-KR" dirty="0">
                <a:solidFill>
                  <a:srgbClr val="0070C0"/>
                </a:solidFill>
                <a:latin typeface="Malgun Gothic"/>
                <a:ea typeface="Malgun Gothic"/>
              </a:rPr>
              <a:t> </a:t>
            </a:r>
            <a:r>
              <a:rPr lang="en-US" sz="1800" dirty="0">
                <a:solidFill>
                  <a:srgbClr val="0070C0"/>
                </a:solidFill>
                <a:latin typeface="Malgun Gothic"/>
                <a:ea typeface="Malgun Gothic"/>
              </a:rPr>
              <a:t>|</a:t>
            </a:r>
            <a:r>
              <a:rPr lang="en-US" dirty="0">
                <a:solidFill>
                  <a:srgbClr val="0070C0"/>
                </a:solidFill>
                <a:latin typeface="Malgun Gothic"/>
                <a:ea typeface="Malgun Gothic"/>
              </a:rPr>
              <a:t> </a:t>
            </a:r>
            <a:r>
              <a:rPr lang="ko-KR" altLang="en-US" dirty="0">
                <a:solidFill>
                  <a:srgbClr val="0070C0"/>
                </a:solidFill>
                <a:latin typeface="Malgun Gothic"/>
                <a:ea typeface="Malgun Gothic"/>
                <a:cs typeface="+mn-lt"/>
              </a:rPr>
              <a:t>실종된</a:t>
            </a:r>
            <a:r>
              <a:rPr lang="en-US" altLang="ko-KR" dirty="0">
                <a:solidFill>
                  <a:srgbClr val="0070C0"/>
                </a:solidFill>
                <a:latin typeface="Malgun Gothic"/>
                <a:ea typeface="Malgun Gothic"/>
                <a:cs typeface="+mn-lt"/>
              </a:rPr>
              <a:t> </a:t>
            </a:r>
            <a:r>
              <a:rPr lang="en-US" altLang="ko-KR" dirty="0" err="1">
                <a:solidFill>
                  <a:srgbClr val="0070C0"/>
                </a:solidFill>
                <a:latin typeface="Malgun Gothic"/>
                <a:ea typeface="Malgun Gothic"/>
                <a:cs typeface="+mn-lt"/>
              </a:rPr>
              <a:t>어린이들과</a:t>
            </a:r>
            <a:r>
              <a:rPr lang="en-US" altLang="ko-KR" dirty="0">
                <a:solidFill>
                  <a:srgbClr val="0070C0"/>
                </a:solidFill>
                <a:latin typeface="Malgun Gothic"/>
                <a:ea typeface="Malgun Gothic"/>
                <a:cs typeface="+mn-lt"/>
              </a:rPr>
              <a:t> </a:t>
            </a:r>
            <a:r>
              <a:rPr lang="en-US" altLang="ko-KR" dirty="0" err="1">
                <a:solidFill>
                  <a:srgbClr val="0070C0"/>
                </a:solidFill>
                <a:latin typeface="Malgun Gothic"/>
                <a:ea typeface="Malgun Gothic"/>
                <a:cs typeface="+mn-lt"/>
              </a:rPr>
              <a:t>청소년들을</a:t>
            </a:r>
            <a:r>
              <a:rPr lang="en-US" altLang="ko-KR" dirty="0">
                <a:solidFill>
                  <a:srgbClr val="0070C0"/>
                </a:solidFill>
                <a:latin typeface="Malgun Gothic"/>
                <a:ea typeface="Malgun Gothic"/>
                <a:cs typeface="+mn-lt"/>
              </a:rPr>
              <a:t> </a:t>
            </a:r>
            <a:r>
              <a:rPr lang="en-US" altLang="ko-KR" dirty="0" err="1">
                <a:solidFill>
                  <a:srgbClr val="0070C0"/>
                </a:solidFill>
                <a:latin typeface="Malgun Gothic"/>
                <a:ea typeface="Malgun Gothic"/>
                <a:cs typeface="+mn-lt"/>
              </a:rPr>
              <a:t>위해</a:t>
            </a:r>
            <a:r>
              <a:rPr lang="en-US" altLang="ko-KR" dirty="0">
                <a:solidFill>
                  <a:srgbClr val="0070C0"/>
                </a:solidFill>
                <a:latin typeface="Malgun Gothic"/>
                <a:ea typeface="Malgun Gothic"/>
                <a:cs typeface="+mn-lt"/>
              </a:rPr>
              <a:t> </a:t>
            </a:r>
            <a:r>
              <a:rPr lang="en-US" altLang="ko-KR" dirty="0" err="1">
                <a:solidFill>
                  <a:srgbClr val="0070C0"/>
                </a:solidFill>
                <a:latin typeface="Malgun Gothic"/>
                <a:ea typeface="Malgun Gothic"/>
                <a:cs typeface="+mn-lt"/>
              </a:rPr>
              <a:t>기도합니다</a:t>
            </a:r>
            <a:r>
              <a:rPr lang="en-US" altLang="ko-KR" dirty="0">
                <a:solidFill>
                  <a:srgbClr val="0070C0"/>
                </a:solidFill>
                <a:latin typeface="Malgun Gothic"/>
                <a:ea typeface="Malgun Gothic"/>
                <a:cs typeface="+mn-lt"/>
              </a:rPr>
              <a:t>.</a:t>
            </a:r>
          </a:p>
          <a:p>
            <a:endParaRPr lang="ko-KR" altLang="en-US" sz="1800" dirty="0">
              <a:latin typeface="Malgun Gothic"/>
              <a:ea typeface="Malgun Gothic"/>
            </a:endParaRPr>
          </a:p>
        </p:txBody>
      </p:sp>
      <p:sp>
        <p:nvSpPr>
          <p:cNvPr id="2" name="TextBox 1">
            <a:extLst>
              <a:ext uri="{FF2B5EF4-FFF2-40B4-BE49-F238E27FC236}">
                <a16:creationId xmlns:a16="http://schemas.microsoft.com/office/drawing/2014/main" id="{4ABA959F-38B9-9637-2F93-7A4083E86C66}"/>
              </a:ext>
            </a:extLst>
          </p:cNvPr>
          <p:cNvSpPr txBox="1"/>
          <p:nvPr/>
        </p:nvSpPr>
        <p:spPr>
          <a:xfrm>
            <a:off x="1208094" y="2142195"/>
            <a:ext cx="6633352"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ko-KR" sz="1400" dirty="0">
                <a:ea typeface="+mn-lt"/>
                <a:cs typeface="+mn-lt"/>
              </a:rPr>
              <a:t>여전히</a:t>
            </a:r>
            <a:r>
              <a:rPr lang="ko-KR" altLang="en-US" sz="1400" dirty="0">
                <a:ea typeface="+mn-lt"/>
                <a:cs typeface="+mn-lt"/>
              </a:rPr>
              <a:t> </a:t>
            </a:r>
            <a:r>
              <a:rPr lang="ko-KR" sz="1400" dirty="0">
                <a:ea typeface="+mn-lt"/>
                <a:cs typeface="+mn-lt"/>
              </a:rPr>
              <a:t>실종 </a:t>
            </a:r>
            <a:r>
              <a:rPr lang="ko-KR" altLang="en-US" sz="1400" dirty="0">
                <a:ea typeface="+mn-lt"/>
                <a:cs typeface="+mn-lt"/>
              </a:rPr>
              <a:t>상태인 아동과 청소년들을 위해 </a:t>
            </a:r>
            <a:r>
              <a:rPr lang="ko-KR" sz="1400" dirty="0">
                <a:ea typeface="+mn-lt"/>
                <a:cs typeface="+mn-lt"/>
              </a:rPr>
              <a:t>기도합니다</a:t>
            </a:r>
            <a:r>
              <a:rPr lang="en-US" altLang="ko-KR" sz="1400" dirty="0">
                <a:ea typeface="+mn-lt"/>
                <a:cs typeface="+mn-lt"/>
              </a:rPr>
              <a:t>. </a:t>
            </a:r>
            <a:r>
              <a:rPr lang="en-US" altLang="ko-KR" sz="1400" dirty="0" err="1">
                <a:ea typeface="+mn-lt"/>
                <a:cs typeface="+mn-lt"/>
              </a:rPr>
              <a:t>이들을</a:t>
            </a:r>
            <a:r>
              <a:rPr lang="en-US" altLang="ko-KR" sz="1400" dirty="0">
                <a:ea typeface="+mn-lt"/>
                <a:cs typeface="+mn-lt"/>
              </a:rPr>
              <a:t> </a:t>
            </a:r>
            <a:r>
              <a:rPr lang="en-US" altLang="ko-KR" sz="1400" dirty="0" err="1">
                <a:ea typeface="+mn-lt"/>
                <a:cs typeface="+mn-lt"/>
              </a:rPr>
              <a:t>지켜주시고</a:t>
            </a:r>
            <a:r>
              <a:rPr lang="en-US" altLang="ko-KR" sz="1400" dirty="0">
                <a:ea typeface="+mn-lt"/>
                <a:cs typeface="+mn-lt"/>
              </a:rPr>
              <a:t>, </a:t>
            </a:r>
            <a:r>
              <a:rPr lang="en-US" altLang="ko-KR" sz="1400" dirty="0" err="1">
                <a:ea typeface="+mn-lt"/>
                <a:cs typeface="+mn-lt"/>
              </a:rPr>
              <a:t>기다리는</a:t>
            </a:r>
            <a:r>
              <a:rPr lang="en-US" altLang="ko-KR" sz="1400" dirty="0">
                <a:ea typeface="+mn-lt"/>
                <a:cs typeface="+mn-lt"/>
              </a:rPr>
              <a:t> </a:t>
            </a:r>
            <a:r>
              <a:rPr lang="en-US" altLang="ko-KR" sz="1400" dirty="0" err="1">
                <a:ea typeface="+mn-lt"/>
                <a:cs typeface="+mn-lt"/>
              </a:rPr>
              <a:t>가족의</a:t>
            </a:r>
            <a:r>
              <a:rPr lang="en-US" altLang="ko-KR" sz="1400" dirty="0">
                <a:ea typeface="+mn-lt"/>
                <a:cs typeface="+mn-lt"/>
              </a:rPr>
              <a:t> </a:t>
            </a:r>
            <a:r>
              <a:rPr lang="en-US" altLang="ko-KR" sz="1400" dirty="0" err="1">
                <a:ea typeface="+mn-lt"/>
                <a:cs typeface="+mn-lt"/>
              </a:rPr>
              <a:t>품으로</a:t>
            </a:r>
            <a:r>
              <a:rPr lang="en-US" altLang="ko-KR" sz="1400" dirty="0">
                <a:ea typeface="+mn-lt"/>
                <a:cs typeface="+mn-lt"/>
              </a:rPr>
              <a:t> </a:t>
            </a:r>
            <a:r>
              <a:rPr lang="en-US" altLang="ko-KR" sz="1400" dirty="0" err="1">
                <a:ea typeface="+mn-lt"/>
                <a:cs typeface="+mn-lt"/>
              </a:rPr>
              <a:t>돌아갈</a:t>
            </a:r>
            <a:r>
              <a:rPr lang="en-US" altLang="ko-KR" sz="1400" dirty="0">
                <a:ea typeface="+mn-lt"/>
                <a:cs typeface="+mn-lt"/>
              </a:rPr>
              <a:t> 수 </a:t>
            </a:r>
            <a:r>
              <a:rPr lang="en-US" altLang="ko-KR" sz="1400" dirty="0" err="1">
                <a:ea typeface="+mn-lt"/>
                <a:cs typeface="+mn-lt"/>
              </a:rPr>
              <a:t>있도록</a:t>
            </a:r>
            <a:r>
              <a:rPr lang="en-US" altLang="ko-KR" sz="1400" dirty="0">
                <a:ea typeface="+mn-lt"/>
                <a:cs typeface="+mn-lt"/>
              </a:rPr>
              <a:t> </a:t>
            </a:r>
            <a:r>
              <a:rPr lang="en-US" altLang="ko-KR" sz="1400" dirty="0" err="1">
                <a:ea typeface="+mn-lt"/>
                <a:cs typeface="+mn-lt"/>
              </a:rPr>
              <a:t>길을</a:t>
            </a:r>
            <a:r>
              <a:rPr lang="en-US" altLang="ko-KR" sz="1400" dirty="0">
                <a:ea typeface="+mn-lt"/>
                <a:cs typeface="+mn-lt"/>
              </a:rPr>
              <a:t> </a:t>
            </a:r>
            <a:r>
              <a:rPr lang="en-US" altLang="ko-KR" sz="1400" dirty="0" err="1">
                <a:ea typeface="+mn-lt"/>
                <a:cs typeface="+mn-lt"/>
              </a:rPr>
              <a:t>열어주옵소서</a:t>
            </a:r>
            <a:r>
              <a:rPr lang="en-US" altLang="ko-KR" sz="1400" dirty="0">
                <a:ea typeface="+mn-lt"/>
                <a:cs typeface="+mn-lt"/>
              </a:rPr>
              <a:t>!</a:t>
            </a:r>
          </a:p>
          <a:p>
            <a:pPr>
              <a:buFont typeface="Arial"/>
              <a:buChar char="•"/>
            </a:pPr>
            <a:endParaRPr lang="en-US" altLang="ko-KR" sz="1400" dirty="0">
              <a:ea typeface="+mn-lt"/>
              <a:cs typeface="+mn-lt"/>
            </a:endParaRPr>
          </a:p>
          <a:p>
            <a:pPr>
              <a:buFont typeface="Arial"/>
              <a:buChar char="•"/>
            </a:pPr>
            <a:r>
              <a:rPr lang="ko-KR" altLang="en-US" sz="1400" dirty="0">
                <a:ea typeface="+mn-lt"/>
                <a:cs typeface="+mn-lt"/>
              </a:rPr>
              <a:t>뿔뿔이 흩어진 가족들이 위로와 소망을 찾을 수 있도록 기도합니다</a:t>
            </a:r>
            <a:r>
              <a:rPr lang="en-US" altLang="ko-KR" sz="1400" dirty="0">
                <a:ea typeface="+mn-lt"/>
                <a:cs typeface="+mn-lt"/>
              </a:rPr>
              <a:t>. </a:t>
            </a:r>
            <a:r>
              <a:rPr lang="en-US" altLang="ko-KR" sz="1400" dirty="0" err="1">
                <a:ea typeface="+mn-lt"/>
                <a:cs typeface="+mn-lt"/>
              </a:rPr>
              <a:t>자녀를</a:t>
            </a:r>
            <a:r>
              <a:rPr lang="en-US" altLang="ko-KR" sz="1400" dirty="0">
                <a:ea typeface="+mn-lt"/>
                <a:cs typeface="+mn-lt"/>
              </a:rPr>
              <a:t> </a:t>
            </a:r>
            <a:r>
              <a:rPr lang="en-US" altLang="ko-KR" sz="1400" dirty="0" err="1">
                <a:ea typeface="+mn-lt"/>
                <a:cs typeface="+mn-lt"/>
              </a:rPr>
              <a:t>위해</a:t>
            </a:r>
            <a:r>
              <a:rPr lang="en-US" altLang="ko-KR" sz="1400" dirty="0">
                <a:ea typeface="+mn-lt"/>
                <a:cs typeface="+mn-lt"/>
              </a:rPr>
              <a:t> </a:t>
            </a:r>
            <a:r>
              <a:rPr lang="en-US" altLang="ko-KR" sz="1400" dirty="0" err="1">
                <a:ea typeface="+mn-lt"/>
                <a:cs typeface="+mn-lt"/>
              </a:rPr>
              <a:t>노심초사하고</a:t>
            </a:r>
            <a:r>
              <a:rPr lang="en-US" altLang="ko-KR" sz="1400" dirty="0">
                <a:ea typeface="+mn-lt"/>
                <a:cs typeface="+mn-lt"/>
              </a:rPr>
              <a:t> </a:t>
            </a:r>
            <a:r>
              <a:rPr lang="en-US" altLang="ko-KR" sz="1400" dirty="0" err="1">
                <a:ea typeface="+mn-lt"/>
                <a:cs typeface="+mn-lt"/>
              </a:rPr>
              <a:t>있는</a:t>
            </a:r>
            <a:r>
              <a:rPr lang="en-US" altLang="ko-KR" sz="1400" dirty="0">
                <a:ea typeface="+mn-lt"/>
                <a:cs typeface="+mn-lt"/>
              </a:rPr>
              <a:t> </a:t>
            </a:r>
            <a:r>
              <a:rPr lang="en-US" altLang="ko-KR" sz="1400" dirty="0" err="1">
                <a:ea typeface="+mn-lt"/>
                <a:cs typeface="+mn-lt"/>
              </a:rPr>
              <a:t>부모들에게</a:t>
            </a:r>
            <a:r>
              <a:rPr lang="en-US" altLang="ko-KR" sz="1400" dirty="0">
                <a:ea typeface="+mn-lt"/>
                <a:cs typeface="+mn-lt"/>
              </a:rPr>
              <a:t> </a:t>
            </a:r>
            <a:r>
              <a:rPr lang="en-US" altLang="ko-KR" sz="1400" dirty="0" err="1">
                <a:ea typeface="+mn-lt"/>
                <a:cs typeface="+mn-lt"/>
              </a:rPr>
              <a:t>하나님의</a:t>
            </a:r>
            <a:r>
              <a:rPr lang="en-US" altLang="ko-KR" sz="1400" dirty="0">
                <a:ea typeface="+mn-lt"/>
                <a:cs typeface="+mn-lt"/>
              </a:rPr>
              <a:t> </a:t>
            </a:r>
            <a:r>
              <a:rPr lang="en-US" altLang="ko-KR" sz="1400" dirty="0" err="1">
                <a:ea typeface="+mn-lt"/>
                <a:cs typeface="+mn-lt"/>
              </a:rPr>
              <a:t>위로와</a:t>
            </a:r>
            <a:r>
              <a:rPr lang="en-US" altLang="ko-KR" sz="1400" dirty="0">
                <a:ea typeface="+mn-lt"/>
                <a:cs typeface="+mn-lt"/>
              </a:rPr>
              <a:t> </a:t>
            </a:r>
            <a:r>
              <a:rPr lang="en-US" altLang="ko-KR" sz="1400" dirty="0" err="1">
                <a:ea typeface="+mn-lt"/>
                <a:cs typeface="+mn-lt"/>
              </a:rPr>
              <a:t>긍휼함을</a:t>
            </a:r>
            <a:r>
              <a:rPr lang="en-US" altLang="ko-KR" sz="1400" dirty="0">
                <a:ea typeface="+mn-lt"/>
                <a:cs typeface="+mn-lt"/>
              </a:rPr>
              <a:t> </a:t>
            </a:r>
            <a:r>
              <a:rPr lang="en-US" altLang="ko-KR" sz="1400" dirty="0" err="1">
                <a:ea typeface="+mn-lt"/>
                <a:cs typeface="+mn-lt"/>
              </a:rPr>
              <a:t>베풀어</a:t>
            </a:r>
            <a:r>
              <a:rPr lang="en-US" altLang="ko-KR" sz="1400" dirty="0">
                <a:ea typeface="+mn-lt"/>
                <a:cs typeface="+mn-lt"/>
              </a:rPr>
              <a:t> </a:t>
            </a:r>
            <a:r>
              <a:rPr lang="en-US" altLang="ko-KR" sz="1400" dirty="0" err="1">
                <a:ea typeface="+mn-lt"/>
                <a:cs typeface="+mn-lt"/>
              </a:rPr>
              <a:t>주옵소서</a:t>
            </a:r>
            <a:r>
              <a:rPr lang="en-US" altLang="ko-KR" sz="1400" dirty="0">
                <a:ea typeface="+mn-lt"/>
                <a:cs typeface="+mn-lt"/>
              </a:rPr>
              <a:t>!</a:t>
            </a:r>
            <a:endParaRPr lang="en-US" altLang="ko-KR" sz="1400" dirty="0">
              <a:ea typeface="맑은 고딕"/>
            </a:endParaRPr>
          </a:p>
          <a:p>
            <a:pPr>
              <a:buFont typeface="Arial"/>
              <a:buChar char="•"/>
            </a:pPr>
            <a:endParaRPr lang="en-US" altLang="ko-KR" sz="1400" dirty="0">
              <a:ea typeface="+mn-lt"/>
              <a:cs typeface="+mn-lt"/>
            </a:endParaRPr>
          </a:p>
          <a:p>
            <a:pPr>
              <a:buFont typeface="Arial"/>
              <a:buChar char="•"/>
            </a:pPr>
            <a:r>
              <a:rPr lang="ko-KR" sz="1400">
                <a:ea typeface="+mn-lt"/>
                <a:cs typeface="+mn-lt"/>
              </a:rPr>
              <a:t>징집되었던 이들이 치유와 새로운 기회를 경험할 수 있도록 기도합니다.</a:t>
            </a:r>
            <a:r>
              <a:rPr lang="ko-KR" altLang="en-US" sz="1400" dirty="0">
                <a:ea typeface="+mn-lt"/>
                <a:cs typeface="+mn-lt"/>
              </a:rPr>
              <a:t> </a:t>
            </a:r>
            <a:r>
              <a:rPr lang="ko-KR" altLang="en-US" sz="1400">
                <a:ea typeface="+mn-lt"/>
                <a:cs typeface="+mn-lt"/>
              </a:rPr>
              <a:t>하나님을 전적으로 신뢰하며, 다니엘과 세친구와 같이 뜻을 세우는 용기를 주옵소서!</a:t>
            </a:r>
          </a:p>
          <a:p>
            <a:pPr>
              <a:buFont typeface="Arial"/>
              <a:buChar char="•"/>
            </a:pPr>
            <a:endParaRPr lang="ko-KR" altLang="en-US" sz="1400" dirty="0">
              <a:ea typeface="+mn-lt"/>
              <a:cs typeface="+mn-lt"/>
            </a:endParaRPr>
          </a:p>
          <a:p>
            <a:pPr>
              <a:buFont typeface="Arial"/>
              <a:buChar char="•"/>
            </a:pPr>
            <a:r>
              <a:rPr lang="ko-KR" altLang="en-US" sz="1400">
                <a:ea typeface="+mn-lt"/>
                <a:cs typeface="+mn-lt"/>
              </a:rPr>
              <a:t>가장 큰 피해를 입은 지역의 평화와 아동들의 보호를 위해 기도합니다</a:t>
            </a:r>
            <a:r>
              <a:rPr lang="en-US" altLang="ko-KR" sz="1400">
                <a:ea typeface="+mn-lt"/>
                <a:cs typeface="+mn-lt"/>
              </a:rPr>
              <a:t>.</a:t>
            </a:r>
            <a:endParaRPr lang="ko-KR" altLang="en-US"/>
          </a:p>
          <a:p>
            <a:pPr>
              <a:buFont typeface="Arial"/>
              <a:buChar char="•"/>
            </a:pPr>
            <a:endParaRPr lang="en-US" altLang="ko-KR" sz="1400" dirty="0">
              <a:ea typeface="+mn-lt"/>
              <a:cs typeface="+mn-lt"/>
            </a:endParaRPr>
          </a:p>
          <a:p>
            <a:pPr>
              <a:buFont typeface="Arial"/>
              <a:buChar char="•"/>
            </a:pPr>
            <a:r>
              <a:rPr lang="ko-KR" altLang="en-US" sz="1400" dirty="0">
                <a:ea typeface="+mn-lt"/>
                <a:cs typeface="+mn-lt"/>
              </a:rPr>
              <a:t>청소년들과 함께 사역하는 교회와 단체들에게 인도하심과 보호가 임하도록 기도합니다</a:t>
            </a:r>
            <a:r>
              <a:rPr lang="en-US" altLang="ko-KR" sz="1400" dirty="0">
                <a:ea typeface="+mn-lt"/>
                <a:cs typeface="+mn-lt"/>
              </a:rPr>
              <a:t>. </a:t>
            </a:r>
            <a:r>
              <a:rPr lang="en-US" altLang="ko-KR" sz="1400" dirty="0" err="1">
                <a:ea typeface="+mn-lt"/>
                <a:cs typeface="+mn-lt"/>
              </a:rPr>
              <a:t>지혜롭게</a:t>
            </a:r>
            <a:r>
              <a:rPr lang="en-US" altLang="ko-KR" sz="1400" dirty="0">
                <a:ea typeface="+mn-lt"/>
                <a:cs typeface="+mn-lt"/>
              </a:rPr>
              <a:t> </a:t>
            </a:r>
            <a:r>
              <a:rPr lang="en-US" altLang="ko-KR" sz="1400" dirty="0" err="1">
                <a:ea typeface="+mn-lt"/>
                <a:cs typeface="+mn-lt"/>
              </a:rPr>
              <a:t>현실을</a:t>
            </a:r>
            <a:r>
              <a:rPr lang="en-US" altLang="ko-KR" sz="1400" dirty="0">
                <a:ea typeface="+mn-lt"/>
                <a:cs typeface="+mn-lt"/>
              </a:rPr>
              <a:t> </a:t>
            </a:r>
            <a:r>
              <a:rPr lang="en-US" altLang="ko-KR" sz="1400" dirty="0" err="1">
                <a:ea typeface="+mn-lt"/>
                <a:cs typeface="+mn-lt"/>
              </a:rPr>
              <a:t>분별하게</a:t>
            </a:r>
            <a:r>
              <a:rPr lang="en-US" altLang="ko-KR" sz="1400" dirty="0">
                <a:ea typeface="+mn-lt"/>
                <a:cs typeface="+mn-lt"/>
              </a:rPr>
              <a:t> </a:t>
            </a:r>
            <a:r>
              <a:rPr lang="en-US" altLang="ko-KR" sz="1400" dirty="0" err="1">
                <a:ea typeface="+mn-lt"/>
                <a:cs typeface="+mn-lt"/>
              </a:rPr>
              <a:t>하시고</a:t>
            </a:r>
            <a:r>
              <a:rPr lang="en-US" altLang="ko-KR" sz="1400" dirty="0">
                <a:ea typeface="+mn-lt"/>
                <a:cs typeface="+mn-lt"/>
              </a:rPr>
              <a:t>, </a:t>
            </a:r>
            <a:r>
              <a:rPr lang="en-US" altLang="ko-KR" sz="1400" dirty="0" err="1">
                <a:ea typeface="+mn-lt"/>
                <a:cs typeface="+mn-lt"/>
              </a:rPr>
              <a:t>하나됨의</a:t>
            </a:r>
            <a:r>
              <a:rPr lang="en-US" altLang="ko-KR" sz="1400" dirty="0">
                <a:ea typeface="+mn-lt"/>
                <a:cs typeface="+mn-lt"/>
              </a:rPr>
              <a:t> </a:t>
            </a:r>
            <a:r>
              <a:rPr lang="en-US" altLang="ko-KR" sz="1400" dirty="0" err="1">
                <a:ea typeface="+mn-lt"/>
                <a:cs typeface="+mn-lt"/>
              </a:rPr>
              <a:t>은혜를</a:t>
            </a:r>
            <a:r>
              <a:rPr lang="en-US" altLang="ko-KR" sz="1400" dirty="0">
                <a:ea typeface="+mn-lt"/>
                <a:cs typeface="+mn-lt"/>
              </a:rPr>
              <a:t> </a:t>
            </a:r>
            <a:r>
              <a:rPr lang="en-US" altLang="ko-KR" sz="1400" dirty="0" err="1">
                <a:ea typeface="+mn-lt"/>
                <a:cs typeface="+mn-lt"/>
              </a:rPr>
              <a:t>주옵소서</a:t>
            </a:r>
            <a:r>
              <a:rPr lang="en-US" altLang="ko-KR" sz="1400" dirty="0">
                <a:ea typeface="+mn-lt"/>
                <a:cs typeface="+mn-lt"/>
              </a:rPr>
              <a:t>!</a:t>
            </a:r>
            <a:endParaRPr lang="en-US" altLang="ko-KR" sz="1400" dirty="0">
              <a:ea typeface="맑은 고딕"/>
            </a:endParaRPr>
          </a:p>
          <a:p>
            <a:pPr>
              <a:buFont typeface="Arial"/>
              <a:buChar char="•"/>
            </a:pPr>
            <a:endParaRPr lang="en-US" altLang="ko-KR" sz="1400" dirty="0">
              <a:ea typeface="+mn-lt"/>
              <a:cs typeface="+mn-lt"/>
            </a:endParaRPr>
          </a:p>
          <a:p>
            <a:pPr>
              <a:buFont typeface="Arial"/>
              <a:buChar char="•"/>
            </a:pPr>
            <a:r>
              <a:rPr lang="ko-KR" sz="1400">
                <a:ea typeface="+mn-lt"/>
                <a:cs typeface="+mn-lt"/>
              </a:rPr>
              <a:t>콜롬비아에 진실과 정의</a:t>
            </a:r>
            <a:r>
              <a:rPr lang="en-US" altLang="ko-KR" sz="1400">
                <a:ea typeface="+mn-lt"/>
                <a:cs typeface="+mn-lt"/>
              </a:rPr>
              <a:t>,</a:t>
            </a:r>
            <a:r>
              <a:rPr lang="ko-KR" sz="1400">
                <a:ea typeface="+mn-lt"/>
                <a:cs typeface="+mn-lt"/>
              </a:rPr>
              <a:t> 화해가 진전될 수 있도록 기도합니다.</a:t>
            </a:r>
            <a:endParaRPr lang="ko-KR"/>
          </a:p>
        </p:txBody>
      </p:sp>
    </p:spTree>
    <p:extLst>
      <p:ext uri="{BB962C8B-B14F-4D97-AF65-F5344CB8AC3E}">
        <p14:creationId xmlns:p14="http://schemas.microsoft.com/office/powerpoint/2010/main" val="257929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a:t>박해 받는 교회를 위한 기도가 이 땅에 요원의 불길처럼 뜨겁게 일어나기를 기도합니다</a:t>
            </a:r>
            <a:r>
              <a:rPr lang="en-US" altLang="ko-KR" sz="1499"/>
              <a:t>.</a:t>
            </a:r>
            <a:endParaRPr lang="ko-KR" altLang="en-US" sz="1499"/>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1524000" y="1600845"/>
            <a:ext cx="3067109" cy="394964"/>
          </a:xfrm>
        </p:spPr>
        <p:txBody>
          <a:bodyPr rtlCol="0">
            <a:normAutofit/>
          </a:bodyPr>
          <a:lstStyle/>
          <a:p>
            <a:pPr rtl="0"/>
            <a:r>
              <a:rPr lang="ko-KR" altLang="en-US" sz="105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1524001" y="1948540"/>
            <a:ext cx="3067110" cy="1561696"/>
          </a:xfrm>
        </p:spPr>
        <p:txBody>
          <a:bodyPr rtlCol="0">
            <a:noAutofit/>
          </a:bodyPr>
          <a:lstStyle/>
          <a:p>
            <a:pPr marL="0" indent="0" algn="just">
              <a:buNone/>
            </a:pPr>
            <a:r>
              <a:rPr lang="ko-KR" altLang="en-US" sz="1000"/>
              <a:t>오픈도어 </a:t>
            </a:r>
            <a:r>
              <a:rPr lang="en-US" altLang="ko-KR" sz="1000"/>
              <a:t>1,300</a:t>
            </a:r>
            <a:r>
              <a:rPr lang="ko-KR" altLang="en-US" sz="1000"/>
              <a:t>여 명의 사역자들이 </a:t>
            </a:r>
            <a:r>
              <a:rPr lang="ko-KR" altLang="en-US" sz="1000" err="1"/>
              <a:t>브라더</a:t>
            </a:r>
            <a:r>
              <a:rPr lang="ko-KR" altLang="en-US" sz="1000"/>
              <a:t> </a:t>
            </a:r>
            <a:r>
              <a:rPr lang="ko-KR" altLang="en-US" sz="1000" err="1"/>
              <a:t>앤드류의</a:t>
            </a:r>
            <a:r>
              <a:rPr lang="ko-KR" altLang="en-US" sz="1000"/>
              <a:t> 길을 따라 믿음과 용기를 잃지 않고</a:t>
            </a:r>
            <a:r>
              <a:rPr lang="en-US" altLang="ko-KR" sz="1000"/>
              <a:t>, </a:t>
            </a:r>
            <a:r>
              <a:rPr lang="ko-KR" altLang="en-US" sz="1000"/>
              <a:t>겸손하게 박해 받는 교회를 잘 섬길 수 있게 </a:t>
            </a:r>
            <a:r>
              <a:rPr lang="ko-KR" altLang="en-US" sz="1000" err="1"/>
              <a:t>하옵소서</a:t>
            </a:r>
            <a:r>
              <a:rPr lang="en-US" altLang="ko-KR" sz="1000"/>
              <a:t>! </a:t>
            </a:r>
            <a:r>
              <a:rPr lang="ko-KR" altLang="en-US" sz="1000"/>
              <a:t>예수의 제자의 길을 끝까지 걸어가게 </a:t>
            </a:r>
            <a:r>
              <a:rPr lang="ko-KR" altLang="en-US" sz="1000" err="1"/>
              <a:t>하옵소서</a:t>
            </a:r>
            <a:r>
              <a:rPr lang="en-US" altLang="ko-KR" sz="1000"/>
              <a:t>!</a:t>
            </a:r>
          </a:p>
          <a:p>
            <a:pPr marL="0" indent="0" algn="just">
              <a:buNone/>
            </a:pPr>
            <a:r>
              <a:rPr lang="ko-KR" altLang="en-US" sz="1000" err="1"/>
              <a:t>화요기도모임을</a:t>
            </a:r>
            <a:r>
              <a:rPr lang="ko-KR" altLang="en-US" sz="1000"/>
              <a:t> 지키는 기도용사들을 축복하시고</a:t>
            </a:r>
            <a:r>
              <a:rPr lang="en-US" altLang="ko-KR" sz="1000"/>
              <a:t>, </a:t>
            </a:r>
            <a:r>
              <a:rPr lang="ko-KR" altLang="en-US" sz="1000"/>
              <a:t>각 가정마다</a:t>
            </a:r>
            <a:r>
              <a:rPr lang="en-US" altLang="ko-KR" sz="1000"/>
              <a:t> </a:t>
            </a:r>
            <a:r>
              <a:rPr lang="ko-KR" altLang="en-US" sz="1000"/>
              <a:t>하나님의 부르심의 소망이 밝게 빛나게 하시고</a:t>
            </a:r>
            <a:r>
              <a:rPr lang="en-US" altLang="ko-KR" sz="1000"/>
              <a:t>, </a:t>
            </a:r>
            <a:r>
              <a:rPr lang="ko-KR" altLang="en-US" sz="1000"/>
              <a:t>부르짖는 간구를 들으시며</a:t>
            </a:r>
            <a:r>
              <a:rPr lang="en-US" altLang="ko-KR" sz="1000"/>
              <a:t>, </a:t>
            </a:r>
            <a:r>
              <a:rPr lang="ko-KR" altLang="en-US" sz="1000"/>
              <a:t>일평생 주님을 영화롭게 하는 거룩한 삶이 되게 </a:t>
            </a:r>
            <a:r>
              <a:rPr lang="ko-KR" altLang="en-US" sz="1000" err="1"/>
              <a:t>하옵소서</a:t>
            </a:r>
            <a:endParaRPr lang="en-US" altLang="ko-KR" sz="100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635311" cy="394964"/>
          </a:xfrm>
        </p:spPr>
        <p:txBody>
          <a:bodyPr vert="horz" lIns="91440" tIns="45720" rIns="91440" bIns="45720" rtlCol="0" anchor="t">
            <a:noAutofit/>
          </a:bodyPr>
          <a:lstStyle/>
          <a:p>
            <a:r>
              <a:rPr lang="ko-KR" altLang="en-US" sz="1050" i="1" err="1">
                <a:solidFill>
                  <a:schemeClr val="tx1"/>
                </a:solidFill>
                <a:latin typeface="+mj-lt"/>
                <a:ea typeface="맑은 고딕"/>
              </a:rPr>
              <a:t>어라이즈</a:t>
            </a:r>
            <a:r>
              <a:rPr lang="ko-KR" altLang="en-US" sz="1050" i="1">
                <a:solidFill>
                  <a:schemeClr val="tx1"/>
                </a:solidFill>
                <a:latin typeface="+mj-lt"/>
                <a:ea typeface="맑은 고딕"/>
              </a:rPr>
              <a:t> 아프리카 100만 청원을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69791" y="1948540"/>
            <a:ext cx="2693194" cy="1710785"/>
          </a:xfrm>
        </p:spPr>
        <p:txBody>
          <a:bodyPr vert="horz" lIns="91440" tIns="45720" rIns="91440" bIns="45720" rtlCol="0" anchor="t">
            <a:noAutofit/>
          </a:bodyPr>
          <a:lstStyle/>
          <a:p>
            <a:pPr marL="0" indent="0" algn="just">
              <a:buNone/>
            </a:pPr>
            <a:r>
              <a:rPr lang="ko-KR" altLang="en-US" sz="1000">
                <a:latin typeface="맑은 고딕"/>
                <a:ea typeface="맑은 고딕"/>
              </a:rPr>
              <a:t>2026년까지 전세계적으로 SSA 교회와 성도들을 위한 100만명 청원운동이 진행되고 있습니다. 한국오픈도어는 2만명 참여를 목표로 교회와 성도들의 참여를 독려하고 있습니다. </a:t>
            </a:r>
            <a:endParaRPr lang="ko-KR" altLang="en-US" sz="1000"/>
          </a:p>
          <a:p>
            <a:pPr marL="0" indent="0" algn="just">
              <a:buNone/>
            </a:pPr>
            <a:r>
              <a:rPr lang="ko-KR" altLang="en-US" sz="1000">
                <a:latin typeface="맑은 고딕"/>
                <a:ea typeface="맑은 고딕"/>
              </a:rPr>
              <a:t>한국교회 성도들의 참여도 점점 확대되고 있습니다. 더 많은 성도들이 참여할 수 있도록 교회의 문을 열어 주옵소서! </a:t>
            </a:r>
            <a:endParaRPr lang="ko-KR" altLang="en-US" sz="1000"/>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641670" y="1600845"/>
            <a:ext cx="3026328" cy="394964"/>
          </a:xfrm>
        </p:spPr>
        <p:txBody>
          <a:bodyPr vert="horz" lIns="91440" tIns="45720" rIns="91440" bIns="45720" rtlCol="0" anchor="t">
            <a:normAutofit/>
          </a:bodyPr>
          <a:lstStyle/>
          <a:p>
            <a:r>
              <a:rPr lang="ko-KR" altLang="en-US" sz="1050">
                <a:solidFill>
                  <a:schemeClr val="tx1"/>
                </a:solidFill>
                <a:latin typeface="맑은 고딕"/>
                <a:ea typeface="맑은 고딕"/>
              </a:rPr>
              <a:t>오픈도어 대사들을 위하여</a:t>
            </a:r>
          </a:p>
          <a:p>
            <a:pPr rtl="0"/>
            <a:endParaRPr lang="ko-KR" altLang="en-US" sz="1050" i="1">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577749" y="1948539"/>
            <a:ext cx="3090249" cy="1710785"/>
          </a:xfrm>
        </p:spPr>
        <p:txBody>
          <a:bodyPr vert="horz" lIns="91440" tIns="45720" rIns="91440" bIns="45720" rtlCol="0" anchor="t">
            <a:noAutofit/>
          </a:bodyPr>
          <a:lstStyle/>
          <a:p>
            <a:pPr marL="0" indent="0" algn="just">
              <a:buNone/>
            </a:pPr>
            <a:r>
              <a:rPr lang="ko-KR" altLang="en-US" sz="1000">
                <a:latin typeface="roboto"/>
                <a:ea typeface="맑은 고딕"/>
                <a:cs typeface="roboto"/>
              </a:rPr>
              <a:t>총 15분이 오픈도어 기도학교를 수료하여 오픈도어 대사로 위촉되었습니다. </a:t>
            </a:r>
            <a:r>
              <a:rPr lang="ko-KR" altLang="en-US" sz="1000" err="1">
                <a:latin typeface="roboto"/>
                <a:ea typeface="맑은 고딕"/>
                <a:cs typeface="roboto"/>
              </a:rPr>
              <a:t>브라더</a:t>
            </a:r>
            <a:r>
              <a:rPr lang="ko-KR" altLang="en-US" sz="1000">
                <a:latin typeface="roboto"/>
                <a:ea typeface="맑은 고딕"/>
                <a:cs typeface="roboto"/>
              </a:rPr>
              <a:t> </a:t>
            </a:r>
            <a:r>
              <a:rPr lang="ko-KR" altLang="en-US" sz="1000" err="1">
                <a:latin typeface="roboto"/>
                <a:ea typeface="맑은 고딕"/>
                <a:cs typeface="roboto"/>
              </a:rPr>
              <a:t>앤드류와</a:t>
            </a:r>
            <a:r>
              <a:rPr lang="ko-KR" altLang="en-US" sz="1000">
                <a:latin typeface="roboto"/>
                <a:ea typeface="맑은 고딕"/>
                <a:cs typeface="roboto"/>
              </a:rPr>
              <a:t> 개척자들이 가졌던 신앙의 유산을 마음에 새기고</a:t>
            </a:r>
            <a:r>
              <a:rPr lang="en-US" altLang="ko-KR" sz="1000">
                <a:latin typeface="roboto"/>
                <a:ea typeface="맑은 고딕"/>
                <a:cs typeface="roboto"/>
              </a:rPr>
              <a:t>, </a:t>
            </a:r>
            <a:r>
              <a:rPr lang="ko-KR" altLang="en-US" sz="1000">
                <a:latin typeface="roboto"/>
                <a:ea typeface="맑은 고딕"/>
                <a:cs typeface="roboto"/>
              </a:rPr>
              <a:t>오픈도어 기도용사로서 그리고 교회와 성도들을 일깨우는 오픈도어 대사로서 사명을 잘 감당하게 하시기를 기도합니다.</a:t>
            </a:r>
          </a:p>
          <a:p>
            <a:pPr marL="0" indent="0" algn="just">
              <a:buNone/>
            </a:pPr>
            <a:r>
              <a:rPr lang="ko-KR" altLang="en-US" sz="1000">
                <a:latin typeface="roboto"/>
                <a:ea typeface="맑은 고딕"/>
                <a:cs typeface="roboto"/>
              </a:rPr>
              <a:t>또한, 이 세상에 보냄을 받은 빛의 전사로서 영적전쟁에서 날마다 승리하게 </a:t>
            </a:r>
            <a:r>
              <a:rPr lang="ko-KR" altLang="en-US" sz="1000" err="1">
                <a:latin typeface="roboto"/>
                <a:ea typeface="맑은 고딕"/>
                <a:cs typeface="roboto"/>
              </a:rPr>
              <a:t>하옵소서</a:t>
            </a:r>
            <a:r>
              <a:rPr lang="ko-KR" altLang="en-US" sz="1000">
                <a:latin typeface="roboto"/>
                <a:ea typeface="맑은 고딕"/>
                <a:cs typeface="roboto"/>
              </a:rPr>
              <a:t>! </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r>
              <a:rPr lang="en-US" altLang="ko-KR">
                <a:latin typeface="맑은 고딕" panose="020B0503020000020004" pitchFamily="50" charset="-127"/>
                <a:ea typeface="맑은 고딕" panose="020B0503020000020004" pitchFamily="50" charset="-127"/>
              </a:rPr>
              <a:t>29/4/2025</a:t>
            </a:r>
            <a:endParaRPr lang="ko-KR" altLang="en-US">
              <a:latin typeface="맑은 고딕" panose="020B0503020000020004" pitchFamily="50" charset="-127"/>
              <a:ea typeface="맑은 고딕" panose="020B0503020000020004" pitchFamily="50" charset="-127"/>
            </a:endParaRPr>
          </a:p>
        </p:txBody>
      </p:sp>
      <p:pic>
        <p:nvPicPr>
          <p:cNvPr id="4" name="그림 3">
            <a:hlinkClick r:id="rId3"/>
            <a:extLst>
              <a:ext uri="{FF2B5EF4-FFF2-40B4-BE49-F238E27FC236}">
                <a16:creationId xmlns:a16="http://schemas.microsoft.com/office/drawing/2014/main" id="{39785755-48D4-FFA8-0D86-3FFB1A0C16E2}"/>
              </a:ext>
            </a:extLst>
          </p:cNvPr>
          <p:cNvPicPr>
            <a:picLocks noChangeAspect="1"/>
          </p:cNvPicPr>
          <p:nvPr/>
        </p:nvPicPr>
        <p:blipFill>
          <a:blip r:embed="rId4">
            <a:extLst>
              <a:ext uri="{28A0092B-C50C-407E-A947-70E740481C1C}">
                <a14:useLocalDpi xmlns:a14="http://schemas.microsoft.com/office/drawing/2010/main" val="0"/>
              </a:ext>
            </a:extLst>
          </a:blip>
          <a:srcRect t="26059" b="26059"/>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73386" y="3840526"/>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hoji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와이드스크린</PresentationFormat>
  <Slides>18</Slides>
  <Notes>12</Notes>
  <HiddenSlides>0</HiddenSlides>
  <ScaleCrop>false</ScaleCrop>
  <HeadingPairs>
    <vt:vector size="4" baseType="variant">
      <vt:variant>
        <vt:lpstr>테마</vt:lpstr>
      </vt:variant>
      <vt:variant>
        <vt:i4>3</vt:i4>
      </vt:variant>
      <vt:variant>
        <vt:lpstr>슬라이드 제목</vt:lpstr>
      </vt:variant>
      <vt:variant>
        <vt:i4>18</vt:i4>
      </vt:variant>
    </vt:vector>
  </HeadingPairs>
  <TitlesOfParts>
    <vt:vector size="21" baseType="lpstr">
      <vt:lpstr>Office 테마</vt:lpstr>
      <vt:lpstr>Office 테마</vt:lpstr>
      <vt:lpstr>ShojiVTI</vt:lpstr>
      <vt:lpstr>Prayer Meeting  for Persecuted Church Worldwide 박해받는 교회를 위한 화요기도모임</vt:lpstr>
      <vt:lpstr>어린이 영상 : 박해이해</vt:lpstr>
      <vt:lpstr>약1:22</vt:lpstr>
      <vt:lpstr>PowerPoint 프레젠테이션</vt:lpstr>
      <vt:lpstr>OPEN DOORS CORE VALUE/핵심가치</vt:lpstr>
      <vt:lpstr>"만약 우리가 이 영화를 만든다면 하나님이 아니라 오픈도어가 신뢰를 얻게 될 것입니다. 이 말은 대단히 중요합니다. 박해 받는 교회를 돕는 우리 사역의 규모나 우리가 해 온 일을 자랑하기 시작하는 것은 매우 위험합니다. 오픈도어가 하는 모든 일에 대해 하나님께서 모든 영광을 받으시 길 소망합니다."   "If we do that, Open Doors will get the credit, not God. This is very important! There's danger when we start to boast about the size of our ministry to the Persecuted Church or what we've done. We want God to receive All glory for everything we do."  - 요한 컴패년-</vt:lpstr>
      <vt:lpstr>어라이즈 아프리카 청원</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박해 받는 교회를 위한 기도가 이 땅에 요원의 불길처럼 뜨겁게 일어나기를 기도합니다.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revision>2950</cp:revision>
  <dcterms:created xsi:type="dcterms:W3CDTF">2024-07-08T04:53:18Z</dcterms:created>
  <dcterms:modified xsi:type="dcterms:W3CDTF">2026-04-07T02:39:44Z</dcterms:modified>
</cp:coreProperties>
</file>