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4"/>
  </p:notesMasterIdLst>
  <p:handoutMasterIdLst>
    <p:handoutMasterId r:id="rId15"/>
  </p:handoutMasterIdLst>
  <p:sldIdLst>
    <p:sldId id="306" r:id="rId5"/>
    <p:sldId id="307" r:id="rId6"/>
    <p:sldId id="308" r:id="rId7"/>
    <p:sldId id="314" r:id="rId8"/>
    <p:sldId id="315" r:id="rId9"/>
    <p:sldId id="316" r:id="rId10"/>
    <p:sldId id="318" r:id="rId11"/>
    <p:sldId id="319" r:id="rId12"/>
    <p:sldId id="311" r:id="rId13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4967" autoAdjust="0"/>
  </p:normalViewPr>
  <p:slideViewPr>
    <p:cSldViewPr snapToGrid="0">
      <p:cViewPr>
        <p:scale>
          <a:sx n="226" d="100"/>
          <a:sy n="226" d="100"/>
        </p:scale>
        <p:origin x="-3918" y="-241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+mj-lt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893A7-208D-49A2-ADF3-6D51FF1E3A67}" type="datetime1">
              <a:rPr lang="ko-KR" altLang="en-US" smtClean="0">
                <a:latin typeface="+mj-lt"/>
              </a:rPr>
              <a:t>2022-03-14</a:t>
            </a:fld>
            <a:endParaRPr lang="ko-KR" altLang="en-US" dirty="0">
              <a:latin typeface="+mj-lt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+mj-lt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C9CB7-07FF-4D57-AB49-9C3B8C50138F}" type="slidenum">
              <a:rPr lang="en-US" altLang="ko-KR" smtClean="0">
                <a:latin typeface="+mj-lt"/>
              </a:rPr>
              <a:t>‹#›</a:t>
            </a:fld>
            <a:endParaRPr lang="ko-KR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97970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88382B4-BA11-4387-BBF0-6A871BD5BB3D}" type="datetime1">
              <a:rPr lang="ko-KR" altLang="en-US" smtClean="0"/>
              <a:pPr/>
              <a:t>2022-03-14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5939589-3E79-4C82-AA4A-FE78234FAA5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4026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9477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US" altLang="ko-KR" smtClean="0">
                <a:latin typeface="+mj-ea"/>
                <a:ea typeface="+mj-ea"/>
              </a:rPr>
              <a:t>3</a:t>
            </a:fld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52753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US" altLang="ko-KR" smtClean="0">
                <a:latin typeface="+mj-ea"/>
                <a:ea typeface="+mj-ea"/>
              </a:rPr>
              <a:t>9</a:t>
            </a:fld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91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2 슬라이드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cxnSp>
        <p:nvCxnSpPr>
          <p:cNvPr id="9" name="직선 연결선(S)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그래픽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그래픽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그래픽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만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직함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1" name="그래픽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그래픽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그래픽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28600"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457200"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685800"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cxnSp>
        <p:nvCxnSpPr>
          <p:cNvPr id="9" name="직선 연결선(S)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그래픽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그래픽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구역 머리글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4" name="그래픽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그래픽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그래픽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그래픽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그래픽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그래픽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제목 및 콘텐츠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직함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sp>
        <p:nvSpPr>
          <p:cNvPr id="9" name="그래픽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그래픽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두 개의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그래픽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그래픽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그래픽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defRPr sz="140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래픽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그래픽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그래픽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그래픽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그래픽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그래픽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텍스트 개체 틀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7" name="내용 개체 틀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defRPr sz="160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직함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0" name="그림 개체 틀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1" name="그림 개체 틀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만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그림 개체 틀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2" name="그림 개체 틀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1" name="그림 개체 틀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30" name="그림 개체 틀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  <p:sp>
        <p:nvSpPr>
          <p:cNvPr id="8" name="그래픽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그래픽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그래픽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  <p:cxnSp>
        <p:nvCxnSpPr>
          <p:cNvPr id="5" name="직선 연결선(S)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en-US" altLang="ko-KR" noProof="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 dirty="0"/>
              <a:t>마스터 텍스트 스타일을 편집하려면 클릭하세요</a:t>
            </a:r>
            <a:r>
              <a:rPr lang="en-US" altLang="ko-KR" noProof="0" dirty="0"/>
              <a:t>.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9/3/20XX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DA9DAA-006C-4F4B-980E-E3DF019B24E2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G_E39ZYAj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62c5X_hY5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humangle.org/chibok-community-loses-15-girls-to-another-abduction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7" y="594360"/>
            <a:ext cx="7172693" cy="284378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박해받는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교회를 위한 오픈도어 기도회</a:t>
            </a:r>
            <a:b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opendoors</a:t>
            </a:r>
            <a:r>
              <a:rPr lang="en-US" altLang="ko-KR" sz="2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prayer meeting </a:t>
            </a:r>
            <a:br>
              <a:rPr lang="en-US" altLang="ko-KR" sz="22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for persecuted church</a:t>
            </a:r>
            <a:endParaRPr lang="ko-KR" altLang="en-US" sz="2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sz="20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en-US" altLang="ko-KR" dirty="0"/>
              <a:t>22.3.14</a:t>
            </a:r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DDBBC93-70DF-4E4E-98E3-0812418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기도회순서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algn="r" rtl="0"/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</a:p>
          <a:p>
            <a:pPr algn="r" rtl="0"/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말씀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  <a:p>
            <a:pPr algn="r" rtl="0"/>
            <a:r>
              <a:rPr lang="ko-KR" altLang="en-US" dirty="0"/>
              <a:t>나눔</a:t>
            </a:r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  <a:p>
            <a:pPr algn="r" rtl="0"/>
            <a:r>
              <a:rPr lang="ko-KR" altLang="en-US" dirty="0"/>
              <a:t>기도</a:t>
            </a:r>
            <a:r>
              <a:rPr lang="ko-KR" altLang="en-US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endParaRPr lang="ko-KR" altLang="en-US" sz="18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일몰 중인 산">
            <a:hlinkClick r:id="rId3"/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/>
          <a:stretch/>
        </p:blipFill>
        <p:spPr/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C25F72-F9A7-42F9-9720-0801ED7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14/3/2022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EEDFC2F-FF0A-4EC9-A0BB-0AA2B1E6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기도용사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>
            <a:hlinkClick r:id="rId3"/>
            <a:extLst>
              <a:ext uri="{FF2B5EF4-FFF2-40B4-BE49-F238E27FC236}">
                <a16:creationId xmlns:a16="http://schemas.microsoft.com/office/drawing/2014/main" id="{B53D1AAB-32B2-4F04-828F-AB1C758AF0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l="18591" r="25408" b="-3"/>
          <a:stretch/>
        </p:blipFill>
        <p:spPr>
          <a:xfrm>
            <a:off x="1366432" y="2530058"/>
            <a:ext cx="3707972" cy="3707971"/>
          </a:xfrm>
          <a:noFill/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936" y="585216"/>
            <a:ext cx="5833872" cy="227685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기도의 힘</a:t>
            </a:r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9" name="날짜 개체 틀 8">
            <a:extLst>
              <a:ext uri="{FF2B5EF4-FFF2-40B4-BE49-F238E27FC236}">
                <a16:creationId xmlns:a16="http://schemas.microsoft.com/office/drawing/2014/main" id="{D45C472E-4078-40A0-83A2-652E8356ED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ko-KR" dirty="0"/>
              <a:t>14/3/2022</a:t>
            </a:r>
          </a:p>
        </p:txBody>
      </p:sp>
      <p:sp>
        <p:nvSpPr>
          <p:cNvPr id="10" name="바닥글 개체 틀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 dirty="0"/>
              <a:t>기도의 힘</a:t>
            </a:r>
          </a:p>
        </p:txBody>
      </p:sp>
      <p:sp>
        <p:nvSpPr>
          <p:cNvPr id="11" name="슬라이드 번호 개체 틀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US" altLang="ko-KR" smtClean="0"/>
              <a:pPr rtl="0">
                <a:spcAft>
                  <a:spcPts val="600"/>
                </a:spcAft>
              </a:pPr>
              <a:t>3</a:t>
            </a:fld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우리가 여러분을 위해 할 수 있는 일이 무엇일까요</a:t>
            </a:r>
            <a:r>
              <a:rPr lang="en-US" altLang="ko-KR" dirty="0"/>
              <a:t>?</a:t>
            </a:r>
          </a:p>
          <a:p>
            <a:pPr rtl="0"/>
            <a:r>
              <a:rPr lang="ko-KR" altLang="en-US" dirty="0"/>
              <a:t>다른 사람들에게 기도를 요청해 주세요</a:t>
            </a:r>
            <a:r>
              <a:rPr lang="en-US" altLang="ko-KR" dirty="0"/>
              <a:t>!</a:t>
            </a:r>
          </a:p>
          <a:p>
            <a:pPr rtl="0"/>
            <a:r>
              <a:rPr lang="ko-KR" altLang="en-US" dirty="0"/>
              <a:t>우리를 위해 기도해 주세요</a:t>
            </a:r>
            <a:r>
              <a:rPr lang="en-US" altLang="ko-KR" dirty="0"/>
              <a:t>!</a:t>
            </a:r>
          </a:p>
          <a:p>
            <a:pPr rtl="0"/>
            <a:r>
              <a:rPr lang="en-US" altLang="ko-KR" dirty="0"/>
              <a:t>By Brother</a:t>
            </a:r>
            <a:r>
              <a:rPr lang="ko-KR" altLang="en-US" dirty="0"/>
              <a:t> </a:t>
            </a:r>
            <a:r>
              <a:rPr lang="en-US" altLang="ko-KR" dirty="0"/>
              <a:t>Andrew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FB1B2F83-E04C-4945-A93B-F23B089C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Core</a:t>
            </a:r>
            <a:r>
              <a:rPr lang="ko-KR" altLang="en-US" dirty="0"/>
              <a:t> </a:t>
            </a:r>
            <a:r>
              <a:rPr lang="en-US" altLang="ko-KR" dirty="0"/>
              <a:t>value2</a:t>
            </a:r>
            <a:endParaRPr lang="ko-KR" alt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F0CF78-C698-41E8-85B1-5094CB3E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72CEB6-D4BE-4759-B23B-037B990D7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noProof="0" dirty="0"/>
              <a:t>핵심가치</a:t>
            </a:r>
            <a:r>
              <a:rPr lang="en-US" altLang="ko-KR" noProof="0" dirty="0"/>
              <a:t>1</a:t>
            </a:r>
            <a:endParaRPr lang="ko-KR" altLang="en-US" noProof="0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8F88D1-9B62-4859-BF54-8AAB6436B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altLang="ko-KR" noProof="0" smtClean="0"/>
              <a:pPr/>
              <a:t>4</a:t>
            </a:fld>
            <a:endParaRPr lang="ko-KR" altLang="en-US" noProof="0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0120FBB-7E72-4FC4-ABCE-F1C67D82C7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고전</a:t>
            </a:r>
            <a:r>
              <a:rPr lang="en-US" altLang="ko-KR" dirty="0"/>
              <a:t>12:27</a:t>
            </a:r>
          </a:p>
          <a:p>
            <a:r>
              <a:rPr lang="ko-KR" altLang="en-US" dirty="0"/>
              <a:t>너희는 그리스도의 몸이요 지체의 각 부분이라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We are part of Body of Christ;</a:t>
            </a:r>
          </a:p>
          <a:p>
            <a:r>
              <a:rPr lang="en-US" altLang="ko-KR" dirty="0"/>
              <a:t>A people to people </a:t>
            </a:r>
            <a:r>
              <a:rPr lang="en-US" altLang="ko-KR" dirty="0" err="1"/>
              <a:t>people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3" name="그림 개체 틀 12" descr="텍스트, 사람, 실내이(가) 표시된 사진&#10;&#10;자동 생성된 설명">
            <a:extLst>
              <a:ext uri="{FF2B5EF4-FFF2-40B4-BE49-F238E27FC236}">
                <a16:creationId xmlns:a16="http://schemas.microsoft.com/office/drawing/2014/main" id="{DC50F96A-8C85-4DE0-B4DE-A312A89367C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5118" r="51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530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사람, 남자, 실내이(가) 표시된 사진&#10;&#10;자동 생성된 설명">
            <a:extLst>
              <a:ext uri="{FF2B5EF4-FFF2-40B4-BE49-F238E27FC236}">
                <a16:creationId xmlns:a16="http://schemas.microsoft.com/office/drawing/2014/main" id="{591B5D92-F5EC-4132-9B0B-E0F21A2B7B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469" r="16469"/>
          <a:stretch>
            <a:fillRect/>
          </a:stretch>
        </p:blipFill>
        <p:spPr>
          <a:xfrm>
            <a:off x="7451725" y="1665288"/>
            <a:ext cx="4267200" cy="4267200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52646B81-1E37-442C-B5BA-33C1D0134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anchor="b">
            <a:normAutofit/>
          </a:bodyPr>
          <a:lstStyle/>
          <a:p>
            <a:r>
              <a:rPr lang="ko-KR" altLang="en-US" sz="3800" dirty="0"/>
              <a:t>나눔</a:t>
            </a:r>
            <a:r>
              <a:rPr lang="en-US" altLang="ko-KR" sz="3800" dirty="0"/>
              <a:t>3</a:t>
            </a:r>
            <a:br>
              <a:rPr lang="en-US" altLang="ko-KR" sz="3800" dirty="0"/>
            </a:br>
            <a:r>
              <a:rPr lang="en-US" altLang="ko-KR" sz="3800" dirty="0"/>
              <a:t>sharing</a:t>
            </a:r>
            <a:endParaRPr lang="ko-KR" altLang="en-US" sz="3800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36B8D2B-8F6A-5E8C-71A1-17DB16B93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우리는 서로 필요로 한다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우리는 서로 보살핀다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우리는 서로를 위해 기도한다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우리 중 한 부분이 고통받으면</a:t>
            </a:r>
            <a:r>
              <a:rPr lang="en-US" altLang="ko-KR" dirty="0"/>
              <a:t>, </a:t>
            </a:r>
            <a:r>
              <a:rPr lang="ko-KR" altLang="en-US" dirty="0"/>
              <a:t>모든 지체가 고통받는다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/>
              <a:t>우리는 서로 존중한다</a:t>
            </a:r>
            <a:r>
              <a:rPr lang="en-US" altLang="ko-KR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1D8F0B-33FF-40C3-9D21-2797686BA4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3E79B8-D222-4FD6-A386-489B26D5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/>
              <a:t>기도용사들의 나눔</a:t>
            </a:r>
            <a:endParaRPr lang="ko-KR" altLang="en-US" noProof="0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774598-2BA6-4CC3-B51D-9B97050D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altLang="ko-KR" noProof="0" smtClean="0"/>
              <a:pPr>
                <a:spcAft>
                  <a:spcPts val="600"/>
                </a:spcAft>
              </a:pPr>
              <a:t>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759640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 descr="대지, 자동차, 건물, 실외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47FA7A72-EC08-4B5E-9F83-BF4D545433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5001" r="-2" b="-2"/>
          <a:stretch/>
        </p:blipFill>
        <p:spPr>
          <a:xfrm>
            <a:off x="7451965" y="1665520"/>
            <a:ext cx="4266960" cy="4266968"/>
          </a:xfrm>
          <a:noFill/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576127B2-1E9D-46D5-81AA-92B6DCF30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anchor="b">
            <a:normAutofit/>
          </a:bodyPr>
          <a:lstStyle/>
          <a:p>
            <a:r>
              <a:rPr lang="ko-KR" altLang="en-US" sz="2600"/>
              <a:t>기도</a:t>
            </a:r>
            <a:r>
              <a:rPr lang="en-US" altLang="ko-KR" sz="2600"/>
              <a:t>4</a:t>
            </a:r>
            <a:r>
              <a:rPr lang="en-US" altLang="ko-KR" sz="2600" b="1" i="0">
                <a:effectLst/>
              </a:rPr>
              <a:t> Chibok Community Loses 15 Girls To Another Abduction</a:t>
            </a:r>
            <a:br>
              <a:rPr lang="en-US" altLang="ko-KR" sz="2600" b="1" i="0">
                <a:effectLst/>
              </a:rPr>
            </a:br>
            <a:endParaRPr lang="ko-KR" altLang="en-US" sz="260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9A722E2-A6BC-8391-80A4-7E3FF1F42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>
            <a:normAutofit/>
          </a:bodyPr>
          <a:lstStyle/>
          <a:p>
            <a:r>
              <a:rPr lang="en-US" altLang="ko-KR" b="0" i="0">
                <a:effectLst/>
              </a:rPr>
              <a:t>Ahmed </a:t>
            </a:r>
            <a:r>
              <a:rPr lang="en-US" altLang="ko-KR" b="0" i="0" err="1">
                <a:effectLst/>
              </a:rPr>
              <a:t>Jaha</a:t>
            </a:r>
            <a:r>
              <a:rPr lang="en-US" altLang="ko-KR" b="0" i="0">
                <a:effectLst/>
              </a:rPr>
              <a:t> the Federal House of Representatives whose area of representation includes Chibok, confirmed that 16 people “comprising 15 girls and a male resident of </a:t>
            </a:r>
            <a:r>
              <a:rPr lang="en-US" altLang="ko-KR" b="0" i="0" err="1">
                <a:effectLst/>
              </a:rPr>
              <a:t>Piyemi</a:t>
            </a:r>
            <a:r>
              <a:rPr lang="en-US" altLang="ko-KR" b="0" i="0">
                <a:effectLst/>
              </a:rPr>
              <a:t> village were abducted by the terrorists. Initially, we had 17 girls missing, but I can confirm to you authoritatively now that we now have 15 girls and one male person that have been taken away by the terrorists,” he told </a:t>
            </a:r>
            <a:r>
              <a:rPr lang="en-US" altLang="ko-KR" b="0" i="0" err="1">
                <a:effectLst/>
              </a:rPr>
              <a:t>HumAngle</a:t>
            </a:r>
            <a:r>
              <a:rPr lang="en-US" altLang="ko-KR" b="0" i="0">
                <a:effectLst/>
              </a:rPr>
              <a:t>.</a:t>
            </a:r>
            <a:endParaRPr lang="en-US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7E57FB1-C690-403B-89B0-6CAFAA8F47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0CF98F-21BA-47D5-A2A1-0851517A7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noProof="0" dirty="0"/>
              <a:t>박해 받는 교회를 위한 기도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82D7976-3BD6-4416-9CAB-F2EF9B65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altLang="ko-KR" noProof="0" smtClean="0"/>
              <a:pPr>
                <a:spcAft>
                  <a:spcPts val="600"/>
                </a:spcAft>
              </a:pPr>
              <a:t>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677399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591B5D92-F5EC-4132-9B0B-E0F21A2B7B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1489" r="2009" b="-2"/>
          <a:stretch/>
        </p:blipFill>
        <p:spPr>
          <a:xfrm>
            <a:off x="7451965" y="1665520"/>
            <a:ext cx="4266960" cy="4266968"/>
          </a:xfrm>
          <a:noFill/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52646B81-1E37-442C-B5BA-33C1D0134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anchor="b">
            <a:normAutofit/>
          </a:bodyPr>
          <a:lstStyle/>
          <a:p>
            <a:r>
              <a:rPr lang="ko-KR" altLang="en-US" sz="2600" dirty="0"/>
              <a:t>기도</a:t>
            </a:r>
            <a:r>
              <a:rPr lang="en-US" altLang="ko-KR" sz="2600" dirty="0"/>
              <a:t>5</a:t>
            </a:r>
            <a:br>
              <a:rPr lang="en-US" altLang="ko-KR" sz="2600" dirty="0"/>
            </a:br>
            <a:r>
              <a:rPr lang="ko-KR" altLang="en-US" sz="2600" dirty="0"/>
              <a:t>방글라데시</a:t>
            </a:r>
            <a:r>
              <a:rPr lang="en-US" altLang="ko-KR" sz="2600" dirty="0"/>
              <a:t>, </a:t>
            </a:r>
            <a:r>
              <a:rPr lang="ko-KR" altLang="en-US" sz="2600" dirty="0"/>
              <a:t>기독교 신앙때문에 박해 받는 </a:t>
            </a:r>
            <a:r>
              <a:rPr lang="en-US" altLang="ko-KR" sz="2600" dirty="0"/>
              <a:t>MBB</a:t>
            </a:r>
            <a:r>
              <a:rPr lang="ko-KR" altLang="en-US" sz="2600" dirty="0"/>
              <a:t>신자들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36B8D2B-8F6A-5E8C-71A1-17DB16B93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700" b="0" i="0" err="1">
                <a:effectLst/>
              </a:rPr>
              <a:t>악타르</a:t>
            </a:r>
            <a:r>
              <a:rPr lang="ko-KR" altLang="en-US" sz="1700" b="0" i="0">
                <a:effectLst/>
              </a:rPr>
              <a:t> 가족들이 악타르와 그의 아들을 헤치지 못하도록 하나님께서 안전을 주관하여 주시도록               </a:t>
            </a:r>
            <a:endParaRPr lang="en-US" altLang="ko-KR" sz="1700" b="0" i="0">
              <a:effectLst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700" b="0" i="0">
                <a:effectLst/>
              </a:rPr>
              <a:t>그리스도 안에서 희망을 잃지 말고 용기와 사랑을 실천하는 지혜로 위급한 상황을 헤쳐 나갈 수 있도록 </a:t>
            </a:r>
            <a:endParaRPr lang="en-US" altLang="ko-KR" sz="1700" b="0" i="0">
              <a:effectLst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700" b="0" i="0">
                <a:effectLst/>
              </a:rPr>
              <a:t>홀로 남겨진 </a:t>
            </a:r>
            <a:r>
              <a:rPr lang="ko-KR" altLang="en-US" sz="1700" b="0" i="0" err="1">
                <a:effectLst/>
              </a:rPr>
              <a:t>레자울의</a:t>
            </a:r>
            <a:r>
              <a:rPr lang="ko-KR" altLang="en-US" sz="1700" b="0" i="0">
                <a:effectLst/>
              </a:rPr>
              <a:t> 어머니의 안전을 위해 기도해 주세요</a:t>
            </a:r>
            <a:r>
              <a:rPr lang="en-US" altLang="ko-KR" sz="1700" b="0" i="0">
                <a:effectLst/>
              </a:rPr>
              <a:t>. </a:t>
            </a:r>
            <a:r>
              <a:rPr lang="ko-KR" altLang="en-US" sz="1700" b="0" i="0">
                <a:effectLst/>
              </a:rPr>
              <a:t>마을 주민들로부터 어머니가 안전하도록</a:t>
            </a:r>
            <a:endParaRPr lang="en-US" altLang="ko-KR" sz="1700" b="0" i="0">
              <a:effectLst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700" b="0" i="0">
                <a:effectLst/>
              </a:rPr>
              <a:t>숨어서 지내고 있는 </a:t>
            </a:r>
            <a:r>
              <a:rPr lang="ko-KR" altLang="en-US" sz="1700" b="0" i="0" err="1">
                <a:effectLst/>
              </a:rPr>
              <a:t>압둘과</a:t>
            </a:r>
            <a:r>
              <a:rPr lang="ko-KR" altLang="en-US" sz="1700" b="0" i="0">
                <a:effectLst/>
              </a:rPr>
              <a:t> </a:t>
            </a:r>
            <a:r>
              <a:rPr lang="ko-KR" altLang="en-US" sz="1700" b="0" i="0" err="1">
                <a:effectLst/>
              </a:rPr>
              <a:t>레자울의</a:t>
            </a:r>
            <a:r>
              <a:rPr lang="ko-KR" altLang="en-US" sz="1700" b="0" i="0">
                <a:effectLst/>
              </a:rPr>
              <a:t> 가족들의  피난처와 식료품들이 잘 마련되고</a:t>
            </a:r>
            <a:r>
              <a:rPr lang="en-US" altLang="ko-KR" sz="1700" b="0" i="0">
                <a:effectLst/>
              </a:rPr>
              <a:t>, </a:t>
            </a:r>
            <a:r>
              <a:rPr lang="ko-KR" altLang="en-US" sz="1700" b="0" i="0">
                <a:effectLst/>
              </a:rPr>
              <a:t>오픈도어 사역자들이 이들을 도울 방안들을 잘 찾을 수 있도록 </a:t>
            </a:r>
            <a:endParaRPr lang="en-US" sz="170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1D8F0B-33FF-40C3-9D21-2797686BA4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3E79B8-D222-4FD6-A386-489B26D58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noProof="0" dirty="0"/>
              <a:t>박해 받는 교회를 위한 기도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774598-2BA6-4CC3-B51D-9B97050D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8DA9DAA-006C-4F4B-980E-E3DF019B24E2}" type="slidenum">
              <a:rPr lang="en-US" altLang="ko-KR" noProof="0" smtClean="0"/>
              <a:pPr>
                <a:spcAft>
                  <a:spcPts val="600"/>
                </a:spcAft>
              </a:pPr>
              <a:t>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38212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실외, 하늘, 자연, 모래투성이이(가) 표시된 사진&#10;&#10;자동 생성된 설명">
            <a:extLst>
              <a:ext uri="{FF2B5EF4-FFF2-40B4-BE49-F238E27FC236}">
                <a16:creationId xmlns:a16="http://schemas.microsoft.com/office/drawing/2014/main" id="{D0AECDC2-07AD-4AF0-8987-3C73FB7D4C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731" r="8731"/>
          <a:stretch>
            <a:fillRect/>
          </a:stretch>
        </p:blipFill>
        <p:spPr/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A7AFCF5C-A4A8-47F1-8DB8-E29E3AAF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200" dirty="0"/>
              <a:t>아프가니스탄을 위한 </a:t>
            </a:r>
            <a:r>
              <a:rPr lang="en-US" altLang="ko-KR" sz="3200" dirty="0"/>
              <a:t>30</a:t>
            </a:r>
            <a:r>
              <a:rPr lang="ko-KR" altLang="en-US" sz="3200" dirty="0"/>
              <a:t>일 기도</a:t>
            </a:r>
          </a:p>
        </p:txBody>
      </p:sp>
      <p:pic>
        <p:nvPicPr>
          <p:cNvPr id="11" name="내용 개체 틀 10" descr="텍스트, 실내, 스크린샷이(가) 표시된 사진&#10;&#10;자동 생성된 설명">
            <a:extLst>
              <a:ext uri="{FF2B5EF4-FFF2-40B4-BE49-F238E27FC236}">
                <a16:creationId xmlns:a16="http://schemas.microsoft.com/office/drawing/2014/main" id="{566E81A9-96BC-45D0-B4E8-7B3470C97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3001" y="2825750"/>
            <a:ext cx="5685460" cy="3346450"/>
          </a:xfrm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2EBD10-3C3D-490E-8CE9-55333A910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56941E-6A72-4EA1-BB09-7A64B0F5B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ko-KR" altLang="en-US" noProof="0" dirty="0"/>
              <a:t>박해 받는 교회를 위한 기도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4AA39B-91C0-4D73-A197-091B195C2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altLang="ko-KR" noProof="0" smtClean="0"/>
              <a:pPr/>
              <a:t>8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1242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텍스트이(가) 표시된 사진&#10;&#10;자동 생성된 설명">
            <a:extLst>
              <a:ext uri="{FF2B5EF4-FFF2-40B4-BE49-F238E27FC236}">
                <a16:creationId xmlns:a16="http://schemas.microsoft.com/office/drawing/2014/main" id="{4A296B30-BECC-45F0-B132-D55C217E5BB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6023" b="6023"/>
          <a:stretch>
            <a:fillRect/>
          </a:stretch>
        </p:blipFill>
        <p:spPr>
          <a:xfrm>
            <a:off x="1776413" y="407988"/>
            <a:ext cx="1952625" cy="1951037"/>
          </a:xfrm>
        </p:spPr>
      </p:pic>
      <p:pic>
        <p:nvPicPr>
          <p:cNvPr id="20" name="그림 개체 틀 19" descr="일몰 중인 산">
            <a:extLst>
              <a:ext uri="{FF2B5EF4-FFF2-40B4-BE49-F238E27FC236}">
                <a16:creationId xmlns:a16="http://schemas.microsoft.com/office/drawing/2014/main" id="{B8714555-7486-4DD7-A96C-52C2764835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r="1" b="2958"/>
          <a:stretch/>
        </p:blipFill>
        <p:spPr>
          <a:xfrm>
            <a:off x="3528345" y="1972581"/>
            <a:ext cx="2290065" cy="2273502"/>
          </a:xfrm>
          <a:noFill/>
        </p:spPr>
      </p:pic>
      <p:pic>
        <p:nvPicPr>
          <p:cNvPr id="18" name="그림 개체 틀 17" descr="일몰 중인 산">
            <a:extLst>
              <a:ext uri="{FF2B5EF4-FFF2-40B4-BE49-F238E27FC236}">
                <a16:creationId xmlns:a16="http://schemas.microsoft.com/office/drawing/2014/main" id="{B503D699-E643-4969-9463-5C6331D0C86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t="7639" r="3" b="15186"/>
          <a:stretch/>
        </p:blipFill>
        <p:spPr>
          <a:xfrm>
            <a:off x="5579539" y="4386312"/>
            <a:ext cx="3119293" cy="2462810"/>
          </a:xfrm>
          <a:noFill/>
        </p:spPr>
      </p:pic>
      <p:pic>
        <p:nvPicPr>
          <p:cNvPr id="22" name="그림 개체 틀 21" descr="가까운 해질녘 하늘 아래에 있는 산">
            <a:extLst>
              <a:ext uri="{FF2B5EF4-FFF2-40B4-BE49-F238E27FC236}">
                <a16:creationId xmlns:a16="http://schemas.microsoft.com/office/drawing/2014/main" id="{D8AC51EB-1C22-4303-8354-FC97950C7DE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/>
          <a:srcRect r="10402" b="1"/>
          <a:stretch/>
        </p:blipFill>
        <p:spPr>
          <a:xfrm>
            <a:off x="1092905" y="4018982"/>
            <a:ext cx="3854161" cy="2839018"/>
          </a:xfrm>
          <a:noFill/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알림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FA8291F9-3503-8584-ED86-6BFE15923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 dirty="0"/>
              <a:t>14</a:t>
            </a:r>
            <a:r>
              <a:rPr lang="en-US" altLang="ko-KR" noProof="0" dirty="0"/>
              <a:t>/3/2022</a:t>
            </a:r>
            <a:endParaRPr lang="ko-KR" altLang="en-US" noProof="0" dirty="0"/>
          </a:p>
        </p:txBody>
      </p:sp>
      <p:sp>
        <p:nvSpPr>
          <p:cNvPr id="23" name="바닥글 개체 틀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altLang="ko-KR" dirty="0"/>
              <a:t>Thank you!</a:t>
            </a:r>
            <a:endParaRPr lang="ko-KR" altLang="en-US" dirty="0"/>
          </a:p>
        </p:txBody>
      </p:sp>
      <p:sp>
        <p:nvSpPr>
          <p:cNvPr id="24" name="슬라이드 번호 개체 틀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US" altLang="ko-KR" smtClean="0"/>
              <a:pPr rtl="0">
                <a:spcAft>
                  <a:spcPts val="600"/>
                </a:spcAft>
              </a:pPr>
              <a:t>9</a:t>
            </a:fld>
            <a:endParaRPr lang="ko-KR" altLang="en-US"/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7"/>
            <a:ext cx="5276088" cy="2137479"/>
          </a:xfrm>
        </p:spPr>
        <p:txBody>
          <a:bodyPr rtlCol="0">
            <a:normAutofit/>
          </a:bodyPr>
          <a:lstStyle/>
          <a:p>
            <a:pPr marL="342900" indent="-342900" rtl="0">
              <a:buAutoNum type="arabicPeriod"/>
            </a:pPr>
            <a:r>
              <a:rPr lang="ko-KR" altLang="en-US" sz="1400" dirty="0"/>
              <a:t>다음 기도모임은 </a:t>
            </a:r>
            <a:r>
              <a:rPr lang="en-US" altLang="ko-KR" sz="1400" dirty="0"/>
              <a:t>4</a:t>
            </a:r>
            <a:r>
              <a:rPr lang="ko-KR" altLang="en-US" sz="1400" dirty="0"/>
              <a:t>월 </a:t>
            </a:r>
            <a:r>
              <a:rPr lang="en-US" altLang="ko-KR" sz="1400" dirty="0"/>
              <a:t>4</a:t>
            </a:r>
            <a:r>
              <a:rPr lang="ko-KR" altLang="en-US" sz="1400" dirty="0"/>
              <a:t>일</a:t>
            </a:r>
            <a:r>
              <a:rPr lang="en-US" altLang="ko-KR" sz="1400" dirty="0"/>
              <a:t>(</a:t>
            </a:r>
            <a:r>
              <a:rPr lang="ko-KR" altLang="en-US" sz="1400" dirty="0"/>
              <a:t>월</a:t>
            </a:r>
            <a:r>
              <a:rPr lang="en-US" altLang="ko-KR" sz="1400" dirty="0"/>
              <a:t>) PM5:00</a:t>
            </a:r>
            <a:r>
              <a:rPr lang="ko-KR" altLang="en-US" sz="1400" dirty="0"/>
              <a:t>입니다</a:t>
            </a:r>
            <a:r>
              <a:rPr lang="en-US" altLang="ko-KR" sz="1400" dirty="0"/>
              <a:t>.</a:t>
            </a:r>
          </a:p>
          <a:p>
            <a:pPr marL="342900" indent="-342900" rtl="0">
              <a:buAutoNum type="arabicPeriod"/>
            </a:pPr>
            <a:r>
              <a:rPr lang="ko-KR" altLang="en-US" sz="1400" dirty="0"/>
              <a:t>기도용사들의 기도제목들도 나누어 주세요</a:t>
            </a:r>
            <a:endParaRPr lang="en-US" altLang="ko-KR" sz="1400" dirty="0"/>
          </a:p>
          <a:p>
            <a:pPr rtl="0"/>
            <a:r>
              <a:rPr lang="ko-KR" altLang="en-US" sz="1400" dirty="0"/>
              <a:t>함께 기도하겠습니다</a:t>
            </a:r>
            <a:r>
              <a:rPr lang="en-US" altLang="ko-KR" sz="1400" dirty="0"/>
              <a:t>. </a:t>
            </a:r>
          </a:p>
          <a:p>
            <a:pPr rtl="0"/>
            <a:r>
              <a:rPr lang="en-US" altLang="ko-KR" sz="1400" dirty="0"/>
              <a:t>3. 7</a:t>
            </a:r>
            <a:r>
              <a:rPr lang="ko-KR" altLang="en-US" sz="1400" dirty="0"/>
              <a:t>월부터 박해 받는 교회를 위한 기도회를 </a:t>
            </a:r>
            <a:endParaRPr lang="en-US" altLang="ko-KR" sz="1400" dirty="0"/>
          </a:p>
          <a:p>
            <a:pPr rtl="0"/>
            <a:r>
              <a:rPr lang="ko-KR" altLang="en-US" sz="1400" dirty="0"/>
              <a:t>대면으로 진행할 계획입니다</a:t>
            </a:r>
            <a:r>
              <a:rPr lang="en-US" altLang="ko-KR" sz="14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13_TF89338750_Win32.potx" id="{700DB809-292A-4B13-B444-555C3CA3BAF9}" vid="{A356E11F-EA95-4991-AC6F-0A9671DA6442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{96AA78AB-C399-4A0D-A03E-386707484714}tf89338750_win32</Template>
  <TotalTime>433</TotalTime>
  <Words>346</Words>
  <Application>Microsoft Office PowerPoint</Application>
  <PresentationFormat>와이드스크린</PresentationFormat>
  <Paragraphs>66</Paragraphs>
  <Slides>9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GradientUnivers</vt:lpstr>
      <vt:lpstr>박해받는 교회를 위한 오픈도어 기도회 opendoors prayer meeting  for persecuted church</vt:lpstr>
      <vt:lpstr>기도회순서</vt:lpstr>
      <vt:lpstr>기도의 힘1</vt:lpstr>
      <vt:lpstr>Core value2</vt:lpstr>
      <vt:lpstr>나눔3 sharing</vt:lpstr>
      <vt:lpstr>기도4 Chibok Community Loses 15 Girls To Another Abduction </vt:lpstr>
      <vt:lpstr>기도5 방글라데시, 기독교 신앙때문에 박해 받는 MBB신자들</vt:lpstr>
      <vt:lpstr>아프가니스탄을 위한 30일 기도</vt:lpstr>
      <vt:lpstr>알림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박해받는 교회를 위한 오픈도어 기도회 opendoors prayer meeting  for persecuted church</dc:title>
  <dc:creator>DANIEL KIM</dc:creator>
  <cp:lastModifiedBy>DANIEL KIM</cp:lastModifiedBy>
  <cp:revision>2</cp:revision>
  <dcterms:created xsi:type="dcterms:W3CDTF">2022-03-14T02:19:39Z</dcterms:created>
  <dcterms:modified xsi:type="dcterms:W3CDTF">2022-03-14T09:33:36Z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