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18"/>
  </p:notesMasterIdLst>
  <p:handoutMasterIdLst>
    <p:handoutMasterId r:id="rId19"/>
  </p:handoutMasterIdLst>
  <p:sldIdLst>
    <p:sldId id="257" r:id="rId5"/>
    <p:sldId id="389" r:id="rId6"/>
    <p:sldId id="308" r:id="rId7"/>
    <p:sldId id="384" r:id="rId8"/>
    <p:sldId id="317" r:id="rId9"/>
    <p:sldId id="392" r:id="rId10"/>
    <p:sldId id="279" r:id="rId11"/>
    <p:sldId id="393" r:id="rId12"/>
    <p:sldId id="394" r:id="rId13"/>
    <p:sldId id="395" r:id="rId14"/>
    <p:sldId id="396" r:id="rId15"/>
    <p:sldId id="321" r:id="rId16"/>
    <p:sldId id="391" r:id="rId17"/>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725" autoAdjust="0"/>
  </p:normalViewPr>
  <p:slideViewPr>
    <p:cSldViewPr snapToGrid="0">
      <p:cViewPr varScale="1">
        <p:scale>
          <a:sx n="111" d="100"/>
          <a:sy n="111" d="100"/>
        </p:scale>
        <p:origin x="594" y="114"/>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249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4F664E-BE90-41A5-8FD9-7C9000EF626A}" type="doc">
      <dgm:prSet loTypeId="urn:microsoft.com/office/officeart/2005/8/layout/vList2" loCatId="list" qsTypeId="urn:microsoft.com/office/officeart/2005/8/quickstyle/simple2" qsCatId="simple" csTypeId="urn:microsoft.com/office/officeart/2005/8/colors/accent2_2" csCatId="accent2"/>
      <dgm:spPr/>
      <dgm:t>
        <a:bodyPr/>
        <a:lstStyle/>
        <a:p>
          <a:endParaRPr lang="en-US"/>
        </a:p>
      </dgm:t>
    </dgm:pt>
    <dgm:pt modelId="{A09FF95B-EC2C-4430-9DAD-98942D944AE3}">
      <dgm:prSet/>
      <dgm:spPr/>
      <dgm:t>
        <a:bodyPr/>
        <a:lstStyle/>
        <a:p>
          <a:r>
            <a:rPr lang="ko-KR"/>
            <a:t>우리의 사명은 단순히 박해 받는 교회를 섬기는 것이 아닙니다</a:t>
          </a:r>
          <a:r>
            <a:rPr lang="en-US"/>
            <a:t>.</a:t>
          </a:r>
        </a:p>
      </dgm:t>
    </dgm:pt>
    <dgm:pt modelId="{5FB573CD-3B79-42DE-9B96-0957C16E76F3}" type="parTrans" cxnId="{B1AEA127-6E05-4C17-8F14-C584D02D51ED}">
      <dgm:prSet/>
      <dgm:spPr/>
      <dgm:t>
        <a:bodyPr/>
        <a:lstStyle/>
        <a:p>
          <a:endParaRPr lang="en-US"/>
        </a:p>
      </dgm:t>
    </dgm:pt>
    <dgm:pt modelId="{E503784B-DCED-4312-8EA1-180FBCD82174}" type="sibTrans" cxnId="{B1AEA127-6E05-4C17-8F14-C584D02D51ED}">
      <dgm:prSet/>
      <dgm:spPr/>
      <dgm:t>
        <a:bodyPr/>
        <a:lstStyle/>
        <a:p>
          <a:endParaRPr lang="en-US"/>
        </a:p>
      </dgm:t>
    </dgm:pt>
    <dgm:pt modelId="{AAAD5231-41DE-4271-9FA8-052E82C52543}">
      <dgm:prSet/>
      <dgm:spPr/>
      <dgm:t>
        <a:bodyPr/>
        <a:lstStyle/>
        <a:p>
          <a:r>
            <a:rPr lang="ko-KR"/>
            <a:t>오히려 박해 받는 교회가 우리에게 말하도록 해야 하고</a:t>
          </a:r>
          <a:r>
            <a:rPr lang="en-US"/>
            <a:t>, </a:t>
          </a:r>
          <a:r>
            <a:rPr lang="ko-KR"/>
            <a:t>그들을 도우려는 우리의 섬김을 박해 받는 교회가 실질적으로 이끌 수 있도록 해야 합니다</a:t>
          </a:r>
          <a:r>
            <a:rPr lang="en-US"/>
            <a:t>.</a:t>
          </a:r>
        </a:p>
      </dgm:t>
    </dgm:pt>
    <dgm:pt modelId="{F077801E-74E8-460F-9C4F-53A6BA10CE46}" type="parTrans" cxnId="{AF86DDB8-5755-4106-8195-5DB26DA0840B}">
      <dgm:prSet/>
      <dgm:spPr/>
      <dgm:t>
        <a:bodyPr/>
        <a:lstStyle/>
        <a:p>
          <a:endParaRPr lang="en-US"/>
        </a:p>
      </dgm:t>
    </dgm:pt>
    <dgm:pt modelId="{C966B129-DB8A-4A4F-973B-4FDF06981D61}" type="sibTrans" cxnId="{AF86DDB8-5755-4106-8195-5DB26DA0840B}">
      <dgm:prSet/>
      <dgm:spPr/>
      <dgm:t>
        <a:bodyPr/>
        <a:lstStyle/>
        <a:p>
          <a:endParaRPr lang="en-US"/>
        </a:p>
      </dgm:t>
    </dgm:pt>
    <dgm:pt modelId="{BAFCA86D-A89F-4900-89B1-9AD1F85022AA}">
      <dgm:prSet/>
      <dgm:spPr/>
      <dgm:t>
        <a:bodyPr/>
        <a:lstStyle/>
        <a:p>
          <a:r>
            <a:rPr lang="ko-KR"/>
            <a:t>핍박으로 인해 고난 중에 있는 성도들은 자유로운 교회들에게 기도와 믿음 그리고 성경에 대한 더 깊은 통찰을 가르쳐 줄 수 있습니다</a:t>
          </a:r>
          <a:r>
            <a:rPr lang="en-US"/>
            <a:t>. </a:t>
          </a:r>
        </a:p>
      </dgm:t>
    </dgm:pt>
    <dgm:pt modelId="{9A1B2F20-8FE5-4A6D-91CD-BFDAE76CA58A}" type="parTrans" cxnId="{EDD99FED-4D17-4B84-9ED6-619521A4CF65}">
      <dgm:prSet/>
      <dgm:spPr/>
      <dgm:t>
        <a:bodyPr/>
        <a:lstStyle/>
        <a:p>
          <a:endParaRPr lang="en-US"/>
        </a:p>
      </dgm:t>
    </dgm:pt>
    <dgm:pt modelId="{09B41EB3-FBA3-4A8A-B960-1543CF42D79F}" type="sibTrans" cxnId="{EDD99FED-4D17-4B84-9ED6-619521A4CF65}">
      <dgm:prSet/>
      <dgm:spPr/>
      <dgm:t>
        <a:bodyPr/>
        <a:lstStyle/>
        <a:p>
          <a:endParaRPr lang="en-US"/>
        </a:p>
      </dgm:t>
    </dgm:pt>
    <dgm:pt modelId="{0FAD3FA4-EA80-4017-B2C3-49EF5485EA67}" type="pres">
      <dgm:prSet presAssocID="{354F664E-BE90-41A5-8FD9-7C9000EF626A}" presName="linear" presStyleCnt="0">
        <dgm:presLayoutVars>
          <dgm:animLvl val="lvl"/>
          <dgm:resizeHandles val="exact"/>
        </dgm:presLayoutVars>
      </dgm:prSet>
      <dgm:spPr/>
    </dgm:pt>
    <dgm:pt modelId="{924F0F25-C974-4BE3-8820-D46236B1A2F7}" type="pres">
      <dgm:prSet presAssocID="{A09FF95B-EC2C-4430-9DAD-98942D944AE3}" presName="parentText" presStyleLbl="node1" presStyleIdx="0" presStyleCnt="3">
        <dgm:presLayoutVars>
          <dgm:chMax val="0"/>
          <dgm:bulletEnabled val="1"/>
        </dgm:presLayoutVars>
      </dgm:prSet>
      <dgm:spPr/>
    </dgm:pt>
    <dgm:pt modelId="{F09118F0-A3D8-4A27-A995-502ABFE0292B}" type="pres">
      <dgm:prSet presAssocID="{E503784B-DCED-4312-8EA1-180FBCD82174}" presName="spacer" presStyleCnt="0"/>
      <dgm:spPr/>
    </dgm:pt>
    <dgm:pt modelId="{E81D82CC-BB15-4CEC-A271-DDDCDC1DAA42}" type="pres">
      <dgm:prSet presAssocID="{AAAD5231-41DE-4271-9FA8-052E82C52543}" presName="parentText" presStyleLbl="node1" presStyleIdx="1" presStyleCnt="3">
        <dgm:presLayoutVars>
          <dgm:chMax val="0"/>
          <dgm:bulletEnabled val="1"/>
        </dgm:presLayoutVars>
      </dgm:prSet>
      <dgm:spPr/>
    </dgm:pt>
    <dgm:pt modelId="{92C407DA-BDBF-48D9-8202-202A77C4FBBA}" type="pres">
      <dgm:prSet presAssocID="{C966B129-DB8A-4A4F-973B-4FDF06981D61}" presName="spacer" presStyleCnt="0"/>
      <dgm:spPr/>
    </dgm:pt>
    <dgm:pt modelId="{9E8F255B-D45E-4069-8070-B8F9C53051E4}" type="pres">
      <dgm:prSet presAssocID="{BAFCA86D-A89F-4900-89B1-9AD1F85022AA}" presName="parentText" presStyleLbl="node1" presStyleIdx="2" presStyleCnt="3">
        <dgm:presLayoutVars>
          <dgm:chMax val="0"/>
          <dgm:bulletEnabled val="1"/>
        </dgm:presLayoutVars>
      </dgm:prSet>
      <dgm:spPr/>
    </dgm:pt>
  </dgm:ptLst>
  <dgm:cxnLst>
    <dgm:cxn modelId="{5810C616-7F5A-46B8-A1BC-3C53E96F7D6B}" type="presOf" srcId="{A09FF95B-EC2C-4430-9DAD-98942D944AE3}" destId="{924F0F25-C974-4BE3-8820-D46236B1A2F7}" srcOrd="0" destOrd="0" presId="urn:microsoft.com/office/officeart/2005/8/layout/vList2"/>
    <dgm:cxn modelId="{B1AEA127-6E05-4C17-8F14-C584D02D51ED}" srcId="{354F664E-BE90-41A5-8FD9-7C9000EF626A}" destId="{A09FF95B-EC2C-4430-9DAD-98942D944AE3}" srcOrd="0" destOrd="0" parTransId="{5FB573CD-3B79-42DE-9B96-0957C16E76F3}" sibTransId="{E503784B-DCED-4312-8EA1-180FBCD82174}"/>
    <dgm:cxn modelId="{CF4DEC35-F500-4355-B235-EAD94FB8E328}" type="presOf" srcId="{354F664E-BE90-41A5-8FD9-7C9000EF626A}" destId="{0FAD3FA4-EA80-4017-B2C3-49EF5485EA67}" srcOrd="0" destOrd="0" presId="urn:microsoft.com/office/officeart/2005/8/layout/vList2"/>
    <dgm:cxn modelId="{C5C5C496-EF2F-4F48-8474-CD5BC6FF1B93}" type="presOf" srcId="{AAAD5231-41DE-4271-9FA8-052E82C52543}" destId="{E81D82CC-BB15-4CEC-A271-DDDCDC1DAA42}" srcOrd="0" destOrd="0" presId="urn:microsoft.com/office/officeart/2005/8/layout/vList2"/>
    <dgm:cxn modelId="{AF86DDB8-5755-4106-8195-5DB26DA0840B}" srcId="{354F664E-BE90-41A5-8FD9-7C9000EF626A}" destId="{AAAD5231-41DE-4271-9FA8-052E82C52543}" srcOrd="1" destOrd="0" parTransId="{F077801E-74E8-460F-9C4F-53A6BA10CE46}" sibTransId="{C966B129-DB8A-4A4F-973B-4FDF06981D61}"/>
    <dgm:cxn modelId="{B490C4C3-39B4-4B9A-8186-5BF3EC335597}" type="presOf" srcId="{BAFCA86D-A89F-4900-89B1-9AD1F85022AA}" destId="{9E8F255B-D45E-4069-8070-B8F9C53051E4}" srcOrd="0" destOrd="0" presId="urn:microsoft.com/office/officeart/2005/8/layout/vList2"/>
    <dgm:cxn modelId="{EDD99FED-4D17-4B84-9ED6-619521A4CF65}" srcId="{354F664E-BE90-41A5-8FD9-7C9000EF626A}" destId="{BAFCA86D-A89F-4900-89B1-9AD1F85022AA}" srcOrd="2" destOrd="0" parTransId="{9A1B2F20-8FE5-4A6D-91CD-BFDAE76CA58A}" sibTransId="{09B41EB3-FBA3-4A8A-B960-1543CF42D79F}"/>
    <dgm:cxn modelId="{377D2311-F35A-48A5-B452-F985C62AB022}" type="presParOf" srcId="{0FAD3FA4-EA80-4017-B2C3-49EF5485EA67}" destId="{924F0F25-C974-4BE3-8820-D46236B1A2F7}" srcOrd="0" destOrd="0" presId="urn:microsoft.com/office/officeart/2005/8/layout/vList2"/>
    <dgm:cxn modelId="{2D443B90-C4E1-4217-B38C-6DC9D575D77E}" type="presParOf" srcId="{0FAD3FA4-EA80-4017-B2C3-49EF5485EA67}" destId="{F09118F0-A3D8-4A27-A995-502ABFE0292B}" srcOrd="1" destOrd="0" presId="urn:microsoft.com/office/officeart/2005/8/layout/vList2"/>
    <dgm:cxn modelId="{537C353C-0215-472C-98DE-F32719DD03B6}" type="presParOf" srcId="{0FAD3FA4-EA80-4017-B2C3-49EF5485EA67}" destId="{E81D82CC-BB15-4CEC-A271-DDDCDC1DAA42}" srcOrd="2" destOrd="0" presId="urn:microsoft.com/office/officeart/2005/8/layout/vList2"/>
    <dgm:cxn modelId="{94E1BBF1-0497-44DC-B314-7F18CEA0B59F}" type="presParOf" srcId="{0FAD3FA4-EA80-4017-B2C3-49EF5485EA67}" destId="{92C407DA-BDBF-48D9-8202-202A77C4FBBA}" srcOrd="3" destOrd="0" presId="urn:microsoft.com/office/officeart/2005/8/layout/vList2"/>
    <dgm:cxn modelId="{2EB266B0-9CEE-487E-8955-668E33A19F84}" type="presParOf" srcId="{0FAD3FA4-EA80-4017-B2C3-49EF5485EA67}" destId="{9E8F255B-D45E-4069-8070-B8F9C53051E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F0F25-C974-4BE3-8820-D46236B1A2F7}">
      <dsp:nvSpPr>
        <dsp:cNvPr id="0" name=""/>
        <dsp:cNvSpPr/>
      </dsp:nvSpPr>
      <dsp:spPr>
        <a:xfrm>
          <a:off x="0" y="79025"/>
          <a:ext cx="7345362" cy="1360344"/>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ko-KR" sz="1800" kern="1200"/>
            <a:t>우리의 사명은 단순히 박해 받는 교회를 섬기는 것이 아닙니다</a:t>
          </a:r>
          <a:r>
            <a:rPr lang="en-US" sz="1800" kern="1200"/>
            <a:t>.</a:t>
          </a:r>
        </a:p>
      </dsp:txBody>
      <dsp:txXfrm>
        <a:off x="66407" y="145432"/>
        <a:ext cx="7212548" cy="1227530"/>
      </dsp:txXfrm>
    </dsp:sp>
    <dsp:sp modelId="{E81D82CC-BB15-4CEC-A271-DDDCDC1DAA42}">
      <dsp:nvSpPr>
        <dsp:cNvPr id="0" name=""/>
        <dsp:cNvSpPr/>
      </dsp:nvSpPr>
      <dsp:spPr>
        <a:xfrm>
          <a:off x="0" y="1491210"/>
          <a:ext cx="7345362" cy="1360344"/>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ko-KR" sz="1800" kern="1200"/>
            <a:t>오히려 박해 받는 교회가 우리에게 말하도록 해야 하고</a:t>
          </a:r>
          <a:r>
            <a:rPr lang="en-US" sz="1800" kern="1200"/>
            <a:t>, </a:t>
          </a:r>
          <a:r>
            <a:rPr lang="ko-KR" sz="1800" kern="1200"/>
            <a:t>그들을 도우려는 우리의 섬김을 박해 받는 교회가 실질적으로 이끌 수 있도록 해야 합니다</a:t>
          </a:r>
          <a:r>
            <a:rPr lang="en-US" sz="1800" kern="1200"/>
            <a:t>.</a:t>
          </a:r>
        </a:p>
      </dsp:txBody>
      <dsp:txXfrm>
        <a:off x="66407" y="1557617"/>
        <a:ext cx="7212548" cy="1227530"/>
      </dsp:txXfrm>
    </dsp:sp>
    <dsp:sp modelId="{9E8F255B-D45E-4069-8070-B8F9C53051E4}">
      <dsp:nvSpPr>
        <dsp:cNvPr id="0" name=""/>
        <dsp:cNvSpPr/>
      </dsp:nvSpPr>
      <dsp:spPr>
        <a:xfrm>
          <a:off x="0" y="2903394"/>
          <a:ext cx="7345362" cy="1360344"/>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ko-KR" sz="1800" kern="1200"/>
            <a:t>핍박으로 인해 고난 중에 있는 성도들은 자유로운 교회들에게 기도와 믿음 그리고 성경에 대한 더 깊은 통찰을 가르쳐 줄 수 있습니다</a:t>
          </a:r>
          <a:r>
            <a:rPr lang="en-US" sz="1800" kern="1200"/>
            <a:t>. </a:t>
          </a:r>
        </a:p>
      </dsp:txBody>
      <dsp:txXfrm>
        <a:off x="66407" y="2969801"/>
        <a:ext cx="7212548" cy="12275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a:p>
        </p:txBody>
      </p:sp>
      <p:sp>
        <p:nvSpPr>
          <p:cNvPr id="3" name="날짜 개체 틀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FD175D2-CEF0-416F-A427-47F71AB5CC59}" type="datetime1">
              <a:rPr lang="ko-KR" altLang="ko-KR" smtClean="0"/>
              <a:t>2022-04-04</a:t>
            </a:fld>
            <a:endParaRPr lang="ko-KR"/>
          </a:p>
        </p:txBody>
      </p:sp>
      <p:sp>
        <p:nvSpPr>
          <p:cNvPr id="4" name="바닥글 개체 틀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a:p>
        </p:txBody>
      </p:sp>
      <p:sp>
        <p:nvSpPr>
          <p:cNvPr id="5" name="슬라이드 번호 개체 틀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23CDBB5-5B4A-4483-935D-A73935186B4D}" type="slidenum">
              <a:rPr lang="ko-KR" smtClean="0"/>
              <a:t>‹#›</a:t>
            </a:fld>
            <a:endParaRPr lang="ko-KR"/>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343AE28-638D-4174-A008-AE1193903B6F}" type="datetime1">
              <a:rPr lang="ko-KR" altLang="ko-KR" smtClean="0"/>
              <a:t>2022-04-04</a:t>
            </a:fld>
            <a:endParaRPr lang="ko-KR"/>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ko-KR"/>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ko-KR"/>
              <a:t>마스터 텍스트 스타일을 편집하려면 클릭하세요.</a:t>
            </a:r>
          </a:p>
          <a:p>
            <a:pPr lvl="1" rtl="0"/>
            <a:r>
              <a:rPr lang="ko-KR"/>
              <a:t>둘째 수준</a:t>
            </a:r>
          </a:p>
          <a:p>
            <a:pPr lvl="2" rtl="0"/>
            <a:r>
              <a:rPr lang="ko-KR"/>
              <a:t>셋째 수준</a:t>
            </a:r>
          </a:p>
          <a:p>
            <a:pPr lvl="3" rtl="0"/>
            <a:r>
              <a:rPr lang="ko-KR"/>
              <a:t>넷째 수준</a:t>
            </a:r>
          </a:p>
          <a:p>
            <a:pPr lvl="4" rtl="0"/>
            <a:r>
              <a:rPr lang="ko-KR"/>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7CCE34D-CFF1-4FFE-815B-D050E7ED2DFD}" type="slidenum">
              <a:rPr lang="ko-KR" smtClean="0"/>
              <a:t>‹#›</a:t>
            </a:fld>
            <a:endParaRPr lang="ko-KR"/>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dirty="0"/>
          </a:p>
        </p:txBody>
      </p:sp>
      <p:sp>
        <p:nvSpPr>
          <p:cNvPr id="4" name="슬라이드 번호 개체 틀 3"/>
          <p:cNvSpPr>
            <a:spLocks noGrp="1"/>
          </p:cNvSpPr>
          <p:nvPr>
            <p:ph type="sldNum" sz="quarter" idx="5"/>
          </p:nvPr>
        </p:nvSpPr>
        <p:spPr/>
        <p:txBody>
          <a:bodyPr rtlCol="0"/>
          <a:lstStyle/>
          <a:p>
            <a:pPr rtl="0"/>
            <a:fld id="{1983A999-5E0E-42CA-8400-604AE921FF7C}" type="slidenum">
              <a:rPr lang="ko-KR" smtClean="0"/>
              <a:t>1</a:t>
            </a:fld>
            <a:endParaRPr lang="ko-KR"/>
          </a:p>
        </p:txBody>
      </p:sp>
      <p:sp>
        <p:nvSpPr>
          <p:cNvPr id="5" name="날짜 개체 틀 4">
            <a:extLst>
              <a:ext uri="{FF2B5EF4-FFF2-40B4-BE49-F238E27FC236}">
                <a16:creationId xmlns:a16="http://schemas.microsoft.com/office/drawing/2014/main" id="{C387732E-08F5-4512-A642-0B78EF8B8674}"/>
              </a:ext>
            </a:extLst>
          </p:cNvPr>
          <p:cNvSpPr>
            <a:spLocks noGrp="1"/>
          </p:cNvSpPr>
          <p:nvPr>
            <p:ph type="dt" idx="1"/>
          </p:nvPr>
        </p:nvSpPr>
        <p:spPr/>
        <p:txBody>
          <a:bodyPr/>
          <a:lstStyle/>
          <a:p>
            <a:pPr rtl="0"/>
            <a:fld id="{554A8CAF-4274-4E57-ACC4-B1941DBC3125}" type="datetime1">
              <a:rPr lang="ko-KR" altLang="ko-KR" smtClean="0"/>
              <a:t>2022-04-04</a:t>
            </a:fld>
            <a:endParaRPr lang="ko-KR"/>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latin typeface="+mj-ea"/>
              <a:ea typeface="+mj-ea"/>
            </a:endParaRPr>
          </a:p>
        </p:txBody>
      </p:sp>
      <p:sp>
        <p:nvSpPr>
          <p:cNvPr id="4" name="슬라이드 번호 개체 틀 3"/>
          <p:cNvSpPr>
            <a:spLocks noGrp="1"/>
          </p:cNvSpPr>
          <p:nvPr>
            <p:ph type="sldNum" sz="quarter" idx="10"/>
          </p:nvPr>
        </p:nvSpPr>
        <p:spPr/>
        <p:txBody>
          <a:bodyPr/>
          <a:lstStyle/>
          <a:p>
            <a:pPr rtl="0"/>
            <a:fld id="{D5939589-3E79-4C82-AA4A-FE78234FAA59}" type="slidenum">
              <a:rPr lang="en-US" altLang="ko-KR" smtClean="0">
                <a:latin typeface="+mj-ea"/>
                <a:ea typeface="+mj-ea"/>
              </a:rPr>
              <a:t>3</a:t>
            </a:fld>
            <a:endParaRPr lang="ko-KR" altLang="en-US" dirty="0">
              <a:latin typeface="+mj-ea"/>
              <a:ea typeface="+mj-ea"/>
            </a:endParaRPr>
          </a:p>
        </p:txBody>
      </p:sp>
    </p:spTree>
    <p:extLst>
      <p:ext uri="{BB962C8B-B14F-4D97-AF65-F5344CB8AC3E}">
        <p14:creationId xmlns:p14="http://schemas.microsoft.com/office/powerpoint/2010/main" val="2252753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dirty="0"/>
          </a:p>
        </p:txBody>
      </p:sp>
      <p:sp>
        <p:nvSpPr>
          <p:cNvPr id="4" name="슬라이드 번호 개체 틀 3"/>
          <p:cNvSpPr>
            <a:spLocks noGrp="1"/>
          </p:cNvSpPr>
          <p:nvPr>
            <p:ph type="sldNum" sz="quarter" idx="5"/>
          </p:nvPr>
        </p:nvSpPr>
        <p:spPr/>
        <p:txBody>
          <a:bodyPr rtlCol="0"/>
          <a:lstStyle/>
          <a:p>
            <a:pPr rtl="0"/>
            <a:fld id="{1983A999-5E0E-42CA-8400-604AE921FF7C}" type="slidenum">
              <a:rPr lang="en-US" altLang="ko-KR" smtClean="0"/>
              <a:t>4</a:t>
            </a:fld>
            <a:endParaRPr lang="ko-KR"/>
          </a:p>
        </p:txBody>
      </p:sp>
      <p:sp>
        <p:nvSpPr>
          <p:cNvPr id="5" name="날짜 개체 틀 4">
            <a:extLst>
              <a:ext uri="{FF2B5EF4-FFF2-40B4-BE49-F238E27FC236}">
                <a16:creationId xmlns:a16="http://schemas.microsoft.com/office/drawing/2014/main" id="{44BEED0C-FAA9-43C2-9AAA-8DFB78C5CC70}"/>
              </a:ext>
            </a:extLst>
          </p:cNvPr>
          <p:cNvSpPr>
            <a:spLocks noGrp="1"/>
          </p:cNvSpPr>
          <p:nvPr>
            <p:ph type="dt" idx="1"/>
          </p:nvPr>
        </p:nvSpPr>
        <p:spPr/>
        <p:txBody>
          <a:bodyPr/>
          <a:lstStyle/>
          <a:p>
            <a:pPr rtl="0"/>
            <a:fld id="{154A78C4-9861-4CC8-AD2B-14A766D1A867}" type="datetime1">
              <a:rPr lang="ko-KR" altLang="ko-KR" smtClean="0"/>
              <a:t>2022-04-04</a:t>
            </a:fld>
            <a:endParaRPr lang="ko-KR"/>
          </a:p>
        </p:txBody>
      </p:sp>
    </p:spTree>
    <p:extLst>
      <p:ext uri="{BB962C8B-B14F-4D97-AF65-F5344CB8AC3E}">
        <p14:creationId xmlns:p14="http://schemas.microsoft.com/office/powerpoint/2010/main" val="210033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dirty="0"/>
          </a:p>
        </p:txBody>
      </p:sp>
      <p:sp>
        <p:nvSpPr>
          <p:cNvPr id="4" name="슬라이드 번호 개체 틀 3"/>
          <p:cNvSpPr>
            <a:spLocks noGrp="1"/>
          </p:cNvSpPr>
          <p:nvPr>
            <p:ph type="sldNum" sz="quarter" idx="5"/>
          </p:nvPr>
        </p:nvSpPr>
        <p:spPr/>
        <p:txBody>
          <a:bodyPr rtlCol="0"/>
          <a:lstStyle/>
          <a:p>
            <a:pPr rtl="0"/>
            <a:fld id="{1983A999-5E0E-42CA-8400-604AE921FF7C}" type="slidenum">
              <a:rPr lang="en-US" altLang="ko-KR" smtClean="0"/>
              <a:t>5</a:t>
            </a:fld>
            <a:endParaRPr lang="ko-KR"/>
          </a:p>
        </p:txBody>
      </p:sp>
      <p:sp>
        <p:nvSpPr>
          <p:cNvPr id="5" name="날짜 개체 틀 4">
            <a:extLst>
              <a:ext uri="{FF2B5EF4-FFF2-40B4-BE49-F238E27FC236}">
                <a16:creationId xmlns:a16="http://schemas.microsoft.com/office/drawing/2014/main" id="{DD19723A-335A-4375-9E26-D91CCF2CB1F8}"/>
              </a:ext>
            </a:extLst>
          </p:cNvPr>
          <p:cNvSpPr>
            <a:spLocks noGrp="1"/>
          </p:cNvSpPr>
          <p:nvPr>
            <p:ph type="dt" idx="1"/>
          </p:nvPr>
        </p:nvSpPr>
        <p:spPr/>
        <p:txBody>
          <a:bodyPr/>
          <a:lstStyle/>
          <a:p>
            <a:pPr rtl="0"/>
            <a:fld id="{189CD62C-6BD5-4EEA-8D62-60354CDAF8A8}" type="datetime1">
              <a:rPr lang="ko-KR" altLang="ko-KR" smtClean="0"/>
              <a:t>2022-04-04</a:t>
            </a:fld>
            <a:endParaRPr lang="ko-KR"/>
          </a:p>
        </p:txBody>
      </p:sp>
    </p:spTree>
    <p:extLst>
      <p:ext uri="{BB962C8B-B14F-4D97-AF65-F5344CB8AC3E}">
        <p14:creationId xmlns:p14="http://schemas.microsoft.com/office/powerpoint/2010/main" val="1586550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dirty="0"/>
          </a:p>
        </p:txBody>
      </p:sp>
      <p:sp>
        <p:nvSpPr>
          <p:cNvPr id="4" name="슬라이드 번호 개체 틀 3"/>
          <p:cNvSpPr>
            <a:spLocks noGrp="1"/>
          </p:cNvSpPr>
          <p:nvPr>
            <p:ph type="sldNum" sz="quarter" idx="5"/>
          </p:nvPr>
        </p:nvSpPr>
        <p:spPr/>
        <p:txBody>
          <a:bodyPr rtlCol="0"/>
          <a:lstStyle/>
          <a:p>
            <a:pPr rtl="0"/>
            <a:fld id="{1983A999-5E0E-42CA-8400-604AE921FF7C}" type="slidenum">
              <a:rPr lang="en-US" altLang="ko-KR" smtClean="0"/>
              <a:t>12</a:t>
            </a:fld>
            <a:endParaRPr lang="ko-KR"/>
          </a:p>
        </p:txBody>
      </p:sp>
      <p:sp>
        <p:nvSpPr>
          <p:cNvPr id="5" name="날짜 개체 틀 4">
            <a:extLst>
              <a:ext uri="{FF2B5EF4-FFF2-40B4-BE49-F238E27FC236}">
                <a16:creationId xmlns:a16="http://schemas.microsoft.com/office/drawing/2014/main" id="{48ABD128-1CEB-4921-8B26-1FC3BC73176C}"/>
              </a:ext>
            </a:extLst>
          </p:cNvPr>
          <p:cNvSpPr>
            <a:spLocks noGrp="1"/>
          </p:cNvSpPr>
          <p:nvPr>
            <p:ph type="dt" idx="1"/>
          </p:nvPr>
        </p:nvSpPr>
        <p:spPr/>
        <p:txBody>
          <a:bodyPr/>
          <a:lstStyle/>
          <a:p>
            <a:pPr rtl="0"/>
            <a:fld id="{E9ED589F-C3F2-4428-B71F-59408006EDAF}" type="datetime1">
              <a:rPr lang="ko-KR" altLang="ko-KR" smtClean="0"/>
              <a:t>2022-04-04</a:t>
            </a:fld>
            <a:endParaRPr lang="ko-KR"/>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제목">
    <p:spTree>
      <p:nvGrpSpPr>
        <p:cNvPr id="1" name=""/>
        <p:cNvGrpSpPr/>
        <p:nvPr/>
      </p:nvGrpSpPr>
      <p:grpSpPr>
        <a:xfrm>
          <a:off x="0" y="0"/>
          <a:ext cx="0" cy="0"/>
          <a:chOff x="0" y="0"/>
          <a:chExt cx="0" cy="0"/>
        </a:xfrm>
      </p:grpSpPr>
      <p:sp>
        <p:nvSpPr>
          <p:cNvPr id="6" name="제목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rtlCol="0" anchor="b" anchorCtr="0">
            <a:noAutofit/>
          </a:bodyPr>
          <a:lstStyle/>
          <a:p>
            <a:pPr rtl="0"/>
            <a:r>
              <a:rPr lang="ko-KR" sz="4800"/>
              <a:t>3DFloat</a:t>
            </a:r>
          </a:p>
        </p:txBody>
      </p:sp>
      <p:sp>
        <p:nvSpPr>
          <p:cNvPr id="14" name="그림 개체 틀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rtlCol="0">
            <a:noAutofit/>
          </a:bodyPr>
          <a:lstStyle/>
          <a:p>
            <a:pPr rtl="0"/>
            <a:r>
              <a:rPr lang="ko-KR" altLang="en-US"/>
              <a:t>그림을 추가하려면 아이콘을 클릭하십시오</a:t>
            </a:r>
            <a:endParaRPr lang="ko-KR"/>
          </a:p>
        </p:txBody>
      </p:sp>
      <p:sp>
        <p:nvSpPr>
          <p:cNvPr id="8" name="타원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nvGrpSpPr>
          <p:cNvPr id="9" name="그룹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자유형: 도형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11" name="타원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sp>
        <p:nvSpPr>
          <p:cNvPr id="3" name="텍스트 개체 틀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rtlCol="0">
            <a:noAutofit/>
          </a:bodyPr>
          <a:lstStyle>
            <a:lvl1pPr>
              <a:buNone/>
              <a:defRPr sz="2000"/>
            </a:lvl1pPr>
            <a:lvl2pPr>
              <a:buNone/>
              <a:defRPr sz="2000"/>
            </a:lvl2pPr>
            <a:lvl3pPr>
              <a:buNone/>
              <a:defRPr sz="2000"/>
            </a:lvl3pPr>
            <a:lvl4pPr>
              <a:buNone/>
              <a:defRPr sz="2000"/>
            </a:lvl4pPr>
            <a:lvl5pPr>
              <a:buNone/>
              <a:defRPr sz="2000"/>
            </a:lvl5pPr>
          </a:lstStyle>
          <a:p>
            <a:pPr lvl="0" rtl="0"/>
            <a:r>
              <a:rPr lang="ko-KR" altLang="en-US"/>
              <a:t>마스터 텍스트 스타일을 편집하려면 클릭</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안건">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rtlCol="0" anchor="b" anchorCtr="0">
            <a:noAutofit/>
          </a:bodyPr>
          <a:lstStyle>
            <a:lvl1pPr>
              <a:defRPr/>
            </a:lvl1pPr>
          </a:lstStyle>
          <a:p>
            <a:pPr rtl="0"/>
            <a:r>
              <a:rPr lang="ko-KR"/>
              <a:t>제목을 추가하려면 클릭하세요.</a:t>
            </a:r>
          </a:p>
        </p:txBody>
      </p:sp>
      <p:sp>
        <p:nvSpPr>
          <p:cNvPr id="7" name="내용 개체 틀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rtlCol="0" anchor="t" anchorCtr="0">
            <a:noAutofit/>
          </a:bodyPr>
          <a:lstStyle>
            <a:lvl1pPr>
              <a:buNone/>
              <a:defRPr/>
            </a:lvl1pPr>
          </a:lstStyle>
          <a:p>
            <a:pPr rtl="0">
              <a:lnSpc>
                <a:spcPct val="120000"/>
              </a:lnSpc>
            </a:pPr>
            <a:r>
              <a:rPr lang="ko-KR" sz="1600"/>
              <a:t>텍스트를 추가하려면 클릭하세요.</a:t>
            </a:r>
          </a:p>
        </p:txBody>
      </p:sp>
      <p:sp>
        <p:nvSpPr>
          <p:cNvPr id="17" name="그림 개체 틀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rtlCol="0">
            <a:noAutofit/>
          </a:bodyPr>
          <a:lstStyle/>
          <a:p>
            <a:pPr rtl="0"/>
            <a:r>
              <a:rPr lang="ko-KR" altLang="en-US"/>
              <a:t>그림을 추가하려면 아이콘을 클릭하십시오</a:t>
            </a:r>
            <a:endParaRPr lang="ko-KR"/>
          </a:p>
        </p:txBody>
      </p:sp>
      <p:sp>
        <p:nvSpPr>
          <p:cNvPr id="22" name="그림 개체 틀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rtlCol="0">
            <a:noAutofit/>
          </a:bodyPr>
          <a:lstStyle/>
          <a:p>
            <a:pPr rtl="0"/>
            <a:r>
              <a:rPr lang="ko-KR" altLang="en-US"/>
              <a:t>그림을 추가하려면 아이콘을 클릭하십시오</a:t>
            </a:r>
            <a:endParaRPr lang="ko-KR"/>
          </a:p>
        </p:txBody>
      </p:sp>
      <p:sp>
        <p:nvSpPr>
          <p:cNvPr id="25" name="그림 개체 틀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rtlCol="0">
            <a:noAutofit/>
          </a:bodyPr>
          <a:lstStyle/>
          <a:p>
            <a:pPr rtl="0"/>
            <a:r>
              <a:rPr lang="ko-KR" altLang="en-US"/>
              <a:t>그림을 추가하려면 아이콘을 클릭하십시오</a:t>
            </a:r>
            <a:endParaRPr lang="ko-KR"/>
          </a:p>
        </p:txBody>
      </p:sp>
      <p:sp>
        <p:nvSpPr>
          <p:cNvPr id="2" name="날짜 개체 틀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ko-KR"/>
              <a:t>20XX년 2월 2일 화요일</a:t>
            </a:r>
          </a:p>
        </p:txBody>
      </p:sp>
      <p:sp>
        <p:nvSpPr>
          <p:cNvPr id="3" name="바닥글 개체 틀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ko-KR"/>
              <a:t>샘플 바닥글 텍스트</a:t>
            </a:r>
          </a:p>
        </p:txBody>
      </p:sp>
      <p:sp>
        <p:nvSpPr>
          <p:cNvPr id="4" name="슬라이드 번호 개체 틀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
        <p:nvSpPr>
          <p:cNvPr id="6" name="타원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nvGrpSpPr>
          <p:cNvPr id="10" name="그룹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자유형: 도형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12" name="타원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개요">
    <p:spTree>
      <p:nvGrpSpPr>
        <p:cNvPr id="1" name=""/>
        <p:cNvGrpSpPr/>
        <p:nvPr/>
      </p:nvGrpSpPr>
      <p:grpSpPr>
        <a:xfrm>
          <a:off x="0" y="0"/>
          <a:ext cx="0" cy="0"/>
          <a:chOff x="0" y="0"/>
          <a:chExt cx="0" cy="0"/>
        </a:xfrm>
      </p:grpSpPr>
      <p:sp>
        <p:nvSpPr>
          <p:cNvPr id="9" name="제목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rtlCol="0" anchor="t" anchorCtr="0">
            <a:noAutofit/>
          </a:bodyPr>
          <a:lstStyle/>
          <a:p>
            <a:pPr rtl="0"/>
            <a:r>
              <a:rPr lang="ko-KR" altLang="en-US"/>
              <a:t>마스터 제목 스타일 편집</a:t>
            </a:r>
            <a:endParaRPr lang="ko-KR" dirty="0"/>
          </a:p>
        </p:txBody>
      </p:sp>
      <p:sp>
        <p:nvSpPr>
          <p:cNvPr id="12" name="그림 개체 틀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rtlCol="0">
            <a:noAutofit/>
          </a:bodyPr>
          <a:lstStyle/>
          <a:p>
            <a:pPr rtl="0"/>
            <a:r>
              <a:rPr lang="ko-KR" altLang="en-US"/>
              <a:t>그림을 추가하려면 아이콘을 클릭하십시오</a:t>
            </a:r>
            <a:endParaRPr lang="ko-KR"/>
          </a:p>
        </p:txBody>
      </p:sp>
      <p:sp>
        <p:nvSpPr>
          <p:cNvPr id="18" name="그림 개체 틀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rtlCol="0">
            <a:noAutofit/>
          </a:bodyPr>
          <a:lstStyle/>
          <a:p>
            <a:pPr rtl="0"/>
            <a:r>
              <a:rPr lang="ko-KR" altLang="en-US"/>
              <a:t>그림을 추가하려면 아이콘을 클릭하십시오</a:t>
            </a:r>
            <a:endParaRPr lang="ko-KR"/>
          </a:p>
        </p:txBody>
      </p:sp>
      <p:sp>
        <p:nvSpPr>
          <p:cNvPr id="19" name="그림 개체 틀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rtlCol="0">
            <a:noAutofit/>
          </a:bodyPr>
          <a:lstStyle/>
          <a:p>
            <a:pPr rtl="0"/>
            <a:r>
              <a:rPr lang="ko-KR" altLang="en-US"/>
              <a:t>그림을 추가하려면 아이콘을 클릭하십시오</a:t>
            </a:r>
            <a:endParaRPr lang="ko-KR"/>
          </a:p>
        </p:txBody>
      </p:sp>
      <p:sp>
        <p:nvSpPr>
          <p:cNvPr id="20" name="그림 개체 틀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rtlCol="0">
            <a:noAutofit/>
          </a:bodyPr>
          <a:lstStyle/>
          <a:p>
            <a:pPr rtl="0"/>
            <a:r>
              <a:rPr lang="ko-KR" altLang="en-US"/>
              <a:t>그림을 추가하려면 아이콘을 클릭하십시오</a:t>
            </a:r>
            <a:endParaRPr lang="ko-KR"/>
          </a:p>
        </p:txBody>
      </p:sp>
      <p:sp>
        <p:nvSpPr>
          <p:cNvPr id="2" name="날짜 개체 틀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ko-KR"/>
              <a:t>20XX년 2월 2일 화요일</a:t>
            </a:r>
          </a:p>
        </p:txBody>
      </p:sp>
      <p:sp>
        <p:nvSpPr>
          <p:cNvPr id="3" name="바닥글 개체 틀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ko-KR"/>
              <a:t>샘플 바닥글 텍스트</a:t>
            </a:r>
          </a:p>
        </p:txBody>
      </p:sp>
      <p:sp>
        <p:nvSpPr>
          <p:cNvPr id="4" name="슬라이드 번호 개체 틀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
        <p:nvSpPr>
          <p:cNvPr id="11" name="내용 개체 틀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rtlCol="0">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rtl="0"/>
            <a:r>
              <a:rPr lang="ko-KR" altLang="en-US"/>
              <a:t>마스터 텍스트 스타일을 편집하려면 클릭</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구역 나누기">
    <p:bg>
      <p:bgRef idx="1001">
        <a:schemeClr val="bg1"/>
      </p:bgRef>
    </p:bg>
    <p:spTree>
      <p:nvGrpSpPr>
        <p:cNvPr id="1" name=""/>
        <p:cNvGrpSpPr/>
        <p:nvPr/>
      </p:nvGrpSpPr>
      <p:grpSpPr>
        <a:xfrm>
          <a:off x="0" y="0"/>
          <a:ext cx="0" cy="0"/>
          <a:chOff x="0" y="0"/>
          <a:chExt cx="0" cy="0"/>
        </a:xfrm>
      </p:grpSpPr>
      <p:sp>
        <p:nvSpPr>
          <p:cNvPr id="8" name="그림 개체 틀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rtlCol="0"/>
          <a:lstStyle/>
          <a:p>
            <a:pPr rtl="0"/>
            <a:r>
              <a:rPr lang="ko-KR" altLang="en-US"/>
              <a:t>그림을 추가하려면 아이콘을 클릭하십시오</a:t>
            </a:r>
            <a:endParaRPr lang="ko-KR"/>
          </a:p>
        </p:txBody>
      </p:sp>
      <p:sp>
        <p:nvSpPr>
          <p:cNvPr id="4" name="날짜 개체 틀 3">
            <a:extLst>
              <a:ext uri="{FF2B5EF4-FFF2-40B4-BE49-F238E27FC236}">
                <a16:creationId xmlns:a16="http://schemas.microsoft.com/office/drawing/2014/main" id="{56403DDF-462A-45CE-931B-010AB4F73C3F}"/>
              </a:ext>
            </a:extLst>
          </p:cNvPr>
          <p:cNvSpPr>
            <a:spLocks noGrp="1"/>
          </p:cNvSpPr>
          <p:nvPr>
            <p:ph type="dt" sz="half" idx="10"/>
          </p:nvPr>
        </p:nvSpPr>
        <p:spPr/>
        <p:txBody>
          <a:bodyPr rtlCol="0"/>
          <a:lstStyle/>
          <a:p>
            <a:pPr rtl="0"/>
            <a:r>
              <a:rPr lang="ko-KR"/>
              <a:t>20XX년 2월 2일 화요일</a:t>
            </a:r>
          </a:p>
        </p:txBody>
      </p:sp>
      <p:sp>
        <p:nvSpPr>
          <p:cNvPr id="5" name="바닥글 개체 틀 4">
            <a:extLst>
              <a:ext uri="{FF2B5EF4-FFF2-40B4-BE49-F238E27FC236}">
                <a16:creationId xmlns:a16="http://schemas.microsoft.com/office/drawing/2014/main" id="{39E10702-2ACF-4768-9E91-8CB87B89594D}"/>
              </a:ext>
            </a:extLst>
          </p:cNvPr>
          <p:cNvSpPr>
            <a:spLocks noGrp="1"/>
          </p:cNvSpPr>
          <p:nvPr>
            <p:ph type="ftr" sz="quarter" idx="11"/>
          </p:nvPr>
        </p:nvSpPr>
        <p:spPr/>
        <p:txBody>
          <a:bodyPr rtlCol="0"/>
          <a:lstStyle/>
          <a:p>
            <a:pPr rtl="0"/>
            <a:r>
              <a:rPr lang="ko-KR"/>
              <a:t>샘플 바닥글 텍스트</a:t>
            </a:r>
          </a:p>
        </p:txBody>
      </p:sp>
      <p:sp>
        <p:nvSpPr>
          <p:cNvPr id="6" name="슬라이드 번호 개체 틀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rtlCol="0"/>
          <a:lstStyle/>
          <a:p>
            <a:pPr rtl="0"/>
            <a:fld id="{DBA1B0FB-D917-4C8C-928F-313BD683BF39}" type="slidenum">
              <a:rPr lang="ko-KR" smtClean="0"/>
              <a:t>‹#›</a:t>
            </a:fld>
            <a:endParaRPr lang="ko-KR"/>
          </a:p>
        </p:txBody>
      </p:sp>
      <p:sp>
        <p:nvSpPr>
          <p:cNvPr id="13" name="직사각형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p>
        </p:txBody>
      </p:sp>
      <p:sp>
        <p:nvSpPr>
          <p:cNvPr id="14" name="직사각형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p>
        </p:txBody>
      </p:sp>
      <p:sp>
        <p:nvSpPr>
          <p:cNvPr id="15" name="제목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rtlCol="0" anchor="b" anchorCtr="0">
            <a:noAutofit/>
          </a:bodyPr>
          <a:lstStyle>
            <a:lvl1pPr>
              <a:defRPr sz="6400"/>
            </a:lvl1pPr>
          </a:lstStyle>
          <a:p>
            <a:pPr rtl="0"/>
            <a:r>
              <a:rPr lang="ko-KR" altLang="en-US"/>
              <a:t>마스터 제목 스타일 편집</a:t>
            </a:r>
            <a:endParaRPr lang="ko-KR" dirty="0"/>
          </a:p>
        </p:txBody>
      </p:sp>
      <p:sp>
        <p:nvSpPr>
          <p:cNvPr id="16" name="부제목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rtlCol="0">
            <a:noAutofit/>
          </a:bodyPr>
          <a:lstStyle>
            <a:lvl1pPr>
              <a:buNone/>
              <a:defRPr sz="2400"/>
            </a:lvl1pPr>
          </a:lstStyle>
          <a:p>
            <a:pPr rtl="0"/>
            <a:r>
              <a:rPr lang="ko-KR" altLang="en-US">
                <a:solidFill>
                  <a:schemeClr val="tx1">
                    <a:alpha val="60000"/>
                  </a:schemeClr>
                </a:solidFill>
              </a:rPr>
              <a:t>클릭하여 마스터 부제목 스타일 편집</a:t>
            </a:r>
            <a:endParaRPr lang="ko-KR"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구역 나누기">
    <p:bg>
      <p:bgRef idx="1001">
        <a:schemeClr val="bg1"/>
      </p:bgRef>
    </p:bg>
    <p:spTree>
      <p:nvGrpSpPr>
        <p:cNvPr id="1" name=""/>
        <p:cNvGrpSpPr/>
        <p:nvPr/>
      </p:nvGrpSpPr>
      <p:grpSpPr>
        <a:xfrm>
          <a:off x="0" y="0"/>
          <a:ext cx="0" cy="0"/>
          <a:chOff x="0" y="0"/>
          <a:chExt cx="0" cy="0"/>
        </a:xfrm>
      </p:grpSpPr>
      <p:sp>
        <p:nvSpPr>
          <p:cNvPr id="8" name="그림 개체 틀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rtlCol="0"/>
          <a:lstStyle/>
          <a:p>
            <a:pPr rtl="0"/>
            <a:r>
              <a:rPr lang="ko-KR" altLang="en-US"/>
              <a:t>그림을 추가하려면 아이콘을 클릭하십시오</a:t>
            </a:r>
            <a:endParaRPr lang="ko-KR"/>
          </a:p>
        </p:txBody>
      </p:sp>
      <p:sp>
        <p:nvSpPr>
          <p:cNvPr id="16" name="부제목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rtlCol="0">
            <a:noAutofit/>
          </a:bodyPr>
          <a:lstStyle>
            <a:lvl1pPr marL="548640" indent="0">
              <a:lnSpc>
                <a:spcPct val="200000"/>
              </a:lnSpc>
              <a:buNone/>
              <a:defRPr/>
            </a:lvl1pPr>
          </a:lstStyle>
          <a:p>
            <a:pPr rtl="0"/>
            <a:r>
              <a:rPr lang="ko-KR" altLang="en-US">
                <a:solidFill>
                  <a:schemeClr val="tx1">
                    <a:alpha val="60000"/>
                  </a:schemeClr>
                </a:solidFill>
              </a:rPr>
              <a:t>클릭하여 마스터 부제목 스타일 편집</a:t>
            </a:r>
            <a:endParaRPr lang="ko-KR" dirty="0">
              <a:solidFill>
                <a:schemeClr val="tx1">
                  <a:alpha val="60000"/>
                </a:schemeClr>
              </a:solidFill>
            </a:endParaRPr>
          </a:p>
        </p:txBody>
      </p:sp>
      <p:sp>
        <p:nvSpPr>
          <p:cNvPr id="15" name="제목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rtlCol="0" anchor="b" anchorCtr="0">
            <a:noAutofit/>
          </a:bodyPr>
          <a:lstStyle>
            <a:lvl1pPr marL="548640">
              <a:spcAft>
                <a:spcPts val="1200"/>
              </a:spcAft>
              <a:defRPr sz="6400"/>
            </a:lvl1pPr>
          </a:lstStyle>
          <a:p>
            <a:pPr rtl="0"/>
            <a:r>
              <a:rPr lang="ko-KR" altLang="en-US"/>
              <a:t>마스터 제목 스타일 편집</a:t>
            </a:r>
            <a:endParaRPr lang="ko-KR"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차트 막대 시간 표시 막대">
    <p:spTree>
      <p:nvGrpSpPr>
        <p:cNvPr id="1" name=""/>
        <p:cNvGrpSpPr/>
        <p:nvPr/>
      </p:nvGrpSpPr>
      <p:grpSpPr>
        <a:xfrm>
          <a:off x="0" y="0"/>
          <a:ext cx="0" cy="0"/>
          <a:chOff x="0" y="0"/>
          <a:chExt cx="0" cy="0"/>
        </a:xfrm>
      </p:grpSpPr>
      <p:grpSp>
        <p:nvGrpSpPr>
          <p:cNvPr id="12" name="그룹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자유형: 도형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ko-KR" dirty="0">
                <a:solidFill>
                  <a:schemeClr val="tx1"/>
                </a:solidFill>
              </a:endParaRPr>
            </a:p>
          </p:txBody>
        </p:sp>
        <p:sp>
          <p:nvSpPr>
            <p:cNvPr id="14" name="타원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15" name="타원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16" name="자유형: 도형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ko-KR" dirty="0">
                <a:solidFill>
                  <a:schemeClr val="tx1"/>
                </a:solidFill>
              </a:endParaRPr>
            </a:p>
          </p:txBody>
        </p:sp>
      </p:grpSp>
      <p:sp>
        <p:nvSpPr>
          <p:cNvPr id="2" name="제목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ko-KR" dirty="0"/>
            </a:lvl1pPr>
          </a:lstStyle>
          <a:p>
            <a:pPr lvl="0" rtl="0">
              <a:lnSpc>
                <a:spcPct val="100000"/>
              </a:lnSpc>
            </a:pPr>
            <a:r>
              <a:rPr lang="ko-KR" altLang="en-US"/>
              <a:t>마스터 제목 스타일 편집</a:t>
            </a:r>
            <a:endParaRPr lang="ko-KR"/>
          </a:p>
        </p:txBody>
      </p:sp>
      <p:sp>
        <p:nvSpPr>
          <p:cNvPr id="3" name="내용 개체 틀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rtlCol="0">
            <a:noAutofit/>
          </a:body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dirty="0"/>
          </a:p>
        </p:txBody>
      </p:sp>
      <p:sp>
        <p:nvSpPr>
          <p:cNvPr id="4" name="날짜 개체 틀 3">
            <a:extLst>
              <a:ext uri="{FF2B5EF4-FFF2-40B4-BE49-F238E27FC236}">
                <a16:creationId xmlns:a16="http://schemas.microsoft.com/office/drawing/2014/main" id="{4D4EE704-5DCA-484E-85E0-0E3A7B1C5046}"/>
              </a:ext>
            </a:extLst>
          </p:cNvPr>
          <p:cNvSpPr>
            <a:spLocks noGrp="1"/>
          </p:cNvSpPr>
          <p:nvPr>
            <p:ph type="dt" sz="half" idx="10"/>
          </p:nvPr>
        </p:nvSpPr>
        <p:spPr/>
        <p:txBody>
          <a:bodyPr rtlCol="0">
            <a:noAutofit/>
          </a:bodyPr>
          <a:lstStyle/>
          <a:p>
            <a:pPr rtl="0"/>
            <a:r>
              <a:rPr lang="ko-KR"/>
              <a:t>20XX년 2월 2일 화요일</a:t>
            </a:r>
          </a:p>
        </p:txBody>
      </p:sp>
      <p:sp>
        <p:nvSpPr>
          <p:cNvPr id="5" name="바닥글 개체 틀 4">
            <a:extLst>
              <a:ext uri="{FF2B5EF4-FFF2-40B4-BE49-F238E27FC236}">
                <a16:creationId xmlns:a16="http://schemas.microsoft.com/office/drawing/2014/main" id="{4CA69B66-1C18-44A2-93F7-97DED26F24AB}"/>
              </a:ext>
            </a:extLst>
          </p:cNvPr>
          <p:cNvSpPr>
            <a:spLocks noGrp="1"/>
          </p:cNvSpPr>
          <p:nvPr>
            <p:ph type="ftr" sz="quarter" idx="11"/>
          </p:nvPr>
        </p:nvSpPr>
        <p:spPr/>
        <p:txBody>
          <a:bodyPr rtlCol="0">
            <a:noAutofit/>
          </a:bodyPr>
          <a:lstStyle/>
          <a:p>
            <a:pPr rtl="0"/>
            <a:r>
              <a:rPr lang="ko-KR"/>
              <a:t>샘플 바닥글 텍스트</a:t>
            </a:r>
          </a:p>
        </p:txBody>
      </p:sp>
      <p:sp>
        <p:nvSpPr>
          <p:cNvPr id="6" name="슬라이드 번호 개체 틀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인용문">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rtlCol="0" anchor="b" anchorCtr="0">
            <a:noAutofit/>
          </a:bodyPr>
          <a:lstStyle>
            <a:lvl1pPr>
              <a:defRPr sz="4000"/>
            </a:lvl1pPr>
          </a:lstStyle>
          <a:p>
            <a:pPr rtl="0"/>
            <a:r>
              <a:rPr lang="ko-KR" altLang="en-US"/>
              <a:t>마스터 제목 스타일 편집</a:t>
            </a:r>
            <a:endParaRPr lang="ko-KR" dirty="0"/>
          </a:p>
        </p:txBody>
      </p:sp>
      <p:grpSp>
        <p:nvGrpSpPr>
          <p:cNvPr id="8" name="그룹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자유형(F)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10" name="자유형(F)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11" name="자유형(F)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sp>
        <p:nvSpPr>
          <p:cNvPr id="12" name="타원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17" name="내용 개체 틀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rtlCol="0">
            <a:noAutofit/>
          </a:bodyPr>
          <a:lstStyle>
            <a:lvl1pPr>
              <a:buNone/>
              <a:defRPr sz="2400"/>
            </a:lvl1pPr>
            <a:lvl2pPr>
              <a:defRPr sz="2000"/>
            </a:lvl2pPr>
            <a:lvl3pPr>
              <a:defRPr sz="2000"/>
            </a:lvl3pPr>
            <a:lvl4pPr>
              <a:defRPr sz="2000"/>
            </a:lvl4pPr>
            <a:lvl5pPr>
              <a:defRPr sz="2000"/>
            </a:lvl5pPr>
          </a:lstStyle>
          <a:p>
            <a:pPr lvl="0" rtl="0"/>
            <a:r>
              <a:rPr lang="ko-KR" altLang="en-US"/>
              <a:t>마스터 텍스트 스타일을 편집하려면 클릭</a:t>
            </a:r>
          </a:p>
        </p:txBody>
      </p:sp>
      <p:sp>
        <p:nvSpPr>
          <p:cNvPr id="15" name="그림 개체 틀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rtlCol="0">
            <a:noAutofit/>
          </a:bodyPr>
          <a:lstStyle/>
          <a:p>
            <a:pPr rtl="0"/>
            <a:r>
              <a:rPr lang="ko-KR" altLang="en-US"/>
              <a:t>그림을 추가하려면 아이콘을 클릭하십시오</a:t>
            </a:r>
            <a:endParaRPr lang="ko-KR"/>
          </a:p>
        </p:txBody>
      </p:sp>
      <p:sp>
        <p:nvSpPr>
          <p:cNvPr id="2" name="날짜 개체 틀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ko-KR"/>
              <a:t>20XX년 2월 2일 화요일</a:t>
            </a:r>
          </a:p>
        </p:txBody>
      </p:sp>
      <p:sp>
        <p:nvSpPr>
          <p:cNvPr id="3" name="바닥글 개체 틀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ko-KR"/>
              <a:t>샘플 바닥글 텍스트</a:t>
            </a:r>
          </a:p>
        </p:txBody>
      </p:sp>
      <p:sp>
        <p:nvSpPr>
          <p:cNvPr id="4" name="슬라이드 번호 개체 틀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팀">
    <p:spTree>
      <p:nvGrpSpPr>
        <p:cNvPr id="1" name=""/>
        <p:cNvGrpSpPr/>
        <p:nvPr/>
      </p:nvGrpSpPr>
      <p:grpSpPr>
        <a:xfrm>
          <a:off x="0" y="0"/>
          <a:ext cx="0" cy="0"/>
          <a:chOff x="0" y="0"/>
          <a:chExt cx="0" cy="0"/>
        </a:xfrm>
      </p:grpSpPr>
      <p:sp>
        <p:nvSpPr>
          <p:cNvPr id="16" name="직사각형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ko-KR"/>
          </a:p>
        </p:txBody>
      </p:sp>
      <p:sp>
        <p:nvSpPr>
          <p:cNvPr id="34" name="타원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40" name="제목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rtlCol="0">
            <a:noAutofit/>
          </a:bodyPr>
          <a:lstStyle/>
          <a:p>
            <a:pPr rtl="0"/>
            <a:r>
              <a:rPr lang="ko-KR"/>
              <a:t>팀</a:t>
            </a:r>
          </a:p>
        </p:txBody>
      </p:sp>
      <p:grpSp>
        <p:nvGrpSpPr>
          <p:cNvPr id="51" name="그룹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자유형: 도형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ko-KR"/>
            </a:p>
          </p:txBody>
        </p:sp>
        <p:sp>
          <p:nvSpPr>
            <p:cNvPr id="53" name="자유형: 도형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ko-KR">
                <a:solidFill>
                  <a:schemeClr val="tx1"/>
                </a:solidFill>
              </a:endParaRPr>
            </a:p>
          </p:txBody>
        </p:sp>
        <p:sp>
          <p:nvSpPr>
            <p:cNvPr id="54" name="타원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55" name="타원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sp>
        <p:nvSpPr>
          <p:cNvPr id="56" name="그림 개체 틀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rtlCol="0">
            <a:noAutofit/>
          </a:bodyPr>
          <a:lstStyle/>
          <a:p>
            <a:pPr rtl="0"/>
            <a:r>
              <a:rPr lang="ko-KR" altLang="en-US"/>
              <a:t>그림을 추가하려면 아이콘을 클릭하십시오</a:t>
            </a:r>
            <a:endParaRPr lang="ko-KR"/>
          </a:p>
        </p:txBody>
      </p:sp>
      <p:sp>
        <p:nvSpPr>
          <p:cNvPr id="57" name="그림 개체 틀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rtlCol="0">
            <a:noAutofit/>
          </a:bodyPr>
          <a:lstStyle/>
          <a:p>
            <a:pPr rtl="0"/>
            <a:r>
              <a:rPr lang="ko-KR" altLang="en-US"/>
              <a:t>그림을 추가하려면 아이콘을 클릭하십시오</a:t>
            </a:r>
            <a:endParaRPr lang="ko-KR"/>
          </a:p>
        </p:txBody>
      </p:sp>
      <p:sp>
        <p:nvSpPr>
          <p:cNvPr id="58" name="그림 개체 틀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rtlCol="0">
            <a:noAutofit/>
          </a:bodyPr>
          <a:lstStyle/>
          <a:p>
            <a:pPr rtl="0"/>
            <a:r>
              <a:rPr lang="ko-KR" altLang="en-US"/>
              <a:t>그림을 추가하려면 아이콘을 클릭하십시오</a:t>
            </a:r>
            <a:endParaRPr lang="ko-KR" dirty="0"/>
          </a:p>
        </p:txBody>
      </p:sp>
      <p:sp>
        <p:nvSpPr>
          <p:cNvPr id="59" name="그림 개체 틀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rtlCol="0">
            <a:noAutofit/>
          </a:bodyPr>
          <a:lstStyle/>
          <a:p>
            <a:pPr rtl="0"/>
            <a:r>
              <a:rPr lang="ko-KR" altLang="en-US"/>
              <a:t>그림을 추가하려면 아이콘을 클릭하십시오</a:t>
            </a:r>
            <a:endParaRPr lang="ko-KR"/>
          </a:p>
        </p:txBody>
      </p:sp>
      <p:sp>
        <p:nvSpPr>
          <p:cNvPr id="63" name="텍스트 개체 틀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rtlCol="0">
            <a:noAutofit/>
          </a:bodyPr>
          <a:lstStyle>
            <a:lvl1pPr>
              <a:buNone/>
              <a:defRPr sz="2000" b="1"/>
            </a:lvl1pPr>
          </a:lstStyle>
          <a:p>
            <a:pPr lvl="0" rtl="0"/>
            <a:r>
              <a:rPr lang="ko-KR"/>
              <a:t>이름</a:t>
            </a:r>
          </a:p>
        </p:txBody>
      </p:sp>
      <p:sp>
        <p:nvSpPr>
          <p:cNvPr id="61" name="텍스트 개체 틀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rtlCol="0">
            <a:noAutofit/>
          </a:bodyPr>
          <a:lstStyle>
            <a:lvl1pPr>
              <a:buNone/>
              <a:defRPr sz="1800"/>
            </a:lvl1pPr>
          </a:lstStyle>
          <a:p>
            <a:pPr lvl="0" rtl="0"/>
            <a:r>
              <a:rPr lang="ko-KR"/>
              <a:t>제목</a:t>
            </a:r>
          </a:p>
        </p:txBody>
      </p:sp>
      <p:sp>
        <p:nvSpPr>
          <p:cNvPr id="65" name="텍스트 개체 틀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rtlCol="0">
            <a:noAutofit/>
          </a:bodyPr>
          <a:lstStyle>
            <a:lvl1pPr>
              <a:buNone/>
              <a:defRPr sz="2000" b="1"/>
            </a:lvl1pPr>
          </a:lstStyle>
          <a:p>
            <a:pPr lvl="0" rtl="0"/>
            <a:r>
              <a:rPr lang="ko-KR"/>
              <a:t>이름</a:t>
            </a:r>
          </a:p>
        </p:txBody>
      </p:sp>
      <p:sp>
        <p:nvSpPr>
          <p:cNvPr id="64" name="텍스트 개체 틀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rtlCol="0">
            <a:noAutofit/>
          </a:bodyPr>
          <a:lstStyle>
            <a:lvl1pPr>
              <a:buNone/>
              <a:defRPr sz="1800"/>
            </a:lvl1pPr>
          </a:lstStyle>
          <a:p>
            <a:pPr lvl="0" rtl="0"/>
            <a:r>
              <a:rPr lang="ko-KR"/>
              <a:t>제목</a:t>
            </a:r>
          </a:p>
        </p:txBody>
      </p:sp>
      <p:sp>
        <p:nvSpPr>
          <p:cNvPr id="67" name="텍스트 개체 틀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rtlCol="0">
            <a:noAutofit/>
          </a:bodyPr>
          <a:lstStyle>
            <a:lvl1pPr>
              <a:buNone/>
              <a:defRPr sz="2000" b="1"/>
            </a:lvl1pPr>
          </a:lstStyle>
          <a:p>
            <a:pPr lvl="0" rtl="0"/>
            <a:r>
              <a:rPr lang="ko-KR"/>
              <a:t>이름</a:t>
            </a:r>
          </a:p>
        </p:txBody>
      </p:sp>
      <p:sp>
        <p:nvSpPr>
          <p:cNvPr id="66" name="텍스트 개체 틀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rtlCol="0">
            <a:noAutofit/>
          </a:bodyPr>
          <a:lstStyle>
            <a:lvl1pPr>
              <a:buNone/>
              <a:defRPr sz="1800"/>
            </a:lvl1pPr>
          </a:lstStyle>
          <a:p>
            <a:pPr lvl="0" rtl="0"/>
            <a:r>
              <a:rPr lang="ko-KR"/>
              <a:t>제목</a:t>
            </a:r>
          </a:p>
        </p:txBody>
      </p:sp>
      <p:sp>
        <p:nvSpPr>
          <p:cNvPr id="69" name="텍스트 개체 틀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rtlCol="0">
            <a:noAutofit/>
          </a:bodyPr>
          <a:lstStyle>
            <a:lvl1pPr>
              <a:buNone/>
              <a:defRPr sz="2000" b="1"/>
            </a:lvl1pPr>
          </a:lstStyle>
          <a:p>
            <a:pPr lvl="0" rtl="0"/>
            <a:r>
              <a:rPr lang="ko-KR"/>
              <a:t>이름</a:t>
            </a:r>
          </a:p>
        </p:txBody>
      </p:sp>
      <p:sp>
        <p:nvSpPr>
          <p:cNvPr id="68" name="텍스트 개체 틀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rtlCol="0">
            <a:noAutofit/>
          </a:bodyPr>
          <a:lstStyle>
            <a:lvl1pPr>
              <a:buNone/>
              <a:defRPr sz="1800"/>
            </a:lvl1pPr>
          </a:lstStyle>
          <a:p>
            <a:pPr lvl="0" rtl="0"/>
            <a:r>
              <a:rPr lang="ko-KR"/>
              <a:t>제목</a:t>
            </a:r>
          </a:p>
        </p:txBody>
      </p:sp>
      <p:sp>
        <p:nvSpPr>
          <p:cNvPr id="4" name="날짜 개체 틀 3">
            <a:extLst>
              <a:ext uri="{FF2B5EF4-FFF2-40B4-BE49-F238E27FC236}">
                <a16:creationId xmlns:a16="http://schemas.microsoft.com/office/drawing/2014/main" id="{D8661572-1A59-4E3B-BA65-3329E9468C69}"/>
              </a:ext>
            </a:extLst>
          </p:cNvPr>
          <p:cNvSpPr>
            <a:spLocks noGrp="1"/>
          </p:cNvSpPr>
          <p:nvPr>
            <p:ph type="dt" sz="half" idx="10"/>
          </p:nvPr>
        </p:nvSpPr>
        <p:spPr/>
        <p:txBody>
          <a:bodyPr rtlCol="0">
            <a:noAutofit/>
          </a:bodyPr>
          <a:lstStyle/>
          <a:p>
            <a:pPr rtl="0"/>
            <a:r>
              <a:rPr lang="ko-KR"/>
              <a:t>20XX년 2월 2일 화요일</a:t>
            </a:r>
            <a:endParaRPr lang="ko-KR" dirty="0"/>
          </a:p>
        </p:txBody>
      </p:sp>
      <p:sp>
        <p:nvSpPr>
          <p:cNvPr id="5" name="바닥글 개체 틀 4">
            <a:extLst>
              <a:ext uri="{FF2B5EF4-FFF2-40B4-BE49-F238E27FC236}">
                <a16:creationId xmlns:a16="http://schemas.microsoft.com/office/drawing/2014/main" id="{AFEF84F1-99FE-4F0B-9E76-F581C2C1B6D9}"/>
              </a:ext>
            </a:extLst>
          </p:cNvPr>
          <p:cNvSpPr>
            <a:spLocks noGrp="1"/>
          </p:cNvSpPr>
          <p:nvPr>
            <p:ph type="ftr" sz="quarter" idx="11"/>
          </p:nvPr>
        </p:nvSpPr>
        <p:spPr/>
        <p:txBody>
          <a:bodyPr rtlCol="0">
            <a:noAutofit/>
          </a:bodyPr>
          <a:lstStyle/>
          <a:p>
            <a:pPr rtl="0"/>
            <a:r>
              <a:rPr lang="ko-KR"/>
              <a:t>샘플 바닥글 텍스트</a:t>
            </a:r>
          </a:p>
        </p:txBody>
      </p:sp>
      <p:sp>
        <p:nvSpPr>
          <p:cNvPr id="6" name="슬라이드 번호 개체 틀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콘텐츠 2열(비교 슬라이드)">
    <p:spTree>
      <p:nvGrpSpPr>
        <p:cNvPr id="1" name=""/>
        <p:cNvGrpSpPr/>
        <p:nvPr/>
      </p:nvGrpSpPr>
      <p:grpSpPr>
        <a:xfrm>
          <a:off x="0" y="0"/>
          <a:ext cx="0" cy="0"/>
          <a:chOff x="0" y="0"/>
          <a:chExt cx="0" cy="0"/>
        </a:xfrm>
      </p:grpSpPr>
      <p:sp>
        <p:nvSpPr>
          <p:cNvPr id="12" name="타원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11" name="직사각형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ko-KR"/>
          </a:p>
        </p:txBody>
      </p:sp>
      <p:sp>
        <p:nvSpPr>
          <p:cNvPr id="2" name="제목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ko-KR" sz="4800" dirty="0"/>
            </a:lvl1pPr>
          </a:lstStyle>
          <a:p>
            <a:pPr lvl="0" rtl="0">
              <a:lnSpc>
                <a:spcPct val="100000"/>
              </a:lnSpc>
            </a:pPr>
            <a:r>
              <a:rPr lang="ko-KR" altLang="en-US"/>
              <a:t>마스터 제목 스타일 편집</a:t>
            </a:r>
            <a:endParaRPr lang="ko-KR"/>
          </a:p>
        </p:txBody>
      </p:sp>
      <p:sp>
        <p:nvSpPr>
          <p:cNvPr id="3" name="텍스트 개체 틀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rtlCol="0"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a:t>마스터 텍스트 스타일을 편집하려면 클릭</a:t>
            </a:r>
          </a:p>
        </p:txBody>
      </p:sp>
      <p:sp>
        <p:nvSpPr>
          <p:cNvPr id="4" name="내용 개체 틀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rtlCol="0">
            <a:noAutofit/>
          </a:bodyPr>
          <a:lstStyle>
            <a:lvl1pPr>
              <a:defRPr sz="2400"/>
            </a:lvl1pPr>
            <a:lvl2pPr>
              <a:defRPr sz="1600"/>
            </a:lvl2pPr>
            <a:lvl3pPr>
              <a:defRPr sz="1600"/>
            </a:lvl3pPr>
            <a:lvl4pPr>
              <a:defRPr sz="1600"/>
            </a:lvl4pPr>
            <a:lvl5pPr>
              <a:defRPr sz="1600"/>
            </a:lvl5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p>
        </p:txBody>
      </p:sp>
      <p:sp>
        <p:nvSpPr>
          <p:cNvPr id="5" name="텍스트 개체 틀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ko-KR" sz="1400" b="0" cap="all" spc="200" baseline="0" dirty="0">
                <a:solidFill>
                  <a:schemeClr val="tx1"/>
                </a:solidFill>
              </a:defRPr>
            </a:lvl1pPr>
          </a:lstStyle>
          <a:p>
            <a:pPr marL="228600" lvl="0" indent="-228600" rtl="0"/>
            <a:r>
              <a:rPr lang="ko-KR" altLang="en-US"/>
              <a:t>마스터 텍스트 스타일을 편집하려면 클릭</a:t>
            </a:r>
          </a:p>
        </p:txBody>
      </p:sp>
      <p:sp>
        <p:nvSpPr>
          <p:cNvPr id="6" name="내용 개체 틀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rtlCol="0">
            <a:noAutofit/>
          </a:bodyPr>
          <a:lstStyle>
            <a:lvl1pPr>
              <a:defRPr sz="2400"/>
            </a:lvl1pPr>
            <a:lvl2pPr>
              <a:defRPr sz="1600"/>
            </a:lvl2pPr>
            <a:lvl3pPr>
              <a:defRPr sz="1600"/>
            </a:lvl3pPr>
            <a:lvl4pPr>
              <a:defRPr sz="1600"/>
            </a:lvl4pPr>
            <a:lvl5pPr>
              <a:defRPr sz="1600"/>
            </a:lvl5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p>
        </p:txBody>
      </p:sp>
      <p:sp>
        <p:nvSpPr>
          <p:cNvPr id="7" name="날짜 개체 틀 6">
            <a:extLst>
              <a:ext uri="{FF2B5EF4-FFF2-40B4-BE49-F238E27FC236}">
                <a16:creationId xmlns:a16="http://schemas.microsoft.com/office/drawing/2014/main" id="{DDCDCD5B-3F26-4AFA-8BD4-E5D8DD2AF494}"/>
              </a:ext>
            </a:extLst>
          </p:cNvPr>
          <p:cNvSpPr>
            <a:spLocks noGrp="1"/>
          </p:cNvSpPr>
          <p:nvPr>
            <p:ph type="dt" sz="half" idx="10"/>
          </p:nvPr>
        </p:nvSpPr>
        <p:spPr/>
        <p:txBody>
          <a:bodyPr rtlCol="0">
            <a:noAutofit/>
          </a:bodyPr>
          <a:lstStyle/>
          <a:p>
            <a:pPr rtl="0"/>
            <a:r>
              <a:rPr lang="ko-KR"/>
              <a:t>20XX년 2월 2일 화요일</a:t>
            </a:r>
          </a:p>
        </p:txBody>
      </p:sp>
      <p:sp>
        <p:nvSpPr>
          <p:cNvPr id="8" name="바닥글 개체 틀 7">
            <a:extLst>
              <a:ext uri="{FF2B5EF4-FFF2-40B4-BE49-F238E27FC236}">
                <a16:creationId xmlns:a16="http://schemas.microsoft.com/office/drawing/2014/main" id="{3D10D1EE-83A0-4FB5-9B25-8A73DE891A87}"/>
              </a:ext>
            </a:extLst>
          </p:cNvPr>
          <p:cNvSpPr>
            <a:spLocks noGrp="1"/>
          </p:cNvSpPr>
          <p:nvPr>
            <p:ph type="ftr" sz="quarter" idx="11"/>
          </p:nvPr>
        </p:nvSpPr>
        <p:spPr/>
        <p:txBody>
          <a:bodyPr rtlCol="0">
            <a:noAutofit/>
          </a:bodyPr>
          <a:lstStyle/>
          <a:p>
            <a:pPr rtl="0"/>
            <a:r>
              <a:rPr lang="ko-KR"/>
              <a:t>샘플 바닥글 텍스트</a:t>
            </a:r>
          </a:p>
        </p:txBody>
      </p:sp>
      <p:sp>
        <p:nvSpPr>
          <p:cNvPr id="9" name="슬라이드 번호 개체 틀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콘텐츠 3열">
    <p:spTree>
      <p:nvGrpSpPr>
        <p:cNvPr id="1" name=""/>
        <p:cNvGrpSpPr/>
        <p:nvPr/>
      </p:nvGrpSpPr>
      <p:grpSpPr>
        <a:xfrm>
          <a:off x="0" y="0"/>
          <a:ext cx="0" cy="0"/>
          <a:chOff x="0" y="0"/>
          <a:chExt cx="0" cy="0"/>
        </a:xfrm>
      </p:grpSpPr>
      <p:grpSp>
        <p:nvGrpSpPr>
          <p:cNvPr id="34" name="그룹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자유형: 도형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ko-KR" dirty="0"/>
            </a:p>
          </p:txBody>
        </p:sp>
        <p:sp>
          <p:nvSpPr>
            <p:cNvPr id="36" name="자유형: 도형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ko-KR" dirty="0">
                <a:solidFill>
                  <a:schemeClr val="tx1"/>
                </a:solidFill>
              </a:endParaRPr>
            </a:p>
          </p:txBody>
        </p:sp>
        <p:sp>
          <p:nvSpPr>
            <p:cNvPr id="37" name="타원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38" name="타원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sp>
        <p:nvSpPr>
          <p:cNvPr id="19" name="자유형: 도형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20" name="타원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25" name="타원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15" name="제목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ko-KR" sz="4800" dirty="0"/>
            </a:lvl1pPr>
          </a:lstStyle>
          <a:p>
            <a:pPr lvl="0" rtl="0">
              <a:lnSpc>
                <a:spcPct val="100000"/>
              </a:lnSpc>
            </a:pPr>
            <a:r>
              <a:rPr lang="ko-KR" altLang="en-US"/>
              <a:t>마스터 제목 스타일 편집</a:t>
            </a:r>
            <a:endParaRPr lang="ko-KR"/>
          </a:p>
        </p:txBody>
      </p:sp>
      <p:sp>
        <p:nvSpPr>
          <p:cNvPr id="16" name="텍스트 개체 틀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rtlCol="0"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a:t>마스터 텍스트 스타일을 편집하려면 클릭</a:t>
            </a:r>
          </a:p>
        </p:txBody>
      </p:sp>
      <p:sp>
        <p:nvSpPr>
          <p:cNvPr id="17" name="내용 개체 틀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rtlCol="0">
            <a:noAutofit/>
          </a:bodyPr>
          <a:lstStyle>
            <a:lvl1pPr>
              <a:defRPr sz="1800"/>
            </a:lvl1pPr>
            <a:lvl2pPr>
              <a:defRPr sz="1800"/>
            </a:lvl2pPr>
            <a:lvl3pPr>
              <a:defRPr sz="1800"/>
            </a:lvl3pPr>
            <a:lvl4pPr>
              <a:defRPr sz="1800"/>
            </a:lvl4pPr>
            <a:lvl5pPr>
              <a:defRPr sz="1800"/>
            </a:lvl5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p>
        </p:txBody>
      </p:sp>
      <p:sp>
        <p:nvSpPr>
          <p:cNvPr id="22" name="텍스트 개체 틀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ko-KR" sz="2000" b="0" cap="all" spc="200" baseline="0" dirty="0">
                <a:solidFill>
                  <a:schemeClr val="tx1"/>
                </a:solidFill>
              </a:defRPr>
            </a:lvl1pPr>
          </a:lstStyle>
          <a:p>
            <a:pPr marL="228600" lvl="0" indent="-228600" rtl="0"/>
            <a:r>
              <a:rPr lang="ko-KR" altLang="en-US"/>
              <a:t>마스터 텍스트 스타일을 편집하려면 클릭</a:t>
            </a:r>
          </a:p>
        </p:txBody>
      </p:sp>
      <p:sp>
        <p:nvSpPr>
          <p:cNvPr id="23" name="내용 개체 틀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rtlCol="0">
            <a:noAutofit/>
          </a:bodyPr>
          <a:lstStyle>
            <a:lvl1pPr>
              <a:defRPr sz="1700"/>
            </a:lvl1pPr>
            <a:lvl2pPr>
              <a:defRPr sz="1700"/>
            </a:lvl2pPr>
            <a:lvl3pPr>
              <a:defRPr sz="1700"/>
            </a:lvl3pPr>
            <a:lvl4pPr>
              <a:defRPr sz="1700"/>
            </a:lvl4pPr>
            <a:lvl5pPr>
              <a:defRPr sz="1700"/>
            </a:lvl5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p>
        </p:txBody>
      </p:sp>
      <p:sp>
        <p:nvSpPr>
          <p:cNvPr id="18" name="텍스트 개체 틀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ko-KR" sz="2000" b="0" cap="all" spc="200" baseline="0" dirty="0">
                <a:solidFill>
                  <a:schemeClr val="tx1"/>
                </a:solidFill>
              </a:defRPr>
            </a:lvl1pPr>
          </a:lstStyle>
          <a:p>
            <a:pPr marL="228600" lvl="0" indent="-228600" rtl="0"/>
            <a:r>
              <a:rPr lang="ko-KR"/>
              <a:t>클릭하여 편집</a:t>
            </a:r>
          </a:p>
        </p:txBody>
      </p:sp>
      <p:sp>
        <p:nvSpPr>
          <p:cNvPr id="21" name="내용 개체 틀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rtlCol="0">
            <a:noAutofit/>
          </a:bodyPr>
          <a:lstStyle>
            <a:lvl1pPr>
              <a:defRPr sz="1700"/>
            </a:lvl1pPr>
            <a:lvl2pPr>
              <a:defRPr sz="1700"/>
            </a:lvl2pPr>
            <a:lvl3pPr>
              <a:defRPr sz="1700"/>
            </a:lvl3pPr>
            <a:lvl4pPr>
              <a:defRPr sz="1700"/>
            </a:lvl4pPr>
            <a:lvl5pPr>
              <a:defRPr sz="1700"/>
            </a:lvl5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p>
        </p:txBody>
      </p:sp>
      <p:sp>
        <p:nvSpPr>
          <p:cNvPr id="4" name="날짜 개체 틀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r>
              <a:rPr lang="ko-KR"/>
              <a:t>20XX년 2월 2일 화요일</a:t>
            </a:r>
            <a:endParaRPr lang="ko-KR" dirty="0"/>
          </a:p>
        </p:txBody>
      </p:sp>
      <p:sp>
        <p:nvSpPr>
          <p:cNvPr id="5" name="바닥글 개체 틀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ko-KR"/>
              <a:t>샘플 바닥글 텍스트</a:t>
            </a:r>
          </a:p>
        </p:txBody>
      </p:sp>
      <p:sp>
        <p:nvSpPr>
          <p:cNvPr id="6" name="슬라이드 번호 개체 틀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요약">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rtlCol="0" anchor="t" anchorCtr="0">
            <a:noAutofit/>
          </a:bodyPr>
          <a:lstStyle/>
          <a:p>
            <a:pPr rtl="0"/>
            <a:r>
              <a:rPr lang="ko-KR" altLang="en-US"/>
              <a:t>마스터 제목 스타일 편집</a:t>
            </a:r>
            <a:endParaRPr lang="ko-KR"/>
          </a:p>
        </p:txBody>
      </p:sp>
      <p:sp>
        <p:nvSpPr>
          <p:cNvPr id="10" name="그림 개체 틀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rtlCol="0">
            <a:noAutofit/>
          </a:bodyPr>
          <a:lstStyle/>
          <a:p>
            <a:pPr rtl="0"/>
            <a:r>
              <a:rPr lang="ko-KR" altLang="en-US"/>
              <a:t>그림을 추가하려면 아이콘을 클릭하십시오</a:t>
            </a:r>
            <a:endParaRPr lang="ko-KR"/>
          </a:p>
        </p:txBody>
      </p:sp>
      <p:sp>
        <p:nvSpPr>
          <p:cNvPr id="7" name="내용 개체 틀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rtlCol="0">
            <a:noAutofit/>
          </a:bodyPr>
          <a:lstStyle>
            <a:lvl1pPr marL="0" indent="0">
              <a:buNone/>
              <a:defRPr sz="2000"/>
            </a:lvl1pPr>
            <a:lvl2pPr>
              <a:buNone/>
              <a:defRPr sz="1900"/>
            </a:lvl2pPr>
            <a:lvl3pPr>
              <a:buNone/>
              <a:defRPr sz="1900"/>
            </a:lvl3pPr>
            <a:lvl4pPr>
              <a:buNone/>
              <a:defRPr sz="1900"/>
            </a:lvl4pPr>
            <a:lvl5pPr>
              <a:buNone/>
              <a:defRPr sz="1900"/>
            </a:lvl5pPr>
          </a:lstStyle>
          <a:p>
            <a:pPr lvl="0" rtl="0"/>
            <a:r>
              <a:rPr lang="ko-KR" altLang="en-US"/>
              <a:t>마스터 텍스트 스타일을 편집하려면 클릭</a:t>
            </a:r>
          </a:p>
        </p:txBody>
      </p:sp>
      <p:sp>
        <p:nvSpPr>
          <p:cNvPr id="2" name="날짜 개체 틀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ko-KR"/>
              <a:t>20XX년 2월 2일 화요일</a:t>
            </a:r>
          </a:p>
        </p:txBody>
      </p:sp>
      <p:sp>
        <p:nvSpPr>
          <p:cNvPr id="3" name="바닥글 개체 틀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ko-KR"/>
              <a:t>샘플 바닥글 텍스트</a:t>
            </a:r>
          </a:p>
        </p:txBody>
      </p:sp>
      <p:sp>
        <p:nvSpPr>
          <p:cNvPr id="4" name="슬라이드 번호 개체 틀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
        <p:nvSpPr>
          <p:cNvPr id="8" name="타원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결론">
    <p:spTree>
      <p:nvGrpSpPr>
        <p:cNvPr id="1" name=""/>
        <p:cNvGrpSpPr/>
        <p:nvPr/>
      </p:nvGrpSpPr>
      <p:grpSpPr>
        <a:xfrm>
          <a:off x="0" y="0"/>
          <a:ext cx="0" cy="0"/>
          <a:chOff x="0" y="0"/>
          <a:chExt cx="0" cy="0"/>
        </a:xfrm>
      </p:grpSpPr>
      <p:sp>
        <p:nvSpPr>
          <p:cNvPr id="28" name="제목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rtlCol="0" anchor="b" anchorCtr="0">
            <a:noAutofit/>
          </a:bodyPr>
          <a:lstStyle/>
          <a:p>
            <a:pPr rtl="0"/>
            <a:r>
              <a:rPr lang="ko-KR" altLang="en-US"/>
              <a:t>마스터 제목 스타일 편집</a:t>
            </a:r>
            <a:endParaRPr lang="ko-KR" dirty="0"/>
          </a:p>
        </p:txBody>
      </p:sp>
      <p:sp>
        <p:nvSpPr>
          <p:cNvPr id="31" name="부제목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rtlCol="0">
            <a:noAutofit/>
          </a:bodyPr>
          <a:lstStyle>
            <a:lvl1pPr>
              <a:buNone/>
              <a:defRPr sz="2400"/>
            </a:lvl1pPr>
          </a:lstStyle>
          <a:p>
            <a:pPr rtl="0"/>
            <a:r>
              <a:rPr lang="ko-KR" altLang="en-US">
                <a:solidFill>
                  <a:schemeClr val="tx1">
                    <a:alpha val="60000"/>
                  </a:schemeClr>
                </a:solidFill>
              </a:rPr>
              <a:t>클릭하여 마스터 부제목 스타일 편집</a:t>
            </a:r>
            <a:endParaRPr lang="ko-KR" dirty="0">
              <a:solidFill>
                <a:schemeClr val="tx1">
                  <a:alpha val="60000"/>
                </a:schemeClr>
              </a:solidFill>
            </a:endParaRPr>
          </a:p>
        </p:txBody>
      </p:sp>
      <p:sp>
        <p:nvSpPr>
          <p:cNvPr id="40" name="그림 개체 틀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rtlCol="0">
            <a:noAutofit/>
          </a:bodyPr>
          <a:lstStyle/>
          <a:p>
            <a:pPr rtl="0"/>
            <a:r>
              <a:rPr lang="ko-KR" altLang="en-US"/>
              <a:t>그림을 추가하려면 아이콘을 클릭하십시오</a:t>
            </a:r>
            <a:endParaRPr lang="ko-KR" dirty="0"/>
          </a:p>
        </p:txBody>
      </p:sp>
      <p:sp>
        <p:nvSpPr>
          <p:cNvPr id="42" name="그림 개체 틀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rtlCol="0">
            <a:noAutofit/>
          </a:bodyPr>
          <a:lstStyle/>
          <a:p>
            <a:pPr rtl="0"/>
            <a:r>
              <a:rPr lang="ko-KR" altLang="en-US"/>
              <a:t>그림을 추가하려면 아이콘을 클릭하십시오</a:t>
            </a:r>
            <a:endParaRPr lang="ko-KR"/>
          </a:p>
        </p:txBody>
      </p:sp>
      <p:grpSp>
        <p:nvGrpSpPr>
          <p:cNvPr id="43" name="그룹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자유형: 도형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a:solidFill>
                  <a:schemeClr val="tx1"/>
                </a:solidFill>
              </a:endParaRPr>
            </a:p>
          </p:txBody>
        </p:sp>
        <p:sp>
          <p:nvSpPr>
            <p:cNvPr id="45" name="타원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46" name="자유형: 도형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a:solidFill>
                  <a:schemeClr val="tx1"/>
                </a:solidFill>
              </a:endParaRPr>
            </a:p>
          </p:txBody>
        </p:sp>
      </p:grpSp>
      <p:grpSp>
        <p:nvGrpSpPr>
          <p:cNvPr id="15" name="그룹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자유형: 도형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21" name="타원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sp>
        <p:nvSpPr>
          <p:cNvPr id="5" name="날짜 개체 틀 4">
            <a:extLst>
              <a:ext uri="{FF2B5EF4-FFF2-40B4-BE49-F238E27FC236}">
                <a16:creationId xmlns:a16="http://schemas.microsoft.com/office/drawing/2014/main" id="{E57D2D6F-49E8-4217-A908-2D9E43583589}"/>
              </a:ext>
            </a:extLst>
          </p:cNvPr>
          <p:cNvSpPr>
            <a:spLocks noGrp="1"/>
          </p:cNvSpPr>
          <p:nvPr>
            <p:ph type="dt" sz="half" idx="10"/>
          </p:nvPr>
        </p:nvSpPr>
        <p:spPr/>
        <p:txBody>
          <a:bodyPr rtlCol="0">
            <a:noAutofit/>
          </a:bodyPr>
          <a:lstStyle/>
          <a:p>
            <a:pPr rtl="0"/>
            <a:r>
              <a:rPr lang="ko-KR"/>
              <a:t>20XX년 2월 2일 화요일</a:t>
            </a:r>
          </a:p>
        </p:txBody>
      </p:sp>
      <p:sp>
        <p:nvSpPr>
          <p:cNvPr id="6" name="바닥글 개체 틀 5">
            <a:extLst>
              <a:ext uri="{FF2B5EF4-FFF2-40B4-BE49-F238E27FC236}">
                <a16:creationId xmlns:a16="http://schemas.microsoft.com/office/drawing/2014/main" id="{591C4440-6B8D-4A24-A807-8B1302A3DFAF}"/>
              </a:ext>
            </a:extLst>
          </p:cNvPr>
          <p:cNvSpPr>
            <a:spLocks noGrp="1"/>
          </p:cNvSpPr>
          <p:nvPr>
            <p:ph type="ftr" sz="quarter" idx="11"/>
          </p:nvPr>
        </p:nvSpPr>
        <p:spPr/>
        <p:txBody>
          <a:bodyPr rtlCol="0">
            <a:noAutofit/>
          </a:bodyPr>
          <a:lstStyle/>
          <a:p>
            <a:pPr rtl="0"/>
            <a:r>
              <a:rPr lang="ko-KR"/>
              <a:t>샘플 바닥글 텍스트</a:t>
            </a:r>
          </a:p>
        </p:txBody>
      </p:sp>
      <p:sp>
        <p:nvSpPr>
          <p:cNvPr id="7" name="슬라이드 번호 개체 틀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
        <p:nvSpPr>
          <p:cNvPr id="17" name="타원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rtlCol="0" anchor="t" anchorCtr="0">
            <a:noAutofit/>
          </a:bodyPr>
          <a:lstStyle>
            <a:lvl1pPr algn="l">
              <a:lnSpc>
                <a:spcPct val="100000"/>
              </a:lnSpc>
              <a:defRPr sz="6400"/>
            </a:lvl1pPr>
          </a:lstStyle>
          <a:p>
            <a:pPr rtl="0"/>
            <a:r>
              <a:rPr lang="ko-KR" altLang="en-US"/>
              <a:t>마스터 제목 스타일 편집</a:t>
            </a:r>
            <a:endParaRPr lang="ko-KR" dirty="0"/>
          </a:p>
        </p:txBody>
      </p:sp>
      <p:sp>
        <p:nvSpPr>
          <p:cNvPr id="3" name="부제목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rtlCol="0">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ko-KR" altLang="en-US"/>
              <a:t>클릭하여 마스터 부제목 스타일 편집</a:t>
            </a:r>
            <a:endParaRPr lang="ko-KR" dirty="0"/>
          </a:p>
        </p:txBody>
      </p:sp>
      <p:sp>
        <p:nvSpPr>
          <p:cNvPr id="4" name="날짜 개체 틀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r>
              <a:rPr lang="ko-KR"/>
              <a:t>20XX년 2월 2일 화요일</a:t>
            </a:r>
            <a:endParaRPr lang="ko-KR" dirty="0"/>
          </a:p>
        </p:txBody>
      </p:sp>
      <p:sp>
        <p:nvSpPr>
          <p:cNvPr id="5" name="바닥글 개체 틀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ko-KR"/>
              <a:t>샘플 바닥글 텍스트</a:t>
            </a:r>
          </a:p>
        </p:txBody>
      </p:sp>
      <p:sp>
        <p:nvSpPr>
          <p:cNvPr id="6" name="슬라이드 번호 개체 틀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
        <p:nvSpPr>
          <p:cNvPr id="19" name="자유형: 도형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20" name="타원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25" name="타원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nvGrpSpPr>
          <p:cNvPr id="34" name="그룹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자유형: 도형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ko-KR" dirty="0"/>
            </a:p>
          </p:txBody>
        </p:sp>
        <p:sp>
          <p:nvSpPr>
            <p:cNvPr id="36" name="자유형: 도형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ko-KR" dirty="0">
                <a:solidFill>
                  <a:schemeClr val="tx1"/>
                </a:solidFill>
              </a:endParaRPr>
            </a:p>
          </p:txBody>
        </p:sp>
        <p:sp>
          <p:nvSpPr>
            <p:cNvPr id="37" name="타원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38" name="타원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22" name="타원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nvGrpSpPr>
          <p:cNvPr id="13" name="그룹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자유형: 도형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21" name="타원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sp>
        <p:nvSpPr>
          <p:cNvPr id="2" name="제목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rtlCol="0">
            <a:noAutofit/>
          </a:bodyPr>
          <a:lstStyle>
            <a:lvl1pPr>
              <a:lnSpc>
                <a:spcPct val="100000"/>
              </a:lnSpc>
              <a:defRPr/>
            </a:lvl1pPr>
          </a:lstStyle>
          <a:p>
            <a:pPr rtl="0"/>
            <a:r>
              <a:rPr lang="ko-KR" altLang="en-US"/>
              <a:t>마스터 제목 스타일 편집</a:t>
            </a:r>
            <a:endParaRPr lang="ko-KR" dirty="0"/>
          </a:p>
        </p:txBody>
      </p:sp>
      <p:sp>
        <p:nvSpPr>
          <p:cNvPr id="3" name="내용 개체 틀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rtlCol="0">
            <a:noAutofit/>
          </a:body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dirty="0"/>
          </a:p>
        </p:txBody>
      </p:sp>
      <p:sp>
        <p:nvSpPr>
          <p:cNvPr id="4" name="내용 개체 틀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rtlCol="0">
            <a:noAutofit/>
          </a:body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dirty="0"/>
          </a:p>
        </p:txBody>
      </p:sp>
      <p:sp>
        <p:nvSpPr>
          <p:cNvPr id="5" name="날짜 개체 틀 4">
            <a:extLst>
              <a:ext uri="{FF2B5EF4-FFF2-40B4-BE49-F238E27FC236}">
                <a16:creationId xmlns:a16="http://schemas.microsoft.com/office/drawing/2014/main" id="{BB99A8AF-0998-4613-B1D8-C14ECBFFDF67}"/>
              </a:ext>
            </a:extLst>
          </p:cNvPr>
          <p:cNvSpPr>
            <a:spLocks noGrp="1"/>
          </p:cNvSpPr>
          <p:nvPr>
            <p:ph type="dt" sz="half" idx="10"/>
          </p:nvPr>
        </p:nvSpPr>
        <p:spPr/>
        <p:txBody>
          <a:bodyPr rtlCol="0">
            <a:noAutofit/>
          </a:bodyPr>
          <a:lstStyle/>
          <a:p>
            <a:pPr rtl="0"/>
            <a:r>
              <a:rPr lang="ko-KR"/>
              <a:t>20XX년 2월 2일 화요일</a:t>
            </a:r>
          </a:p>
        </p:txBody>
      </p:sp>
      <p:sp>
        <p:nvSpPr>
          <p:cNvPr id="6" name="바닥글 개체 틀 5">
            <a:extLst>
              <a:ext uri="{FF2B5EF4-FFF2-40B4-BE49-F238E27FC236}">
                <a16:creationId xmlns:a16="http://schemas.microsoft.com/office/drawing/2014/main" id="{66E44EAA-B8A9-4428-A9DF-1174DA940990}"/>
              </a:ext>
            </a:extLst>
          </p:cNvPr>
          <p:cNvSpPr>
            <a:spLocks noGrp="1"/>
          </p:cNvSpPr>
          <p:nvPr>
            <p:ph type="ftr" sz="quarter" idx="11"/>
          </p:nvPr>
        </p:nvSpPr>
        <p:spPr/>
        <p:txBody>
          <a:bodyPr rtlCol="0">
            <a:noAutofit/>
          </a:bodyPr>
          <a:lstStyle/>
          <a:p>
            <a:pPr rtl="0"/>
            <a:r>
              <a:rPr lang="ko-KR"/>
              <a:t>샘플 바닥글 텍스트</a:t>
            </a:r>
          </a:p>
        </p:txBody>
      </p:sp>
      <p:sp>
        <p:nvSpPr>
          <p:cNvPr id="7" name="슬라이드 번호 개체 틀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ko-KR"/>
              <a:t>20XX년 2월 2일 화요일</a:t>
            </a:r>
          </a:p>
        </p:txBody>
      </p:sp>
      <p:sp>
        <p:nvSpPr>
          <p:cNvPr id="3" name="바닥글 개체 틀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ko-KR"/>
              <a:t>샘플 바닥글 텍스트</a:t>
            </a:r>
          </a:p>
        </p:txBody>
      </p:sp>
      <p:sp>
        <p:nvSpPr>
          <p:cNvPr id="4" name="슬라이드 번호 개체 틀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grpSp>
        <p:nvGrpSpPr>
          <p:cNvPr id="8" name="그룹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자유형: 도형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12" name="타원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sp>
        <p:nvSpPr>
          <p:cNvPr id="2" name="제목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rtlCol="0" anchor="t">
            <a:noAutofit/>
          </a:bodyPr>
          <a:lstStyle>
            <a:lvl1pPr>
              <a:lnSpc>
                <a:spcPct val="100000"/>
              </a:lnSpc>
              <a:defRPr sz="3200"/>
            </a:lvl1pPr>
          </a:lstStyle>
          <a:p>
            <a:pPr rtl="0"/>
            <a:r>
              <a:rPr lang="ko-KR" altLang="en-US"/>
              <a:t>마스터 제목 스타일 편집</a:t>
            </a:r>
            <a:endParaRPr lang="ko-KR" dirty="0"/>
          </a:p>
        </p:txBody>
      </p:sp>
      <p:sp>
        <p:nvSpPr>
          <p:cNvPr id="3" name="내용 개체 틀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rtlCol="0">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dirty="0"/>
          </a:p>
        </p:txBody>
      </p:sp>
      <p:sp>
        <p:nvSpPr>
          <p:cNvPr id="4" name="텍스트 개체 틀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rtlCol="0">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a:t>마스터 텍스트 스타일을 편집하려면 클릭</a:t>
            </a:r>
          </a:p>
        </p:txBody>
      </p:sp>
      <p:sp>
        <p:nvSpPr>
          <p:cNvPr id="5" name="날짜 개체 틀 4">
            <a:extLst>
              <a:ext uri="{FF2B5EF4-FFF2-40B4-BE49-F238E27FC236}">
                <a16:creationId xmlns:a16="http://schemas.microsoft.com/office/drawing/2014/main" id="{EBD47AB1-6EB5-4E2C-B4A7-42DC643E9FF9}"/>
              </a:ext>
            </a:extLst>
          </p:cNvPr>
          <p:cNvSpPr>
            <a:spLocks noGrp="1"/>
          </p:cNvSpPr>
          <p:nvPr>
            <p:ph type="dt" sz="half" idx="10"/>
          </p:nvPr>
        </p:nvSpPr>
        <p:spPr/>
        <p:txBody>
          <a:bodyPr rtlCol="0">
            <a:noAutofit/>
          </a:bodyPr>
          <a:lstStyle/>
          <a:p>
            <a:pPr rtl="0"/>
            <a:r>
              <a:rPr lang="ko-KR"/>
              <a:t>20XX년 2월 2일 화요일</a:t>
            </a:r>
          </a:p>
        </p:txBody>
      </p:sp>
      <p:sp>
        <p:nvSpPr>
          <p:cNvPr id="6" name="바닥글 개체 틀 5">
            <a:extLst>
              <a:ext uri="{FF2B5EF4-FFF2-40B4-BE49-F238E27FC236}">
                <a16:creationId xmlns:a16="http://schemas.microsoft.com/office/drawing/2014/main" id="{5BA9D15F-B6ED-46E1-9840-0B625880EE4B}"/>
              </a:ext>
            </a:extLst>
          </p:cNvPr>
          <p:cNvSpPr>
            <a:spLocks noGrp="1"/>
          </p:cNvSpPr>
          <p:nvPr>
            <p:ph type="ftr" sz="quarter" idx="11"/>
          </p:nvPr>
        </p:nvSpPr>
        <p:spPr/>
        <p:txBody>
          <a:bodyPr rtlCol="0">
            <a:noAutofit/>
          </a:bodyPr>
          <a:lstStyle/>
          <a:p>
            <a:pPr rtl="0"/>
            <a:r>
              <a:rPr lang="ko-KR"/>
              <a:t>샘플 바닥글 텍스트</a:t>
            </a:r>
          </a:p>
        </p:txBody>
      </p:sp>
      <p:sp>
        <p:nvSpPr>
          <p:cNvPr id="7" name="슬라이드 번호 개체 틀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rtlCol="0">
            <a:noAutofit/>
          </a:bodyPr>
          <a:lstStyle/>
          <a:p>
            <a:pPr rtl="0"/>
            <a:fld id="{DBA1B0FB-D917-4C8C-928F-313BD683BF39}" type="slidenum">
              <a:rPr lang="ko-KR" smtClean="0"/>
              <a:t>‹#›</a:t>
            </a:fld>
            <a:endParaRPr lang="ko-KR"/>
          </a:p>
        </p:txBody>
      </p:sp>
    </p:spTree>
    <p:extLst>
      <p:ext uri="{BB962C8B-B14F-4D97-AF65-F5344CB8AC3E}">
        <p14:creationId xmlns:p14="http://schemas.microsoft.com/office/powerpoint/2010/main" val="983562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제목만">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그림 개체 틀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rtlCol="0" anchor="ctr">
            <a:noAutofit/>
          </a:bodyPr>
          <a:lstStyle>
            <a:lvl1pPr algn="ctr">
              <a:buNone/>
              <a:defRPr sz="1600" b="1">
                <a:solidFill>
                  <a:schemeClr val="bg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
        <p:nvSpPr>
          <p:cNvPr id="2" name="제목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rtlCol="0" anchor="b"/>
          <a:lstStyle>
            <a:lvl1pPr algn="r">
              <a:defRPr sz="6000" b="1" cap="all" spc="400" baseline="0">
                <a:solidFill>
                  <a:schemeClr val="bg1"/>
                </a:solidFill>
                <a:latin typeface="맑은 고딕" panose="020B0503020000020004" pitchFamily="50" charset="-127"/>
                <a:ea typeface="맑은 고딕" panose="020B0503020000020004" pitchFamily="50" charset="-127"/>
              </a:defRPr>
            </a:lvl1pPr>
          </a:lstStyle>
          <a:p>
            <a:pPr rtl="0"/>
            <a:r>
              <a:rPr lang="ko-KR" altLang="en-US" noProof="0" dirty="0"/>
              <a:t>직함</a:t>
            </a:r>
          </a:p>
        </p:txBody>
      </p:sp>
      <p:sp>
        <p:nvSpPr>
          <p:cNvPr id="3" name="날짜 개체 틀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r>
              <a:rPr lang="en-US" altLang="ko-KR" noProof="0" dirty="0"/>
              <a:t>9/3/20XX</a:t>
            </a:r>
            <a:endParaRPr lang="ko-KR" altLang="en-US" noProof="0" dirty="0"/>
          </a:p>
        </p:txBody>
      </p:sp>
      <p:sp>
        <p:nvSpPr>
          <p:cNvPr id="4" name="바닥글 개체 틀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r>
              <a:rPr lang="ko-KR" altLang="en-US" noProof="0" dirty="0"/>
              <a:t>프레젠테이션 제목</a:t>
            </a:r>
          </a:p>
        </p:txBody>
      </p:sp>
      <p:sp>
        <p:nvSpPr>
          <p:cNvPr id="5" name="슬라이드 번호 개체 틀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fld id="{D8DA9DAA-006C-4F4B-980E-E3DF019B24E2}" type="slidenum">
              <a:rPr lang="en-US" altLang="ko-KR" noProof="0" smtClean="0"/>
              <a:pPr/>
              <a:t>‹#›</a:t>
            </a:fld>
            <a:endParaRPr lang="ko-KR" altLang="en-US" noProof="0" dirty="0"/>
          </a:p>
        </p:txBody>
      </p:sp>
      <p:cxnSp>
        <p:nvCxnSpPr>
          <p:cNvPr id="14" name="직선 연결선(S)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텍스트 개체 틀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rtlCol="0"/>
          <a:lstStyle>
            <a:lvl1pPr marL="0" indent="0" algn="r">
              <a:buNone/>
              <a:defRPr sz="1800">
                <a:solidFill>
                  <a:schemeClr val="bg1"/>
                </a:solidFill>
                <a:latin typeface="맑은 고딕" panose="020B0503020000020004" pitchFamily="50" charset="-127"/>
                <a:ea typeface="맑은 고딕" panose="020B0503020000020004" pitchFamily="50" charset="-127"/>
              </a:defRPr>
            </a:lvl1pPr>
          </a:lstStyle>
          <a:p>
            <a:pPr lvl="0" rtl="0"/>
            <a:r>
              <a:rPr lang="ko-KR" altLang="en-US" noProof="0"/>
              <a:t>마스터 텍스트 스타일을 편집하려면 클릭</a:t>
            </a:r>
          </a:p>
        </p:txBody>
      </p:sp>
      <p:sp>
        <p:nvSpPr>
          <p:cNvPr id="11" name="그래픽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pPr rtl="0"/>
            <a:endParaRPr lang="ko-KR" altLang="en-US" noProof="0" dirty="0">
              <a:latin typeface="맑은 고딕" panose="020B0503020000020004" pitchFamily="50" charset="-127"/>
              <a:ea typeface="맑은 고딕" panose="020B0503020000020004" pitchFamily="50" charset="-127"/>
            </a:endParaRPr>
          </a:p>
        </p:txBody>
      </p:sp>
      <p:sp>
        <p:nvSpPr>
          <p:cNvPr id="13" name="그래픽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pPr rtl="0"/>
            <a:endParaRPr lang="ko-KR" altLang="en-US" noProof="0" dirty="0">
              <a:latin typeface="맑은 고딕" panose="020B0503020000020004" pitchFamily="50" charset="-127"/>
              <a:ea typeface="맑은 고딕" panose="020B0503020000020004" pitchFamily="50" charset="-127"/>
            </a:endParaRPr>
          </a:p>
        </p:txBody>
      </p:sp>
      <p:sp>
        <p:nvSpPr>
          <p:cNvPr id="17" name="그래픽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pPr rtl="0"/>
            <a:endParaRPr lang="ko-KR" altLang="en-US" noProof="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080174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rtl="0">
              <a:lnSpc>
                <a:spcPct val="100000"/>
              </a:lnSpc>
            </a:pPr>
            <a:r>
              <a:rPr lang="ko-KR"/>
              <a:t>마스터 제목 스타일 편집</a:t>
            </a:r>
            <a:endParaRPr lang="ko-KR" dirty="0"/>
          </a:p>
        </p:txBody>
      </p:sp>
      <p:sp>
        <p:nvSpPr>
          <p:cNvPr id="3" name="텍스트 개체 틀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rtl="0"/>
            <a:r>
              <a:rPr lang="ko-KR"/>
              <a:t>마스터 텍스트 스타일을 편집하려면 클릭하세요.</a:t>
            </a:r>
          </a:p>
          <a:p>
            <a:pPr lvl="1" rtl="0"/>
            <a:r>
              <a:rPr lang="ko-KR"/>
              <a:t>둘째 수준</a:t>
            </a:r>
          </a:p>
          <a:p>
            <a:pPr lvl="2" rtl="0"/>
            <a:r>
              <a:rPr lang="ko-KR"/>
              <a:t>셋째 수준</a:t>
            </a:r>
          </a:p>
          <a:p>
            <a:pPr lvl="3" rtl="0"/>
            <a:r>
              <a:rPr lang="ko-KR"/>
              <a:t>넷째 수준</a:t>
            </a:r>
          </a:p>
          <a:p>
            <a:pPr lvl="4" rtl="0"/>
            <a:r>
              <a:rPr lang="ko-KR"/>
              <a:t>다섯째 수준</a:t>
            </a:r>
          </a:p>
        </p:txBody>
      </p:sp>
      <p:sp>
        <p:nvSpPr>
          <p:cNvPr id="4" name="날짜 개체 틀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pPr rtl="0"/>
            <a:r>
              <a:rPr lang="ko-KR"/>
              <a:t>20XX년 2월 2일 화요일</a:t>
            </a:r>
            <a:endParaRPr lang="ko-KR" dirty="0"/>
          </a:p>
        </p:txBody>
      </p:sp>
      <p:sp>
        <p:nvSpPr>
          <p:cNvPr id="5" name="바닥글 개체 틀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pPr rtl="0"/>
            <a:r>
              <a:rPr lang="ko-KR"/>
              <a:t>샘플 바닥글 텍스트</a:t>
            </a:r>
            <a:endParaRPr lang="ko-KR" dirty="0"/>
          </a:p>
        </p:txBody>
      </p:sp>
      <p:sp>
        <p:nvSpPr>
          <p:cNvPr id="6" name="슬라이드 번호 개체 틀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pPr rtl="0"/>
            <a:fld id="{DBA1B0FB-D917-4C8C-928F-313BD683BF39}" type="slidenum">
              <a:rPr lang="ko-KR" smtClean="0"/>
              <a:pPr/>
              <a:t>‹#›</a:t>
            </a:fld>
            <a:endParaRPr lang="ko-KR"/>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 id="2147483735" r:id="rId17"/>
  </p:sldLayoutIdLst>
  <p:hf hdr="0"/>
  <p:txStyles>
    <p:titleStyle>
      <a:lvl1pPr algn="l" defTabSz="914400" rtl="0" eaLnBrk="1" latinLnBrk="1" hangingPunct="1">
        <a:lnSpc>
          <a:spcPct val="90000"/>
        </a:lnSpc>
        <a:spcBef>
          <a:spcPct val="0"/>
        </a:spcBef>
        <a:buNone/>
        <a:defRPr lang="ko-KR" sz="4800" kern="1200" dirty="0">
          <a:solidFill>
            <a:schemeClr val="tx1"/>
          </a:solidFill>
          <a:latin typeface="+mj-lt"/>
          <a:ea typeface="+mj-ea"/>
          <a:cs typeface="+mj-cs"/>
        </a:defRPr>
      </a:lvl1pPr>
    </p:titleStyle>
    <p:bodyStyle>
      <a:lvl1pPr marL="228600" indent="-228600" algn="l" defTabSz="914400" rtl="0" eaLnBrk="1" latinLnBrk="1"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1"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1"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1"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1"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youtube.com/watch?v=DJb3sINC6q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tCo93nwF6sU&amp;t=11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opendoors.or.kr/" TargetMode="External"/><Relationship Id="rId1" Type="http://schemas.openxmlformats.org/officeDocument/2006/relationships/slideLayout" Target="../slideLayouts/slideLayout12.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86E938C-9D94-4B05-979A-D39FFC457291}"/>
              </a:ext>
            </a:extLst>
          </p:cNvPr>
          <p:cNvSpPr>
            <a:spLocks noGrp="1"/>
          </p:cNvSpPr>
          <p:nvPr>
            <p:ph type="ctrTitle"/>
          </p:nvPr>
        </p:nvSpPr>
        <p:spPr>
          <a:xfrm>
            <a:off x="7548113" y="258792"/>
            <a:ext cx="4347713" cy="3309908"/>
          </a:xfrm>
        </p:spPr>
        <p:txBody>
          <a:bodyPr rtlCol="0" anchor="b" anchorCtr="0">
            <a:noAutofit/>
          </a:bodyPr>
          <a:lstStyle/>
          <a:p>
            <a:pPr rtl="0"/>
            <a:r>
              <a:rPr lang="ko-KR" altLang="en-US" sz="3200" dirty="0" err="1">
                <a:latin typeface="맑은 고딕" panose="020B0503020000020004" pitchFamily="50" charset="-127"/>
                <a:ea typeface="맑은 고딕" panose="020B0503020000020004" pitchFamily="50" charset="-127"/>
              </a:rPr>
              <a:t>박해받는</a:t>
            </a:r>
            <a:r>
              <a:rPr lang="ko-KR" altLang="en-US" sz="3200" dirty="0">
                <a:latin typeface="맑은 고딕" panose="020B0503020000020004" pitchFamily="50" charset="-127"/>
                <a:ea typeface="맑은 고딕" panose="020B0503020000020004" pitchFamily="50" charset="-127"/>
              </a:rPr>
              <a:t> 교회를 위한 </a:t>
            </a:r>
            <a:br>
              <a:rPr lang="en-US" altLang="ko-KR" sz="3200" dirty="0">
                <a:latin typeface="맑은 고딕" panose="020B0503020000020004" pitchFamily="50" charset="-127"/>
                <a:ea typeface="맑은 고딕" panose="020B0503020000020004" pitchFamily="50" charset="-127"/>
              </a:rPr>
            </a:br>
            <a:r>
              <a:rPr lang="ko-KR" altLang="en-US" sz="3200" dirty="0">
                <a:latin typeface="맑은 고딕" panose="020B0503020000020004" pitchFamily="50" charset="-127"/>
                <a:ea typeface="맑은 고딕" panose="020B0503020000020004" pitchFamily="50" charset="-127"/>
              </a:rPr>
              <a:t>오픈도어 기도회</a:t>
            </a:r>
            <a:br>
              <a:rPr lang="en-US" altLang="ko-KR" sz="4000" dirty="0">
                <a:latin typeface="맑은 고딕" panose="020B0503020000020004" pitchFamily="50" charset="-127"/>
                <a:ea typeface="맑은 고딕" panose="020B0503020000020004" pitchFamily="50" charset="-127"/>
              </a:rPr>
            </a:br>
            <a:r>
              <a:rPr lang="en-US" altLang="ko-KR" sz="3200" dirty="0" err="1">
                <a:latin typeface="맑은 고딕" panose="020B0503020000020004" pitchFamily="50" charset="-127"/>
                <a:ea typeface="맑은 고딕" panose="020B0503020000020004" pitchFamily="50" charset="-127"/>
              </a:rPr>
              <a:t>Opendoors</a:t>
            </a:r>
            <a:r>
              <a:rPr lang="en-US" altLang="ko-KR" sz="3200" dirty="0">
                <a:latin typeface="맑은 고딕" panose="020B0503020000020004" pitchFamily="50" charset="-127"/>
                <a:ea typeface="맑은 고딕" panose="020B0503020000020004" pitchFamily="50" charset="-127"/>
              </a:rPr>
              <a:t> Prayer Meeting </a:t>
            </a:r>
            <a:br>
              <a:rPr lang="en-US" altLang="ko-KR" sz="3200" dirty="0">
                <a:latin typeface="맑은 고딕" panose="020B0503020000020004" pitchFamily="50" charset="-127"/>
                <a:ea typeface="맑은 고딕" panose="020B0503020000020004" pitchFamily="50" charset="-127"/>
              </a:rPr>
            </a:br>
            <a:r>
              <a:rPr lang="en-US" altLang="ko-KR" sz="3200" dirty="0">
                <a:latin typeface="맑은 고딕" panose="020B0503020000020004" pitchFamily="50" charset="-127"/>
                <a:ea typeface="맑은 고딕" panose="020B0503020000020004" pitchFamily="50" charset="-127"/>
              </a:rPr>
              <a:t>for Persecuted Church</a:t>
            </a:r>
            <a:endParaRPr lang="ko-KR" sz="3200" dirty="0"/>
          </a:p>
        </p:txBody>
      </p:sp>
      <p:pic>
        <p:nvPicPr>
          <p:cNvPr id="14" name="그림 개체 틀 13" descr="데이터 요소 디지털 배경">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3" name="부제목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3" y="4330460"/>
            <a:ext cx="3565524" cy="970203"/>
          </a:xfrm>
        </p:spPr>
        <p:txBody>
          <a:bodyPr rtlCol="0">
            <a:normAutofit/>
          </a:bodyPr>
          <a:lstStyle/>
          <a:p>
            <a:pPr rtl="0"/>
            <a:r>
              <a:rPr lang="ko-KR" altLang="en-US" dirty="0">
                <a:hlinkClick r:id="rId4"/>
              </a:rPr>
              <a:t>예수로 사네</a:t>
            </a:r>
            <a:r>
              <a:rPr lang="en-US" altLang="ko-KR" dirty="0">
                <a:hlinkClick r:id="rId4"/>
              </a:rPr>
              <a:t>…</a:t>
            </a:r>
            <a:endParaRPr lang="en-US" altLang="ko-KR" dirty="0"/>
          </a:p>
          <a:p>
            <a:pPr rtl="0"/>
            <a:r>
              <a:rPr lang="en-US" altLang="ko-KR" dirty="0"/>
              <a:t>by Daniel Kim</a:t>
            </a:r>
            <a:endParaRPr lang="ko-KR" dirty="0"/>
          </a:p>
        </p:txBody>
      </p:sp>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046426E-F6F6-4A7C-9181-8C3090996261}"/>
              </a:ext>
            </a:extLst>
          </p:cNvPr>
          <p:cNvSpPr>
            <a:spLocks noGrp="1"/>
          </p:cNvSpPr>
          <p:nvPr>
            <p:ph type="title"/>
          </p:nvPr>
        </p:nvSpPr>
        <p:spPr>
          <a:xfrm>
            <a:off x="550864" y="549275"/>
            <a:ext cx="3565524" cy="1997855"/>
          </a:xfrm>
        </p:spPr>
        <p:txBody>
          <a:bodyPr rtlCol="0"/>
          <a:lstStyle/>
          <a:p>
            <a:pPr rtl="0"/>
            <a:r>
              <a:rPr lang="ko-KR" altLang="en-US" dirty="0">
                <a:latin typeface="맑은 고딕" panose="020B0503020000020004" pitchFamily="50" charset="-127"/>
                <a:ea typeface="맑은 고딕" panose="020B0503020000020004" pitchFamily="50" charset="-127"/>
              </a:rPr>
              <a:t>기도회순서</a:t>
            </a:r>
            <a:endParaRPr lang="ko-KR" dirty="0"/>
          </a:p>
        </p:txBody>
      </p:sp>
      <p:sp>
        <p:nvSpPr>
          <p:cNvPr id="3" name="내용 개체 틀 2">
            <a:extLst>
              <a:ext uri="{FF2B5EF4-FFF2-40B4-BE49-F238E27FC236}">
                <a16:creationId xmlns:a16="http://schemas.microsoft.com/office/drawing/2014/main" id="{D3B60D6F-4D0F-4D33-B2A7-159C8583FF00}"/>
              </a:ext>
            </a:extLst>
          </p:cNvPr>
          <p:cNvSpPr>
            <a:spLocks noGrp="1"/>
          </p:cNvSpPr>
          <p:nvPr>
            <p:ph idx="1"/>
          </p:nvPr>
        </p:nvSpPr>
        <p:spPr>
          <a:xfrm>
            <a:off x="550864" y="2677306"/>
            <a:ext cx="2549526" cy="3415519"/>
          </a:xfrm>
        </p:spPr>
        <p:txBody>
          <a:bodyPr rtlCol="0"/>
          <a:lstStyle/>
          <a:p>
            <a:pPr algn="r" rtl="0"/>
            <a:r>
              <a:rPr lang="ko-KR" altLang="en-US" sz="2000" dirty="0">
                <a:solidFill>
                  <a:schemeClr val="tx1"/>
                </a:solidFill>
                <a:latin typeface="맑은 고딕" panose="020B0503020000020004" pitchFamily="50" charset="-127"/>
                <a:ea typeface="맑은 고딕" panose="020B0503020000020004" pitchFamily="50" charset="-127"/>
              </a:rPr>
              <a:t>영상 </a:t>
            </a:r>
            <a:r>
              <a:rPr lang="en-US" altLang="ko-KR" sz="2000" dirty="0">
                <a:solidFill>
                  <a:schemeClr val="tx1"/>
                </a:solidFill>
                <a:latin typeface="맑은 고딕" panose="020B0503020000020004" pitchFamily="50" charset="-127"/>
                <a:ea typeface="맑은 고딕" panose="020B0503020000020004" pitchFamily="50" charset="-127"/>
              </a:rPr>
              <a:t>1</a:t>
            </a:r>
          </a:p>
          <a:p>
            <a:pPr algn="r" rtl="0"/>
            <a:r>
              <a:rPr lang="en-US" altLang="ko-KR" sz="2000" dirty="0">
                <a:solidFill>
                  <a:schemeClr val="tx1"/>
                </a:solidFill>
                <a:latin typeface="맑은 고딕" panose="020B0503020000020004" pitchFamily="50" charset="-127"/>
                <a:ea typeface="맑은 고딕" panose="020B0503020000020004" pitchFamily="50" charset="-127"/>
              </a:rPr>
              <a:t>Core value</a:t>
            </a:r>
            <a:r>
              <a:rPr lang="ko-KR" altLang="en-US" sz="2000" dirty="0">
                <a:solidFill>
                  <a:schemeClr val="tx1"/>
                </a:solidFill>
                <a:latin typeface="맑은 고딕" panose="020B0503020000020004" pitchFamily="50" charset="-127"/>
                <a:ea typeface="맑은 고딕" panose="020B0503020000020004" pitchFamily="50" charset="-127"/>
              </a:rPr>
              <a:t> </a:t>
            </a:r>
            <a:r>
              <a:rPr lang="en-US" altLang="ko-KR" sz="2000" dirty="0">
                <a:solidFill>
                  <a:schemeClr val="tx1"/>
                </a:solidFill>
                <a:latin typeface="맑은 고딕" panose="020B0503020000020004" pitchFamily="50" charset="-127"/>
                <a:ea typeface="맑은 고딕" panose="020B0503020000020004" pitchFamily="50" charset="-127"/>
              </a:rPr>
              <a:t>2</a:t>
            </a:r>
          </a:p>
          <a:p>
            <a:pPr algn="r" rtl="0"/>
            <a:r>
              <a:rPr lang="ko-KR" altLang="en-US" dirty="0">
                <a:solidFill>
                  <a:schemeClr val="tx1"/>
                </a:solidFill>
              </a:rPr>
              <a:t>나눔</a:t>
            </a:r>
            <a:r>
              <a:rPr lang="ko-KR" altLang="en-US" sz="2000" dirty="0">
                <a:solidFill>
                  <a:schemeClr val="tx1"/>
                </a:solidFill>
                <a:latin typeface="맑은 고딕" panose="020B0503020000020004" pitchFamily="50" charset="-127"/>
                <a:ea typeface="맑은 고딕" panose="020B0503020000020004" pitchFamily="50" charset="-127"/>
              </a:rPr>
              <a:t> </a:t>
            </a:r>
            <a:r>
              <a:rPr lang="en-US" altLang="ko-KR" sz="2000" dirty="0">
                <a:solidFill>
                  <a:schemeClr val="tx1"/>
                </a:solidFill>
                <a:latin typeface="맑은 고딕" panose="020B0503020000020004" pitchFamily="50" charset="-127"/>
                <a:ea typeface="맑은 고딕" panose="020B0503020000020004" pitchFamily="50" charset="-127"/>
              </a:rPr>
              <a:t>3</a:t>
            </a:r>
          </a:p>
          <a:p>
            <a:pPr algn="r" rtl="0"/>
            <a:r>
              <a:rPr lang="ko-KR" altLang="en-US" dirty="0">
                <a:solidFill>
                  <a:schemeClr val="tx1"/>
                </a:solidFill>
              </a:rPr>
              <a:t>기도</a:t>
            </a:r>
            <a:r>
              <a:rPr lang="ko-KR" altLang="en-US" sz="2000" dirty="0">
                <a:solidFill>
                  <a:schemeClr val="tx1"/>
                </a:solidFill>
                <a:latin typeface="맑은 고딕" panose="020B0503020000020004" pitchFamily="50" charset="-127"/>
                <a:ea typeface="맑은 고딕" panose="020B0503020000020004" pitchFamily="50" charset="-127"/>
              </a:rPr>
              <a:t> </a:t>
            </a:r>
            <a:r>
              <a:rPr lang="en-US" altLang="ko-KR" sz="2000" dirty="0">
                <a:solidFill>
                  <a:schemeClr val="tx1"/>
                </a:solidFill>
                <a:latin typeface="맑은 고딕" panose="020B0503020000020004" pitchFamily="50" charset="-127"/>
                <a:ea typeface="맑은 고딕" panose="020B0503020000020004" pitchFamily="50" charset="-127"/>
              </a:rPr>
              <a:t>4</a:t>
            </a:r>
            <a:endParaRPr lang="ko-KR" altLang="en-US" sz="2000" dirty="0">
              <a:solidFill>
                <a:schemeClr val="tx1"/>
              </a:solidFill>
              <a:latin typeface="맑은 고딕" panose="020B0503020000020004" pitchFamily="50" charset="-127"/>
              <a:ea typeface="맑은 고딕" panose="020B0503020000020004" pitchFamily="50" charset="-127"/>
            </a:endParaRPr>
          </a:p>
          <a:p>
            <a:pPr rtl="0"/>
            <a:endParaRPr lang="ko-KR" dirty="0"/>
          </a:p>
        </p:txBody>
      </p:sp>
      <p:pic>
        <p:nvPicPr>
          <p:cNvPr id="8" name="그림 개체 틀 7" descr="디지털 데이터">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그림 개체 틀 9" descr="데이터 요소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그림 개체 틀 11" descr="데이터 배경">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3" name="날짜 개체 틀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rtlCol="0"/>
          <a:lstStyle/>
          <a:p>
            <a:pPr rtl="0"/>
            <a:r>
              <a:rPr lang="en-US" altLang="ko-KR" dirty="0"/>
              <a:t>Mon, 4</a:t>
            </a:r>
            <a:r>
              <a:rPr lang="en-US" altLang="ko-KR" baseline="30000" dirty="0"/>
              <a:t>th</a:t>
            </a:r>
            <a:r>
              <a:rPr lang="en-US" altLang="ko-KR" dirty="0"/>
              <a:t> April, 2022</a:t>
            </a:r>
            <a:endParaRPr lang="ko-KR" dirty="0"/>
          </a:p>
        </p:txBody>
      </p:sp>
      <p:sp>
        <p:nvSpPr>
          <p:cNvPr id="14" name="바닥글 개체 틀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rtlCol="0"/>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dirty="0"/>
          </a:p>
        </p:txBody>
      </p:sp>
      <p:sp>
        <p:nvSpPr>
          <p:cNvPr id="15" name="슬라이드 번호 개체 틀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ko-KR" smtClean="0"/>
              <a:pPr/>
              <a:t>2</a:t>
            </a:fld>
            <a:endParaRPr lang="ko-KR"/>
          </a:p>
        </p:txBody>
      </p:sp>
    </p:spTree>
    <p:extLst>
      <p:ext uri="{BB962C8B-B14F-4D97-AF65-F5344CB8AC3E}">
        <p14:creationId xmlns:p14="http://schemas.microsoft.com/office/powerpoint/2010/main" val="2313234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a:extLst>
              <a:ext uri="{FF2B5EF4-FFF2-40B4-BE49-F238E27FC236}">
                <a16:creationId xmlns:a16="http://schemas.microsoft.com/office/drawing/2014/main" id="{0115FF41-AFA4-4D25-AB42-AB034F4B4FEC}"/>
              </a:ext>
            </a:extLst>
          </p:cNvPr>
          <p:cNvSpPr>
            <a:spLocks noGrp="1"/>
          </p:cNvSpPr>
          <p:nvPr>
            <p:ph type="title"/>
          </p:nvPr>
        </p:nvSpPr>
        <p:spPr>
          <a:xfrm>
            <a:off x="550864" y="549275"/>
            <a:ext cx="5249572" cy="1997855"/>
          </a:xfrm>
        </p:spPr>
        <p:txBody>
          <a:bodyPr wrap="square" rtlCol="0" anchor="b">
            <a:normAutofit/>
          </a:bodyPr>
          <a:lstStyle/>
          <a:p>
            <a:pPr rtl="0"/>
            <a:r>
              <a:rPr lang="ko-KR" altLang="en-US" dirty="0"/>
              <a:t>어둠 속에서 </a:t>
            </a:r>
            <a:br>
              <a:rPr lang="en-US" altLang="ko-KR" dirty="0"/>
            </a:br>
            <a:r>
              <a:rPr lang="ko-KR" altLang="en-US" dirty="0"/>
              <a:t>피어나는 희망 </a:t>
            </a:r>
            <a:r>
              <a:rPr lang="en-US" altLang="ko-KR" dirty="0"/>
              <a:t>1</a:t>
            </a:r>
            <a:br>
              <a:rPr lang="en-US" altLang="ko-KR" dirty="0"/>
            </a:br>
            <a:r>
              <a:rPr lang="en-US" altLang="ko-KR" dirty="0"/>
              <a:t>Standing</a:t>
            </a:r>
            <a:r>
              <a:rPr lang="ko-KR" altLang="en-US" dirty="0"/>
              <a:t> </a:t>
            </a:r>
            <a:r>
              <a:rPr lang="en-US" altLang="ko-KR" dirty="0"/>
              <a:t>Strong</a:t>
            </a:r>
            <a:endParaRPr lang="ko-KR" altLang="en-US" dirty="0"/>
          </a:p>
        </p:txBody>
      </p:sp>
      <p:sp>
        <p:nvSpPr>
          <p:cNvPr id="4" name="내용 개체 틀 3">
            <a:extLst>
              <a:ext uri="{FF2B5EF4-FFF2-40B4-BE49-F238E27FC236}">
                <a16:creationId xmlns:a16="http://schemas.microsoft.com/office/drawing/2014/main" id="{B0881FA9-F3B0-4912-B0E1-352094195C30}"/>
              </a:ext>
            </a:extLst>
          </p:cNvPr>
          <p:cNvSpPr>
            <a:spLocks noGrp="1"/>
          </p:cNvSpPr>
          <p:nvPr>
            <p:ph idx="1"/>
          </p:nvPr>
        </p:nvSpPr>
        <p:spPr>
          <a:xfrm>
            <a:off x="550863" y="3029527"/>
            <a:ext cx="4396976" cy="3063298"/>
          </a:xfrm>
        </p:spPr>
        <p:txBody>
          <a:bodyPr wrap="square" rtlCol="0" anchor="t">
            <a:normAutofit/>
          </a:bodyPr>
          <a:lstStyle/>
          <a:p>
            <a:pPr rtl="0"/>
            <a:r>
              <a:rPr lang="ko-KR" altLang="en-US" sz="1600" dirty="0"/>
              <a:t>   사하라 이남 아프리카 지역의 기독교인들에 대한 박해가 유래 없이 급속하게 증가하고 있습니다</a:t>
            </a:r>
            <a:r>
              <a:rPr lang="en-US" altLang="ko-KR" sz="1600" dirty="0"/>
              <a:t>. </a:t>
            </a:r>
            <a:r>
              <a:rPr lang="ko-KR" altLang="en-US" sz="1600" dirty="0"/>
              <a:t>이러한 박해는 기독교인들의 삶을 망가뜨리고 교회를 파괴하고 있습니다</a:t>
            </a:r>
            <a:r>
              <a:rPr lang="en-US" altLang="ko-KR" sz="1600" dirty="0"/>
              <a:t>.</a:t>
            </a:r>
          </a:p>
          <a:p>
            <a:pPr rtl="0"/>
            <a:r>
              <a:rPr lang="ko-KR" altLang="en-US" sz="1600" dirty="0"/>
              <a:t>   우리들의 기도와 후원이 이 상황을 얼마든지 바꿀 수 있습니다</a:t>
            </a:r>
            <a:r>
              <a:rPr lang="en-US" altLang="ko-KR" sz="1600" dirty="0"/>
              <a:t>. </a:t>
            </a:r>
          </a:p>
          <a:p>
            <a:pPr rtl="0"/>
            <a:r>
              <a:rPr lang="ko-KR" altLang="en-US" sz="1600" dirty="0"/>
              <a:t>   이번 부활절을 통해 우리들이 어둠 속에 희망이 다시 피어나도록 도울 수 있습니다</a:t>
            </a:r>
            <a:r>
              <a:rPr lang="en-US" altLang="ko-KR" sz="1600" dirty="0"/>
              <a:t>. </a:t>
            </a:r>
          </a:p>
          <a:p>
            <a:pPr rtl="0"/>
            <a:endParaRPr lang="ko-KR" altLang="en-US" sz="1600" dirty="0"/>
          </a:p>
        </p:txBody>
      </p:sp>
      <p:pic>
        <p:nvPicPr>
          <p:cNvPr id="8" name="그림 개체 틀 7">
            <a:hlinkClick r:id="rId3"/>
            <a:extLst>
              <a:ext uri="{FF2B5EF4-FFF2-40B4-BE49-F238E27FC236}">
                <a16:creationId xmlns:a16="http://schemas.microsoft.com/office/drawing/2014/main" id="{B53D1AAB-32B2-4F04-828F-AB1C758AF004}"/>
              </a:ext>
            </a:extLst>
          </p:cNvPr>
          <p:cNvPicPr>
            <a:picLocks noGrp="1" noChangeAspect="1"/>
          </p:cNvPicPr>
          <p:nvPr>
            <p:ph type="pic" sz="quarter" idx="13"/>
          </p:nvPr>
        </p:nvPicPr>
        <p:blipFill>
          <a:blip r:embed="rId4"/>
          <a:srcRect l="21857" r="21857"/>
          <a:stretch/>
        </p:blipFill>
        <p:spPr>
          <a:xfrm>
            <a:off x="5208928" y="1596771"/>
            <a:ext cx="3448558" cy="3448558"/>
          </a:xfrm>
          <a:noFill/>
        </p:spPr>
      </p:pic>
      <p:pic>
        <p:nvPicPr>
          <p:cNvPr id="5" name="그림 개체 틀 4" descr="대지, 자동차, 건물, 실외이(가) 표시된 사진&#10;&#10;자동 생성된 설명">
            <a:extLst>
              <a:ext uri="{FF2B5EF4-FFF2-40B4-BE49-F238E27FC236}">
                <a16:creationId xmlns:a16="http://schemas.microsoft.com/office/drawing/2014/main" id="{A17671DE-692D-4E7F-A965-8D737D9507E8}"/>
              </a:ext>
            </a:extLst>
          </p:cNvPr>
          <p:cNvPicPr>
            <a:picLocks noGrp="1" noChangeAspect="1"/>
          </p:cNvPicPr>
          <p:nvPr>
            <p:ph type="pic" sz="quarter" idx="14"/>
          </p:nvPr>
        </p:nvPicPr>
        <p:blipFill>
          <a:blip r:embed="rId5"/>
          <a:srcRect l="12500" r="12500"/>
          <a:stretch>
            <a:fillRect/>
          </a:stretch>
        </p:blipFill>
        <p:spPr>
          <a:xfrm>
            <a:off x="8918575" y="596900"/>
            <a:ext cx="2263775" cy="2263775"/>
          </a:xfrm>
        </p:spPr>
      </p:pic>
      <p:pic>
        <p:nvPicPr>
          <p:cNvPr id="7" name="그림 개체 틀 6">
            <a:extLst>
              <a:ext uri="{FF2B5EF4-FFF2-40B4-BE49-F238E27FC236}">
                <a16:creationId xmlns:a16="http://schemas.microsoft.com/office/drawing/2014/main" id="{D97302FE-6DAA-4BE7-992C-994A462743BD}"/>
              </a:ext>
            </a:extLst>
          </p:cNvPr>
          <p:cNvPicPr>
            <a:picLocks noGrp="1" noChangeAspect="1"/>
          </p:cNvPicPr>
          <p:nvPr>
            <p:ph type="pic" sz="quarter" idx="15"/>
          </p:nvPr>
        </p:nvPicPr>
        <p:blipFill>
          <a:blip r:embed="rId6"/>
          <a:srcRect t="5988" b="5988"/>
          <a:stretch/>
        </p:blipFill>
        <p:spPr>
          <a:xfrm>
            <a:off x="9091613" y="3324225"/>
            <a:ext cx="2936875" cy="2936875"/>
          </a:xfrm>
        </p:spPr>
      </p:pic>
      <p:sp>
        <p:nvSpPr>
          <p:cNvPr id="9" name="날짜 개체 틀 8">
            <a:extLst>
              <a:ext uri="{FF2B5EF4-FFF2-40B4-BE49-F238E27FC236}">
                <a16:creationId xmlns:a16="http://schemas.microsoft.com/office/drawing/2014/main" id="{D45C472E-4078-40A0-83A2-652E8356EDCB}"/>
              </a:ext>
            </a:extLst>
          </p:cNvPr>
          <p:cNvSpPr>
            <a:spLocks noGrp="1"/>
          </p:cNvSpPr>
          <p:nvPr>
            <p:ph type="dt" sz="half" idx="10"/>
          </p:nvPr>
        </p:nvSpPr>
        <p:spPr>
          <a:xfrm>
            <a:off x="550863" y="6507212"/>
            <a:ext cx="2628900" cy="153888"/>
          </a:xfrm>
        </p:spPr>
        <p:txBody>
          <a:bodyPr wrap="square" rtlCol="0" anchor="ctr">
            <a:normAutofit/>
          </a:bodyPr>
          <a:lstStyle/>
          <a:p>
            <a:pPr rtl="0"/>
            <a:r>
              <a:rPr lang="en-US" altLang="ko-KR" dirty="0"/>
              <a:t>Mon, 4</a:t>
            </a:r>
            <a:r>
              <a:rPr lang="en-US" altLang="ko-KR" baseline="30000" dirty="0"/>
              <a:t>th</a:t>
            </a:r>
            <a:r>
              <a:rPr lang="en-US" altLang="ko-KR" dirty="0"/>
              <a:t> April, 2022</a:t>
            </a:r>
            <a:endParaRPr lang="ko-KR" altLang="ko-KR" dirty="0"/>
          </a:p>
        </p:txBody>
      </p:sp>
      <p:sp>
        <p:nvSpPr>
          <p:cNvPr id="10" name="바닥글 개체 틀 9">
            <a:extLst>
              <a:ext uri="{FF2B5EF4-FFF2-40B4-BE49-F238E27FC236}">
                <a16:creationId xmlns:a16="http://schemas.microsoft.com/office/drawing/2014/main" id="{A8C7C3A0-5E78-49C8-B8D4-F3DF62B2BC93}"/>
              </a:ext>
            </a:extLst>
          </p:cNvPr>
          <p:cNvSpPr>
            <a:spLocks noGrp="1"/>
          </p:cNvSpPr>
          <p:nvPr>
            <p:ph type="ftr" sz="quarter" idx="11"/>
          </p:nvPr>
        </p:nvSpPr>
        <p:spPr>
          <a:xfrm>
            <a:off x="3359150" y="6507212"/>
            <a:ext cx="6379210" cy="153888"/>
          </a:xfrm>
        </p:spPr>
        <p:txBody>
          <a:bodyPr wrap="square" rtlCol="0" anchor="ctr">
            <a:normAutofit/>
          </a:bodyPr>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altLang="ko-KR" dirty="0"/>
          </a:p>
        </p:txBody>
      </p:sp>
      <p:sp>
        <p:nvSpPr>
          <p:cNvPr id="11" name="슬라이드 번호 개체 틀 10">
            <a:extLst>
              <a:ext uri="{FF2B5EF4-FFF2-40B4-BE49-F238E27FC236}">
                <a16:creationId xmlns:a16="http://schemas.microsoft.com/office/drawing/2014/main" id="{56AE2454-CE9A-4A6B-AB5A-349E0D967654}"/>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8DA9DAA-006C-4F4B-980E-E3DF019B24E2}" type="slidenum">
              <a:rPr lang="en-US" altLang="ko-KR" smtClean="0"/>
              <a:pPr rtl="0">
                <a:spcAft>
                  <a:spcPts val="600"/>
                </a:spcAft>
              </a:pPr>
              <a:t>3</a:t>
            </a:fld>
            <a:endParaRPr lang="ko-KR" altLang="en-US" dirty="0"/>
          </a:p>
        </p:txBody>
      </p:sp>
    </p:spTree>
    <p:extLst>
      <p:ext uri="{BB962C8B-B14F-4D97-AF65-F5344CB8AC3E}">
        <p14:creationId xmlns:p14="http://schemas.microsoft.com/office/powerpoint/2010/main" val="365334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제목 10">
            <a:extLst>
              <a:ext uri="{FF2B5EF4-FFF2-40B4-BE49-F238E27FC236}">
                <a16:creationId xmlns:a16="http://schemas.microsoft.com/office/drawing/2014/main" id="{23418ADF-358F-4647-A511-FCFFEDA83429}"/>
              </a:ext>
            </a:extLst>
          </p:cNvPr>
          <p:cNvSpPr>
            <a:spLocks noGrp="1"/>
          </p:cNvSpPr>
          <p:nvPr>
            <p:ph type="title"/>
          </p:nvPr>
        </p:nvSpPr>
        <p:spPr>
          <a:xfrm>
            <a:off x="550863" y="4507200"/>
            <a:ext cx="4500562" cy="1562959"/>
          </a:xfrm>
        </p:spPr>
        <p:txBody>
          <a:bodyPr rtlCol="0"/>
          <a:lstStyle/>
          <a:p>
            <a:r>
              <a:rPr lang="en-US" altLang="ko-KR" dirty="0"/>
              <a:t>Core</a:t>
            </a:r>
            <a:r>
              <a:rPr lang="ko-KR" altLang="en-US" dirty="0"/>
              <a:t> </a:t>
            </a:r>
            <a:r>
              <a:rPr lang="en-US" altLang="ko-KR" dirty="0"/>
              <a:t>value 2</a:t>
            </a:r>
            <a:br>
              <a:rPr lang="en-US" altLang="ko-KR" dirty="0"/>
            </a:br>
            <a:r>
              <a:rPr lang="ko-KR" altLang="en-US" sz="2400" dirty="0"/>
              <a:t>우리는 박해 받는 교회를 섬긴다</a:t>
            </a:r>
            <a:r>
              <a:rPr lang="en-US" altLang="ko-KR" sz="4800" dirty="0"/>
              <a:t>.</a:t>
            </a:r>
            <a:br>
              <a:rPr lang="en-US" altLang="ko-KR" sz="4800" dirty="0"/>
            </a:br>
            <a:r>
              <a:rPr lang="en-US" altLang="ko-KR" sz="2400" dirty="0"/>
              <a:t>We are Persecuted church drive.</a:t>
            </a:r>
            <a:br>
              <a:rPr lang="ko-KR" altLang="ko-KR" sz="2400" dirty="0"/>
            </a:br>
            <a:endParaRPr lang="ko-KR" dirty="0"/>
          </a:p>
        </p:txBody>
      </p:sp>
      <p:pic>
        <p:nvPicPr>
          <p:cNvPr id="18" name="그림 개체 틀 17">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a:blip r:embed="rId3"/>
          <a:srcRect l="2825" r="2825"/>
          <a:stretch/>
        </p:blipFill>
        <p:spPr>
          <a:xfrm>
            <a:off x="0" y="0"/>
            <a:ext cx="3054096" cy="3776472"/>
          </a:xfrm>
        </p:spPr>
      </p:pic>
      <p:pic>
        <p:nvPicPr>
          <p:cNvPr id="20" name="그림 개체 틀 19" descr="데이터 요소 디지털 배경">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그림 개체 틀 24" descr="디지털 그래프 화면">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4" name="날짜 개체 틀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rtlCol="0"/>
          <a:lstStyle/>
          <a:p>
            <a:pPr rtl="0"/>
            <a:r>
              <a:rPr lang="ko-KR"/>
              <a:t>20XX년 2월 2일 화요일</a:t>
            </a:r>
            <a:endParaRPr lang="ko-KR" dirty="0"/>
          </a:p>
        </p:txBody>
      </p:sp>
      <p:sp>
        <p:nvSpPr>
          <p:cNvPr id="5" name="바닥글 개체 틀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rtlCol="0"/>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altLang="ko-KR" dirty="0"/>
          </a:p>
        </p:txBody>
      </p:sp>
      <p:sp>
        <p:nvSpPr>
          <p:cNvPr id="6" name="슬라이드 번호 개체 틀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US" altLang="ko-KR" smtClean="0"/>
              <a:pPr rtl="0"/>
              <a:t>4</a:t>
            </a:fld>
            <a:endParaRPr lang="ko-KR"/>
          </a:p>
        </p:txBody>
      </p:sp>
      <p:pic>
        <p:nvPicPr>
          <p:cNvPr id="23" name="그림 개체 틀 22" descr="화이트보드에 그림을 그리는 사람">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6" cstate="screen">
            <a:extLst>
              <a:ext uri="{28A0092B-C50C-407E-A947-70E740481C1C}">
                <a14:useLocalDpi xmlns:a14="http://schemas.microsoft.com/office/drawing/2010/main" val="0"/>
              </a:ext>
            </a:extLst>
          </a:blip>
          <a:srcRect t="42" b="42"/>
          <a:stretch/>
        </p:blipFill>
        <p:spPr>
          <a:xfrm>
            <a:off x="6083808" y="0"/>
            <a:ext cx="3054096" cy="3776472"/>
          </a:xfrm>
        </p:spPr>
      </p:pic>
      <p:sp>
        <p:nvSpPr>
          <p:cNvPr id="12" name="내용 개체 틀 11">
            <a:extLst>
              <a:ext uri="{FF2B5EF4-FFF2-40B4-BE49-F238E27FC236}">
                <a16:creationId xmlns:a16="http://schemas.microsoft.com/office/drawing/2014/main" id="{E5127060-CDBF-435F-9009-A5451CCE305D}"/>
              </a:ext>
            </a:extLst>
          </p:cNvPr>
          <p:cNvSpPr>
            <a:spLocks noGrp="1"/>
          </p:cNvSpPr>
          <p:nvPr>
            <p:ph sz="quarter" idx="15"/>
          </p:nvPr>
        </p:nvSpPr>
        <p:spPr>
          <a:xfrm>
            <a:off x="5262563" y="4508499"/>
            <a:ext cx="6221412" cy="1909553"/>
          </a:xfrm>
          <a:noFill/>
        </p:spPr>
        <p:txBody>
          <a:bodyPr rtlCol="0">
            <a:noAutofit/>
          </a:bodyPr>
          <a:lstStyle/>
          <a:p>
            <a:pPr marL="0" indent="0" rtl="0">
              <a:buNone/>
            </a:pPr>
            <a:r>
              <a:rPr lang="en-US" altLang="ko-KR" sz="1800" dirty="0"/>
              <a:t>-</a:t>
            </a:r>
            <a:r>
              <a:rPr lang="ko-KR" altLang="en-US" sz="1800" dirty="0"/>
              <a:t>이 핵심가치는 우리 사역을 다른 사역과 구분 짓는 핵심요소이다</a:t>
            </a:r>
            <a:r>
              <a:rPr lang="en-US" altLang="ko-KR" sz="1800" dirty="0"/>
              <a:t>. </a:t>
            </a:r>
          </a:p>
          <a:p>
            <a:pPr marL="0" indent="0" rtl="0">
              <a:buNone/>
            </a:pPr>
            <a:r>
              <a:rPr lang="en-US" altLang="ko-KR" sz="1800" dirty="0"/>
              <a:t>-</a:t>
            </a:r>
            <a:r>
              <a:rPr lang="ko-KR" altLang="en-US" sz="1800" dirty="0"/>
              <a:t>우리는 예수 그리스도를 </a:t>
            </a:r>
            <a:r>
              <a:rPr lang="ko-KR" altLang="en-US" sz="1800" dirty="0" err="1"/>
              <a:t>따르기</a:t>
            </a:r>
            <a:r>
              <a:rPr lang="ko-KR" altLang="en-US" sz="1800" dirty="0"/>
              <a:t> 위해 가장 비싼 대가를 치르는 사람들이 있는 곳이라면 가능한 어디든지 가서 그들의 이야기를 듣고 그들의 필요를 도우며 최선을 다해 섬긴다</a:t>
            </a:r>
            <a:r>
              <a:rPr lang="en-US" altLang="ko-KR" sz="1800" dirty="0"/>
              <a:t>. </a:t>
            </a:r>
            <a:endParaRPr lang="ko-KR" sz="1800" dirty="0"/>
          </a:p>
        </p:txBody>
      </p:sp>
    </p:spTree>
    <p:extLst>
      <p:ext uri="{BB962C8B-B14F-4D97-AF65-F5344CB8AC3E}">
        <p14:creationId xmlns:p14="http://schemas.microsoft.com/office/powerpoint/2010/main" val="2158886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자유형: 도형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36" name="타원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38" name="타원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nvGrpSpPr>
          <p:cNvPr id="40" name="그룹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자유형: 도형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p>
          </p:txBody>
        </p:sp>
        <p:sp>
          <p:nvSpPr>
            <p:cNvPr id="42" name="자유형: 도형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solidFill>
                  <a:schemeClr val="tx1"/>
                </a:solidFill>
              </a:endParaRPr>
            </a:p>
          </p:txBody>
        </p:sp>
        <p:sp>
          <p:nvSpPr>
            <p:cNvPr id="43" name="타원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sp>
          <p:nvSpPr>
            <p:cNvPr id="44" name="타원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ko-KR"/>
            </a:p>
          </p:txBody>
        </p:sp>
      </p:grpSp>
      <p:sp useBgFill="1">
        <p:nvSpPr>
          <p:cNvPr id="46" name="직사각형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p>
        </p:txBody>
      </p:sp>
      <p:pic>
        <p:nvPicPr>
          <p:cNvPr id="8" name="그림 개체 틀 7" descr="데이터 요소 디지털 배경">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직사각형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p>
        </p:txBody>
      </p:sp>
      <p:sp>
        <p:nvSpPr>
          <p:cNvPr id="50" name="직사각형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p>
        </p:txBody>
      </p:sp>
      <p:sp>
        <p:nvSpPr>
          <p:cNvPr id="15" name="제목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rtl="0">
              <a:lnSpc>
                <a:spcPct val="100000"/>
              </a:lnSpc>
            </a:pPr>
            <a:r>
              <a:rPr lang="ko-KR" altLang="en-US" sz="6600" dirty="0"/>
              <a:t>나눔</a:t>
            </a:r>
            <a:r>
              <a:rPr lang="en-US" altLang="ko-KR" sz="6600" dirty="0"/>
              <a:t>(10</a:t>
            </a:r>
            <a:r>
              <a:rPr lang="ko-KR" altLang="en-US" sz="6600" dirty="0"/>
              <a:t>분</a:t>
            </a:r>
            <a:r>
              <a:rPr lang="en-US" altLang="ko-KR" sz="6600" dirty="0"/>
              <a:t>) 3</a:t>
            </a:r>
            <a:br>
              <a:rPr lang="en-US" altLang="ko-KR" sz="6600" dirty="0"/>
            </a:br>
            <a:r>
              <a:rPr lang="en-US" altLang="ko-KR" sz="6600" dirty="0"/>
              <a:t>sharing</a:t>
            </a:r>
            <a:endParaRPr lang="ko-KR" sz="6400" kern="1200" dirty="0">
              <a:solidFill>
                <a:schemeClr val="tx1"/>
              </a:solidFill>
              <a:latin typeface="+mj-lt"/>
              <a:ea typeface="+mj-ea"/>
              <a:cs typeface="+mj-cs"/>
            </a:endParaRPr>
          </a:p>
        </p:txBody>
      </p:sp>
      <p:sp>
        <p:nvSpPr>
          <p:cNvPr id="16" name="부제목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rtl="0">
              <a:lnSpc>
                <a:spcPct val="100000"/>
              </a:lnSpc>
              <a:buNone/>
            </a:pPr>
            <a:r>
              <a:rPr lang="ko-KR" altLang="en-US" kern="1200" dirty="0">
                <a:latin typeface="+mn-lt"/>
                <a:ea typeface="+mn-ea"/>
                <a:cs typeface="+mn-cs"/>
              </a:rPr>
              <a:t>박해 받는 교회를 섬긴다는 것은 우리에게 어떤 의미가 있을까요</a:t>
            </a:r>
            <a:r>
              <a:rPr lang="en-US" altLang="ko-KR" kern="1200" dirty="0">
                <a:latin typeface="+mn-lt"/>
                <a:ea typeface="+mn-ea"/>
                <a:cs typeface="+mn-cs"/>
              </a:rPr>
              <a:t>?</a:t>
            </a:r>
            <a:endParaRPr lang="ko-KR" kern="1200" dirty="0">
              <a:latin typeface="+mn-lt"/>
              <a:ea typeface="+mn-ea"/>
              <a:cs typeface="+mn-cs"/>
            </a:endParaRPr>
          </a:p>
        </p:txBody>
      </p:sp>
      <p:sp>
        <p:nvSpPr>
          <p:cNvPr id="2" name="날짜 개체 틀 1">
            <a:extLst>
              <a:ext uri="{FF2B5EF4-FFF2-40B4-BE49-F238E27FC236}">
                <a16:creationId xmlns:a16="http://schemas.microsoft.com/office/drawing/2014/main" id="{2910D835-B454-4270-BB35-86A187307E6F}"/>
              </a:ext>
            </a:extLst>
          </p:cNvPr>
          <p:cNvSpPr>
            <a:spLocks noGrp="1"/>
          </p:cNvSpPr>
          <p:nvPr>
            <p:ph type="dt" sz="half" idx="10"/>
          </p:nvPr>
        </p:nvSpPr>
        <p:spPr/>
        <p:txBody>
          <a:bodyPr rtlCol="0"/>
          <a:lstStyle/>
          <a:p>
            <a:pPr rtl="0"/>
            <a:r>
              <a:rPr lang="en-US" altLang="ko-KR" dirty="0"/>
              <a:t>Mon, 4</a:t>
            </a:r>
            <a:r>
              <a:rPr lang="en-US" altLang="ko-KR" baseline="30000" dirty="0"/>
              <a:t>th</a:t>
            </a:r>
            <a:r>
              <a:rPr lang="en-US" altLang="ko-KR" dirty="0"/>
              <a:t> April, 2022</a:t>
            </a:r>
            <a:endParaRPr lang="ko-KR" altLang="ko-KR" dirty="0"/>
          </a:p>
        </p:txBody>
      </p:sp>
      <p:sp>
        <p:nvSpPr>
          <p:cNvPr id="3" name="바닥글 개체 틀 2">
            <a:extLst>
              <a:ext uri="{FF2B5EF4-FFF2-40B4-BE49-F238E27FC236}">
                <a16:creationId xmlns:a16="http://schemas.microsoft.com/office/drawing/2014/main" id="{7F7F653B-90B5-4F47-A33F-93DCB2EF68C2}"/>
              </a:ext>
            </a:extLst>
          </p:cNvPr>
          <p:cNvSpPr>
            <a:spLocks noGrp="1"/>
          </p:cNvSpPr>
          <p:nvPr>
            <p:ph type="ftr" sz="quarter" idx="11"/>
          </p:nvPr>
        </p:nvSpPr>
        <p:spPr/>
        <p:txBody>
          <a:bodyPr rtlCol="0"/>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altLang="ko-KR" dirty="0"/>
          </a:p>
        </p:txBody>
      </p:sp>
      <p:sp>
        <p:nvSpPr>
          <p:cNvPr id="4" name="슬라이드 번호 개체 틀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rtlCol="0"/>
          <a:lstStyle/>
          <a:p>
            <a:pPr rtl="0"/>
            <a:fld id="{DBA1B0FB-D917-4C8C-928F-313BD683BF39}" type="slidenum">
              <a:rPr lang="en-US" altLang="ko-KR" smtClean="0"/>
              <a:t>5</a:t>
            </a:fld>
            <a:endParaRPr lang="ko-KR"/>
          </a:p>
        </p:txBody>
      </p:sp>
    </p:spTree>
    <p:extLst>
      <p:ext uri="{BB962C8B-B14F-4D97-AF65-F5344CB8AC3E}">
        <p14:creationId xmlns:p14="http://schemas.microsoft.com/office/powerpoint/2010/main" val="560021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E5CC96D-E2A5-390B-83FB-CCC9BBFD8529}"/>
              </a:ext>
            </a:extLst>
          </p:cNvPr>
          <p:cNvSpPr>
            <a:spLocks noGrp="1"/>
          </p:cNvSpPr>
          <p:nvPr>
            <p:ph type="title"/>
          </p:nvPr>
        </p:nvSpPr>
        <p:spPr>
          <a:xfrm>
            <a:off x="550863" y="549275"/>
            <a:ext cx="11090275" cy="984885"/>
          </a:xfrm>
        </p:spPr>
        <p:txBody>
          <a:bodyPr wrap="square" anchor="t">
            <a:normAutofit/>
          </a:bodyPr>
          <a:lstStyle/>
          <a:p>
            <a:r>
              <a:rPr lang="ko-KR" altLang="en-US"/>
              <a:t>무릇 그리스도 안에서 경건하게 살고자 하는 자는 </a:t>
            </a:r>
            <a:br>
              <a:rPr lang="en-US" altLang="ko-KR"/>
            </a:br>
            <a:r>
              <a:rPr lang="ko-KR" altLang="en-US"/>
              <a:t>박해를 받으리라</a:t>
            </a:r>
            <a:r>
              <a:rPr lang="en-US" altLang="ko-KR"/>
              <a:t>(</a:t>
            </a:r>
            <a:r>
              <a:rPr lang="ko-KR" altLang="en-US"/>
              <a:t>딤후</a:t>
            </a:r>
            <a:r>
              <a:rPr lang="en-US" altLang="ko-KR"/>
              <a:t>3:12)</a:t>
            </a:r>
            <a:endParaRPr lang="en-US"/>
          </a:p>
        </p:txBody>
      </p:sp>
      <p:sp>
        <p:nvSpPr>
          <p:cNvPr id="22" name="Content Placeholder 2">
            <a:extLst>
              <a:ext uri="{FF2B5EF4-FFF2-40B4-BE49-F238E27FC236}">
                <a16:creationId xmlns:a16="http://schemas.microsoft.com/office/drawing/2014/main" id="{77F31646-1813-E562-3124-C1D8FBDEFA2A}"/>
              </a:ext>
            </a:extLst>
          </p:cNvPr>
          <p:cNvSpPr>
            <a:spLocks noGrp="1"/>
          </p:cNvSpPr>
          <p:nvPr>
            <p:ph type="body" sz="half" idx="2"/>
          </p:nvPr>
        </p:nvSpPr>
        <p:spPr>
          <a:xfrm>
            <a:off x="550863" y="1750060"/>
            <a:ext cx="3565525" cy="4342765"/>
          </a:xfrm>
        </p:spPr>
        <p:txBody>
          <a:bodyPr wrap="square">
            <a:normAutofit/>
          </a:bodyPr>
          <a:lstStyle/>
          <a:p>
            <a:r>
              <a:rPr lang="ko-KR" altLang="en-US" dirty="0"/>
              <a:t>그 때에 사람들이 너희를 환난에 넘겨 주겠으며 너희를 </a:t>
            </a:r>
            <a:r>
              <a:rPr lang="ko-KR" altLang="en-US" dirty="0" err="1"/>
              <a:t>죽이리니</a:t>
            </a:r>
            <a:r>
              <a:rPr lang="ko-KR" altLang="en-US" dirty="0"/>
              <a:t> 너희가 내 이름 때문에 모든 민족에게 미움을 받으리라 그때에 많은 사람이 실족하게 되어 서로 잡아 주고 서로 미워하겠으며 거짓 선지자가 많이 일어나 많은 사람을 미혹하겠으며 불법이 성하므로 많은 사람의 사랑이 </a:t>
            </a:r>
            <a:r>
              <a:rPr lang="ko-KR" altLang="en-US" dirty="0" err="1"/>
              <a:t>식어지리라</a:t>
            </a:r>
            <a:r>
              <a:rPr lang="ko-KR" altLang="en-US" dirty="0"/>
              <a:t> 그러나 끝까지 견디는 자는 구원을 얻으리라</a:t>
            </a:r>
            <a:r>
              <a:rPr lang="en-US" altLang="ko-KR" dirty="0"/>
              <a:t>(</a:t>
            </a:r>
            <a:r>
              <a:rPr lang="ko-KR" altLang="en-US" dirty="0"/>
              <a:t>마</a:t>
            </a:r>
            <a:r>
              <a:rPr lang="en-US" altLang="ko-KR" dirty="0"/>
              <a:t>24:9-13)</a:t>
            </a:r>
          </a:p>
          <a:p>
            <a:r>
              <a:rPr lang="ko-KR" altLang="en-US" dirty="0"/>
              <a:t>이것이 우리의 사명이고 우리가 일하는 동기입니다</a:t>
            </a:r>
            <a:r>
              <a:rPr lang="en-US" altLang="ko-KR" dirty="0"/>
              <a:t>. </a:t>
            </a:r>
            <a:r>
              <a:rPr lang="ko-KR" altLang="en-US" dirty="0"/>
              <a:t>바로 세상으로부터 미움 받는 성도들을 굳세게 함으로서 그들이 실족하지 않고</a:t>
            </a:r>
            <a:r>
              <a:rPr lang="en-US" altLang="ko-KR" dirty="0"/>
              <a:t>, </a:t>
            </a:r>
            <a:r>
              <a:rPr lang="ko-KR" altLang="en-US" dirty="0"/>
              <a:t>사랑이 식어지지 않고</a:t>
            </a:r>
            <a:r>
              <a:rPr lang="en-US" altLang="ko-KR" dirty="0"/>
              <a:t>, </a:t>
            </a:r>
            <a:r>
              <a:rPr lang="ko-KR" altLang="en-US" dirty="0"/>
              <a:t>끝까지 견딜 수 있도록 돕는 것입니다</a:t>
            </a:r>
            <a:r>
              <a:rPr lang="en-US" altLang="ko-KR" dirty="0"/>
              <a:t>. </a:t>
            </a:r>
            <a:endParaRPr lang="en-US" dirty="0"/>
          </a:p>
        </p:txBody>
      </p:sp>
      <p:sp>
        <p:nvSpPr>
          <p:cNvPr id="3" name="날짜 개체 틀 2">
            <a:extLst>
              <a:ext uri="{FF2B5EF4-FFF2-40B4-BE49-F238E27FC236}">
                <a16:creationId xmlns:a16="http://schemas.microsoft.com/office/drawing/2014/main" id="{38FE5B54-8E70-4AE5-B8EB-E03FE2E0D3BC}"/>
              </a:ext>
            </a:extLst>
          </p:cNvPr>
          <p:cNvSpPr>
            <a:spLocks noGrp="1"/>
          </p:cNvSpPr>
          <p:nvPr>
            <p:ph type="dt" sz="half" idx="10"/>
          </p:nvPr>
        </p:nvSpPr>
        <p:spPr>
          <a:xfrm>
            <a:off x="550863" y="6507212"/>
            <a:ext cx="2628900" cy="153888"/>
          </a:xfrm>
        </p:spPr>
        <p:txBody>
          <a:bodyPr wrap="square" anchor="ctr">
            <a:normAutofit/>
          </a:bodyPr>
          <a:lstStyle/>
          <a:p>
            <a:pPr rtl="0"/>
            <a:r>
              <a:rPr lang="en-US" altLang="ko-KR" dirty="0"/>
              <a:t>Mon, 4</a:t>
            </a:r>
            <a:r>
              <a:rPr lang="en-US" altLang="ko-KR" baseline="30000" dirty="0"/>
              <a:t>th</a:t>
            </a:r>
            <a:r>
              <a:rPr lang="en-US" altLang="ko-KR" dirty="0"/>
              <a:t> April, 2022</a:t>
            </a:r>
            <a:endParaRPr lang="ko-KR" altLang="ko-KR" dirty="0"/>
          </a:p>
        </p:txBody>
      </p:sp>
      <p:sp>
        <p:nvSpPr>
          <p:cNvPr id="4" name="바닥글 개체 틀 3">
            <a:extLst>
              <a:ext uri="{FF2B5EF4-FFF2-40B4-BE49-F238E27FC236}">
                <a16:creationId xmlns:a16="http://schemas.microsoft.com/office/drawing/2014/main" id="{D8DF1CC9-FF7D-498C-A09C-7174DDB05CBA}"/>
              </a:ext>
            </a:extLst>
          </p:cNvPr>
          <p:cNvSpPr>
            <a:spLocks noGrp="1"/>
          </p:cNvSpPr>
          <p:nvPr>
            <p:ph type="ftr" sz="quarter" idx="11"/>
          </p:nvPr>
        </p:nvSpPr>
        <p:spPr>
          <a:xfrm>
            <a:off x="3359150" y="6507212"/>
            <a:ext cx="6379210" cy="153888"/>
          </a:xfrm>
        </p:spPr>
        <p:txBody>
          <a:bodyPr wrap="square" anchor="ctr">
            <a:normAutofit/>
          </a:bodyPr>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altLang="ko-KR" dirty="0"/>
          </a:p>
        </p:txBody>
      </p:sp>
      <p:sp>
        <p:nvSpPr>
          <p:cNvPr id="5" name="슬라이드 번호 개체 틀 4">
            <a:extLst>
              <a:ext uri="{FF2B5EF4-FFF2-40B4-BE49-F238E27FC236}">
                <a16:creationId xmlns:a16="http://schemas.microsoft.com/office/drawing/2014/main" id="{5E2C2FE4-2FD5-4236-9FCE-EBCDCD9F6947}"/>
              </a:ext>
            </a:extLst>
          </p:cNvPr>
          <p:cNvSpPr>
            <a:spLocks noGrp="1"/>
          </p:cNvSpPr>
          <p:nvPr>
            <p:ph type="sldNum" sz="quarter" idx="12"/>
          </p:nvPr>
        </p:nvSpPr>
        <p:spPr>
          <a:xfrm>
            <a:off x="9948863" y="6507212"/>
            <a:ext cx="1692274" cy="153888"/>
          </a:xfrm>
        </p:spPr>
        <p:txBody>
          <a:bodyPr wrap="square" anchor="ctr">
            <a:normAutofit/>
          </a:bodyPr>
          <a:lstStyle/>
          <a:p>
            <a:pPr rtl="0">
              <a:spcAft>
                <a:spcPts val="600"/>
              </a:spcAft>
            </a:pPr>
            <a:fld id="{DBA1B0FB-D917-4C8C-928F-313BD683BF39}" type="slidenum">
              <a:rPr lang="en-US" altLang="ko-KR" smtClean="0"/>
              <a:pPr rtl="0">
                <a:spcAft>
                  <a:spcPts val="600"/>
                </a:spcAft>
              </a:pPr>
              <a:t>6</a:t>
            </a:fld>
            <a:endParaRPr lang="ko-KR"/>
          </a:p>
        </p:txBody>
      </p:sp>
      <p:graphicFrame>
        <p:nvGraphicFramePr>
          <p:cNvPr id="18" name="Text Placeholder 3">
            <a:extLst>
              <a:ext uri="{FF2B5EF4-FFF2-40B4-BE49-F238E27FC236}">
                <a16:creationId xmlns:a16="http://schemas.microsoft.com/office/drawing/2014/main" id="{FBB2DEA6-5F03-E897-3762-7099AB1286FF}"/>
              </a:ext>
            </a:extLst>
          </p:cNvPr>
          <p:cNvGraphicFramePr/>
          <p:nvPr>
            <p:extLst>
              <p:ext uri="{D42A27DB-BD31-4B8C-83A1-F6EECF244321}">
                <p14:modId xmlns:p14="http://schemas.microsoft.com/office/powerpoint/2010/main" val="1774595291"/>
              </p:ext>
            </p:extLst>
          </p:nvPr>
        </p:nvGraphicFramePr>
        <p:xfrm>
          <a:off x="4295775" y="1750060"/>
          <a:ext cx="7345362" cy="43427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3124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그림 개체 틀 17">
            <a:extLst>
              <a:ext uri="{FF2B5EF4-FFF2-40B4-BE49-F238E27FC236}">
                <a16:creationId xmlns:a16="http://schemas.microsoft.com/office/drawing/2014/main" id="{301557C2-9072-409B-88EC-E8577CEFCAFB}"/>
              </a:ext>
            </a:extLst>
          </p:cNvPr>
          <p:cNvPicPr>
            <a:picLocks noGrp="1" noChangeAspect="1"/>
          </p:cNvPicPr>
          <p:nvPr>
            <p:ph type="pic" sz="quarter" idx="13"/>
          </p:nvPr>
        </p:nvPicPr>
        <p:blipFill rotWithShape="1">
          <a:blip r:embed="rId2"/>
          <a:srcRect t="15380" b="351"/>
          <a:stretch/>
        </p:blipFill>
        <p:spPr>
          <a:xfrm>
            <a:off x="20" y="10"/>
            <a:ext cx="12191980" cy="6857990"/>
          </a:xfrm>
          <a:noFill/>
        </p:spPr>
      </p:pic>
      <p:sp>
        <p:nvSpPr>
          <p:cNvPr id="19" name="날짜 개체 틀 18">
            <a:extLst>
              <a:ext uri="{FF2B5EF4-FFF2-40B4-BE49-F238E27FC236}">
                <a16:creationId xmlns:a16="http://schemas.microsoft.com/office/drawing/2014/main" id="{386DB667-0553-4FB8-B0E0-776539934AFF}"/>
              </a:ext>
            </a:extLst>
          </p:cNvPr>
          <p:cNvSpPr>
            <a:spLocks noGrp="1"/>
          </p:cNvSpPr>
          <p:nvPr>
            <p:ph type="dt" sz="half" idx="10"/>
          </p:nvPr>
        </p:nvSpPr>
        <p:spPr>
          <a:xfrm>
            <a:off x="550863" y="6507212"/>
            <a:ext cx="2628900" cy="153888"/>
          </a:xfrm>
        </p:spPr>
        <p:txBody>
          <a:bodyPr wrap="square" rtlCol="0" anchor="ctr">
            <a:normAutofit/>
          </a:bodyPr>
          <a:lstStyle/>
          <a:p>
            <a:pPr rtl="0"/>
            <a:r>
              <a:rPr lang="en-US" altLang="ko-KR" dirty="0"/>
              <a:t>Mon, 4</a:t>
            </a:r>
            <a:r>
              <a:rPr lang="en-US" altLang="ko-KR" baseline="30000" dirty="0"/>
              <a:t>th</a:t>
            </a:r>
            <a:r>
              <a:rPr lang="en-US" altLang="ko-KR" dirty="0"/>
              <a:t> April, 2022</a:t>
            </a:r>
            <a:endParaRPr lang="ko-KR" altLang="ko-KR" dirty="0"/>
          </a:p>
        </p:txBody>
      </p:sp>
      <p:sp>
        <p:nvSpPr>
          <p:cNvPr id="20" name="바닥글 개체 틀 19">
            <a:extLst>
              <a:ext uri="{FF2B5EF4-FFF2-40B4-BE49-F238E27FC236}">
                <a16:creationId xmlns:a16="http://schemas.microsoft.com/office/drawing/2014/main" id="{C77C6228-C5A8-44DC-ABD7-A22A4475D3DF}"/>
              </a:ext>
            </a:extLst>
          </p:cNvPr>
          <p:cNvSpPr>
            <a:spLocks noGrp="1"/>
          </p:cNvSpPr>
          <p:nvPr>
            <p:ph type="ftr" sz="quarter" idx="11"/>
          </p:nvPr>
        </p:nvSpPr>
        <p:spPr>
          <a:xfrm>
            <a:off x="3359150" y="6507212"/>
            <a:ext cx="6379210" cy="153888"/>
          </a:xfrm>
        </p:spPr>
        <p:txBody>
          <a:bodyPr wrap="square" rtlCol="0" anchor="ctr">
            <a:normAutofit/>
          </a:bodyPr>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altLang="ko-KR" dirty="0"/>
          </a:p>
        </p:txBody>
      </p:sp>
      <p:sp>
        <p:nvSpPr>
          <p:cNvPr id="21" name="슬라이드 번호 개체 틀 20">
            <a:extLst>
              <a:ext uri="{FF2B5EF4-FFF2-40B4-BE49-F238E27FC236}">
                <a16:creationId xmlns:a16="http://schemas.microsoft.com/office/drawing/2014/main" id="{1C563B34-DD53-4FB1-B8C2-8914E01C6365}"/>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en-US" altLang="ko-KR" smtClean="0"/>
              <a:pPr rtl="0">
                <a:spcAft>
                  <a:spcPts val="600"/>
                </a:spcAft>
              </a:pPr>
              <a:t>7</a:t>
            </a:fld>
            <a:endParaRPr lang="ko-KR"/>
          </a:p>
        </p:txBody>
      </p:sp>
      <p:sp>
        <p:nvSpPr>
          <p:cNvPr id="14" name="제목 13">
            <a:extLst>
              <a:ext uri="{FF2B5EF4-FFF2-40B4-BE49-F238E27FC236}">
                <a16:creationId xmlns:a16="http://schemas.microsoft.com/office/drawing/2014/main" id="{C15EE852-24F1-4643-8082-AB45CFF2BA10}"/>
              </a:ext>
            </a:extLst>
          </p:cNvPr>
          <p:cNvSpPr>
            <a:spLocks noGrp="1"/>
          </p:cNvSpPr>
          <p:nvPr>
            <p:ph type="ctrTitle"/>
          </p:nvPr>
        </p:nvSpPr>
        <p:spPr>
          <a:xfrm>
            <a:off x="550863" y="549275"/>
            <a:ext cx="5437187" cy="2986234"/>
          </a:xfrm>
        </p:spPr>
        <p:txBody>
          <a:bodyPr wrap="square" rtlCol="0" anchor="b">
            <a:normAutofit/>
          </a:bodyPr>
          <a:lstStyle/>
          <a:p>
            <a:pPr rtl="0"/>
            <a:r>
              <a:rPr lang="ko-KR" altLang="en-US" sz="4800" dirty="0"/>
              <a:t>기도</a:t>
            </a:r>
            <a:r>
              <a:rPr lang="en-US" altLang="ko-KR" sz="4800" dirty="0"/>
              <a:t>4_</a:t>
            </a:r>
            <a:r>
              <a:rPr lang="ko-KR" altLang="en-US" sz="4800" dirty="0"/>
              <a:t>나이지리아</a:t>
            </a:r>
            <a:endParaRPr lang="ko-KR" sz="4800" dirty="0"/>
          </a:p>
        </p:txBody>
      </p:sp>
      <p:sp>
        <p:nvSpPr>
          <p:cNvPr id="15" name="내용 개체 틀 14">
            <a:extLst>
              <a:ext uri="{FF2B5EF4-FFF2-40B4-BE49-F238E27FC236}">
                <a16:creationId xmlns:a16="http://schemas.microsoft.com/office/drawing/2014/main" id="{4139825C-53C7-44F4-A064-9795CECD081B}"/>
              </a:ext>
            </a:extLst>
          </p:cNvPr>
          <p:cNvSpPr>
            <a:spLocks noGrp="1"/>
          </p:cNvSpPr>
          <p:nvPr>
            <p:ph type="subTitle" idx="1"/>
          </p:nvPr>
        </p:nvSpPr>
        <p:spPr>
          <a:xfrm>
            <a:off x="550863" y="3816724"/>
            <a:ext cx="5437187" cy="2265216"/>
          </a:xfrm>
        </p:spPr>
        <p:txBody>
          <a:bodyPr wrap="square" rtlCol="0">
            <a:normAutofit/>
          </a:bodyPr>
          <a:lstStyle/>
          <a:p>
            <a:pPr>
              <a:lnSpc>
                <a:spcPct val="100000"/>
              </a:lnSpc>
            </a:pPr>
            <a:r>
              <a:rPr lang="ko-KR" altLang="en-US" sz="2000" dirty="0"/>
              <a:t>대통령</a:t>
            </a:r>
            <a:r>
              <a:rPr lang="en-US" altLang="ko-KR" sz="2000" dirty="0"/>
              <a:t>: </a:t>
            </a:r>
            <a:r>
              <a:rPr lang="ko-KR" altLang="en-US" sz="2000" dirty="0" err="1"/>
              <a:t>무하마두</a:t>
            </a:r>
            <a:r>
              <a:rPr lang="ko-KR" altLang="en-US" sz="2000" dirty="0"/>
              <a:t> 부하리</a:t>
            </a:r>
            <a:endParaRPr lang="en-US" altLang="ko-KR" sz="2000" dirty="0"/>
          </a:p>
          <a:p>
            <a:pPr>
              <a:lnSpc>
                <a:spcPct val="100000"/>
              </a:lnSpc>
            </a:pPr>
            <a:r>
              <a:rPr lang="ko-KR" altLang="en-US" sz="2000" dirty="0"/>
              <a:t>인구</a:t>
            </a:r>
            <a:r>
              <a:rPr lang="en-US" altLang="ko-KR" sz="2000" dirty="0"/>
              <a:t>: 211,447,000</a:t>
            </a:r>
            <a:r>
              <a:rPr lang="ko-KR" altLang="en-US" sz="2000" dirty="0"/>
              <a:t>명</a:t>
            </a:r>
            <a:endParaRPr lang="en-US" altLang="ko-KR" sz="2000" dirty="0"/>
          </a:p>
          <a:p>
            <a:pPr>
              <a:lnSpc>
                <a:spcPct val="100000"/>
              </a:lnSpc>
            </a:pPr>
            <a:r>
              <a:rPr lang="ko-KR" altLang="en-US" sz="2000" dirty="0"/>
              <a:t>주요종교</a:t>
            </a:r>
            <a:r>
              <a:rPr lang="en-US" altLang="ko-KR" sz="2000" dirty="0"/>
              <a:t>: </a:t>
            </a:r>
            <a:r>
              <a:rPr lang="ko-KR" altLang="en-US" sz="2000" dirty="0"/>
              <a:t>기독교</a:t>
            </a:r>
            <a:r>
              <a:rPr lang="en-US" altLang="ko-KR" sz="2000" dirty="0"/>
              <a:t>(46.4%), </a:t>
            </a:r>
            <a:r>
              <a:rPr lang="ko-KR" altLang="en-US" sz="2000" dirty="0"/>
              <a:t>이슬람교</a:t>
            </a:r>
            <a:r>
              <a:rPr lang="en-US" altLang="ko-KR" sz="2000" dirty="0"/>
              <a:t>(46.3%)</a:t>
            </a:r>
          </a:p>
          <a:p>
            <a:pPr>
              <a:lnSpc>
                <a:spcPct val="100000"/>
              </a:lnSpc>
            </a:pPr>
            <a:r>
              <a:rPr lang="ko-KR" altLang="en-US" sz="2000" dirty="0"/>
              <a:t>박해요인</a:t>
            </a:r>
            <a:r>
              <a:rPr lang="en-US" altLang="ko-KR" sz="2000" dirty="0"/>
              <a:t>: </a:t>
            </a:r>
            <a:r>
              <a:rPr lang="ko-KR" altLang="en-US" sz="2000" dirty="0"/>
              <a:t>이슬람의 압박</a:t>
            </a:r>
            <a:r>
              <a:rPr lang="en-US" altLang="ko-KR" sz="2000" dirty="0"/>
              <a:t>, </a:t>
            </a:r>
            <a:r>
              <a:rPr lang="ko-KR" altLang="en-US" sz="2000" dirty="0"/>
              <a:t>민족적 종교적 적대</a:t>
            </a:r>
            <a:r>
              <a:rPr lang="en-US" altLang="ko-KR" sz="2000" dirty="0"/>
              <a:t>, </a:t>
            </a:r>
            <a:r>
              <a:rPr lang="ko-KR" altLang="en-US" sz="2000" dirty="0"/>
              <a:t>독재정권의 감시</a:t>
            </a:r>
            <a:r>
              <a:rPr lang="en-US" altLang="ko-KR" sz="2000" dirty="0"/>
              <a:t>, </a:t>
            </a:r>
            <a:r>
              <a:rPr lang="ko-KR" altLang="en-US" sz="2000" dirty="0"/>
              <a:t>조직적 범죄와 부패</a:t>
            </a:r>
            <a:r>
              <a:rPr lang="en-US" altLang="ko-KR" sz="2000" dirty="0"/>
              <a:t> </a:t>
            </a:r>
            <a:endParaRPr lang="ko-KR" sz="2000" dirty="0"/>
          </a:p>
        </p:txBody>
      </p:sp>
    </p:spTree>
    <p:extLst>
      <p:ext uri="{BB962C8B-B14F-4D97-AF65-F5344CB8AC3E}">
        <p14:creationId xmlns:p14="http://schemas.microsoft.com/office/powerpoint/2010/main" val="395518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FAB0F95-DD74-4C6F-B65A-3AA065D9892D}"/>
              </a:ext>
            </a:extLst>
          </p:cNvPr>
          <p:cNvSpPr>
            <a:spLocks noGrp="1"/>
          </p:cNvSpPr>
          <p:nvPr>
            <p:ph type="title"/>
          </p:nvPr>
        </p:nvSpPr>
        <p:spPr>
          <a:xfrm>
            <a:off x="550862" y="549275"/>
            <a:ext cx="11091600" cy="1332000"/>
          </a:xfrm>
        </p:spPr>
        <p:txBody>
          <a:bodyPr wrap="square" anchor="t">
            <a:normAutofit/>
          </a:bodyPr>
          <a:lstStyle/>
          <a:p>
            <a:r>
              <a:rPr lang="en-US" altLang="ko-KR" sz="1200" dirty="0"/>
              <a:t>1.</a:t>
            </a:r>
            <a:r>
              <a:rPr lang="ko-KR" altLang="en-US" sz="1200" dirty="0"/>
              <a:t> 나이지리아에서 활동하는 이슬람 극단주의자들</a:t>
            </a:r>
            <a:r>
              <a:rPr lang="en-US" altLang="ko-KR" sz="1200" dirty="0"/>
              <a:t>, </a:t>
            </a:r>
            <a:r>
              <a:rPr lang="ko-KR" altLang="en-US" sz="1200" dirty="0" err="1"/>
              <a:t>보코하람</a:t>
            </a:r>
            <a:r>
              <a:rPr lang="en-US" altLang="ko-KR" sz="1200" dirty="0"/>
              <a:t>(</a:t>
            </a:r>
            <a:r>
              <a:rPr lang="en-US" altLang="ko-KR" sz="1200" dirty="0" err="1"/>
              <a:t>bokoharam</a:t>
            </a:r>
            <a:r>
              <a:rPr lang="en-US" altLang="ko-KR" sz="1200" dirty="0"/>
              <a:t>), ISWAP, </a:t>
            </a:r>
            <a:r>
              <a:rPr lang="ko-KR" altLang="en-US" sz="1200" dirty="0" err="1"/>
              <a:t>반딧</a:t>
            </a:r>
            <a:r>
              <a:rPr lang="en-US" altLang="ko-KR" sz="1200" dirty="0"/>
              <a:t>(Bandits), </a:t>
            </a:r>
            <a:r>
              <a:rPr lang="ko-KR" altLang="en-US" sz="1200" dirty="0" err="1"/>
              <a:t>플라니</a:t>
            </a:r>
            <a:r>
              <a:rPr lang="ko-KR" altLang="en-US" sz="1200" dirty="0"/>
              <a:t> 무장세력들의 모든 계획을 흩으시고</a:t>
            </a:r>
            <a:r>
              <a:rPr lang="en-US" altLang="ko-KR" sz="1200" dirty="0"/>
              <a:t>, </a:t>
            </a:r>
            <a:r>
              <a:rPr lang="ko-KR" altLang="en-US" sz="1200" dirty="0"/>
              <a:t>사회의 안정과 보존을 위한 정부의 기능이 회복되도록 기도합니다</a:t>
            </a:r>
            <a:r>
              <a:rPr lang="en-US" altLang="ko-KR" sz="1200" dirty="0"/>
              <a:t>. </a:t>
            </a:r>
            <a:r>
              <a:rPr lang="ko-KR" altLang="en-US" sz="1200" dirty="0" err="1"/>
              <a:t>샤리아</a:t>
            </a:r>
            <a:r>
              <a:rPr lang="ko-KR" altLang="en-US" sz="1200" dirty="0"/>
              <a:t> 법을 도입하려는 연방정부</a:t>
            </a:r>
            <a:r>
              <a:rPr lang="en-US" altLang="ko-KR" sz="1200" dirty="0"/>
              <a:t>, </a:t>
            </a:r>
            <a:r>
              <a:rPr lang="ko-KR" altLang="en-US" sz="1200" dirty="0"/>
              <a:t>주정부의 은밀한 계획들이 무너지고 하나님의 공의가 세워지게 하여 </a:t>
            </a:r>
            <a:r>
              <a:rPr lang="ko-KR" altLang="en-US" sz="1200" dirty="0" err="1"/>
              <a:t>주옵소서</a:t>
            </a:r>
            <a:r>
              <a:rPr lang="en-US" altLang="ko-KR" sz="1200" dirty="0"/>
              <a:t>!</a:t>
            </a:r>
            <a:br>
              <a:rPr lang="en-US" altLang="ko-KR" sz="1200" dirty="0"/>
            </a:br>
            <a:br>
              <a:rPr lang="en-US" altLang="ko-KR" sz="1200" dirty="0"/>
            </a:br>
            <a:r>
              <a:rPr lang="en-US" altLang="ko-KR" sz="1200" dirty="0"/>
              <a:t>2. </a:t>
            </a:r>
            <a:r>
              <a:rPr lang="ko-KR" altLang="en-US" sz="1200" dirty="0"/>
              <a:t>목회자들이 종종 테러의 대상이 되고 있습니다</a:t>
            </a:r>
            <a:r>
              <a:rPr lang="en-US" altLang="ko-KR" sz="1200" dirty="0"/>
              <a:t>. </a:t>
            </a:r>
            <a:r>
              <a:rPr lang="ko-KR" altLang="en-US" sz="1200" dirty="0"/>
              <a:t>교회를 섬기며</a:t>
            </a:r>
            <a:r>
              <a:rPr lang="en-US" altLang="ko-KR" sz="1200" dirty="0"/>
              <a:t>, </a:t>
            </a:r>
            <a:r>
              <a:rPr lang="ko-KR" altLang="en-US" sz="1200" dirty="0"/>
              <a:t>박해 받는 성도들을 보살피는 앤드류 목사님을 보호하여 </a:t>
            </a:r>
            <a:r>
              <a:rPr lang="ko-KR" altLang="en-US" sz="1200" dirty="0" err="1"/>
              <a:t>주옵소서</a:t>
            </a:r>
            <a:r>
              <a:rPr lang="en-US" altLang="ko-KR" sz="1200" dirty="0"/>
              <a:t>!</a:t>
            </a:r>
            <a:br>
              <a:rPr lang="en-US" altLang="ko-KR" sz="1200" dirty="0"/>
            </a:br>
            <a:br>
              <a:rPr lang="en-US" altLang="ko-KR" sz="1200" dirty="0"/>
            </a:br>
            <a:r>
              <a:rPr lang="en-US" altLang="ko-KR" sz="1200" dirty="0"/>
              <a:t>3. </a:t>
            </a:r>
            <a:r>
              <a:rPr lang="ko-KR" altLang="en-US" sz="1200" dirty="0"/>
              <a:t>하나님의 희망이 아프리카 사하라 남부지역 전역에 넘쳐나도록 기도 합니다</a:t>
            </a:r>
            <a:r>
              <a:rPr lang="en-US" altLang="ko-KR" sz="1200" dirty="0"/>
              <a:t>.</a:t>
            </a:r>
            <a:r>
              <a:rPr lang="ko-KR" altLang="en-US" sz="1200" dirty="0"/>
              <a:t> </a:t>
            </a:r>
            <a:r>
              <a:rPr lang="en-US" altLang="ko-KR" sz="1200" dirty="0"/>
              <a:t> </a:t>
            </a:r>
            <a:endParaRPr lang="ko-KR" altLang="en-US" sz="1200" dirty="0"/>
          </a:p>
        </p:txBody>
      </p:sp>
      <p:pic>
        <p:nvPicPr>
          <p:cNvPr id="9" name="그림 개체 틀 8" descr="사람, 사람들, 그룹, 가장이(가) 표시된 사진&#10;&#10;자동 생성된 설명">
            <a:extLst>
              <a:ext uri="{FF2B5EF4-FFF2-40B4-BE49-F238E27FC236}">
                <a16:creationId xmlns:a16="http://schemas.microsoft.com/office/drawing/2014/main" id="{8B7367CD-4DA6-48D4-82B4-C7983BDBEF10}"/>
              </a:ext>
            </a:extLst>
          </p:cNvPr>
          <p:cNvPicPr>
            <a:picLocks noGrp="1" noChangeAspect="1"/>
          </p:cNvPicPr>
          <p:nvPr>
            <p:ph idx="1"/>
          </p:nvPr>
        </p:nvPicPr>
        <p:blipFill rotWithShape="1">
          <a:blip r:embed="rId2"/>
          <a:srcRect t="19452" r="1" b="26790"/>
          <a:stretch/>
        </p:blipFill>
        <p:spPr>
          <a:xfrm>
            <a:off x="550863" y="2113199"/>
            <a:ext cx="11090274" cy="3979625"/>
          </a:xfrm>
          <a:noFill/>
        </p:spPr>
      </p:pic>
      <p:sp>
        <p:nvSpPr>
          <p:cNvPr id="5" name="날짜 개체 틀 4">
            <a:extLst>
              <a:ext uri="{FF2B5EF4-FFF2-40B4-BE49-F238E27FC236}">
                <a16:creationId xmlns:a16="http://schemas.microsoft.com/office/drawing/2014/main" id="{70803DD0-4367-45FD-92EA-3B11571F53D1}"/>
              </a:ext>
            </a:extLst>
          </p:cNvPr>
          <p:cNvSpPr>
            <a:spLocks noGrp="1"/>
          </p:cNvSpPr>
          <p:nvPr>
            <p:ph type="dt" sz="half" idx="10"/>
          </p:nvPr>
        </p:nvSpPr>
        <p:spPr>
          <a:xfrm>
            <a:off x="550863" y="6507212"/>
            <a:ext cx="2628900" cy="153888"/>
          </a:xfrm>
        </p:spPr>
        <p:txBody>
          <a:bodyPr wrap="square" anchor="ctr">
            <a:normAutofit/>
          </a:bodyPr>
          <a:lstStyle/>
          <a:p>
            <a:pPr rtl="0"/>
            <a:r>
              <a:rPr lang="en-US" altLang="ko-KR" dirty="0"/>
              <a:t>Mon, 4</a:t>
            </a:r>
            <a:r>
              <a:rPr lang="en-US" altLang="ko-KR" baseline="30000" dirty="0"/>
              <a:t>th</a:t>
            </a:r>
            <a:r>
              <a:rPr lang="en-US" altLang="ko-KR" dirty="0"/>
              <a:t> April, 2022</a:t>
            </a:r>
            <a:endParaRPr lang="ko-KR" altLang="ko-KR" dirty="0"/>
          </a:p>
        </p:txBody>
      </p:sp>
      <p:sp>
        <p:nvSpPr>
          <p:cNvPr id="6" name="바닥글 개체 틀 5">
            <a:extLst>
              <a:ext uri="{FF2B5EF4-FFF2-40B4-BE49-F238E27FC236}">
                <a16:creationId xmlns:a16="http://schemas.microsoft.com/office/drawing/2014/main" id="{EB961F34-9EAD-4826-BBDC-C19EC3693983}"/>
              </a:ext>
            </a:extLst>
          </p:cNvPr>
          <p:cNvSpPr>
            <a:spLocks noGrp="1"/>
          </p:cNvSpPr>
          <p:nvPr>
            <p:ph type="ftr" sz="quarter" idx="11"/>
          </p:nvPr>
        </p:nvSpPr>
        <p:spPr>
          <a:xfrm>
            <a:off x="3359150" y="6507212"/>
            <a:ext cx="6379210" cy="153888"/>
          </a:xfrm>
        </p:spPr>
        <p:txBody>
          <a:bodyPr wrap="square" anchor="ctr">
            <a:normAutofit/>
          </a:bodyPr>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altLang="ko-KR" dirty="0"/>
          </a:p>
        </p:txBody>
      </p:sp>
      <p:sp>
        <p:nvSpPr>
          <p:cNvPr id="7" name="슬라이드 번호 개체 틀 6">
            <a:extLst>
              <a:ext uri="{FF2B5EF4-FFF2-40B4-BE49-F238E27FC236}">
                <a16:creationId xmlns:a16="http://schemas.microsoft.com/office/drawing/2014/main" id="{31982F8E-B53C-4A34-A0C0-38002315F2BA}"/>
              </a:ext>
            </a:extLst>
          </p:cNvPr>
          <p:cNvSpPr>
            <a:spLocks noGrp="1"/>
          </p:cNvSpPr>
          <p:nvPr>
            <p:ph type="sldNum" sz="quarter" idx="12"/>
          </p:nvPr>
        </p:nvSpPr>
        <p:spPr>
          <a:xfrm>
            <a:off x="9948863" y="6507212"/>
            <a:ext cx="1692274" cy="153888"/>
          </a:xfrm>
        </p:spPr>
        <p:txBody>
          <a:bodyPr wrap="square" anchor="ctr">
            <a:normAutofit/>
          </a:bodyPr>
          <a:lstStyle/>
          <a:p>
            <a:pPr rtl="0">
              <a:spcAft>
                <a:spcPts val="600"/>
              </a:spcAft>
            </a:pPr>
            <a:fld id="{DBA1B0FB-D917-4C8C-928F-313BD683BF39}" type="slidenum">
              <a:rPr lang="en-US" altLang="ko-KR" smtClean="0"/>
              <a:pPr rtl="0">
                <a:spcAft>
                  <a:spcPts val="600"/>
                </a:spcAft>
              </a:pPr>
              <a:t>8</a:t>
            </a:fld>
            <a:endParaRPr lang="ko-KR"/>
          </a:p>
        </p:txBody>
      </p:sp>
    </p:spTree>
    <p:extLst>
      <p:ext uri="{BB962C8B-B14F-4D97-AF65-F5344CB8AC3E}">
        <p14:creationId xmlns:p14="http://schemas.microsoft.com/office/powerpoint/2010/main" val="4201520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9CBA90-2E3D-41C7-8EED-5C3FE084AD1F}"/>
              </a:ext>
            </a:extLst>
          </p:cNvPr>
          <p:cNvSpPr>
            <a:spLocks noGrp="1"/>
          </p:cNvSpPr>
          <p:nvPr>
            <p:ph type="title"/>
          </p:nvPr>
        </p:nvSpPr>
        <p:spPr>
          <a:xfrm>
            <a:off x="550863" y="549275"/>
            <a:ext cx="11090275" cy="984885"/>
          </a:xfrm>
        </p:spPr>
        <p:txBody>
          <a:bodyPr wrap="square" anchor="t">
            <a:normAutofit/>
          </a:bodyPr>
          <a:lstStyle/>
          <a:p>
            <a:r>
              <a:rPr lang="ko-KR" altLang="en-US" dirty="0"/>
              <a:t>기도 </a:t>
            </a:r>
            <a:r>
              <a:rPr lang="en-US" altLang="ko-KR" dirty="0"/>
              <a:t>5 </a:t>
            </a:r>
            <a:r>
              <a:rPr lang="ko-KR" altLang="en-US" dirty="0"/>
              <a:t>인도</a:t>
            </a:r>
          </a:p>
        </p:txBody>
      </p:sp>
      <p:pic>
        <p:nvPicPr>
          <p:cNvPr id="8" name="그림 개체 틀 7" descr="사람이(가) 표시된 사진&#10;&#10;자동 생성된 설명">
            <a:extLst>
              <a:ext uri="{FF2B5EF4-FFF2-40B4-BE49-F238E27FC236}">
                <a16:creationId xmlns:a16="http://schemas.microsoft.com/office/drawing/2014/main" id="{D3D62F46-286B-4E0B-BD47-50A54E5FA365}"/>
              </a:ext>
            </a:extLst>
          </p:cNvPr>
          <p:cNvPicPr>
            <a:picLocks noGrp="1" noChangeAspect="1"/>
          </p:cNvPicPr>
          <p:nvPr>
            <p:ph idx="1"/>
          </p:nvPr>
        </p:nvPicPr>
        <p:blipFill rotWithShape="1">
          <a:blip r:embed="rId2"/>
          <a:srcRect r="4858" b="-1"/>
          <a:stretch/>
        </p:blipFill>
        <p:spPr>
          <a:xfrm>
            <a:off x="4295775" y="1750060"/>
            <a:ext cx="7345362" cy="4342765"/>
          </a:xfrm>
          <a:noFill/>
        </p:spPr>
      </p:pic>
      <p:sp>
        <p:nvSpPr>
          <p:cNvPr id="11" name="Content Placeholder 2">
            <a:extLst>
              <a:ext uri="{FF2B5EF4-FFF2-40B4-BE49-F238E27FC236}">
                <a16:creationId xmlns:a16="http://schemas.microsoft.com/office/drawing/2014/main" id="{2C82F211-823B-253C-43FD-94E7FF91FD48}"/>
              </a:ext>
            </a:extLst>
          </p:cNvPr>
          <p:cNvSpPr>
            <a:spLocks noGrp="1"/>
          </p:cNvSpPr>
          <p:nvPr>
            <p:ph type="body" sz="half" idx="2"/>
          </p:nvPr>
        </p:nvSpPr>
        <p:spPr>
          <a:xfrm>
            <a:off x="550863" y="1750060"/>
            <a:ext cx="3565525" cy="4342765"/>
          </a:xfrm>
        </p:spPr>
        <p:txBody>
          <a:bodyPr wrap="square">
            <a:normAutofit/>
          </a:bodyPr>
          <a:lstStyle/>
          <a:p>
            <a:r>
              <a:rPr lang="en-US" altLang="ko-KR" b="0" i="0">
                <a:effectLst/>
              </a:rPr>
              <a:t>     3</a:t>
            </a:r>
            <a:r>
              <a:rPr lang="ko-KR" altLang="en-US" b="0" i="0">
                <a:effectLst/>
              </a:rPr>
              <a:t>월 한달 동안</a:t>
            </a:r>
            <a:r>
              <a:rPr lang="en-US" altLang="ko-KR" b="0" i="0">
                <a:effectLst/>
              </a:rPr>
              <a:t>, </a:t>
            </a:r>
            <a:r>
              <a:rPr lang="ko-KR" altLang="en-US" b="0" i="0">
                <a:effectLst/>
              </a:rPr>
              <a:t>인도에서는 기독교에 대한 박해가 급격하게 증가하였다</a:t>
            </a:r>
            <a:r>
              <a:rPr lang="en-US" altLang="ko-KR" b="0" i="0">
                <a:effectLst/>
              </a:rPr>
              <a:t>. </a:t>
            </a:r>
            <a:r>
              <a:rPr lang="ko-KR" altLang="en-US" b="0" i="0">
                <a:effectLst/>
              </a:rPr>
              <a:t>박해 사건들은 하나같이 끔찍하고 처참했다</a:t>
            </a:r>
            <a:r>
              <a:rPr lang="en-US" altLang="ko-KR" b="0" i="0">
                <a:effectLst/>
              </a:rPr>
              <a:t>. </a:t>
            </a:r>
          </a:p>
          <a:p>
            <a:r>
              <a:rPr lang="ko-KR" altLang="en-US" b="0" i="0">
                <a:effectLst/>
              </a:rPr>
              <a:t>     기독교 목회자들과 신자들은 사회로부터 외면당하고</a:t>
            </a:r>
            <a:r>
              <a:rPr lang="en-US" altLang="ko-KR" b="0" i="0">
                <a:effectLst/>
              </a:rPr>
              <a:t>, </a:t>
            </a:r>
            <a:r>
              <a:rPr lang="ko-KR" altLang="en-US" b="0" i="0">
                <a:effectLst/>
              </a:rPr>
              <a:t>위협을 당하며</a:t>
            </a:r>
            <a:r>
              <a:rPr lang="en-US" altLang="ko-KR" b="0" i="0">
                <a:effectLst/>
              </a:rPr>
              <a:t>, </a:t>
            </a:r>
            <a:r>
              <a:rPr lang="ko-KR" altLang="en-US" b="0" i="0">
                <a:effectLst/>
              </a:rPr>
              <a:t>죽임을 당한다</a:t>
            </a:r>
            <a:r>
              <a:rPr lang="en-US" altLang="ko-KR" b="0" i="0">
                <a:effectLst/>
              </a:rPr>
              <a:t>.</a:t>
            </a:r>
          </a:p>
          <a:p>
            <a:r>
              <a:rPr lang="en-US" altLang="ko-KR" b="0" i="0">
                <a:effectLst/>
              </a:rPr>
              <a:t>     </a:t>
            </a:r>
            <a:r>
              <a:rPr lang="ko-KR" altLang="en-US" b="0" i="0">
                <a:effectLst/>
              </a:rPr>
              <a:t>기독교인들은 종교적 극단주의자들의 위협에 공포에 떨며 살아가고 있다</a:t>
            </a:r>
            <a:r>
              <a:rPr lang="en-US" altLang="ko-KR" b="0" i="0">
                <a:effectLst/>
              </a:rPr>
              <a:t>. </a:t>
            </a:r>
          </a:p>
          <a:p>
            <a:r>
              <a:rPr lang="ko-KR" altLang="en-US" b="0" i="0">
                <a:effectLst/>
              </a:rPr>
              <a:t>     사고를 당한 기독교인들은 살해되거나 범죄의 누명을 쓰고</a:t>
            </a:r>
            <a:r>
              <a:rPr lang="en-US" altLang="ko-KR" b="0" i="0">
                <a:effectLst/>
              </a:rPr>
              <a:t>, </a:t>
            </a:r>
            <a:r>
              <a:rPr lang="ko-KR" altLang="en-US" b="0" i="0">
                <a:effectLst/>
              </a:rPr>
              <a:t>재 개종 되거나</a:t>
            </a:r>
            <a:r>
              <a:rPr lang="en-US" altLang="ko-KR" b="0" i="0">
                <a:effectLst/>
              </a:rPr>
              <a:t>, </a:t>
            </a:r>
            <a:r>
              <a:rPr lang="ko-KR" altLang="en-US" b="0" i="0">
                <a:effectLst/>
              </a:rPr>
              <a:t>감옥에 투옥되고 있다</a:t>
            </a:r>
            <a:r>
              <a:rPr lang="en-US" altLang="ko-KR" b="0" i="0">
                <a:effectLst/>
              </a:rPr>
              <a:t>. </a:t>
            </a:r>
            <a:endParaRPr lang="en-US"/>
          </a:p>
        </p:txBody>
      </p:sp>
      <p:sp>
        <p:nvSpPr>
          <p:cNvPr id="4" name="날짜 개체 틀 3">
            <a:extLst>
              <a:ext uri="{FF2B5EF4-FFF2-40B4-BE49-F238E27FC236}">
                <a16:creationId xmlns:a16="http://schemas.microsoft.com/office/drawing/2014/main" id="{DD285896-949F-492B-8E93-CAFD04260DA4}"/>
              </a:ext>
            </a:extLst>
          </p:cNvPr>
          <p:cNvSpPr>
            <a:spLocks noGrp="1"/>
          </p:cNvSpPr>
          <p:nvPr>
            <p:ph type="dt" sz="half" idx="10"/>
          </p:nvPr>
        </p:nvSpPr>
        <p:spPr>
          <a:xfrm>
            <a:off x="550863" y="6507212"/>
            <a:ext cx="2628900" cy="153888"/>
          </a:xfrm>
        </p:spPr>
        <p:txBody>
          <a:bodyPr wrap="square" anchor="ctr">
            <a:normAutofit/>
          </a:bodyPr>
          <a:lstStyle/>
          <a:p>
            <a:pPr rtl="0"/>
            <a:r>
              <a:rPr lang="en-US" altLang="ko-KR" dirty="0"/>
              <a:t>Mon, 4</a:t>
            </a:r>
            <a:r>
              <a:rPr lang="en-US" altLang="ko-KR" baseline="30000" dirty="0"/>
              <a:t>th</a:t>
            </a:r>
            <a:r>
              <a:rPr lang="en-US" altLang="ko-KR" dirty="0"/>
              <a:t> April, 2022</a:t>
            </a:r>
            <a:endParaRPr lang="ko-KR" altLang="ko-KR" dirty="0"/>
          </a:p>
        </p:txBody>
      </p:sp>
      <p:sp>
        <p:nvSpPr>
          <p:cNvPr id="5" name="바닥글 개체 틀 4">
            <a:extLst>
              <a:ext uri="{FF2B5EF4-FFF2-40B4-BE49-F238E27FC236}">
                <a16:creationId xmlns:a16="http://schemas.microsoft.com/office/drawing/2014/main" id="{4EB1B24D-90D2-44DD-8EF6-87DC91613A57}"/>
              </a:ext>
            </a:extLst>
          </p:cNvPr>
          <p:cNvSpPr>
            <a:spLocks noGrp="1"/>
          </p:cNvSpPr>
          <p:nvPr>
            <p:ph type="ftr" sz="quarter" idx="11"/>
          </p:nvPr>
        </p:nvSpPr>
        <p:spPr>
          <a:xfrm>
            <a:off x="3359150" y="6507212"/>
            <a:ext cx="6379210" cy="153888"/>
          </a:xfrm>
        </p:spPr>
        <p:txBody>
          <a:bodyPr wrap="square" anchor="ctr">
            <a:normAutofit/>
          </a:bodyPr>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altLang="ko-KR" dirty="0"/>
          </a:p>
        </p:txBody>
      </p:sp>
      <p:sp>
        <p:nvSpPr>
          <p:cNvPr id="6" name="슬라이드 번호 개체 틀 5">
            <a:extLst>
              <a:ext uri="{FF2B5EF4-FFF2-40B4-BE49-F238E27FC236}">
                <a16:creationId xmlns:a16="http://schemas.microsoft.com/office/drawing/2014/main" id="{B2E2E6D2-A300-4135-8765-03939AD90874}"/>
              </a:ext>
            </a:extLst>
          </p:cNvPr>
          <p:cNvSpPr>
            <a:spLocks noGrp="1"/>
          </p:cNvSpPr>
          <p:nvPr>
            <p:ph type="sldNum" sz="quarter" idx="12"/>
          </p:nvPr>
        </p:nvSpPr>
        <p:spPr>
          <a:xfrm>
            <a:off x="9948863" y="6507212"/>
            <a:ext cx="1692274" cy="153888"/>
          </a:xfrm>
        </p:spPr>
        <p:txBody>
          <a:bodyPr wrap="square" anchor="ctr">
            <a:normAutofit/>
          </a:bodyPr>
          <a:lstStyle/>
          <a:p>
            <a:pPr rtl="0">
              <a:spcAft>
                <a:spcPts val="600"/>
              </a:spcAft>
            </a:pPr>
            <a:fld id="{DBA1B0FB-D917-4C8C-928F-313BD683BF39}" type="slidenum">
              <a:rPr lang="en-US" altLang="ko-KR" smtClean="0"/>
              <a:pPr rtl="0">
                <a:spcAft>
                  <a:spcPts val="600"/>
                </a:spcAft>
              </a:pPr>
              <a:t>9</a:t>
            </a:fld>
            <a:endParaRPr lang="ko-KR"/>
          </a:p>
        </p:txBody>
      </p:sp>
    </p:spTree>
    <p:extLst>
      <p:ext uri="{BB962C8B-B14F-4D97-AF65-F5344CB8AC3E}">
        <p14:creationId xmlns:p14="http://schemas.microsoft.com/office/powerpoint/2010/main" val="104709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내용 개체 틀 8" descr="건물, 실외, 하늘, 물이(가) 표시된 사진&#10;&#10;자동 생성된 설명">
            <a:extLst>
              <a:ext uri="{FF2B5EF4-FFF2-40B4-BE49-F238E27FC236}">
                <a16:creationId xmlns:a16="http://schemas.microsoft.com/office/drawing/2014/main" id="{4AF74D65-4C4B-4588-9509-7CBBB6B0BBC9}"/>
              </a:ext>
            </a:extLst>
          </p:cNvPr>
          <p:cNvPicPr>
            <a:picLocks noGrp="1" noChangeAspect="1"/>
          </p:cNvPicPr>
          <p:nvPr>
            <p:ph sz="half" idx="1"/>
          </p:nvPr>
        </p:nvPicPr>
        <p:blipFill>
          <a:blip r:embed="rId2"/>
          <a:stretch>
            <a:fillRect/>
          </a:stretch>
        </p:blipFill>
        <p:spPr>
          <a:xfrm>
            <a:off x="550863" y="1909960"/>
            <a:ext cx="5435600" cy="2092706"/>
          </a:xfrm>
          <a:noFill/>
        </p:spPr>
      </p:pic>
      <p:sp>
        <p:nvSpPr>
          <p:cNvPr id="22" name="Content Placeholder 3">
            <a:extLst>
              <a:ext uri="{FF2B5EF4-FFF2-40B4-BE49-F238E27FC236}">
                <a16:creationId xmlns:a16="http://schemas.microsoft.com/office/drawing/2014/main" id="{88C91714-1F4B-C32E-A75E-3E2F6B86A238}"/>
              </a:ext>
            </a:extLst>
          </p:cNvPr>
          <p:cNvSpPr>
            <a:spLocks noGrp="1"/>
          </p:cNvSpPr>
          <p:nvPr>
            <p:ph sz="half" idx="2"/>
          </p:nvPr>
        </p:nvSpPr>
        <p:spPr>
          <a:xfrm>
            <a:off x="6205538" y="577970"/>
            <a:ext cx="5435600" cy="5514855"/>
          </a:xfrm>
        </p:spPr>
        <p:txBody>
          <a:bodyPr wrap="square">
            <a:normAutofit lnSpcReduction="10000"/>
          </a:bodyPr>
          <a:lstStyle/>
          <a:p>
            <a:pPr>
              <a:lnSpc>
                <a:spcPct val="100000"/>
              </a:lnSpc>
            </a:pPr>
            <a:r>
              <a:rPr lang="en-US" altLang="ko-KR" sz="1600" b="0" i="0" dirty="0">
                <a:effectLst/>
              </a:rPr>
              <a:t>1. </a:t>
            </a:r>
            <a:r>
              <a:rPr lang="ko-KR" altLang="en-US" sz="1600" b="0" i="0" dirty="0">
                <a:effectLst/>
              </a:rPr>
              <a:t>현재 인도는 </a:t>
            </a:r>
            <a:r>
              <a:rPr lang="en-US" altLang="ko-KR" sz="1600" b="0" i="0" dirty="0" err="1">
                <a:effectLst/>
              </a:rPr>
              <a:t>종교적</a:t>
            </a:r>
            <a:r>
              <a:rPr lang="en-US" altLang="ko-KR" sz="1600" b="0" i="0" dirty="0">
                <a:effectLst/>
              </a:rPr>
              <a:t> </a:t>
            </a:r>
            <a:r>
              <a:rPr lang="en-US" altLang="ko-KR" sz="1600" b="0" i="0" dirty="0" err="1">
                <a:effectLst/>
              </a:rPr>
              <a:t>극단주의자들과</a:t>
            </a:r>
            <a:r>
              <a:rPr lang="en-US" altLang="ko-KR" sz="1600" b="0" i="0" dirty="0">
                <a:effectLst/>
              </a:rPr>
              <a:t> </a:t>
            </a:r>
            <a:r>
              <a:rPr lang="en-US" altLang="ko-KR" sz="1600" b="0" i="0" dirty="0" err="1">
                <a:effectLst/>
              </a:rPr>
              <a:t>지역사회</a:t>
            </a:r>
            <a:r>
              <a:rPr lang="en-US" altLang="ko-KR" sz="1600" b="0" i="0" dirty="0">
                <a:effectLst/>
              </a:rPr>
              <a:t> </a:t>
            </a:r>
            <a:r>
              <a:rPr lang="en-US" altLang="ko-KR" sz="1600" b="0" i="0" dirty="0" err="1">
                <a:effectLst/>
              </a:rPr>
              <a:t>젊은</a:t>
            </a:r>
            <a:r>
              <a:rPr lang="en-US" altLang="ko-KR" sz="1600" b="0" i="0" dirty="0">
                <a:effectLst/>
              </a:rPr>
              <a:t> </a:t>
            </a:r>
            <a:r>
              <a:rPr lang="en-US" altLang="ko-KR" sz="1600" b="0" i="0" dirty="0" err="1">
                <a:effectLst/>
              </a:rPr>
              <a:t>청년들이</a:t>
            </a:r>
            <a:r>
              <a:rPr lang="en-US" altLang="ko-KR" sz="1600" b="0" i="0" dirty="0">
                <a:effectLst/>
              </a:rPr>
              <a:t> </a:t>
            </a:r>
            <a:r>
              <a:rPr lang="en-US" altLang="ko-KR" sz="1600" b="0" i="0" dirty="0" err="1">
                <a:effectLst/>
              </a:rPr>
              <a:t>중심이되어</a:t>
            </a:r>
            <a:r>
              <a:rPr lang="en-US" altLang="ko-KR" sz="1600" b="0" i="0" dirty="0">
                <a:effectLst/>
              </a:rPr>
              <a:t> </a:t>
            </a:r>
            <a:r>
              <a:rPr lang="en-US" altLang="ko-KR" sz="1600" b="0" i="0" dirty="0" err="1">
                <a:effectLst/>
              </a:rPr>
              <a:t>기독교인들을</a:t>
            </a:r>
            <a:r>
              <a:rPr lang="en-US" altLang="ko-KR" sz="1600" b="0" i="0" dirty="0">
                <a:effectLst/>
              </a:rPr>
              <a:t> </a:t>
            </a:r>
            <a:r>
              <a:rPr lang="en-US" altLang="ko-KR" sz="1600" b="0" i="0" dirty="0" err="1">
                <a:effectLst/>
              </a:rPr>
              <a:t>공격하고</a:t>
            </a:r>
            <a:r>
              <a:rPr lang="en-US" altLang="ko-KR" sz="1600" b="0" i="0" dirty="0">
                <a:effectLst/>
              </a:rPr>
              <a:t>, </a:t>
            </a:r>
            <a:r>
              <a:rPr lang="en-US" altLang="ko-KR" sz="1600" b="0" i="0" dirty="0" err="1">
                <a:effectLst/>
              </a:rPr>
              <a:t>기독교</a:t>
            </a:r>
            <a:r>
              <a:rPr lang="en-US" altLang="ko-KR" sz="1600" b="0" i="0" dirty="0">
                <a:effectLst/>
              </a:rPr>
              <a:t> </a:t>
            </a:r>
            <a:r>
              <a:rPr lang="en-US" altLang="ko-KR" sz="1600" b="0" i="0" dirty="0" err="1">
                <a:effectLst/>
              </a:rPr>
              <a:t>공동체</a:t>
            </a:r>
            <a:r>
              <a:rPr lang="en-US" altLang="ko-KR" sz="1600" b="0" i="0" dirty="0">
                <a:effectLst/>
              </a:rPr>
              <a:t> </a:t>
            </a:r>
            <a:r>
              <a:rPr lang="en-US" altLang="ko-KR" sz="1600" b="0" i="0" dirty="0" err="1">
                <a:effectLst/>
              </a:rPr>
              <a:t>전체의</a:t>
            </a:r>
            <a:r>
              <a:rPr lang="en-US" altLang="ko-KR" sz="1600" b="0" i="0" dirty="0">
                <a:effectLst/>
              </a:rPr>
              <a:t> </a:t>
            </a:r>
            <a:r>
              <a:rPr lang="en-US" altLang="ko-KR" sz="1600" b="0" i="0" dirty="0" err="1">
                <a:effectLst/>
              </a:rPr>
              <a:t>삶을</a:t>
            </a:r>
            <a:r>
              <a:rPr lang="en-US" altLang="ko-KR" sz="1600" b="0" i="0" dirty="0">
                <a:effectLst/>
              </a:rPr>
              <a:t> </a:t>
            </a:r>
            <a:r>
              <a:rPr lang="en-US" altLang="ko-KR" sz="1600" b="0" i="0" dirty="0" err="1">
                <a:effectLst/>
              </a:rPr>
              <a:t>고통스럽게</a:t>
            </a:r>
            <a:r>
              <a:rPr lang="en-US" altLang="ko-KR" sz="1600" b="0" i="0" dirty="0">
                <a:effectLst/>
              </a:rPr>
              <a:t> </a:t>
            </a:r>
            <a:r>
              <a:rPr lang="en-US" altLang="ko-KR" sz="1600" b="0" i="0" dirty="0" err="1">
                <a:effectLst/>
              </a:rPr>
              <a:t>만들고</a:t>
            </a:r>
            <a:r>
              <a:rPr lang="en-US" altLang="ko-KR" sz="1600" b="0" i="0" dirty="0">
                <a:effectLst/>
              </a:rPr>
              <a:t> </a:t>
            </a:r>
            <a:r>
              <a:rPr lang="en-US" altLang="ko-KR" sz="1600" b="0" i="0" dirty="0" err="1">
                <a:effectLst/>
              </a:rPr>
              <a:t>있다</a:t>
            </a:r>
            <a:r>
              <a:rPr lang="en-US" altLang="ko-KR" sz="1600" b="0" i="0" dirty="0">
                <a:effectLst/>
              </a:rPr>
              <a:t>. </a:t>
            </a:r>
            <a:r>
              <a:rPr lang="en-US" altLang="ko-KR" sz="1600" b="0" i="0" dirty="0" err="1">
                <a:effectLst/>
              </a:rPr>
              <a:t>아홉</a:t>
            </a:r>
            <a:r>
              <a:rPr lang="en-US" altLang="ko-KR" sz="1600" b="0" i="0" dirty="0">
                <a:effectLst/>
              </a:rPr>
              <a:t> </a:t>
            </a:r>
            <a:r>
              <a:rPr lang="en-US" altLang="ko-KR" sz="1600" b="0" i="0" dirty="0" err="1">
                <a:effectLst/>
              </a:rPr>
              <a:t>개의</a:t>
            </a:r>
            <a:r>
              <a:rPr lang="en-US" altLang="ko-KR" sz="1600" b="0" i="0" dirty="0">
                <a:effectLst/>
              </a:rPr>
              <a:t> </a:t>
            </a:r>
            <a:r>
              <a:rPr lang="en-US" altLang="ko-KR" sz="1600" b="0" i="0" dirty="0" err="1">
                <a:effectLst/>
              </a:rPr>
              <a:t>가정은</a:t>
            </a:r>
            <a:r>
              <a:rPr lang="en-US" altLang="ko-KR" sz="1600" b="0" i="0" dirty="0">
                <a:effectLst/>
              </a:rPr>
              <a:t> </a:t>
            </a:r>
            <a:r>
              <a:rPr lang="en-US" altLang="ko-KR" sz="1600" b="0" i="0" dirty="0" err="1">
                <a:effectLst/>
              </a:rPr>
              <a:t>가르왑시</a:t>
            </a:r>
            <a:r>
              <a:rPr lang="en-US" altLang="ko-KR" sz="1600" b="0" i="0" dirty="0">
                <a:effectLst/>
              </a:rPr>
              <a:t>(</a:t>
            </a:r>
            <a:r>
              <a:rPr lang="en-US" altLang="ko-KR" sz="1600" b="0" i="0" dirty="0" err="1">
                <a:effectLst/>
              </a:rPr>
              <a:t>Ghar</a:t>
            </a:r>
            <a:r>
              <a:rPr lang="en-US" altLang="ko-KR" sz="1600" b="0" i="0" dirty="0">
                <a:effectLst/>
              </a:rPr>
              <a:t> </a:t>
            </a:r>
            <a:r>
              <a:rPr lang="en-US" altLang="ko-KR" sz="1600" b="0" i="0" dirty="0" err="1">
                <a:effectLst/>
              </a:rPr>
              <a:t>wapsi</a:t>
            </a:r>
            <a:r>
              <a:rPr lang="en-US" altLang="ko-KR" sz="1600" b="0" i="0" dirty="0">
                <a:effectLst/>
              </a:rPr>
              <a:t>)</a:t>
            </a:r>
            <a:r>
              <a:rPr lang="en-US" altLang="ko-KR" sz="1600" b="0" i="0" dirty="0" err="1">
                <a:effectLst/>
              </a:rPr>
              <a:t>라고</a:t>
            </a:r>
            <a:r>
              <a:rPr lang="en-US" altLang="ko-KR" sz="1600" b="0" i="0" dirty="0">
                <a:effectLst/>
              </a:rPr>
              <a:t> </a:t>
            </a:r>
            <a:r>
              <a:rPr lang="en-US" altLang="ko-KR" sz="1600" b="0" i="0" dirty="0" err="1">
                <a:effectLst/>
              </a:rPr>
              <a:t>하는</a:t>
            </a:r>
            <a:r>
              <a:rPr lang="en-US" altLang="ko-KR" sz="1600" b="0" i="0" dirty="0">
                <a:effectLst/>
              </a:rPr>
              <a:t> </a:t>
            </a:r>
            <a:r>
              <a:rPr lang="en-US" altLang="ko-KR" sz="1600" b="0" i="0" dirty="0" err="1">
                <a:effectLst/>
              </a:rPr>
              <a:t>재개종자들을</a:t>
            </a:r>
            <a:r>
              <a:rPr lang="en-US" altLang="ko-KR" sz="1600" b="0" i="0" dirty="0">
                <a:effectLst/>
              </a:rPr>
              <a:t> </a:t>
            </a:r>
            <a:r>
              <a:rPr lang="en-US" altLang="ko-KR" sz="1600" b="0" i="0" dirty="0" err="1">
                <a:effectLst/>
              </a:rPr>
              <a:t>위한</a:t>
            </a:r>
            <a:r>
              <a:rPr lang="en-US" altLang="ko-KR" sz="1600" b="0" i="0" dirty="0">
                <a:effectLst/>
              </a:rPr>
              <a:t> </a:t>
            </a:r>
            <a:r>
              <a:rPr lang="en-US" altLang="ko-KR" sz="1600" b="0" i="0" dirty="0" err="1">
                <a:effectLst/>
              </a:rPr>
              <a:t>의식에</a:t>
            </a:r>
            <a:r>
              <a:rPr lang="en-US" altLang="ko-KR" sz="1600" b="0" i="0" dirty="0">
                <a:effectLst/>
              </a:rPr>
              <a:t> </a:t>
            </a:r>
            <a:r>
              <a:rPr lang="en-US" altLang="ko-KR" sz="1600" b="0" i="0" dirty="0" err="1">
                <a:effectLst/>
              </a:rPr>
              <a:t>참석</a:t>
            </a:r>
            <a:r>
              <a:rPr lang="ko-KR" altLang="en-US" sz="1600" b="0" i="0" dirty="0">
                <a:effectLst/>
              </a:rPr>
              <a:t>할 것을</a:t>
            </a:r>
            <a:r>
              <a:rPr lang="en-US" altLang="ko-KR" sz="1600" b="0" i="0" dirty="0">
                <a:effectLst/>
              </a:rPr>
              <a:t> </a:t>
            </a:r>
            <a:r>
              <a:rPr lang="en-US" altLang="ko-KR" sz="1600" b="0" i="0" dirty="0" err="1">
                <a:effectLst/>
              </a:rPr>
              <a:t>강요</a:t>
            </a:r>
            <a:r>
              <a:rPr lang="en-US" altLang="ko-KR" sz="1600" b="0" i="0" dirty="0">
                <a:effectLst/>
              </a:rPr>
              <a:t> 받</a:t>
            </a:r>
            <a:r>
              <a:rPr lang="ko-KR" altLang="en-US" sz="1600" b="0" i="0" dirty="0" err="1">
                <a:effectLst/>
              </a:rPr>
              <a:t>았으</a:t>
            </a:r>
            <a:r>
              <a:rPr lang="en-US" altLang="ko-KR" sz="1600" b="0" i="0" dirty="0">
                <a:effectLst/>
              </a:rPr>
              <a:t>며, </a:t>
            </a:r>
            <a:r>
              <a:rPr lang="en-US" altLang="ko-KR" sz="1600" b="0" i="0" dirty="0" err="1">
                <a:effectLst/>
              </a:rPr>
              <a:t>예수</a:t>
            </a:r>
            <a:r>
              <a:rPr lang="en-US" altLang="ko-KR" sz="1600" b="0" i="0" dirty="0">
                <a:effectLst/>
              </a:rPr>
              <a:t> </a:t>
            </a:r>
            <a:r>
              <a:rPr lang="en-US" altLang="ko-KR" sz="1600" b="0" i="0" dirty="0" err="1">
                <a:effectLst/>
              </a:rPr>
              <a:t>그리스도를</a:t>
            </a:r>
            <a:r>
              <a:rPr lang="en-US" altLang="ko-KR" sz="1600" b="0" i="0" dirty="0">
                <a:effectLst/>
              </a:rPr>
              <a:t> </a:t>
            </a:r>
            <a:r>
              <a:rPr lang="en-US" altLang="ko-KR" sz="1600" b="0" i="0" dirty="0" err="1">
                <a:effectLst/>
              </a:rPr>
              <a:t>떠나</a:t>
            </a:r>
            <a:r>
              <a:rPr lang="en-US" altLang="ko-KR" sz="1600" b="0" i="0" dirty="0">
                <a:effectLst/>
              </a:rPr>
              <a:t> </a:t>
            </a:r>
            <a:r>
              <a:rPr lang="en-US" altLang="ko-KR" sz="1600" b="0" i="0" dirty="0" err="1">
                <a:effectLst/>
              </a:rPr>
              <a:t>자신들의</a:t>
            </a:r>
            <a:r>
              <a:rPr lang="en-US" altLang="ko-KR" sz="1600" b="0" i="0" dirty="0">
                <a:effectLst/>
              </a:rPr>
              <a:t> </a:t>
            </a:r>
            <a:r>
              <a:rPr lang="en-US" altLang="ko-KR" sz="1600" b="0" i="0" dirty="0" err="1">
                <a:effectLst/>
              </a:rPr>
              <a:t>종교로</a:t>
            </a:r>
            <a:r>
              <a:rPr lang="en-US" altLang="ko-KR" sz="1600" b="0" i="0" dirty="0">
                <a:effectLst/>
              </a:rPr>
              <a:t> </a:t>
            </a:r>
            <a:r>
              <a:rPr lang="en-US" altLang="ko-KR" sz="1600" b="0" i="0" dirty="0" err="1">
                <a:effectLst/>
              </a:rPr>
              <a:t>다시</a:t>
            </a:r>
            <a:r>
              <a:rPr lang="en-US" altLang="ko-KR" sz="1600" b="0" i="0" dirty="0">
                <a:effectLst/>
              </a:rPr>
              <a:t> </a:t>
            </a:r>
            <a:r>
              <a:rPr lang="en-US" altLang="ko-KR" sz="1600" b="0" i="0" dirty="0" err="1">
                <a:effectLst/>
              </a:rPr>
              <a:t>돌아오라는</a:t>
            </a:r>
            <a:r>
              <a:rPr lang="en-US" altLang="ko-KR" sz="1600" b="0" i="0" dirty="0">
                <a:effectLst/>
              </a:rPr>
              <a:t> </a:t>
            </a:r>
            <a:r>
              <a:rPr lang="en-US" altLang="ko-KR" sz="1600" b="0" i="0" dirty="0" err="1">
                <a:effectLst/>
              </a:rPr>
              <a:t>협박을</a:t>
            </a:r>
            <a:r>
              <a:rPr lang="en-US" altLang="ko-KR" sz="1600" b="0" i="0" dirty="0">
                <a:effectLst/>
              </a:rPr>
              <a:t> </a:t>
            </a:r>
            <a:r>
              <a:rPr lang="ko-KR" altLang="en-US" sz="1600" b="0" i="0" dirty="0">
                <a:effectLst/>
              </a:rPr>
              <a:t>받았</a:t>
            </a:r>
            <a:r>
              <a:rPr lang="en-US" altLang="ko-KR" sz="1600" b="0" i="0" dirty="0">
                <a:effectLst/>
              </a:rPr>
              <a:t>다. </a:t>
            </a:r>
            <a:r>
              <a:rPr lang="en-US" altLang="ko-KR" sz="1600" b="0" i="0" dirty="0" err="1">
                <a:effectLst/>
              </a:rPr>
              <a:t>이와</a:t>
            </a:r>
            <a:r>
              <a:rPr lang="en-US" altLang="ko-KR" sz="1600" b="0" i="0" dirty="0">
                <a:effectLst/>
              </a:rPr>
              <a:t> </a:t>
            </a:r>
            <a:r>
              <a:rPr lang="en-US" altLang="ko-KR" sz="1600" b="0" i="0" dirty="0" err="1">
                <a:effectLst/>
              </a:rPr>
              <a:t>같은</a:t>
            </a:r>
            <a:r>
              <a:rPr lang="en-US" altLang="ko-KR" sz="1600" b="0" i="0" dirty="0">
                <a:effectLst/>
              </a:rPr>
              <a:t> </a:t>
            </a:r>
            <a:r>
              <a:rPr lang="en-US" altLang="ko-KR" sz="1600" b="0" i="0" dirty="0" err="1">
                <a:effectLst/>
              </a:rPr>
              <a:t>정신적</a:t>
            </a:r>
            <a:r>
              <a:rPr lang="en-US" altLang="ko-KR" sz="1600" b="0" i="0" dirty="0">
                <a:effectLst/>
              </a:rPr>
              <a:t> </a:t>
            </a:r>
            <a:r>
              <a:rPr lang="en-US" altLang="ko-KR" sz="1600" b="0" i="0" dirty="0" err="1">
                <a:effectLst/>
              </a:rPr>
              <a:t>육체적</a:t>
            </a:r>
            <a:r>
              <a:rPr lang="en-US" altLang="ko-KR" sz="1600" b="0" i="0" dirty="0">
                <a:effectLst/>
              </a:rPr>
              <a:t> </a:t>
            </a:r>
            <a:r>
              <a:rPr lang="en-US" altLang="ko-KR" sz="1600" b="0" i="0" dirty="0" err="1">
                <a:effectLst/>
              </a:rPr>
              <a:t>위협과</a:t>
            </a:r>
            <a:r>
              <a:rPr lang="en-US" altLang="ko-KR" sz="1600" b="0" i="0" dirty="0">
                <a:effectLst/>
              </a:rPr>
              <a:t> </a:t>
            </a:r>
            <a:r>
              <a:rPr lang="en-US" altLang="ko-KR" sz="1600" b="0" i="0" dirty="0" err="1">
                <a:effectLst/>
              </a:rPr>
              <a:t>학대를</a:t>
            </a:r>
            <a:r>
              <a:rPr lang="en-US" altLang="ko-KR" sz="1600" b="0" i="0" dirty="0">
                <a:effectLst/>
              </a:rPr>
              <a:t> </a:t>
            </a:r>
            <a:r>
              <a:rPr lang="en-US" altLang="ko-KR" sz="1600" b="0" i="0" dirty="0" err="1">
                <a:effectLst/>
              </a:rPr>
              <a:t>당하고</a:t>
            </a:r>
            <a:r>
              <a:rPr lang="en-US" altLang="ko-KR" sz="1600" b="0" i="0" dirty="0">
                <a:effectLst/>
              </a:rPr>
              <a:t> </a:t>
            </a:r>
            <a:r>
              <a:rPr lang="en-US" altLang="ko-KR" sz="1600" b="0" i="0" dirty="0" err="1">
                <a:effectLst/>
              </a:rPr>
              <a:t>있는</a:t>
            </a:r>
            <a:r>
              <a:rPr lang="en-US" altLang="ko-KR" sz="1600" b="0" i="0" dirty="0">
                <a:effectLst/>
              </a:rPr>
              <a:t> </a:t>
            </a:r>
            <a:r>
              <a:rPr lang="en-US" altLang="ko-KR" sz="1600" b="0" i="0" dirty="0" err="1">
                <a:effectLst/>
              </a:rPr>
              <a:t>그리스도인들을</a:t>
            </a:r>
            <a:r>
              <a:rPr lang="en-US" altLang="ko-KR" sz="1600" b="0" i="0" dirty="0">
                <a:effectLst/>
              </a:rPr>
              <a:t> </a:t>
            </a:r>
            <a:r>
              <a:rPr lang="ko-KR" altLang="en-US" sz="1600" b="0" i="0" dirty="0">
                <a:effectLst/>
              </a:rPr>
              <a:t>지켜 주</a:t>
            </a:r>
            <a:r>
              <a:rPr lang="en-US" altLang="ko-KR" sz="1600" b="0" i="0" dirty="0" err="1">
                <a:effectLst/>
              </a:rPr>
              <a:t>시고</a:t>
            </a:r>
            <a:r>
              <a:rPr lang="en-US" altLang="ko-KR" sz="1600" b="0" i="0" dirty="0">
                <a:effectLst/>
              </a:rPr>
              <a:t>, </a:t>
            </a:r>
            <a:r>
              <a:rPr lang="en-US" altLang="ko-KR" sz="1600" b="0" i="0" dirty="0" err="1">
                <a:effectLst/>
              </a:rPr>
              <a:t>믿음이</a:t>
            </a:r>
            <a:r>
              <a:rPr lang="en-US" altLang="ko-KR" sz="1600" b="0" i="0" dirty="0">
                <a:effectLst/>
              </a:rPr>
              <a:t> </a:t>
            </a:r>
            <a:r>
              <a:rPr lang="en-US" altLang="ko-KR" sz="1600" b="0" i="0" dirty="0" err="1">
                <a:effectLst/>
              </a:rPr>
              <a:t>흔들리지</a:t>
            </a:r>
            <a:r>
              <a:rPr lang="en-US" altLang="ko-KR" sz="1600" b="0" i="0" dirty="0">
                <a:effectLst/>
              </a:rPr>
              <a:t> </a:t>
            </a:r>
            <a:r>
              <a:rPr lang="en-US" altLang="ko-KR" sz="1600" b="0" i="0" dirty="0" err="1">
                <a:effectLst/>
              </a:rPr>
              <a:t>않도록</a:t>
            </a:r>
            <a:r>
              <a:rPr lang="en-US" altLang="ko-KR" sz="1600" b="0" i="0" dirty="0">
                <a:effectLst/>
              </a:rPr>
              <a:t> </a:t>
            </a:r>
            <a:r>
              <a:rPr lang="ko-KR" altLang="en-US" sz="1600" b="0" i="0" dirty="0">
                <a:effectLst/>
              </a:rPr>
              <a:t>보호</a:t>
            </a:r>
            <a:r>
              <a:rPr lang="en-US" altLang="ko-KR" sz="1600" b="0" i="0" dirty="0">
                <a:effectLst/>
              </a:rPr>
              <a:t>해 주</a:t>
            </a:r>
            <a:r>
              <a:rPr lang="ko-KR" altLang="en-US" sz="1600" b="0" i="0" dirty="0" err="1">
                <a:effectLst/>
              </a:rPr>
              <a:t>옵소서</a:t>
            </a:r>
            <a:r>
              <a:rPr lang="en-US" altLang="ko-KR" sz="1600" b="0" i="0" dirty="0">
                <a:effectLst/>
              </a:rPr>
              <a:t>.</a:t>
            </a:r>
            <a:br>
              <a:rPr lang="en-US" altLang="ko-KR" sz="1600" b="0" i="0" dirty="0">
                <a:effectLst/>
              </a:rPr>
            </a:br>
            <a:br>
              <a:rPr lang="en-US" altLang="ko-KR" sz="1600" b="0" i="0" dirty="0">
                <a:effectLst/>
              </a:rPr>
            </a:br>
            <a:r>
              <a:rPr lang="en-US" altLang="ko-KR" sz="1600" b="0" i="0" dirty="0">
                <a:effectLst/>
              </a:rPr>
              <a:t>2. </a:t>
            </a:r>
            <a:r>
              <a:rPr lang="en-US" altLang="ko-KR" sz="1600" b="0" i="0" dirty="0" err="1">
                <a:effectLst/>
              </a:rPr>
              <a:t>인도</a:t>
            </a:r>
            <a:r>
              <a:rPr lang="en-US" altLang="ko-KR" sz="1600" b="0" i="0" dirty="0">
                <a:effectLst/>
              </a:rPr>
              <a:t> </a:t>
            </a:r>
            <a:r>
              <a:rPr lang="en-US" altLang="ko-KR" sz="1600" b="0" i="0" dirty="0" err="1">
                <a:effectLst/>
              </a:rPr>
              <a:t>남부지역에서는</a:t>
            </a:r>
            <a:r>
              <a:rPr lang="en-US" altLang="ko-KR" sz="1600" b="0" i="0" dirty="0">
                <a:effectLst/>
              </a:rPr>
              <a:t> </a:t>
            </a:r>
            <a:r>
              <a:rPr lang="en-US" altLang="ko-KR" sz="1600" b="0" i="0" dirty="0" err="1">
                <a:effectLst/>
              </a:rPr>
              <a:t>목회자들을</a:t>
            </a:r>
            <a:r>
              <a:rPr lang="en-US" altLang="ko-KR" sz="1600" b="0" i="0" dirty="0">
                <a:effectLst/>
              </a:rPr>
              <a:t> </a:t>
            </a:r>
            <a:r>
              <a:rPr lang="en-US" altLang="ko-KR" sz="1600" b="0" i="0" dirty="0" err="1">
                <a:effectLst/>
              </a:rPr>
              <a:t>향한</a:t>
            </a:r>
            <a:r>
              <a:rPr lang="en-US" altLang="ko-KR" sz="1600" b="0" i="0" dirty="0">
                <a:effectLst/>
              </a:rPr>
              <a:t> </a:t>
            </a:r>
            <a:r>
              <a:rPr lang="en-US" altLang="ko-KR" sz="1600" b="0" i="0" dirty="0" err="1">
                <a:effectLst/>
              </a:rPr>
              <a:t>박해가</a:t>
            </a:r>
            <a:r>
              <a:rPr lang="en-US" altLang="ko-KR" sz="1600" b="0" i="0" dirty="0">
                <a:effectLst/>
              </a:rPr>
              <a:t> </a:t>
            </a:r>
            <a:r>
              <a:rPr lang="en-US" altLang="ko-KR" sz="1600" b="0" i="0" dirty="0" err="1">
                <a:effectLst/>
              </a:rPr>
              <a:t>날로</a:t>
            </a:r>
            <a:r>
              <a:rPr lang="en-US" altLang="ko-KR" sz="1600" b="0" i="0" dirty="0">
                <a:effectLst/>
              </a:rPr>
              <a:t> </a:t>
            </a:r>
            <a:r>
              <a:rPr lang="en-US" altLang="ko-KR" sz="1600" b="0" i="0" dirty="0" err="1">
                <a:effectLst/>
              </a:rPr>
              <a:t>심해지고</a:t>
            </a:r>
            <a:r>
              <a:rPr lang="en-US" altLang="ko-KR" sz="1600" b="0" i="0" dirty="0">
                <a:effectLst/>
              </a:rPr>
              <a:t> </a:t>
            </a:r>
            <a:r>
              <a:rPr lang="en-US" altLang="ko-KR" sz="1600" b="0" i="0" dirty="0" err="1">
                <a:effectLst/>
              </a:rPr>
              <a:t>있다</a:t>
            </a:r>
            <a:r>
              <a:rPr lang="en-US" altLang="ko-KR" sz="1600" b="0" i="0" dirty="0">
                <a:effectLst/>
              </a:rPr>
              <a:t>. </a:t>
            </a:r>
            <a:r>
              <a:rPr lang="en-US" altLang="ko-KR" sz="1600" b="0" i="0" dirty="0" err="1">
                <a:effectLst/>
              </a:rPr>
              <a:t>기독교</a:t>
            </a:r>
            <a:r>
              <a:rPr lang="en-US" altLang="ko-KR" sz="1600" b="0" i="0" dirty="0">
                <a:effectLst/>
              </a:rPr>
              <a:t> </a:t>
            </a:r>
            <a:r>
              <a:rPr lang="en-US" altLang="ko-KR" sz="1600" b="0" i="0" dirty="0" err="1">
                <a:effectLst/>
              </a:rPr>
              <a:t>목회자들은</a:t>
            </a:r>
            <a:r>
              <a:rPr lang="en-US" altLang="ko-KR" sz="1600" b="0" i="0" dirty="0">
                <a:effectLst/>
              </a:rPr>
              <a:t>  </a:t>
            </a:r>
            <a:r>
              <a:rPr lang="en-US" altLang="ko-KR" sz="1600" b="0" i="0" dirty="0" err="1">
                <a:effectLst/>
              </a:rPr>
              <a:t>뇌물수수</a:t>
            </a:r>
            <a:r>
              <a:rPr lang="en-US" altLang="ko-KR" sz="1600" b="0" i="0" dirty="0">
                <a:effectLst/>
              </a:rPr>
              <a:t>, </a:t>
            </a:r>
            <a:r>
              <a:rPr lang="en-US" altLang="ko-KR" sz="1600" b="0" i="0" dirty="0" err="1">
                <a:effectLst/>
              </a:rPr>
              <a:t>개종행위</a:t>
            </a:r>
            <a:r>
              <a:rPr lang="en-US" altLang="ko-KR" sz="1600" b="0" i="0" dirty="0">
                <a:effectLst/>
              </a:rPr>
              <a:t>, </a:t>
            </a:r>
            <a:r>
              <a:rPr lang="en-US" altLang="ko-KR" sz="1600" b="0" i="0" dirty="0" err="1">
                <a:effectLst/>
              </a:rPr>
              <a:t>허위사실유포</a:t>
            </a:r>
            <a:r>
              <a:rPr lang="en-US" altLang="ko-KR" sz="1600" b="0" i="0" dirty="0">
                <a:effectLst/>
              </a:rPr>
              <a:t> </a:t>
            </a:r>
            <a:r>
              <a:rPr lang="en-US" altLang="ko-KR" sz="1600" b="0" i="0" dirty="0" err="1">
                <a:effectLst/>
              </a:rPr>
              <a:t>등등</a:t>
            </a:r>
            <a:r>
              <a:rPr lang="en-US" altLang="ko-KR" sz="1600" b="0" i="0" dirty="0">
                <a:effectLst/>
              </a:rPr>
              <a:t> </a:t>
            </a:r>
            <a:r>
              <a:rPr lang="en-US" altLang="ko-KR" sz="1600" b="0" i="0" dirty="0" err="1">
                <a:effectLst/>
              </a:rPr>
              <a:t>이유로</a:t>
            </a:r>
            <a:r>
              <a:rPr lang="en-US" altLang="ko-KR" sz="1600" b="0" i="0" dirty="0">
                <a:effectLst/>
              </a:rPr>
              <a:t> </a:t>
            </a:r>
            <a:r>
              <a:rPr lang="en-US" altLang="ko-KR" sz="1600" b="0" i="0" dirty="0" err="1">
                <a:effectLst/>
              </a:rPr>
              <a:t>고소당하고</a:t>
            </a:r>
            <a:r>
              <a:rPr lang="en-US" altLang="ko-KR" sz="1600" b="0" i="0" dirty="0">
                <a:effectLst/>
              </a:rPr>
              <a:t> </a:t>
            </a:r>
            <a:r>
              <a:rPr lang="en-US" altLang="ko-KR" sz="1600" b="0" i="0" dirty="0" err="1">
                <a:effectLst/>
              </a:rPr>
              <a:t>있다</a:t>
            </a:r>
            <a:r>
              <a:rPr lang="en-US" altLang="ko-KR" sz="1600" b="0" i="0" dirty="0">
                <a:effectLst/>
              </a:rPr>
              <a:t>. </a:t>
            </a:r>
            <a:r>
              <a:rPr lang="en-US" altLang="ko-KR" sz="1600" b="0" i="0" dirty="0" err="1">
                <a:effectLst/>
              </a:rPr>
              <a:t>고소된</a:t>
            </a:r>
            <a:r>
              <a:rPr lang="en-US" altLang="ko-KR" sz="1600" b="0" i="0" dirty="0">
                <a:effectLst/>
              </a:rPr>
              <a:t> </a:t>
            </a:r>
            <a:r>
              <a:rPr lang="en-US" altLang="ko-KR" sz="1600" b="0" i="0" dirty="0" err="1">
                <a:effectLst/>
              </a:rPr>
              <a:t>목회자들은</a:t>
            </a:r>
            <a:r>
              <a:rPr lang="en-US" altLang="ko-KR" sz="1600" b="0" i="0" dirty="0">
                <a:effectLst/>
              </a:rPr>
              <a:t> </a:t>
            </a:r>
            <a:r>
              <a:rPr lang="en-US" altLang="ko-KR" sz="1600" b="0" i="0" dirty="0" err="1">
                <a:effectLst/>
              </a:rPr>
              <a:t>체포되어</a:t>
            </a:r>
            <a:r>
              <a:rPr lang="en-US" altLang="ko-KR" sz="1600" b="0" i="0" dirty="0">
                <a:effectLst/>
              </a:rPr>
              <a:t> </a:t>
            </a:r>
            <a:r>
              <a:rPr lang="en-US" altLang="ko-KR" sz="1600" b="0" i="0" dirty="0" err="1">
                <a:effectLst/>
              </a:rPr>
              <a:t>한달이</a:t>
            </a:r>
            <a:r>
              <a:rPr lang="en-US" altLang="ko-KR" sz="1600" b="0" i="0" dirty="0">
                <a:effectLst/>
              </a:rPr>
              <a:t> </a:t>
            </a:r>
            <a:r>
              <a:rPr lang="en-US" altLang="ko-KR" sz="1600" b="0" i="0" dirty="0" err="1">
                <a:effectLst/>
              </a:rPr>
              <a:t>넘도록</a:t>
            </a:r>
            <a:r>
              <a:rPr lang="en-US" altLang="ko-KR" sz="1600" b="0" i="0" dirty="0">
                <a:effectLst/>
              </a:rPr>
              <a:t> </a:t>
            </a:r>
            <a:r>
              <a:rPr lang="en-US" altLang="ko-KR" sz="1600" b="0" i="0" dirty="0" err="1">
                <a:effectLst/>
              </a:rPr>
              <a:t>투옥되었고</a:t>
            </a:r>
            <a:r>
              <a:rPr lang="en-US" altLang="ko-KR" sz="1600" b="0" i="0" dirty="0">
                <a:effectLst/>
              </a:rPr>
              <a:t>, </a:t>
            </a:r>
            <a:r>
              <a:rPr lang="en-US" altLang="ko-KR" sz="1600" b="0" i="0" dirty="0" err="1">
                <a:effectLst/>
              </a:rPr>
              <a:t>고문과</a:t>
            </a:r>
            <a:r>
              <a:rPr lang="en-US" altLang="ko-KR" sz="1600" b="0" i="0" dirty="0">
                <a:effectLst/>
              </a:rPr>
              <a:t> </a:t>
            </a:r>
            <a:r>
              <a:rPr lang="en-US" altLang="ko-KR" sz="1600" b="0" i="0" dirty="0" err="1">
                <a:effectLst/>
              </a:rPr>
              <a:t>위협을</a:t>
            </a:r>
            <a:r>
              <a:rPr lang="en-US" altLang="ko-KR" sz="1600" b="0" i="0" dirty="0">
                <a:effectLst/>
              </a:rPr>
              <a:t> </a:t>
            </a:r>
            <a:r>
              <a:rPr lang="en-US" altLang="ko-KR" sz="1600" b="0" i="0" dirty="0" err="1">
                <a:effectLst/>
              </a:rPr>
              <a:t>당했다</a:t>
            </a:r>
            <a:r>
              <a:rPr lang="en-US" altLang="ko-KR" sz="1600" b="0" i="0" dirty="0">
                <a:effectLst/>
              </a:rPr>
              <a:t>. </a:t>
            </a:r>
            <a:r>
              <a:rPr lang="en-US" altLang="ko-KR" sz="1600" b="0" i="0" dirty="0" err="1">
                <a:effectLst/>
              </a:rPr>
              <a:t>현재</a:t>
            </a:r>
            <a:r>
              <a:rPr lang="en-US" altLang="ko-KR" sz="1600" b="0" i="0" dirty="0">
                <a:effectLst/>
              </a:rPr>
              <a:t> </a:t>
            </a:r>
            <a:r>
              <a:rPr lang="en-US" altLang="ko-KR" sz="1600" b="0" i="0" dirty="0" err="1">
                <a:effectLst/>
              </a:rPr>
              <a:t>목회자들은</a:t>
            </a:r>
            <a:r>
              <a:rPr lang="en-US" altLang="ko-KR" sz="1600" b="0" i="0" dirty="0">
                <a:effectLst/>
              </a:rPr>
              <a:t> </a:t>
            </a:r>
            <a:r>
              <a:rPr lang="en-US" altLang="ko-KR" sz="1600" b="0" i="0" dirty="0" err="1">
                <a:effectLst/>
              </a:rPr>
              <a:t>가족들과의</a:t>
            </a:r>
            <a:r>
              <a:rPr lang="en-US" altLang="ko-KR" sz="1600" b="0" i="0" dirty="0">
                <a:effectLst/>
              </a:rPr>
              <a:t> </a:t>
            </a:r>
            <a:r>
              <a:rPr lang="en-US" altLang="ko-KR" sz="1600" b="0" i="0" dirty="0" err="1">
                <a:effectLst/>
              </a:rPr>
              <a:t>만남이</a:t>
            </a:r>
            <a:r>
              <a:rPr lang="en-US" altLang="ko-KR" sz="1600" b="0" i="0" dirty="0">
                <a:effectLst/>
              </a:rPr>
              <a:t> </a:t>
            </a:r>
            <a:r>
              <a:rPr lang="en-US" altLang="ko-KR" sz="1600" b="0" i="0" dirty="0" err="1">
                <a:effectLst/>
              </a:rPr>
              <a:t>금지되었고</a:t>
            </a:r>
            <a:r>
              <a:rPr lang="en-US" altLang="ko-KR" sz="1600" b="0" i="0" dirty="0">
                <a:effectLst/>
              </a:rPr>
              <a:t>, </a:t>
            </a:r>
            <a:r>
              <a:rPr lang="en-US" altLang="ko-KR" sz="1600" b="0" i="0" dirty="0" err="1">
                <a:effectLst/>
              </a:rPr>
              <a:t>거주지에서</a:t>
            </a:r>
            <a:r>
              <a:rPr lang="en-US" altLang="ko-KR" sz="1600" b="0" i="0" dirty="0">
                <a:effectLst/>
              </a:rPr>
              <a:t> </a:t>
            </a:r>
            <a:r>
              <a:rPr lang="ko-KR" altLang="en-US" sz="1600" dirty="0" err="1"/>
              <a:t>기도조</a:t>
            </a:r>
            <a:r>
              <a:rPr lang="en-US" altLang="ko-KR" sz="1600" b="0" i="0" dirty="0">
                <a:effectLst/>
              </a:rPr>
              <a:t>차 할 수 </a:t>
            </a:r>
            <a:r>
              <a:rPr lang="en-US" altLang="ko-KR" sz="1600" b="0" i="0" dirty="0" err="1">
                <a:effectLst/>
              </a:rPr>
              <a:t>없는</a:t>
            </a:r>
            <a:r>
              <a:rPr lang="en-US" altLang="ko-KR" sz="1600" b="0" i="0" dirty="0">
                <a:effectLst/>
              </a:rPr>
              <a:t> </a:t>
            </a:r>
            <a:r>
              <a:rPr lang="en-US" altLang="ko-KR" sz="1600" b="0" i="0" dirty="0" err="1">
                <a:effectLst/>
              </a:rPr>
              <a:t>상황</a:t>
            </a:r>
            <a:r>
              <a:rPr lang="ko-KR" altLang="en-US" sz="1600" b="0" i="0" dirty="0">
                <a:effectLst/>
              </a:rPr>
              <a:t>이</a:t>
            </a:r>
            <a:r>
              <a:rPr lang="en-US" altLang="ko-KR" sz="1600" b="0" i="0" dirty="0">
                <a:effectLst/>
              </a:rPr>
              <a:t>다. </a:t>
            </a:r>
            <a:r>
              <a:rPr lang="ko-KR" altLang="en-US" sz="1600" b="0" i="0" dirty="0">
                <a:effectLst/>
              </a:rPr>
              <a:t>남부 </a:t>
            </a:r>
            <a:r>
              <a:rPr lang="en-US" altLang="ko-KR" sz="1600" b="0" i="0" dirty="0" err="1">
                <a:effectLst/>
              </a:rPr>
              <a:t>인도</a:t>
            </a:r>
            <a:r>
              <a:rPr lang="en-US" altLang="ko-KR" sz="1600" b="0" i="0" dirty="0">
                <a:effectLst/>
              </a:rPr>
              <a:t> </a:t>
            </a:r>
            <a:r>
              <a:rPr lang="en-US" altLang="ko-KR" sz="1600" b="0" i="0" dirty="0" err="1">
                <a:effectLst/>
              </a:rPr>
              <a:t>목회자들과</a:t>
            </a:r>
            <a:r>
              <a:rPr lang="en-US" altLang="ko-KR" sz="1600" b="0" i="0" dirty="0">
                <a:effectLst/>
              </a:rPr>
              <a:t> </a:t>
            </a:r>
            <a:r>
              <a:rPr lang="en-US" altLang="ko-KR" sz="1600" b="0" i="0" dirty="0" err="1">
                <a:effectLst/>
              </a:rPr>
              <a:t>그들의</a:t>
            </a:r>
            <a:r>
              <a:rPr lang="en-US" altLang="ko-KR" sz="1600" b="0" i="0" dirty="0">
                <a:effectLst/>
              </a:rPr>
              <a:t> </a:t>
            </a:r>
            <a:r>
              <a:rPr lang="en-US" altLang="ko-KR" sz="1600" b="0" i="0" dirty="0" err="1">
                <a:effectLst/>
              </a:rPr>
              <a:t>가족들을</a:t>
            </a:r>
            <a:r>
              <a:rPr lang="en-US" altLang="ko-KR" sz="1600" b="0" i="0" dirty="0">
                <a:effectLst/>
              </a:rPr>
              <a:t> </a:t>
            </a:r>
            <a:r>
              <a:rPr lang="ko-KR" altLang="en-US" sz="1600" b="0" i="0" dirty="0">
                <a:effectLst/>
              </a:rPr>
              <a:t>지켜 주시고</a:t>
            </a:r>
            <a:r>
              <a:rPr lang="en-US" altLang="ko-KR" sz="1600" b="0" i="0" dirty="0">
                <a:effectLst/>
              </a:rPr>
              <a:t>, </a:t>
            </a:r>
            <a:r>
              <a:rPr lang="ko-KR" altLang="en-US" sz="1600" b="0" i="0" dirty="0">
                <a:effectLst/>
              </a:rPr>
              <a:t>주님의 위로와 평강으로 새 힘을 </a:t>
            </a:r>
            <a:r>
              <a:rPr lang="ko-KR" altLang="en-US" sz="1600" dirty="0"/>
              <a:t>얻게 </a:t>
            </a:r>
            <a:r>
              <a:rPr lang="ko-KR" altLang="en-US" sz="1600" dirty="0" err="1"/>
              <a:t>하</a:t>
            </a:r>
            <a:r>
              <a:rPr lang="ko-KR" altLang="en-US" sz="1600" b="0" i="0" dirty="0" err="1">
                <a:effectLst/>
              </a:rPr>
              <a:t>옵소서</a:t>
            </a:r>
            <a:r>
              <a:rPr lang="en-US" altLang="ko-KR" sz="1600" b="0" i="0" dirty="0">
                <a:effectLst/>
              </a:rPr>
              <a:t>.</a:t>
            </a:r>
            <a:br>
              <a:rPr lang="en-US" altLang="ko-KR" sz="1600" b="0" i="0" dirty="0">
                <a:effectLst/>
              </a:rPr>
            </a:br>
            <a:br>
              <a:rPr lang="en-US" altLang="ko-KR" sz="1600" b="0" i="0" dirty="0">
                <a:effectLst/>
              </a:rPr>
            </a:br>
            <a:r>
              <a:rPr lang="en-US" altLang="ko-KR" sz="1600" b="0" i="0" dirty="0">
                <a:effectLst/>
              </a:rPr>
              <a:t>3. </a:t>
            </a:r>
            <a:r>
              <a:rPr lang="en-US" altLang="ko-KR" sz="1600" b="0" i="0" dirty="0" err="1">
                <a:effectLst/>
              </a:rPr>
              <a:t>인도</a:t>
            </a:r>
            <a:r>
              <a:rPr lang="en-US" altLang="ko-KR" sz="1600" b="0" i="0" dirty="0">
                <a:effectLst/>
              </a:rPr>
              <a:t> </a:t>
            </a:r>
            <a:r>
              <a:rPr lang="en-US" altLang="ko-KR" sz="1600" b="0" i="0" dirty="0" err="1">
                <a:effectLst/>
              </a:rPr>
              <a:t>동부지역</a:t>
            </a:r>
            <a:r>
              <a:rPr lang="en-US" altLang="ko-KR" sz="1600" b="0" i="0" dirty="0">
                <a:effectLst/>
              </a:rPr>
              <a:t> 한 </a:t>
            </a:r>
            <a:r>
              <a:rPr lang="en-US" altLang="ko-KR" sz="1600" b="0" i="0" dirty="0" err="1">
                <a:effectLst/>
              </a:rPr>
              <a:t>마을에서는</a:t>
            </a:r>
            <a:r>
              <a:rPr lang="en-US" altLang="ko-KR" sz="1600" b="0" i="0" dirty="0">
                <a:effectLst/>
              </a:rPr>
              <a:t> </a:t>
            </a:r>
            <a:r>
              <a:rPr lang="en-US" altLang="ko-KR" sz="1600" b="0" i="0" dirty="0" err="1">
                <a:effectLst/>
              </a:rPr>
              <a:t>신앙을</a:t>
            </a:r>
            <a:r>
              <a:rPr lang="en-US" altLang="ko-KR" sz="1600" b="0" i="0" dirty="0">
                <a:effectLst/>
              </a:rPr>
              <a:t> </a:t>
            </a:r>
            <a:r>
              <a:rPr lang="en-US" altLang="ko-KR" sz="1600" b="0" i="0" dirty="0" err="1">
                <a:effectLst/>
              </a:rPr>
              <a:t>이유로</a:t>
            </a:r>
            <a:r>
              <a:rPr lang="en-US" altLang="ko-KR" sz="1600" b="0" i="0" dirty="0">
                <a:effectLst/>
              </a:rPr>
              <a:t> </a:t>
            </a:r>
            <a:r>
              <a:rPr lang="en-US" altLang="ko-KR" sz="1600" b="0" i="0" dirty="0" err="1">
                <a:effectLst/>
              </a:rPr>
              <a:t>많은</a:t>
            </a:r>
            <a:r>
              <a:rPr lang="en-US" altLang="ko-KR" sz="1600" b="0" i="0" dirty="0">
                <a:effectLst/>
              </a:rPr>
              <a:t> </a:t>
            </a:r>
            <a:r>
              <a:rPr lang="en-US" altLang="ko-KR" sz="1600" b="0" i="0" dirty="0" err="1">
                <a:effectLst/>
              </a:rPr>
              <a:t>가정들이</a:t>
            </a:r>
            <a:r>
              <a:rPr lang="en-US" altLang="ko-KR" sz="1600" b="0" i="0" dirty="0">
                <a:effectLst/>
              </a:rPr>
              <a:t> </a:t>
            </a:r>
            <a:r>
              <a:rPr lang="en-US" altLang="ko-KR" sz="1600" b="0" i="0" dirty="0" err="1">
                <a:effectLst/>
              </a:rPr>
              <a:t>마을에서</a:t>
            </a:r>
            <a:r>
              <a:rPr lang="en-US" altLang="ko-KR" sz="1600" b="0" i="0" dirty="0">
                <a:effectLst/>
              </a:rPr>
              <a:t> </a:t>
            </a:r>
            <a:r>
              <a:rPr lang="en-US" altLang="ko-KR" sz="1600" b="0" i="0" dirty="0" err="1">
                <a:effectLst/>
              </a:rPr>
              <a:t>쫓겨나는</a:t>
            </a:r>
            <a:r>
              <a:rPr lang="en-US" altLang="ko-KR" sz="1600" b="0" i="0" dirty="0">
                <a:effectLst/>
              </a:rPr>
              <a:t> </a:t>
            </a:r>
            <a:r>
              <a:rPr lang="en-US" altLang="ko-KR" sz="1600" b="0" i="0" dirty="0" err="1">
                <a:effectLst/>
              </a:rPr>
              <a:t>일이</a:t>
            </a:r>
            <a:r>
              <a:rPr lang="en-US" altLang="ko-KR" sz="1600" b="0" i="0" dirty="0">
                <a:effectLst/>
              </a:rPr>
              <a:t> </a:t>
            </a:r>
            <a:r>
              <a:rPr lang="en-US" altLang="ko-KR" sz="1600" b="0" i="0" dirty="0" err="1">
                <a:effectLst/>
              </a:rPr>
              <a:t>발생했다</a:t>
            </a:r>
            <a:r>
              <a:rPr lang="en-US" altLang="ko-KR" sz="1600" b="0" i="0" dirty="0">
                <a:effectLst/>
              </a:rPr>
              <a:t>. </a:t>
            </a:r>
            <a:r>
              <a:rPr lang="en-US" altLang="ko-KR" sz="1600" b="0" i="0" dirty="0" err="1">
                <a:effectLst/>
              </a:rPr>
              <a:t>현재</a:t>
            </a:r>
            <a:r>
              <a:rPr lang="en-US" altLang="ko-KR" sz="1600" b="0" i="0" dirty="0">
                <a:effectLst/>
              </a:rPr>
              <a:t> </a:t>
            </a:r>
            <a:r>
              <a:rPr lang="en-US" altLang="ko-KR" sz="1600" b="0" i="0" dirty="0" err="1">
                <a:effectLst/>
              </a:rPr>
              <a:t>이들은</a:t>
            </a:r>
            <a:r>
              <a:rPr lang="en-US" altLang="ko-KR" sz="1600" b="0" i="0" dirty="0">
                <a:effectLst/>
              </a:rPr>
              <a:t> </a:t>
            </a:r>
            <a:r>
              <a:rPr lang="en-US" altLang="ko-KR" sz="1600" b="0" i="0" dirty="0" err="1">
                <a:effectLst/>
              </a:rPr>
              <a:t>이웃마을</a:t>
            </a:r>
            <a:r>
              <a:rPr lang="en-US" altLang="ko-KR" sz="1600" b="0" i="0" dirty="0">
                <a:effectLst/>
              </a:rPr>
              <a:t> </a:t>
            </a:r>
            <a:r>
              <a:rPr lang="en-US" altLang="ko-KR" sz="1600" b="0" i="0" dirty="0" err="1">
                <a:effectLst/>
              </a:rPr>
              <a:t>임시거처에서</a:t>
            </a:r>
            <a:r>
              <a:rPr lang="en-US" altLang="ko-KR" sz="1600" b="0" i="0" dirty="0">
                <a:effectLst/>
              </a:rPr>
              <a:t> </a:t>
            </a:r>
            <a:r>
              <a:rPr lang="en-US" altLang="ko-KR" sz="1600" b="0" i="0" dirty="0" err="1">
                <a:effectLst/>
              </a:rPr>
              <a:t>머물고</a:t>
            </a:r>
            <a:r>
              <a:rPr lang="en-US" altLang="ko-KR" sz="1600" b="0" i="0" dirty="0">
                <a:effectLst/>
              </a:rPr>
              <a:t> </a:t>
            </a:r>
            <a:r>
              <a:rPr lang="en-US" altLang="ko-KR" sz="1600" b="0" i="0" dirty="0" err="1">
                <a:effectLst/>
              </a:rPr>
              <a:t>있다</a:t>
            </a:r>
            <a:r>
              <a:rPr lang="en-US" altLang="ko-KR" sz="1600" b="0" i="0" dirty="0">
                <a:effectLst/>
              </a:rPr>
              <a:t>. </a:t>
            </a:r>
            <a:r>
              <a:rPr lang="en-US" altLang="ko-KR" sz="1600" b="0" i="0" dirty="0" err="1">
                <a:effectLst/>
              </a:rPr>
              <a:t>이들의</a:t>
            </a:r>
            <a:r>
              <a:rPr lang="en-US" altLang="ko-KR" sz="1600" b="0" i="0" dirty="0">
                <a:effectLst/>
              </a:rPr>
              <a:t> </a:t>
            </a:r>
            <a:r>
              <a:rPr lang="en-US" altLang="ko-KR" sz="1600" b="0" i="0" dirty="0" err="1">
                <a:effectLst/>
              </a:rPr>
              <a:t>믿음</a:t>
            </a:r>
            <a:r>
              <a:rPr lang="ko-KR" altLang="en-US" sz="1600" b="0" i="0" dirty="0">
                <a:effectLst/>
              </a:rPr>
              <a:t>이 흔들리지 않으며</a:t>
            </a:r>
            <a:r>
              <a:rPr lang="en-US" altLang="ko-KR" sz="1600" b="0" i="0" dirty="0">
                <a:effectLst/>
              </a:rPr>
              <a:t>, </a:t>
            </a:r>
            <a:r>
              <a:rPr lang="ko-KR" altLang="en-US" sz="1600" b="0" i="0" dirty="0">
                <a:effectLst/>
              </a:rPr>
              <a:t>피난처 되시는 주님의 손길을 경험하게 하시고</a:t>
            </a:r>
            <a:r>
              <a:rPr lang="en-US" altLang="ko-KR" sz="1600" b="0" i="0" dirty="0">
                <a:effectLst/>
              </a:rPr>
              <a:t>, </a:t>
            </a:r>
            <a:r>
              <a:rPr lang="ko-KR" altLang="en-US" sz="1600" b="0" i="0" dirty="0">
                <a:effectLst/>
              </a:rPr>
              <a:t>삶의 </a:t>
            </a:r>
            <a:r>
              <a:rPr lang="en-US" altLang="ko-KR" sz="1600" b="0" i="0" dirty="0" err="1">
                <a:effectLst/>
              </a:rPr>
              <a:t>필요들</a:t>
            </a:r>
            <a:r>
              <a:rPr lang="ko-KR" altLang="en-US" sz="1600" b="0" i="0" dirty="0">
                <a:effectLst/>
              </a:rPr>
              <a:t>이 온전히 채워 지게 </a:t>
            </a:r>
            <a:r>
              <a:rPr lang="ko-KR" altLang="en-US" sz="1600" b="0" i="0" dirty="0" err="1">
                <a:effectLst/>
              </a:rPr>
              <a:t>하옵소서</a:t>
            </a:r>
            <a:r>
              <a:rPr lang="en-US" altLang="ko-KR" sz="1600" b="0" i="0" dirty="0">
                <a:effectLst/>
              </a:rPr>
              <a:t>!</a:t>
            </a:r>
            <a:endParaRPr lang="en-US" sz="1600" dirty="0"/>
          </a:p>
        </p:txBody>
      </p:sp>
      <p:sp>
        <p:nvSpPr>
          <p:cNvPr id="5" name="날짜 개체 틀 4">
            <a:extLst>
              <a:ext uri="{FF2B5EF4-FFF2-40B4-BE49-F238E27FC236}">
                <a16:creationId xmlns:a16="http://schemas.microsoft.com/office/drawing/2014/main" id="{053CA5E8-79C3-44C1-86A6-E5AEA9F7B6CE}"/>
              </a:ext>
            </a:extLst>
          </p:cNvPr>
          <p:cNvSpPr>
            <a:spLocks noGrp="1"/>
          </p:cNvSpPr>
          <p:nvPr>
            <p:ph type="dt" sz="half" idx="10"/>
          </p:nvPr>
        </p:nvSpPr>
        <p:spPr>
          <a:xfrm>
            <a:off x="550863" y="6507212"/>
            <a:ext cx="2628900" cy="153888"/>
          </a:xfrm>
        </p:spPr>
        <p:txBody>
          <a:bodyPr wrap="square" anchor="ctr">
            <a:normAutofit/>
          </a:bodyPr>
          <a:lstStyle/>
          <a:p>
            <a:pPr rtl="0"/>
            <a:r>
              <a:rPr lang="en-US" altLang="ko-KR" dirty="0"/>
              <a:t>Mon, 4</a:t>
            </a:r>
            <a:r>
              <a:rPr lang="en-US" altLang="ko-KR" baseline="30000" dirty="0"/>
              <a:t>th</a:t>
            </a:r>
            <a:r>
              <a:rPr lang="en-US" altLang="ko-KR" dirty="0"/>
              <a:t> April, 2022</a:t>
            </a:r>
            <a:endParaRPr lang="ko-KR" altLang="ko-KR" dirty="0"/>
          </a:p>
        </p:txBody>
      </p:sp>
      <p:sp>
        <p:nvSpPr>
          <p:cNvPr id="6" name="바닥글 개체 틀 5">
            <a:extLst>
              <a:ext uri="{FF2B5EF4-FFF2-40B4-BE49-F238E27FC236}">
                <a16:creationId xmlns:a16="http://schemas.microsoft.com/office/drawing/2014/main" id="{8401334E-32A2-45B7-8FBA-63129100C44C}"/>
              </a:ext>
            </a:extLst>
          </p:cNvPr>
          <p:cNvSpPr>
            <a:spLocks noGrp="1"/>
          </p:cNvSpPr>
          <p:nvPr>
            <p:ph type="ftr" sz="quarter" idx="11"/>
          </p:nvPr>
        </p:nvSpPr>
        <p:spPr>
          <a:xfrm>
            <a:off x="3359150" y="6507212"/>
            <a:ext cx="6379210" cy="153888"/>
          </a:xfrm>
        </p:spPr>
        <p:txBody>
          <a:bodyPr wrap="square" anchor="ctr">
            <a:normAutofit/>
          </a:bodyPr>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altLang="ko-KR" dirty="0"/>
          </a:p>
        </p:txBody>
      </p:sp>
      <p:sp>
        <p:nvSpPr>
          <p:cNvPr id="7" name="슬라이드 번호 개체 틀 6">
            <a:extLst>
              <a:ext uri="{FF2B5EF4-FFF2-40B4-BE49-F238E27FC236}">
                <a16:creationId xmlns:a16="http://schemas.microsoft.com/office/drawing/2014/main" id="{A81E4616-FA39-4DDC-8BA9-837206F9811A}"/>
              </a:ext>
            </a:extLst>
          </p:cNvPr>
          <p:cNvSpPr>
            <a:spLocks noGrp="1"/>
          </p:cNvSpPr>
          <p:nvPr>
            <p:ph type="sldNum" sz="quarter" idx="12"/>
          </p:nvPr>
        </p:nvSpPr>
        <p:spPr>
          <a:xfrm>
            <a:off x="9948863" y="6507212"/>
            <a:ext cx="1692274" cy="153888"/>
          </a:xfrm>
        </p:spPr>
        <p:txBody>
          <a:bodyPr wrap="square" anchor="ctr">
            <a:normAutofit/>
          </a:bodyPr>
          <a:lstStyle/>
          <a:p>
            <a:pPr rtl="0">
              <a:spcAft>
                <a:spcPts val="600"/>
              </a:spcAft>
            </a:pPr>
            <a:fld id="{DBA1B0FB-D917-4C8C-928F-313BD683BF39}" type="slidenum">
              <a:rPr lang="en-US" altLang="ko-KR" smtClean="0"/>
              <a:pPr rtl="0">
                <a:spcAft>
                  <a:spcPts val="600"/>
                </a:spcAft>
              </a:pPr>
              <a:t>10</a:t>
            </a:fld>
            <a:endParaRPr lang="ko-KR"/>
          </a:p>
        </p:txBody>
      </p:sp>
    </p:spTree>
    <p:extLst>
      <p:ext uri="{BB962C8B-B14F-4D97-AF65-F5344CB8AC3E}">
        <p14:creationId xmlns:p14="http://schemas.microsoft.com/office/powerpoint/2010/main" val="867816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A137C579-ACE4-2AAF-C2E8-AF75361DBB3F}"/>
              </a:ext>
            </a:extLst>
          </p:cNvPr>
          <p:cNvSpPr>
            <a:spLocks noGrp="1"/>
          </p:cNvSpPr>
          <p:nvPr>
            <p:ph type="title"/>
          </p:nvPr>
        </p:nvSpPr>
        <p:spPr>
          <a:xfrm>
            <a:off x="550862" y="549275"/>
            <a:ext cx="11097551" cy="739322"/>
          </a:xfrm>
        </p:spPr>
        <p:txBody>
          <a:bodyPr/>
          <a:lstStyle/>
          <a:p>
            <a:r>
              <a:rPr lang="ko-KR" altLang="en-US" sz="4000" dirty="0"/>
              <a:t>아프가니스탄을 위한 </a:t>
            </a:r>
            <a:r>
              <a:rPr lang="en-US" altLang="ko-KR" sz="4000" dirty="0"/>
              <a:t>30</a:t>
            </a:r>
            <a:r>
              <a:rPr lang="ko-KR" altLang="en-US" sz="4000" dirty="0"/>
              <a:t>일 기도</a:t>
            </a:r>
            <a:r>
              <a:rPr lang="ko-KR" altLang="ko-KR" sz="4000" dirty="0"/>
              <a:t> </a:t>
            </a:r>
            <a:r>
              <a:rPr lang="en-US" altLang="ko-KR" sz="4000" dirty="0"/>
              <a:t>Week 1-01</a:t>
            </a:r>
            <a:endParaRPr lang="en-US" sz="4000" dirty="0"/>
          </a:p>
        </p:txBody>
      </p:sp>
      <p:sp>
        <p:nvSpPr>
          <p:cNvPr id="29" name="Text Placeholder 2">
            <a:extLst>
              <a:ext uri="{FF2B5EF4-FFF2-40B4-BE49-F238E27FC236}">
                <a16:creationId xmlns:a16="http://schemas.microsoft.com/office/drawing/2014/main" id="{61F74A50-CB92-F2D2-4D37-A1A8C94466B5}"/>
              </a:ext>
            </a:extLst>
          </p:cNvPr>
          <p:cNvSpPr>
            <a:spLocks noGrp="1"/>
          </p:cNvSpPr>
          <p:nvPr>
            <p:ph type="body" idx="1"/>
          </p:nvPr>
        </p:nvSpPr>
        <p:spPr>
          <a:xfrm>
            <a:off x="550863" y="1527407"/>
            <a:ext cx="11090273" cy="422163"/>
          </a:xfrm>
        </p:spPr>
        <p:txBody>
          <a:bodyPr/>
          <a:lstStyle/>
          <a:p>
            <a:r>
              <a:rPr lang="ko-KR" altLang="en-US" dirty="0"/>
              <a:t>두려워하지 말라 내가 너와 함께 함이라 놀라지 말라 나는 네 하나님이 됨이라 내가 너를 굳세게 하리라 참으로 너를 도와 주리라 참으로 나의 의로운 오른손으로 너를 붙들리라</a:t>
            </a:r>
            <a:r>
              <a:rPr lang="en-US" altLang="ko-KR" dirty="0"/>
              <a:t>(</a:t>
            </a:r>
            <a:r>
              <a:rPr lang="ko-KR" altLang="en-US" dirty="0"/>
              <a:t>사</a:t>
            </a:r>
            <a:r>
              <a:rPr lang="en-US" altLang="ko-KR" dirty="0"/>
              <a:t>41:10)</a:t>
            </a:r>
          </a:p>
        </p:txBody>
      </p:sp>
      <p:sp>
        <p:nvSpPr>
          <p:cNvPr id="22" name="Content Placeholder 3">
            <a:extLst>
              <a:ext uri="{FF2B5EF4-FFF2-40B4-BE49-F238E27FC236}">
                <a16:creationId xmlns:a16="http://schemas.microsoft.com/office/drawing/2014/main" id="{88C91714-1F4B-C32E-A75E-3E2F6B86A238}"/>
              </a:ext>
            </a:extLst>
          </p:cNvPr>
          <p:cNvSpPr>
            <a:spLocks noGrp="1"/>
          </p:cNvSpPr>
          <p:nvPr>
            <p:ph sz="quarter" idx="4"/>
          </p:nvPr>
        </p:nvSpPr>
        <p:spPr>
          <a:xfrm>
            <a:off x="6212023" y="2427370"/>
            <a:ext cx="5436391" cy="3515555"/>
          </a:xfrm>
        </p:spPr>
        <p:txBody>
          <a:bodyPr wrap="square">
            <a:normAutofit/>
          </a:bodyPr>
          <a:lstStyle/>
          <a:p>
            <a:pPr marL="0" indent="0" rtl="0">
              <a:buNone/>
            </a:pPr>
            <a:r>
              <a:rPr lang="ko-KR" altLang="en-US" sz="1400" dirty="0"/>
              <a:t>사드</a:t>
            </a:r>
            <a:r>
              <a:rPr lang="en-US" altLang="ko-KR" sz="1400" dirty="0"/>
              <a:t>(Saad)</a:t>
            </a:r>
            <a:r>
              <a:rPr lang="ko-KR" altLang="en-US" sz="1400" dirty="0"/>
              <a:t>형제는 이렇게 고백합니다</a:t>
            </a:r>
            <a:r>
              <a:rPr lang="en-US" altLang="ko-KR" sz="1400" dirty="0"/>
              <a:t>. </a:t>
            </a:r>
          </a:p>
          <a:p>
            <a:pPr marL="0" indent="0" rtl="0">
              <a:buNone/>
            </a:pPr>
            <a:r>
              <a:rPr lang="en-US" altLang="ko-KR" sz="1400" dirty="0"/>
              <a:t>“</a:t>
            </a:r>
            <a:r>
              <a:rPr lang="ko-KR" altLang="en-US" sz="1400" dirty="0"/>
              <a:t>탈레반이 아프간을 점령하자</a:t>
            </a:r>
            <a:r>
              <a:rPr lang="en-US" altLang="ko-KR" sz="1400" dirty="0"/>
              <a:t>, </a:t>
            </a:r>
            <a:r>
              <a:rPr lang="ko-KR" altLang="en-US" sz="1400" dirty="0"/>
              <a:t>모든 것이 다 두려웠어요</a:t>
            </a:r>
            <a:r>
              <a:rPr lang="en-US" altLang="ko-KR" sz="1400" dirty="0"/>
              <a:t>. </a:t>
            </a:r>
            <a:r>
              <a:rPr lang="ko-KR" altLang="en-US" sz="1400" dirty="0"/>
              <a:t>우리가 얼마나 두려운지 당신은 이해할 수 없을 거예요</a:t>
            </a:r>
            <a:r>
              <a:rPr lang="en-US" altLang="ko-KR" sz="1400" dirty="0"/>
              <a:t>. </a:t>
            </a:r>
            <a:r>
              <a:rPr lang="ko-KR" altLang="en-US" sz="1400" dirty="0"/>
              <a:t>말로 다 설명할 수가 없어요</a:t>
            </a:r>
            <a:r>
              <a:rPr lang="en-US" altLang="ko-KR" sz="1400" dirty="0"/>
              <a:t>. </a:t>
            </a:r>
            <a:r>
              <a:rPr lang="ko-KR" altLang="en-US" sz="1400" dirty="0"/>
              <a:t>탈레반이 장악한 그날 밤</a:t>
            </a:r>
            <a:r>
              <a:rPr lang="en-US" altLang="ko-KR" sz="1400" dirty="0"/>
              <a:t>, </a:t>
            </a:r>
            <a:r>
              <a:rPr lang="ko-KR" altLang="en-US" sz="1400" dirty="0"/>
              <a:t>마치 누군가가 제 기억 속으로 들어와서 저에게 두려움을 심어주려고 제 모든 기억들을 부숴버리려는 것 같았어요</a:t>
            </a:r>
            <a:r>
              <a:rPr lang="en-US" altLang="ko-KR" sz="1400" dirty="0"/>
              <a:t>.”</a:t>
            </a:r>
          </a:p>
          <a:p>
            <a:pPr marL="0" indent="0" rtl="0">
              <a:buNone/>
            </a:pPr>
            <a:r>
              <a:rPr lang="ko-KR" altLang="en-US" sz="1400" dirty="0"/>
              <a:t>아프가니스탄의 비밀신자들이 탈레반 정권에 대한 두려움에 압도당하지 않도록 기도합니다</a:t>
            </a:r>
            <a:r>
              <a:rPr lang="en-US" altLang="ko-KR" sz="1400" dirty="0"/>
              <a:t>. </a:t>
            </a:r>
            <a:r>
              <a:rPr lang="ko-KR" altLang="en-US" sz="1400" dirty="0"/>
              <a:t>두려움이 기독교인들의 삶을 지배하지 못하게 하시며</a:t>
            </a:r>
            <a:r>
              <a:rPr lang="en-US" altLang="ko-KR" sz="1400" dirty="0"/>
              <a:t>, </a:t>
            </a:r>
            <a:r>
              <a:rPr lang="ko-KR" altLang="en-US" sz="1400" dirty="0"/>
              <a:t>하나님의 말씀이 아프간 성도들의 삶에 용기를 주시기를 원합니다</a:t>
            </a:r>
            <a:r>
              <a:rPr lang="en-US" altLang="ko-KR" sz="1400" dirty="0"/>
              <a:t>. </a:t>
            </a:r>
            <a:endParaRPr lang="ko-KR" altLang="ko-KR" sz="1400" dirty="0"/>
          </a:p>
          <a:p>
            <a:pPr>
              <a:lnSpc>
                <a:spcPct val="100000"/>
              </a:lnSpc>
            </a:pPr>
            <a:endParaRPr lang="en-US" sz="1100" dirty="0"/>
          </a:p>
        </p:txBody>
      </p:sp>
      <p:sp>
        <p:nvSpPr>
          <p:cNvPr id="5" name="날짜 개체 틀 4">
            <a:extLst>
              <a:ext uri="{FF2B5EF4-FFF2-40B4-BE49-F238E27FC236}">
                <a16:creationId xmlns:a16="http://schemas.microsoft.com/office/drawing/2014/main" id="{053CA5E8-79C3-44C1-86A6-E5AEA9F7B6CE}"/>
              </a:ext>
            </a:extLst>
          </p:cNvPr>
          <p:cNvSpPr>
            <a:spLocks noGrp="1"/>
          </p:cNvSpPr>
          <p:nvPr>
            <p:ph type="dt" sz="half" idx="10"/>
          </p:nvPr>
        </p:nvSpPr>
        <p:spPr>
          <a:xfrm>
            <a:off x="550863" y="6507212"/>
            <a:ext cx="2628900" cy="153888"/>
          </a:xfrm>
        </p:spPr>
        <p:txBody>
          <a:bodyPr wrap="square" anchor="ctr">
            <a:normAutofit/>
          </a:bodyPr>
          <a:lstStyle/>
          <a:p>
            <a:pPr rtl="0"/>
            <a:r>
              <a:rPr lang="en-US" altLang="ko-KR" dirty="0"/>
              <a:t>Mon, 4</a:t>
            </a:r>
            <a:r>
              <a:rPr lang="en-US" altLang="ko-KR" baseline="30000" dirty="0"/>
              <a:t>th</a:t>
            </a:r>
            <a:r>
              <a:rPr lang="en-US" altLang="ko-KR" dirty="0"/>
              <a:t> April, 2022</a:t>
            </a:r>
            <a:endParaRPr lang="ko-KR" altLang="ko-KR" dirty="0"/>
          </a:p>
        </p:txBody>
      </p:sp>
      <p:sp>
        <p:nvSpPr>
          <p:cNvPr id="6" name="바닥글 개체 틀 5">
            <a:extLst>
              <a:ext uri="{FF2B5EF4-FFF2-40B4-BE49-F238E27FC236}">
                <a16:creationId xmlns:a16="http://schemas.microsoft.com/office/drawing/2014/main" id="{8401334E-32A2-45B7-8FBA-63129100C44C}"/>
              </a:ext>
            </a:extLst>
          </p:cNvPr>
          <p:cNvSpPr>
            <a:spLocks noGrp="1"/>
          </p:cNvSpPr>
          <p:nvPr>
            <p:ph type="ftr" sz="quarter" idx="11"/>
          </p:nvPr>
        </p:nvSpPr>
        <p:spPr>
          <a:xfrm>
            <a:off x="3359150" y="6507212"/>
            <a:ext cx="6379210" cy="153888"/>
          </a:xfrm>
        </p:spPr>
        <p:txBody>
          <a:bodyPr wrap="square" anchor="ctr">
            <a:normAutofit/>
          </a:bodyPr>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altLang="ko-KR" dirty="0"/>
          </a:p>
        </p:txBody>
      </p:sp>
      <p:sp>
        <p:nvSpPr>
          <p:cNvPr id="7" name="슬라이드 번호 개체 틀 6">
            <a:extLst>
              <a:ext uri="{FF2B5EF4-FFF2-40B4-BE49-F238E27FC236}">
                <a16:creationId xmlns:a16="http://schemas.microsoft.com/office/drawing/2014/main" id="{A81E4616-FA39-4DDC-8BA9-837206F9811A}"/>
              </a:ext>
            </a:extLst>
          </p:cNvPr>
          <p:cNvSpPr>
            <a:spLocks noGrp="1"/>
          </p:cNvSpPr>
          <p:nvPr>
            <p:ph type="sldNum" sz="quarter" idx="12"/>
          </p:nvPr>
        </p:nvSpPr>
        <p:spPr>
          <a:xfrm>
            <a:off x="9948863" y="6507212"/>
            <a:ext cx="1692274" cy="153888"/>
          </a:xfrm>
        </p:spPr>
        <p:txBody>
          <a:bodyPr wrap="square" anchor="ctr">
            <a:normAutofit/>
          </a:bodyPr>
          <a:lstStyle/>
          <a:p>
            <a:pPr rtl="0">
              <a:spcAft>
                <a:spcPts val="600"/>
              </a:spcAft>
            </a:pPr>
            <a:fld id="{DBA1B0FB-D917-4C8C-928F-313BD683BF39}" type="slidenum">
              <a:rPr lang="en-US" altLang="ko-KR" smtClean="0"/>
              <a:pPr rtl="0">
                <a:spcAft>
                  <a:spcPts val="600"/>
                </a:spcAft>
              </a:pPr>
              <a:t>11</a:t>
            </a:fld>
            <a:endParaRPr lang="ko-KR"/>
          </a:p>
        </p:txBody>
      </p:sp>
      <p:pic>
        <p:nvPicPr>
          <p:cNvPr id="8" name="내용 개체 틀 7" descr="실외, 하늘, 운송, 일몰이(가) 표시된 사진&#10;&#10;자동 생성된 설명">
            <a:extLst>
              <a:ext uri="{FF2B5EF4-FFF2-40B4-BE49-F238E27FC236}">
                <a16:creationId xmlns:a16="http://schemas.microsoft.com/office/drawing/2014/main" id="{668647FB-7D7B-4DAB-9915-B410B428330D}"/>
              </a:ext>
            </a:extLst>
          </p:cNvPr>
          <p:cNvPicPr>
            <a:picLocks noGrp="1" noChangeAspect="1"/>
          </p:cNvPicPr>
          <p:nvPr>
            <p:ph sz="half" idx="2"/>
          </p:nvPr>
        </p:nvPicPr>
        <p:blipFill>
          <a:blip r:embed="rId2"/>
          <a:stretch>
            <a:fillRect/>
          </a:stretch>
        </p:blipFill>
        <p:spPr>
          <a:xfrm>
            <a:off x="1228485" y="2427288"/>
            <a:ext cx="4074006" cy="3516312"/>
          </a:xfrm>
        </p:spPr>
      </p:pic>
    </p:spTree>
    <p:extLst>
      <p:ext uri="{BB962C8B-B14F-4D97-AF65-F5344CB8AC3E}">
        <p14:creationId xmlns:p14="http://schemas.microsoft.com/office/powerpoint/2010/main" val="3390490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제목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rtlCol="0"/>
          <a:lstStyle/>
          <a:p>
            <a:pPr rtl="0"/>
            <a:r>
              <a:rPr lang="ko-KR" altLang="en-US" dirty="0"/>
              <a:t>알림</a:t>
            </a:r>
            <a:endParaRPr lang="ko-KR" dirty="0"/>
          </a:p>
        </p:txBody>
      </p:sp>
      <p:pic>
        <p:nvPicPr>
          <p:cNvPr id="16" name="그림 개체 틀 15" descr="데이터 요소 디지털 배경">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13" name="내용 개체 틀 12">
            <a:extLst>
              <a:ext uri="{FF2B5EF4-FFF2-40B4-BE49-F238E27FC236}">
                <a16:creationId xmlns:a16="http://schemas.microsoft.com/office/drawing/2014/main" id="{C0287FEC-3826-4868-8D93-52429C6156F5}"/>
              </a:ext>
            </a:extLst>
          </p:cNvPr>
          <p:cNvSpPr>
            <a:spLocks noGrp="1"/>
          </p:cNvSpPr>
          <p:nvPr>
            <p:ph sz="quarter" idx="15"/>
          </p:nvPr>
        </p:nvSpPr>
        <p:spPr>
          <a:xfrm>
            <a:off x="5262411" y="3925019"/>
            <a:ext cx="6221412" cy="2147169"/>
          </a:xfrm>
        </p:spPr>
        <p:txBody>
          <a:bodyPr rtlCol="0">
            <a:noAutofit/>
          </a:bodyPr>
          <a:lstStyle/>
          <a:p>
            <a:pPr rtl="0">
              <a:lnSpc>
                <a:spcPct val="100000"/>
              </a:lnSpc>
            </a:pPr>
            <a:r>
              <a:rPr lang="en-US" altLang="ko-KR" sz="1200" dirty="0"/>
              <a:t>1. </a:t>
            </a:r>
            <a:r>
              <a:rPr lang="ko-KR" altLang="en-US" sz="1200" dirty="0"/>
              <a:t>다음 기도모임은 </a:t>
            </a:r>
            <a:r>
              <a:rPr lang="en-US" altLang="ko-KR" sz="1200" dirty="0"/>
              <a:t>5</a:t>
            </a:r>
            <a:r>
              <a:rPr lang="ko-KR" altLang="en-US" sz="1200" dirty="0"/>
              <a:t>월 </a:t>
            </a:r>
            <a:r>
              <a:rPr lang="en-US" altLang="ko-KR" sz="1200" dirty="0"/>
              <a:t>2</a:t>
            </a:r>
            <a:r>
              <a:rPr lang="ko-KR" altLang="en-US" sz="1200" dirty="0"/>
              <a:t>일</a:t>
            </a:r>
            <a:r>
              <a:rPr lang="en-US" altLang="ko-KR" sz="1200" dirty="0"/>
              <a:t>(</a:t>
            </a:r>
            <a:r>
              <a:rPr lang="ko-KR" altLang="en-US" sz="1200" dirty="0"/>
              <a:t>월</a:t>
            </a:r>
            <a:r>
              <a:rPr lang="en-US" altLang="ko-KR" sz="1200" dirty="0"/>
              <a:t>) PM5:00</a:t>
            </a:r>
            <a:r>
              <a:rPr lang="ko-KR" altLang="en-US" sz="1200" dirty="0"/>
              <a:t>입니다</a:t>
            </a:r>
            <a:r>
              <a:rPr lang="en-US" altLang="ko-KR" sz="1200" dirty="0"/>
              <a:t>.</a:t>
            </a:r>
          </a:p>
          <a:p>
            <a:pPr>
              <a:lnSpc>
                <a:spcPct val="100000"/>
              </a:lnSpc>
            </a:pPr>
            <a:r>
              <a:rPr lang="en-US" altLang="ko-KR" sz="1200" dirty="0"/>
              <a:t>2. </a:t>
            </a:r>
            <a:r>
              <a:rPr lang="ko-KR" altLang="en-US" sz="1200" dirty="0"/>
              <a:t>기도용사 중심으로 지역별 기도모임이 요원의 불길처럼 일어나기를 소망합니다</a:t>
            </a:r>
            <a:r>
              <a:rPr lang="en-US" altLang="ko-KR" sz="1200" dirty="0"/>
              <a:t>. </a:t>
            </a:r>
            <a:r>
              <a:rPr lang="ko-KR" altLang="en-US" sz="1200" dirty="0"/>
              <a:t>지역별 기도모임에 필요한 자료들은 언제든지 선교회로 문의해 주세요</a:t>
            </a:r>
            <a:r>
              <a:rPr lang="en-US" altLang="ko-KR" sz="1200" dirty="0"/>
              <a:t>. </a:t>
            </a:r>
            <a:r>
              <a:rPr lang="ko-KR" altLang="en-US" sz="1200" dirty="0"/>
              <a:t>적극 지원하겠습니다</a:t>
            </a:r>
            <a:r>
              <a:rPr lang="en-US" altLang="ko-KR" sz="1200" dirty="0"/>
              <a:t>. </a:t>
            </a:r>
          </a:p>
          <a:p>
            <a:pPr>
              <a:lnSpc>
                <a:spcPct val="100000"/>
              </a:lnSpc>
            </a:pPr>
            <a:r>
              <a:rPr lang="en-US" altLang="ko-KR" sz="1200" dirty="0"/>
              <a:t>3. </a:t>
            </a:r>
            <a:r>
              <a:rPr lang="ko-KR" altLang="en-US" sz="1200" dirty="0"/>
              <a:t>기도용사들의 개인 기도제목들도 나누어 주세요</a:t>
            </a:r>
            <a:r>
              <a:rPr lang="en-US" altLang="ko-KR" sz="1200" dirty="0"/>
              <a:t>. </a:t>
            </a:r>
            <a:r>
              <a:rPr lang="ko-KR" altLang="en-US" sz="1200" dirty="0"/>
              <a:t>오픈도어 간사기도회에서 매일 기도하겠습니다</a:t>
            </a:r>
            <a:r>
              <a:rPr lang="en-US" altLang="ko-KR" sz="1200" dirty="0"/>
              <a:t>.(</a:t>
            </a:r>
            <a:r>
              <a:rPr lang="ko-KR" altLang="en-US" sz="1200" dirty="0"/>
              <a:t>담당 </a:t>
            </a:r>
            <a:r>
              <a:rPr lang="ko-KR" altLang="en-US" sz="1200" dirty="0" err="1"/>
              <a:t>오현정간사</a:t>
            </a:r>
            <a:r>
              <a:rPr lang="en-US" altLang="ko-KR" sz="1200" dirty="0"/>
              <a:t>)</a:t>
            </a:r>
          </a:p>
          <a:p>
            <a:pPr rtl="0">
              <a:lnSpc>
                <a:spcPct val="100000"/>
              </a:lnSpc>
            </a:pPr>
            <a:r>
              <a:rPr lang="en-US" altLang="ko-KR" sz="1200" dirty="0"/>
              <a:t>4. 7</a:t>
            </a:r>
            <a:r>
              <a:rPr lang="ko-KR" altLang="en-US" sz="1200" dirty="0"/>
              <a:t>월부터 박해 받는 교회를 위한 기도회를 하이브리드로 진행할 계획입니다</a:t>
            </a:r>
            <a:r>
              <a:rPr lang="en-US" altLang="ko-KR" sz="1200" dirty="0"/>
              <a:t>.  </a:t>
            </a:r>
          </a:p>
        </p:txBody>
      </p:sp>
      <p:sp>
        <p:nvSpPr>
          <p:cNvPr id="4" name="날짜 개체 틀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rtlCol="0"/>
          <a:lstStyle/>
          <a:p>
            <a:pPr rtl="0"/>
            <a:r>
              <a:rPr lang="en-US" altLang="ko-KR" dirty="0"/>
              <a:t>Mon, 4</a:t>
            </a:r>
            <a:r>
              <a:rPr lang="en-US" altLang="ko-KR" baseline="30000" dirty="0"/>
              <a:t>th</a:t>
            </a:r>
            <a:r>
              <a:rPr lang="en-US" altLang="ko-KR" dirty="0"/>
              <a:t> April, 2022</a:t>
            </a:r>
            <a:endParaRPr lang="ko-KR" altLang="ko-KR" dirty="0"/>
          </a:p>
        </p:txBody>
      </p:sp>
      <p:sp>
        <p:nvSpPr>
          <p:cNvPr id="5" name="바닥글 개체 틀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rtlCol="0"/>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altLang="ko-KR" dirty="0"/>
          </a:p>
        </p:txBody>
      </p:sp>
      <p:sp>
        <p:nvSpPr>
          <p:cNvPr id="6" name="슬라이드 번호 개체 틀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US" altLang="ko-KR" smtClean="0"/>
              <a:pPr rtl="0"/>
              <a:t>12</a:t>
            </a:fld>
            <a:endParaRPr lang="ko-KR"/>
          </a:p>
        </p:txBody>
      </p:sp>
    </p:spTree>
    <p:extLst>
      <p:ext uri="{BB962C8B-B14F-4D97-AF65-F5344CB8AC3E}">
        <p14:creationId xmlns:p14="http://schemas.microsoft.com/office/powerpoint/2010/main" val="3521561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제목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rtlCol="0"/>
          <a:lstStyle/>
          <a:p>
            <a:pPr rtl="0"/>
            <a:r>
              <a:rPr lang="ko-KR" dirty="0"/>
              <a:t>감사합니다.</a:t>
            </a:r>
          </a:p>
        </p:txBody>
      </p:sp>
      <p:sp>
        <p:nvSpPr>
          <p:cNvPr id="23" name="부제목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rtlCol="0"/>
          <a:lstStyle/>
          <a:p>
            <a:pPr rtl="0"/>
            <a:r>
              <a:rPr lang="en-US" altLang="ko-KR" dirty="0"/>
              <a:t>Open Doors Korea</a:t>
            </a:r>
          </a:p>
          <a:p>
            <a:pPr rtl="0"/>
            <a:r>
              <a:rPr lang="en-US" altLang="ko-KR" dirty="0"/>
              <a:t>odsk@opendoors.or.kr</a:t>
            </a:r>
            <a:endParaRPr lang="ko-KR" dirty="0"/>
          </a:p>
          <a:p>
            <a:pPr rtl="0"/>
            <a:r>
              <a:rPr lang="en-US" altLang="ko-KR" dirty="0">
                <a:hlinkClick r:id="rId2"/>
              </a:rPr>
              <a:t>https://www.opendoors.or.kr/</a:t>
            </a:r>
            <a:endParaRPr lang="ko-KR" dirty="0"/>
          </a:p>
        </p:txBody>
      </p:sp>
      <p:pic>
        <p:nvPicPr>
          <p:cNvPr id="27" name="그림 개체 틀 26" descr="데이터 요소 디지털 배경">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6556248" y="548640"/>
            <a:ext cx="5084064" cy="2880360"/>
          </a:xfrm>
        </p:spPr>
      </p:pic>
      <p:pic>
        <p:nvPicPr>
          <p:cNvPr id="33" name="그림 개체 틀 32" descr="데이터 요소 디지털 배경">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val="0"/>
              </a:ext>
            </a:extLst>
          </a:blip>
          <a:srcRect/>
          <a:stretch/>
        </p:blipFill>
        <p:spPr>
          <a:xfrm>
            <a:off x="6556248" y="3429000"/>
            <a:ext cx="5084064" cy="2880360"/>
          </a:xfrm>
        </p:spPr>
      </p:pic>
      <p:sp>
        <p:nvSpPr>
          <p:cNvPr id="4" name="날짜 개체 틀 3">
            <a:extLst>
              <a:ext uri="{FF2B5EF4-FFF2-40B4-BE49-F238E27FC236}">
                <a16:creationId xmlns:a16="http://schemas.microsoft.com/office/drawing/2014/main" id="{7823E305-6365-4345-8BD1-4A31C61D96CB}"/>
              </a:ext>
            </a:extLst>
          </p:cNvPr>
          <p:cNvSpPr>
            <a:spLocks noGrp="1"/>
          </p:cNvSpPr>
          <p:nvPr>
            <p:ph type="dt" sz="half" idx="10"/>
          </p:nvPr>
        </p:nvSpPr>
        <p:spPr>
          <a:xfrm>
            <a:off x="550863" y="6507212"/>
            <a:ext cx="2628900" cy="153888"/>
          </a:xfrm>
        </p:spPr>
        <p:txBody>
          <a:bodyPr rtlCol="0"/>
          <a:lstStyle/>
          <a:p>
            <a:pPr rtl="0"/>
            <a:r>
              <a:rPr lang="en-US" altLang="ko-KR" dirty="0"/>
              <a:t>Mon, 4</a:t>
            </a:r>
            <a:r>
              <a:rPr lang="en-US" altLang="ko-KR" baseline="30000" dirty="0"/>
              <a:t>th</a:t>
            </a:r>
            <a:r>
              <a:rPr lang="en-US" altLang="ko-KR" dirty="0"/>
              <a:t> April, 2022</a:t>
            </a:r>
            <a:endParaRPr lang="ko-KR" altLang="ko-KR" dirty="0"/>
          </a:p>
        </p:txBody>
      </p:sp>
      <p:sp>
        <p:nvSpPr>
          <p:cNvPr id="5" name="바닥글 개체 틀 4">
            <a:extLst>
              <a:ext uri="{FF2B5EF4-FFF2-40B4-BE49-F238E27FC236}">
                <a16:creationId xmlns:a16="http://schemas.microsoft.com/office/drawing/2014/main" id="{0B37A3FF-ED32-4C4A-A21F-848A3BF6F896}"/>
              </a:ext>
            </a:extLst>
          </p:cNvPr>
          <p:cNvSpPr>
            <a:spLocks noGrp="1"/>
          </p:cNvSpPr>
          <p:nvPr>
            <p:ph type="ftr" sz="quarter" idx="11"/>
          </p:nvPr>
        </p:nvSpPr>
        <p:spPr>
          <a:xfrm>
            <a:off x="3359150" y="6507212"/>
            <a:ext cx="6379210" cy="153888"/>
          </a:xfrm>
        </p:spPr>
        <p:txBody>
          <a:bodyPr rtlCol="0"/>
          <a:lstStyle/>
          <a:p>
            <a:pPr rtl="0"/>
            <a:r>
              <a:rPr lang="en-US" altLang="ko-KR" sz="1000" dirty="0" err="1">
                <a:latin typeface="맑은 고딕" panose="020B0503020000020004" pitchFamily="50" charset="-127"/>
                <a:ea typeface="맑은 고딕" panose="020B0503020000020004" pitchFamily="50" charset="-127"/>
              </a:rPr>
              <a:t>Opendoors</a:t>
            </a:r>
            <a:r>
              <a:rPr lang="en-US" altLang="ko-KR" sz="1000" dirty="0">
                <a:latin typeface="맑은 고딕" panose="020B0503020000020004" pitchFamily="50" charset="-127"/>
                <a:ea typeface="맑은 고딕" panose="020B0503020000020004" pitchFamily="50" charset="-127"/>
              </a:rPr>
              <a:t> Prayer Meeting for Persecuted Church</a:t>
            </a:r>
            <a:endParaRPr lang="ko-KR" altLang="ko-KR" dirty="0"/>
          </a:p>
        </p:txBody>
      </p:sp>
      <p:sp>
        <p:nvSpPr>
          <p:cNvPr id="6" name="슬라이드 번호 개체 틀 5">
            <a:extLst>
              <a:ext uri="{FF2B5EF4-FFF2-40B4-BE49-F238E27FC236}">
                <a16:creationId xmlns:a16="http://schemas.microsoft.com/office/drawing/2014/main" id="{36E60F23-FB58-4EF8-82FD-E86CED25FDD4}"/>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US" altLang="ko-KR" smtClean="0"/>
              <a:pPr rtl="0"/>
              <a:t>13</a:t>
            </a:fld>
            <a:endParaRPr lang="ko-KR"/>
          </a:p>
        </p:txBody>
      </p:sp>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맑은 고딕"/>
        <a:ea typeface=""/>
        <a:cs typeface=""/>
      </a:majorFont>
      <a:minorFont>
        <a:latin typeface="맑은 고딕"/>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5543.tgt.Office_50301111_TF33713516_Win32_OJ112196127.potx [사용자가 마지막으로 저장]" id="{846FF8EE-E155-455A-B5E0-865DD414CE07}" vid="{5A11FD27-9721-497C-A4EB-ADB8BD27A8C1}"/>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2.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{66B9877E-279A-4E4A-AD2A-4D1568218C42}tf33713516_win32</Template>
  <TotalTime>455</TotalTime>
  <Words>1049</Words>
  <Application>Microsoft Office PowerPoint</Application>
  <PresentationFormat>와이드스크린</PresentationFormat>
  <Paragraphs>94</Paragraphs>
  <Slides>13</Slides>
  <Notes>5</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13</vt:i4>
      </vt:variant>
    </vt:vector>
  </HeadingPairs>
  <TitlesOfParts>
    <vt:vector size="17" baseType="lpstr">
      <vt:lpstr>맑은 고딕</vt:lpstr>
      <vt:lpstr>Arial</vt:lpstr>
      <vt:lpstr>Calibri</vt:lpstr>
      <vt:lpstr>3DFloatVTI</vt:lpstr>
      <vt:lpstr>박해받는 교회를 위한  오픈도어 기도회 Opendoors Prayer Meeting  for Persecuted Church</vt:lpstr>
      <vt:lpstr>기도회순서</vt:lpstr>
      <vt:lpstr>어둠 속에서  피어나는 희망 1 Standing Strong</vt:lpstr>
      <vt:lpstr>Core value 2 우리는 박해 받는 교회를 섬긴다. We are Persecuted church drive. </vt:lpstr>
      <vt:lpstr>나눔(10분) 3 sharing</vt:lpstr>
      <vt:lpstr>무릇 그리스도 안에서 경건하게 살고자 하는 자는  박해를 받으리라(딤후3:12)</vt:lpstr>
      <vt:lpstr>기도4_나이지리아</vt:lpstr>
      <vt:lpstr>1. 나이지리아에서 활동하는 이슬람 극단주의자들, 보코하람(bokoharam), ISWAP, 반딧(Bandits), 플라니 무장세력들의 모든 계획을 흩으시고, 사회의 안정과 보존을 위한 정부의 기능이 회복되도록 기도합니다. 샤리아 법을 도입하려는 연방정부, 주정부의 은밀한 계획들이 무너지고 하나님의 공의가 세워지게 하여 주옵소서!  2. 목회자들이 종종 테러의 대상이 되고 있습니다. 교회를 섬기며, 박해 받는 성도들을 보살피는 앤드류 목사님을 보호하여 주옵소서!  3. 하나님의 희망이 아프리카 사하라 남부지역 전역에 넘쳐나도록 기도 합니다.  </vt:lpstr>
      <vt:lpstr>기도 5 인도</vt:lpstr>
      <vt:lpstr>PowerPoint 프레젠테이션</vt:lpstr>
      <vt:lpstr>아프가니스탄을 위한 30일 기도 Week 1-01</vt:lpstr>
      <vt:lpstr>알림</vt:lpstr>
      <vt:lpstr>감사합니다.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박해받는 교회를 위한 오픈도어 기도회 Opendoors Prayer Meeting  for persecuted church</dc:title>
  <dc:creator>DANIEL KIM</dc:creator>
  <cp:lastModifiedBy>DANIEL KIM</cp:lastModifiedBy>
  <cp:revision>3</cp:revision>
  <dcterms:created xsi:type="dcterms:W3CDTF">2022-04-04T01:55:02Z</dcterms:created>
  <dcterms:modified xsi:type="dcterms:W3CDTF">2022-04-04T09:30:07Z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