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handoutMasterIdLst>
    <p:handoutMasterId r:id="rId18"/>
  </p:handoutMasterIdLst>
  <p:sldIdLst>
    <p:sldId id="268" r:id="rId2"/>
    <p:sldId id="258" r:id="rId3"/>
    <p:sldId id="260" r:id="rId4"/>
    <p:sldId id="259" r:id="rId5"/>
    <p:sldId id="262" r:id="rId6"/>
    <p:sldId id="261" r:id="rId7"/>
    <p:sldId id="264" r:id="rId8"/>
    <p:sldId id="303" r:id="rId9"/>
    <p:sldId id="293" r:id="rId10"/>
    <p:sldId id="304" r:id="rId11"/>
    <p:sldId id="295" r:id="rId12"/>
    <p:sldId id="306" r:id="rId13"/>
    <p:sldId id="257" r:id="rId14"/>
    <p:sldId id="301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9B29E1-1FAA-4FC6-AC88-327A9BE027EC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38D7878-A6FB-43D2-BF2E-81E4DFF319DE}">
      <dgm:prSet/>
      <dgm:spPr/>
      <dgm:t>
        <a:bodyPr/>
        <a:lstStyle/>
        <a:p>
          <a:r>
            <a:rPr lang="ko-KR"/>
            <a:t>찬양 </a:t>
          </a:r>
          <a:r>
            <a:rPr lang="en-US"/>
            <a:t>5’</a:t>
          </a:r>
          <a:r>
            <a:rPr lang="ko-KR"/>
            <a:t> </a:t>
          </a:r>
          <a:endParaRPr lang="en-US"/>
        </a:p>
      </dgm:t>
    </dgm:pt>
    <dgm:pt modelId="{8FC47CB3-B901-4DEA-BE3E-9E45258C0CAC}" type="parTrans" cxnId="{97367F36-8457-4185-8A73-BF7BF43C298D}">
      <dgm:prSet/>
      <dgm:spPr/>
      <dgm:t>
        <a:bodyPr/>
        <a:lstStyle/>
        <a:p>
          <a:endParaRPr lang="en-US"/>
        </a:p>
      </dgm:t>
    </dgm:pt>
    <dgm:pt modelId="{00EF2B24-A8E7-4715-A782-2D0CA9032695}" type="sibTrans" cxnId="{97367F36-8457-4185-8A73-BF7BF43C298D}">
      <dgm:prSet/>
      <dgm:spPr/>
      <dgm:t>
        <a:bodyPr/>
        <a:lstStyle/>
        <a:p>
          <a:endParaRPr lang="en-US"/>
        </a:p>
      </dgm:t>
    </dgm:pt>
    <dgm:pt modelId="{14296973-B31C-4A78-9C14-4B4C337EF3A0}">
      <dgm:prSet/>
      <dgm:spPr/>
      <dgm:t>
        <a:bodyPr/>
        <a:lstStyle/>
        <a:p>
          <a:r>
            <a:rPr lang="ko-KR" dirty="0"/>
            <a:t>영상</a:t>
          </a:r>
          <a:r>
            <a:rPr lang="en-US" altLang="ko-KR" dirty="0"/>
            <a:t>(3’57”)</a:t>
          </a:r>
          <a:endParaRPr lang="en-US" dirty="0"/>
        </a:p>
      </dgm:t>
    </dgm:pt>
    <dgm:pt modelId="{CB51A9C5-F383-45FF-9E95-1444B1DB78BD}" type="parTrans" cxnId="{C7137245-D55E-478A-A863-D1EC7300537A}">
      <dgm:prSet/>
      <dgm:spPr/>
      <dgm:t>
        <a:bodyPr/>
        <a:lstStyle/>
        <a:p>
          <a:endParaRPr lang="en-US"/>
        </a:p>
      </dgm:t>
    </dgm:pt>
    <dgm:pt modelId="{7FA7BD57-AE51-43E1-8C5E-DB36782452B8}" type="sibTrans" cxnId="{C7137245-D55E-478A-A863-D1EC7300537A}">
      <dgm:prSet/>
      <dgm:spPr/>
      <dgm:t>
        <a:bodyPr/>
        <a:lstStyle/>
        <a:p>
          <a:endParaRPr lang="en-US"/>
        </a:p>
      </dgm:t>
    </dgm:pt>
    <dgm:pt modelId="{45B9514C-6BCE-43F5-A090-BBE0A603BBEF}">
      <dgm:prSet/>
      <dgm:spPr/>
      <dgm:t>
        <a:bodyPr/>
        <a:lstStyle/>
        <a:p>
          <a:r>
            <a:rPr lang="en-US" dirty="0"/>
            <a:t>OPENDOORS CORE VALUE(1’03”)</a:t>
          </a:r>
        </a:p>
      </dgm:t>
    </dgm:pt>
    <dgm:pt modelId="{EBE9F210-BAB6-4775-BD16-989BE69D807B}" type="parTrans" cxnId="{171786EB-DC96-41DD-9F90-78D5AC7D533C}">
      <dgm:prSet/>
      <dgm:spPr/>
      <dgm:t>
        <a:bodyPr/>
        <a:lstStyle/>
        <a:p>
          <a:endParaRPr lang="en-US"/>
        </a:p>
      </dgm:t>
    </dgm:pt>
    <dgm:pt modelId="{FC2AB9E9-9881-482E-9658-B293F8152C93}" type="sibTrans" cxnId="{171786EB-DC96-41DD-9F90-78D5AC7D533C}">
      <dgm:prSet/>
      <dgm:spPr/>
      <dgm:t>
        <a:bodyPr/>
        <a:lstStyle/>
        <a:p>
          <a:endParaRPr lang="en-US"/>
        </a:p>
      </dgm:t>
    </dgm:pt>
    <dgm:pt modelId="{2C362C5D-6D92-4CD6-92AB-A7EA77E0A5EF}">
      <dgm:prSet/>
      <dgm:spPr/>
      <dgm:t>
        <a:bodyPr/>
        <a:lstStyle/>
        <a:p>
          <a:r>
            <a:rPr lang="ko-KR" dirty="0"/>
            <a:t>오픈도어가 걸어가는 길</a:t>
          </a:r>
          <a:r>
            <a:rPr lang="en-US" altLang="ko-KR" dirty="0"/>
            <a:t>(5’)</a:t>
          </a:r>
          <a:endParaRPr lang="en-US" dirty="0"/>
        </a:p>
      </dgm:t>
    </dgm:pt>
    <dgm:pt modelId="{54A65289-BF27-404C-B50F-0EEA8D182A13}" type="parTrans" cxnId="{144752A5-C6D9-439C-B864-3D0E977A1151}">
      <dgm:prSet/>
      <dgm:spPr/>
      <dgm:t>
        <a:bodyPr/>
        <a:lstStyle/>
        <a:p>
          <a:endParaRPr lang="en-US"/>
        </a:p>
      </dgm:t>
    </dgm:pt>
    <dgm:pt modelId="{5BECD0B1-9178-41C5-8047-1B28CF7A06D6}" type="sibTrans" cxnId="{144752A5-C6D9-439C-B864-3D0E977A1151}">
      <dgm:prSet/>
      <dgm:spPr/>
      <dgm:t>
        <a:bodyPr/>
        <a:lstStyle/>
        <a:p>
          <a:endParaRPr lang="en-US"/>
        </a:p>
      </dgm:t>
    </dgm:pt>
    <dgm:pt modelId="{AD0C5DA9-4815-4DA6-BF82-E570BF79089A}">
      <dgm:prSet/>
      <dgm:spPr/>
      <dgm:t>
        <a:bodyPr/>
        <a:lstStyle/>
        <a:p>
          <a:r>
            <a:rPr lang="ko-KR" altLang="en-US" dirty="0"/>
            <a:t>소그룹 </a:t>
          </a:r>
          <a:r>
            <a:rPr lang="ko-KR" dirty="0"/>
            <a:t>나눔 </a:t>
          </a:r>
          <a:r>
            <a:rPr lang="en-US" dirty="0"/>
            <a:t>15’</a:t>
          </a:r>
        </a:p>
      </dgm:t>
    </dgm:pt>
    <dgm:pt modelId="{010AB962-D391-4EDE-93E9-0E52BF5F20BC}" type="parTrans" cxnId="{C95FC771-CC1B-4787-BAC6-7969D181B930}">
      <dgm:prSet/>
      <dgm:spPr/>
      <dgm:t>
        <a:bodyPr/>
        <a:lstStyle/>
        <a:p>
          <a:endParaRPr lang="en-US"/>
        </a:p>
      </dgm:t>
    </dgm:pt>
    <dgm:pt modelId="{BC87C2E6-A494-4B46-B3A6-670805B2621E}" type="sibTrans" cxnId="{C95FC771-CC1B-4787-BAC6-7969D181B930}">
      <dgm:prSet/>
      <dgm:spPr/>
      <dgm:t>
        <a:bodyPr/>
        <a:lstStyle/>
        <a:p>
          <a:endParaRPr lang="en-US"/>
        </a:p>
      </dgm:t>
    </dgm:pt>
    <dgm:pt modelId="{43763987-EAA7-4190-B5B6-2BC5740774F4}">
      <dgm:prSet/>
      <dgm:spPr/>
      <dgm:t>
        <a:bodyPr/>
        <a:lstStyle/>
        <a:p>
          <a:r>
            <a:rPr lang="ko-KR" dirty="0"/>
            <a:t>북한 지하교회를 위한 기도</a:t>
          </a:r>
          <a:endParaRPr lang="en-US" dirty="0"/>
        </a:p>
      </dgm:t>
    </dgm:pt>
    <dgm:pt modelId="{D72BF799-95A5-4935-BDA1-E03A600B1ACC}" type="parTrans" cxnId="{94A8EF83-5CB6-483B-877E-C61BB16312DE}">
      <dgm:prSet/>
      <dgm:spPr/>
      <dgm:t>
        <a:bodyPr/>
        <a:lstStyle/>
        <a:p>
          <a:endParaRPr lang="en-US"/>
        </a:p>
      </dgm:t>
    </dgm:pt>
    <dgm:pt modelId="{F802D8A2-1341-454F-8268-9D4AE1D58F4C}" type="sibTrans" cxnId="{94A8EF83-5CB6-483B-877E-C61BB16312DE}">
      <dgm:prSet/>
      <dgm:spPr/>
      <dgm:t>
        <a:bodyPr/>
        <a:lstStyle/>
        <a:p>
          <a:endParaRPr lang="en-US"/>
        </a:p>
      </dgm:t>
    </dgm:pt>
    <dgm:pt modelId="{1F438C14-109F-4826-B1D8-E64D636A39FA}" type="pres">
      <dgm:prSet presAssocID="{DF9B29E1-1FAA-4FC6-AC88-327A9BE027EC}" presName="vert0" presStyleCnt="0">
        <dgm:presLayoutVars>
          <dgm:dir/>
          <dgm:animOne val="branch"/>
          <dgm:animLvl val="lvl"/>
        </dgm:presLayoutVars>
      </dgm:prSet>
      <dgm:spPr/>
    </dgm:pt>
    <dgm:pt modelId="{4A8F18FD-8E8A-4BFB-8170-486D48D2803F}" type="pres">
      <dgm:prSet presAssocID="{738D7878-A6FB-43D2-BF2E-81E4DFF319DE}" presName="thickLine" presStyleLbl="alignNode1" presStyleIdx="0" presStyleCnt="6"/>
      <dgm:spPr/>
    </dgm:pt>
    <dgm:pt modelId="{5370B355-53F0-4E12-9DD5-57D5ACE0E630}" type="pres">
      <dgm:prSet presAssocID="{738D7878-A6FB-43D2-BF2E-81E4DFF319DE}" presName="horz1" presStyleCnt="0"/>
      <dgm:spPr/>
    </dgm:pt>
    <dgm:pt modelId="{79C36052-61DE-4A5E-BE59-425085E9C2FD}" type="pres">
      <dgm:prSet presAssocID="{738D7878-A6FB-43D2-BF2E-81E4DFF319DE}" presName="tx1" presStyleLbl="revTx" presStyleIdx="0" presStyleCnt="6"/>
      <dgm:spPr/>
    </dgm:pt>
    <dgm:pt modelId="{ACD02779-F448-43FB-BD44-ED01838A12C9}" type="pres">
      <dgm:prSet presAssocID="{738D7878-A6FB-43D2-BF2E-81E4DFF319DE}" presName="vert1" presStyleCnt="0"/>
      <dgm:spPr/>
    </dgm:pt>
    <dgm:pt modelId="{D73AC730-F012-4F3C-AD0D-42903AB1A147}" type="pres">
      <dgm:prSet presAssocID="{14296973-B31C-4A78-9C14-4B4C337EF3A0}" presName="thickLine" presStyleLbl="alignNode1" presStyleIdx="1" presStyleCnt="6"/>
      <dgm:spPr/>
    </dgm:pt>
    <dgm:pt modelId="{E474AF61-F542-4529-A263-047E4579DB53}" type="pres">
      <dgm:prSet presAssocID="{14296973-B31C-4A78-9C14-4B4C337EF3A0}" presName="horz1" presStyleCnt="0"/>
      <dgm:spPr/>
    </dgm:pt>
    <dgm:pt modelId="{4A8F4A11-0A42-478C-99C7-2055B51952C6}" type="pres">
      <dgm:prSet presAssocID="{14296973-B31C-4A78-9C14-4B4C337EF3A0}" presName="tx1" presStyleLbl="revTx" presStyleIdx="1" presStyleCnt="6"/>
      <dgm:spPr/>
    </dgm:pt>
    <dgm:pt modelId="{319E56CC-5FC9-4056-98E4-A5D47EC2C7D9}" type="pres">
      <dgm:prSet presAssocID="{14296973-B31C-4A78-9C14-4B4C337EF3A0}" presName="vert1" presStyleCnt="0"/>
      <dgm:spPr/>
    </dgm:pt>
    <dgm:pt modelId="{0B448FB5-5ADB-44B1-A5DD-3378C1BCE55F}" type="pres">
      <dgm:prSet presAssocID="{45B9514C-6BCE-43F5-A090-BBE0A603BBEF}" presName="thickLine" presStyleLbl="alignNode1" presStyleIdx="2" presStyleCnt="6"/>
      <dgm:spPr/>
    </dgm:pt>
    <dgm:pt modelId="{917D91C4-1324-4321-92EA-095B83B536EC}" type="pres">
      <dgm:prSet presAssocID="{45B9514C-6BCE-43F5-A090-BBE0A603BBEF}" presName="horz1" presStyleCnt="0"/>
      <dgm:spPr/>
    </dgm:pt>
    <dgm:pt modelId="{482D2134-CED6-486D-A66E-99B17537B6C0}" type="pres">
      <dgm:prSet presAssocID="{45B9514C-6BCE-43F5-A090-BBE0A603BBEF}" presName="tx1" presStyleLbl="revTx" presStyleIdx="2" presStyleCnt="6"/>
      <dgm:spPr/>
    </dgm:pt>
    <dgm:pt modelId="{FCE12AAC-904F-48CA-8E1E-3D36445DF057}" type="pres">
      <dgm:prSet presAssocID="{45B9514C-6BCE-43F5-A090-BBE0A603BBEF}" presName="vert1" presStyleCnt="0"/>
      <dgm:spPr/>
    </dgm:pt>
    <dgm:pt modelId="{353430C8-2BAC-4BEF-87DD-169BB795FC81}" type="pres">
      <dgm:prSet presAssocID="{2C362C5D-6D92-4CD6-92AB-A7EA77E0A5EF}" presName="thickLine" presStyleLbl="alignNode1" presStyleIdx="3" presStyleCnt="6"/>
      <dgm:spPr/>
    </dgm:pt>
    <dgm:pt modelId="{3418EFF6-4CFD-48DD-AE9A-867C8F13C052}" type="pres">
      <dgm:prSet presAssocID="{2C362C5D-6D92-4CD6-92AB-A7EA77E0A5EF}" presName="horz1" presStyleCnt="0"/>
      <dgm:spPr/>
    </dgm:pt>
    <dgm:pt modelId="{99176661-E92B-414B-9DEE-D96BD30EB17C}" type="pres">
      <dgm:prSet presAssocID="{2C362C5D-6D92-4CD6-92AB-A7EA77E0A5EF}" presName="tx1" presStyleLbl="revTx" presStyleIdx="3" presStyleCnt="6"/>
      <dgm:spPr/>
    </dgm:pt>
    <dgm:pt modelId="{A2C73EB8-C976-4FB3-B447-A9828EBEA8A1}" type="pres">
      <dgm:prSet presAssocID="{2C362C5D-6D92-4CD6-92AB-A7EA77E0A5EF}" presName="vert1" presStyleCnt="0"/>
      <dgm:spPr/>
    </dgm:pt>
    <dgm:pt modelId="{70F66BD8-2386-4784-9589-1BF4CEE17F6A}" type="pres">
      <dgm:prSet presAssocID="{AD0C5DA9-4815-4DA6-BF82-E570BF79089A}" presName="thickLine" presStyleLbl="alignNode1" presStyleIdx="4" presStyleCnt="6"/>
      <dgm:spPr/>
    </dgm:pt>
    <dgm:pt modelId="{CDF4F1B1-0707-4EBF-86DC-866BBB26B3E7}" type="pres">
      <dgm:prSet presAssocID="{AD0C5DA9-4815-4DA6-BF82-E570BF79089A}" presName="horz1" presStyleCnt="0"/>
      <dgm:spPr/>
    </dgm:pt>
    <dgm:pt modelId="{ADBB0F9C-D6A4-4545-8FB5-DC0E5B2EA2EE}" type="pres">
      <dgm:prSet presAssocID="{AD0C5DA9-4815-4DA6-BF82-E570BF79089A}" presName="tx1" presStyleLbl="revTx" presStyleIdx="4" presStyleCnt="6"/>
      <dgm:spPr/>
    </dgm:pt>
    <dgm:pt modelId="{7F9A2E90-4032-48CE-9CCE-59FF22FE4AD4}" type="pres">
      <dgm:prSet presAssocID="{AD0C5DA9-4815-4DA6-BF82-E570BF79089A}" presName="vert1" presStyleCnt="0"/>
      <dgm:spPr/>
    </dgm:pt>
    <dgm:pt modelId="{4E66EE6A-E091-4F14-921C-55980CED3452}" type="pres">
      <dgm:prSet presAssocID="{43763987-EAA7-4190-B5B6-2BC5740774F4}" presName="thickLine" presStyleLbl="alignNode1" presStyleIdx="5" presStyleCnt="6"/>
      <dgm:spPr/>
    </dgm:pt>
    <dgm:pt modelId="{69D4D259-2D57-498B-A570-020E82CAADB1}" type="pres">
      <dgm:prSet presAssocID="{43763987-EAA7-4190-B5B6-2BC5740774F4}" presName="horz1" presStyleCnt="0"/>
      <dgm:spPr/>
    </dgm:pt>
    <dgm:pt modelId="{FE3D763E-D34A-457E-923B-622FEF59F0D6}" type="pres">
      <dgm:prSet presAssocID="{43763987-EAA7-4190-B5B6-2BC5740774F4}" presName="tx1" presStyleLbl="revTx" presStyleIdx="5" presStyleCnt="6"/>
      <dgm:spPr/>
    </dgm:pt>
    <dgm:pt modelId="{66199EF0-7F38-49D3-8D56-3F285253F453}" type="pres">
      <dgm:prSet presAssocID="{43763987-EAA7-4190-B5B6-2BC5740774F4}" presName="vert1" presStyleCnt="0"/>
      <dgm:spPr/>
    </dgm:pt>
  </dgm:ptLst>
  <dgm:cxnLst>
    <dgm:cxn modelId="{97367F36-8457-4185-8A73-BF7BF43C298D}" srcId="{DF9B29E1-1FAA-4FC6-AC88-327A9BE027EC}" destId="{738D7878-A6FB-43D2-BF2E-81E4DFF319DE}" srcOrd="0" destOrd="0" parTransId="{8FC47CB3-B901-4DEA-BE3E-9E45258C0CAC}" sibTransId="{00EF2B24-A8E7-4715-A782-2D0CA9032695}"/>
    <dgm:cxn modelId="{F0707160-6F0D-4C67-BB4C-BD190E772B29}" type="presOf" srcId="{AD0C5DA9-4815-4DA6-BF82-E570BF79089A}" destId="{ADBB0F9C-D6A4-4545-8FB5-DC0E5B2EA2EE}" srcOrd="0" destOrd="0" presId="urn:microsoft.com/office/officeart/2008/layout/LinedList"/>
    <dgm:cxn modelId="{C7137245-D55E-478A-A863-D1EC7300537A}" srcId="{DF9B29E1-1FAA-4FC6-AC88-327A9BE027EC}" destId="{14296973-B31C-4A78-9C14-4B4C337EF3A0}" srcOrd="1" destOrd="0" parTransId="{CB51A9C5-F383-45FF-9E95-1444B1DB78BD}" sibTransId="{7FA7BD57-AE51-43E1-8C5E-DB36782452B8}"/>
    <dgm:cxn modelId="{C95FC771-CC1B-4787-BAC6-7969D181B930}" srcId="{DF9B29E1-1FAA-4FC6-AC88-327A9BE027EC}" destId="{AD0C5DA9-4815-4DA6-BF82-E570BF79089A}" srcOrd="4" destOrd="0" parTransId="{010AB962-D391-4EDE-93E9-0E52BF5F20BC}" sibTransId="{BC87C2E6-A494-4B46-B3A6-670805B2621E}"/>
    <dgm:cxn modelId="{3F873F75-5E65-4016-89AA-D8FBD067DB5D}" type="presOf" srcId="{DF9B29E1-1FAA-4FC6-AC88-327A9BE027EC}" destId="{1F438C14-109F-4826-B1D8-E64D636A39FA}" srcOrd="0" destOrd="0" presId="urn:microsoft.com/office/officeart/2008/layout/LinedList"/>
    <dgm:cxn modelId="{94A8EF83-5CB6-483B-877E-C61BB16312DE}" srcId="{DF9B29E1-1FAA-4FC6-AC88-327A9BE027EC}" destId="{43763987-EAA7-4190-B5B6-2BC5740774F4}" srcOrd="5" destOrd="0" parTransId="{D72BF799-95A5-4935-BDA1-E03A600B1ACC}" sibTransId="{F802D8A2-1341-454F-8268-9D4AE1D58F4C}"/>
    <dgm:cxn modelId="{504D49A1-BD6E-490A-93DA-9E6FC438C7BD}" type="presOf" srcId="{45B9514C-6BCE-43F5-A090-BBE0A603BBEF}" destId="{482D2134-CED6-486D-A66E-99B17537B6C0}" srcOrd="0" destOrd="0" presId="urn:microsoft.com/office/officeart/2008/layout/LinedList"/>
    <dgm:cxn modelId="{144752A5-C6D9-439C-B864-3D0E977A1151}" srcId="{DF9B29E1-1FAA-4FC6-AC88-327A9BE027EC}" destId="{2C362C5D-6D92-4CD6-92AB-A7EA77E0A5EF}" srcOrd="3" destOrd="0" parTransId="{54A65289-BF27-404C-B50F-0EEA8D182A13}" sibTransId="{5BECD0B1-9178-41C5-8047-1B28CF7A06D6}"/>
    <dgm:cxn modelId="{1AC784B8-A1D9-4AFA-BE3B-64E185F96810}" type="presOf" srcId="{43763987-EAA7-4190-B5B6-2BC5740774F4}" destId="{FE3D763E-D34A-457E-923B-622FEF59F0D6}" srcOrd="0" destOrd="0" presId="urn:microsoft.com/office/officeart/2008/layout/LinedList"/>
    <dgm:cxn modelId="{0F206CE2-6B81-4054-ADD8-F9A8DA33423E}" type="presOf" srcId="{2C362C5D-6D92-4CD6-92AB-A7EA77E0A5EF}" destId="{99176661-E92B-414B-9DEE-D96BD30EB17C}" srcOrd="0" destOrd="0" presId="urn:microsoft.com/office/officeart/2008/layout/LinedList"/>
    <dgm:cxn modelId="{171786EB-DC96-41DD-9F90-78D5AC7D533C}" srcId="{DF9B29E1-1FAA-4FC6-AC88-327A9BE027EC}" destId="{45B9514C-6BCE-43F5-A090-BBE0A603BBEF}" srcOrd="2" destOrd="0" parTransId="{EBE9F210-BAB6-4775-BD16-989BE69D807B}" sibTransId="{FC2AB9E9-9881-482E-9658-B293F8152C93}"/>
    <dgm:cxn modelId="{22D861EF-11C4-4C08-A411-2F473FF81F77}" type="presOf" srcId="{14296973-B31C-4A78-9C14-4B4C337EF3A0}" destId="{4A8F4A11-0A42-478C-99C7-2055B51952C6}" srcOrd="0" destOrd="0" presId="urn:microsoft.com/office/officeart/2008/layout/LinedList"/>
    <dgm:cxn modelId="{1915AFFB-4A8D-4BA6-8AE4-9780CEDCD015}" type="presOf" srcId="{738D7878-A6FB-43D2-BF2E-81E4DFF319DE}" destId="{79C36052-61DE-4A5E-BE59-425085E9C2FD}" srcOrd="0" destOrd="0" presId="urn:microsoft.com/office/officeart/2008/layout/LinedList"/>
    <dgm:cxn modelId="{2B6D8242-7145-42A3-AF7F-2E6DCEE87AA2}" type="presParOf" srcId="{1F438C14-109F-4826-B1D8-E64D636A39FA}" destId="{4A8F18FD-8E8A-4BFB-8170-486D48D2803F}" srcOrd="0" destOrd="0" presId="urn:microsoft.com/office/officeart/2008/layout/LinedList"/>
    <dgm:cxn modelId="{7D8BD228-D64A-4AFE-B2BC-9B8A10F26124}" type="presParOf" srcId="{1F438C14-109F-4826-B1D8-E64D636A39FA}" destId="{5370B355-53F0-4E12-9DD5-57D5ACE0E630}" srcOrd="1" destOrd="0" presId="urn:microsoft.com/office/officeart/2008/layout/LinedList"/>
    <dgm:cxn modelId="{7BD1CD92-B5E3-4175-ABE8-33CC75EE7CFF}" type="presParOf" srcId="{5370B355-53F0-4E12-9DD5-57D5ACE0E630}" destId="{79C36052-61DE-4A5E-BE59-425085E9C2FD}" srcOrd="0" destOrd="0" presId="urn:microsoft.com/office/officeart/2008/layout/LinedList"/>
    <dgm:cxn modelId="{24D42689-3764-431F-AB23-EDE189CFBF20}" type="presParOf" srcId="{5370B355-53F0-4E12-9DD5-57D5ACE0E630}" destId="{ACD02779-F448-43FB-BD44-ED01838A12C9}" srcOrd="1" destOrd="0" presId="urn:microsoft.com/office/officeart/2008/layout/LinedList"/>
    <dgm:cxn modelId="{738E75E8-7C64-4F47-9564-2D2AC256A561}" type="presParOf" srcId="{1F438C14-109F-4826-B1D8-E64D636A39FA}" destId="{D73AC730-F012-4F3C-AD0D-42903AB1A147}" srcOrd="2" destOrd="0" presId="urn:microsoft.com/office/officeart/2008/layout/LinedList"/>
    <dgm:cxn modelId="{43A7F1F7-EC20-408C-AAD7-253D0EBCF7B0}" type="presParOf" srcId="{1F438C14-109F-4826-B1D8-E64D636A39FA}" destId="{E474AF61-F542-4529-A263-047E4579DB53}" srcOrd="3" destOrd="0" presId="urn:microsoft.com/office/officeart/2008/layout/LinedList"/>
    <dgm:cxn modelId="{4F50AE83-73F4-4087-A8DD-EBBEA4069F72}" type="presParOf" srcId="{E474AF61-F542-4529-A263-047E4579DB53}" destId="{4A8F4A11-0A42-478C-99C7-2055B51952C6}" srcOrd="0" destOrd="0" presId="urn:microsoft.com/office/officeart/2008/layout/LinedList"/>
    <dgm:cxn modelId="{12DFA7D6-C5D8-4B67-969B-34DE5B03295B}" type="presParOf" srcId="{E474AF61-F542-4529-A263-047E4579DB53}" destId="{319E56CC-5FC9-4056-98E4-A5D47EC2C7D9}" srcOrd="1" destOrd="0" presId="urn:microsoft.com/office/officeart/2008/layout/LinedList"/>
    <dgm:cxn modelId="{79437ED1-1764-4C89-8A39-9290C0F02B09}" type="presParOf" srcId="{1F438C14-109F-4826-B1D8-E64D636A39FA}" destId="{0B448FB5-5ADB-44B1-A5DD-3378C1BCE55F}" srcOrd="4" destOrd="0" presId="urn:microsoft.com/office/officeart/2008/layout/LinedList"/>
    <dgm:cxn modelId="{07504246-867C-42D8-B4FB-0C1784DE48BF}" type="presParOf" srcId="{1F438C14-109F-4826-B1D8-E64D636A39FA}" destId="{917D91C4-1324-4321-92EA-095B83B536EC}" srcOrd="5" destOrd="0" presId="urn:microsoft.com/office/officeart/2008/layout/LinedList"/>
    <dgm:cxn modelId="{6773DECB-B986-4967-BA7A-04112DC87B66}" type="presParOf" srcId="{917D91C4-1324-4321-92EA-095B83B536EC}" destId="{482D2134-CED6-486D-A66E-99B17537B6C0}" srcOrd="0" destOrd="0" presId="urn:microsoft.com/office/officeart/2008/layout/LinedList"/>
    <dgm:cxn modelId="{6E9D9A2C-2C6A-4CC3-A47C-A0C133CA883D}" type="presParOf" srcId="{917D91C4-1324-4321-92EA-095B83B536EC}" destId="{FCE12AAC-904F-48CA-8E1E-3D36445DF057}" srcOrd="1" destOrd="0" presId="urn:microsoft.com/office/officeart/2008/layout/LinedList"/>
    <dgm:cxn modelId="{3F0EDDE4-8799-4570-9680-646FE4E69576}" type="presParOf" srcId="{1F438C14-109F-4826-B1D8-E64D636A39FA}" destId="{353430C8-2BAC-4BEF-87DD-169BB795FC81}" srcOrd="6" destOrd="0" presId="urn:microsoft.com/office/officeart/2008/layout/LinedList"/>
    <dgm:cxn modelId="{1CEA5B2B-410C-45E4-B7B6-192E10010B2F}" type="presParOf" srcId="{1F438C14-109F-4826-B1D8-E64D636A39FA}" destId="{3418EFF6-4CFD-48DD-AE9A-867C8F13C052}" srcOrd="7" destOrd="0" presId="urn:microsoft.com/office/officeart/2008/layout/LinedList"/>
    <dgm:cxn modelId="{3624EE91-E5EF-4B61-8352-A469489BB124}" type="presParOf" srcId="{3418EFF6-4CFD-48DD-AE9A-867C8F13C052}" destId="{99176661-E92B-414B-9DEE-D96BD30EB17C}" srcOrd="0" destOrd="0" presId="urn:microsoft.com/office/officeart/2008/layout/LinedList"/>
    <dgm:cxn modelId="{15F4D7D6-48B3-4E65-BDF1-6ACB0E1F254B}" type="presParOf" srcId="{3418EFF6-4CFD-48DD-AE9A-867C8F13C052}" destId="{A2C73EB8-C976-4FB3-B447-A9828EBEA8A1}" srcOrd="1" destOrd="0" presId="urn:microsoft.com/office/officeart/2008/layout/LinedList"/>
    <dgm:cxn modelId="{E91F3FBD-6858-41D2-9C00-96708AE2399D}" type="presParOf" srcId="{1F438C14-109F-4826-B1D8-E64D636A39FA}" destId="{70F66BD8-2386-4784-9589-1BF4CEE17F6A}" srcOrd="8" destOrd="0" presId="urn:microsoft.com/office/officeart/2008/layout/LinedList"/>
    <dgm:cxn modelId="{75FACA33-C4CD-40CF-BB62-9F6773122AF1}" type="presParOf" srcId="{1F438C14-109F-4826-B1D8-E64D636A39FA}" destId="{CDF4F1B1-0707-4EBF-86DC-866BBB26B3E7}" srcOrd="9" destOrd="0" presId="urn:microsoft.com/office/officeart/2008/layout/LinedList"/>
    <dgm:cxn modelId="{0DF110FA-D5E8-4811-B4D1-A04E2C883317}" type="presParOf" srcId="{CDF4F1B1-0707-4EBF-86DC-866BBB26B3E7}" destId="{ADBB0F9C-D6A4-4545-8FB5-DC0E5B2EA2EE}" srcOrd="0" destOrd="0" presId="urn:microsoft.com/office/officeart/2008/layout/LinedList"/>
    <dgm:cxn modelId="{880DA515-A2EF-4E66-8C9E-655BA52373FB}" type="presParOf" srcId="{CDF4F1B1-0707-4EBF-86DC-866BBB26B3E7}" destId="{7F9A2E90-4032-48CE-9CCE-59FF22FE4AD4}" srcOrd="1" destOrd="0" presId="urn:microsoft.com/office/officeart/2008/layout/LinedList"/>
    <dgm:cxn modelId="{1A19DAC3-F25E-4A56-A715-DEE9D69150DB}" type="presParOf" srcId="{1F438C14-109F-4826-B1D8-E64D636A39FA}" destId="{4E66EE6A-E091-4F14-921C-55980CED3452}" srcOrd="10" destOrd="0" presId="urn:microsoft.com/office/officeart/2008/layout/LinedList"/>
    <dgm:cxn modelId="{FBA9AF7A-8AA3-4A87-8F14-9221FCF796EF}" type="presParOf" srcId="{1F438C14-109F-4826-B1D8-E64D636A39FA}" destId="{69D4D259-2D57-498B-A570-020E82CAADB1}" srcOrd="11" destOrd="0" presId="urn:microsoft.com/office/officeart/2008/layout/LinedList"/>
    <dgm:cxn modelId="{D468D3D1-1D1E-44EA-9B17-47D8D12F2421}" type="presParOf" srcId="{69D4D259-2D57-498B-A570-020E82CAADB1}" destId="{FE3D763E-D34A-457E-923B-622FEF59F0D6}" srcOrd="0" destOrd="0" presId="urn:microsoft.com/office/officeart/2008/layout/LinedList"/>
    <dgm:cxn modelId="{BDC2047E-F059-4DB3-BB73-F7A8A3C5BDB0}" type="presParOf" srcId="{69D4D259-2D57-498B-A570-020E82CAADB1}" destId="{66199EF0-7F38-49D3-8D56-3F285253F4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F18FD-8E8A-4BFB-8170-486D48D2803F}">
      <dsp:nvSpPr>
        <dsp:cNvPr id="0" name=""/>
        <dsp:cNvSpPr/>
      </dsp:nvSpPr>
      <dsp:spPr>
        <a:xfrm>
          <a:off x="0" y="1668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C36052-61DE-4A5E-BE59-425085E9C2FD}">
      <dsp:nvSpPr>
        <dsp:cNvPr id="0" name=""/>
        <dsp:cNvSpPr/>
      </dsp:nvSpPr>
      <dsp:spPr>
        <a:xfrm>
          <a:off x="0" y="1668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000" kern="1200"/>
            <a:t>찬양 </a:t>
          </a:r>
          <a:r>
            <a:rPr lang="en-US" sz="2000" kern="1200"/>
            <a:t>5’</a:t>
          </a:r>
          <a:r>
            <a:rPr lang="ko-KR" sz="2000" kern="1200"/>
            <a:t> </a:t>
          </a:r>
          <a:endParaRPr lang="en-US" sz="2000" kern="1200"/>
        </a:p>
      </dsp:txBody>
      <dsp:txXfrm>
        <a:off x="0" y="1668"/>
        <a:ext cx="6397313" cy="568827"/>
      </dsp:txXfrm>
    </dsp:sp>
    <dsp:sp modelId="{D73AC730-F012-4F3C-AD0D-42903AB1A147}">
      <dsp:nvSpPr>
        <dsp:cNvPr id="0" name=""/>
        <dsp:cNvSpPr/>
      </dsp:nvSpPr>
      <dsp:spPr>
        <a:xfrm>
          <a:off x="0" y="570495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8F4A11-0A42-478C-99C7-2055B51952C6}">
      <dsp:nvSpPr>
        <dsp:cNvPr id="0" name=""/>
        <dsp:cNvSpPr/>
      </dsp:nvSpPr>
      <dsp:spPr>
        <a:xfrm>
          <a:off x="0" y="570495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000" kern="1200" dirty="0"/>
            <a:t>영상</a:t>
          </a:r>
          <a:r>
            <a:rPr lang="en-US" altLang="ko-KR" sz="2000" kern="1200" dirty="0"/>
            <a:t>(3’57”)</a:t>
          </a:r>
          <a:endParaRPr lang="en-US" sz="2000" kern="1200" dirty="0"/>
        </a:p>
      </dsp:txBody>
      <dsp:txXfrm>
        <a:off x="0" y="570495"/>
        <a:ext cx="6397313" cy="568827"/>
      </dsp:txXfrm>
    </dsp:sp>
    <dsp:sp modelId="{0B448FB5-5ADB-44B1-A5DD-3378C1BCE55F}">
      <dsp:nvSpPr>
        <dsp:cNvPr id="0" name=""/>
        <dsp:cNvSpPr/>
      </dsp:nvSpPr>
      <dsp:spPr>
        <a:xfrm>
          <a:off x="0" y="1139322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2D2134-CED6-486D-A66E-99B17537B6C0}">
      <dsp:nvSpPr>
        <dsp:cNvPr id="0" name=""/>
        <dsp:cNvSpPr/>
      </dsp:nvSpPr>
      <dsp:spPr>
        <a:xfrm>
          <a:off x="0" y="1139322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OPENDOORS CORE VALUE(1’03”)</a:t>
          </a:r>
        </a:p>
      </dsp:txBody>
      <dsp:txXfrm>
        <a:off x="0" y="1139322"/>
        <a:ext cx="6397313" cy="568827"/>
      </dsp:txXfrm>
    </dsp:sp>
    <dsp:sp modelId="{353430C8-2BAC-4BEF-87DD-169BB795FC81}">
      <dsp:nvSpPr>
        <dsp:cNvPr id="0" name=""/>
        <dsp:cNvSpPr/>
      </dsp:nvSpPr>
      <dsp:spPr>
        <a:xfrm>
          <a:off x="0" y="1708149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176661-E92B-414B-9DEE-D96BD30EB17C}">
      <dsp:nvSpPr>
        <dsp:cNvPr id="0" name=""/>
        <dsp:cNvSpPr/>
      </dsp:nvSpPr>
      <dsp:spPr>
        <a:xfrm>
          <a:off x="0" y="1708150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000" kern="1200" dirty="0"/>
            <a:t>오픈도어가 걸어가는 길</a:t>
          </a:r>
          <a:r>
            <a:rPr lang="en-US" altLang="ko-KR" sz="2000" kern="1200" dirty="0"/>
            <a:t>(5’)</a:t>
          </a:r>
          <a:endParaRPr lang="en-US" sz="2000" kern="1200" dirty="0"/>
        </a:p>
      </dsp:txBody>
      <dsp:txXfrm>
        <a:off x="0" y="1708150"/>
        <a:ext cx="6397313" cy="568827"/>
      </dsp:txXfrm>
    </dsp:sp>
    <dsp:sp modelId="{70F66BD8-2386-4784-9589-1BF4CEE17F6A}">
      <dsp:nvSpPr>
        <dsp:cNvPr id="0" name=""/>
        <dsp:cNvSpPr/>
      </dsp:nvSpPr>
      <dsp:spPr>
        <a:xfrm>
          <a:off x="0" y="2276977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BB0F9C-D6A4-4545-8FB5-DC0E5B2EA2EE}">
      <dsp:nvSpPr>
        <dsp:cNvPr id="0" name=""/>
        <dsp:cNvSpPr/>
      </dsp:nvSpPr>
      <dsp:spPr>
        <a:xfrm>
          <a:off x="0" y="2276977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소그룹 </a:t>
          </a:r>
          <a:r>
            <a:rPr lang="ko-KR" sz="2000" kern="1200" dirty="0"/>
            <a:t>나눔 </a:t>
          </a:r>
          <a:r>
            <a:rPr lang="en-US" sz="2000" kern="1200" dirty="0"/>
            <a:t>15’</a:t>
          </a:r>
        </a:p>
      </dsp:txBody>
      <dsp:txXfrm>
        <a:off x="0" y="2276977"/>
        <a:ext cx="6397313" cy="568827"/>
      </dsp:txXfrm>
    </dsp:sp>
    <dsp:sp modelId="{4E66EE6A-E091-4F14-921C-55980CED3452}">
      <dsp:nvSpPr>
        <dsp:cNvPr id="0" name=""/>
        <dsp:cNvSpPr/>
      </dsp:nvSpPr>
      <dsp:spPr>
        <a:xfrm>
          <a:off x="0" y="2845804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3D763E-D34A-457E-923B-622FEF59F0D6}">
      <dsp:nvSpPr>
        <dsp:cNvPr id="0" name=""/>
        <dsp:cNvSpPr/>
      </dsp:nvSpPr>
      <dsp:spPr>
        <a:xfrm>
          <a:off x="0" y="2845804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000" kern="1200" dirty="0"/>
            <a:t>북한 지하교회를 위한 기도</a:t>
          </a:r>
          <a:endParaRPr lang="en-US" sz="2000" kern="1200" dirty="0"/>
        </a:p>
      </dsp:txBody>
      <dsp:txXfrm>
        <a:off x="0" y="2845804"/>
        <a:ext cx="6397313" cy="568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FC6B9D-7FA5-409A-BD19-D4453C422709}" type="datetime1">
              <a:rPr lang="ko-KR" altLang="en-US" smtClean="0">
                <a:latin typeface="batang" panose="02030600000101010101" pitchFamily="18" charset="-127"/>
                <a:ea typeface="batang" panose="02030600000101010101" pitchFamily="18" charset="-127"/>
              </a:rPr>
              <a:t>2022-10-03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en-US" altLang="ko-KR" smtClean="0">
                <a:latin typeface="batang" panose="02030600000101010101" pitchFamily="18" charset="-127"/>
                <a:ea typeface="batang" panose="02030600000101010101" pitchFamily="18" charset="-127"/>
              </a:rPr>
              <a:t>‹#›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FEA91B68-4603-4DEF-A006-63D8FACC5AC0}" type="datetime1">
              <a:rPr lang="en-US" altLang="ko-KR" noProof="0" smtClean="0"/>
              <a:pPr/>
              <a:t>10/3/2022</a:t>
            </a:fld>
            <a:endParaRPr lang="ko-KR" altLang="en-US" noProof="0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EC0B30D-C07A-425B-A90C-BA7BEB19107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3489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2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93550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3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77000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2022-10-03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5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85520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6</a:t>
            </a:fld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CE513DF6-434B-4D10-9204-EEFE3857E10E}" type="datetime1">
              <a:rPr lang="ko-KR" altLang="ko-KR"/>
              <a:pPr rtl="0">
                <a:defRPr/>
              </a:pPr>
              <a:t>2022-10-03</a:t>
            </a:fld>
            <a:endParaRPr 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7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46892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005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19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499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201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19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F80C06C3-6527-4AA0-B8E1-951DFCD77ABB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9E56C148-1D5F-4F2D-83F5-A92E45FD6125}" type="datetime1">
              <a:rPr lang="ko-KR" altLang="ko-KR"/>
              <a:pPr rtl="0">
                <a:defRPr/>
              </a:pPr>
              <a:t>2022-10-03</a:t>
            </a:fld>
            <a:endParaRPr 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38A1D2A-AC86-43BD-8B0B-008356069DE6}" type="datetimeFigureOut">
              <a:rPr lang="ko-KR" altLang="en-US" smtClean="0"/>
              <a:t>2022-10-03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1EC57AC-244A-42BF-ACD6-B0B93FB515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955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A027654-0E7F-4757-B50D-3D21B4DBD3EA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24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D2A-AC86-43BD-8B0B-008356069DE6}" type="datetimeFigureOut">
              <a:rPr lang="ko-KR" altLang="en-US" smtClean="0"/>
              <a:t>2022-10-03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C57AC-244A-42BF-ACD6-B0B93FB515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03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259318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4E6E3B0-B805-4CF0-82C9-298AE08E2DA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577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851064-C4B3-4683-AA83-1D74BDB2C8C5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507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307026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3A32DBB-8D85-4659-8217-B08A4F06FC3E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86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D2A-AC86-43BD-8B0B-008356069DE6}" type="datetimeFigureOut">
              <a:rPr lang="ko-KR" altLang="en-US" smtClean="0"/>
              <a:t>2022-10-03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C57AC-244A-42BF-ACD6-B0B93FB515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3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7003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71167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87569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20116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151368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270279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pPr rtl="0"/>
            <a:fld id="{00BF716E-128F-435B-9787-B8AAF4A572BA}" type="datetime1">
              <a:rPr lang="en-US" altLang="ko-KR" noProof="0" smtClean="0"/>
              <a:t>10/3/2022</a:t>
            </a:fld>
            <a:endParaRPr lang="ko-KR" alt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9044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pPr rtl="0"/>
            <a:fld id="{F4FC29EB-E99B-4096-B8CE-1EADDE6FC05C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296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25C722E3-E441-423D-997F-8129C85AE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762000"/>
            <a:ext cx="6095524" cy="4616159"/>
          </a:xfrm>
          <a:custGeom>
            <a:avLst/>
            <a:gdLst>
              <a:gd name="connsiteX0" fmla="*/ 0 w 6095524"/>
              <a:gd name="connsiteY0" fmla="*/ 0 h 4616159"/>
              <a:gd name="connsiteX1" fmla="*/ 6095524 w 6095524"/>
              <a:gd name="connsiteY1" fmla="*/ 0 h 4616159"/>
              <a:gd name="connsiteX2" fmla="*/ 6095524 w 6095524"/>
              <a:gd name="connsiteY2" fmla="*/ 3296937 h 4616159"/>
              <a:gd name="connsiteX3" fmla="*/ 6081792 w 6095524"/>
              <a:gd name="connsiteY3" fmla="*/ 3305388 h 4616159"/>
              <a:gd name="connsiteX4" fmla="*/ 6039258 w 6095524"/>
              <a:gd name="connsiteY4" fmla="*/ 3329967 h 4616159"/>
              <a:gd name="connsiteX5" fmla="*/ 6017942 w 6095524"/>
              <a:gd name="connsiteY5" fmla="*/ 3363285 h 4616159"/>
              <a:gd name="connsiteX6" fmla="*/ 5968302 w 6095524"/>
              <a:gd name="connsiteY6" fmla="*/ 3422719 h 4616159"/>
              <a:gd name="connsiteX7" fmla="*/ 5947467 w 6095524"/>
              <a:gd name="connsiteY7" fmla="*/ 3445378 h 4616159"/>
              <a:gd name="connsiteX8" fmla="*/ 5935657 w 6095524"/>
              <a:gd name="connsiteY8" fmla="*/ 3453828 h 4616159"/>
              <a:gd name="connsiteX9" fmla="*/ 5908676 w 6095524"/>
              <a:gd name="connsiteY9" fmla="*/ 3481672 h 4616159"/>
              <a:gd name="connsiteX10" fmla="*/ 5895618 w 6095524"/>
              <a:gd name="connsiteY10" fmla="*/ 3497898 h 4616159"/>
              <a:gd name="connsiteX11" fmla="*/ 5853084 w 6095524"/>
              <a:gd name="connsiteY11" fmla="*/ 3552627 h 4616159"/>
              <a:gd name="connsiteX12" fmla="*/ 5837528 w 6095524"/>
              <a:gd name="connsiteY12" fmla="*/ 3567510 h 4616159"/>
              <a:gd name="connsiteX13" fmla="*/ 5811221 w 6095524"/>
              <a:gd name="connsiteY13" fmla="*/ 3587576 h 4616159"/>
              <a:gd name="connsiteX14" fmla="*/ 5795763 w 6095524"/>
              <a:gd name="connsiteY14" fmla="*/ 3595738 h 4616159"/>
              <a:gd name="connsiteX15" fmla="*/ 5768494 w 6095524"/>
              <a:gd name="connsiteY15" fmla="*/ 3624638 h 4616159"/>
              <a:gd name="connsiteX16" fmla="*/ 5725000 w 6095524"/>
              <a:gd name="connsiteY16" fmla="*/ 3694153 h 4616159"/>
              <a:gd name="connsiteX17" fmla="*/ 5676896 w 6095524"/>
              <a:gd name="connsiteY17" fmla="*/ 3731023 h 4616159"/>
              <a:gd name="connsiteX18" fmla="*/ 5660477 w 6095524"/>
              <a:gd name="connsiteY18" fmla="*/ 3756755 h 4616159"/>
              <a:gd name="connsiteX19" fmla="*/ 5629944 w 6095524"/>
              <a:gd name="connsiteY19" fmla="*/ 3787288 h 4616159"/>
              <a:gd name="connsiteX20" fmla="*/ 5590194 w 6095524"/>
              <a:gd name="connsiteY20" fmla="*/ 3809084 h 4616159"/>
              <a:gd name="connsiteX21" fmla="*/ 5551404 w 6095524"/>
              <a:gd name="connsiteY21" fmla="*/ 3825886 h 4616159"/>
              <a:gd name="connsiteX22" fmla="*/ 5527016 w 6095524"/>
              <a:gd name="connsiteY22" fmla="*/ 3837600 h 4616159"/>
              <a:gd name="connsiteX23" fmla="*/ 5483904 w 6095524"/>
              <a:gd name="connsiteY23" fmla="*/ 3848354 h 4616159"/>
              <a:gd name="connsiteX24" fmla="*/ 5447996 w 6095524"/>
              <a:gd name="connsiteY24" fmla="*/ 3852194 h 4616159"/>
              <a:gd name="connsiteX25" fmla="*/ 5406230 w 6095524"/>
              <a:gd name="connsiteY25" fmla="*/ 3857187 h 4616159"/>
              <a:gd name="connsiteX26" fmla="*/ 5350732 w 6095524"/>
              <a:gd name="connsiteY26" fmla="*/ 3874661 h 4616159"/>
              <a:gd name="connsiteX27" fmla="*/ 5294564 w 6095524"/>
              <a:gd name="connsiteY27" fmla="*/ 3913836 h 4616159"/>
              <a:gd name="connsiteX28" fmla="*/ 5274688 w 6095524"/>
              <a:gd name="connsiteY28" fmla="*/ 3918444 h 4616159"/>
              <a:gd name="connsiteX29" fmla="*/ 5214200 w 6095524"/>
              <a:gd name="connsiteY29" fmla="*/ 3906443 h 4616159"/>
              <a:gd name="connsiteX30" fmla="*/ 5125577 w 6095524"/>
              <a:gd name="connsiteY30" fmla="*/ 3894153 h 4616159"/>
              <a:gd name="connsiteX31" fmla="*/ 5103206 w 6095524"/>
              <a:gd name="connsiteY31" fmla="*/ 3906347 h 4616159"/>
              <a:gd name="connsiteX32" fmla="*/ 5067104 w 6095524"/>
              <a:gd name="connsiteY32" fmla="*/ 3929582 h 4616159"/>
              <a:gd name="connsiteX33" fmla="*/ 5047036 w 6095524"/>
              <a:gd name="connsiteY33" fmla="*/ 3971541 h 4616159"/>
              <a:gd name="connsiteX34" fmla="*/ 5033978 w 6095524"/>
              <a:gd name="connsiteY34" fmla="*/ 4018877 h 4616159"/>
              <a:gd name="connsiteX35" fmla="*/ 5020921 w 6095524"/>
              <a:gd name="connsiteY35" fmla="*/ 4038655 h 4616159"/>
              <a:gd name="connsiteX36" fmla="*/ 5006038 w 6095524"/>
              <a:gd name="connsiteY36" fmla="*/ 4051713 h 4616159"/>
              <a:gd name="connsiteX37" fmla="*/ 4985588 w 6095524"/>
              <a:gd name="connsiteY37" fmla="*/ 4073221 h 4616159"/>
              <a:gd name="connsiteX38" fmla="*/ 4968112 w 6095524"/>
              <a:gd name="connsiteY38" fmla="*/ 4120364 h 4616159"/>
              <a:gd name="connsiteX39" fmla="*/ 4949196 w 6095524"/>
              <a:gd name="connsiteY39" fmla="*/ 4137071 h 4616159"/>
              <a:gd name="connsiteX40" fmla="*/ 4933738 w 6095524"/>
              <a:gd name="connsiteY40" fmla="*/ 4143601 h 4616159"/>
              <a:gd name="connsiteX41" fmla="*/ 4869600 w 6095524"/>
              <a:gd name="connsiteY41" fmla="*/ 4170004 h 4616159"/>
              <a:gd name="connsiteX42" fmla="*/ 4861536 w 6095524"/>
              <a:gd name="connsiteY42" fmla="*/ 4170772 h 4616159"/>
              <a:gd name="connsiteX43" fmla="*/ 4768977 w 6095524"/>
              <a:gd name="connsiteY43" fmla="*/ 4193720 h 4616159"/>
              <a:gd name="connsiteX44" fmla="*/ 4743532 w 6095524"/>
              <a:gd name="connsiteY44" fmla="*/ 4199193 h 4616159"/>
              <a:gd name="connsiteX45" fmla="*/ 4677378 w 6095524"/>
              <a:gd name="connsiteY45" fmla="*/ 4215611 h 4616159"/>
              <a:gd name="connsiteX46" fmla="*/ 4642908 w 6095524"/>
              <a:gd name="connsiteY46" fmla="*/ 4258626 h 4616159"/>
              <a:gd name="connsiteX47" fmla="*/ 4619192 w 6095524"/>
              <a:gd name="connsiteY47" fmla="*/ 4284647 h 4616159"/>
              <a:gd name="connsiteX48" fmla="*/ 4588468 w 6095524"/>
              <a:gd name="connsiteY48" fmla="*/ 4301450 h 4616159"/>
              <a:gd name="connsiteX49" fmla="*/ 4570898 w 6095524"/>
              <a:gd name="connsiteY49" fmla="*/ 4307690 h 4616159"/>
              <a:gd name="connsiteX50" fmla="*/ 4523946 w 6095524"/>
              <a:gd name="connsiteY50" fmla="*/ 4304522 h 4616159"/>
              <a:gd name="connsiteX51" fmla="*/ 4502535 w 6095524"/>
              <a:gd name="connsiteY51" fmla="*/ 4292424 h 4616159"/>
              <a:gd name="connsiteX52" fmla="*/ 4483140 w 6095524"/>
              <a:gd name="connsiteY52" fmla="*/ 4288967 h 4616159"/>
              <a:gd name="connsiteX53" fmla="*/ 4430812 w 6095524"/>
              <a:gd name="connsiteY53" fmla="*/ 4325837 h 4616159"/>
              <a:gd name="connsiteX54" fmla="*/ 4425050 w 6095524"/>
              <a:gd name="connsiteY54" fmla="*/ 4336783 h 4616159"/>
              <a:gd name="connsiteX55" fmla="*/ 4404984 w 6095524"/>
              <a:gd name="connsiteY55" fmla="*/ 4390647 h 4616159"/>
              <a:gd name="connsiteX56" fmla="*/ 4391157 w 6095524"/>
              <a:gd name="connsiteY56" fmla="*/ 4406298 h 4616159"/>
              <a:gd name="connsiteX57" fmla="*/ 4385396 w 6095524"/>
              <a:gd name="connsiteY57" fmla="*/ 4409946 h 4616159"/>
              <a:gd name="connsiteX58" fmla="*/ 4344206 w 6095524"/>
              <a:gd name="connsiteY58" fmla="*/ 4433758 h 4616159"/>
              <a:gd name="connsiteX59" fmla="*/ 4305128 w 6095524"/>
              <a:gd name="connsiteY59" fmla="*/ 4447584 h 4616159"/>
              <a:gd name="connsiteX60" fmla="*/ 4247710 w 6095524"/>
              <a:gd name="connsiteY60" fmla="*/ 4463042 h 4616159"/>
              <a:gd name="connsiteX61" fmla="*/ 4222170 w 6095524"/>
              <a:gd name="connsiteY61" fmla="*/ 4479077 h 4616159"/>
              <a:gd name="connsiteX62" fmla="*/ 4175604 w 6095524"/>
              <a:gd name="connsiteY62" fmla="*/ 4495400 h 4616159"/>
              <a:gd name="connsiteX63" fmla="*/ 4156304 w 6095524"/>
              <a:gd name="connsiteY63" fmla="*/ 4499721 h 4616159"/>
              <a:gd name="connsiteX64" fmla="*/ 4139598 w 6095524"/>
              <a:gd name="connsiteY64" fmla="*/ 4507402 h 4616159"/>
              <a:gd name="connsiteX65" fmla="*/ 4121738 w 6095524"/>
              <a:gd name="connsiteY65" fmla="*/ 4519403 h 4616159"/>
              <a:gd name="connsiteX66" fmla="*/ 4074978 w 6095524"/>
              <a:gd name="connsiteY66" fmla="*/ 4548496 h 4616159"/>
              <a:gd name="connsiteX67" fmla="*/ 4004696 w 6095524"/>
              <a:gd name="connsiteY67" fmla="*/ 4543408 h 4616159"/>
              <a:gd name="connsiteX68" fmla="*/ 3964370 w 6095524"/>
              <a:gd name="connsiteY68" fmla="*/ 4543792 h 4616159"/>
              <a:gd name="connsiteX69" fmla="*/ 3927116 w 6095524"/>
              <a:gd name="connsiteY69" fmla="*/ 4538991 h 4616159"/>
              <a:gd name="connsiteX70" fmla="*/ 3915018 w 6095524"/>
              <a:gd name="connsiteY70" fmla="*/ 4527661 h 4616159"/>
              <a:gd name="connsiteX71" fmla="*/ 3864225 w 6095524"/>
              <a:gd name="connsiteY71" fmla="*/ 4558098 h 4616159"/>
              <a:gd name="connsiteX72" fmla="*/ 3846655 w 6095524"/>
              <a:gd name="connsiteY72" fmla="*/ 4584310 h 4616159"/>
              <a:gd name="connsiteX73" fmla="*/ 3812665 w 6095524"/>
              <a:gd name="connsiteY73" fmla="*/ 4611578 h 4616159"/>
              <a:gd name="connsiteX74" fmla="*/ 3745743 w 6095524"/>
              <a:gd name="connsiteY74" fmla="*/ 4602840 h 4616159"/>
              <a:gd name="connsiteX75" fmla="*/ 3708873 w 6095524"/>
              <a:gd name="connsiteY75" fmla="*/ 4583350 h 4616159"/>
              <a:gd name="connsiteX76" fmla="*/ 3685254 w 6095524"/>
              <a:gd name="connsiteY76" fmla="*/ 4582389 h 4616159"/>
              <a:gd name="connsiteX77" fmla="*/ 3643775 w 6095524"/>
              <a:gd name="connsiteY77" fmla="*/ 4610714 h 4616159"/>
              <a:gd name="connsiteX78" fmla="*/ 3627068 w 6095524"/>
              <a:gd name="connsiteY78" fmla="*/ 4613978 h 4616159"/>
              <a:gd name="connsiteX79" fmla="*/ 3598168 w 6095524"/>
              <a:gd name="connsiteY79" fmla="*/ 4615803 h 4616159"/>
              <a:gd name="connsiteX80" fmla="*/ 3571860 w 6095524"/>
              <a:gd name="connsiteY80" fmla="*/ 4606778 h 4616159"/>
              <a:gd name="connsiteX81" fmla="*/ 3509930 w 6095524"/>
              <a:gd name="connsiteY81" fmla="*/ 4562227 h 4616159"/>
              <a:gd name="connsiteX82" fmla="*/ 3499656 w 6095524"/>
              <a:gd name="connsiteY82" fmla="*/ 4557810 h 4616159"/>
              <a:gd name="connsiteX83" fmla="*/ 3481509 w 6095524"/>
              <a:gd name="connsiteY83" fmla="*/ 4554833 h 4616159"/>
              <a:gd name="connsiteX84" fmla="*/ 3410074 w 6095524"/>
              <a:gd name="connsiteY84" fmla="*/ 4518924 h 4616159"/>
              <a:gd name="connsiteX85" fmla="*/ 3394423 w 6095524"/>
              <a:gd name="connsiteY85" fmla="*/ 4519212 h 4616159"/>
              <a:gd name="connsiteX86" fmla="*/ 3368691 w 6095524"/>
              <a:gd name="connsiteY86" fmla="*/ 4522284 h 4616159"/>
              <a:gd name="connsiteX87" fmla="*/ 3340943 w 6095524"/>
              <a:gd name="connsiteY87" fmla="*/ 4516427 h 4616159"/>
              <a:gd name="connsiteX88" fmla="*/ 3320683 w 6095524"/>
              <a:gd name="connsiteY88" fmla="*/ 4512299 h 4616159"/>
              <a:gd name="connsiteX89" fmla="*/ 3263939 w 6095524"/>
              <a:gd name="connsiteY89" fmla="*/ 4524396 h 4616159"/>
              <a:gd name="connsiteX90" fmla="*/ 3216700 w 6095524"/>
              <a:gd name="connsiteY90" fmla="*/ 4536302 h 4616159"/>
              <a:gd name="connsiteX91" fmla="*/ 3210171 w 6095524"/>
              <a:gd name="connsiteY91" fmla="*/ 4534670 h 4616159"/>
              <a:gd name="connsiteX92" fmla="*/ 3147376 w 6095524"/>
              <a:gd name="connsiteY92" fmla="*/ 4524876 h 4616159"/>
              <a:gd name="connsiteX93" fmla="*/ 3119916 w 6095524"/>
              <a:gd name="connsiteY93" fmla="*/ 4511531 h 4616159"/>
              <a:gd name="connsiteX94" fmla="*/ 3082183 w 6095524"/>
              <a:gd name="connsiteY94" fmla="*/ 4499721 h 4616159"/>
              <a:gd name="connsiteX95" fmla="*/ 3040223 w 6095524"/>
              <a:gd name="connsiteY95" fmla="*/ 4485606 h 4616159"/>
              <a:gd name="connsiteX96" fmla="*/ 3009403 w 6095524"/>
              <a:gd name="connsiteY96" fmla="*/ 4478789 h 4616159"/>
              <a:gd name="connsiteX97" fmla="*/ 2963988 w 6095524"/>
              <a:gd name="connsiteY97" fmla="*/ 4483782 h 4616159"/>
              <a:gd name="connsiteX98" fmla="*/ 2954674 w 6095524"/>
              <a:gd name="connsiteY98" fmla="*/ 4487815 h 4616159"/>
              <a:gd name="connsiteX99" fmla="*/ 2865380 w 6095524"/>
              <a:gd name="connsiteY99" fmla="*/ 4518060 h 4616159"/>
              <a:gd name="connsiteX100" fmla="*/ 2805851 w 6095524"/>
              <a:gd name="connsiteY100" fmla="*/ 4518444 h 4616159"/>
              <a:gd name="connsiteX101" fmla="*/ 2786071 w 6095524"/>
              <a:gd name="connsiteY101" fmla="*/ 4513931 h 4616159"/>
              <a:gd name="connsiteX102" fmla="*/ 2749969 w 6095524"/>
              <a:gd name="connsiteY102" fmla="*/ 4493864 h 4616159"/>
              <a:gd name="connsiteX103" fmla="*/ 2734031 w 6095524"/>
              <a:gd name="connsiteY103" fmla="*/ 4490983 h 4616159"/>
              <a:gd name="connsiteX104" fmla="*/ 2705803 w 6095524"/>
              <a:gd name="connsiteY104" fmla="*/ 4489063 h 4616159"/>
              <a:gd name="connsiteX105" fmla="*/ 2644545 w 6095524"/>
              <a:gd name="connsiteY105" fmla="*/ 4490983 h 4616159"/>
              <a:gd name="connsiteX106" fmla="*/ 2564661 w 6095524"/>
              <a:gd name="connsiteY106" fmla="*/ 4482822 h 4616159"/>
              <a:gd name="connsiteX107" fmla="*/ 2532976 w 6095524"/>
              <a:gd name="connsiteY107" fmla="*/ 4485318 h 4616159"/>
              <a:gd name="connsiteX108" fmla="*/ 2498795 w 6095524"/>
              <a:gd name="connsiteY108" fmla="*/ 4489639 h 4616159"/>
              <a:gd name="connsiteX109" fmla="*/ 2488808 w 6095524"/>
              <a:gd name="connsiteY109" fmla="*/ 4489447 h 4616159"/>
              <a:gd name="connsiteX110" fmla="*/ 2436289 w 6095524"/>
              <a:gd name="connsiteY110" fmla="*/ 4479270 h 4616159"/>
              <a:gd name="connsiteX111" fmla="*/ 2424286 w 6095524"/>
              <a:gd name="connsiteY111" fmla="*/ 4472452 h 4616159"/>
              <a:gd name="connsiteX112" fmla="*/ 2392985 w 6095524"/>
              <a:gd name="connsiteY112" fmla="*/ 4475236 h 4616159"/>
              <a:gd name="connsiteX113" fmla="*/ 2365142 w 6095524"/>
              <a:gd name="connsiteY113" fmla="*/ 4486374 h 4616159"/>
              <a:gd name="connsiteX114" fmla="*/ 2205468 w 6095524"/>
              <a:gd name="connsiteY114" fmla="*/ 4510379 h 4616159"/>
              <a:gd name="connsiteX115" fmla="*/ 2109453 w 6095524"/>
              <a:gd name="connsiteY115" fmla="*/ 4510763 h 4616159"/>
              <a:gd name="connsiteX116" fmla="*/ 2042242 w 6095524"/>
              <a:gd name="connsiteY116" fmla="*/ 4521324 h 4616159"/>
              <a:gd name="connsiteX117" fmla="*/ 2031105 w 6095524"/>
              <a:gd name="connsiteY117" fmla="*/ 4532462 h 4616159"/>
              <a:gd name="connsiteX118" fmla="*/ 1990106 w 6095524"/>
              <a:gd name="connsiteY118" fmla="*/ 4544272 h 4616159"/>
              <a:gd name="connsiteX119" fmla="*/ 1951123 w 6095524"/>
              <a:gd name="connsiteY119" fmla="*/ 4519883 h 4616159"/>
              <a:gd name="connsiteX120" fmla="*/ 1902252 w 6095524"/>
              <a:gd name="connsiteY120" fmla="*/ 4483013 h 4616159"/>
              <a:gd name="connsiteX121" fmla="*/ 1875656 w 6095524"/>
              <a:gd name="connsiteY121" fmla="*/ 4482726 h 4616159"/>
              <a:gd name="connsiteX122" fmla="*/ 1820831 w 6095524"/>
              <a:gd name="connsiteY122" fmla="*/ 4475525 h 4616159"/>
              <a:gd name="connsiteX123" fmla="*/ 1782809 w 6095524"/>
              <a:gd name="connsiteY123" fmla="*/ 4463235 h 4616159"/>
              <a:gd name="connsiteX124" fmla="*/ 1729521 w 6095524"/>
              <a:gd name="connsiteY124" fmla="*/ 4448641 h 4616159"/>
              <a:gd name="connsiteX125" fmla="*/ 1709646 w 6095524"/>
              <a:gd name="connsiteY125" fmla="*/ 4440959 h 4616159"/>
              <a:gd name="connsiteX126" fmla="*/ 1662118 w 6095524"/>
              <a:gd name="connsiteY126" fmla="*/ 4429533 h 4616159"/>
              <a:gd name="connsiteX127" fmla="*/ 1622751 w 6095524"/>
              <a:gd name="connsiteY127" fmla="*/ 4422045 h 4616159"/>
              <a:gd name="connsiteX128" fmla="*/ 1590971 w 6095524"/>
              <a:gd name="connsiteY128" fmla="*/ 4398617 h 4616159"/>
              <a:gd name="connsiteX129" fmla="*/ 1580793 w 6095524"/>
              <a:gd name="connsiteY129" fmla="*/ 4386518 h 4616159"/>
              <a:gd name="connsiteX130" fmla="*/ 1572344 w 6095524"/>
              <a:gd name="connsiteY130" fmla="*/ 4378741 h 4616159"/>
              <a:gd name="connsiteX131" fmla="*/ 1534898 w 6095524"/>
              <a:gd name="connsiteY131" fmla="*/ 4333134 h 4616159"/>
              <a:gd name="connsiteX132" fmla="*/ 1530674 w 6095524"/>
              <a:gd name="connsiteY132" fmla="*/ 4329293 h 4616159"/>
              <a:gd name="connsiteX133" fmla="*/ 1479978 w 6095524"/>
              <a:gd name="connsiteY133" fmla="*/ 4308266 h 4616159"/>
              <a:gd name="connsiteX134" fmla="*/ 1462118 w 6095524"/>
              <a:gd name="connsiteY134" fmla="*/ 4296841 h 4616159"/>
              <a:gd name="connsiteX135" fmla="*/ 1425441 w 6095524"/>
              <a:gd name="connsiteY135" fmla="*/ 4268324 h 4616159"/>
              <a:gd name="connsiteX136" fmla="*/ 1410942 w 6095524"/>
              <a:gd name="connsiteY136" fmla="*/ 4267364 h 4616159"/>
              <a:gd name="connsiteX137" fmla="*/ 1357558 w 6095524"/>
              <a:gd name="connsiteY137" fmla="*/ 4284454 h 4616159"/>
              <a:gd name="connsiteX138" fmla="*/ 1330481 w 6095524"/>
              <a:gd name="connsiteY138" fmla="*/ 4303754 h 4616159"/>
              <a:gd name="connsiteX139" fmla="*/ 1321072 w 6095524"/>
              <a:gd name="connsiteY139" fmla="*/ 4311435 h 4616159"/>
              <a:gd name="connsiteX140" fmla="*/ 1254630 w 6095524"/>
              <a:gd name="connsiteY140" fmla="*/ 4303177 h 4616159"/>
              <a:gd name="connsiteX141" fmla="*/ 1236099 w 6095524"/>
              <a:gd name="connsiteY141" fmla="*/ 4301353 h 4616159"/>
              <a:gd name="connsiteX142" fmla="*/ 1172536 w 6095524"/>
              <a:gd name="connsiteY142" fmla="*/ 4292135 h 4616159"/>
              <a:gd name="connsiteX143" fmla="*/ 1159383 w 6095524"/>
              <a:gd name="connsiteY143" fmla="*/ 4294344 h 4616159"/>
              <a:gd name="connsiteX144" fmla="*/ 1073737 w 6095524"/>
              <a:gd name="connsiteY144" fmla="*/ 4296168 h 4616159"/>
              <a:gd name="connsiteX145" fmla="*/ 1067784 w 6095524"/>
              <a:gd name="connsiteY145" fmla="*/ 4290887 h 4616159"/>
              <a:gd name="connsiteX146" fmla="*/ 1037059 w 6095524"/>
              <a:gd name="connsiteY146" fmla="*/ 4275237 h 4616159"/>
              <a:gd name="connsiteX147" fmla="*/ 996061 w 6095524"/>
              <a:gd name="connsiteY147" fmla="*/ 4271205 h 4616159"/>
              <a:gd name="connsiteX148" fmla="*/ 988571 w 6095524"/>
              <a:gd name="connsiteY148" fmla="*/ 4272645 h 4616159"/>
              <a:gd name="connsiteX149" fmla="*/ 960919 w 6095524"/>
              <a:gd name="connsiteY149" fmla="*/ 4282342 h 4616159"/>
              <a:gd name="connsiteX150" fmla="*/ 898797 w 6095524"/>
              <a:gd name="connsiteY150" fmla="*/ 4291367 h 4616159"/>
              <a:gd name="connsiteX151" fmla="*/ 886700 w 6095524"/>
              <a:gd name="connsiteY151" fmla="*/ 4294632 h 4616159"/>
              <a:gd name="connsiteX152" fmla="*/ 864904 w 6095524"/>
              <a:gd name="connsiteY152" fmla="*/ 4299721 h 4616159"/>
              <a:gd name="connsiteX153" fmla="*/ 805854 w 6095524"/>
              <a:gd name="connsiteY153" fmla="*/ 4303082 h 4616159"/>
              <a:gd name="connsiteX154" fmla="*/ 777242 w 6095524"/>
              <a:gd name="connsiteY154" fmla="*/ 4298089 h 4616159"/>
              <a:gd name="connsiteX155" fmla="*/ 764472 w 6095524"/>
              <a:gd name="connsiteY155" fmla="*/ 4298377 h 4616159"/>
              <a:gd name="connsiteX156" fmla="*/ 721842 w 6095524"/>
              <a:gd name="connsiteY156" fmla="*/ 4311147 h 4616159"/>
              <a:gd name="connsiteX157" fmla="*/ 617280 w 6095524"/>
              <a:gd name="connsiteY157" fmla="*/ 4302986 h 4616159"/>
              <a:gd name="connsiteX158" fmla="*/ 584251 w 6095524"/>
              <a:gd name="connsiteY158" fmla="*/ 4296073 h 4616159"/>
              <a:gd name="connsiteX159" fmla="*/ 566681 w 6095524"/>
              <a:gd name="connsiteY159" fmla="*/ 4295112 h 4616159"/>
              <a:gd name="connsiteX160" fmla="*/ 542101 w 6095524"/>
              <a:gd name="connsiteY160" fmla="*/ 4304809 h 4616159"/>
              <a:gd name="connsiteX161" fmla="*/ 497262 w 6095524"/>
              <a:gd name="connsiteY161" fmla="*/ 4306634 h 4616159"/>
              <a:gd name="connsiteX162" fmla="*/ 433988 w 6095524"/>
              <a:gd name="connsiteY162" fmla="*/ 4305193 h 4616159"/>
              <a:gd name="connsiteX163" fmla="*/ 382619 w 6095524"/>
              <a:gd name="connsiteY163" fmla="*/ 4319499 h 4616159"/>
              <a:gd name="connsiteX164" fmla="*/ 364761 w 6095524"/>
              <a:gd name="connsiteY164" fmla="*/ 4337647 h 4616159"/>
              <a:gd name="connsiteX165" fmla="*/ 326355 w 6095524"/>
              <a:gd name="connsiteY165" fmla="*/ 4341295 h 4616159"/>
              <a:gd name="connsiteX166" fmla="*/ 278539 w 6095524"/>
              <a:gd name="connsiteY166" fmla="*/ 4315083 h 4616159"/>
              <a:gd name="connsiteX167" fmla="*/ 273066 w 6095524"/>
              <a:gd name="connsiteY167" fmla="*/ 4315947 h 4616159"/>
              <a:gd name="connsiteX168" fmla="*/ 189053 w 6095524"/>
              <a:gd name="connsiteY168" fmla="*/ 4328814 h 4616159"/>
              <a:gd name="connsiteX169" fmla="*/ 137877 w 6095524"/>
              <a:gd name="connsiteY169" fmla="*/ 4340047 h 4616159"/>
              <a:gd name="connsiteX170" fmla="*/ 133077 w 6095524"/>
              <a:gd name="connsiteY170" fmla="*/ 4344752 h 4616159"/>
              <a:gd name="connsiteX171" fmla="*/ 85356 w 6095524"/>
              <a:gd name="connsiteY171" fmla="*/ 4356082 h 4616159"/>
              <a:gd name="connsiteX172" fmla="*/ 45030 w 6095524"/>
              <a:gd name="connsiteY172" fmla="*/ 4346096 h 4616159"/>
              <a:gd name="connsiteX173" fmla="*/ 17282 w 6095524"/>
              <a:gd name="connsiteY173" fmla="*/ 4339951 h 4616159"/>
              <a:gd name="connsiteX174" fmla="*/ 0 w 6095524"/>
              <a:gd name="connsiteY174" fmla="*/ 4338332 h 46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95524" h="4616159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81792" y="3305388"/>
                </a:lnTo>
                <a:cubicBezTo>
                  <a:pt x="6067486" y="3313549"/>
                  <a:pt x="6051452" y="3319502"/>
                  <a:pt x="6039258" y="3329967"/>
                </a:cubicBezTo>
                <a:cubicBezTo>
                  <a:pt x="6029656" y="3338225"/>
                  <a:pt x="6023414" y="3351283"/>
                  <a:pt x="6017942" y="3363285"/>
                </a:cubicBezTo>
                <a:cubicBezTo>
                  <a:pt x="6006708" y="3387865"/>
                  <a:pt x="5987600" y="3405148"/>
                  <a:pt x="5968302" y="3422719"/>
                </a:cubicBezTo>
                <a:cubicBezTo>
                  <a:pt x="5960716" y="3429535"/>
                  <a:pt x="5954668" y="3438081"/>
                  <a:pt x="5947467" y="3445378"/>
                </a:cubicBezTo>
                <a:cubicBezTo>
                  <a:pt x="5944106" y="3448738"/>
                  <a:pt x="5940073" y="3452291"/>
                  <a:pt x="5935657" y="3453828"/>
                </a:cubicBezTo>
                <a:cubicBezTo>
                  <a:pt x="5921830" y="3458819"/>
                  <a:pt x="5913958" y="3468421"/>
                  <a:pt x="5908676" y="3481672"/>
                </a:cubicBezTo>
                <a:cubicBezTo>
                  <a:pt x="5906180" y="3487816"/>
                  <a:pt x="5900707" y="3493193"/>
                  <a:pt x="5895618" y="3497898"/>
                </a:cubicBezTo>
                <a:cubicBezTo>
                  <a:pt x="5878239" y="3513741"/>
                  <a:pt x="5859804" y="3528143"/>
                  <a:pt x="5853084" y="3552627"/>
                </a:cubicBezTo>
                <a:cubicBezTo>
                  <a:pt x="5851452" y="3558676"/>
                  <a:pt x="5843770" y="3564533"/>
                  <a:pt x="5837528" y="3567510"/>
                </a:cubicBezTo>
                <a:cubicBezTo>
                  <a:pt x="5827159" y="3572502"/>
                  <a:pt x="5816406" y="3574998"/>
                  <a:pt x="5811221" y="3587576"/>
                </a:cubicBezTo>
                <a:cubicBezTo>
                  <a:pt x="5809494" y="3591801"/>
                  <a:pt x="5801427" y="3594394"/>
                  <a:pt x="5795763" y="3595738"/>
                </a:cubicBezTo>
                <a:cubicBezTo>
                  <a:pt x="5778768" y="3599866"/>
                  <a:pt x="5769550" y="3607259"/>
                  <a:pt x="5768494" y="3624638"/>
                </a:cubicBezTo>
                <a:cubicBezTo>
                  <a:pt x="5766574" y="3656131"/>
                  <a:pt x="5746603" y="3675718"/>
                  <a:pt x="5725000" y="3694153"/>
                </a:cubicBezTo>
                <a:cubicBezTo>
                  <a:pt x="5709636" y="3707307"/>
                  <a:pt x="5691971" y="3717677"/>
                  <a:pt x="5676896" y="3731023"/>
                </a:cubicBezTo>
                <a:cubicBezTo>
                  <a:pt x="5669598" y="3737552"/>
                  <a:pt x="5664318" y="3747441"/>
                  <a:pt x="5660477" y="3756755"/>
                </a:cubicBezTo>
                <a:cubicBezTo>
                  <a:pt x="5654428" y="3771542"/>
                  <a:pt x="5644827" y="3781047"/>
                  <a:pt x="5629944" y="3787288"/>
                </a:cubicBezTo>
                <a:cubicBezTo>
                  <a:pt x="5616118" y="3793049"/>
                  <a:pt x="5603732" y="3802362"/>
                  <a:pt x="5590194" y="3809084"/>
                </a:cubicBezTo>
                <a:cubicBezTo>
                  <a:pt x="5577616" y="3815420"/>
                  <a:pt x="5564270" y="3820221"/>
                  <a:pt x="5551404" y="3825886"/>
                </a:cubicBezTo>
                <a:cubicBezTo>
                  <a:pt x="5543051" y="3829535"/>
                  <a:pt x="5534025" y="3832319"/>
                  <a:pt x="5527016" y="3837600"/>
                </a:cubicBezTo>
                <a:cubicBezTo>
                  <a:pt x="5513862" y="3847490"/>
                  <a:pt x="5500324" y="3850274"/>
                  <a:pt x="5483904" y="3848354"/>
                </a:cubicBezTo>
                <a:cubicBezTo>
                  <a:pt x="5472192" y="3847009"/>
                  <a:pt x="5459518" y="3849122"/>
                  <a:pt x="5447996" y="3852194"/>
                </a:cubicBezTo>
                <a:cubicBezTo>
                  <a:pt x="5434170" y="3855842"/>
                  <a:pt x="5420920" y="3858243"/>
                  <a:pt x="5406230" y="3857187"/>
                </a:cubicBezTo>
                <a:cubicBezTo>
                  <a:pt x="5386066" y="3855747"/>
                  <a:pt x="5367344" y="3861316"/>
                  <a:pt x="5350732" y="3874661"/>
                </a:cubicBezTo>
                <a:cubicBezTo>
                  <a:pt x="5332874" y="3888872"/>
                  <a:pt x="5313767" y="3901546"/>
                  <a:pt x="5294564" y="3913836"/>
                </a:cubicBezTo>
                <a:cubicBezTo>
                  <a:pt x="5289091" y="3917389"/>
                  <a:pt x="5281026" y="3919308"/>
                  <a:pt x="5274688" y="3918444"/>
                </a:cubicBezTo>
                <a:cubicBezTo>
                  <a:pt x="5254333" y="3915564"/>
                  <a:pt x="5233210" y="3913644"/>
                  <a:pt x="5214200" y="3906443"/>
                </a:cubicBezTo>
                <a:cubicBezTo>
                  <a:pt x="5185106" y="3895401"/>
                  <a:pt x="5156206" y="3888584"/>
                  <a:pt x="5125577" y="3894153"/>
                </a:cubicBezTo>
                <a:cubicBezTo>
                  <a:pt x="5117512" y="3895593"/>
                  <a:pt x="5109158" y="3900586"/>
                  <a:pt x="5103206" y="3906347"/>
                </a:cubicBezTo>
                <a:cubicBezTo>
                  <a:pt x="5092548" y="3916621"/>
                  <a:pt x="5082178" y="3925837"/>
                  <a:pt x="5067104" y="3929582"/>
                </a:cubicBezTo>
                <a:cubicBezTo>
                  <a:pt x="5053470" y="3932943"/>
                  <a:pt x="5043100" y="3955027"/>
                  <a:pt x="5047036" y="3971541"/>
                </a:cubicBezTo>
                <a:cubicBezTo>
                  <a:pt x="5051454" y="3990168"/>
                  <a:pt x="5047324" y="4005242"/>
                  <a:pt x="5033978" y="4018877"/>
                </a:cubicBezTo>
                <a:cubicBezTo>
                  <a:pt x="5028506" y="4024349"/>
                  <a:pt x="5025914" y="4032510"/>
                  <a:pt x="5020921" y="4038655"/>
                </a:cubicBezTo>
                <a:cubicBezTo>
                  <a:pt x="5016792" y="4043745"/>
                  <a:pt x="5011800" y="4049217"/>
                  <a:pt x="5006038" y="4051713"/>
                </a:cubicBezTo>
                <a:cubicBezTo>
                  <a:pt x="4995764" y="4056226"/>
                  <a:pt x="4989140" y="4062275"/>
                  <a:pt x="4985588" y="4073221"/>
                </a:cubicBezTo>
                <a:cubicBezTo>
                  <a:pt x="4980498" y="4089160"/>
                  <a:pt x="4973778" y="4104618"/>
                  <a:pt x="4968112" y="4120364"/>
                </a:cubicBezTo>
                <a:cubicBezTo>
                  <a:pt x="4964752" y="4129486"/>
                  <a:pt x="4958510" y="4134575"/>
                  <a:pt x="4949196" y="4137071"/>
                </a:cubicBezTo>
                <a:cubicBezTo>
                  <a:pt x="4943820" y="4138608"/>
                  <a:pt x="4936810" y="4139760"/>
                  <a:pt x="4933738" y="4143601"/>
                </a:cubicBezTo>
                <a:cubicBezTo>
                  <a:pt x="4917032" y="4164531"/>
                  <a:pt x="4892932" y="4166068"/>
                  <a:pt x="4869600" y="4170004"/>
                </a:cubicBezTo>
                <a:cubicBezTo>
                  <a:pt x="4866912" y="4170485"/>
                  <a:pt x="4864223" y="4170772"/>
                  <a:pt x="4861536" y="4170772"/>
                </a:cubicBezTo>
                <a:cubicBezTo>
                  <a:pt x="4828698" y="4170485"/>
                  <a:pt x="4798837" y="4181814"/>
                  <a:pt x="4768977" y="4193720"/>
                </a:cubicBezTo>
                <a:cubicBezTo>
                  <a:pt x="4761104" y="4196888"/>
                  <a:pt x="4752174" y="4197945"/>
                  <a:pt x="4743532" y="4199193"/>
                </a:cubicBezTo>
                <a:cubicBezTo>
                  <a:pt x="4720970" y="4202553"/>
                  <a:pt x="4697254" y="4201881"/>
                  <a:pt x="4677378" y="4215611"/>
                </a:cubicBezTo>
                <a:cubicBezTo>
                  <a:pt x="4661728" y="4226365"/>
                  <a:pt x="4648478" y="4239616"/>
                  <a:pt x="4642908" y="4258626"/>
                </a:cubicBezTo>
                <a:cubicBezTo>
                  <a:pt x="4639164" y="4271396"/>
                  <a:pt x="4631675" y="4279558"/>
                  <a:pt x="4619192" y="4284647"/>
                </a:cubicBezTo>
                <a:cubicBezTo>
                  <a:pt x="4608439" y="4289063"/>
                  <a:pt x="4598838" y="4296168"/>
                  <a:pt x="4588468" y="4301450"/>
                </a:cubicBezTo>
                <a:cubicBezTo>
                  <a:pt x="4582995" y="4304234"/>
                  <a:pt x="4576754" y="4307690"/>
                  <a:pt x="4570898" y="4307690"/>
                </a:cubicBezTo>
                <a:cubicBezTo>
                  <a:pt x="4555247" y="4307690"/>
                  <a:pt x="4539309" y="4307114"/>
                  <a:pt x="4523946" y="4304522"/>
                </a:cubicBezTo>
                <a:cubicBezTo>
                  <a:pt x="4516266" y="4303177"/>
                  <a:pt x="4508680" y="4297705"/>
                  <a:pt x="4502535" y="4292424"/>
                </a:cubicBezTo>
                <a:cubicBezTo>
                  <a:pt x="4496198" y="4286855"/>
                  <a:pt x="4490245" y="4284166"/>
                  <a:pt x="4483140" y="4288967"/>
                </a:cubicBezTo>
                <a:cubicBezTo>
                  <a:pt x="4465474" y="4300969"/>
                  <a:pt x="4447998" y="4313163"/>
                  <a:pt x="4430812" y="4325837"/>
                </a:cubicBezTo>
                <a:cubicBezTo>
                  <a:pt x="4427834" y="4328045"/>
                  <a:pt x="4426491" y="4332942"/>
                  <a:pt x="4425050" y="4336783"/>
                </a:cubicBezTo>
                <a:cubicBezTo>
                  <a:pt x="4418329" y="4354737"/>
                  <a:pt x="4412472" y="4372981"/>
                  <a:pt x="4404984" y="4390647"/>
                </a:cubicBezTo>
                <a:cubicBezTo>
                  <a:pt x="4402391" y="4396697"/>
                  <a:pt x="4396054" y="4401305"/>
                  <a:pt x="4391157" y="4406298"/>
                </a:cubicBezTo>
                <a:cubicBezTo>
                  <a:pt x="4389621" y="4407930"/>
                  <a:pt x="4386452" y="4408218"/>
                  <a:pt x="4385396" y="4409946"/>
                </a:cubicBezTo>
                <a:cubicBezTo>
                  <a:pt x="4376083" y="4425885"/>
                  <a:pt x="4359472" y="4427997"/>
                  <a:pt x="4344206" y="4433758"/>
                </a:cubicBezTo>
                <a:cubicBezTo>
                  <a:pt x="4331147" y="4438655"/>
                  <a:pt x="4317321" y="4442303"/>
                  <a:pt x="4305128" y="4447584"/>
                </a:cubicBezTo>
                <a:cubicBezTo>
                  <a:pt x="4286212" y="4455842"/>
                  <a:pt x="4268738" y="4462755"/>
                  <a:pt x="4247710" y="4463042"/>
                </a:cubicBezTo>
                <a:cubicBezTo>
                  <a:pt x="4239069" y="4463139"/>
                  <a:pt x="4228988" y="4471876"/>
                  <a:pt x="4222170" y="4479077"/>
                </a:cubicBezTo>
                <a:cubicBezTo>
                  <a:pt x="4209016" y="4492999"/>
                  <a:pt x="4194230" y="4497896"/>
                  <a:pt x="4175604" y="4495400"/>
                </a:cubicBezTo>
                <a:cubicBezTo>
                  <a:pt x="4169458" y="4494535"/>
                  <a:pt x="4162544" y="4497608"/>
                  <a:pt x="4156304" y="4499721"/>
                </a:cubicBezTo>
                <a:cubicBezTo>
                  <a:pt x="4150447" y="4501641"/>
                  <a:pt x="4144878" y="4504425"/>
                  <a:pt x="4139598" y="4507402"/>
                </a:cubicBezTo>
                <a:cubicBezTo>
                  <a:pt x="4133260" y="4511050"/>
                  <a:pt x="4125290" y="4513835"/>
                  <a:pt x="4121738" y="4519403"/>
                </a:cubicBezTo>
                <a:cubicBezTo>
                  <a:pt x="4110505" y="4536782"/>
                  <a:pt x="4092166" y="4544367"/>
                  <a:pt x="4074978" y="4548496"/>
                </a:cubicBezTo>
                <a:cubicBezTo>
                  <a:pt x="4052223" y="4554065"/>
                  <a:pt x="4027164" y="4557234"/>
                  <a:pt x="4004696" y="4543408"/>
                </a:cubicBezTo>
                <a:cubicBezTo>
                  <a:pt x="3991254" y="4535054"/>
                  <a:pt x="3978388" y="4533038"/>
                  <a:pt x="3964370" y="4543792"/>
                </a:cubicBezTo>
                <a:cubicBezTo>
                  <a:pt x="3954863" y="4551185"/>
                  <a:pt x="3936141" y="4547536"/>
                  <a:pt x="3927116" y="4538991"/>
                </a:cubicBezTo>
                <a:cubicBezTo>
                  <a:pt x="3923851" y="4535918"/>
                  <a:pt x="3920490" y="4532846"/>
                  <a:pt x="3915018" y="4527661"/>
                </a:cubicBezTo>
                <a:cubicBezTo>
                  <a:pt x="3905128" y="4551185"/>
                  <a:pt x="3884293" y="4553297"/>
                  <a:pt x="3864225" y="4558098"/>
                </a:cubicBezTo>
                <a:cubicBezTo>
                  <a:pt x="3851936" y="4561074"/>
                  <a:pt x="3848959" y="4573172"/>
                  <a:pt x="3846655" y="4584310"/>
                </a:cubicBezTo>
                <a:cubicBezTo>
                  <a:pt x="3842622" y="4604377"/>
                  <a:pt x="3832924" y="4613210"/>
                  <a:pt x="3812665" y="4611578"/>
                </a:cubicBezTo>
                <a:cubicBezTo>
                  <a:pt x="3790294" y="4609753"/>
                  <a:pt x="3767922" y="4606585"/>
                  <a:pt x="3745743" y="4602840"/>
                </a:cubicBezTo>
                <a:cubicBezTo>
                  <a:pt x="3731725" y="4600440"/>
                  <a:pt x="3719051" y="4594584"/>
                  <a:pt x="3708873" y="4583350"/>
                </a:cubicBezTo>
                <a:cubicBezTo>
                  <a:pt x="3698984" y="4572404"/>
                  <a:pt x="3696680" y="4573652"/>
                  <a:pt x="3685254" y="4582389"/>
                </a:cubicBezTo>
                <a:cubicBezTo>
                  <a:pt x="3671907" y="4592568"/>
                  <a:pt x="3658081" y="4601976"/>
                  <a:pt x="3643775" y="4610714"/>
                </a:cubicBezTo>
                <a:cubicBezTo>
                  <a:pt x="3639262" y="4613498"/>
                  <a:pt x="3632733" y="4613403"/>
                  <a:pt x="3627068" y="4613978"/>
                </a:cubicBezTo>
                <a:cubicBezTo>
                  <a:pt x="3617466" y="4615035"/>
                  <a:pt x="3607577" y="4616955"/>
                  <a:pt x="3598168" y="4615803"/>
                </a:cubicBezTo>
                <a:cubicBezTo>
                  <a:pt x="3589143" y="4614650"/>
                  <a:pt x="3580213" y="4610714"/>
                  <a:pt x="3571860" y="4606778"/>
                </a:cubicBezTo>
                <a:cubicBezTo>
                  <a:pt x="3548528" y="4595736"/>
                  <a:pt x="3527116" y="4582005"/>
                  <a:pt x="3509930" y="4562227"/>
                </a:cubicBezTo>
                <a:cubicBezTo>
                  <a:pt x="3507722" y="4559634"/>
                  <a:pt x="3503305" y="4558673"/>
                  <a:pt x="3499656" y="4557810"/>
                </a:cubicBezTo>
                <a:cubicBezTo>
                  <a:pt x="3493703" y="4556369"/>
                  <a:pt x="3487558" y="4555025"/>
                  <a:pt x="3481509" y="4554833"/>
                </a:cubicBezTo>
                <a:cubicBezTo>
                  <a:pt x="3452129" y="4553873"/>
                  <a:pt x="3429085" y="4540431"/>
                  <a:pt x="3410074" y="4518924"/>
                </a:cubicBezTo>
                <a:cubicBezTo>
                  <a:pt x="3404601" y="4512779"/>
                  <a:pt x="3400376" y="4512106"/>
                  <a:pt x="3394423" y="4519212"/>
                </a:cubicBezTo>
                <a:cubicBezTo>
                  <a:pt x="3387511" y="4527469"/>
                  <a:pt x="3377621" y="4524205"/>
                  <a:pt x="3368691" y="4522284"/>
                </a:cubicBezTo>
                <a:cubicBezTo>
                  <a:pt x="3359474" y="4520364"/>
                  <a:pt x="3350160" y="4518347"/>
                  <a:pt x="3340943" y="4516427"/>
                </a:cubicBezTo>
                <a:cubicBezTo>
                  <a:pt x="3334126" y="4515083"/>
                  <a:pt x="3327405" y="4513931"/>
                  <a:pt x="3320683" y="4512299"/>
                </a:cubicBezTo>
                <a:cubicBezTo>
                  <a:pt x="3299752" y="4507209"/>
                  <a:pt x="3280934" y="4508746"/>
                  <a:pt x="3263939" y="4524396"/>
                </a:cubicBezTo>
                <a:cubicBezTo>
                  <a:pt x="3250977" y="4536398"/>
                  <a:pt x="3234366" y="4539951"/>
                  <a:pt x="3216700" y="4536302"/>
                </a:cubicBezTo>
                <a:cubicBezTo>
                  <a:pt x="3214491" y="4535822"/>
                  <a:pt x="3211707" y="4533902"/>
                  <a:pt x="3210171" y="4534670"/>
                </a:cubicBezTo>
                <a:cubicBezTo>
                  <a:pt x="3187031" y="4545904"/>
                  <a:pt x="3168692" y="4526124"/>
                  <a:pt x="3147376" y="4524876"/>
                </a:cubicBezTo>
                <a:cubicBezTo>
                  <a:pt x="3137967" y="4524300"/>
                  <a:pt x="3128366" y="4517195"/>
                  <a:pt x="3119916" y="4511531"/>
                </a:cubicBezTo>
                <a:cubicBezTo>
                  <a:pt x="3108298" y="4503753"/>
                  <a:pt x="3097928" y="4496264"/>
                  <a:pt x="3082183" y="4499721"/>
                </a:cubicBezTo>
                <a:cubicBezTo>
                  <a:pt x="3066436" y="4503273"/>
                  <a:pt x="3052034" y="4496744"/>
                  <a:pt x="3040223" y="4485606"/>
                </a:cubicBezTo>
                <a:cubicBezTo>
                  <a:pt x="3031199" y="4477157"/>
                  <a:pt x="3021309" y="4476389"/>
                  <a:pt x="3009403" y="4478789"/>
                </a:cubicBezTo>
                <a:cubicBezTo>
                  <a:pt x="2994520" y="4481765"/>
                  <a:pt x="2979062" y="4481958"/>
                  <a:pt x="2963988" y="4483782"/>
                </a:cubicBezTo>
                <a:cubicBezTo>
                  <a:pt x="2960723" y="4484166"/>
                  <a:pt x="2956595" y="4485510"/>
                  <a:pt x="2954674" y="4487815"/>
                </a:cubicBezTo>
                <a:cubicBezTo>
                  <a:pt x="2931150" y="4516427"/>
                  <a:pt x="2898025" y="4516715"/>
                  <a:pt x="2865380" y="4518060"/>
                </a:cubicBezTo>
                <a:cubicBezTo>
                  <a:pt x="2845601" y="4518924"/>
                  <a:pt x="2825726" y="4518924"/>
                  <a:pt x="2805851" y="4518444"/>
                </a:cubicBezTo>
                <a:cubicBezTo>
                  <a:pt x="2799129" y="4518347"/>
                  <a:pt x="2792024" y="4516811"/>
                  <a:pt x="2786071" y="4513931"/>
                </a:cubicBezTo>
                <a:cubicBezTo>
                  <a:pt x="2773685" y="4507882"/>
                  <a:pt x="2762260" y="4500009"/>
                  <a:pt x="2749969" y="4493864"/>
                </a:cubicBezTo>
                <a:cubicBezTo>
                  <a:pt x="2745362" y="4491463"/>
                  <a:pt x="2739408" y="4491367"/>
                  <a:pt x="2734031" y="4490983"/>
                </a:cubicBezTo>
                <a:cubicBezTo>
                  <a:pt x="2724526" y="4490215"/>
                  <a:pt x="2713964" y="4492519"/>
                  <a:pt x="2705803" y="4489063"/>
                </a:cubicBezTo>
                <a:cubicBezTo>
                  <a:pt x="2684583" y="4480133"/>
                  <a:pt x="2664708" y="4482150"/>
                  <a:pt x="2644545" y="4490983"/>
                </a:cubicBezTo>
                <a:cubicBezTo>
                  <a:pt x="2616316" y="4503369"/>
                  <a:pt x="2589625" y="4502409"/>
                  <a:pt x="2564661" y="4482822"/>
                </a:cubicBezTo>
                <a:cubicBezTo>
                  <a:pt x="2553427" y="4473989"/>
                  <a:pt x="2542481" y="4478213"/>
                  <a:pt x="2532976" y="4485318"/>
                </a:cubicBezTo>
                <a:cubicBezTo>
                  <a:pt x="2522030" y="4493576"/>
                  <a:pt x="2511372" y="4495687"/>
                  <a:pt x="2498795" y="4489639"/>
                </a:cubicBezTo>
                <a:cubicBezTo>
                  <a:pt x="2496009" y="4488295"/>
                  <a:pt x="2492073" y="4488967"/>
                  <a:pt x="2488808" y="4489447"/>
                </a:cubicBezTo>
                <a:cubicBezTo>
                  <a:pt x="2470182" y="4491847"/>
                  <a:pt x="2451458" y="4495880"/>
                  <a:pt x="2436289" y="4479270"/>
                </a:cubicBezTo>
                <a:cubicBezTo>
                  <a:pt x="2433312" y="4476005"/>
                  <a:pt x="2428319" y="4474661"/>
                  <a:pt x="2424286" y="4472452"/>
                </a:cubicBezTo>
                <a:cubicBezTo>
                  <a:pt x="2407387" y="4463426"/>
                  <a:pt x="2408060" y="4464291"/>
                  <a:pt x="2392985" y="4475236"/>
                </a:cubicBezTo>
                <a:cubicBezTo>
                  <a:pt x="2385112" y="4480997"/>
                  <a:pt x="2374262" y="4486854"/>
                  <a:pt x="2365142" y="4486374"/>
                </a:cubicBezTo>
                <a:cubicBezTo>
                  <a:pt x="2310124" y="4483494"/>
                  <a:pt x="2257796" y="4497320"/>
                  <a:pt x="2205468" y="4510379"/>
                </a:cubicBezTo>
                <a:cubicBezTo>
                  <a:pt x="2173207" y="4518444"/>
                  <a:pt x="2141714" y="4518924"/>
                  <a:pt x="2109453" y="4510763"/>
                </a:cubicBezTo>
                <a:cubicBezTo>
                  <a:pt x="2086121" y="4504809"/>
                  <a:pt x="2064037" y="4514603"/>
                  <a:pt x="2042242" y="4521324"/>
                </a:cubicBezTo>
                <a:cubicBezTo>
                  <a:pt x="2037729" y="4522667"/>
                  <a:pt x="2033505" y="4527949"/>
                  <a:pt x="2031105" y="4532462"/>
                </a:cubicBezTo>
                <a:cubicBezTo>
                  <a:pt x="2022463" y="4548401"/>
                  <a:pt x="2008157" y="4550896"/>
                  <a:pt x="1990106" y="4544272"/>
                </a:cubicBezTo>
                <a:cubicBezTo>
                  <a:pt x="1975800" y="4539086"/>
                  <a:pt x="1962742" y="4532173"/>
                  <a:pt x="1951123" y="4519883"/>
                </a:cubicBezTo>
                <a:cubicBezTo>
                  <a:pt x="1937490" y="4505481"/>
                  <a:pt x="1923375" y="4489063"/>
                  <a:pt x="1902252" y="4483013"/>
                </a:cubicBezTo>
                <a:cubicBezTo>
                  <a:pt x="1893130" y="4480422"/>
                  <a:pt x="1885257" y="4480038"/>
                  <a:pt x="1875656" y="4482726"/>
                </a:cubicBezTo>
                <a:cubicBezTo>
                  <a:pt x="1857028" y="4487910"/>
                  <a:pt x="1838306" y="4491560"/>
                  <a:pt x="1820831" y="4475525"/>
                </a:cubicBezTo>
                <a:cubicBezTo>
                  <a:pt x="1811229" y="4466691"/>
                  <a:pt x="1798267" y="4461026"/>
                  <a:pt x="1782809" y="4463235"/>
                </a:cubicBezTo>
                <a:cubicBezTo>
                  <a:pt x="1763510" y="4466019"/>
                  <a:pt x="1745939" y="4459010"/>
                  <a:pt x="1729521" y="4448641"/>
                </a:cubicBezTo>
                <a:cubicBezTo>
                  <a:pt x="1723664" y="4444896"/>
                  <a:pt x="1716462" y="4442784"/>
                  <a:pt x="1709646" y="4440959"/>
                </a:cubicBezTo>
                <a:cubicBezTo>
                  <a:pt x="1693899" y="4436735"/>
                  <a:pt x="1678056" y="4432990"/>
                  <a:pt x="1662118" y="4429533"/>
                </a:cubicBezTo>
                <a:cubicBezTo>
                  <a:pt x="1649060" y="4426653"/>
                  <a:pt x="1635906" y="4424540"/>
                  <a:pt x="1622751" y="4422045"/>
                </a:cubicBezTo>
                <a:cubicBezTo>
                  <a:pt x="1608350" y="4419356"/>
                  <a:pt x="1596923" y="4413114"/>
                  <a:pt x="1590971" y="4398617"/>
                </a:cubicBezTo>
                <a:cubicBezTo>
                  <a:pt x="1589051" y="4394008"/>
                  <a:pt x="1584442" y="4390359"/>
                  <a:pt x="1580793" y="4386518"/>
                </a:cubicBezTo>
                <a:cubicBezTo>
                  <a:pt x="1578201" y="4383734"/>
                  <a:pt x="1574744" y="4381621"/>
                  <a:pt x="1572344" y="4378741"/>
                </a:cubicBezTo>
                <a:cubicBezTo>
                  <a:pt x="1559765" y="4363571"/>
                  <a:pt x="1547380" y="4348305"/>
                  <a:pt x="1534898" y="4333134"/>
                </a:cubicBezTo>
                <a:cubicBezTo>
                  <a:pt x="1533649" y="4331694"/>
                  <a:pt x="1532306" y="4329966"/>
                  <a:pt x="1530674" y="4329293"/>
                </a:cubicBezTo>
                <a:cubicBezTo>
                  <a:pt x="1513775" y="4322285"/>
                  <a:pt x="1496684" y="4315660"/>
                  <a:pt x="1479978" y="4308266"/>
                </a:cubicBezTo>
                <a:cubicBezTo>
                  <a:pt x="1473544" y="4305386"/>
                  <a:pt x="1466919" y="4301834"/>
                  <a:pt x="1462118" y="4296841"/>
                </a:cubicBezTo>
                <a:cubicBezTo>
                  <a:pt x="1451173" y="4285511"/>
                  <a:pt x="1441187" y="4273221"/>
                  <a:pt x="1425441" y="4268324"/>
                </a:cubicBezTo>
                <a:cubicBezTo>
                  <a:pt x="1420832" y="4266884"/>
                  <a:pt x="1415360" y="4266116"/>
                  <a:pt x="1410942" y="4267364"/>
                </a:cubicBezTo>
                <a:cubicBezTo>
                  <a:pt x="1392987" y="4272548"/>
                  <a:pt x="1375417" y="4278981"/>
                  <a:pt x="1357558" y="4284454"/>
                </a:cubicBezTo>
                <a:cubicBezTo>
                  <a:pt x="1346229" y="4287815"/>
                  <a:pt x="1335955" y="4291848"/>
                  <a:pt x="1330481" y="4303754"/>
                </a:cubicBezTo>
                <a:cubicBezTo>
                  <a:pt x="1328946" y="4307114"/>
                  <a:pt x="1324624" y="4310763"/>
                  <a:pt x="1321072" y="4311435"/>
                </a:cubicBezTo>
                <a:cubicBezTo>
                  <a:pt x="1298221" y="4315756"/>
                  <a:pt x="1275657" y="4317867"/>
                  <a:pt x="1254630" y="4303177"/>
                </a:cubicBezTo>
                <a:cubicBezTo>
                  <a:pt x="1250213" y="4300009"/>
                  <a:pt x="1241956" y="4300009"/>
                  <a:pt x="1236099" y="4301353"/>
                </a:cubicBezTo>
                <a:cubicBezTo>
                  <a:pt x="1213535" y="4306346"/>
                  <a:pt x="1192124" y="4308074"/>
                  <a:pt x="1172536" y="4292135"/>
                </a:cubicBezTo>
                <a:cubicBezTo>
                  <a:pt x="1170232" y="4290215"/>
                  <a:pt x="1162839" y="4291944"/>
                  <a:pt x="1159383" y="4294344"/>
                </a:cubicBezTo>
                <a:cubicBezTo>
                  <a:pt x="1126065" y="4317772"/>
                  <a:pt x="1107823" y="4318348"/>
                  <a:pt x="1073737" y="4296168"/>
                </a:cubicBezTo>
                <a:cubicBezTo>
                  <a:pt x="1071528" y="4294728"/>
                  <a:pt x="1068649" y="4293096"/>
                  <a:pt x="1067784" y="4290887"/>
                </a:cubicBezTo>
                <a:cubicBezTo>
                  <a:pt x="1061927" y="4276773"/>
                  <a:pt x="1049445" y="4276389"/>
                  <a:pt x="1037059" y="4275237"/>
                </a:cubicBezTo>
                <a:cubicBezTo>
                  <a:pt x="1023425" y="4273989"/>
                  <a:pt x="1009791" y="4272357"/>
                  <a:pt x="996061" y="4271205"/>
                </a:cubicBezTo>
                <a:cubicBezTo>
                  <a:pt x="993660" y="4271012"/>
                  <a:pt x="990972" y="4271780"/>
                  <a:pt x="988571" y="4272645"/>
                </a:cubicBezTo>
                <a:cubicBezTo>
                  <a:pt x="979354" y="4275813"/>
                  <a:pt x="970425" y="4280422"/>
                  <a:pt x="960919" y="4282342"/>
                </a:cubicBezTo>
                <a:cubicBezTo>
                  <a:pt x="940372" y="4286471"/>
                  <a:pt x="920497" y="4294728"/>
                  <a:pt x="898797" y="4291367"/>
                </a:cubicBezTo>
                <a:cubicBezTo>
                  <a:pt x="895053" y="4290792"/>
                  <a:pt x="890732" y="4293576"/>
                  <a:pt x="886700" y="4294632"/>
                </a:cubicBezTo>
                <a:cubicBezTo>
                  <a:pt x="879402" y="4296457"/>
                  <a:pt x="872297" y="4299048"/>
                  <a:pt x="864904" y="4299721"/>
                </a:cubicBezTo>
                <a:cubicBezTo>
                  <a:pt x="845317" y="4301450"/>
                  <a:pt x="825538" y="4302986"/>
                  <a:pt x="805854" y="4303082"/>
                </a:cubicBezTo>
                <a:cubicBezTo>
                  <a:pt x="796350" y="4303177"/>
                  <a:pt x="786844" y="4299529"/>
                  <a:pt x="777242" y="4298089"/>
                </a:cubicBezTo>
                <a:cubicBezTo>
                  <a:pt x="772922" y="4297416"/>
                  <a:pt x="765912" y="4296264"/>
                  <a:pt x="764472" y="4298377"/>
                </a:cubicBezTo>
                <a:cubicBezTo>
                  <a:pt x="753335" y="4314411"/>
                  <a:pt x="737684" y="4311338"/>
                  <a:pt x="721842" y="4311147"/>
                </a:cubicBezTo>
                <a:cubicBezTo>
                  <a:pt x="686892" y="4310763"/>
                  <a:pt x="653095" y="4297225"/>
                  <a:pt x="617280" y="4302986"/>
                </a:cubicBezTo>
                <a:cubicBezTo>
                  <a:pt x="606911" y="4304618"/>
                  <a:pt x="595389" y="4298185"/>
                  <a:pt x="584251" y="4296073"/>
                </a:cubicBezTo>
                <a:cubicBezTo>
                  <a:pt x="578490" y="4295016"/>
                  <a:pt x="572154" y="4293767"/>
                  <a:pt x="566681" y="4295112"/>
                </a:cubicBezTo>
                <a:cubicBezTo>
                  <a:pt x="558232" y="4297225"/>
                  <a:pt x="550070" y="4301065"/>
                  <a:pt x="542101" y="4304809"/>
                </a:cubicBezTo>
                <a:cubicBezTo>
                  <a:pt x="527315" y="4311722"/>
                  <a:pt x="512145" y="4311722"/>
                  <a:pt x="497262" y="4306634"/>
                </a:cubicBezTo>
                <a:cubicBezTo>
                  <a:pt x="476139" y="4299432"/>
                  <a:pt x="455208" y="4299432"/>
                  <a:pt x="433988" y="4305193"/>
                </a:cubicBezTo>
                <a:cubicBezTo>
                  <a:pt x="416802" y="4309898"/>
                  <a:pt x="399134" y="4313163"/>
                  <a:pt x="382619" y="4319499"/>
                </a:cubicBezTo>
                <a:cubicBezTo>
                  <a:pt x="375322" y="4322285"/>
                  <a:pt x="369177" y="4330541"/>
                  <a:pt x="364761" y="4337647"/>
                </a:cubicBezTo>
                <a:cubicBezTo>
                  <a:pt x="355832" y="4352049"/>
                  <a:pt x="339701" y="4351953"/>
                  <a:pt x="326355" y="4341295"/>
                </a:cubicBezTo>
                <a:cubicBezTo>
                  <a:pt x="312336" y="4330062"/>
                  <a:pt x="294670" y="4323437"/>
                  <a:pt x="278539" y="4315083"/>
                </a:cubicBezTo>
                <a:cubicBezTo>
                  <a:pt x="277195" y="4314411"/>
                  <a:pt x="274698" y="4315179"/>
                  <a:pt x="273066" y="4315947"/>
                </a:cubicBezTo>
                <a:cubicBezTo>
                  <a:pt x="246278" y="4328430"/>
                  <a:pt x="218530" y="4330734"/>
                  <a:pt x="189053" y="4328814"/>
                </a:cubicBezTo>
                <a:cubicBezTo>
                  <a:pt x="172347" y="4327757"/>
                  <a:pt x="154872" y="4335822"/>
                  <a:pt x="137877" y="4340047"/>
                </a:cubicBezTo>
                <a:cubicBezTo>
                  <a:pt x="135957" y="4340527"/>
                  <a:pt x="134325" y="4342928"/>
                  <a:pt x="133077" y="4344752"/>
                </a:cubicBezTo>
                <a:cubicBezTo>
                  <a:pt x="121074" y="4362899"/>
                  <a:pt x="104944" y="4367892"/>
                  <a:pt x="85356" y="4356082"/>
                </a:cubicBezTo>
                <a:cubicBezTo>
                  <a:pt x="72395" y="4348208"/>
                  <a:pt x="59529" y="4346385"/>
                  <a:pt x="45030" y="4346096"/>
                </a:cubicBezTo>
                <a:cubicBezTo>
                  <a:pt x="35813" y="4345904"/>
                  <a:pt x="26692" y="4341295"/>
                  <a:pt x="17282" y="4339951"/>
                </a:cubicBez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89FEC4D-9707-4A07-8653-95C4B3F6E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070" y="1482725"/>
            <a:ext cx="5298868" cy="1944688"/>
          </a:xfrm>
        </p:spPr>
        <p:txBody>
          <a:bodyPr rtlCol="0" anchor="ctr"/>
          <a:lstStyle>
            <a:lvl1pPr>
              <a:defRPr sz="7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FEF06-093E-4214-8225-4830A0E9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D3498B-06FE-4F16-B964-F2418D1B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97DD98A-D0B8-45D8-9004-1AA42E0DD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545" y="5636352"/>
            <a:ext cx="6094413" cy="461962"/>
          </a:xfrm>
        </p:spPr>
        <p:txBody>
          <a:bodyPr lIns="0" rtlCol="0"/>
          <a:lstStyle>
            <a:lvl1pPr>
              <a:buNone/>
              <a:defRPr lang="ko-K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41D3A3-4179-4FE1-AE52-5351DA8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A55BDFA-25CC-40CE-8723-5E6302A83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012F8CE-E62A-4EB8-BFF6-C1AE1071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7524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89947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차트/그래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26F44E5E-4F6D-4D91-BD7C-1D9BC907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628358" y="2991643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256EF037-7950-45D7-8B54-D45C77E59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628358" y="2991645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3E26040-0993-4B4E-846F-03183CC695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939" y="1553818"/>
            <a:ext cx="6374296" cy="7318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380095B-CFDF-4612-92A3-510A272E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1670F1-B7DD-4EAB-B679-56B8DF5E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4" name="내용 개체 틀 13">
            <a:extLst>
              <a:ext uri="{FF2B5EF4-FFF2-40B4-BE49-F238E27FC236}">
                <a16:creationId xmlns:a16="http://schemas.microsoft.com/office/drawing/2014/main" id="{76B0A7D7-A6D2-46F1-A512-D72E201B46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2000" y="2662238"/>
            <a:ext cx="6096000" cy="3794125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F3FCF934-DA53-41A9-8985-B14A5D76F3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0" y="0"/>
            <a:ext cx="4572002" cy="6858002"/>
          </a:xfrm>
          <a:custGeom>
            <a:avLst/>
            <a:gdLst>
              <a:gd name="connsiteX0" fmla="*/ 262113 w 4572002"/>
              <a:gd name="connsiteY0" fmla="*/ 6133315 h 6858002"/>
              <a:gd name="connsiteX1" fmla="*/ 262113 w 4572002"/>
              <a:gd name="connsiteY1" fmla="*/ 6133315 h 6858002"/>
              <a:gd name="connsiteX2" fmla="*/ 260202 w 4572002"/>
              <a:gd name="connsiteY2" fmla="*/ 6138416 h 6858002"/>
              <a:gd name="connsiteX3" fmla="*/ 383211 w 4572002"/>
              <a:gd name="connsiteY3" fmla="*/ 5546471 h 6858002"/>
              <a:gd name="connsiteX4" fmla="*/ 383918 w 4572002"/>
              <a:gd name="connsiteY4" fmla="*/ 5547578 h 6858002"/>
              <a:gd name="connsiteX5" fmla="*/ 383918 w 4572002"/>
              <a:gd name="connsiteY5" fmla="*/ 5547578 h 6858002"/>
              <a:gd name="connsiteX6" fmla="*/ 392366 w 4572002"/>
              <a:gd name="connsiteY6" fmla="*/ 5355014 h 6858002"/>
              <a:gd name="connsiteX7" fmla="*/ 392366 w 4572002"/>
              <a:gd name="connsiteY7" fmla="*/ 5355014 h 6858002"/>
              <a:gd name="connsiteX8" fmla="*/ 392366 w 4572002"/>
              <a:gd name="connsiteY8" fmla="*/ 5355014 h 6858002"/>
              <a:gd name="connsiteX9" fmla="*/ 384905 w 4572002"/>
              <a:gd name="connsiteY9" fmla="*/ 5308181 h 6858002"/>
              <a:gd name="connsiteX10" fmla="*/ 384905 w 4572002"/>
              <a:gd name="connsiteY10" fmla="*/ 5308182 h 6858002"/>
              <a:gd name="connsiteX11" fmla="*/ 387984 w 4572002"/>
              <a:gd name="connsiteY11" fmla="*/ 5317386 h 6858002"/>
              <a:gd name="connsiteX12" fmla="*/ 387984 w 4572002"/>
              <a:gd name="connsiteY12" fmla="*/ 5317387 h 6858002"/>
              <a:gd name="connsiteX13" fmla="*/ 349368 w 4572002"/>
              <a:gd name="connsiteY13" fmla="*/ 5087565 h 6858002"/>
              <a:gd name="connsiteX14" fmla="*/ 349358 w 4572002"/>
              <a:gd name="connsiteY14" fmla="*/ 5087590 h 6858002"/>
              <a:gd name="connsiteX15" fmla="*/ 343531 w 4572002"/>
              <a:gd name="connsiteY15" fmla="*/ 5102461 h 6858002"/>
              <a:gd name="connsiteX16" fmla="*/ 343116 w 4572002"/>
              <a:gd name="connsiteY16" fmla="*/ 5104249 h 6858002"/>
              <a:gd name="connsiteX17" fmla="*/ 343116 w 4572002"/>
              <a:gd name="connsiteY17" fmla="*/ 5104251 h 6858002"/>
              <a:gd name="connsiteX18" fmla="*/ 343531 w 4572002"/>
              <a:gd name="connsiteY18" fmla="*/ 5102461 h 6858002"/>
              <a:gd name="connsiteX19" fmla="*/ 362533 w 4572002"/>
              <a:gd name="connsiteY19" fmla="*/ 5041528 h 6858002"/>
              <a:gd name="connsiteX20" fmla="*/ 362533 w 4572002"/>
              <a:gd name="connsiteY20" fmla="*/ 5041528 h 6858002"/>
              <a:gd name="connsiteX21" fmla="*/ 355739 w 4572002"/>
              <a:gd name="connsiteY21" fmla="*/ 5070581 h 6858002"/>
              <a:gd name="connsiteX22" fmla="*/ 355738 w 4572002"/>
              <a:gd name="connsiteY22" fmla="*/ 5070584 h 6858002"/>
              <a:gd name="connsiteX23" fmla="*/ 413848 w 4572002"/>
              <a:gd name="connsiteY23" fmla="*/ 4933805 h 6858002"/>
              <a:gd name="connsiteX24" fmla="*/ 413848 w 4572002"/>
              <a:gd name="connsiteY24" fmla="*/ 4933805 h 6858002"/>
              <a:gd name="connsiteX25" fmla="*/ 413848 w 4572002"/>
              <a:gd name="connsiteY25" fmla="*/ 4933806 h 6858002"/>
              <a:gd name="connsiteX26" fmla="*/ 418272 w 4572002"/>
              <a:gd name="connsiteY26" fmla="*/ 4863340 h 6858002"/>
              <a:gd name="connsiteX27" fmla="*/ 418271 w 4572002"/>
              <a:gd name="connsiteY27" fmla="*/ 4863342 h 6858002"/>
              <a:gd name="connsiteX28" fmla="*/ 415518 w 4572002"/>
              <a:gd name="connsiteY28" fmla="*/ 4867614 h 6858002"/>
              <a:gd name="connsiteX29" fmla="*/ 415519 w 4572002"/>
              <a:gd name="connsiteY29" fmla="*/ 4867614 h 6858002"/>
              <a:gd name="connsiteX30" fmla="*/ 444904 w 4572002"/>
              <a:gd name="connsiteY30" fmla="*/ 4103826 h 6858002"/>
              <a:gd name="connsiteX31" fmla="*/ 444904 w 4572002"/>
              <a:gd name="connsiteY31" fmla="*/ 4103826 h 6858002"/>
              <a:gd name="connsiteX32" fmla="*/ 444605 w 4572002"/>
              <a:gd name="connsiteY32" fmla="*/ 4108449 h 6858002"/>
              <a:gd name="connsiteX33" fmla="*/ 477528 w 4572002"/>
              <a:gd name="connsiteY33" fmla="*/ 3580485 h 6858002"/>
              <a:gd name="connsiteX34" fmla="*/ 476296 w 4572002"/>
              <a:gd name="connsiteY34" fmla="*/ 3587174 h 6858002"/>
              <a:gd name="connsiteX35" fmla="*/ 476296 w 4572002"/>
              <a:gd name="connsiteY35" fmla="*/ 3587175 h 6858002"/>
              <a:gd name="connsiteX36" fmla="*/ 472370 w 4572002"/>
              <a:gd name="connsiteY36" fmla="*/ 3595088 h 6858002"/>
              <a:gd name="connsiteX37" fmla="*/ 476296 w 4572002"/>
              <a:gd name="connsiteY37" fmla="*/ 3587175 h 6858002"/>
              <a:gd name="connsiteX38" fmla="*/ 33026 w 4572002"/>
              <a:gd name="connsiteY38" fmla="*/ 3302414 h 6858002"/>
              <a:gd name="connsiteX39" fmla="*/ 34768 w 4572002"/>
              <a:gd name="connsiteY39" fmla="*/ 3304079 h 6858002"/>
              <a:gd name="connsiteX40" fmla="*/ 40960 w 4572002"/>
              <a:gd name="connsiteY40" fmla="*/ 3318772 h 6858002"/>
              <a:gd name="connsiteX41" fmla="*/ 26099 w 4572002"/>
              <a:gd name="connsiteY41" fmla="*/ 3399547 h 6858002"/>
              <a:gd name="connsiteX42" fmla="*/ 10479 w 4572002"/>
              <a:gd name="connsiteY42" fmla="*/ 3485276 h 6858002"/>
              <a:gd name="connsiteX43" fmla="*/ 1 w 4572002"/>
              <a:gd name="connsiteY43" fmla="*/ 3546618 h 6858002"/>
              <a:gd name="connsiteX44" fmla="*/ 8383 w 4572002"/>
              <a:gd name="connsiteY44" fmla="*/ 3623202 h 6858002"/>
              <a:gd name="connsiteX45" fmla="*/ 11811 w 4572002"/>
              <a:gd name="connsiteY45" fmla="*/ 3683592 h 6858002"/>
              <a:gd name="connsiteX46" fmla="*/ 21527 w 4572002"/>
              <a:gd name="connsiteY46" fmla="*/ 3732362 h 6858002"/>
              <a:gd name="connsiteX47" fmla="*/ 27244 w 4572002"/>
              <a:gd name="connsiteY47" fmla="*/ 3749507 h 6858002"/>
              <a:gd name="connsiteX48" fmla="*/ 71821 w 4572002"/>
              <a:gd name="connsiteY48" fmla="*/ 3885339 h 6858002"/>
              <a:gd name="connsiteX49" fmla="*/ 107446 w 4572002"/>
              <a:gd name="connsiteY49" fmla="*/ 4030504 h 6858002"/>
              <a:gd name="connsiteX50" fmla="*/ 84965 w 4572002"/>
              <a:gd name="connsiteY50" fmla="*/ 4124615 h 6858002"/>
              <a:gd name="connsiteX51" fmla="*/ 85347 w 4572002"/>
              <a:gd name="connsiteY51" fmla="*/ 4159668 h 6858002"/>
              <a:gd name="connsiteX52" fmla="*/ 80203 w 4572002"/>
              <a:gd name="connsiteY52" fmla="*/ 4320838 h 6858002"/>
              <a:gd name="connsiteX53" fmla="*/ 74679 w 4572002"/>
              <a:gd name="connsiteY53" fmla="*/ 4349223 h 6858002"/>
              <a:gd name="connsiteX54" fmla="*/ 97350 w 4572002"/>
              <a:gd name="connsiteY54" fmla="*/ 4502580 h 6858002"/>
              <a:gd name="connsiteX55" fmla="*/ 101160 w 4572002"/>
              <a:gd name="connsiteY55" fmla="*/ 4558208 h 6858002"/>
              <a:gd name="connsiteX56" fmla="*/ 107446 w 4572002"/>
              <a:gd name="connsiteY56" fmla="*/ 4609453 h 6858002"/>
              <a:gd name="connsiteX57" fmla="*/ 108970 w 4572002"/>
              <a:gd name="connsiteY57" fmla="*/ 4681084 h 6858002"/>
              <a:gd name="connsiteX58" fmla="*/ 106112 w 4572002"/>
              <a:gd name="connsiteY58" fmla="*/ 4755382 h 6858002"/>
              <a:gd name="connsiteX59" fmla="*/ 106684 w 4572002"/>
              <a:gd name="connsiteY59" fmla="*/ 4838251 h 6858002"/>
              <a:gd name="connsiteX60" fmla="*/ 111636 w 4572002"/>
              <a:gd name="connsiteY60" fmla="*/ 4871020 h 6858002"/>
              <a:gd name="connsiteX61" fmla="*/ 108208 w 4572002"/>
              <a:gd name="connsiteY61" fmla="*/ 4959603 h 6858002"/>
              <a:gd name="connsiteX62" fmla="*/ 113922 w 4572002"/>
              <a:gd name="connsiteY62" fmla="*/ 5006087 h 6858002"/>
              <a:gd name="connsiteX63" fmla="*/ 115066 w 4572002"/>
              <a:gd name="connsiteY63" fmla="*/ 5082671 h 6858002"/>
              <a:gd name="connsiteX64" fmla="*/ 116401 w 4572002"/>
              <a:gd name="connsiteY64" fmla="*/ 5107628 h 6858002"/>
              <a:gd name="connsiteX65" fmla="*/ 117163 w 4572002"/>
              <a:gd name="connsiteY65" fmla="*/ 5129917 h 6858002"/>
              <a:gd name="connsiteX66" fmla="*/ 101540 w 4572002"/>
              <a:gd name="connsiteY66" fmla="*/ 5206309 h 6858002"/>
              <a:gd name="connsiteX67" fmla="*/ 100588 w 4572002"/>
              <a:gd name="connsiteY67" fmla="*/ 5274130 h 6858002"/>
              <a:gd name="connsiteX68" fmla="*/ 88014 w 4572002"/>
              <a:gd name="connsiteY68" fmla="*/ 5393006 h 6858002"/>
              <a:gd name="connsiteX69" fmla="*/ 92396 w 4572002"/>
              <a:gd name="connsiteY69" fmla="*/ 5419296 h 6858002"/>
              <a:gd name="connsiteX70" fmla="*/ 94110 w 4572002"/>
              <a:gd name="connsiteY70" fmla="*/ 5501595 h 6858002"/>
              <a:gd name="connsiteX71" fmla="*/ 95444 w 4572002"/>
              <a:gd name="connsiteY71" fmla="*/ 5548461 h 6858002"/>
              <a:gd name="connsiteX72" fmla="*/ 86300 w 4572002"/>
              <a:gd name="connsiteY72" fmla="*/ 5606373 h 6858002"/>
              <a:gd name="connsiteX73" fmla="*/ 66869 w 4572002"/>
              <a:gd name="connsiteY73" fmla="*/ 5706960 h 6858002"/>
              <a:gd name="connsiteX74" fmla="*/ 63821 w 4572002"/>
              <a:gd name="connsiteY74" fmla="*/ 5733441 h 6858002"/>
              <a:gd name="connsiteX75" fmla="*/ 54484 w 4572002"/>
              <a:gd name="connsiteY75" fmla="*/ 5781831 h 6858002"/>
              <a:gd name="connsiteX76" fmla="*/ 52770 w 4572002"/>
              <a:gd name="connsiteY76" fmla="*/ 5790593 h 6858002"/>
              <a:gd name="connsiteX77" fmla="*/ 29148 w 4572002"/>
              <a:gd name="connsiteY77" fmla="*/ 5864319 h 6858002"/>
              <a:gd name="connsiteX78" fmla="*/ 27244 w 4572002"/>
              <a:gd name="connsiteY78" fmla="*/ 5902611 h 6858002"/>
              <a:gd name="connsiteX79" fmla="*/ 27052 w 4572002"/>
              <a:gd name="connsiteY79" fmla="*/ 6012724 h 6858002"/>
              <a:gd name="connsiteX80" fmla="*/ 30672 w 4572002"/>
              <a:gd name="connsiteY80" fmla="*/ 6059398 h 6858002"/>
              <a:gd name="connsiteX81" fmla="*/ 44578 w 4572002"/>
              <a:gd name="connsiteY81" fmla="*/ 6171606 h 6858002"/>
              <a:gd name="connsiteX82" fmla="*/ 51436 w 4572002"/>
              <a:gd name="connsiteY82" fmla="*/ 6242094 h 6858002"/>
              <a:gd name="connsiteX83" fmla="*/ 62297 w 4572002"/>
              <a:gd name="connsiteY83" fmla="*/ 6323059 h 6858002"/>
              <a:gd name="connsiteX84" fmla="*/ 69155 w 4572002"/>
              <a:gd name="connsiteY84" fmla="*/ 6415834 h 6858002"/>
              <a:gd name="connsiteX85" fmla="*/ 89920 w 4572002"/>
              <a:gd name="connsiteY85" fmla="*/ 6584813 h 6858002"/>
              <a:gd name="connsiteX86" fmla="*/ 111446 w 4572002"/>
              <a:gd name="connsiteY86" fmla="*/ 6748459 h 6858002"/>
              <a:gd name="connsiteX87" fmla="*/ 130497 w 4572002"/>
              <a:gd name="connsiteY87" fmla="*/ 6815517 h 6858002"/>
              <a:gd name="connsiteX88" fmla="*/ 140197 w 4572002"/>
              <a:gd name="connsiteY88" fmla="*/ 6858001 h 6858002"/>
              <a:gd name="connsiteX89" fmla="*/ 140196 w 4572002"/>
              <a:gd name="connsiteY89" fmla="*/ 6858001 h 6858002"/>
              <a:gd name="connsiteX90" fmla="*/ 130496 w 4572002"/>
              <a:gd name="connsiteY90" fmla="*/ 6815516 h 6858002"/>
              <a:gd name="connsiteX91" fmla="*/ 111445 w 4572002"/>
              <a:gd name="connsiteY91" fmla="*/ 6748458 h 6858002"/>
              <a:gd name="connsiteX92" fmla="*/ 89919 w 4572002"/>
              <a:gd name="connsiteY92" fmla="*/ 6584812 h 6858002"/>
              <a:gd name="connsiteX93" fmla="*/ 69154 w 4572002"/>
              <a:gd name="connsiteY93" fmla="*/ 6415833 h 6858002"/>
              <a:gd name="connsiteX94" fmla="*/ 62296 w 4572002"/>
              <a:gd name="connsiteY94" fmla="*/ 6323058 h 6858002"/>
              <a:gd name="connsiteX95" fmla="*/ 51435 w 4572002"/>
              <a:gd name="connsiteY95" fmla="*/ 6242093 h 6858002"/>
              <a:gd name="connsiteX96" fmla="*/ 44577 w 4572002"/>
              <a:gd name="connsiteY96" fmla="*/ 6171605 h 6858002"/>
              <a:gd name="connsiteX97" fmla="*/ 30671 w 4572002"/>
              <a:gd name="connsiteY97" fmla="*/ 6059397 h 6858002"/>
              <a:gd name="connsiteX98" fmla="*/ 27051 w 4572002"/>
              <a:gd name="connsiteY98" fmla="*/ 6012723 h 6858002"/>
              <a:gd name="connsiteX99" fmla="*/ 27243 w 4572002"/>
              <a:gd name="connsiteY99" fmla="*/ 5902610 h 6858002"/>
              <a:gd name="connsiteX100" fmla="*/ 29147 w 4572002"/>
              <a:gd name="connsiteY100" fmla="*/ 5864318 h 6858002"/>
              <a:gd name="connsiteX101" fmla="*/ 52769 w 4572002"/>
              <a:gd name="connsiteY101" fmla="*/ 5790592 h 6858002"/>
              <a:gd name="connsiteX102" fmla="*/ 54483 w 4572002"/>
              <a:gd name="connsiteY102" fmla="*/ 5781830 h 6858002"/>
              <a:gd name="connsiteX103" fmla="*/ 63820 w 4572002"/>
              <a:gd name="connsiteY103" fmla="*/ 5733440 h 6858002"/>
              <a:gd name="connsiteX104" fmla="*/ 66868 w 4572002"/>
              <a:gd name="connsiteY104" fmla="*/ 5706959 h 6858002"/>
              <a:gd name="connsiteX105" fmla="*/ 86299 w 4572002"/>
              <a:gd name="connsiteY105" fmla="*/ 5606372 h 6858002"/>
              <a:gd name="connsiteX106" fmla="*/ 95443 w 4572002"/>
              <a:gd name="connsiteY106" fmla="*/ 5548460 h 6858002"/>
              <a:gd name="connsiteX107" fmla="*/ 94109 w 4572002"/>
              <a:gd name="connsiteY107" fmla="*/ 5501594 h 6858002"/>
              <a:gd name="connsiteX108" fmla="*/ 92395 w 4572002"/>
              <a:gd name="connsiteY108" fmla="*/ 5419295 h 6858002"/>
              <a:gd name="connsiteX109" fmla="*/ 88013 w 4572002"/>
              <a:gd name="connsiteY109" fmla="*/ 5393005 h 6858002"/>
              <a:gd name="connsiteX110" fmla="*/ 100587 w 4572002"/>
              <a:gd name="connsiteY110" fmla="*/ 5274129 h 6858002"/>
              <a:gd name="connsiteX111" fmla="*/ 101539 w 4572002"/>
              <a:gd name="connsiteY111" fmla="*/ 5206308 h 6858002"/>
              <a:gd name="connsiteX112" fmla="*/ 117162 w 4572002"/>
              <a:gd name="connsiteY112" fmla="*/ 5129916 h 6858002"/>
              <a:gd name="connsiteX113" fmla="*/ 116400 w 4572002"/>
              <a:gd name="connsiteY113" fmla="*/ 5107627 h 6858002"/>
              <a:gd name="connsiteX114" fmla="*/ 115065 w 4572002"/>
              <a:gd name="connsiteY114" fmla="*/ 5082670 h 6858002"/>
              <a:gd name="connsiteX115" fmla="*/ 113921 w 4572002"/>
              <a:gd name="connsiteY115" fmla="*/ 5006086 h 6858002"/>
              <a:gd name="connsiteX116" fmla="*/ 108207 w 4572002"/>
              <a:gd name="connsiteY116" fmla="*/ 4959602 h 6858002"/>
              <a:gd name="connsiteX117" fmla="*/ 111635 w 4572002"/>
              <a:gd name="connsiteY117" fmla="*/ 4871019 h 6858002"/>
              <a:gd name="connsiteX118" fmla="*/ 106683 w 4572002"/>
              <a:gd name="connsiteY118" fmla="*/ 4838250 h 6858002"/>
              <a:gd name="connsiteX119" fmla="*/ 106111 w 4572002"/>
              <a:gd name="connsiteY119" fmla="*/ 4755381 h 6858002"/>
              <a:gd name="connsiteX120" fmla="*/ 108969 w 4572002"/>
              <a:gd name="connsiteY120" fmla="*/ 4681083 h 6858002"/>
              <a:gd name="connsiteX121" fmla="*/ 107445 w 4572002"/>
              <a:gd name="connsiteY121" fmla="*/ 4609452 h 6858002"/>
              <a:gd name="connsiteX122" fmla="*/ 101159 w 4572002"/>
              <a:gd name="connsiteY122" fmla="*/ 4558207 h 6858002"/>
              <a:gd name="connsiteX123" fmla="*/ 97349 w 4572002"/>
              <a:gd name="connsiteY123" fmla="*/ 4502579 h 6858002"/>
              <a:gd name="connsiteX124" fmla="*/ 74678 w 4572002"/>
              <a:gd name="connsiteY124" fmla="*/ 4349222 h 6858002"/>
              <a:gd name="connsiteX125" fmla="*/ 80202 w 4572002"/>
              <a:gd name="connsiteY125" fmla="*/ 4320837 h 6858002"/>
              <a:gd name="connsiteX126" fmla="*/ 85346 w 4572002"/>
              <a:gd name="connsiteY126" fmla="*/ 4159667 h 6858002"/>
              <a:gd name="connsiteX127" fmla="*/ 84964 w 4572002"/>
              <a:gd name="connsiteY127" fmla="*/ 4124614 h 6858002"/>
              <a:gd name="connsiteX128" fmla="*/ 107445 w 4572002"/>
              <a:gd name="connsiteY128" fmla="*/ 4030503 h 6858002"/>
              <a:gd name="connsiteX129" fmla="*/ 71820 w 4572002"/>
              <a:gd name="connsiteY129" fmla="*/ 3885338 h 6858002"/>
              <a:gd name="connsiteX130" fmla="*/ 27243 w 4572002"/>
              <a:gd name="connsiteY130" fmla="*/ 3749506 h 6858002"/>
              <a:gd name="connsiteX131" fmla="*/ 21526 w 4572002"/>
              <a:gd name="connsiteY131" fmla="*/ 3732361 h 6858002"/>
              <a:gd name="connsiteX132" fmla="*/ 11810 w 4572002"/>
              <a:gd name="connsiteY132" fmla="*/ 3683591 h 6858002"/>
              <a:gd name="connsiteX133" fmla="*/ 8382 w 4572002"/>
              <a:gd name="connsiteY133" fmla="*/ 3623201 h 6858002"/>
              <a:gd name="connsiteX134" fmla="*/ 0 w 4572002"/>
              <a:gd name="connsiteY134" fmla="*/ 3546617 h 6858002"/>
              <a:gd name="connsiteX135" fmla="*/ 10478 w 4572002"/>
              <a:gd name="connsiteY135" fmla="*/ 3485275 h 6858002"/>
              <a:gd name="connsiteX136" fmla="*/ 26098 w 4572002"/>
              <a:gd name="connsiteY136" fmla="*/ 3399546 h 6858002"/>
              <a:gd name="connsiteX137" fmla="*/ 40959 w 4572002"/>
              <a:gd name="connsiteY137" fmla="*/ 3318771 h 6858002"/>
              <a:gd name="connsiteX138" fmla="*/ 34767 w 4572002"/>
              <a:gd name="connsiteY138" fmla="*/ 3304079 h 6858002"/>
              <a:gd name="connsiteX139" fmla="*/ 380627 w 4572002"/>
              <a:gd name="connsiteY139" fmla="*/ 2885150 h 6858002"/>
              <a:gd name="connsiteX140" fmla="*/ 386215 w 4572002"/>
              <a:gd name="connsiteY140" fmla="*/ 2903546 h 6858002"/>
              <a:gd name="connsiteX141" fmla="*/ 386216 w 4572002"/>
              <a:gd name="connsiteY141" fmla="*/ 2903549 h 6858002"/>
              <a:gd name="connsiteX142" fmla="*/ 318550 w 4572002"/>
              <a:gd name="connsiteY142" fmla="*/ 2785440 h 6858002"/>
              <a:gd name="connsiteX143" fmla="*/ 318550 w 4572002"/>
              <a:gd name="connsiteY143" fmla="*/ 2785440 h 6858002"/>
              <a:gd name="connsiteX144" fmla="*/ 318643 w 4572002"/>
              <a:gd name="connsiteY144" fmla="*/ 2787078 h 6858002"/>
              <a:gd name="connsiteX145" fmla="*/ 452223 w 4572002"/>
              <a:gd name="connsiteY145" fmla="*/ 2422204 h 6858002"/>
              <a:gd name="connsiteX146" fmla="*/ 443353 w 4572002"/>
              <a:gd name="connsiteY146" fmla="*/ 2435913 h 6858002"/>
              <a:gd name="connsiteX147" fmla="*/ 443353 w 4572002"/>
              <a:gd name="connsiteY147" fmla="*/ 2435913 h 6858002"/>
              <a:gd name="connsiteX148" fmla="*/ 443353 w 4572002"/>
              <a:gd name="connsiteY148" fmla="*/ 2435913 h 6858002"/>
              <a:gd name="connsiteX149" fmla="*/ 794873 w 4572002"/>
              <a:gd name="connsiteY149" fmla="*/ 153388 h 6858002"/>
              <a:gd name="connsiteX150" fmla="*/ 794873 w 4572002"/>
              <a:gd name="connsiteY150" fmla="*/ 153388 h 6858002"/>
              <a:gd name="connsiteX151" fmla="*/ 794148 w 4572002"/>
              <a:gd name="connsiteY151" fmla="*/ 157931 h 6858002"/>
              <a:gd name="connsiteX152" fmla="*/ 805510 w 4572002"/>
              <a:gd name="connsiteY152" fmla="*/ 1 h 6858002"/>
              <a:gd name="connsiteX153" fmla="*/ 4572002 w 4572002"/>
              <a:gd name="connsiteY153" fmla="*/ 2 h 6858002"/>
              <a:gd name="connsiteX154" fmla="*/ 4572002 w 4572002"/>
              <a:gd name="connsiteY154" fmla="*/ 6858002 h 6858002"/>
              <a:gd name="connsiteX155" fmla="*/ 312449 w 4572002"/>
              <a:gd name="connsiteY155" fmla="*/ 6858002 h 6858002"/>
              <a:gd name="connsiteX156" fmla="*/ 312449 w 4572002"/>
              <a:gd name="connsiteY156" fmla="*/ 6858002 h 6858002"/>
              <a:gd name="connsiteX157" fmla="*/ 312450 w 4572002"/>
              <a:gd name="connsiteY157" fmla="*/ 6858002 h 6858002"/>
              <a:gd name="connsiteX158" fmla="*/ 306287 w 4572002"/>
              <a:gd name="connsiteY158" fmla="*/ 6812064 h 6858002"/>
              <a:gd name="connsiteX159" fmla="*/ 325765 w 4572002"/>
              <a:gd name="connsiteY159" fmla="*/ 6742553 h 6858002"/>
              <a:gd name="connsiteX160" fmla="*/ 339601 w 4572002"/>
              <a:gd name="connsiteY160" fmla="*/ 6702976 h 6858002"/>
              <a:gd name="connsiteX161" fmla="*/ 336454 w 4572002"/>
              <a:gd name="connsiteY161" fmla="*/ 6683027 h 6858002"/>
              <a:gd name="connsiteX162" fmla="*/ 336454 w 4572002"/>
              <a:gd name="connsiteY162" fmla="*/ 6683026 h 6858002"/>
              <a:gd name="connsiteX163" fmla="*/ 329021 w 4572002"/>
              <a:gd name="connsiteY163" fmla="*/ 6669730 h 6858002"/>
              <a:gd name="connsiteX164" fmla="*/ 325003 w 4572002"/>
              <a:gd name="connsiteY164" fmla="*/ 6662542 h 6858002"/>
              <a:gd name="connsiteX165" fmla="*/ 322358 w 4572002"/>
              <a:gd name="connsiteY165" fmla="*/ 6656199 h 6858002"/>
              <a:gd name="connsiteX166" fmla="*/ 317919 w 4572002"/>
              <a:gd name="connsiteY166" fmla="*/ 6645552 h 6858002"/>
              <a:gd name="connsiteX167" fmla="*/ 317914 w 4572002"/>
              <a:gd name="connsiteY167" fmla="*/ 6636517 h 6858002"/>
              <a:gd name="connsiteX168" fmla="*/ 317908 w 4572002"/>
              <a:gd name="connsiteY168" fmla="*/ 6625225 h 6858002"/>
              <a:gd name="connsiteX169" fmla="*/ 334530 w 4572002"/>
              <a:gd name="connsiteY169" fmla="*/ 6588626 h 6858002"/>
              <a:gd name="connsiteX170" fmla="*/ 357008 w 4572002"/>
              <a:gd name="connsiteY170" fmla="*/ 6564621 h 6858002"/>
              <a:gd name="connsiteX171" fmla="*/ 357008 w 4572002"/>
              <a:gd name="connsiteY171" fmla="*/ 6564621 h 6858002"/>
              <a:gd name="connsiteX172" fmla="*/ 357009 w 4572002"/>
              <a:gd name="connsiteY172" fmla="*/ 6564621 h 6858002"/>
              <a:gd name="connsiteX173" fmla="*/ 357008 w 4572002"/>
              <a:gd name="connsiteY173" fmla="*/ 6564620 h 6858002"/>
              <a:gd name="connsiteX174" fmla="*/ 357008 w 4572002"/>
              <a:gd name="connsiteY174" fmla="*/ 6564620 h 6858002"/>
              <a:gd name="connsiteX175" fmla="*/ 357008 w 4572002"/>
              <a:gd name="connsiteY175" fmla="*/ 6564620 h 6858002"/>
              <a:gd name="connsiteX176" fmla="*/ 329222 w 4572002"/>
              <a:gd name="connsiteY176" fmla="*/ 6546195 h 6858002"/>
              <a:gd name="connsiteX177" fmla="*/ 329221 w 4572002"/>
              <a:gd name="connsiteY177" fmla="*/ 6546193 h 6858002"/>
              <a:gd name="connsiteX178" fmla="*/ 310416 w 4572002"/>
              <a:gd name="connsiteY178" fmla="*/ 6513012 h 6858002"/>
              <a:gd name="connsiteX179" fmla="*/ 296619 w 4572002"/>
              <a:gd name="connsiteY179" fmla="*/ 6463841 h 6858002"/>
              <a:gd name="connsiteX180" fmla="*/ 276688 w 4572002"/>
              <a:gd name="connsiteY180" fmla="*/ 6438982 h 6858002"/>
              <a:gd name="connsiteX181" fmla="*/ 276688 w 4572002"/>
              <a:gd name="connsiteY181" fmla="*/ 6438982 h 6858002"/>
              <a:gd name="connsiteX182" fmla="*/ 276687 w 4572002"/>
              <a:gd name="connsiteY182" fmla="*/ 6438981 h 6858002"/>
              <a:gd name="connsiteX183" fmla="*/ 276688 w 4572002"/>
              <a:gd name="connsiteY183" fmla="*/ 6438982 h 6858002"/>
              <a:gd name="connsiteX184" fmla="*/ 244611 w 4572002"/>
              <a:gd name="connsiteY184" fmla="*/ 6428980 h 6858002"/>
              <a:gd name="connsiteX185" fmla="*/ 201414 w 4572002"/>
              <a:gd name="connsiteY185" fmla="*/ 6407333 h 6858002"/>
              <a:gd name="connsiteX186" fmla="*/ 201413 w 4572002"/>
              <a:gd name="connsiteY186" fmla="*/ 6407332 h 6858002"/>
              <a:gd name="connsiteX187" fmla="*/ 201413 w 4572002"/>
              <a:gd name="connsiteY187" fmla="*/ 6407332 h 6858002"/>
              <a:gd name="connsiteX188" fmla="*/ 200512 w 4572002"/>
              <a:gd name="connsiteY188" fmla="*/ 6405474 h 6858002"/>
              <a:gd name="connsiteX189" fmla="*/ 191995 w 4572002"/>
              <a:gd name="connsiteY189" fmla="*/ 6387910 h 6858002"/>
              <a:gd name="connsiteX190" fmla="*/ 190507 w 4572002"/>
              <a:gd name="connsiteY190" fmla="*/ 6361540 h 6858002"/>
              <a:gd name="connsiteX191" fmla="*/ 207844 w 4572002"/>
              <a:gd name="connsiteY191" fmla="*/ 6228757 h 6858002"/>
              <a:gd name="connsiteX192" fmla="*/ 220607 w 4572002"/>
              <a:gd name="connsiteY192" fmla="*/ 6189323 h 6858002"/>
              <a:gd name="connsiteX193" fmla="*/ 246515 w 4572002"/>
              <a:gd name="connsiteY193" fmla="*/ 6155603 h 6858002"/>
              <a:gd name="connsiteX194" fmla="*/ 258413 w 4572002"/>
              <a:gd name="connsiteY194" fmla="*/ 6143192 h 6858002"/>
              <a:gd name="connsiteX195" fmla="*/ 262113 w 4572002"/>
              <a:gd name="connsiteY195" fmla="*/ 6133315 h 6858002"/>
              <a:gd name="connsiteX196" fmla="*/ 262113 w 4572002"/>
              <a:gd name="connsiteY196" fmla="*/ 6133315 h 6858002"/>
              <a:gd name="connsiteX197" fmla="*/ 262113 w 4572002"/>
              <a:gd name="connsiteY197" fmla="*/ 6133314 h 6858002"/>
              <a:gd name="connsiteX198" fmla="*/ 248421 w 4572002"/>
              <a:gd name="connsiteY198" fmla="*/ 6108739 h 6858002"/>
              <a:gd name="connsiteX199" fmla="*/ 192221 w 4572002"/>
              <a:gd name="connsiteY199" fmla="*/ 6026441 h 6858002"/>
              <a:gd name="connsiteX200" fmla="*/ 185745 w 4572002"/>
              <a:gd name="connsiteY200" fmla="*/ 5993292 h 6858002"/>
              <a:gd name="connsiteX201" fmla="*/ 182125 w 4572002"/>
              <a:gd name="connsiteY201" fmla="*/ 5935950 h 6858002"/>
              <a:gd name="connsiteX202" fmla="*/ 186162 w 4572002"/>
              <a:gd name="connsiteY202" fmla="*/ 5920344 h 6858002"/>
              <a:gd name="connsiteX203" fmla="*/ 189006 w 4572002"/>
              <a:gd name="connsiteY203" fmla="*/ 5909351 h 6858002"/>
              <a:gd name="connsiteX204" fmla="*/ 196209 w 4572002"/>
              <a:gd name="connsiteY204" fmla="*/ 5892626 h 6858002"/>
              <a:gd name="connsiteX205" fmla="*/ 200031 w 4572002"/>
              <a:gd name="connsiteY205" fmla="*/ 5883752 h 6858002"/>
              <a:gd name="connsiteX206" fmla="*/ 288426 w 4572002"/>
              <a:gd name="connsiteY206" fmla="*/ 5760874 h 6858002"/>
              <a:gd name="connsiteX207" fmla="*/ 297191 w 4572002"/>
              <a:gd name="connsiteY207" fmla="*/ 5740489 h 6858002"/>
              <a:gd name="connsiteX208" fmla="*/ 303097 w 4572002"/>
              <a:gd name="connsiteY208" fmla="*/ 5704484 h 6858002"/>
              <a:gd name="connsiteX209" fmla="*/ 323432 w 4572002"/>
              <a:gd name="connsiteY209" fmla="*/ 5625900 h 6858002"/>
              <a:gd name="connsiteX210" fmla="*/ 345477 w 4572002"/>
              <a:gd name="connsiteY210" fmla="*/ 5592609 h 6858002"/>
              <a:gd name="connsiteX211" fmla="*/ 352697 w 4572002"/>
              <a:gd name="connsiteY211" fmla="*/ 5585141 h 6858002"/>
              <a:gd name="connsiteX212" fmla="*/ 374345 w 4572002"/>
              <a:gd name="connsiteY212" fmla="*/ 5562747 h 6858002"/>
              <a:gd name="connsiteX213" fmla="*/ 376997 w 4572002"/>
              <a:gd name="connsiteY213" fmla="*/ 5558544 h 6858002"/>
              <a:gd name="connsiteX214" fmla="*/ 383918 w 4572002"/>
              <a:gd name="connsiteY214" fmla="*/ 5547579 h 6858002"/>
              <a:gd name="connsiteX215" fmla="*/ 383918 w 4572002"/>
              <a:gd name="connsiteY215" fmla="*/ 5547578 h 6858002"/>
              <a:gd name="connsiteX216" fmla="*/ 383918 w 4572002"/>
              <a:gd name="connsiteY216" fmla="*/ 5547578 h 6858002"/>
              <a:gd name="connsiteX217" fmla="*/ 381586 w 4572002"/>
              <a:gd name="connsiteY217" fmla="*/ 5543927 h 6858002"/>
              <a:gd name="connsiteX218" fmla="*/ 373773 w 4572002"/>
              <a:gd name="connsiteY218" fmla="*/ 5531694 h 6858002"/>
              <a:gd name="connsiteX219" fmla="*/ 365765 w 4572002"/>
              <a:gd name="connsiteY219" fmla="*/ 5520947 h 6858002"/>
              <a:gd name="connsiteX220" fmla="*/ 365373 w 4572002"/>
              <a:gd name="connsiteY220" fmla="*/ 5520422 h 6858002"/>
              <a:gd name="connsiteX221" fmla="*/ 363153 w 4572002"/>
              <a:gd name="connsiteY221" fmla="*/ 5507668 h 6858002"/>
              <a:gd name="connsiteX222" fmla="*/ 367677 w 4572002"/>
              <a:gd name="connsiteY222" fmla="*/ 5480638 h 6858002"/>
              <a:gd name="connsiteX223" fmla="*/ 379299 w 4572002"/>
              <a:gd name="connsiteY223" fmla="*/ 5425583 h 6858002"/>
              <a:gd name="connsiteX224" fmla="*/ 387490 w 4572002"/>
              <a:gd name="connsiteY224" fmla="*/ 5385385 h 6858002"/>
              <a:gd name="connsiteX225" fmla="*/ 391527 w 4572002"/>
              <a:gd name="connsiteY225" fmla="*/ 5360240 h 6858002"/>
              <a:gd name="connsiteX226" fmla="*/ 392366 w 4572002"/>
              <a:gd name="connsiteY226" fmla="*/ 5355015 h 6858002"/>
              <a:gd name="connsiteX227" fmla="*/ 392366 w 4572002"/>
              <a:gd name="connsiteY227" fmla="*/ 5355015 h 6858002"/>
              <a:gd name="connsiteX228" fmla="*/ 392366 w 4572002"/>
              <a:gd name="connsiteY228" fmla="*/ 5355014 h 6858002"/>
              <a:gd name="connsiteX229" fmla="*/ 390920 w 4572002"/>
              <a:gd name="connsiteY229" fmla="*/ 5326163 h 6858002"/>
              <a:gd name="connsiteX230" fmla="*/ 387984 w 4572002"/>
              <a:gd name="connsiteY230" fmla="*/ 5317386 h 6858002"/>
              <a:gd name="connsiteX231" fmla="*/ 387390 w 4572002"/>
              <a:gd name="connsiteY231" fmla="*/ 5312288 h 6858002"/>
              <a:gd name="connsiteX232" fmla="*/ 384905 w 4572002"/>
              <a:gd name="connsiteY232" fmla="*/ 5308182 h 6858002"/>
              <a:gd name="connsiteX233" fmla="*/ 381758 w 4572002"/>
              <a:gd name="connsiteY233" fmla="*/ 5298775 h 6858002"/>
              <a:gd name="connsiteX234" fmla="*/ 381758 w 4572002"/>
              <a:gd name="connsiteY234" fmla="*/ 5298775 h 6858002"/>
              <a:gd name="connsiteX235" fmla="*/ 381758 w 4572002"/>
              <a:gd name="connsiteY235" fmla="*/ 5298774 h 6858002"/>
              <a:gd name="connsiteX236" fmla="*/ 363487 w 4572002"/>
              <a:gd name="connsiteY236" fmla="*/ 5272797 h 6858002"/>
              <a:gd name="connsiteX237" fmla="*/ 339864 w 4572002"/>
              <a:gd name="connsiteY237" fmla="*/ 5179068 h 6858002"/>
              <a:gd name="connsiteX238" fmla="*/ 341205 w 4572002"/>
              <a:gd name="connsiteY238" fmla="*/ 5175395 h 6858002"/>
              <a:gd name="connsiteX239" fmla="*/ 342411 w 4572002"/>
              <a:gd name="connsiteY239" fmla="*/ 5172091 h 6858002"/>
              <a:gd name="connsiteX240" fmla="*/ 342525 w 4572002"/>
              <a:gd name="connsiteY240" fmla="*/ 5171104 h 6858002"/>
              <a:gd name="connsiteX241" fmla="*/ 343102 w 4572002"/>
              <a:gd name="connsiteY241" fmla="*/ 5166114 h 6858002"/>
              <a:gd name="connsiteX242" fmla="*/ 336387 w 4572002"/>
              <a:gd name="connsiteY242" fmla="*/ 5133225 h 6858002"/>
              <a:gd name="connsiteX243" fmla="*/ 340408 w 4572002"/>
              <a:gd name="connsiteY243" fmla="*/ 5115909 h 6858002"/>
              <a:gd name="connsiteX244" fmla="*/ 343116 w 4572002"/>
              <a:gd name="connsiteY244" fmla="*/ 5104249 h 6858002"/>
              <a:gd name="connsiteX245" fmla="*/ 349358 w 4572002"/>
              <a:gd name="connsiteY245" fmla="*/ 5087590 h 6858002"/>
              <a:gd name="connsiteX246" fmla="*/ 355319 w 4572002"/>
              <a:gd name="connsiteY246" fmla="*/ 5072376 h 6858002"/>
              <a:gd name="connsiteX247" fmla="*/ 355739 w 4572002"/>
              <a:gd name="connsiteY247" fmla="*/ 5070581 h 6858002"/>
              <a:gd name="connsiteX248" fmla="*/ 357912 w 4572002"/>
              <a:gd name="connsiteY248" fmla="*/ 5064790 h 6858002"/>
              <a:gd name="connsiteX249" fmla="*/ 362533 w 4572002"/>
              <a:gd name="connsiteY249" fmla="*/ 5041528 h 6858002"/>
              <a:gd name="connsiteX250" fmla="*/ 362533 w 4572002"/>
              <a:gd name="connsiteY250" fmla="*/ 5041528 h 6858002"/>
              <a:gd name="connsiteX251" fmla="*/ 362535 w 4572002"/>
              <a:gd name="connsiteY251" fmla="*/ 5041522 h 6858002"/>
              <a:gd name="connsiteX252" fmla="*/ 389014 w 4572002"/>
              <a:gd name="connsiteY252" fmla="*/ 4987038 h 6858002"/>
              <a:gd name="connsiteX253" fmla="*/ 389017 w 4572002"/>
              <a:gd name="connsiteY253" fmla="*/ 4987032 h 6858002"/>
              <a:gd name="connsiteX254" fmla="*/ 405018 w 4572002"/>
              <a:gd name="connsiteY254" fmla="*/ 4961456 h 6858002"/>
              <a:gd name="connsiteX255" fmla="*/ 406296 w 4572002"/>
              <a:gd name="connsiteY255" fmla="*/ 4957455 h 6858002"/>
              <a:gd name="connsiteX256" fmla="*/ 409089 w 4572002"/>
              <a:gd name="connsiteY256" fmla="*/ 4952674 h 6858002"/>
              <a:gd name="connsiteX257" fmla="*/ 413539 w 4572002"/>
              <a:gd name="connsiteY257" fmla="*/ 4935031 h 6858002"/>
              <a:gd name="connsiteX258" fmla="*/ 413848 w 4572002"/>
              <a:gd name="connsiteY258" fmla="*/ 4933805 h 6858002"/>
              <a:gd name="connsiteX259" fmla="*/ 413848 w 4572002"/>
              <a:gd name="connsiteY259" fmla="*/ 4933805 h 6858002"/>
              <a:gd name="connsiteX260" fmla="*/ 413848 w 4572002"/>
              <a:gd name="connsiteY260" fmla="*/ 4933804 h 6858002"/>
              <a:gd name="connsiteX261" fmla="*/ 413732 w 4572002"/>
              <a:gd name="connsiteY261" fmla="*/ 4932007 h 6858002"/>
              <a:gd name="connsiteX262" fmla="*/ 412446 w 4572002"/>
              <a:gd name="connsiteY262" fmla="*/ 4912169 h 6858002"/>
              <a:gd name="connsiteX263" fmla="*/ 410741 w 4572002"/>
              <a:gd name="connsiteY263" fmla="*/ 4889275 h 6858002"/>
              <a:gd name="connsiteX264" fmla="*/ 410742 w 4572002"/>
              <a:gd name="connsiteY264" fmla="*/ 4889270 h 6858002"/>
              <a:gd name="connsiteX265" fmla="*/ 418271 w 4572002"/>
              <a:gd name="connsiteY265" fmla="*/ 4863342 h 6858002"/>
              <a:gd name="connsiteX266" fmla="*/ 436927 w 4572002"/>
              <a:gd name="connsiteY266" fmla="*/ 4834385 h 6858002"/>
              <a:gd name="connsiteX267" fmla="*/ 440451 w 4572002"/>
              <a:gd name="connsiteY267" fmla="*/ 4828917 h 6858002"/>
              <a:gd name="connsiteX268" fmla="*/ 453978 w 4572002"/>
              <a:gd name="connsiteY268" fmla="*/ 4767765 h 6858002"/>
              <a:gd name="connsiteX269" fmla="*/ 444071 w 4572002"/>
              <a:gd name="connsiteY269" fmla="*/ 4677656 h 6858002"/>
              <a:gd name="connsiteX270" fmla="*/ 436069 w 4572002"/>
              <a:gd name="connsiteY270" fmla="*/ 4659175 h 6858002"/>
              <a:gd name="connsiteX271" fmla="*/ 376059 w 4572002"/>
              <a:gd name="connsiteY271" fmla="*/ 4482005 h 6858002"/>
              <a:gd name="connsiteX272" fmla="*/ 375297 w 4572002"/>
              <a:gd name="connsiteY272" fmla="*/ 4363891 h 6858002"/>
              <a:gd name="connsiteX273" fmla="*/ 384251 w 4572002"/>
              <a:gd name="connsiteY273" fmla="*/ 4324646 h 6858002"/>
              <a:gd name="connsiteX274" fmla="*/ 424067 w 4572002"/>
              <a:gd name="connsiteY274" fmla="*/ 4253015 h 6858002"/>
              <a:gd name="connsiteX275" fmla="*/ 429783 w 4572002"/>
              <a:gd name="connsiteY275" fmla="*/ 4221392 h 6858002"/>
              <a:gd name="connsiteX276" fmla="*/ 433593 w 4572002"/>
              <a:gd name="connsiteY276" fmla="*/ 4165384 h 6858002"/>
              <a:gd name="connsiteX277" fmla="*/ 441112 w 4572002"/>
              <a:gd name="connsiteY277" fmla="*/ 4140333 h 6858002"/>
              <a:gd name="connsiteX278" fmla="*/ 442936 w 4572002"/>
              <a:gd name="connsiteY278" fmla="*/ 4134257 h 6858002"/>
              <a:gd name="connsiteX279" fmla="*/ 442936 w 4572002"/>
              <a:gd name="connsiteY279" fmla="*/ 4134256 h 6858002"/>
              <a:gd name="connsiteX280" fmla="*/ 442937 w 4572002"/>
              <a:gd name="connsiteY280" fmla="*/ 4134256 h 6858002"/>
              <a:gd name="connsiteX281" fmla="*/ 444121 w 4572002"/>
              <a:gd name="connsiteY281" fmla="*/ 4115934 h 6858002"/>
              <a:gd name="connsiteX282" fmla="*/ 444904 w 4572002"/>
              <a:gd name="connsiteY282" fmla="*/ 4103826 h 6858002"/>
              <a:gd name="connsiteX283" fmla="*/ 444904 w 4572002"/>
              <a:gd name="connsiteY283" fmla="*/ 4103825 h 6858002"/>
              <a:gd name="connsiteX284" fmla="*/ 444904 w 4572002"/>
              <a:gd name="connsiteY284" fmla="*/ 4103825 h 6858002"/>
              <a:gd name="connsiteX285" fmla="*/ 443862 w 4572002"/>
              <a:gd name="connsiteY285" fmla="*/ 4099692 h 6858002"/>
              <a:gd name="connsiteX286" fmla="*/ 429783 w 4572002"/>
              <a:gd name="connsiteY286" fmla="*/ 4043840 h 6858002"/>
              <a:gd name="connsiteX287" fmla="*/ 421737 w 4572002"/>
              <a:gd name="connsiteY287" fmla="*/ 4018781 h 6858002"/>
              <a:gd name="connsiteX288" fmla="*/ 416480 w 4572002"/>
              <a:gd name="connsiteY288" fmla="*/ 4002410 h 6858002"/>
              <a:gd name="connsiteX289" fmla="*/ 415481 w 4572002"/>
              <a:gd name="connsiteY289" fmla="*/ 3985588 h 6858002"/>
              <a:gd name="connsiteX290" fmla="*/ 414090 w 4572002"/>
              <a:gd name="connsiteY290" fmla="*/ 3962160 h 6858002"/>
              <a:gd name="connsiteX291" fmla="*/ 423594 w 4572002"/>
              <a:gd name="connsiteY291" fmla="*/ 3923125 h 6858002"/>
              <a:gd name="connsiteX292" fmla="*/ 431920 w 4572002"/>
              <a:gd name="connsiteY292" fmla="*/ 3909067 h 6858002"/>
              <a:gd name="connsiteX293" fmla="*/ 445975 w 4572002"/>
              <a:gd name="connsiteY293" fmla="*/ 3885339 h 6858002"/>
              <a:gd name="connsiteX294" fmla="*/ 450791 w 4572002"/>
              <a:gd name="connsiteY294" fmla="*/ 3876060 h 6858002"/>
              <a:gd name="connsiteX295" fmla="*/ 454577 w 4572002"/>
              <a:gd name="connsiteY295" fmla="*/ 3868766 h 6858002"/>
              <a:gd name="connsiteX296" fmla="*/ 454577 w 4572002"/>
              <a:gd name="connsiteY296" fmla="*/ 3868765 h 6858002"/>
              <a:gd name="connsiteX297" fmla="*/ 454578 w 4572002"/>
              <a:gd name="connsiteY297" fmla="*/ 3868765 h 6858002"/>
              <a:gd name="connsiteX298" fmla="*/ 441023 w 4572002"/>
              <a:gd name="connsiteY298" fmla="*/ 3822473 h 6858002"/>
              <a:gd name="connsiteX299" fmla="*/ 432449 w 4572002"/>
              <a:gd name="connsiteY299" fmla="*/ 3754653 h 6858002"/>
              <a:gd name="connsiteX300" fmla="*/ 432831 w 4572002"/>
              <a:gd name="connsiteY300" fmla="*/ 3734838 h 6858002"/>
              <a:gd name="connsiteX301" fmla="*/ 428783 w 4572002"/>
              <a:gd name="connsiteY301" fmla="*/ 3680163 h 6858002"/>
              <a:gd name="connsiteX302" fmla="*/ 432272 w 4572002"/>
              <a:gd name="connsiteY302" fmla="*/ 3666368 h 6858002"/>
              <a:gd name="connsiteX303" fmla="*/ 435295 w 4572002"/>
              <a:gd name="connsiteY303" fmla="*/ 3654416 h 6858002"/>
              <a:gd name="connsiteX304" fmla="*/ 448278 w 4572002"/>
              <a:gd name="connsiteY304" fmla="*/ 3637000 h 6858002"/>
              <a:gd name="connsiteX305" fmla="*/ 453024 w 4572002"/>
              <a:gd name="connsiteY305" fmla="*/ 3630633 h 6858002"/>
              <a:gd name="connsiteX306" fmla="*/ 466550 w 4572002"/>
              <a:gd name="connsiteY306" fmla="*/ 3606818 h 6858002"/>
              <a:gd name="connsiteX307" fmla="*/ 468329 w 4572002"/>
              <a:gd name="connsiteY307" fmla="*/ 3603231 h 6858002"/>
              <a:gd name="connsiteX308" fmla="*/ 476296 w 4572002"/>
              <a:gd name="connsiteY308" fmla="*/ 3587176 h 6858002"/>
              <a:gd name="connsiteX309" fmla="*/ 476296 w 4572002"/>
              <a:gd name="connsiteY309" fmla="*/ 3587175 h 6858002"/>
              <a:gd name="connsiteX310" fmla="*/ 477549 w 4572002"/>
              <a:gd name="connsiteY310" fmla="*/ 3580371 h 6858002"/>
              <a:gd name="connsiteX311" fmla="*/ 478648 w 4572002"/>
              <a:gd name="connsiteY311" fmla="*/ 3574408 h 6858002"/>
              <a:gd name="connsiteX312" fmla="*/ 473569 w 4572002"/>
              <a:gd name="connsiteY312" fmla="*/ 3562320 h 6858002"/>
              <a:gd name="connsiteX313" fmla="*/ 473569 w 4572002"/>
              <a:gd name="connsiteY313" fmla="*/ 3562320 h 6858002"/>
              <a:gd name="connsiteX314" fmla="*/ 473569 w 4572002"/>
              <a:gd name="connsiteY314" fmla="*/ 3562320 h 6858002"/>
              <a:gd name="connsiteX315" fmla="*/ 469502 w 4572002"/>
              <a:gd name="connsiteY315" fmla="*/ 3556612 h 6858002"/>
              <a:gd name="connsiteX316" fmla="*/ 461026 w 4572002"/>
              <a:gd name="connsiteY316" fmla="*/ 3544714 h 6858002"/>
              <a:gd name="connsiteX317" fmla="*/ 438927 w 4572002"/>
              <a:gd name="connsiteY317" fmla="*/ 3489468 h 6858002"/>
              <a:gd name="connsiteX318" fmla="*/ 391300 w 4572002"/>
              <a:gd name="connsiteY318" fmla="*/ 3172655 h 6858002"/>
              <a:gd name="connsiteX319" fmla="*/ 378845 w 4572002"/>
              <a:gd name="connsiteY319" fmla="*/ 3077402 h 6858002"/>
              <a:gd name="connsiteX320" fmla="*/ 380383 w 4572002"/>
              <a:gd name="connsiteY320" fmla="*/ 3064875 h 6858002"/>
              <a:gd name="connsiteX321" fmla="*/ 390538 w 4572002"/>
              <a:gd name="connsiteY321" fmla="*/ 2982149 h 6858002"/>
              <a:gd name="connsiteX322" fmla="*/ 394122 w 4572002"/>
              <a:gd name="connsiteY322" fmla="*/ 2947863 h 6858002"/>
              <a:gd name="connsiteX323" fmla="*/ 393310 w 4572002"/>
              <a:gd name="connsiteY323" fmla="*/ 2941984 h 6858002"/>
              <a:gd name="connsiteX324" fmla="*/ 389490 w 4572002"/>
              <a:gd name="connsiteY324" fmla="*/ 2914328 h 6858002"/>
              <a:gd name="connsiteX325" fmla="*/ 386215 w 4572002"/>
              <a:gd name="connsiteY325" fmla="*/ 2903546 h 6858002"/>
              <a:gd name="connsiteX326" fmla="*/ 385187 w 4572002"/>
              <a:gd name="connsiteY326" fmla="*/ 2897785 h 6858002"/>
              <a:gd name="connsiteX327" fmla="*/ 369589 w 4572002"/>
              <a:gd name="connsiteY327" fmla="*/ 2848815 h 6858002"/>
              <a:gd name="connsiteX328" fmla="*/ 369583 w 4572002"/>
              <a:gd name="connsiteY328" fmla="*/ 2848794 h 6858002"/>
              <a:gd name="connsiteX329" fmla="*/ 360892 w 4572002"/>
              <a:gd name="connsiteY329" fmla="*/ 2836173 h 6858002"/>
              <a:gd name="connsiteX330" fmla="*/ 360891 w 4572002"/>
              <a:gd name="connsiteY330" fmla="*/ 2836172 h 6858002"/>
              <a:gd name="connsiteX331" fmla="*/ 360891 w 4572002"/>
              <a:gd name="connsiteY331" fmla="*/ 2836172 h 6858002"/>
              <a:gd name="connsiteX332" fmla="*/ 360891 w 4572002"/>
              <a:gd name="connsiteY332" fmla="*/ 2836172 h 6858002"/>
              <a:gd name="connsiteX333" fmla="*/ 347484 w 4572002"/>
              <a:gd name="connsiteY333" fmla="*/ 2826695 h 6858002"/>
              <a:gd name="connsiteX334" fmla="*/ 328632 w 4572002"/>
              <a:gd name="connsiteY334" fmla="*/ 2811787 h 6858002"/>
              <a:gd name="connsiteX335" fmla="*/ 328632 w 4572002"/>
              <a:gd name="connsiteY335" fmla="*/ 2811787 h 6858002"/>
              <a:gd name="connsiteX336" fmla="*/ 328632 w 4572002"/>
              <a:gd name="connsiteY336" fmla="*/ 2811787 h 6858002"/>
              <a:gd name="connsiteX337" fmla="*/ 328630 w 4572002"/>
              <a:gd name="connsiteY337" fmla="*/ 2811783 h 6858002"/>
              <a:gd name="connsiteX338" fmla="*/ 328628 w 4572002"/>
              <a:gd name="connsiteY338" fmla="*/ 2811779 h 6858002"/>
              <a:gd name="connsiteX339" fmla="*/ 318550 w 4572002"/>
              <a:gd name="connsiteY339" fmla="*/ 2785440 h 6858002"/>
              <a:gd name="connsiteX340" fmla="*/ 318434 w 4572002"/>
              <a:gd name="connsiteY340" fmla="*/ 2783382 h 6858002"/>
              <a:gd name="connsiteX341" fmla="*/ 318130 w 4572002"/>
              <a:gd name="connsiteY341" fmla="*/ 2778004 h 6858002"/>
              <a:gd name="connsiteX342" fmla="*/ 324050 w 4572002"/>
              <a:gd name="connsiteY342" fmla="*/ 2745352 h 6858002"/>
              <a:gd name="connsiteX343" fmla="*/ 321484 w 4572002"/>
              <a:gd name="connsiteY343" fmla="*/ 2755649 h 6858002"/>
              <a:gd name="connsiteX344" fmla="*/ 324051 w 4572002"/>
              <a:gd name="connsiteY344" fmla="*/ 2745349 h 6858002"/>
              <a:gd name="connsiteX345" fmla="*/ 342960 w 4572002"/>
              <a:gd name="connsiteY345" fmla="*/ 2704676 h 6858002"/>
              <a:gd name="connsiteX346" fmla="*/ 343814 w 4572002"/>
              <a:gd name="connsiteY346" fmla="*/ 2703613 h 6858002"/>
              <a:gd name="connsiteX347" fmla="*/ 372441 w 4572002"/>
              <a:gd name="connsiteY347" fmla="*/ 2668002 h 6858002"/>
              <a:gd name="connsiteX348" fmla="*/ 415232 w 4572002"/>
              <a:gd name="connsiteY348" fmla="*/ 2625091 h 6858002"/>
              <a:gd name="connsiteX349" fmla="*/ 415232 w 4572002"/>
              <a:gd name="connsiteY349" fmla="*/ 2625091 h 6858002"/>
              <a:gd name="connsiteX350" fmla="*/ 415233 w 4572002"/>
              <a:gd name="connsiteY350" fmla="*/ 2625091 h 6858002"/>
              <a:gd name="connsiteX351" fmla="*/ 445595 w 4572002"/>
              <a:gd name="connsiteY351" fmla="*/ 2571035 h 6858002"/>
              <a:gd name="connsiteX352" fmla="*/ 448094 w 4572002"/>
              <a:gd name="connsiteY352" fmla="*/ 2555601 h 6858002"/>
              <a:gd name="connsiteX353" fmla="*/ 449809 w 4572002"/>
              <a:gd name="connsiteY353" fmla="*/ 2545007 h 6858002"/>
              <a:gd name="connsiteX354" fmla="*/ 449809 w 4572002"/>
              <a:gd name="connsiteY354" fmla="*/ 2545007 h 6858002"/>
              <a:gd name="connsiteX355" fmla="*/ 449809 w 4572002"/>
              <a:gd name="connsiteY355" fmla="*/ 2545007 h 6858002"/>
              <a:gd name="connsiteX356" fmla="*/ 449809 w 4572002"/>
              <a:gd name="connsiteY356" fmla="*/ 2545006 h 6858002"/>
              <a:gd name="connsiteX357" fmla="*/ 449809 w 4572002"/>
              <a:gd name="connsiteY357" fmla="*/ 2545006 h 6858002"/>
              <a:gd name="connsiteX358" fmla="*/ 448477 w 4572002"/>
              <a:gd name="connsiteY358" fmla="*/ 2535228 h 6858002"/>
              <a:gd name="connsiteX359" fmla="*/ 446165 w 4572002"/>
              <a:gd name="connsiteY359" fmla="*/ 2518265 h 6858002"/>
              <a:gd name="connsiteX360" fmla="*/ 442853 w 4572002"/>
              <a:gd name="connsiteY360" fmla="*/ 2504316 h 6858002"/>
              <a:gd name="connsiteX361" fmla="*/ 439584 w 4572002"/>
              <a:gd name="connsiteY361" fmla="*/ 2490551 h 6858002"/>
              <a:gd name="connsiteX362" fmla="*/ 438187 w 4572002"/>
              <a:gd name="connsiteY362" fmla="*/ 2471897 h 6858002"/>
              <a:gd name="connsiteX363" fmla="*/ 437521 w 4572002"/>
              <a:gd name="connsiteY363" fmla="*/ 2463018 h 6858002"/>
              <a:gd name="connsiteX364" fmla="*/ 441525 w 4572002"/>
              <a:gd name="connsiteY364" fmla="*/ 2444408 h 6858002"/>
              <a:gd name="connsiteX365" fmla="*/ 443353 w 4572002"/>
              <a:gd name="connsiteY365" fmla="*/ 2435913 h 6858002"/>
              <a:gd name="connsiteX366" fmla="*/ 457288 w 4572002"/>
              <a:gd name="connsiteY366" fmla="*/ 2414378 h 6858002"/>
              <a:gd name="connsiteX367" fmla="*/ 460454 w 4572002"/>
              <a:gd name="connsiteY367" fmla="*/ 2409486 h 6858002"/>
              <a:gd name="connsiteX368" fmla="*/ 484839 w 4572002"/>
              <a:gd name="connsiteY368" fmla="*/ 2334045 h 6858002"/>
              <a:gd name="connsiteX369" fmla="*/ 513796 w 4572002"/>
              <a:gd name="connsiteY369" fmla="*/ 2228315 h 6858002"/>
              <a:gd name="connsiteX370" fmla="*/ 529036 w 4572002"/>
              <a:gd name="connsiteY370" fmla="*/ 2188880 h 6858002"/>
              <a:gd name="connsiteX371" fmla="*/ 551707 w 4572002"/>
              <a:gd name="connsiteY371" fmla="*/ 2094579 h 6858002"/>
              <a:gd name="connsiteX372" fmla="*/ 566566 w 4572002"/>
              <a:gd name="connsiteY372" fmla="*/ 2016470 h 6858002"/>
              <a:gd name="connsiteX373" fmla="*/ 581021 w 4572002"/>
              <a:gd name="connsiteY373" fmla="*/ 1978655 h 6858002"/>
              <a:gd name="connsiteX374" fmla="*/ 613048 w 4572002"/>
              <a:gd name="connsiteY374" fmla="*/ 1953414 h 6858002"/>
              <a:gd name="connsiteX375" fmla="*/ 637053 w 4572002"/>
              <a:gd name="connsiteY375" fmla="*/ 1933220 h 6858002"/>
              <a:gd name="connsiteX376" fmla="*/ 637054 w 4572002"/>
              <a:gd name="connsiteY376" fmla="*/ 1933220 h 6858002"/>
              <a:gd name="connsiteX377" fmla="*/ 637054 w 4572002"/>
              <a:gd name="connsiteY377" fmla="*/ 1933220 h 6858002"/>
              <a:gd name="connsiteX378" fmla="*/ 652483 w 4572002"/>
              <a:gd name="connsiteY378" fmla="*/ 1916455 h 6858002"/>
              <a:gd name="connsiteX379" fmla="*/ 742974 w 4572002"/>
              <a:gd name="connsiteY379" fmla="*/ 1842159 h 6858002"/>
              <a:gd name="connsiteX380" fmla="*/ 742975 w 4572002"/>
              <a:gd name="connsiteY380" fmla="*/ 1842159 h 6858002"/>
              <a:gd name="connsiteX381" fmla="*/ 742975 w 4572002"/>
              <a:gd name="connsiteY381" fmla="*/ 1842159 h 6858002"/>
              <a:gd name="connsiteX382" fmla="*/ 750596 w 4572002"/>
              <a:gd name="connsiteY382" fmla="*/ 1833776 h 6858002"/>
              <a:gd name="connsiteX383" fmla="*/ 777264 w 4572002"/>
              <a:gd name="connsiteY383" fmla="*/ 1769480 h 6858002"/>
              <a:gd name="connsiteX384" fmla="*/ 792316 w 4572002"/>
              <a:gd name="connsiteY384" fmla="*/ 1733189 h 6858002"/>
              <a:gd name="connsiteX385" fmla="*/ 799131 w 4572002"/>
              <a:gd name="connsiteY385" fmla="*/ 1722536 h 6858002"/>
              <a:gd name="connsiteX386" fmla="*/ 814986 w 4572002"/>
              <a:gd name="connsiteY386" fmla="*/ 1697754 h 6858002"/>
              <a:gd name="connsiteX387" fmla="*/ 846115 w 4572002"/>
              <a:gd name="connsiteY387" fmla="*/ 1666871 h 6858002"/>
              <a:gd name="connsiteX388" fmla="*/ 848062 w 4572002"/>
              <a:gd name="connsiteY388" fmla="*/ 1664940 h 6858002"/>
              <a:gd name="connsiteX389" fmla="*/ 848062 w 4572002"/>
              <a:gd name="connsiteY389" fmla="*/ 1664940 h 6858002"/>
              <a:gd name="connsiteX390" fmla="*/ 848063 w 4572002"/>
              <a:gd name="connsiteY390" fmla="*/ 1664939 h 6858002"/>
              <a:gd name="connsiteX391" fmla="*/ 858007 w 4572002"/>
              <a:gd name="connsiteY391" fmla="*/ 1648032 h 6858002"/>
              <a:gd name="connsiteX392" fmla="*/ 871566 w 4572002"/>
              <a:gd name="connsiteY392" fmla="*/ 1624981 h 6858002"/>
              <a:gd name="connsiteX393" fmla="*/ 871620 w 4572002"/>
              <a:gd name="connsiteY393" fmla="*/ 1624164 h 6858002"/>
              <a:gd name="connsiteX394" fmla="*/ 873472 w 4572002"/>
              <a:gd name="connsiteY394" fmla="*/ 1596214 h 6858002"/>
              <a:gd name="connsiteX395" fmla="*/ 839562 w 4572002"/>
              <a:gd name="connsiteY395" fmla="*/ 1490293 h 6858002"/>
              <a:gd name="connsiteX396" fmla="*/ 834730 w 4572002"/>
              <a:gd name="connsiteY396" fmla="*/ 1478497 h 6858002"/>
              <a:gd name="connsiteX397" fmla="*/ 835990 w 4572002"/>
              <a:gd name="connsiteY397" fmla="*/ 1481572 h 6858002"/>
              <a:gd name="connsiteX398" fmla="*/ 833921 w 4572002"/>
              <a:gd name="connsiteY398" fmla="*/ 1476521 h 6858002"/>
              <a:gd name="connsiteX399" fmla="*/ 826774 w 4572002"/>
              <a:gd name="connsiteY399" fmla="*/ 1459074 h 6858002"/>
              <a:gd name="connsiteX400" fmla="*/ 801268 w 4572002"/>
              <a:gd name="connsiteY400" fmla="*/ 1436569 h 6858002"/>
              <a:gd name="connsiteX401" fmla="*/ 786028 w 4572002"/>
              <a:gd name="connsiteY401" fmla="*/ 1417900 h 6858002"/>
              <a:gd name="connsiteX402" fmla="*/ 785193 w 4572002"/>
              <a:gd name="connsiteY402" fmla="*/ 1408462 h 6858002"/>
              <a:gd name="connsiteX403" fmla="*/ 785669 w 4572002"/>
              <a:gd name="connsiteY403" fmla="*/ 1413840 h 6858002"/>
              <a:gd name="connsiteX404" fmla="*/ 784751 w 4572002"/>
              <a:gd name="connsiteY404" fmla="*/ 1403463 h 6858002"/>
              <a:gd name="connsiteX405" fmla="*/ 780076 w 4572002"/>
              <a:gd name="connsiteY405" fmla="*/ 1350628 h 6858002"/>
              <a:gd name="connsiteX406" fmla="*/ 786351 w 4572002"/>
              <a:gd name="connsiteY406" fmla="*/ 1317893 h 6858002"/>
              <a:gd name="connsiteX407" fmla="*/ 796699 w 4572002"/>
              <a:gd name="connsiteY407" fmla="*/ 1297389 h 6858002"/>
              <a:gd name="connsiteX408" fmla="*/ 802412 w 4572002"/>
              <a:gd name="connsiteY408" fmla="*/ 1286070 h 6858002"/>
              <a:gd name="connsiteX409" fmla="*/ 807579 w 4572002"/>
              <a:gd name="connsiteY409" fmla="*/ 1268758 h 6858002"/>
              <a:gd name="connsiteX410" fmla="*/ 806103 w 4572002"/>
              <a:gd name="connsiteY410" fmla="*/ 1273704 h 6858002"/>
              <a:gd name="connsiteX411" fmla="*/ 807579 w 4572002"/>
              <a:gd name="connsiteY411" fmla="*/ 1268758 h 6858002"/>
              <a:gd name="connsiteX412" fmla="*/ 806032 w 4572002"/>
              <a:gd name="connsiteY412" fmla="*/ 1249303 h 6858002"/>
              <a:gd name="connsiteX413" fmla="*/ 824322 w 4572002"/>
              <a:gd name="connsiteY413" fmla="*/ 1123186 h 6858002"/>
              <a:gd name="connsiteX414" fmla="*/ 819940 w 4572002"/>
              <a:gd name="connsiteY414" fmla="*/ 1097088 h 6858002"/>
              <a:gd name="connsiteX415" fmla="*/ 816320 w 4572002"/>
              <a:gd name="connsiteY415" fmla="*/ 927156 h 6858002"/>
              <a:gd name="connsiteX416" fmla="*/ 826798 w 4572002"/>
              <a:gd name="connsiteY416" fmla="*/ 915344 h 6858002"/>
              <a:gd name="connsiteX417" fmla="*/ 836479 w 4572002"/>
              <a:gd name="connsiteY417" fmla="*/ 908845 h 6858002"/>
              <a:gd name="connsiteX418" fmla="*/ 843142 w 4572002"/>
              <a:gd name="connsiteY418" fmla="*/ 904372 h 6858002"/>
              <a:gd name="connsiteX419" fmla="*/ 843142 w 4572002"/>
              <a:gd name="connsiteY419" fmla="*/ 904372 h 6858002"/>
              <a:gd name="connsiteX420" fmla="*/ 843143 w 4572002"/>
              <a:gd name="connsiteY420" fmla="*/ 904372 h 6858002"/>
              <a:gd name="connsiteX421" fmla="*/ 847524 w 4572002"/>
              <a:gd name="connsiteY421" fmla="*/ 897099 h 6858002"/>
              <a:gd name="connsiteX422" fmla="*/ 851968 w 4572002"/>
              <a:gd name="connsiteY422" fmla="*/ 889721 h 6858002"/>
              <a:gd name="connsiteX423" fmla="*/ 851968 w 4572002"/>
              <a:gd name="connsiteY423" fmla="*/ 889720 h 6858002"/>
              <a:gd name="connsiteX424" fmla="*/ 851968 w 4572002"/>
              <a:gd name="connsiteY424" fmla="*/ 889720 h 6858002"/>
              <a:gd name="connsiteX425" fmla="*/ 854179 w 4572002"/>
              <a:gd name="connsiteY425" fmla="*/ 876437 h 6858002"/>
              <a:gd name="connsiteX426" fmla="*/ 857850 w 4572002"/>
              <a:gd name="connsiteY426" fmla="*/ 854380 h 6858002"/>
              <a:gd name="connsiteX427" fmla="*/ 865850 w 4572002"/>
              <a:gd name="connsiteY427" fmla="*/ 773036 h 6858002"/>
              <a:gd name="connsiteX428" fmla="*/ 865850 w 4572002"/>
              <a:gd name="connsiteY428" fmla="*/ 773036 h 6858002"/>
              <a:gd name="connsiteX429" fmla="*/ 865850 w 4572002"/>
              <a:gd name="connsiteY429" fmla="*/ 773035 h 6858002"/>
              <a:gd name="connsiteX430" fmla="*/ 865850 w 4572002"/>
              <a:gd name="connsiteY430" fmla="*/ 773035 h 6858002"/>
              <a:gd name="connsiteX431" fmla="*/ 862992 w 4572002"/>
              <a:gd name="connsiteY431" fmla="*/ 758175 h 6858002"/>
              <a:gd name="connsiteX432" fmla="*/ 843752 w 4572002"/>
              <a:gd name="connsiteY432" fmla="*/ 703309 h 6858002"/>
              <a:gd name="connsiteX433" fmla="*/ 840766 w 4572002"/>
              <a:gd name="connsiteY433" fmla="*/ 690815 h 6858002"/>
              <a:gd name="connsiteX434" fmla="*/ 841749 w 4572002"/>
              <a:gd name="connsiteY434" fmla="*/ 694928 h 6858002"/>
              <a:gd name="connsiteX435" fmla="*/ 839513 w 4572002"/>
              <a:gd name="connsiteY435" fmla="*/ 685575 h 6858002"/>
              <a:gd name="connsiteX436" fmla="*/ 829227 w 4572002"/>
              <a:gd name="connsiteY436" fmla="*/ 642538 h 6858002"/>
              <a:gd name="connsiteX437" fmla="*/ 825846 w 4572002"/>
              <a:gd name="connsiteY437" fmla="*/ 580051 h 6858002"/>
              <a:gd name="connsiteX438" fmla="*/ 819368 w 4572002"/>
              <a:gd name="connsiteY438" fmla="*/ 556048 h 6858002"/>
              <a:gd name="connsiteX439" fmla="*/ 811607 w 4572002"/>
              <a:gd name="connsiteY439" fmla="*/ 522810 h 6858002"/>
              <a:gd name="connsiteX440" fmla="*/ 810449 w 4572002"/>
              <a:gd name="connsiteY440" fmla="*/ 517851 h 6858002"/>
              <a:gd name="connsiteX441" fmla="*/ 811160 w 4572002"/>
              <a:gd name="connsiteY441" fmla="*/ 520896 h 6858002"/>
              <a:gd name="connsiteX442" fmla="*/ 809270 w 4572002"/>
              <a:gd name="connsiteY442" fmla="*/ 512803 h 6858002"/>
              <a:gd name="connsiteX443" fmla="*/ 802602 w 4572002"/>
              <a:gd name="connsiteY443" fmla="*/ 395641 h 6858002"/>
              <a:gd name="connsiteX444" fmla="*/ 812510 w 4572002"/>
              <a:gd name="connsiteY444" fmla="*/ 338871 h 6858002"/>
              <a:gd name="connsiteX445" fmla="*/ 811938 w 4572002"/>
              <a:gd name="connsiteY445" fmla="*/ 313534 h 6858002"/>
              <a:gd name="connsiteX446" fmla="*/ 797319 w 4572002"/>
              <a:gd name="connsiteY446" fmla="*/ 298341 h 6858002"/>
              <a:gd name="connsiteX447" fmla="*/ 797154 w 4572002"/>
              <a:gd name="connsiteY447" fmla="*/ 298169 h 6858002"/>
              <a:gd name="connsiteX448" fmla="*/ 797315 w 4572002"/>
              <a:gd name="connsiteY448" fmla="*/ 298337 h 6858002"/>
              <a:gd name="connsiteX449" fmla="*/ 794504 w 4572002"/>
              <a:gd name="connsiteY449" fmla="*/ 295415 h 6858002"/>
              <a:gd name="connsiteX450" fmla="*/ 786600 w 4572002"/>
              <a:gd name="connsiteY450" fmla="*/ 228949 h 6858002"/>
              <a:gd name="connsiteX451" fmla="*/ 786602 w 4572002"/>
              <a:gd name="connsiteY451" fmla="*/ 228927 h 6858002"/>
              <a:gd name="connsiteX452" fmla="*/ 794873 w 4572002"/>
              <a:gd name="connsiteY452" fmla="*/ 153388 h 6858002"/>
              <a:gd name="connsiteX453" fmla="*/ 799269 w 4572002"/>
              <a:gd name="connsiteY453" fmla="*/ 125861 h 6858002"/>
              <a:gd name="connsiteX454" fmla="*/ 803060 w 4572002"/>
              <a:gd name="connsiteY454" fmla="*/ 92749 h 6858002"/>
              <a:gd name="connsiteX455" fmla="*/ 805192 w 4572002"/>
              <a:gd name="connsiteY455" fmla="*/ 74130 h 6858002"/>
              <a:gd name="connsiteX456" fmla="*/ 804727 w 4572002"/>
              <a:gd name="connsiteY456" fmla="*/ 63925 h 6858002"/>
              <a:gd name="connsiteX457" fmla="*/ 802929 w 4572002"/>
              <a:gd name="connsiteY457" fmla="*/ 24486 h 6858002"/>
              <a:gd name="connsiteX458" fmla="*/ 803291 w 4572002"/>
              <a:gd name="connsiteY458" fmla="*/ 32435 h 6858002"/>
              <a:gd name="connsiteX459" fmla="*/ 802792 w 4572002"/>
              <a:gd name="connsiteY459" fmla="*/ 21487 h 6858002"/>
              <a:gd name="connsiteX460" fmla="*/ 804151 w 4572002"/>
              <a:gd name="connsiteY460" fmla="*/ 10744 h 6858002"/>
              <a:gd name="connsiteX461" fmla="*/ 341402 w 4572002"/>
              <a:gd name="connsiteY461" fmla="*/ 0 h 6858002"/>
              <a:gd name="connsiteX462" fmla="*/ 805510 w 4572002"/>
              <a:gd name="connsiteY462" fmla="*/ 0 h 6858002"/>
              <a:gd name="connsiteX463" fmla="*/ 805510 w 4572002"/>
              <a:gd name="connsiteY463" fmla="*/ 1 h 6858002"/>
              <a:gd name="connsiteX464" fmla="*/ 341403 w 4572002"/>
              <a:gd name="connsiteY464" fmla="*/ 1 h 6858002"/>
              <a:gd name="connsiteX465" fmla="*/ 342530 w 4572002"/>
              <a:gd name="connsiteY465" fmla="*/ 2818 h 6858002"/>
              <a:gd name="connsiteX466" fmla="*/ 356629 w 4572002"/>
              <a:gd name="connsiteY466" fmla="*/ 63588 h 6858002"/>
              <a:gd name="connsiteX467" fmla="*/ 370535 w 4572002"/>
              <a:gd name="connsiteY467" fmla="*/ 176940 h 6858002"/>
              <a:gd name="connsiteX468" fmla="*/ 378537 w 4572002"/>
              <a:gd name="connsiteY468" fmla="*/ 200183 h 6858002"/>
              <a:gd name="connsiteX469" fmla="*/ 416449 w 4572002"/>
              <a:gd name="connsiteY469" fmla="*/ 340775 h 6858002"/>
              <a:gd name="connsiteX470" fmla="*/ 415684 w 4572002"/>
              <a:gd name="connsiteY470" fmla="*/ 453365 h 6858002"/>
              <a:gd name="connsiteX471" fmla="*/ 413970 w 4572002"/>
              <a:gd name="connsiteY471" fmla="*/ 462127 h 6858002"/>
              <a:gd name="connsiteX472" fmla="*/ 401398 w 4572002"/>
              <a:gd name="connsiteY472" fmla="*/ 505183 h 6858002"/>
              <a:gd name="connsiteX473" fmla="*/ 404826 w 4572002"/>
              <a:gd name="connsiteY473" fmla="*/ 571861 h 6858002"/>
              <a:gd name="connsiteX474" fmla="*/ 422163 w 4572002"/>
              <a:gd name="connsiteY474" fmla="*/ 617773 h 6858002"/>
              <a:gd name="connsiteX475" fmla="*/ 422925 w 4572002"/>
              <a:gd name="connsiteY475" fmla="*/ 674924 h 6858002"/>
              <a:gd name="connsiteX476" fmla="*/ 412066 w 4572002"/>
              <a:gd name="connsiteY476" fmla="*/ 740269 h 6858002"/>
              <a:gd name="connsiteX477" fmla="*/ 409780 w 4572002"/>
              <a:gd name="connsiteY477" fmla="*/ 769606 h 6858002"/>
              <a:gd name="connsiteX478" fmla="*/ 387300 w 4572002"/>
              <a:gd name="connsiteY478" fmla="*/ 850190 h 6858002"/>
              <a:gd name="connsiteX479" fmla="*/ 392824 w 4572002"/>
              <a:gd name="connsiteY479" fmla="*/ 898199 h 6858002"/>
              <a:gd name="connsiteX480" fmla="*/ 407684 w 4572002"/>
              <a:gd name="connsiteY480" fmla="*/ 945445 h 6858002"/>
              <a:gd name="connsiteX481" fmla="*/ 421973 w 4572002"/>
              <a:gd name="connsiteY481" fmla="*/ 975734 h 6858002"/>
              <a:gd name="connsiteX482" fmla="*/ 432069 w 4572002"/>
              <a:gd name="connsiteY482" fmla="*/ 1036888 h 6858002"/>
              <a:gd name="connsiteX483" fmla="*/ 430545 w 4572002"/>
              <a:gd name="connsiteY483" fmla="*/ 1048126 h 6858002"/>
              <a:gd name="connsiteX484" fmla="*/ 417971 w 4572002"/>
              <a:gd name="connsiteY484" fmla="*/ 1230634 h 6858002"/>
              <a:gd name="connsiteX485" fmla="*/ 397778 w 4572002"/>
              <a:gd name="connsiteY485" fmla="*/ 1303025 h 6858002"/>
              <a:gd name="connsiteX486" fmla="*/ 395302 w 4572002"/>
              <a:gd name="connsiteY486" fmla="*/ 1318457 h 6858002"/>
              <a:gd name="connsiteX487" fmla="*/ 372631 w 4572002"/>
              <a:gd name="connsiteY487" fmla="*/ 1472576 h 6858002"/>
              <a:gd name="connsiteX488" fmla="*/ 371679 w 4572002"/>
              <a:gd name="connsiteY488" fmla="*/ 1489721 h 6858002"/>
              <a:gd name="connsiteX489" fmla="*/ 375679 w 4572002"/>
              <a:gd name="connsiteY489" fmla="*/ 1537538 h 6858002"/>
              <a:gd name="connsiteX490" fmla="*/ 334530 w 4572002"/>
              <a:gd name="connsiteY490" fmla="*/ 1650318 h 6858002"/>
              <a:gd name="connsiteX491" fmla="*/ 320431 w 4572002"/>
              <a:gd name="connsiteY491" fmla="*/ 1763288 h 6858002"/>
              <a:gd name="connsiteX492" fmla="*/ 320623 w 4572002"/>
              <a:gd name="connsiteY492" fmla="*/ 1825394 h 6858002"/>
              <a:gd name="connsiteX493" fmla="*/ 310525 w 4572002"/>
              <a:gd name="connsiteY493" fmla="*/ 1869781 h 6858002"/>
              <a:gd name="connsiteX494" fmla="*/ 279854 w 4572002"/>
              <a:gd name="connsiteY494" fmla="*/ 1978941 h 6858002"/>
              <a:gd name="connsiteX495" fmla="*/ 275092 w 4572002"/>
              <a:gd name="connsiteY495" fmla="*/ 2030379 h 6858002"/>
              <a:gd name="connsiteX496" fmla="*/ 264803 w 4572002"/>
              <a:gd name="connsiteY496" fmla="*/ 2085055 h 6858002"/>
              <a:gd name="connsiteX497" fmla="*/ 218702 w 4572002"/>
              <a:gd name="connsiteY497" fmla="*/ 2220313 h 6858002"/>
              <a:gd name="connsiteX498" fmla="*/ 221368 w 4572002"/>
              <a:gd name="connsiteY498" fmla="*/ 2330807 h 6858002"/>
              <a:gd name="connsiteX499" fmla="*/ 220798 w 4572002"/>
              <a:gd name="connsiteY499" fmla="*/ 2401293 h 6858002"/>
              <a:gd name="connsiteX500" fmla="*/ 205557 w 4572002"/>
              <a:gd name="connsiteY500" fmla="*/ 2485308 h 6858002"/>
              <a:gd name="connsiteX501" fmla="*/ 183267 w 4572002"/>
              <a:gd name="connsiteY501" fmla="*/ 2554080 h 6858002"/>
              <a:gd name="connsiteX502" fmla="*/ 165550 w 4572002"/>
              <a:gd name="connsiteY502" fmla="*/ 2649144 h 6858002"/>
              <a:gd name="connsiteX503" fmla="*/ 131449 w 4572002"/>
              <a:gd name="connsiteY503" fmla="*/ 2743827 h 6858002"/>
              <a:gd name="connsiteX504" fmla="*/ 105350 w 4572002"/>
              <a:gd name="connsiteY504" fmla="*/ 2809931 h 6858002"/>
              <a:gd name="connsiteX505" fmla="*/ 82299 w 4572002"/>
              <a:gd name="connsiteY505" fmla="*/ 2901944 h 6858002"/>
              <a:gd name="connsiteX506" fmla="*/ 66107 w 4572002"/>
              <a:gd name="connsiteY506" fmla="*/ 3042729 h 6858002"/>
              <a:gd name="connsiteX507" fmla="*/ 64391 w 4572002"/>
              <a:gd name="connsiteY507" fmla="*/ 3107501 h 6858002"/>
              <a:gd name="connsiteX508" fmla="*/ 26482 w 4572002"/>
              <a:gd name="connsiteY508" fmla="*/ 3209994 h 6858002"/>
              <a:gd name="connsiteX509" fmla="*/ 8193 w 4572002"/>
              <a:gd name="connsiteY509" fmla="*/ 3253810 h 6858002"/>
              <a:gd name="connsiteX510" fmla="*/ 6597 w 4572002"/>
              <a:gd name="connsiteY510" fmla="*/ 3276527 h 6858002"/>
              <a:gd name="connsiteX511" fmla="*/ 6596 w 4572002"/>
              <a:gd name="connsiteY511" fmla="*/ 3276527 h 6858002"/>
              <a:gd name="connsiteX512" fmla="*/ 8192 w 4572002"/>
              <a:gd name="connsiteY512" fmla="*/ 3253809 h 6858002"/>
              <a:gd name="connsiteX513" fmla="*/ 26481 w 4572002"/>
              <a:gd name="connsiteY513" fmla="*/ 3209993 h 6858002"/>
              <a:gd name="connsiteX514" fmla="*/ 64390 w 4572002"/>
              <a:gd name="connsiteY514" fmla="*/ 3107500 h 6858002"/>
              <a:gd name="connsiteX515" fmla="*/ 66106 w 4572002"/>
              <a:gd name="connsiteY515" fmla="*/ 3042728 h 6858002"/>
              <a:gd name="connsiteX516" fmla="*/ 82298 w 4572002"/>
              <a:gd name="connsiteY516" fmla="*/ 2901943 h 6858002"/>
              <a:gd name="connsiteX517" fmla="*/ 105349 w 4572002"/>
              <a:gd name="connsiteY517" fmla="*/ 2809930 h 6858002"/>
              <a:gd name="connsiteX518" fmla="*/ 131448 w 4572002"/>
              <a:gd name="connsiteY518" fmla="*/ 2743826 h 6858002"/>
              <a:gd name="connsiteX519" fmla="*/ 165549 w 4572002"/>
              <a:gd name="connsiteY519" fmla="*/ 2649143 h 6858002"/>
              <a:gd name="connsiteX520" fmla="*/ 183266 w 4572002"/>
              <a:gd name="connsiteY520" fmla="*/ 2554079 h 6858002"/>
              <a:gd name="connsiteX521" fmla="*/ 205556 w 4572002"/>
              <a:gd name="connsiteY521" fmla="*/ 2485307 h 6858002"/>
              <a:gd name="connsiteX522" fmla="*/ 220797 w 4572002"/>
              <a:gd name="connsiteY522" fmla="*/ 2401292 h 6858002"/>
              <a:gd name="connsiteX523" fmla="*/ 221367 w 4572002"/>
              <a:gd name="connsiteY523" fmla="*/ 2330806 h 6858002"/>
              <a:gd name="connsiteX524" fmla="*/ 218701 w 4572002"/>
              <a:gd name="connsiteY524" fmla="*/ 2220312 h 6858002"/>
              <a:gd name="connsiteX525" fmla="*/ 264802 w 4572002"/>
              <a:gd name="connsiteY525" fmla="*/ 2085054 h 6858002"/>
              <a:gd name="connsiteX526" fmla="*/ 275091 w 4572002"/>
              <a:gd name="connsiteY526" fmla="*/ 2030378 h 6858002"/>
              <a:gd name="connsiteX527" fmla="*/ 279853 w 4572002"/>
              <a:gd name="connsiteY527" fmla="*/ 1978940 h 6858002"/>
              <a:gd name="connsiteX528" fmla="*/ 310524 w 4572002"/>
              <a:gd name="connsiteY528" fmla="*/ 1869780 h 6858002"/>
              <a:gd name="connsiteX529" fmla="*/ 320622 w 4572002"/>
              <a:gd name="connsiteY529" fmla="*/ 1825393 h 6858002"/>
              <a:gd name="connsiteX530" fmla="*/ 320430 w 4572002"/>
              <a:gd name="connsiteY530" fmla="*/ 1763287 h 6858002"/>
              <a:gd name="connsiteX531" fmla="*/ 334529 w 4572002"/>
              <a:gd name="connsiteY531" fmla="*/ 1650317 h 6858002"/>
              <a:gd name="connsiteX532" fmla="*/ 375678 w 4572002"/>
              <a:gd name="connsiteY532" fmla="*/ 1537537 h 6858002"/>
              <a:gd name="connsiteX533" fmla="*/ 371678 w 4572002"/>
              <a:gd name="connsiteY533" fmla="*/ 1489720 h 6858002"/>
              <a:gd name="connsiteX534" fmla="*/ 372630 w 4572002"/>
              <a:gd name="connsiteY534" fmla="*/ 1472575 h 6858002"/>
              <a:gd name="connsiteX535" fmla="*/ 395301 w 4572002"/>
              <a:gd name="connsiteY535" fmla="*/ 1318456 h 6858002"/>
              <a:gd name="connsiteX536" fmla="*/ 397777 w 4572002"/>
              <a:gd name="connsiteY536" fmla="*/ 1303024 h 6858002"/>
              <a:gd name="connsiteX537" fmla="*/ 417970 w 4572002"/>
              <a:gd name="connsiteY537" fmla="*/ 1230633 h 6858002"/>
              <a:gd name="connsiteX538" fmla="*/ 430544 w 4572002"/>
              <a:gd name="connsiteY538" fmla="*/ 1048125 h 6858002"/>
              <a:gd name="connsiteX539" fmla="*/ 432068 w 4572002"/>
              <a:gd name="connsiteY539" fmla="*/ 1036887 h 6858002"/>
              <a:gd name="connsiteX540" fmla="*/ 421972 w 4572002"/>
              <a:gd name="connsiteY540" fmla="*/ 975733 h 6858002"/>
              <a:gd name="connsiteX541" fmla="*/ 407683 w 4572002"/>
              <a:gd name="connsiteY541" fmla="*/ 945444 h 6858002"/>
              <a:gd name="connsiteX542" fmla="*/ 392823 w 4572002"/>
              <a:gd name="connsiteY542" fmla="*/ 898198 h 6858002"/>
              <a:gd name="connsiteX543" fmla="*/ 387299 w 4572002"/>
              <a:gd name="connsiteY543" fmla="*/ 850189 h 6858002"/>
              <a:gd name="connsiteX544" fmla="*/ 409779 w 4572002"/>
              <a:gd name="connsiteY544" fmla="*/ 769605 h 6858002"/>
              <a:gd name="connsiteX545" fmla="*/ 412065 w 4572002"/>
              <a:gd name="connsiteY545" fmla="*/ 740268 h 6858002"/>
              <a:gd name="connsiteX546" fmla="*/ 422924 w 4572002"/>
              <a:gd name="connsiteY546" fmla="*/ 674923 h 6858002"/>
              <a:gd name="connsiteX547" fmla="*/ 422162 w 4572002"/>
              <a:gd name="connsiteY547" fmla="*/ 617772 h 6858002"/>
              <a:gd name="connsiteX548" fmla="*/ 404825 w 4572002"/>
              <a:gd name="connsiteY548" fmla="*/ 571860 h 6858002"/>
              <a:gd name="connsiteX549" fmla="*/ 401397 w 4572002"/>
              <a:gd name="connsiteY549" fmla="*/ 505182 h 6858002"/>
              <a:gd name="connsiteX550" fmla="*/ 413969 w 4572002"/>
              <a:gd name="connsiteY550" fmla="*/ 462126 h 6858002"/>
              <a:gd name="connsiteX551" fmla="*/ 415683 w 4572002"/>
              <a:gd name="connsiteY551" fmla="*/ 453364 h 6858002"/>
              <a:gd name="connsiteX552" fmla="*/ 416448 w 4572002"/>
              <a:gd name="connsiteY552" fmla="*/ 340774 h 6858002"/>
              <a:gd name="connsiteX553" fmla="*/ 378536 w 4572002"/>
              <a:gd name="connsiteY553" fmla="*/ 200182 h 6858002"/>
              <a:gd name="connsiteX554" fmla="*/ 370534 w 4572002"/>
              <a:gd name="connsiteY554" fmla="*/ 176939 h 6858002"/>
              <a:gd name="connsiteX555" fmla="*/ 356628 w 4572002"/>
              <a:gd name="connsiteY555" fmla="*/ 63587 h 6858002"/>
              <a:gd name="connsiteX556" fmla="*/ 342529 w 4572002"/>
              <a:gd name="connsiteY556" fmla="*/ 281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</a:cxnLst>
            <a:rect l="l" t="t" r="r" b="b"/>
            <a:pathLst>
              <a:path w="4572002" h="6858002">
                <a:moveTo>
                  <a:pt x="262113" y="6133315"/>
                </a:moveTo>
                <a:lnTo>
                  <a:pt x="262113" y="6133315"/>
                </a:lnTo>
                <a:lnTo>
                  <a:pt x="260202" y="6138416"/>
                </a:lnTo>
                <a:close/>
                <a:moveTo>
                  <a:pt x="383211" y="5546471"/>
                </a:moveTo>
                <a:lnTo>
                  <a:pt x="383918" y="5547578"/>
                </a:lnTo>
                <a:lnTo>
                  <a:pt x="383918" y="5547578"/>
                </a:lnTo>
                <a:close/>
                <a:moveTo>
                  <a:pt x="392366" y="5355014"/>
                </a:moveTo>
                <a:lnTo>
                  <a:pt x="392366" y="5355014"/>
                </a:lnTo>
                <a:lnTo>
                  <a:pt x="392366" y="5355014"/>
                </a:lnTo>
                <a:close/>
                <a:moveTo>
                  <a:pt x="384905" y="5308181"/>
                </a:moveTo>
                <a:lnTo>
                  <a:pt x="384905" y="5308182"/>
                </a:lnTo>
                <a:lnTo>
                  <a:pt x="387984" y="5317386"/>
                </a:lnTo>
                <a:lnTo>
                  <a:pt x="387984" y="5317387"/>
                </a:lnTo>
                <a:close/>
                <a:moveTo>
                  <a:pt x="349368" y="5087565"/>
                </a:moveTo>
                <a:lnTo>
                  <a:pt x="349358" y="5087590"/>
                </a:lnTo>
                <a:lnTo>
                  <a:pt x="343531" y="5102461"/>
                </a:lnTo>
                <a:lnTo>
                  <a:pt x="343116" y="5104249"/>
                </a:lnTo>
                <a:lnTo>
                  <a:pt x="343116" y="5104251"/>
                </a:lnTo>
                <a:lnTo>
                  <a:pt x="343531" y="5102461"/>
                </a:lnTo>
                <a:close/>
                <a:moveTo>
                  <a:pt x="362533" y="5041528"/>
                </a:moveTo>
                <a:lnTo>
                  <a:pt x="362533" y="5041528"/>
                </a:lnTo>
                <a:lnTo>
                  <a:pt x="355739" y="5070581"/>
                </a:lnTo>
                <a:lnTo>
                  <a:pt x="355738" y="5070584"/>
                </a:lnTo>
                <a:close/>
                <a:moveTo>
                  <a:pt x="413848" y="4933805"/>
                </a:moveTo>
                <a:lnTo>
                  <a:pt x="413848" y="4933805"/>
                </a:lnTo>
                <a:lnTo>
                  <a:pt x="413848" y="4933806"/>
                </a:lnTo>
                <a:close/>
                <a:moveTo>
                  <a:pt x="418272" y="4863340"/>
                </a:moveTo>
                <a:lnTo>
                  <a:pt x="418271" y="4863342"/>
                </a:lnTo>
                <a:lnTo>
                  <a:pt x="415518" y="4867614"/>
                </a:lnTo>
                <a:lnTo>
                  <a:pt x="415519" y="4867614"/>
                </a:lnTo>
                <a:close/>
                <a:moveTo>
                  <a:pt x="444904" y="4103826"/>
                </a:moveTo>
                <a:lnTo>
                  <a:pt x="444904" y="4103826"/>
                </a:lnTo>
                <a:lnTo>
                  <a:pt x="444605" y="4108449"/>
                </a:lnTo>
                <a:close/>
                <a:moveTo>
                  <a:pt x="477528" y="3580485"/>
                </a:moveTo>
                <a:lnTo>
                  <a:pt x="476296" y="3587174"/>
                </a:lnTo>
                <a:lnTo>
                  <a:pt x="476296" y="3587175"/>
                </a:lnTo>
                <a:lnTo>
                  <a:pt x="472370" y="3595088"/>
                </a:lnTo>
                <a:lnTo>
                  <a:pt x="476296" y="3587175"/>
                </a:lnTo>
                <a:close/>
                <a:moveTo>
                  <a:pt x="33026" y="3302414"/>
                </a:moveTo>
                <a:lnTo>
                  <a:pt x="34768" y="3304079"/>
                </a:lnTo>
                <a:cubicBezTo>
                  <a:pt x="37959" y="3308770"/>
                  <a:pt x="40293" y="3314105"/>
                  <a:pt x="40960" y="3318772"/>
                </a:cubicBezTo>
                <a:cubicBezTo>
                  <a:pt x="44960" y="3346777"/>
                  <a:pt x="39054" y="3372496"/>
                  <a:pt x="26099" y="3399547"/>
                </a:cubicBezTo>
                <a:cubicBezTo>
                  <a:pt x="13907" y="3424884"/>
                  <a:pt x="15241" y="3456509"/>
                  <a:pt x="10479" y="3485276"/>
                </a:cubicBezTo>
                <a:cubicBezTo>
                  <a:pt x="7049" y="3505658"/>
                  <a:pt x="1" y="3526043"/>
                  <a:pt x="1" y="3546618"/>
                </a:cubicBezTo>
                <a:cubicBezTo>
                  <a:pt x="1" y="3572147"/>
                  <a:pt x="6097" y="3597483"/>
                  <a:pt x="8383" y="3623202"/>
                </a:cubicBezTo>
                <a:cubicBezTo>
                  <a:pt x="10287" y="3643205"/>
                  <a:pt x="9525" y="3663590"/>
                  <a:pt x="11811" y="3683592"/>
                </a:cubicBezTo>
                <a:cubicBezTo>
                  <a:pt x="13527" y="3699977"/>
                  <a:pt x="17907" y="3716169"/>
                  <a:pt x="21527" y="3732362"/>
                </a:cubicBezTo>
                <a:cubicBezTo>
                  <a:pt x="22861" y="3738268"/>
                  <a:pt x="28006" y="3744174"/>
                  <a:pt x="27244" y="3749507"/>
                </a:cubicBezTo>
                <a:cubicBezTo>
                  <a:pt x="19051" y="3802468"/>
                  <a:pt x="55628" y="3840570"/>
                  <a:pt x="71821" y="3885339"/>
                </a:cubicBezTo>
                <a:cubicBezTo>
                  <a:pt x="88968" y="3932395"/>
                  <a:pt x="115256" y="3977926"/>
                  <a:pt x="107446" y="4030504"/>
                </a:cubicBezTo>
                <a:cubicBezTo>
                  <a:pt x="102684" y="4062319"/>
                  <a:pt x="91634" y="4092990"/>
                  <a:pt x="84965" y="4124615"/>
                </a:cubicBezTo>
                <a:cubicBezTo>
                  <a:pt x="82679" y="4135855"/>
                  <a:pt x="83061" y="4148428"/>
                  <a:pt x="85347" y="4159668"/>
                </a:cubicBezTo>
                <a:cubicBezTo>
                  <a:pt x="95826" y="4213962"/>
                  <a:pt x="97350" y="4267494"/>
                  <a:pt x="80203" y="4320838"/>
                </a:cubicBezTo>
                <a:cubicBezTo>
                  <a:pt x="77345" y="4329980"/>
                  <a:pt x="74679" y="4339696"/>
                  <a:pt x="74679" y="4349223"/>
                </a:cubicBezTo>
                <a:cubicBezTo>
                  <a:pt x="74679" y="4401420"/>
                  <a:pt x="78679" y="4452666"/>
                  <a:pt x="97350" y="4502580"/>
                </a:cubicBezTo>
                <a:cubicBezTo>
                  <a:pt x="103636" y="4519344"/>
                  <a:pt x="99636" y="4539729"/>
                  <a:pt x="101160" y="4558208"/>
                </a:cubicBezTo>
                <a:cubicBezTo>
                  <a:pt x="102492" y="4575352"/>
                  <a:pt x="103064" y="4592879"/>
                  <a:pt x="107446" y="4609453"/>
                </a:cubicBezTo>
                <a:cubicBezTo>
                  <a:pt x="113922" y="4633648"/>
                  <a:pt x="114684" y="4656127"/>
                  <a:pt x="108970" y="4681084"/>
                </a:cubicBezTo>
                <a:cubicBezTo>
                  <a:pt x="103636" y="4704896"/>
                  <a:pt x="106302" y="4730615"/>
                  <a:pt x="106112" y="4755382"/>
                </a:cubicBezTo>
                <a:cubicBezTo>
                  <a:pt x="105922" y="4783005"/>
                  <a:pt x="105732" y="4810628"/>
                  <a:pt x="106684" y="4838251"/>
                </a:cubicBezTo>
                <a:cubicBezTo>
                  <a:pt x="107064" y="4849301"/>
                  <a:pt x="114684" y="4861874"/>
                  <a:pt x="111636" y="4871020"/>
                </a:cubicBezTo>
                <a:cubicBezTo>
                  <a:pt x="101350" y="4900547"/>
                  <a:pt x="113732" y="4930076"/>
                  <a:pt x="108208" y="4959603"/>
                </a:cubicBezTo>
                <a:cubicBezTo>
                  <a:pt x="105350" y="4974083"/>
                  <a:pt x="113160" y="4990466"/>
                  <a:pt x="113922" y="5006087"/>
                </a:cubicBezTo>
                <a:cubicBezTo>
                  <a:pt x="115256" y="5031615"/>
                  <a:pt x="114684" y="5057142"/>
                  <a:pt x="115066" y="5082671"/>
                </a:cubicBezTo>
                <a:cubicBezTo>
                  <a:pt x="115256" y="5091053"/>
                  <a:pt x="116018" y="5099246"/>
                  <a:pt x="116401" y="5107628"/>
                </a:cubicBezTo>
                <a:cubicBezTo>
                  <a:pt x="116781" y="5115058"/>
                  <a:pt x="118495" y="5122868"/>
                  <a:pt x="117163" y="5129917"/>
                </a:cubicBezTo>
                <a:cubicBezTo>
                  <a:pt x="112398" y="5155446"/>
                  <a:pt x="104588" y="5180592"/>
                  <a:pt x="101540" y="5206309"/>
                </a:cubicBezTo>
                <a:cubicBezTo>
                  <a:pt x="98874" y="5228598"/>
                  <a:pt x="102492" y="5251651"/>
                  <a:pt x="100588" y="5274130"/>
                </a:cubicBezTo>
                <a:cubicBezTo>
                  <a:pt x="97350" y="5313755"/>
                  <a:pt x="91634" y="5353380"/>
                  <a:pt x="88014" y="5393006"/>
                </a:cubicBezTo>
                <a:cubicBezTo>
                  <a:pt x="87252" y="5401580"/>
                  <a:pt x="92016" y="5410532"/>
                  <a:pt x="92396" y="5419296"/>
                </a:cubicBezTo>
                <a:cubicBezTo>
                  <a:pt x="93348" y="5446729"/>
                  <a:pt x="93540" y="5474162"/>
                  <a:pt x="94110" y="5501595"/>
                </a:cubicBezTo>
                <a:cubicBezTo>
                  <a:pt x="94302" y="5517216"/>
                  <a:pt x="93730" y="5533028"/>
                  <a:pt x="95444" y="5548461"/>
                </a:cubicBezTo>
                <a:cubicBezTo>
                  <a:pt x="97730" y="5568843"/>
                  <a:pt x="101160" y="5587322"/>
                  <a:pt x="86300" y="5606373"/>
                </a:cubicBezTo>
                <a:cubicBezTo>
                  <a:pt x="63249" y="5635712"/>
                  <a:pt x="72203" y="5673051"/>
                  <a:pt x="66869" y="5706960"/>
                </a:cubicBezTo>
                <a:cubicBezTo>
                  <a:pt x="65535" y="5715724"/>
                  <a:pt x="65345" y="5724679"/>
                  <a:pt x="63821" y="5733441"/>
                </a:cubicBezTo>
                <a:cubicBezTo>
                  <a:pt x="60963" y="5749635"/>
                  <a:pt x="57725" y="5765636"/>
                  <a:pt x="54484" y="5781831"/>
                </a:cubicBezTo>
                <a:cubicBezTo>
                  <a:pt x="53914" y="5784687"/>
                  <a:pt x="53722" y="5787925"/>
                  <a:pt x="52770" y="5790593"/>
                </a:cubicBezTo>
                <a:cubicBezTo>
                  <a:pt x="44770" y="5815170"/>
                  <a:pt x="35626" y="5839362"/>
                  <a:pt x="29148" y="5864319"/>
                </a:cubicBezTo>
                <a:cubicBezTo>
                  <a:pt x="25909" y="5876512"/>
                  <a:pt x="25527" y="5890038"/>
                  <a:pt x="27244" y="5902611"/>
                </a:cubicBezTo>
                <a:cubicBezTo>
                  <a:pt x="32196" y="5939378"/>
                  <a:pt x="34292" y="5975765"/>
                  <a:pt x="27052" y="6012724"/>
                </a:cubicBezTo>
                <a:cubicBezTo>
                  <a:pt x="24195" y="6027393"/>
                  <a:pt x="28958" y="6043777"/>
                  <a:pt x="30672" y="6059398"/>
                </a:cubicBezTo>
                <a:cubicBezTo>
                  <a:pt x="35244" y="6096737"/>
                  <a:pt x="40198" y="6134076"/>
                  <a:pt x="44578" y="6171606"/>
                </a:cubicBezTo>
                <a:cubicBezTo>
                  <a:pt x="47246" y="6195038"/>
                  <a:pt x="48770" y="6218661"/>
                  <a:pt x="51436" y="6242094"/>
                </a:cubicBezTo>
                <a:cubicBezTo>
                  <a:pt x="54676" y="6269145"/>
                  <a:pt x="59629" y="6296006"/>
                  <a:pt x="62297" y="6323059"/>
                </a:cubicBezTo>
                <a:cubicBezTo>
                  <a:pt x="65345" y="6353920"/>
                  <a:pt x="65915" y="6384973"/>
                  <a:pt x="69155" y="6415834"/>
                </a:cubicBezTo>
                <a:cubicBezTo>
                  <a:pt x="75441" y="6472226"/>
                  <a:pt x="82871" y="6528425"/>
                  <a:pt x="89920" y="6584813"/>
                </a:cubicBezTo>
                <a:cubicBezTo>
                  <a:pt x="96778" y="6639489"/>
                  <a:pt x="102874" y="6694165"/>
                  <a:pt x="111446" y="6748459"/>
                </a:cubicBezTo>
                <a:cubicBezTo>
                  <a:pt x="115066" y="6771320"/>
                  <a:pt x="124973" y="6793036"/>
                  <a:pt x="130497" y="6815517"/>
                </a:cubicBezTo>
                <a:lnTo>
                  <a:pt x="140197" y="6858001"/>
                </a:lnTo>
                <a:lnTo>
                  <a:pt x="140196" y="6858001"/>
                </a:lnTo>
                <a:lnTo>
                  <a:pt x="130496" y="6815516"/>
                </a:lnTo>
                <a:cubicBezTo>
                  <a:pt x="124972" y="6793035"/>
                  <a:pt x="115065" y="6771319"/>
                  <a:pt x="111445" y="6748458"/>
                </a:cubicBezTo>
                <a:cubicBezTo>
                  <a:pt x="102873" y="6694164"/>
                  <a:pt x="96777" y="6639488"/>
                  <a:pt x="89919" y="6584812"/>
                </a:cubicBezTo>
                <a:cubicBezTo>
                  <a:pt x="82870" y="6528424"/>
                  <a:pt x="75440" y="6472225"/>
                  <a:pt x="69154" y="6415833"/>
                </a:cubicBezTo>
                <a:cubicBezTo>
                  <a:pt x="65914" y="6384972"/>
                  <a:pt x="65344" y="6353919"/>
                  <a:pt x="62296" y="6323058"/>
                </a:cubicBezTo>
                <a:cubicBezTo>
                  <a:pt x="59628" y="6296005"/>
                  <a:pt x="54675" y="6269144"/>
                  <a:pt x="51435" y="6242093"/>
                </a:cubicBezTo>
                <a:cubicBezTo>
                  <a:pt x="48769" y="6218660"/>
                  <a:pt x="47245" y="6195037"/>
                  <a:pt x="44577" y="6171605"/>
                </a:cubicBezTo>
                <a:cubicBezTo>
                  <a:pt x="40197" y="6134075"/>
                  <a:pt x="35243" y="6096736"/>
                  <a:pt x="30671" y="6059397"/>
                </a:cubicBezTo>
                <a:cubicBezTo>
                  <a:pt x="28957" y="6043776"/>
                  <a:pt x="24194" y="6027392"/>
                  <a:pt x="27051" y="6012723"/>
                </a:cubicBezTo>
                <a:cubicBezTo>
                  <a:pt x="34291" y="5975764"/>
                  <a:pt x="32195" y="5939377"/>
                  <a:pt x="27243" y="5902610"/>
                </a:cubicBezTo>
                <a:cubicBezTo>
                  <a:pt x="25526" y="5890037"/>
                  <a:pt x="25908" y="5876511"/>
                  <a:pt x="29147" y="5864318"/>
                </a:cubicBezTo>
                <a:cubicBezTo>
                  <a:pt x="35625" y="5839361"/>
                  <a:pt x="44769" y="5815169"/>
                  <a:pt x="52769" y="5790592"/>
                </a:cubicBezTo>
                <a:cubicBezTo>
                  <a:pt x="53721" y="5787924"/>
                  <a:pt x="53913" y="5784686"/>
                  <a:pt x="54483" y="5781830"/>
                </a:cubicBezTo>
                <a:cubicBezTo>
                  <a:pt x="57724" y="5765635"/>
                  <a:pt x="60962" y="5749634"/>
                  <a:pt x="63820" y="5733440"/>
                </a:cubicBezTo>
                <a:cubicBezTo>
                  <a:pt x="65344" y="5724678"/>
                  <a:pt x="65534" y="5715723"/>
                  <a:pt x="66868" y="5706959"/>
                </a:cubicBezTo>
                <a:cubicBezTo>
                  <a:pt x="72202" y="5673050"/>
                  <a:pt x="63248" y="5635711"/>
                  <a:pt x="86299" y="5606372"/>
                </a:cubicBezTo>
                <a:cubicBezTo>
                  <a:pt x="101159" y="5587321"/>
                  <a:pt x="97729" y="5568842"/>
                  <a:pt x="95443" y="5548460"/>
                </a:cubicBezTo>
                <a:cubicBezTo>
                  <a:pt x="93729" y="5533027"/>
                  <a:pt x="94301" y="5517215"/>
                  <a:pt x="94109" y="5501594"/>
                </a:cubicBezTo>
                <a:cubicBezTo>
                  <a:pt x="93539" y="5474161"/>
                  <a:pt x="93347" y="5446728"/>
                  <a:pt x="92395" y="5419295"/>
                </a:cubicBezTo>
                <a:cubicBezTo>
                  <a:pt x="92015" y="5410531"/>
                  <a:pt x="87251" y="5401579"/>
                  <a:pt x="88013" y="5393005"/>
                </a:cubicBezTo>
                <a:cubicBezTo>
                  <a:pt x="91633" y="5353379"/>
                  <a:pt x="97349" y="5313754"/>
                  <a:pt x="100587" y="5274129"/>
                </a:cubicBezTo>
                <a:cubicBezTo>
                  <a:pt x="102491" y="5251650"/>
                  <a:pt x="98873" y="5228597"/>
                  <a:pt x="101539" y="5206308"/>
                </a:cubicBezTo>
                <a:cubicBezTo>
                  <a:pt x="104587" y="5180591"/>
                  <a:pt x="112397" y="5155445"/>
                  <a:pt x="117162" y="5129916"/>
                </a:cubicBezTo>
                <a:cubicBezTo>
                  <a:pt x="118494" y="5122867"/>
                  <a:pt x="116780" y="5115057"/>
                  <a:pt x="116400" y="5107627"/>
                </a:cubicBezTo>
                <a:cubicBezTo>
                  <a:pt x="116017" y="5099245"/>
                  <a:pt x="115255" y="5091052"/>
                  <a:pt x="115065" y="5082670"/>
                </a:cubicBezTo>
                <a:cubicBezTo>
                  <a:pt x="114683" y="5057141"/>
                  <a:pt x="115255" y="5031614"/>
                  <a:pt x="113921" y="5006086"/>
                </a:cubicBezTo>
                <a:cubicBezTo>
                  <a:pt x="113159" y="4990465"/>
                  <a:pt x="105349" y="4974082"/>
                  <a:pt x="108207" y="4959602"/>
                </a:cubicBezTo>
                <a:cubicBezTo>
                  <a:pt x="113731" y="4930075"/>
                  <a:pt x="101349" y="4900546"/>
                  <a:pt x="111635" y="4871019"/>
                </a:cubicBezTo>
                <a:cubicBezTo>
                  <a:pt x="114683" y="4861873"/>
                  <a:pt x="107063" y="4849300"/>
                  <a:pt x="106683" y="4838250"/>
                </a:cubicBezTo>
                <a:cubicBezTo>
                  <a:pt x="105731" y="4810627"/>
                  <a:pt x="105921" y="4783004"/>
                  <a:pt x="106111" y="4755381"/>
                </a:cubicBezTo>
                <a:cubicBezTo>
                  <a:pt x="106301" y="4730614"/>
                  <a:pt x="103635" y="4704895"/>
                  <a:pt x="108969" y="4681083"/>
                </a:cubicBezTo>
                <a:cubicBezTo>
                  <a:pt x="114683" y="4656126"/>
                  <a:pt x="113921" y="4633647"/>
                  <a:pt x="107445" y="4609452"/>
                </a:cubicBezTo>
                <a:cubicBezTo>
                  <a:pt x="103063" y="4592878"/>
                  <a:pt x="102491" y="4575351"/>
                  <a:pt x="101159" y="4558207"/>
                </a:cubicBezTo>
                <a:cubicBezTo>
                  <a:pt x="99635" y="4539728"/>
                  <a:pt x="103635" y="4519343"/>
                  <a:pt x="97349" y="4502579"/>
                </a:cubicBezTo>
                <a:cubicBezTo>
                  <a:pt x="78678" y="4452665"/>
                  <a:pt x="74678" y="4401419"/>
                  <a:pt x="74678" y="4349222"/>
                </a:cubicBezTo>
                <a:cubicBezTo>
                  <a:pt x="74678" y="4339695"/>
                  <a:pt x="77344" y="4329979"/>
                  <a:pt x="80202" y="4320837"/>
                </a:cubicBezTo>
                <a:cubicBezTo>
                  <a:pt x="97349" y="4267493"/>
                  <a:pt x="95825" y="4213961"/>
                  <a:pt x="85346" y="4159667"/>
                </a:cubicBezTo>
                <a:cubicBezTo>
                  <a:pt x="83060" y="4148427"/>
                  <a:pt x="82678" y="4135854"/>
                  <a:pt x="84964" y="4124614"/>
                </a:cubicBezTo>
                <a:cubicBezTo>
                  <a:pt x="91633" y="4092989"/>
                  <a:pt x="102683" y="4062318"/>
                  <a:pt x="107445" y="4030503"/>
                </a:cubicBezTo>
                <a:cubicBezTo>
                  <a:pt x="115255" y="3977925"/>
                  <a:pt x="88967" y="3932394"/>
                  <a:pt x="71820" y="3885338"/>
                </a:cubicBezTo>
                <a:cubicBezTo>
                  <a:pt x="55627" y="3840569"/>
                  <a:pt x="19050" y="3802467"/>
                  <a:pt x="27243" y="3749506"/>
                </a:cubicBezTo>
                <a:cubicBezTo>
                  <a:pt x="28005" y="3744173"/>
                  <a:pt x="22860" y="3738267"/>
                  <a:pt x="21526" y="3732361"/>
                </a:cubicBezTo>
                <a:cubicBezTo>
                  <a:pt x="17906" y="3716168"/>
                  <a:pt x="13526" y="3699976"/>
                  <a:pt x="11810" y="3683591"/>
                </a:cubicBezTo>
                <a:cubicBezTo>
                  <a:pt x="9524" y="3663589"/>
                  <a:pt x="10286" y="3643204"/>
                  <a:pt x="8382" y="3623201"/>
                </a:cubicBezTo>
                <a:cubicBezTo>
                  <a:pt x="6096" y="3597482"/>
                  <a:pt x="0" y="3572146"/>
                  <a:pt x="0" y="3546617"/>
                </a:cubicBezTo>
                <a:cubicBezTo>
                  <a:pt x="0" y="3526042"/>
                  <a:pt x="7048" y="3505657"/>
                  <a:pt x="10478" y="3485275"/>
                </a:cubicBezTo>
                <a:cubicBezTo>
                  <a:pt x="15240" y="3456508"/>
                  <a:pt x="13906" y="3424883"/>
                  <a:pt x="26098" y="3399546"/>
                </a:cubicBezTo>
                <a:cubicBezTo>
                  <a:pt x="39053" y="3372495"/>
                  <a:pt x="44959" y="3346776"/>
                  <a:pt x="40959" y="3318771"/>
                </a:cubicBezTo>
                <a:cubicBezTo>
                  <a:pt x="40292" y="3314104"/>
                  <a:pt x="37958" y="3308770"/>
                  <a:pt x="34767" y="3304079"/>
                </a:cubicBezTo>
                <a:close/>
                <a:moveTo>
                  <a:pt x="380627" y="2885150"/>
                </a:moveTo>
                <a:lnTo>
                  <a:pt x="386215" y="2903546"/>
                </a:lnTo>
                <a:lnTo>
                  <a:pt x="386216" y="2903549"/>
                </a:lnTo>
                <a:close/>
                <a:moveTo>
                  <a:pt x="318550" y="2785440"/>
                </a:moveTo>
                <a:lnTo>
                  <a:pt x="318550" y="2785440"/>
                </a:lnTo>
                <a:lnTo>
                  <a:pt x="318643" y="2787078"/>
                </a:lnTo>
                <a:close/>
                <a:moveTo>
                  <a:pt x="452223" y="2422204"/>
                </a:moveTo>
                <a:lnTo>
                  <a:pt x="443353" y="2435913"/>
                </a:lnTo>
                <a:lnTo>
                  <a:pt x="443353" y="2435913"/>
                </a:lnTo>
                <a:lnTo>
                  <a:pt x="443353" y="2435913"/>
                </a:lnTo>
                <a:close/>
                <a:moveTo>
                  <a:pt x="794873" y="153388"/>
                </a:moveTo>
                <a:lnTo>
                  <a:pt x="794873" y="153388"/>
                </a:lnTo>
                <a:lnTo>
                  <a:pt x="794148" y="157931"/>
                </a:lnTo>
                <a:close/>
                <a:moveTo>
                  <a:pt x="805510" y="1"/>
                </a:moveTo>
                <a:lnTo>
                  <a:pt x="4572002" y="2"/>
                </a:lnTo>
                <a:lnTo>
                  <a:pt x="4572002" y="6858002"/>
                </a:lnTo>
                <a:lnTo>
                  <a:pt x="312449" y="6858002"/>
                </a:lnTo>
                <a:lnTo>
                  <a:pt x="312449" y="6858002"/>
                </a:lnTo>
                <a:lnTo>
                  <a:pt x="312450" y="6858002"/>
                </a:lnTo>
                <a:lnTo>
                  <a:pt x="306287" y="6812064"/>
                </a:lnTo>
                <a:cubicBezTo>
                  <a:pt x="306763" y="6788418"/>
                  <a:pt x="312049" y="6764842"/>
                  <a:pt x="325765" y="6742553"/>
                </a:cubicBezTo>
                <a:cubicBezTo>
                  <a:pt x="334052" y="6729218"/>
                  <a:pt x="339196" y="6716169"/>
                  <a:pt x="339601" y="6702976"/>
                </a:cubicBezTo>
                <a:lnTo>
                  <a:pt x="336454" y="6683027"/>
                </a:lnTo>
                <a:lnTo>
                  <a:pt x="336454" y="6683026"/>
                </a:lnTo>
                <a:lnTo>
                  <a:pt x="329021" y="6669730"/>
                </a:lnTo>
                <a:lnTo>
                  <a:pt x="325003" y="6662542"/>
                </a:lnTo>
                <a:lnTo>
                  <a:pt x="322358" y="6656199"/>
                </a:lnTo>
                <a:lnTo>
                  <a:pt x="317919" y="6645552"/>
                </a:lnTo>
                <a:lnTo>
                  <a:pt x="317914" y="6636517"/>
                </a:lnTo>
                <a:lnTo>
                  <a:pt x="317908" y="6625225"/>
                </a:lnTo>
                <a:lnTo>
                  <a:pt x="334530" y="6588626"/>
                </a:lnTo>
                <a:lnTo>
                  <a:pt x="357008" y="6564621"/>
                </a:lnTo>
                <a:lnTo>
                  <a:pt x="357008" y="6564621"/>
                </a:lnTo>
                <a:lnTo>
                  <a:pt x="357009" y="6564621"/>
                </a:lnTo>
                <a:lnTo>
                  <a:pt x="357008" y="6564620"/>
                </a:lnTo>
                <a:lnTo>
                  <a:pt x="357008" y="6564620"/>
                </a:lnTo>
                <a:lnTo>
                  <a:pt x="357008" y="6564620"/>
                </a:lnTo>
                <a:lnTo>
                  <a:pt x="329222" y="6546195"/>
                </a:lnTo>
                <a:lnTo>
                  <a:pt x="329221" y="6546193"/>
                </a:lnTo>
                <a:lnTo>
                  <a:pt x="310416" y="6513012"/>
                </a:lnTo>
                <a:lnTo>
                  <a:pt x="296619" y="6463841"/>
                </a:lnTo>
                <a:cubicBezTo>
                  <a:pt x="293666" y="6451650"/>
                  <a:pt x="286189" y="6444078"/>
                  <a:pt x="276688" y="6438982"/>
                </a:cubicBezTo>
                <a:lnTo>
                  <a:pt x="276688" y="6438982"/>
                </a:lnTo>
                <a:lnTo>
                  <a:pt x="276687" y="6438981"/>
                </a:lnTo>
                <a:lnTo>
                  <a:pt x="276688" y="6438982"/>
                </a:lnTo>
                <a:lnTo>
                  <a:pt x="244611" y="6428980"/>
                </a:lnTo>
                <a:cubicBezTo>
                  <a:pt x="224703" y="6424979"/>
                  <a:pt x="210367" y="6418168"/>
                  <a:pt x="201414" y="6407333"/>
                </a:cubicBezTo>
                <a:lnTo>
                  <a:pt x="201413" y="6407332"/>
                </a:lnTo>
                <a:lnTo>
                  <a:pt x="201413" y="6407332"/>
                </a:lnTo>
                <a:lnTo>
                  <a:pt x="200512" y="6405474"/>
                </a:lnTo>
                <a:lnTo>
                  <a:pt x="191995" y="6387910"/>
                </a:lnTo>
                <a:cubicBezTo>
                  <a:pt x="190186" y="6380329"/>
                  <a:pt x="189697" y="6371589"/>
                  <a:pt x="190507" y="6361540"/>
                </a:cubicBezTo>
                <a:cubicBezTo>
                  <a:pt x="194127" y="6317152"/>
                  <a:pt x="200413" y="6272765"/>
                  <a:pt x="207844" y="6228757"/>
                </a:cubicBezTo>
                <a:cubicBezTo>
                  <a:pt x="210225" y="6214851"/>
                  <a:pt x="214320" y="6201611"/>
                  <a:pt x="220607" y="6189323"/>
                </a:cubicBezTo>
                <a:lnTo>
                  <a:pt x="246515" y="6155603"/>
                </a:lnTo>
                <a:lnTo>
                  <a:pt x="258413" y="6143192"/>
                </a:lnTo>
                <a:cubicBezTo>
                  <a:pt x="260964" y="6139650"/>
                  <a:pt x="262149" y="6136530"/>
                  <a:pt x="262113" y="6133315"/>
                </a:cubicBezTo>
                <a:lnTo>
                  <a:pt x="262113" y="6133315"/>
                </a:lnTo>
                <a:lnTo>
                  <a:pt x="262113" y="6133314"/>
                </a:lnTo>
                <a:cubicBezTo>
                  <a:pt x="262042" y="6126885"/>
                  <a:pt x="257089" y="6120074"/>
                  <a:pt x="248421" y="6108739"/>
                </a:cubicBezTo>
                <a:cubicBezTo>
                  <a:pt x="228226" y="6082259"/>
                  <a:pt x="209558" y="6054826"/>
                  <a:pt x="192221" y="6026441"/>
                </a:cubicBezTo>
                <a:cubicBezTo>
                  <a:pt x="186697" y="6017486"/>
                  <a:pt x="186887" y="6004532"/>
                  <a:pt x="185745" y="5993292"/>
                </a:cubicBezTo>
                <a:cubicBezTo>
                  <a:pt x="183649" y="5974241"/>
                  <a:pt x="179839" y="5954618"/>
                  <a:pt x="182125" y="5935950"/>
                </a:cubicBezTo>
                <a:lnTo>
                  <a:pt x="186162" y="5920344"/>
                </a:lnTo>
                <a:lnTo>
                  <a:pt x="189006" y="5909351"/>
                </a:lnTo>
                <a:lnTo>
                  <a:pt x="196209" y="5892626"/>
                </a:lnTo>
                <a:lnTo>
                  <a:pt x="200031" y="5883752"/>
                </a:lnTo>
                <a:cubicBezTo>
                  <a:pt x="221940" y="5837458"/>
                  <a:pt x="249183" y="5794975"/>
                  <a:pt x="288426" y="5760874"/>
                </a:cubicBezTo>
                <a:cubicBezTo>
                  <a:pt x="293570" y="5756494"/>
                  <a:pt x="295476" y="5747729"/>
                  <a:pt x="297191" y="5740489"/>
                </a:cubicBezTo>
                <a:cubicBezTo>
                  <a:pt x="300049" y="5728679"/>
                  <a:pt x="302715" y="5716486"/>
                  <a:pt x="303097" y="5704484"/>
                </a:cubicBezTo>
                <a:cubicBezTo>
                  <a:pt x="304049" y="5675337"/>
                  <a:pt x="311193" y="5649333"/>
                  <a:pt x="323432" y="5625900"/>
                </a:cubicBezTo>
                <a:lnTo>
                  <a:pt x="345477" y="5592609"/>
                </a:lnTo>
                <a:lnTo>
                  <a:pt x="352697" y="5585141"/>
                </a:lnTo>
                <a:lnTo>
                  <a:pt x="374345" y="5562747"/>
                </a:lnTo>
                <a:lnTo>
                  <a:pt x="376997" y="5558544"/>
                </a:lnTo>
                <a:lnTo>
                  <a:pt x="383918" y="5547579"/>
                </a:lnTo>
                <a:lnTo>
                  <a:pt x="383918" y="5547578"/>
                </a:lnTo>
                <a:lnTo>
                  <a:pt x="383918" y="5547578"/>
                </a:lnTo>
                <a:lnTo>
                  <a:pt x="381586" y="5543927"/>
                </a:lnTo>
                <a:lnTo>
                  <a:pt x="373773" y="5531694"/>
                </a:lnTo>
                <a:lnTo>
                  <a:pt x="365765" y="5520947"/>
                </a:lnTo>
                <a:lnTo>
                  <a:pt x="365373" y="5520422"/>
                </a:lnTo>
                <a:lnTo>
                  <a:pt x="363153" y="5507668"/>
                </a:lnTo>
                <a:cubicBezTo>
                  <a:pt x="363200" y="5498833"/>
                  <a:pt x="365772" y="5489497"/>
                  <a:pt x="367677" y="5480638"/>
                </a:cubicBezTo>
                <a:cubicBezTo>
                  <a:pt x="371487" y="5462352"/>
                  <a:pt x="375489" y="5443871"/>
                  <a:pt x="379299" y="5425583"/>
                </a:cubicBezTo>
                <a:cubicBezTo>
                  <a:pt x="381965" y="5412058"/>
                  <a:pt x="384251" y="5398722"/>
                  <a:pt x="387490" y="5385385"/>
                </a:cubicBezTo>
                <a:lnTo>
                  <a:pt x="391527" y="5360240"/>
                </a:lnTo>
                <a:lnTo>
                  <a:pt x="392366" y="5355015"/>
                </a:lnTo>
                <a:lnTo>
                  <a:pt x="392366" y="5355015"/>
                </a:lnTo>
                <a:lnTo>
                  <a:pt x="392366" y="5355014"/>
                </a:lnTo>
                <a:lnTo>
                  <a:pt x="390920" y="5326163"/>
                </a:lnTo>
                <a:lnTo>
                  <a:pt x="387984" y="5317386"/>
                </a:lnTo>
                <a:lnTo>
                  <a:pt x="387390" y="5312288"/>
                </a:lnTo>
                <a:lnTo>
                  <a:pt x="384905" y="5308182"/>
                </a:lnTo>
                <a:lnTo>
                  <a:pt x="381758" y="5298775"/>
                </a:lnTo>
                <a:lnTo>
                  <a:pt x="381758" y="5298775"/>
                </a:lnTo>
                <a:lnTo>
                  <a:pt x="381758" y="5298774"/>
                </a:lnTo>
                <a:cubicBezTo>
                  <a:pt x="377263" y="5289883"/>
                  <a:pt x="371250" y="5281227"/>
                  <a:pt x="363487" y="5272797"/>
                </a:cubicBezTo>
                <a:cubicBezTo>
                  <a:pt x="339674" y="5247079"/>
                  <a:pt x="332624" y="5214122"/>
                  <a:pt x="339864" y="5179068"/>
                </a:cubicBezTo>
                <a:lnTo>
                  <a:pt x="341205" y="5175395"/>
                </a:lnTo>
                <a:lnTo>
                  <a:pt x="342411" y="5172091"/>
                </a:lnTo>
                <a:lnTo>
                  <a:pt x="342525" y="5171104"/>
                </a:lnTo>
                <a:lnTo>
                  <a:pt x="343102" y="5166114"/>
                </a:lnTo>
                <a:cubicBezTo>
                  <a:pt x="337530" y="5154636"/>
                  <a:pt x="335803" y="5143753"/>
                  <a:pt x="336387" y="5133225"/>
                </a:cubicBezTo>
                <a:lnTo>
                  <a:pt x="340408" y="5115909"/>
                </a:lnTo>
                <a:lnTo>
                  <a:pt x="343116" y="5104249"/>
                </a:lnTo>
                <a:lnTo>
                  <a:pt x="349358" y="5087590"/>
                </a:lnTo>
                <a:lnTo>
                  <a:pt x="355319" y="5072376"/>
                </a:lnTo>
                <a:lnTo>
                  <a:pt x="355739" y="5070581"/>
                </a:lnTo>
                <a:lnTo>
                  <a:pt x="357912" y="5064790"/>
                </a:lnTo>
                <a:lnTo>
                  <a:pt x="362533" y="5041528"/>
                </a:lnTo>
                <a:lnTo>
                  <a:pt x="362533" y="5041528"/>
                </a:lnTo>
                <a:lnTo>
                  <a:pt x="362535" y="5041522"/>
                </a:lnTo>
                <a:cubicBezTo>
                  <a:pt x="363677" y="5022853"/>
                  <a:pt x="377775" y="5003802"/>
                  <a:pt x="389014" y="4987038"/>
                </a:cubicBezTo>
                <a:lnTo>
                  <a:pt x="389017" y="4987032"/>
                </a:lnTo>
                <a:lnTo>
                  <a:pt x="405018" y="4961456"/>
                </a:lnTo>
                <a:lnTo>
                  <a:pt x="406296" y="4957455"/>
                </a:lnTo>
                <a:lnTo>
                  <a:pt x="409089" y="4952674"/>
                </a:lnTo>
                <a:lnTo>
                  <a:pt x="413539" y="4935031"/>
                </a:lnTo>
                <a:lnTo>
                  <a:pt x="413848" y="4933805"/>
                </a:lnTo>
                <a:lnTo>
                  <a:pt x="413848" y="4933805"/>
                </a:lnTo>
                <a:lnTo>
                  <a:pt x="413848" y="4933804"/>
                </a:lnTo>
                <a:lnTo>
                  <a:pt x="413732" y="4932007"/>
                </a:lnTo>
                <a:lnTo>
                  <a:pt x="412446" y="4912169"/>
                </a:lnTo>
                <a:cubicBezTo>
                  <a:pt x="410684" y="4904358"/>
                  <a:pt x="410172" y="4896714"/>
                  <a:pt x="410741" y="4889275"/>
                </a:cubicBezTo>
                <a:lnTo>
                  <a:pt x="410742" y="4889270"/>
                </a:lnTo>
                <a:lnTo>
                  <a:pt x="418271" y="4863342"/>
                </a:lnTo>
                <a:lnTo>
                  <a:pt x="436927" y="4834385"/>
                </a:lnTo>
                <a:lnTo>
                  <a:pt x="440451" y="4828917"/>
                </a:lnTo>
                <a:cubicBezTo>
                  <a:pt x="457216" y="4811010"/>
                  <a:pt x="458740" y="4791387"/>
                  <a:pt x="453978" y="4767765"/>
                </a:cubicBezTo>
                <a:cubicBezTo>
                  <a:pt x="448072" y="4738236"/>
                  <a:pt x="447690" y="4707565"/>
                  <a:pt x="444071" y="4677656"/>
                </a:cubicBezTo>
                <a:cubicBezTo>
                  <a:pt x="443309" y="4671177"/>
                  <a:pt x="440641" y="4662987"/>
                  <a:pt x="436069" y="4659175"/>
                </a:cubicBezTo>
                <a:cubicBezTo>
                  <a:pt x="379299" y="4612501"/>
                  <a:pt x="378727" y="4546777"/>
                  <a:pt x="376059" y="4482005"/>
                </a:cubicBezTo>
                <a:cubicBezTo>
                  <a:pt x="374345" y="4442762"/>
                  <a:pt x="374345" y="4403326"/>
                  <a:pt x="375297" y="4363891"/>
                </a:cubicBezTo>
                <a:cubicBezTo>
                  <a:pt x="375489" y="4350555"/>
                  <a:pt x="378537" y="4336458"/>
                  <a:pt x="384251" y="4324646"/>
                </a:cubicBezTo>
                <a:cubicBezTo>
                  <a:pt x="396254" y="4300071"/>
                  <a:pt x="411874" y="4277402"/>
                  <a:pt x="424067" y="4253015"/>
                </a:cubicBezTo>
                <a:cubicBezTo>
                  <a:pt x="428831" y="4243873"/>
                  <a:pt x="429021" y="4232061"/>
                  <a:pt x="429783" y="4221392"/>
                </a:cubicBezTo>
                <a:cubicBezTo>
                  <a:pt x="431307" y="4202532"/>
                  <a:pt x="426735" y="4181577"/>
                  <a:pt x="433593" y="4165384"/>
                </a:cubicBezTo>
                <a:lnTo>
                  <a:pt x="441112" y="4140333"/>
                </a:lnTo>
                <a:lnTo>
                  <a:pt x="442936" y="4134257"/>
                </a:lnTo>
                <a:lnTo>
                  <a:pt x="442936" y="4134256"/>
                </a:lnTo>
                <a:lnTo>
                  <a:pt x="442937" y="4134256"/>
                </a:lnTo>
                <a:lnTo>
                  <a:pt x="444121" y="4115934"/>
                </a:lnTo>
                <a:lnTo>
                  <a:pt x="444904" y="4103826"/>
                </a:lnTo>
                <a:lnTo>
                  <a:pt x="444904" y="4103825"/>
                </a:lnTo>
                <a:lnTo>
                  <a:pt x="444904" y="4103825"/>
                </a:lnTo>
                <a:lnTo>
                  <a:pt x="443862" y="4099692"/>
                </a:lnTo>
                <a:lnTo>
                  <a:pt x="429783" y="4043840"/>
                </a:lnTo>
                <a:lnTo>
                  <a:pt x="421737" y="4018781"/>
                </a:lnTo>
                <a:lnTo>
                  <a:pt x="416480" y="4002410"/>
                </a:lnTo>
                <a:lnTo>
                  <a:pt x="415481" y="3985588"/>
                </a:lnTo>
                <a:lnTo>
                  <a:pt x="414090" y="3962160"/>
                </a:lnTo>
                <a:lnTo>
                  <a:pt x="423594" y="3923125"/>
                </a:lnTo>
                <a:lnTo>
                  <a:pt x="431920" y="3909067"/>
                </a:lnTo>
                <a:lnTo>
                  <a:pt x="445975" y="3885339"/>
                </a:lnTo>
                <a:lnTo>
                  <a:pt x="450791" y="3876060"/>
                </a:lnTo>
                <a:lnTo>
                  <a:pt x="454577" y="3868766"/>
                </a:lnTo>
                <a:lnTo>
                  <a:pt x="454577" y="3868765"/>
                </a:lnTo>
                <a:lnTo>
                  <a:pt x="454578" y="3868765"/>
                </a:lnTo>
                <a:cubicBezTo>
                  <a:pt x="458954" y="3852369"/>
                  <a:pt x="451596" y="3836617"/>
                  <a:pt x="441023" y="3822473"/>
                </a:cubicBezTo>
                <a:cubicBezTo>
                  <a:pt x="424639" y="3800754"/>
                  <a:pt x="420449" y="3779608"/>
                  <a:pt x="432449" y="3754653"/>
                </a:cubicBezTo>
                <a:cubicBezTo>
                  <a:pt x="435117" y="3749126"/>
                  <a:pt x="433783" y="3741316"/>
                  <a:pt x="432831" y="3734838"/>
                </a:cubicBezTo>
                <a:cubicBezTo>
                  <a:pt x="430450" y="3716359"/>
                  <a:pt x="427259" y="3697833"/>
                  <a:pt x="428783" y="3680163"/>
                </a:cubicBezTo>
                <a:lnTo>
                  <a:pt x="432272" y="3666368"/>
                </a:lnTo>
                <a:lnTo>
                  <a:pt x="435295" y="3654416"/>
                </a:lnTo>
                <a:lnTo>
                  <a:pt x="448278" y="3637000"/>
                </a:lnTo>
                <a:lnTo>
                  <a:pt x="453024" y="3630633"/>
                </a:lnTo>
                <a:cubicBezTo>
                  <a:pt x="459502" y="3624726"/>
                  <a:pt x="462168" y="3614820"/>
                  <a:pt x="466550" y="3606818"/>
                </a:cubicBezTo>
                <a:lnTo>
                  <a:pt x="468329" y="3603231"/>
                </a:lnTo>
                <a:lnTo>
                  <a:pt x="476296" y="3587176"/>
                </a:lnTo>
                <a:lnTo>
                  <a:pt x="476296" y="3587175"/>
                </a:lnTo>
                <a:lnTo>
                  <a:pt x="477549" y="3580371"/>
                </a:lnTo>
                <a:lnTo>
                  <a:pt x="478648" y="3574408"/>
                </a:lnTo>
                <a:cubicBezTo>
                  <a:pt x="478195" y="3570610"/>
                  <a:pt x="476504" y="3566925"/>
                  <a:pt x="473569" y="3562320"/>
                </a:cubicBezTo>
                <a:lnTo>
                  <a:pt x="473569" y="3562320"/>
                </a:lnTo>
                <a:lnTo>
                  <a:pt x="473569" y="3562320"/>
                </a:lnTo>
                <a:lnTo>
                  <a:pt x="469502" y="3556612"/>
                </a:lnTo>
                <a:lnTo>
                  <a:pt x="461026" y="3544714"/>
                </a:lnTo>
                <a:cubicBezTo>
                  <a:pt x="449596" y="3529091"/>
                  <a:pt x="437975" y="3507564"/>
                  <a:pt x="438927" y="3489468"/>
                </a:cubicBezTo>
                <a:cubicBezTo>
                  <a:pt x="444641" y="3380306"/>
                  <a:pt x="417209" y="3276481"/>
                  <a:pt x="391300" y="3172655"/>
                </a:cubicBezTo>
                <a:lnTo>
                  <a:pt x="378845" y="3077402"/>
                </a:lnTo>
                <a:lnTo>
                  <a:pt x="380383" y="3064875"/>
                </a:lnTo>
                <a:lnTo>
                  <a:pt x="390538" y="2982149"/>
                </a:lnTo>
                <a:cubicBezTo>
                  <a:pt x="393491" y="2970575"/>
                  <a:pt x="394491" y="2959157"/>
                  <a:pt x="394122" y="2947863"/>
                </a:cubicBezTo>
                <a:lnTo>
                  <a:pt x="393310" y="2941984"/>
                </a:lnTo>
                <a:lnTo>
                  <a:pt x="389490" y="2914328"/>
                </a:lnTo>
                <a:lnTo>
                  <a:pt x="386215" y="2903546"/>
                </a:lnTo>
                <a:lnTo>
                  <a:pt x="385187" y="2897785"/>
                </a:lnTo>
                <a:lnTo>
                  <a:pt x="369589" y="2848815"/>
                </a:lnTo>
                <a:lnTo>
                  <a:pt x="369583" y="2848794"/>
                </a:lnTo>
                <a:cubicBezTo>
                  <a:pt x="368250" y="2844317"/>
                  <a:pt x="364964" y="2839983"/>
                  <a:pt x="360892" y="2836173"/>
                </a:cubicBezTo>
                <a:lnTo>
                  <a:pt x="360891" y="2836172"/>
                </a:lnTo>
                <a:lnTo>
                  <a:pt x="360891" y="2836172"/>
                </a:lnTo>
                <a:lnTo>
                  <a:pt x="360891" y="2836172"/>
                </a:lnTo>
                <a:lnTo>
                  <a:pt x="347484" y="2826695"/>
                </a:lnTo>
                <a:cubicBezTo>
                  <a:pt x="339578" y="2822408"/>
                  <a:pt x="333338" y="2817419"/>
                  <a:pt x="328632" y="2811787"/>
                </a:cubicBezTo>
                <a:lnTo>
                  <a:pt x="328632" y="2811787"/>
                </a:lnTo>
                <a:lnTo>
                  <a:pt x="328632" y="2811787"/>
                </a:lnTo>
                <a:lnTo>
                  <a:pt x="328630" y="2811783"/>
                </a:lnTo>
                <a:lnTo>
                  <a:pt x="328628" y="2811779"/>
                </a:lnTo>
                <a:lnTo>
                  <a:pt x="318550" y="2785440"/>
                </a:lnTo>
                <a:lnTo>
                  <a:pt x="318434" y="2783382"/>
                </a:lnTo>
                <a:lnTo>
                  <a:pt x="318130" y="2778004"/>
                </a:lnTo>
                <a:lnTo>
                  <a:pt x="324050" y="2745352"/>
                </a:lnTo>
                <a:lnTo>
                  <a:pt x="321484" y="2755649"/>
                </a:lnTo>
                <a:lnTo>
                  <a:pt x="324051" y="2745349"/>
                </a:lnTo>
                <a:lnTo>
                  <a:pt x="342960" y="2704676"/>
                </a:lnTo>
                <a:lnTo>
                  <a:pt x="343814" y="2703613"/>
                </a:lnTo>
                <a:lnTo>
                  <a:pt x="372441" y="2668002"/>
                </a:lnTo>
                <a:lnTo>
                  <a:pt x="415232" y="2625091"/>
                </a:lnTo>
                <a:lnTo>
                  <a:pt x="415232" y="2625091"/>
                </a:lnTo>
                <a:lnTo>
                  <a:pt x="415233" y="2625091"/>
                </a:lnTo>
                <a:cubicBezTo>
                  <a:pt x="428449" y="2609469"/>
                  <a:pt x="439594" y="2591990"/>
                  <a:pt x="445595" y="2571035"/>
                </a:cubicBezTo>
                <a:lnTo>
                  <a:pt x="448094" y="2555601"/>
                </a:lnTo>
                <a:lnTo>
                  <a:pt x="449809" y="2545007"/>
                </a:lnTo>
                <a:lnTo>
                  <a:pt x="449809" y="2545007"/>
                </a:lnTo>
                <a:lnTo>
                  <a:pt x="449809" y="2545007"/>
                </a:lnTo>
                <a:lnTo>
                  <a:pt x="449809" y="2545006"/>
                </a:lnTo>
                <a:lnTo>
                  <a:pt x="449809" y="2545006"/>
                </a:lnTo>
                <a:lnTo>
                  <a:pt x="448477" y="2535228"/>
                </a:lnTo>
                <a:lnTo>
                  <a:pt x="446165" y="2518265"/>
                </a:lnTo>
                <a:lnTo>
                  <a:pt x="442853" y="2504316"/>
                </a:lnTo>
                <a:lnTo>
                  <a:pt x="439584" y="2490551"/>
                </a:lnTo>
                <a:lnTo>
                  <a:pt x="438187" y="2471897"/>
                </a:lnTo>
                <a:lnTo>
                  <a:pt x="437521" y="2463018"/>
                </a:lnTo>
                <a:lnTo>
                  <a:pt x="441525" y="2444408"/>
                </a:lnTo>
                <a:lnTo>
                  <a:pt x="443353" y="2435913"/>
                </a:lnTo>
                <a:lnTo>
                  <a:pt x="457288" y="2414378"/>
                </a:lnTo>
                <a:lnTo>
                  <a:pt x="460454" y="2409486"/>
                </a:lnTo>
                <a:cubicBezTo>
                  <a:pt x="477981" y="2390435"/>
                  <a:pt x="489221" y="2364716"/>
                  <a:pt x="484839" y="2334045"/>
                </a:cubicBezTo>
                <a:cubicBezTo>
                  <a:pt x="479315" y="2295754"/>
                  <a:pt x="493221" y="2260891"/>
                  <a:pt x="513796" y="2228315"/>
                </a:cubicBezTo>
                <a:cubicBezTo>
                  <a:pt x="521226" y="2216693"/>
                  <a:pt x="525416" y="2202405"/>
                  <a:pt x="529036" y="2188880"/>
                </a:cubicBezTo>
                <a:cubicBezTo>
                  <a:pt x="537419" y="2157637"/>
                  <a:pt x="544849" y="2126202"/>
                  <a:pt x="551707" y="2094579"/>
                </a:cubicBezTo>
                <a:cubicBezTo>
                  <a:pt x="557421" y="2068670"/>
                  <a:pt x="561613" y="2042571"/>
                  <a:pt x="566566" y="2016470"/>
                </a:cubicBezTo>
                <a:lnTo>
                  <a:pt x="581021" y="1978655"/>
                </a:lnTo>
                <a:lnTo>
                  <a:pt x="613048" y="1953414"/>
                </a:lnTo>
                <a:cubicBezTo>
                  <a:pt x="622192" y="1949604"/>
                  <a:pt x="629433" y="1940460"/>
                  <a:pt x="637053" y="1933220"/>
                </a:cubicBezTo>
                <a:lnTo>
                  <a:pt x="637054" y="1933220"/>
                </a:lnTo>
                <a:lnTo>
                  <a:pt x="637054" y="1933220"/>
                </a:lnTo>
                <a:lnTo>
                  <a:pt x="652483" y="1916455"/>
                </a:lnTo>
                <a:lnTo>
                  <a:pt x="742974" y="1842159"/>
                </a:lnTo>
                <a:lnTo>
                  <a:pt x="742975" y="1842159"/>
                </a:lnTo>
                <a:lnTo>
                  <a:pt x="742975" y="1842159"/>
                </a:lnTo>
                <a:cubicBezTo>
                  <a:pt x="745833" y="1839680"/>
                  <a:pt x="749262" y="1837014"/>
                  <a:pt x="750596" y="1833776"/>
                </a:cubicBezTo>
                <a:lnTo>
                  <a:pt x="777264" y="1769480"/>
                </a:lnTo>
                <a:lnTo>
                  <a:pt x="792316" y="1733189"/>
                </a:lnTo>
                <a:lnTo>
                  <a:pt x="799131" y="1722536"/>
                </a:lnTo>
                <a:lnTo>
                  <a:pt x="814986" y="1697754"/>
                </a:lnTo>
                <a:lnTo>
                  <a:pt x="846115" y="1666871"/>
                </a:lnTo>
                <a:lnTo>
                  <a:pt x="848062" y="1664940"/>
                </a:lnTo>
                <a:lnTo>
                  <a:pt x="848062" y="1664940"/>
                </a:lnTo>
                <a:lnTo>
                  <a:pt x="848063" y="1664939"/>
                </a:lnTo>
                <a:lnTo>
                  <a:pt x="858007" y="1648032"/>
                </a:lnTo>
                <a:lnTo>
                  <a:pt x="871566" y="1624981"/>
                </a:lnTo>
                <a:lnTo>
                  <a:pt x="871620" y="1624164"/>
                </a:lnTo>
                <a:lnTo>
                  <a:pt x="873472" y="1596214"/>
                </a:lnTo>
                <a:cubicBezTo>
                  <a:pt x="863184" y="1560589"/>
                  <a:pt x="850420" y="1525728"/>
                  <a:pt x="839562" y="1490293"/>
                </a:cubicBezTo>
                <a:lnTo>
                  <a:pt x="834730" y="1478497"/>
                </a:lnTo>
                <a:lnTo>
                  <a:pt x="835990" y="1481572"/>
                </a:lnTo>
                <a:lnTo>
                  <a:pt x="833921" y="1476521"/>
                </a:lnTo>
                <a:lnTo>
                  <a:pt x="826774" y="1459074"/>
                </a:lnTo>
                <a:cubicBezTo>
                  <a:pt x="820987" y="1449810"/>
                  <a:pt x="813080" y="1441999"/>
                  <a:pt x="801268" y="1436569"/>
                </a:cubicBezTo>
                <a:cubicBezTo>
                  <a:pt x="794602" y="1433523"/>
                  <a:pt x="787362" y="1424949"/>
                  <a:pt x="786028" y="1417900"/>
                </a:cubicBezTo>
                <a:lnTo>
                  <a:pt x="785193" y="1408462"/>
                </a:lnTo>
                <a:lnTo>
                  <a:pt x="785669" y="1413840"/>
                </a:lnTo>
                <a:lnTo>
                  <a:pt x="784751" y="1403463"/>
                </a:lnTo>
                <a:lnTo>
                  <a:pt x="780076" y="1350628"/>
                </a:lnTo>
                <a:cubicBezTo>
                  <a:pt x="780838" y="1339590"/>
                  <a:pt x="782779" y="1328666"/>
                  <a:pt x="786351" y="1317893"/>
                </a:cubicBezTo>
                <a:lnTo>
                  <a:pt x="796699" y="1297389"/>
                </a:lnTo>
                <a:lnTo>
                  <a:pt x="802412" y="1286070"/>
                </a:lnTo>
                <a:cubicBezTo>
                  <a:pt x="805555" y="1281689"/>
                  <a:pt x="807127" y="1275402"/>
                  <a:pt x="807579" y="1268758"/>
                </a:cubicBezTo>
                <a:lnTo>
                  <a:pt x="806103" y="1273704"/>
                </a:lnTo>
                <a:lnTo>
                  <a:pt x="807579" y="1268758"/>
                </a:lnTo>
                <a:cubicBezTo>
                  <a:pt x="808032" y="1262114"/>
                  <a:pt x="807365" y="1255113"/>
                  <a:pt x="806032" y="1249303"/>
                </a:cubicBezTo>
                <a:cubicBezTo>
                  <a:pt x="796126" y="1204533"/>
                  <a:pt x="792696" y="1162050"/>
                  <a:pt x="824322" y="1123186"/>
                </a:cubicBezTo>
                <a:cubicBezTo>
                  <a:pt x="828132" y="1118614"/>
                  <a:pt x="824702" y="1103946"/>
                  <a:pt x="819940" y="1097088"/>
                </a:cubicBezTo>
                <a:cubicBezTo>
                  <a:pt x="773456" y="1030981"/>
                  <a:pt x="772312" y="994786"/>
                  <a:pt x="816320" y="927156"/>
                </a:cubicBezTo>
                <a:cubicBezTo>
                  <a:pt x="819178" y="922774"/>
                  <a:pt x="822416" y="917060"/>
                  <a:pt x="826798" y="915344"/>
                </a:cubicBezTo>
                <a:lnTo>
                  <a:pt x="836479" y="908845"/>
                </a:lnTo>
                <a:lnTo>
                  <a:pt x="843142" y="904372"/>
                </a:lnTo>
                <a:lnTo>
                  <a:pt x="843142" y="904372"/>
                </a:lnTo>
                <a:lnTo>
                  <a:pt x="843143" y="904372"/>
                </a:lnTo>
                <a:lnTo>
                  <a:pt x="847524" y="897099"/>
                </a:lnTo>
                <a:lnTo>
                  <a:pt x="851968" y="889721"/>
                </a:lnTo>
                <a:lnTo>
                  <a:pt x="851968" y="889720"/>
                </a:lnTo>
                <a:lnTo>
                  <a:pt x="851968" y="889720"/>
                </a:lnTo>
                <a:lnTo>
                  <a:pt x="854179" y="876437"/>
                </a:lnTo>
                <a:lnTo>
                  <a:pt x="857850" y="854380"/>
                </a:lnTo>
                <a:cubicBezTo>
                  <a:pt x="860326" y="827330"/>
                  <a:pt x="863564" y="800277"/>
                  <a:pt x="865850" y="773036"/>
                </a:cubicBezTo>
                <a:lnTo>
                  <a:pt x="865850" y="773036"/>
                </a:lnTo>
                <a:lnTo>
                  <a:pt x="865850" y="773035"/>
                </a:lnTo>
                <a:lnTo>
                  <a:pt x="865850" y="773035"/>
                </a:lnTo>
                <a:lnTo>
                  <a:pt x="862992" y="758175"/>
                </a:lnTo>
                <a:cubicBezTo>
                  <a:pt x="856706" y="739887"/>
                  <a:pt x="847562" y="722170"/>
                  <a:pt x="843752" y="703309"/>
                </a:cubicBezTo>
                <a:lnTo>
                  <a:pt x="840766" y="690815"/>
                </a:lnTo>
                <a:lnTo>
                  <a:pt x="841749" y="694928"/>
                </a:lnTo>
                <a:lnTo>
                  <a:pt x="839513" y="685575"/>
                </a:lnTo>
                <a:lnTo>
                  <a:pt x="829227" y="642538"/>
                </a:lnTo>
                <a:cubicBezTo>
                  <a:pt x="824941" y="622201"/>
                  <a:pt x="822512" y="601579"/>
                  <a:pt x="825846" y="580051"/>
                </a:cubicBezTo>
                <a:cubicBezTo>
                  <a:pt x="826988" y="572623"/>
                  <a:pt x="821464" y="564049"/>
                  <a:pt x="819368" y="556048"/>
                </a:cubicBezTo>
                <a:lnTo>
                  <a:pt x="811607" y="522810"/>
                </a:lnTo>
                <a:lnTo>
                  <a:pt x="810449" y="517851"/>
                </a:lnTo>
                <a:lnTo>
                  <a:pt x="811160" y="520896"/>
                </a:lnTo>
                <a:lnTo>
                  <a:pt x="809270" y="512803"/>
                </a:lnTo>
                <a:cubicBezTo>
                  <a:pt x="805840" y="473940"/>
                  <a:pt x="802792" y="434696"/>
                  <a:pt x="802602" y="395641"/>
                </a:cubicBezTo>
                <a:cubicBezTo>
                  <a:pt x="802412" y="376782"/>
                  <a:pt x="809650" y="357922"/>
                  <a:pt x="812510" y="338871"/>
                </a:cubicBezTo>
                <a:cubicBezTo>
                  <a:pt x="813844" y="330299"/>
                  <a:pt x="816130" y="316390"/>
                  <a:pt x="811938" y="313534"/>
                </a:cubicBezTo>
                <a:lnTo>
                  <a:pt x="797319" y="298341"/>
                </a:lnTo>
                <a:lnTo>
                  <a:pt x="797154" y="298169"/>
                </a:lnTo>
                <a:lnTo>
                  <a:pt x="797315" y="298337"/>
                </a:lnTo>
                <a:lnTo>
                  <a:pt x="794504" y="295415"/>
                </a:lnTo>
                <a:cubicBezTo>
                  <a:pt x="782815" y="275885"/>
                  <a:pt x="786315" y="252524"/>
                  <a:pt x="786600" y="228949"/>
                </a:cubicBezTo>
                <a:lnTo>
                  <a:pt x="786602" y="228927"/>
                </a:lnTo>
                <a:lnTo>
                  <a:pt x="794873" y="153388"/>
                </a:lnTo>
                <a:lnTo>
                  <a:pt x="799269" y="125861"/>
                </a:lnTo>
                <a:lnTo>
                  <a:pt x="803060" y="92749"/>
                </a:lnTo>
                <a:lnTo>
                  <a:pt x="805192" y="74130"/>
                </a:lnTo>
                <a:lnTo>
                  <a:pt x="804727" y="63925"/>
                </a:lnTo>
                <a:lnTo>
                  <a:pt x="802929" y="24486"/>
                </a:lnTo>
                <a:lnTo>
                  <a:pt x="803291" y="32435"/>
                </a:lnTo>
                <a:lnTo>
                  <a:pt x="802792" y="21487"/>
                </a:lnTo>
                <a:lnTo>
                  <a:pt x="804151" y="10744"/>
                </a:lnTo>
                <a:close/>
                <a:moveTo>
                  <a:pt x="341402" y="0"/>
                </a:moveTo>
                <a:lnTo>
                  <a:pt x="805510" y="0"/>
                </a:lnTo>
                <a:lnTo>
                  <a:pt x="805510" y="1"/>
                </a:lnTo>
                <a:lnTo>
                  <a:pt x="341403" y="1"/>
                </a:lnTo>
                <a:lnTo>
                  <a:pt x="342530" y="2818"/>
                </a:lnTo>
                <a:cubicBezTo>
                  <a:pt x="350912" y="21487"/>
                  <a:pt x="353580" y="43013"/>
                  <a:pt x="356629" y="63588"/>
                </a:cubicBezTo>
                <a:cubicBezTo>
                  <a:pt x="362153" y="101309"/>
                  <a:pt x="365583" y="139220"/>
                  <a:pt x="370535" y="176940"/>
                </a:cubicBezTo>
                <a:cubicBezTo>
                  <a:pt x="371679" y="184942"/>
                  <a:pt x="373773" y="194086"/>
                  <a:pt x="378537" y="200183"/>
                </a:cubicBezTo>
                <a:cubicBezTo>
                  <a:pt x="410542" y="241902"/>
                  <a:pt x="419495" y="292580"/>
                  <a:pt x="416449" y="340775"/>
                </a:cubicBezTo>
                <a:cubicBezTo>
                  <a:pt x="414160" y="378687"/>
                  <a:pt x="412446" y="415836"/>
                  <a:pt x="415684" y="453365"/>
                </a:cubicBezTo>
                <a:cubicBezTo>
                  <a:pt x="415876" y="456223"/>
                  <a:pt x="415494" y="460033"/>
                  <a:pt x="413970" y="462127"/>
                </a:cubicBezTo>
                <a:cubicBezTo>
                  <a:pt x="403874" y="475082"/>
                  <a:pt x="403112" y="488608"/>
                  <a:pt x="401398" y="505183"/>
                </a:cubicBezTo>
                <a:cubicBezTo>
                  <a:pt x="398920" y="528616"/>
                  <a:pt x="400636" y="550142"/>
                  <a:pt x="404826" y="571861"/>
                </a:cubicBezTo>
                <a:cubicBezTo>
                  <a:pt x="407874" y="587673"/>
                  <a:pt x="414160" y="603674"/>
                  <a:pt x="422163" y="617773"/>
                </a:cubicBezTo>
                <a:cubicBezTo>
                  <a:pt x="433403" y="637393"/>
                  <a:pt x="437783" y="656256"/>
                  <a:pt x="422925" y="674924"/>
                </a:cubicBezTo>
                <a:cubicBezTo>
                  <a:pt x="407112" y="695117"/>
                  <a:pt x="412636" y="717978"/>
                  <a:pt x="412066" y="740269"/>
                </a:cubicBezTo>
                <a:cubicBezTo>
                  <a:pt x="411874" y="749983"/>
                  <a:pt x="412256" y="760271"/>
                  <a:pt x="409780" y="769606"/>
                </a:cubicBezTo>
                <a:cubicBezTo>
                  <a:pt x="402730" y="796656"/>
                  <a:pt x="392062" y="822757"/>
                  <a:pt x="387300" y="850190"/>
                </a:cubicBezTo>
                <a:cubicBezTo>
                  <a:pt x="384633" y="865431"/>
                  <a:pt x="389396" y="882385"/>
                  <a:pt x="392824" y="898199"/>
                </a:cubicBezTo>
                <a:cubicBezTo>
                  <a:pt x="396444" y="914201"/>
                  <a:pt x="401968" y="930012"/>
                  <a:pt x="407684" y="945445"/>
                </a:cubicBezTo>
                <a:cubicBezTo>
                  <a:pt x="411494" y="955921"/>
                  <a:pt x="415114" y="967351"/>
                  <a:pt x="421973" y="975734"/>
                </a:cubicBezTo>
                <a:cubicBezTo>
                  <a:pt x="437593" y="994786"/>
                  <a:pt x="440261" y="1014407"/>
                  <a:pt x="432069" y="1036888"/>
                </a:cubicBezTo>
                <a:cubicBezTo>
                  <a:pt x="430735" y="1040316"/>
                  <a:pt x="430735" y="1044316"/>
                  <a:pt x="430545" y="1048126"/>
                </a:cubicBezTo>
                <a:cubicBezTo>
                  <a:pt x="426545" y="1109092"/>
                  <a:pt x="424067" y="1170052"/>
                  <a:pt x="417971" y="1230634"/>
                </a:cubicBezTo>
                <a:cubicBezTo>
                  <a:pt x="415494" y="1255207"/>
                  <a:pt x="404636" y="1278830"/>
                  <a:pt x="397778" y="1303025"/>
                </a:cubicBezTo>
                <a:cubicBezTo>
                  <a:pt x="396444" y="1307979"/>
                  <a:pt x="394348" y="1313505"/>
                  <a:pt x="395302" y="1318457"/>
                </a:cubicBezTo>
                <a:cubicBezTo>
                  <a:pt x="404826" y="1372369"/>
                  <a:pt x="390920" y="1422855"/>
                  <a:pt x="372631" y="1472576"/>
                </a:cubicBezTo>
                <a:cubicBezTo>
                  <a:pt x="370725" y="1477718"/>
                  <a:pt x="371297" y="1484005"/>
                  <a:pt x="371679" y="1489721"/>
                </a:cubicBezTo>
                <a:cubicBezTo>
                  <a:pt x="373011" y="1505725"/>
                  <a:pt x="379679" y="1523060"/>
                  <a:pt x="375679" y="1537538"/>
                </a:cubicBezTo>
                <a:cubicBezTo>
                  <a:pt x="364629" y="1576020"/>
                  <a:pt x="351294" y="1614121"/>
                  <a:pt x="334530" y="1650318"/>
                </a:cubicBezTo>
                <a:cubicBezTo>
                  <a:pt x="317575" y="1687087"/>
                  <a:pt x="303287" y="1721186"/>
                  <a:pt x="320431" y="1763288"/>
                </a:cubicBezTo>
                <a:cubicBezTo>
                  <a:pt x="327672" y="1781195"/>
                  <a:pt x="322527" y="1804817"/>
                  <a:pt x="320623" y="1825394"/>
                </a:cubicBezTo>
                <a:cubicBezTo>
                  <a:pt x="319099" y="1840442"/>
                  <a:pt x="310525" y="1854921"/>
                  <a:pt x="310525" y="1869781"/>
                </a:cubicBezTo>
                <a:cubicBezTo>
                  <a:pt x="310525" y="1909409"/>
                  <a:pt x="300429" y="1944650"/>
                  <a:pt x="279854" y="1978941"/>
                </a:cubicBezTo>
                <a:cubicBezTo>
                  <a:pt x="271854" y="1992280"/>
                  <a:pt x="277188" y="2013044"/>
                  <a:pt x="275092" y="2030379"/>
                </a:cubicBezTo>
                <a:cubicBezTo>
                  <a:pt x="272616" y="2048669"/>
                  <a:pt x="270330" y="2067526"/>
                  <a:pt x="264803" y="2085055"/>
                </a:cubicBezTo>
                <a:cubicBezTo>
                  <a:pt x="250325" y="2130394"/>
                  <a:pt x="233942" y="2175164"/>
                  <a:pt x="218702" y="2220313"/>
                </a:cubicBezTo>
                <a:cubicBezTo>
                  <a:pt x="206127" y="2257460"/>
                  <a:pt x="216034" y="2294040"/>
                  <a:pt x="221368" y="2330807"/>
                </a:cubicBezTo>
                <a:cubicBezTo>
                  <a:pt x="224798" y="2353860"/>
                  <a:pt x="232990" y="2375384"/>
                  <a:pt x="220798" y="2401293"/>
                </a:cubicBezTo>
                <a:cubicBezTo>
                  <a:pt x="209176" y="2426060"/>
                  <a:pt x="211844" y="2457493"/>
                  <a:pt x="205557" y="2485308"/>
                </a:cubicBezTo>
                <a:cubicBezTo>
                  <a:pt x="200223" y="2508743"/>
                  <a:pt x="191649" y="2531410"/>
                  <a:pt x="183267" y="2554080"/>
                </a:cubicBezTo>
                <a:cubicBezTo>
                  <a:pt x="171836" y="2584943"/>
                  <a:pt x="159836" y="2615422"/>
                  <a:pt x="165550" y="2649144"/>
                </a:cubicBezTo>
                <a:cubicBezTo>
                  <a:pt x="172028" y="2687437"/>
                  <a:pt x="147644" y="2713724"/>
                  <a:pt x="131449" y="2743827"/>
                </a:cubicBezTo>
                <a:cubicBezTo>
                  <a:pt x="120401" y="2764591"/>
                  <a:pt x="112208" y="2787260"/>
                  <a:pt x="105350" y="2809931"/>
                </a:cubicBezTo>
                <a:cubicBezTo>
                  <a:pt x="96396" y="2840220"/>
                  <a:pt x="91062" y="2871463"/>
                  <a:pt x="82299" y="2901944"/>
                </a:cubicBezTo>
                <a:cubicBezTo>
                  <a:pt x="69155" y="2948048"/>
                  <a:pt x="58867" y="2994723"/>
                  <a:pt x="66107" y="3042729"/>
                </a:cubicBezTo>
                <a:cubicBezTo>
                  <a:pt x="69345" y="3064828"/>
                  <a:pt x="69155" y="3085404"/>
                  <a:pt x="64391" y="3107501"/>
                </a:cubicBezTo>
                <a:cubicBezTo>
                  <a:pt x="56581" y="3143696"/>
                  <a:pt x="55628" y="3180845"/>
                  <a:pt x="26482" y="3209994"/>
                </a:cubicBezTo>
                <a:cubicBezTo>
                  <a:pt x="16193" y="3220281"/>
                  <a:pt x="13527" y="3238759"/>
                  <a:pt x="8193" y="3253810"/>
                </a:cubicBezTo>
                <a:lnTo>
                  <a:pt x="6597" y="3276527"/>
                </a:lnTo>
                <a:lnTo>
                  <a:pt x="6596" y="3276527"/>
                </a:lnTo>
                <a:cubicBezTo>
                  <a:pt x="4286" y="3270002"/>
                  <a:pt x="5048" y="3262477"/>
                  <a:pt x="8192" y="3253809"/>
                </a:cubicBezTo>
                <a:cubicBezTo>
                  <a:pt x="13526" y="3238758"/>
                  <a:pt x="16192" y="3220280"/>
                  <a:pt x="26481" y="3209993"/>
                </a:cubicBezTo>
                <a:cubicBezTo>
                  <a:pt x="55627" y="3180844"/>
                  <a:pt x="56580" y="3143695"/>
                  <a:pt x="64390" y="3107500"/>
                </a:cubicBezTo>
                <a:cubicBezTo>
                  <a:pt x="69154" y="3085403"/>
                  <a:pt x="69344" y="3064827"/>
                  <a:pt x="66106" y="3042728"/>
                </a:cubicBezTo>
                <a:cubicBezTo>
                  <a:pt x="58866" y="2994722"/>
                  <a:pt x="69154" y="2948047"/>
                  <a:pt x="82298" y="2901943"/>
                </a:cubicBezTo>
                <a:cubicBezTo>
                  <a:pt x="91061" y="2871462"/>
                  <a:pt x="96395" y="2840219"/>
                  <a:pt x="105349" y="2809930"/>
                </a:cubicBezTo>
                <a:cubicBezTo>
                  <a:pt x="112207" y="2787259"/>
                  <a:pt x="120400" y="2764590"/>
                  <a:pt x="131448" y="2743826"/>
                </a:cubicBezTo>
                <a:cubicBezTo>
                  <a:pt x="147643" y="2713723"/>
                  <a:pt x="172027" y="2687436"/>
                  <a:pt x="165549" y="2649143"/>
                </a:cubicBezTo>
                <a:cubicBezTo>
                  <a:pt x="159835" y="2615421"/>
                  <a:pt x="171835" y="2584942"/>
                  <a:pt x="183266" y="2554079"/>
                </a:cubicBezTo>
                <a:cubicBezTo>
                  <a:pt x="191648" y="2531409"/>
                  <a:pt x="200222" y="2508742"/>
                  <a:pt x="205556" y="2485307"/>
                </a:cubicBezTo>
                <a:cubicBezTo>
                  <a:pt x="211843" y="2457492"/>
                  <a:pt x="209175" y="2426059"/>
                  <a:pt x="220797" y="2401292"/>
                </a:cubicBezTo>
                <a:cubicBezTo>
                  <a:pt x="232989" y="2375383"/>
                  <a:pt x="224797" y="2353859"/>
                  <a:pt x="221367" y="2330806"/>
                </a:cubicBezTo>
                <a:cubicBezTo>
                  <a:pt x="216033" y="2294039"/>
                  <a:pt x="206126" y="2257459"/>
                  <a:pt x="218701" y="2220312"/>
                </a:cubicBezTo>
                <a:cubicBezTo>
                  <a:pt x="233941" y="2175163"/>
                  <a:pt x="250324" y="2130393"/>
                  <a:pt x="264802" y="2085054"/>
                </a:cubicBezTo>
                <a:cubicBezTo>
                  <a:pt x="270329" y="2067525"/>
                  <a:pt x="272615" y="2048668"/>
                  <a:pt x="275091" y="2030378"/>
                </a:cubicBezTo>
                <a:cubicBezTo>
                  <a:pt x="277187" y="2013043"/>
                  <a:pt x="271853" y="1992279"/>
                  <a:pt x="279853" y="1978940"/>
                </a:cubicBezTo>
                <a:cubicBezTo>
                  <a:pt x="300428" y="1944649"/>
                  <a:pt x="310524" y="1909408"/>
                  <a:pt x="310524" y="1869780"/>
                </a:cubicBezTo>
                <a:cubicBezTo>
                  <a:pt x="310524" y="1854920"/>
                  <a:pt x="319098" y="1840441"/>
                  <a:pt x="320622" y="1825393"/>
                </a:cubicBezTo>
                <a:cubicBezTo>
                  <a:pt x="322526" y="1804816"/>
                  <a:pt x="327671" y="1781194"/>
                  <a:pt x="320430" y="1763287"/>
                </a:cubicBezTo>
                <a:cubicBezTo>
                  <a:pt x="303286" y="1721185"/>
                  <a:pt x="317574" y="1687086"/>
                  <a:pt x="334529" y="1650317"/>
                </a:cubicBezTo>
                <a:cubicBezTo>
                  <a:pt x="351293" y="1614120"/>
                  <a:pt x="364628" y="1576019"/>
                  <a:pt x="375678" y="1537537"/>
                </a:cubicBezTo>
                <a:cubicBezTo>
                  <a:pt x="379678" y="1523059"/>
                  <a:pt x="373010" y="1505724"/>
                  <a:pt x="371678" y="1489720"/>
                </a:cubicBezTo>
                <a:cubicBezTo>
                  <a:pt x="371296" y="1484004"/>
                  <a:pt x="370724" y="1477717"/>
                  <a:pt x="372630" y="1472575"/>
                </a:cubicBezTo>
                <a:cubicBezTo>
                  <a:pt x="390919" y="1422854"/>
                  <a:pt x="404825" y="1372368"/>
                  <a:pt x="395301" y="1318456"/>
                </a:cubicBezTo>
                <a:cubicBezTo>
                  <a:pt x="394347" y="1313504"/>
                  <a:pt x="396443" y="1307978"/>
                  <a:pt x="397777" y="1303024"/>
                </a:cubicBezTo>
                <a:cubicBezTo>
                  <a:pt x="404635" y="1278829"/>
                  <a:pt x="415493" y="1255206"/>
                  <a:pt x="417970" y="1230633"/>
                </a:cubicBezTo>
                <a:cubicBezTo>
                  <a:pt x="424066" y="1170051"/>
                  <a:pt x="426544" y="1109091"/>
                  <a:pt x="430544" y="1048125"/>
                </a:cubicBezTo>
                <a:cubicBezTo>
                  <a:pt x="430734" y="1044315"/>
                  <a:pt x="430734" y="1040315"/>
                  <a:pt x="432068" y="1036887"/>
                </a:cubicBezTo>
                <a:cubicBezTo>
                  <a:pt x="440260" y="1014406"/>
                  <a:pt x="437592" y="994785"/>
                  <a:pt x="421972" y="975733"/>
                </a:cubicBezTo>
                <a:cubicBezTo>
                  <a:pt x="415113" y="967350"/>
                  <a:pt x="411493" y="955920"/>
                  <a:pt x="407683" y="945444"/>
                </a:cubicBezTo>
                <a:cubicBezTo>
                  <a:pt x="401967" y="930011"/>
                  <a:pt x="396443" y="914200"/>
                  <a:pt x="392823" y="898198"/>
                </a:cubicBezTo>
                <a:cubicBezTo>
                  <a:pt x="389395" y="882384"/>
                  <a:pt x="384632" y="865430"/>
                  <a:pt x="387299" y="850189"/>
                </a:cubicBezTo>
                <a:cubicBezTo>
                  <a:pt x="392061" y="822756"/>
                  <a:pt x="402729" y="796655"/>
                  <a:pt x="409779" y="769605"/>
                </a:cubicBezTo>
                <a:cubicBezTo>
                  <a:pt x="412255" y="760270"/>
                  <a:pt x="411873" y="749982"/>
                  <a:pt x="412065" y="740268"/>
                </a:cubicBezTo>
                <a:cubicBezTo>
                  <a:pt x="412635" y="717977"/>
                  <a:pt x="407111" y="695116"/>
                  <a:pt x="422924" y="674923"/>
                </a:cubicBezTo>
                <a:cubicBezTo>
                  <a:pt x="437782" y="656255"/>
                  <a:pt x="433402" y="637392"/>
                  <a:pt x="422162" y="617772"/>
                </a:cubicBezTo>
                <a:cubicBezTo>
                  <a:pt x="414159" y="603673"/>
                  <a:pt x="407873" y="587672"/>
                  <a:pt x="404825" y="571860"/>
                </a:cubicBezTo>
                <a:cubicBezTo>
                  <a:pt x="400635" y="550141"/>
                  <a:pt x="398919" y="528615"/>
                  <a:pt x="401397" y="505182"/>
                </a:cubicBezTo>
                <a:cubicBezTo>
                  <a:pt x="403111" y="488607"/>
                  <a:pt x="403873" y="475081"/>
                  <a:pt x="413969" y="462126"/>
                </a:cubicBezTo>
                <a:cubicBezTo>
                  <a:pt x="415493" y="460032"/>
                  <a:pt x="415875" y="456222"/>
                  <a:pt x="415683" y="453364"/>
                </a:cubicBezTo>
                <a:cubicBezTo>
                  <a:pt x="412445" y="415835"/>
                  <a:pt x="414159" y="378686"/>
                  <a:pt x="416448" y="340774"/>
                </a:cubicBezTo>
                <a:cubicBezTo>
                  <a:pt x="419494" y="292579"/>
                  <a:pt x="410541" y="241901"/>
                  <a:pt x="378536" y="200182"/>
                </a:cubicBezTo>
                <a:cubicBezTo>
                  <a:pt x="373772" y="194085"/>
                  <a:pt x="371678" y="184941"/>
                  <a:pt x="370534" y="176939"/>
                </a:cubicBezTo>
                <a:cubicBezTo>
                  <a:pt x="365582" y="139219"/>
                  <a:pt x="362152" y="101308"/>
                  <a:pt x="356628" y="63587"/>
                </a:cubicBezTo>
                <a:cubicBezTo>
                  <a:pt x="353579" y="43012"/>
                  <a:pt x="350911" y="21486"/>
                  <a:pt x="342529" y="2817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461A09-0B8A-4047-A117-4CB292AE2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480652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7114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701199FB-8A5D-406C-942C-7A4783EBC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C58528B-4B3A-4276-BBA4-ECD6496CA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A8815DEF-8951-49B8-8652-3291FD245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0FDC2D5C-E54B-4A89-8834-794DBEA3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7" y="-38100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568090F-9078-46AA-A952-2C590B504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6753" y="982659"/>
            <a:ext cx="3058496" cy="2786062"/>
          </a:xfrm>
        </p:spPr>
        <p:txBody>
          <a:bodyPr rtlCol="0" anchor="b">
            <a:normAutofit/>
          </a:bodyPr>
          <a:lstStyle>
            <a:lvl1pPr algn="ctr">
              <a:spcBef>
                <a:spcPts val="1000"/>
              </a:spcBef>
              <a:defRPr sz="6000"/>
            </a:lvl1pPr>
          </a:lstStyle>
          <a:p>
            <a:pPr rtl="0"/>
            <a:r>
              <a:rPr lang="ko-KR"/>
              <a:t>마스터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3801337-74BF-441F-A600-F6F7BBC2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409C34B-2728-4E1C-8366-64CF09413B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3714575" cy="3333750"/>
          </a:xfrm>
          <a:custGeom>
            <a:avLst/>
            <a:gdLst>
              <a:gd name="connsiteX0" fmla="*/ 2339582 w 3714575"/>
              <a:gd name="connsiteY0" fmla="*/ 0 h 3333750"/>
              <a:gd name="connsiteX1" fmla="*/ 2355830 w 3714575"/>
              <a:gd name="connsiteY1" fmla="*/ 61476 h 3333750"/>
              <a:gd name="connsiteX2" fmla="*/ 2377523 w 3714575"/>
              <a:gd name="connsiteY2" fmla="*/ 122587 h 3333750"/>
              <a:gd name="connsiteX3" fmla="*/ 2444419 w 3714575"/>
              <a:gd name="connsiteY3" fmla="*/ 192440 h 3333750"/>
              <a:gd name="connsiteX4" fmla="*/ 2559207 w 3714575"/>
              <a:gd name="connsiteY4" fmla="*/ 349349 h 3333750"/>
              <a:gd name="connsiteX5" fmla="*/ 2602224 w 3714575"/>
              <a:gd name="connsiteY5" fmla="*/ 414481 h 3333750"/>
              <a:gd name="connsiteX6" fmla="*/ 2616683 w 3714575"/>
              <a:gd name="connsiteY6" fmla="*/ 450004 h 3333750"/>
              <a:gd name="connsiteX7" fmla="*/ 2669002 w 3714575"/>
              <a:gd name="connsiteY7" fmla="*/ 533870 h 3333750"/>
              <a:gd name="connsiteX8" fmla="*/ 2700534 w 3714575"/>
              <a:gd name="connsiteY8" fmla="*/ 575333 h 3333750"/>
              <a:gd name="connsiteX9" fmla="*/ 2807478 w 3714575"/>
              <a:gd name="connsiteY9" fmla="*/ 710990 h 3333750"/>
              <a:gd name="connsiteX10" fmla="*/ 2835000 w 3714575"/>
              <a:gd name="connsiteY10" fmla="*/ 758970 h 3333750"/>
              <a:gd name="connsiteX11" fmla="*/ 2870021 w 3714575"/>
              <a:gd name="connsiteY11" fmla="*/ 838495 h 3333750"/>
              <a:gd name="connsiteX12" fmla="*/ 2882401 w 3714575"/>
              <a:gd name="connsiteY12" fmla="*/ 884070 h 3333750"/>
              <a:gd name="connsiteX13" fmla="*/ 2936994 w 3714575"/>
              <a:gd name="connsiteY13" fmla="*/ 969073 h 3333750"/>
              <a:gd name="connsiteX14" fmla="*/ 3076950 w 3714575"/>
              <a:gd name="connsiteY14" fmla="*/ 1112096 h 3333750"/>
              <a:gd name="connsiteX15" fmla="*/ 3141387 w 3714575"/>
              <a:gd name="connsiteY15" fmla="*/ 1257566 h 3333750"/>
              <a:gd name="connsiteX16" fmla="*/ 3193070 w 3714575"/>
              <a:gd name="connsiteY16" fmla="*/ 1311395 h 3333750"/>
              <a:gd name="connsiteX17" fmla="*/ 3250072 w 3714575"/>
              <a:gd name="connsiteY17" fmla="*/ 1405992 h 3333750"/>
              <a:gd name="connsiteX18" fmla="*/ 3283739 w 3714575"/>
              <a:gd name="connsiteY18" fmla="*/ 1523445 h 3333750"/>
              <a:gd name="connsiteX19" fmla="*/ 3306504 w 3714575"/>
              <a:gd name="connsiteY19" fmla="*/ 1636638 h 3333750"/>
              <a:gd name="connsiteX20" fmla="*/ 3323415 w 3714575"/>
              <a:gd name="connsiteY20" fmla="*/ 1708173 h 3333750"/>
              <a:gd name="connsiteX21" fmla="*/ 3330833 w 3714575"/>
              <a:gd name="connsiteY21" fmla="*/ 1831463 h 3333750"/>
              <a:gd name="connsiteX22" fmla="*/ 3325458 w 3714575"/>
              <a:gd name="connsiteY22" fmla="*/ 1932532 h 3333750"/>
              <a:gd name="connsiteX23" fmla="*/ 3320393 w 3714575"/>
              <a:gd name="connsiteY23" fmla="*/ 2050249 h 3333750"/>
              <a:gd name="connsiteX24" fmla="*/ 3338141 w 3714575"/>
              <a:gd name="connsiteY24" fmla="*/ 2210114 h 3333750"/>
              <a:gd name="connsiteX25" fmla="*/ 3404627 w 3714575"/>
              <a:gd name="connsiteY25" fmla="*/ 2378738 h 3333750"/>
              <a:gd name="connsiteX26" fmla="*/ 3407258 w 3714575"/>
              <a:gd name="connsiteY26" fmla="*/ 2435467 h 3333750"/>
              <a:gd name="connsiteX27" fmla="*/ 3356494 w 3714575"/>
              <a:gd name="connsiteY27" fmla="*/ 2599849 h 3333750"/>
              <a:gd name="connsiteX28" fmla="*/ 3294073 w 3714575"/>
              <a:gd name="connsiteY28" fmla="*/ 2842361 h 3333750"/>
              <a:gd name="connsiteX29" fmla="*/ 3312857 w 3714575"/>
              <a:gd name="connsiteY29" fmla="*/ 2908440 h 3333750"/>
              <a:gd name="connsiteX30" fmla="*/ 3351201 w 3714575"/>
              <a:gd name="connsiteY30" fmla="*/ 3016205 h 3333750"/>
              <a:gd name="connsiteX31" fmla="*/ 3438099 w 3714575"/>
              <a:gd name="connsiteY31" fmla="*/ 3085336 h 3333750"/>
              <a:gd name="connsiteX32" fmla="*/ 3539878 w 3714575"/>
              <a:gd name="connsiteY32" fmla="*/ 3136681 h 3333750"/>
              <a:gd name="connsiteX33" fmla="*/ 3579432 w 3714575"/>
              <a:gd name="connsiteY33" fmla="*/ 3179271 h 3333750"/>
              <a:gd name="connsiteX34" fmla="*/ 3603095 w 3714575"/>
              <a:gd name="connsiteY34" fmla="*/ 3224801 h 3333750"/>
              <a:gd name="connsiteX35" fmla="*/ 3643662 w 3714575"/>
              <a:gd name="connsiteY35" fmla="*/ 3288499 h 3333750"/>
              <a:gd name="connsiteX36" fmla="*/ 3714575 w 3714575"/>
              <a:gd name="connsiteY36" fmla="*/ 3333750 h 3333750"/>
              <a:gd name="connsiteX37" fmla="*/ 0 w 3714575"/>
              <a:gd name="connsiteY37" fmla="*/ 3333750 h 3333750"/>
              <a:gd name="connsiteX38" fmla="*/ 0 w 3714575"/>
              <a:gd name="connsiteY38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14575" h="3333750">
                <a:moveTo>
                  <a:pt x="2339582" y="0"/>
                </a:moveTo>
                <a:lnTo>
                  <a:pt x="2355830" y="61476"/>
                </a:lnTo>
                <a:cubicBezTo>
                  <a:pt x="2361585" y="83045"/>
                  <a:pt x="2368093" y="103971"/>
                  <a:pt x="2377523" y="122587"/>
                </a:cubicBezTo>
                <a:cubicBezTo>
                  <a:pt x="2392415" y="151907"/>
                  <a:pt x="2419459" y="173413"/>
                  <a:pt x="2444419" y="192440"/>
                </a:cubicBezTo>
                <a:cubicBezTo>
                  <a:pt x="2495528" y="231487"/>
                  <a:pt x="2527079" y="290107"/>
                  <a:pt x="2559207" y="349349"/>
                </a:cubicBezTo>
                <a:cubicBezTo>
                  <a:pt x="2571631" y="372606"/>
                  <a:pt x="2588563" y="392138"/>
                  <a:pt x="2602224" y="414481"/>
                </a:cubicBezTo>
                <a:cubicBezTo>
                  <a:pt x="2608496" y="424893"/>
                  <a:pt x="2614941" y="437236"/>
                  <a:pt x="2616683" y="450004"/>
                </a:cubicBezTo>
                <a:cubicBezTo>
                  <a:pt x="2622546" y="490034"/>
                  <a:pt x="2641147" y="514975"/>
                  <a:pt x="2669002" y="533870"/>
                </a:cubicBezTo>
                <a:cubicBezTo>
                  <a:pt x="2681901" y="542764"/>
                  <a:pt x="2691902" y="559689"/>
                  <a:pt x="2700534" y="575333"/>
                </a:cubicBezTo>
                <a:cubicBezTo>
                  <a:pt x="2729511" y="628690"/>
                  <a:pt x="2754820" y="684525"/>
                  <a:pt x="2807478" y="710990"/>
                </a:cubicBezTo>
                <a:cubicBezTo>
                  <a:pt x="2820499" y="717451"/>
                  <a:pt x="2830719" y="740669"/>
                  <a:pt x="2835000" y="758970"/>
                </a:cubicBezTo>
                <a:cubicBezTo>
                  <a:pt x="2842217" y="789390"/>
                  <a:pt x="2843646" y="820083"/>
                  <a:pt x="2870021" y="838495"/>
                </a:cubicBezTo>
                <a:cubicBezTo>
                  <a:pt x="2878884" y="844641"/>
                  <a:pt x="2881583" y="867894"/>
                  <a:pt x="2882401" y="884070"/>
                </a:cubicBezTo>
                <a:cubicBezTo>
                  <a:pt x="2885077" y="932638"/>
                  <a:pt x="2898165" y="960616"/>
                  <a:pt x="2936994" y="969073"/>
                </a:cubicBezTo>
                <a:cubicBezTo>
                  <a:pt x="3007357" y="984417"/>
                  <a:pt x="3043774" y="1046171"/>
                  <a:pt x="3076950" y="1112096"/>
                </a:cubicBezTo>
                <a:cubicBezTo>
                  <a:pt x="3100642" y="1158994"/>
                  <a:pt x="3117150" y="1211409"/>
                  <a:pt x="3141387" y="1257566"/>
                </a:cubicBezTo>
                <a:cubicBezTo>
                  <a:pt x="3153276" y="1279931"/>
                  <a:pt x="3173542" y="1297754"/>
                  <a:pt x="3193070" y="1311395"/>
                </a:cubicBezTo>
                <a:cubicBezTo>
                  <a:pt x="3224093" y="1332910"/>
                  <a:pt x="3241803" y="1362627"/>
                  <a:pt x="3250072" y="1405992"/>
                </a:cubicBezTo>
                <a:cubicBezTo>
                  <a:pt x="3257672" y="1446266"/>
                  <a:pt x="3273857" y="1483664"/>
                  <a:pt x="3283739" y="1523445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3" y="1687006"/>
                  <a:pt x="3323415" y="1708173"/>
                </a:cubicBezTo>
                <a:cubicBezTo>
                  <a:pt x="3340602" y="1747890"/>
                  <a:pt x="3341592" y="1786419"/>
                  <a:pt x="3330833" y="1831463"/>
                </a:cubicBezTo>
                <a:cubicBezTo>
                  <a:pt x="3323215" y="1863606"/>
                  <a:pt x="3323028" y="1899517"/>
                  <a:pt x="3325458" y="1932532"/>
                </a:cubicBezTo>
                <a:cubicBezTo>
                  <a:pt x="3328287" y="1972134"/>
                  <a:pt x="3328526" y="2009738"/>
                  <a:pt x="3320393" y="2050249"/>
                </a:cubicBezTo>
                <a:cubicBezTo>
                  <a:pt x="3309253" y="2105857"/>
                  <a:pt x="3314505" y="2159685"/>
                  <a:pt x="3338141" y="2210114"/>
                </a:cubicBezTo>
                <a:cubicBezTo>
                  <a:pt x="3363242" y="2264284"/>
                  <a:pt x="3384387" y="2321440"/>
                  <a:pt x="3404627" y="2378738"/>
                </a:cubicBezTo>
                <a:cubicBezTo>
                  <a:pt x="3410510" y="2395084"/>
                  <a:pt x="3411688" y="2418120"/>
                  <a:pt x="3407258" y="2435467"/>
                </a:cubicBezTo>
                <a:cubicBezTo>
                  <a:pt x="3392793" y="2491151"/>
                  <a:pt x="3380193" y="2549275"/>
                  <a:pt x="3356494" y="2599849"/>
                </a:cubicBezTo>
                <a:cubicBezTo>
                  <a:pt x="3320178" y="2677233"/>
                  <a:pt x="3293482" y="2755427"/>
                  <a:pt x="3294073" y="2842361"/>
                </a:cubicBezTo>
                <a:cubicBezTo>
                  <a:pt x="3294171" y="2865245"/>
                  <a:pt x="3302177" y="2890058"/>
                  <a:pt x="3312857" y="2908440"/>
                </a:cubicBezTo>
                <a:cubicBezTo>
                  <a:pt x="3331887" y="2941339"/>
                  <a:pt x="3348642" y="2973100"/>
                  <a:pt x="3351201" y="3016205"/>
                </a:cubicBezTo>
                <a:cubicBezTo>
                  <a:pt x="3353457" y="3055184"/>
                  <a:pt x="3399268" y="3091033"/>
                  <a:pt x="3438099" y="3085336"/>
                </a:cubicBezTo>
                <a:cubicBezTo>
                  <a:pt x="3481886" y="3078970"/>
                  <a:pt x="3514311" y="3095239"/>
                  <a:pt x="3539878" y="3136681"/>
                </a:cubicBezTo>
                <a:cubicBezTo>
                  <a:pt x="3550095" y="3153637"/>
                  <a:pt x="3567509" y="3163436"/>
                  <a:pt x="3579432" y="3179271"/>
                </a:cubicBezTo>
                <a:cubicBezTo>
                  <a:pt x="3589309" y="3192368"/>
                  <a:pt x="3599714" y="3207990"/>
                  <a:pt x="3603095" y="3224801"/>
                </a:cubicBezTo>
                <a:cubicBezTo>
                  <a:pt x="3609268" y="3254803"/>
                  <a:pt x="3620336" y="3275144"/>
                  <a:pt x="3643662" y="3288499"/>
                </a:cubicBezTo>
                <a:lnTo>
                  <a:pt x="3714575" y="3333750"/>
                </a:lnTo>
                <a:lnTo>
                  <a:pt x="0" y="3333750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55FD7E07-BB92-41D9-B46F-D93A444AA7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3524256"/>
            <a:ext cx="4404117" cy="3333749"/>
          </a:xfrm>
          <a:custGeom>
            <a:avLst/>
            <a:gdLst>
              <a:gd name="connsiteX0" fmla="*/ 0 w 4404117"/>
              <a:gd name="connsiteY0" fmla="*/ 0 h 3333749"/>
              <a:gd name="connsiteX1" fmla="*/ 3810757 w 4404117"/>
              <a:gd name="connsiteY1" fmla="*/ 0 h 3333749"/>
              <a:gd name="connsiteX2" fmla="*/ 3814931 w 4404117"/>
              <a:gd name="connsiteY2" fmla="*/ 19256 h 3333749"/>
              <a:gd name="connsiteX3" fmla="*/ 3816833 w 4404117"/>
              <a:gd name="connsiteY3" fmla="*/ 117504 h 3333749"/>
              <a:gd name="connsiteX4" fmla="*/ 3815413 w 4404117"/>
              <a:gd name="connsiteY4" fmla="*/ 140173 h 3333749"/>
              <a:gd name="connsiteX5" fmla="*/ 3831022 w 4404117"/>
              <a:gd name="connsiteY5" fmla="*/ 404826 h 3333749"/>
              <a:gd name="connsiteX6" fmla="*/ 3833426 w 4404117"/>
              <a:gd name="connsiteY6" fmla="*/ 477315 h 3333749"/>
              <a:gd name="connsiteX7" fmla="*/ 3844621 w 4404117"/>
              <a:gd name="connsiteY7" fmla="*/ 666477 h 3333749"/>
              <a:gd name="connsiteX8" fmla="*/ 3928268 w 4404117"/>
              <a:gd name="connsiteY8" fmla="*/ 775988 h 3333749"/>
              <a:gd name="connsiteX9" fmla="*/ 3977747 w 4404117"/>
              <a:gd name="connsiteY9" fmla="*/ 850198 h 3333749"/>
              <a:gd name="connsiteX10" fmla="*/ 4003670 w 4404117"/>
              <a:gd name="connsiteY10" fmla="*/ 940964 h 3333749"/>
              <a:gd name="connsiteX11" fmla="*/ 4010888 w 4404117"/>
              <a:gd name="connsiteY11" fmla="*/ 991804 h 3333749"/>
              <a:gd name="connsiteX12" fmla="*/ 3985367 w 4404117"/>
              <a:gd name="connsiteY12" fmla="*/ 1121352 h 3333749"/>
              <a:gd name="connsiteX13" fmla="*/ 3949671 w 4404117"/>
              <a:gd name="connsiteY13" fmla="*/ 1177042 h 3333749"/>
              <a:gd name="connsiteX14" fmla="*/ 3934279 w 4404117"/>
              <a:gd name="connsiteY14" fmla="*/ 1229873 h 3333749"/>
              <a:gd name="connsiteX15" fmla="*/ 3997064 w 4404117"/>
              <a:gd name="connsiteY15" fmla="*/ 1387087 h 3333749"/>
              <a:gd name="connsiteX16" fmla="*/ 4019527 w 4404117"/>
              <a:gd name="connsiteY16" fmla="*/ 1406584 h 3333749"/>
              <a:gd name="connsiteX17" fmla="*/ 4133307 w 4404117"/>
              <a:gd name="connsiteY17" fmla="*/ 1479494 h 3333749"/>
              <a:gd name="connsiteX18" fmla="*/ 4163239 w 4404117"/>
              <a:gd name="connsiteY18" fmla="*/ 1522909 h 3333749"/>
              <a:gd name="connsiteX19" fmla="*/ 4169223 w 4404117"/>
              <a:gd name="connsiteY19" fmla="*/ 1540086 h 3333749"/>
              <a:gd name="connsiteX20" fmla="*/ 4206879 w 4404117"/>
              <a:gd name="connsiteY20" fmla="*/ 1662183 h 3333749"/>
              <a:gd name="connsiteX21" fmla="*/ 4222812 w 4404117"/>
              <a:gd name="connsiteY21" fmla="*/ 1775236 h 3333749"/>
              <a:gd name="connsiteX22" fmla="*/ 4235257 w 4404117"/>
              <a:gd name="connsiteY22" fmla="*/ 1939798 h 3333749"/>
              <a:gd name="connsiteX23" fmla="*/ 4261473 w 4404117"/>
              <a:gd name="connsiteY23" fmla="*/ 2015907 h 3333749"/>
              <a:gd name="connsiteX24" fmla="*/ 4280115 w 4404117"/>
              <a:gd name="connsiteY24" fmla="*/ 2150576 h 3333749"/>
              <a:gd name="connsiteX25" fmla="*/ 4282322 w 4404117"/>
              <a:gd name="connsiteY25" fmla="*/ 2205613 h 3333749"/>
              <a:gd name="connsiteX26" fmla="*/ 4293132 w 4404117"/>
              <a:gd name="connsiteY26" fmla="*/ 2254504 h 3333749"/>
              <a:gd name="connsiteX27" fmla="*/ 4313245 w 4404117"/>
              <a:gd name="connsiteY27" fmla="*/ 2307975 h 3333749"/>
              <a:gd name="connsiteX28" fmla="*/ 4360647 w 4404117"/>
              <a:gd name="connsiteY28" fmla="*/ 2447237 h 3333749"/>
              <a:gd name="connsiteX29" fmla="*/ 4321661 w 4404117"/>
              <a:gd name="connsiteY29" fmla="*/ 2641045 h 3333749"/>
              <a:gd name="connsiteX30" fmla="*/ 4306753 w 4404117"/>
              <a:gd name="connsiteY30" fmla="*/ 2753294 h 3333749"/>
              <a:gd name="connsiteX31" fmla="*/ 4281338 w 4404117"/>
              <a:gd name="connsiteY31" fmla="*/ 2855354 h 3333749"/>
              <a:gd name="connsiteX32" fmla="*/ 4251022 w 4404117"/>
              <a:gd name="connsiteY32" fmla="*/ 2885396 h 3333749"/>
              <a:gd name="connsiteX33" fmla="*/ 4299881 w 4404117"/>
              <a:gd name="connsiteY33" fmla="*/ 3036297 h 3333749"/>
              <a:gd name="connsiteX34" fmla="*/ 4352196 w 4404117"/>
              <a:gd name="connsiteY34" fmla="*/ 3093480 h 3333749"/>
              <a:gd name="connsiteX35" fmla="*/ 4400474 w 4404117"/>
              <a:gd name="connsiteY35" fmla="*/ 3196653 h 3333749"/>
              <a:gd name="connsiteX36" fmla="*/ 4366137 w 4404117"/>
              <a:gd name="connsiteY36" fmla="*/ 3333749 h 3333749"/>
              <a:gd name="connsiteX37" fmla="*/ 0 w 4404117"/>
              <a:gd name="connsiteY37" fmla="*/ 3333749 h 333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404117" h="3333749">
                <a:moveTo>
                  <a:pt x="0" y="0"/>
                </a:moveTo>
                <a:lnTo>
                  <a:pt x="3810757" y="0"/>
                </a:lnTo>
                <a:lnTo>
                  <a:pt x="3814931" y="19256"/>
                </a:lnTo>
                <a:cubicBezTo>
                  <a:pt x="3818502" y="51035"/>
                  <a:pt x="3816953" y="84442"/>
                  <a:pt x="3816833" y="117504"/>
                </a:cubicBezTo>
                <a:cubicBezTo>
                  <a:pt x="3816867" y="125129"/>
                  <a:pt x="3816465" y="132699"/>
                  <a:pt x="3815413" y="140173"/>
                </a:cubicBezTo>
                <a:cubicBezTo>
                  <a:pt x="3801918" y="231387"/>
                  <a:pt x="3815819" y="318018"/>
                  <a:pt x="3831022" y="404826"/>
                </a:cubicBezTo>
                <a:cubicBezTo>
                  <a:pt x="3835096" y="427726"/>
                  <a:pt x="3833989" y="452889"/>
                  <a:pt x="3833426" y="477315"/>
                </a:cubicBezTo>
                <a:cubicBezTo>
                  <a:pt x="3832188" y="541120"/>
                  <a:pt x="3821392" y="606850"/>
                  <a:pt x="3844621" y="666477"/>
                </a:cubicBezTo>
                <a:cubicBezTo>
                  <a:pt x="3862782" y="713409"/>
                  <a:pt x="3887520" y="754462"/>
                  <a:pt x="3928268" y="775988"/>
                </a:cubicBezTo>
                <a:cubicBezTo>
                  <a:pt x="3955638" y="790457"/>
                  <a:pt x="3971140" y="813872"/>
                  <a:pt x="3977747" y="850198"/>
                </a:cubicBezTo>
                <a:cubicBezTo>
                  <a:pt x="3983513" y="881501"/>
                  <a:pt x="3995801" y="910457"/>
                  <a:pt x="4003670" y="940964"/>
                </a:cubicBezTo>
                <a:cubicBezTo>
                  <a:pt x="4007816" y="957069"/>
                  <a:pt x="4013180" y="975519"/>
                  <a:pt x="4010888" y="991804"/>
                </a:cubicBezTo>
                <a:cubicBezTo>
                  <a:pt x="4004766" y="1035321"/>
                  <a:pt x="3997229" y="1079455"/>
                  <a:pt x="3985367" y="1121352"/>
                </a:cubicBezTo>
                <a:cubicBezTo>
                  <a:pt x="3979326" y="1142278"/>
                  <a:pt x="3964000" y="1161633"/>
                  <a:pt x="3949671" y="1177042"/>
                </a:cubicBezTo>
                <a:cubicBezTo>
                  <a:pt x="3934619" y="1192893"/>
                  <a:pt x="3926217" y="1208590"/>
                  <a:pt x="3934279" y="1229873"/>
                </a:cubicBezTo>
                <a:cubicBezTo>
                  <a:pt x="3954469" y="1282807"/>
                  <a:pt x="3975168" y="1335271"/>
                  <a:pt x="3997064" y="1387087"/>
                </a:cubicBezTo>
                <a:cubicBezTo>
                  <a:pt x="4000886" y="1396065"/>
                  <a:pt x="4011418" y="1401357"/>
                  <a:pt x="4019527" y="1406584"/>
                </a:cubicBezTo>
                <a:cubicBezTo>
                  <a:pt x="4057441" y="1430978"/>
                  <a:pt x="4096344" y="1453057"/>
                  <a:pt x="4133307" y="1479494"/>
                </a:cubicBezTo>
                <a:cubicBezTo>
                  <a:pt x="4145954" y="1488624"/>
                  <a:pt x="4153881" y="1507709"/>
                  <a:pt x="4163239" y="1522909"/>
                </a:cubicBezTo>
                <a:cubicBezTo>
                  <a:pt x="4166324" y="1527700"/>
                  <a:pt x="4165735" y="1536602"/>
                  <a:pt x="4169223" y="1540086"/>
                </a:cubicBezTo>
                <a:cubicBezTo>
                  <a:pt x="4201572" y="1571046"/>
                  <a:pt x="4199843" y="1617906"/>
                  <a:pt x="4206879" y="1662183"/>
                </a:cubicBezTo>
                <a:cubicBezTo>
                  <a:pt x="4212828" y="1700050"/>
                  <a:pt x="4215657" y="1739654"/>
                  <a:pt x="4222812" y="1775236"/>
                </a:cubicBezTo>
                <a:cubicBezTo>
                  <a:pt x="4234059" y="1830454"/>
                  <a:pt x="4242834" y="1881239"/>
                  <a:pt x="4235257" y="1939798"/>
                </a:cubicBezTo>
                <a:cubicBezTo>
                  <a:pt x="4232095" y="1963856"/>
                  <a:pt x="4247879" y="1994663"/>
                  <a:pt x="4261473" y="2015907"/>
                </a:cubicBezTo>
                <a:cubicBezTo>
                  <a:pt x="4287766" y="2056905"/>
                  <a:pt x="4293038" y="2099577"/>
                  <a:pt x="4280115" y="2150576"/>
                </a:cubicBezTo>
                <a:cubicBezTo>
                  <a:pt x="4275758" y="2167388"/>
                  <a:pt x="4279992" y="2187587"/>
                  <a:pt x="4282322" y="2205613"/>
                </a:cubicBezTo>
                <a:cubicBezTo>
                  <a:pt x="4284366" y="2222506"/>
                  <a:pt x="4288475" y="2238873"/>
                  <a:pt x="4293132" y="2254504"/>
                </a:cubicBezTo>
                <a:cubicBezTo>
                  <a:pt x="4298889" y="2273285"/>
                  <a:pt x="4302060" y="2296331"/>
                  <a:pt x="4313245" y="2307975"/>
                </a:cubicBezTo>
                <a:cubicBezTo>
                  <a:pt x="4348093" y="2344732"/>
                  <a:pt x="4358047" y="2398134"/>
                  <a:pt x="4360647" y="2447237"/>
                </a:cubicBezTo>
                <a:cubicBezTo>
                  <a:pt x="4364319" y="2512277"/>
                  <a:pt x="4361672" y="2582964"/>
                  <a:pt x="4321661" y="2641045"/>
                </a:cubicBezTo>
                <a:cubicBezTo>
                  <a:pt x="4297541" y="2675764"/>
                  <a:pt x="4287954" y="2710900"/>
                  <a:pt x="4306753" y="2753294"/>
                </a:cubicBezTo>
                <a:cubicBezTo>
                  <a:pt x="4319729" y="2782076"/>
                  <a:pt x="4304165" y="2832975"/>
                  <a:pt x="4281338" y="2855354"/>
                </a:cubicBezTo>
                <a:cubicBezTo>
                  <a:pt x="4273123" y="2863457"/>
                  <a:pt x="4264871" y="2871826"/>
                  <a:pt x="4251022" y="2885396"/>
                </a:cubicBezTo>
                <a:cubicBezTo>
                  <a:pt x="4300272" y="2920368"/>
                  <a:pt x="4296890" y="2978973"/>
                  <a:pt x="4299881" y="3036297"/>
                </a:cubicBezTo>
                <a:cubicBezTo>
                  <a:pt x="4301793" y="3071412"/>
                  <a:pt x="4327948" y="3083533"/>
                  <a:pt x="4352196" y="3093480"/>
                </a:cubicBezTo>
                <a:cubicBezTo>
                  <a:pt x="4395933" y="3111069"/>
                  <a:pt x="4412086" y="3140838"/>
                  <a:pt x="4400474" y="3196653"/>
                </a:cubicBezTo>
                <a:lnTo>
                  <a:pt x="4366137" y="3333749"/>
                </a:lnTo>
                <a:lnTo>
                  <a:pt x="0" y="333374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텍스트 개체 틀 13">
            <a:extLst>
              <a:ext uri="{FF2B5EF4-FFF2-40B4-BE49-F238E27FC236}">
                <a16:creationId xmlns:a16="http://schemas.microsoft.com/office/drawing/2014/main" id="{2D235BAF-7089-4C5C-97F9-151D9420EF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546" y="4110032"/>
            <a:ext cx="3064704" cy="1550994"/>
          </a:xfrm>
        </p:spPr>
        <p:txBody>
          <a:bodyPr rtlCol="0" anchor="t"/>
          <a:lstStyle>
            <a:lvl1pPr marL="0" indent="0" algn="ctr">
              <a:buNone/>
              <a:defRPr lang="ko-K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/>
              <a:t>마스터 텍스트 스타일을 편집하려면 클릭하세요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9F33A39-D138-4E74-AB1B-2140B7BA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AD322408-961B-49A9-91FA-406FB10633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8051" y="-3"/>
            <a:ext cx="3893951" cy="3333750"/>
          </a:xfrm>
          <a:custGeom>
            <a:avLst/>
            <a:gdLst>
              <a:gd name="connsiteX0" fmla="*/ 338352 w 3893951"/>
              <a:gd name="connsiteY0" fmla="*/ 0 h 3333750"/>
              <a:gd name="connsiteX1" fmla="*/ 3893951 w 3893951"/>
              <a:gd name="connsiteY1" fmla="*/ 0 h 3333750"/>
              <a:gd name="connsiteX2" fmla="*/ 3893950 w 3893951"/>
              <a:gd name="connsiteY2" fmla="*/ 3333750 h 3333750"/>
              <a:gd name="connsiteX3" fmla="*/ 304751 w 3893951"/>
              <a:gd name="connsiteY3" fmla="*/ 3333750 h 3333750"/>
              <a:gd name="connsiteX4" fmla="*/ 299358 w 3893951"/>
              <a:gd name="connsiteY4" fmla="*/ 3304361 h 3333750"/>
              <a:gd name="connsiteX5" fmla="*/ 289708 w 3893951"/>
              <a:gd name="connsiteY5" fmla="*/ 3286685 h 3333750"/>
              <a:gd name="connsiteX6" fmla="*/ 213824 w 3893951"/>
              <a:gd name="connsiteY6" fmla="*/ 3115712 h 3333750"/>
              <a:gd name="connsiteX7" fmla="*/ 202316 w 3893951"/>
              <a:gd name="connsiteY7" fmla="*/ 2998158 h 3333750"/>
              <a:gd name="connsiteX8" fmla="*/ 207662 w 3893951"/>
              <a:gd name="connsiteY8" fmla="*/ 2958263 h 3333750"/>
              <a:gd name="connsiteX9" fmla="*/ 240793 w 3893951"/>
              <a:gd name="connsiteY9" fmla="*/ 2883309 h 3333750"/>
              <a:gd name="connsiteX10" fmla="*/ 240793 w 3893951"/>
              <a:gd name="connsiteY10" fmla="*/ 2883306 h 3333750"/>
              <a:gd name="connsiteX11" fmla="*/ 240794 w 3893951"/>
              <a:gd name="connsiteY11" fmla="*/ 2883304 h 3333750"/>
              <a:gd name="connsiteX12" fmla="*/ 242359 w 3893951"/>
              <a:gd name="connsiteY12" fmla="*/ 2865498 h 3333750"/>
              <a:gd name="connsiteX13" fmla="*/ 243607 w 3893951"/>
              <a:gd name="connsiteY13" fmla="*/ 2851296 h 3333750"/>
              <a:gd name="connsiteX14" fmla="*/ 243607 w 3893951"/>
              <a:gd name="connsiteY14" fmla="*/ 2851294 h 3333750"/>
              <a:gd name="connsiteX15" fmla="*/ 243607 w 3893951"/>
              <a:gd name="connsiteY15" fmla="*/ 2851291 h 3333750"/>
              <a:gd name="connsiteX16" fmla="*/ 240874 w 3893951"/>
              <a:gd name="connsiteY16" fmla="*/ 2822416 h 3333750"/>
              <a:gd name="connsiteX17" fmla="*/ 242306 w 3893951"/>
              <a:gd name="connsiteY17" fmla="*/ 2795169 h 3333750"/>
              <a:gd name="connsiteX18" fmla="*/ 248777 w 3893951"/>
              <a:gd name="connsiteY18" fmla="*/ 2763326 h 3333750"/>
              <a:gd name="connsiteX19" fmla="*/ 248777 w 3893951"/>
              <a:gd name="connsiteY19" fmla="*/ 2763324 h 3333750"/>
              <a:gd name="connsiteX20" fmla="*/ 248777 w 3893951"/>
              <a:gd name="connsiteY20" fmla="*/ 2763321 h 3333750"/>
              <a:gd name="connsiteX21" fmla="*/ 227451 w 3893951"/>
              <a:gd name="connsiteY21" fmla="*/ 2674476 h 3333750"/>
              <a:gd name="connsiteX22" fmla="*/ 204390 w 3893951"/>
              <a:gd name="connsiteY22" fmla="*/ 2594563 h 3333750"/>
              <a:gd name="connsiteX23" fmla="*/ 208073 w 3893951"/>
              <a:gd name="connsiteY23" fmla="*/ 2569806 h 3333750"/>
              <a:gd name="connsiteX24" fmla="*/ 210301 w 3893951"/>
              <a:gd name="connsiteY24" fmla="*/ 2554829 h 3333750"/>
              <a:gd name="connsiteX25" fmla="*/ 229152 w 3893951"/>
              <a:gd name="connsiteY25" fmla="*/ 2515164 h 3333750"/>
              <a:gd name="connsiteX26" fmla="*/ 236210 w 3893951"/>
              <a:gd name="connsiteY26" fmla="*/ 2497876 h 3333750"/>
              <a:gd name="connsiteX27" fmla="*/ 236210 w 3893951"/>
              <a:gd name="connsiteY27" fmla="*/ 2497872 h 3333750"/>
              <a:gd name="connsiteX28" fmla="*/ 236210 w 3893951"/>
              <a:gd name="connsiteY28" fmla="*/ 2497871 h 3333750"/>
              <a:gd name="connsiteX29" fmla="*/ 218499 w 3893951"/>
              <a:gd name="connsiteY29" fmla="*/ 2453005 h 3333750"/>
              <a:gd name="connsiteX30" fmla="*/ 203789 w 3893951"/>
              <a:gd name="connsiteY30" fmla="*/ 2386246 h 3333750"/>
              <a:gd name="connsiteX31" fmla="*/ 202366 w 3893951"/>
              <a:gd name="connsiteY31" fmla="*/ 2366479 h 3333750"/>
              <a:gd name="connsiteX32" fmla="*/ 193358 w 3893951"/>
              <a:gd name="connsiteY32" fmla="*/ 2312402 h 3333750"/>
              <a:gd name="connsiteX33" fmla="*/ 197500 w 3893951"/>
              <a:gd name="connsiteY33" fmla="*/ 2286171 h 3333750"/>
              <a:gd name="connsiteX34" fmla="*/ 212991 w 3893951"/>
              <a:gd name="connsiteY34" fmla="*/ 2260873 h 3333750"/>
              <a:gd name="connsiteX35" fmla="*/ 224294 w 3893951"/>
              <a:gd name="connsiteY35" fmla="*/ 2235925 h 3333750"/>
              <a:gd name="connsiteX36" fmla="*/ 233392 w 3893951"/>
              <a:gd name="connsiteY36" fmla="*/ 2202550 h 3333750"/>
              <a:gd name="connsiteX37" fmla="*/ 233392 w 3893951"/>
              <a:gd name="connsiteY37" fmla="*/ 2202549 h 3333750"/>
              <a:gd name="connsiteX38" fmla="*/ 233393 w 3893951"/>
              <a:gd name="connsiteY38" fmla="*/ 2202545 h 3333750"/>
              <a:gd name="connsiteX39" fmla="*/ 213142 w 3893951"/>
              <a:gd name="connsiteY39" fmla="*/ 2174578 h 3333750"/>
              <a:gd name="connsiteX40" fmla="*/ 186108 w 3893951"/>
              <a:gd name="connsiteY40" fmla="*/ 2121572 h 3333750"/>
              <a:gd name="connsiteX41" fmla="*/ 109847 w 3893951"/>
              <a:gd name="connsiteY41" fmla="*/ 1810408 h 3333750"/>
              <a:gd name="connsiteX42" fmla="*/ 91752 w 3893951"/>
              <a:gd name="connsiteY42" fmla="*/ 1620762 h 3333750"/>
              <a:gd name="connsiteX43" fmla="*/ 58748 w 3893951"/>
              <a:gd name="connsiteY43" fmla="*/ 1489866 h 3333750"/>
              <a:gd name="connsiteX44" fmla="*/ 34730 w 3893951"/>
              <a:gd name="connsiteY44" fmla="*/ 1469871 h 3333750"/>
              <a:gd name="connsiteX45" fmla="*/ 3279 w 3893951"/>
              <a:gd name="connsiteY45" fmla="*/ 1438932 h 3333750"/>
              <a:gd name="connsiteX46" fmla="*/ 0 w 3893951"/>
              <a:gd name="connsiteY46" fmla="*/ 1416874 h 3333750"/>
              <a:gd name="connsiteX47" fmla="*/ 3992 w 3893951"/>
              <a:gd name="connsiteY47" fmla="*/ 1390999 h 3333750"/>
              <a:gd name="connsiteX48" fmla="*/ 45142 w 3893951"/>
              <a:gd name="connsiteY48" fmla="*/ 1309569 h 3333750"/>
              <a:gd name="connsiteX49" fmla="*/ 109167 w 3893951"/>
              <a:gd name="connsiteY49" fmla="*/ 1206347 h 3333750"/>
              <a:gd name="connsiteX50" fmla="*/ 110267 w 3893951"/>
              <a:gd name="connsiteY50" fmla="*/ 1190519 h 3333750"/>
              <a:gd name="connsiteX51" fmla="*/ 110996 w 3893951"/>
              <a:gd name="connsiteY51" fmla="*/ 1180040 h 3333750"/>
              <a:gd name="connsiteX52" fmla="*/ 104934 w 3893951"/>
              <a:gd name="connsiteY52" fmla="*/ 1153741 h 3333750"/>
              <a:gd name="connsiteX53" fmla="*/ 95858 w 3893951"/>
              <a:gd name="connsiteY53" fmla="*/ 1126741 h 3333750"/>
              <a:gd name="connsiteX54" fmla="*/ 91298 w 3893951"/>
              <a:gd name="connsiteY54" fmla="*/ 1099511 h 3333750"/>
              <a:gd name="connsiteX55" fmla="*/ 94638 w 3893951"/>
              <a:gd name="connsiteY55" fmla="*/ 1071991 h 3333750"/>
              <a:gd name="connsiteX56" fmla="*/ 109263 w 3893951"/>
              <a:gd name="connsiteY56" fmla="*/ 1044117 h 3333750"/>
              <a:gd name="connsiteX57" fmla="*/ 126551 w 3893951"/>
              <a:gd name="connsiteY57" fmla="*/ 1009036 h 3333750"/>
              <a:gd name="connsiteX58" fmla="*/ 126551 w 3893951"/>
              <a:gd name="connsiteY58" fmla="*/ 1009032 h 3333750"/>
              <a:gd name="connsiteX59" fmla="*/ 126551 w 3893951"/>
              <a:gd name="connsiteY59" fmla="*/ 1009031 h 3333750"/>
              <a:gd name="connsiteX60" fmla="*/ 126682 w 3893951"/>
              <a:gd name="connsiteY60" fmla="*/ 966765 h 3333750"/>
              <a:gd name="connsiteX61" fmla="*/ 126348 w 3893951"/>
              <a:gd name="connsiteY61" fmla="*/ 911562 h 3333750"/>
              <a:gd name="connsiteX62" fmla="*/ 145897 w 3893951"/>
              <a:gd name="connsiteY62" fmla="*/ 858844 h 3333750"/>
              <a:gd name="connsiteX63" fmla="*/ 157485 w 3893951"/>
              <a:gd name="connsiteY63" fmla="*/ 818185 h 3333750"/>
              <a:gd name="connsiteX64" fmla="*/ 165686 w 3893951"/>
              <a:gd name="connsiteY64" fmla="*/ 761944 h 3333750"/>
              <a:gd name="connsiteX65" fmla="*/ 171481 w 3893951"/>
              <a:gd name="connsiteY65" fmla="*/ 722208 h 3333750"/>
              <a:gd name="connsiteX66" fmla="*/ 179170 w 3893951"/>
              <a:gd name="connsiteY66" fmla="*/ 643073 h 3333750"/>
              <a:gd name="connsiteX67" fmla="*/ 190123 w 3893951"/>
              <a:gd name="connsiteY67" fmla="*/ 604103 h 3333750"/>
              <a:gd name="connsiteX68" fmla="*/ 219721 w 3893951"/>
              <a:gd name="connsiteY68" fmla="*/ 576052 h 3333750"/>
              <a:gd name="connsiteX69" fmla="*/ 241789 w 3893951"/>
              <a:gd name="connsiteY69" fmla="*/ 553756 h 3333750"/>
              <a:gd name="connsiteX70" fmla="*/ 255630 w 3893951"/>
              <a:gd name="connsiteY70" fmla="*/ 535657 h 3333750"/>
              <a:gd name="connsiteX71" fmla="*/ 338984 w 3893951"/>
              <a:gd name="connsiteY71" fmla="*/ 453434 h 3333750"/>
              <a:gd name="connsiteX72" fmla="*/ 345810 w 3893951"/>
              <a:gd name="connsiteY72" fmla="*/ 444393 h 3333750"/>
              <a:gd name="connsiteX73" fmla="*/ 378204 w 3893951"/>
              <a:gd name="connsiteY73" fmla="*/ 340426 h 3333750"/>
              <a:gd name="connsiteX74" fmla="*/ 397555 w 3893951"/>
              <a:gd name="connsiteY74" fmla="*/ 303074 h 3333750"/>
              <a:gd name="connsiteX75" fmla="*/ 447279 w 3893951"/>
              <a:gd name="connsiteY75" fmla="*/ 225455 h 3333750"/>
              <a:gd name="connsiteX76" fmla="*/ 447279 w 3893951"/>
              <a:gd name="connsiteY76" fmla="*/ 225452 h 3333750"/>
              <a:gd name="connsiteX77" fmla="*/ 447280 w 3893951"/>
              <a:gd name="connsiteY77" fmla="*/ 225450 h 3333750"/>
              <a:gd name="connsiteX78" fmla="*/ 446558 w 3893951"/>
              <a:gd name="connsiteY78" fmla="*/ 196630 h 3333750"/>
              <a:gd name="connsiteX79" fmla="*/ 403151 w 3893951"/>
              <a:gd name="connsiteY79" fmla="*/ 94234 h 3333750"/>
              <a:gd name="connsiteX80" fmla="*/ 360126 w 3893951"/>
              <a:gd name="connsiteY80" fmla="*/ 44217 h 3333750"/>
              <a:gd name="connsiteX81" fmla="*/ 343251 w 3893951"/>
              <a:gd name="connsiteY81" fmla="*/ 27013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893951" h="3333750">
                <a:moveTo>
                  <a:pt x="338352" y="0"/>
                </a:moveTo>
                <a:lnTo>
                  <a:pt x="3893951" y="0"/>
                </a:lnTo>
                <a:lnTo>
                  <a:pt x="3893950" y="3333750"/>
                </a:lnTo>
                <a:lnTo>
                  <a:pt x="304751" y="3333750"/>
                </a:lnTo>
                <a:lnTo>
                  <a:pt x="299358" y="3304361"/>
                </a:lnTo>
                <a:cubicBezTo>
                  <a:pt x="298009" y="3297979"/>
                  <a:pt x="294608" y="3290066"/>
                  <a:pt x="289708" y="3286685"/>
                </a:cubicBezTo>
                <a:cubicBezTo>
                  <a:pt x="228926" y="3245372"/>
                  <a:pt x="222374" y="3179973"/>
                  <a:pt x="213824" y="3115712"/>
                </a:cubicBezTo>
                <a:cubicBezTo>
                  <a:pt x="208545" y="3076788"/>
                  <a:pt x="204957" y="3037516"/>
                  <a:pt x="202316" y="2998158"/>
                </a:cubicBezTo>
                <a:lnTo>
                  <a:pt x="207662" y="2958263"/>
                </a:lnTo>
                <a:lnTo>
                  <a:pt x="240793" y="2883309"/>
                </a:lnTo>
                <a:lnTo>
                  <a:pt x="240793" y="2883306"/>
                </a:lnTo>
                <a:lnTo>
                  <a:pt x="240794" y="2883304"/>
                </a:lnTo>
                <a:lnTo>
                  <a:pt x="242359" y="2865498"/>
                </a:lnTo>
                <a:lnTo>
                  <a:pt x="243607" y="2851296"/>
                </a:lnTo>
                <a:lnTo>
                  <a:pt x="243607" y="2851294"/>
                </a:lnTo>
                <a:lnTo>
                  <a:pt x="243607" y="2851291"/>
                </a:lnTo>
                <a:cubicBezTo>
                  <a:pt x="243508" y="2841831"/>
                  <a:pt x="241844" y="2831988"/>
                  <a:pt x="240874" y="2822416"/>
                </a:cubicBezTo>
                <a:lnTo>
                  <a:pt x="242306" y="2795169"/>
                </a:lnTo>
                <a:lnTo>
                  <a:pt x="248777" y="2763326"/>
                </a:lnTo>
                <a:lnTo>
                  <a:pt x="248777" y="2763324"/>
                </a:lnTo>
                <a:lnTo>
                  <a:pt x="248777" y="2763321"/>
                </a:lnTo>
                <a:cubicBezTo>
                  <a:pt x="251485" y="2732217"/>
                  <a:pt x="243272" y="2703160"/>
                  <a:pt x="227451" y="2674476"/>
                </a:cubicBezTo>
                <a:cubicBezTo>
                  <a:pt x="212666" y="2647706"/>
                  <a:pt x="204543" y="2621092"/>
                  <a:pt x="204390" y="2594563"/>
                </a:cubicBezTo>
                <a:lnTo>
                  <a:pt x="208073" y="2569806"/>
                </a:lnTo>
                <a:lnTo>
                  <a:pt x="210301" y="2554829"/>
                </a:lnTo>
                <a:cubicBezTo>
                  <a:pt x="214374" y="2541598"/>
                  <a:pt x="220603" y="2528380"/>
                  <a:pt x="229152" y="2515164"/>
                </a:cubicBezTo>
                <a:cubicBezTo>
                  <a:pt x="233008" y="2509216"/>
                  <a:pt x="235255" y="2503451"/>
                  <a:pt x="236210" y="2497876"/>
                </a:cubicBezTo>
                <a:lnTo>
                  <a:pt x="236210" y="2497872"/>
                </a:lnTo>
                <a:lnTo>
                  <a:pt x="236210" y="2497871"/>
                </a:lnTo>
                <a:cubicBezTo>
                  <a:pt x="239076" y="2481146"/>
                  <a:pt x="230315" y="2466129"/>
                  <a:pt x="218499" y="2453005"/>
                </a:cubicBezTo>
                <a:cubicBezTo>
                  <a:pt x="200206" y="2432867"/>
                  <a:pt x="194108" y="2412190"/>
                  <a:pt x="203789" y="2386246"/>
                </a:cubicBezTo>
                <a:cubicBezTo>
                  <a:pt x="205943" y="2380500"/>
                  <a:pt x="203903" y="2372844"/>
                  <a:pt x="202366" y="2366479"/>
                </a:cubicBezTo>
                <a:lnTo>
                  <a:pt x="193358" y="2312402"/>
                </a:lnTo>
                <a:lnTo>
                  <a:pt x="197500" y="2286171"/>
                </a:lnTo>
                <a:cubicBezTo>
                  <a:pt x="200540" y="2277566"/>
                  <a:pt x="205471" y="2269116"/>
                  <a:pt x="212991" y="2260873"/>
                </a:cubicBezTo>
                <a:cubicBezTo>
                  <a:pt x="218905" y="2254401"/>
                  <a:pt x="220658" y="2244293"/>
                  <a:pt x="224294" y="2235925"/>
                </a:cubicBezTo>
                <a:cubicBezTo>
                  <a:pt x="231686" y="2218416"/>
                  <a:pt x="234985" y="2210032"/>
                  <a:pt x="233392" y="2202550"/>
                </a:cubicBezTo>
                <a:lnTo>
                  <a:pt x="233392" y="2202549"/>
                </a:lnTo>
                <a:lnTo>
                  <a:pt x="233393" y="2202545"/>
                </a:lnTo>
                <a:cubicBezTo>
                  <a:pt x="231800" y="2195063"/>
                  <a:pt x="225317" y="2188482"/>
                  <a:pt x="213142" y="2174578"/>
                </a:cubicBezTo>
                <a:cubicBezTo>
                  <a:pt x="200338" y="2160060"/>
                  <a:pt x="186806" y="2139680"/>
                  <a:pt x="186108" y="2121572"/>
                </a:cubicBezTo>
                <a:cubicBezTo>
                  <a:pt x="181863" y="2012342"/>
                  <a:pt x="145097" y="1911445"/>
                  <a:pt x="109847" y="1810408"/>
                </a:cubicBezTo>
                <a:cubicBezTo>
                  <a:pt x="88086" y="1748119"/>
                  <a:pt x="81452" y="1685980"/>
                  <a:pt x="91752" y="1620762"/>
                </a:cubicBezTo>
                <a:cubicBezTo>
                  <a:pt x="99302" y="1573585"/>
                  <a:pt x="75963" y="1531718"/>
                  <a:pt x="58748" y="1489866"/>
                </a:cubicBezTo>
                <a:cubicBezTo>
                  <a:pt x="55279" y="1481193"/>
                  <a:pt x="44081" y="1473799"/>
                  <a:pt x="34730" y="1469871"/>
                </a:cubicBezTo>
                <a:cubicBezTo>
                  <a:pt x="18203" y="1462773"/>
                  <a:pt x="8061" y="1452269"/>
                  <a:pt x="3279" y="1438932"/>
                </a:cubicBezTo>
                <a:lnTo>
                  <a:pt x="0" y="1416874"/>
                </a:lnTo>
                <a:lnTo>
                  <a:pt x="3992" y="1390999"/>
                </a:lnTo>
                <a:cubicBezTo>
                  <a:pt x="11654" y="1361796"/>
                  <a:pt x="22956" y="1334747"/>
                  <a:pt x="45142" y="1309569"/>
                </a:cubicBezTo>
                <a:cubicBezTo>
                  <a:pt x="71136" y="1280032"/>
                  <a:pt x="101030" y="1249178"/>
                  <a:pt x="109167" y="1206347"/>
                </a:cubicBezTo>
                <a:lnTo>
                  <a:pt x="110267" y="1190519"/>
                </a:lnTo>
                <a:lnTo>
                  <a:pt x="110996" y="1180040"/>
                </a:lnTo>
                <a:cubicBezTo>
                  <a:pt x="110384" y="1171512"/>
                  <a:pt x="108457" y="1162984"/>
                  <a:pt x="104934" y="1153741"/>
                </a:cubicBezTo>
                <a:cubicBezTo>
                  <a:pt x="101532" y="1144773"/>
                  <a:pt x="98319" y="1135777"/>
                  <a:pt x="95858" y="1126741"/>
                </a:cubicBezTo>
                <a:lnTo>
                  <a:pt x="91298" y="1099511"/>
                </a:lnTo>
                <a:lnTo>
                  <a:pt x="94638" y="1071991"/>
                </a:lnTo>
                <a:cubicBezTo>
                  <a:pt x="97444" y="1062761"/>
                  <a:pt x="102131" y="1053473"/>
                  <a:pt x="109263" y="1044117"/>
                </a:cubicBezTo>
                <a:cubicBezTo>
                  <a:pt x="117124" y="1033834"/>
                  <a:pt x="123267" y="1022033"/>
                  <a:pt x="126551" y="1009036"/>
                </a:cubicBezTo>
                <a:lnTo>
                  <a:pt x="126551" y="1009032"/>
                </a:lnTo>
                <a:lnTo>
                  <a:pt x="126551" y="1009031"/>
                </a:lnTo>
                <a:cubicBezTo>
                  <a:pt x="129835" y="996033"/>
                  <a:pt x="130260" y="981838"/>
                  <a:pt x="126682" y="966765"/>
                </a:cubicBezTo>
                <a:lnTo>
                  <a:pt x="126348" y="911562"/>
                </a:lnTo>
                <a:lnTo>
                  <a:pt x="145897" y="858844"/>
                </a:lnTo>
                <a:cubicBezTo>
                  <a:pt x="152238" y="846594"/>
                  <a:pt x="155111" y="831983"/>
                  <a:pt x="157485" y="818185"/>
                </a:cubicBezTo>
                <a:lnTo>
                  <a:pt x="165686" y="761944"/>
                </a:lnTo>
                <a:lnTo>
                  <a:pt x="171481" y="722208"/>
                </a:lnTo>
                <a:lnTo>
                  <a:pt x="179170" y="643073"/>
                </a:lnTo>
                <a:lnTo>
                  <a:pt x="190123" y="604103"/>
                </a:lnTo>
                <a:cubicBezTo>
                  <a:pt x="196475" y="592762"/>
                  <a:pt x="205936" y="583242"/>
                  <a:pt x="219721" y="576052"/>
                </a:cubicBezTo>
                <a:cubicBezTo>
                  <a:pt x="228481" y="571424"/>
                  <a:pt x="234860" y="561659"/>
                  <a:pt x="241789" y="553756"/>
                </a:cubicBezTo>
                <a:cubicBezTo>
                  <a:pt x="246822" y="548132"/>
                  <a:pt x="250372" y="540919"/>
                  <a:pt x="255630" y="535657"/>
                </a:cubicBezTo>
                <a:cubicBezTo>
                  <a:pt x="283335" y="508063"/>
                  <a:pt x="311261" y="480835"/>
                  <a:pt x="338984" y="453434"/>
                </a:cubicBezTo>
                <a:cubicBezTo>
                  <a:pt x="341605" y="450705"/>
                  <a:pt x="344776" y="447738"/>
                  <a:pt x="345810" y="444393"/>
                </a:cubicBezTo>
                <a:cubicBezTo>
                  <a:pt x="356607" y="409737"/>
                  <a:pt x="366611" y="374770"/>
                  <a:pt x="378204" y="340426"/>
                </a:cubicBezTo>
                <a:cubicBezTo>
                  <a:pt x="382734" y="327195"/>
                  <a:pt x="388556" y="313463"/>
                  <a:pt x="397555" y="303074"/>
                </a:cubicBezTo>
                <a:cubicBezTo>
                  <a:pt x="417965" y="279402"/>
                  <a:pt x="440446" y="257452"/>
                  <a:pt x="447279" y="225455"/>
                </a:cubicBezTo>
                <a:lnTo>
                  <a:pt x="447279" y="225452"/>
                </a:lnTo>
                <a:lnTo>
                  <a:pt x="447280" y="225450"/>
                </a:lnTo>
                <a:cubicBezTo>
                  <a:pt x="449291" y="216084"/>
                  <a:pt x="449821" y="205131"/>
                  <a:pt x="446558" y="196630"/>
                </a:cubicBezTo>
                <a:cubicBezTo>
                  <a:pt x="433073" y="162088"/>
                  <a:pt x="417189" y="128533"/>
                  <a:pt x="403151" y="94234"/>
                </a:cubicBezTo>
                <a:cubicBezTo>
                  <a:pt x="394465" y="72455"/>
                  <a:pt x="384640" y="52882"/>
                  <a:pt x="360126" y="44217"/>
                </a:cubicBezTo>
                <a:cubicBezTo>
                  <a:pt x="353212" y="41791"/>
                  <a:pt x="345221" y="33910"/>
                  <a:pt x="343251" y="27013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DA66A3A-89C7-49C3-A7B9-BFE49AE42B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3378" y="3562350"/>
            <a:ext cx="3738619" cy="3333750"/>
          </a:xfrm>
          <a:custGeom>
            <a:avLst/>
            <a:gdLst>
              <a:gd name="connsiteX0" fmla="*/ 3738619 w 3738619"/>
              <a:gd name="connsiteY0" fmla="*/ 0 h 3333750"/>
              <a:gd name="connsiteX1" fmla="*/ 3738619 w 3738619"/>
              <a:gd name="connsiteY1" fmla="*/ 3333750 h 3333750"/>
              <a:gd name="connsiteX2" fmla="*/ 1061323 w 3738619"/>
              <a:gd name="connsiteY2" fmla="*/ 3333750 h 3333750"/>
              <a:gd name="connsiteX3" fmla="*/ 1043733 w 3738619"/>
              <a:gd name="connsiteY3" fmla="*/ 3295649 h 3333750"/>
              <a:gd name="connsiteX4" fmla="*/ 1061325 w 3738619"/>
              <a:gd name="connsiteY4" fmla="*/ 3295649 h 3333750"/>
              <a:gd name="connsiteX5" fmla="*/ 1043071 w 3738619"/>
              <a:gd name="connsiteY5" fmla="*/ 3256108 h 3333750"/>
              <a:gd name="connsiteX6" fmla="*/ 1027663 w 3738619"/>
              <a:gd name="connsiteY6" fmla="*/ 3206821 h 3333750"/>
              <a:gd name="connsiteX7" fmla="*/ 983276 w 3738619"/>
              <a:gd name="connsiteY7" fmla="*/ 3079072 h 3333750"/>
              <a:gd name="connsiteX8" fmla="*/ 892060 w 3738619"/>
              <a:gd name="connsiteY8" fmla="*/ 3018728 h 3333750"/>
              <a:gd name="connsiteX9" fmla="*/ 836365 w 3738619"/>
              <a:gd name="connsiteY9" fmla="*/ 2976566 h 3333750"/>
              <a:gd name="connsiteX10" fmla="*/ 797617 w 3738619"/>
              <a:gd name="connsiteY10" fmla="*/ 2918894 h 3333750"/>
              <a:gd name="connsiteX11" fmla="*/ 782113 w 3738619"/>
              <a:gd name="connsiteY11" fmla="*/ 2885302 h 3333750"/>
              <a:gd name="connsiteX12" fmla="*/ 780734 w 3738619"/>
              <a:gd name="connsiteY12" fmla="*/ 2827275 h 3333750"/>
              <a:gd name="connsiteX13" fmla="*/ 786890 w 3738619"/>
              <a:gd name="connsiteY13" fmla="*/ 2806942 h 3333750"/>
              <a:gd name="connsiteX14" fmla="*/ 799931 w 3738619"/>
              <a:gd name="connsiteY14" fmla="*/ 2785568 h 3333750"/>
              <a:gd name="connsiteX15" fmla="*/ 803258 w 3738619"/>
              <a:gd name="connsiteY15" fmla="*/ 2746620 h 3333750"/>
              <a:gd name="connsiteX16" fmla="*/ 801392 w 3738619"/>
              <a:gd name="connsiteY16" fmla="*/ 2744427 h 3333750"/>
              <a:gd name="connsiteX17" fmla="*/ 809333 w 3738619"/>
              <a:gd name="connsiteY17" fmla="*/ 2727861 h 3333750"/>
              <a:gd name="connsiteX18" fmla="*/ 803261 w 3738619"/>
              <a:gd name="connsiteY18" fmla="*/ 2708520 h 3333750"/>
              <a:gd name="connsiteX19" fmla="*/ 720962 w 3738619"/>
              <a:gd name="connsiteY19" fmla="*/ 2611783 h 3333750"/>
              <a:gd name="connsiteX20" fmla="*/ 698292 w 3738619"/>
              <a:gd name="connsiteY20" fmla="*/ 2602377 h 3333750"/>
              <a:gd name="connsiteX21" fmla="*/ 588240 w 3738619"/>
              <a:gd name="connsiteY21" fmla="*/ 2572451 h 3333750"/>
              <a:gd name="connsiteX22" fmla="*/ 554820 w 3738619"/>
              <a:gd name="connsiteY22" fmla="*/ 2547958 h 3333750"/>
              <a:gd name="connsiteX23" fmla="*/ 546571 w 3738619"/>
              <a:gd name="connsiteY23" fmla="*/ 2537235 h 3333750"/>
              <a:gd name="connsiteX24" fmla="*/ 492084 w 3738619"/>
              <a:gd name="connsiteY24" fmla="*/ 2460147 h 3333750"/>
              <a:gd name="connsiteX25" fmla="*/ 457709 w 3738619"/>
              <a:gd name="connsiteY25" fmla="*/ 2385428 h 3333750"/>
              <a:gd name="connsiteX26" fmla="*/ 416799 w 3738619"/>
              <a:gd name="connsiteY26" fmla="*/ 2274769 h 3333750"/>
              <a:gd name="connsiteX27" fmla="*/ 380504 w 3738619"/>
              <a:gd name="connsiteY27" fmla="*/ 2227200 h 3333750"/>
              <a:gd name="connsiteX28" fmla="*/ 339844 w 3738619"/>
              <a:gd name="connsiteY28" fmla="*/ 2138135 h 3333750"/>
              <a:gd name="connsiteX29" fmla="*/ 327822 w 3738619"/>
              <a:gd name="connsiteY29" fmla="*/ 2100781 h 3333750"/>
              <a:gd name="connsiteX30" fmla="*/ 309627 w 3738619"/>
              <a:gd name="connsiteY30" fmla="*/ 2069159 h 3333750"/>
              <a:gd name="connsiteX31" fmla="*/ 282689 w 3738619"/>
              <a:gd name="connsiteY31" fmla="*/ 2036038 h 3333750"/>
              <a:gd name="connsiteX32" fmla="*/ 216761 w 3738619"/>
              <a:gd name="connsiteY32" fmla="*/ 1948899 h 3333750"/>
              <a:gd name="connsiteX33" fmla="*/ 202442 w 3738619"/>
              <a:gd name="connsiteY33" fmla="*/ 1886185 h 3333750"/>
              <a:gd name="connsiteX34" fmla="*/ 202596 w 3738619"/>
              <a:gd name="connsiteY34" fmla="*/ 1882650 h 3333750"/>
              <a:gd name="connsiteX35" fmla="*/ 214123 w 3738619"/>
              <a:gd name="connsiteY35" fmla="*/ 1847207 h 3333750"/>
              <a:gd name="connsiteX36" fmla="*/ 224299 w 3738619"/>
              <a:gd name="connsiteY36" fmla="*/ 1806536 h 3333750"/>
              <a:gd name="connsiteX37" fmla="*/ 219510 w 3738619"/>
              <a:gd name="connsiteY37" fmla="*/ 1787589 h 3333750"/>
              <a:gd name="connsiteX38" fmla="*/ 224302 w 3738619"/>
              <a:gd name="connsiteY38" fmla="*/ 1768436 h 3333750"/>
              <a:gd name="connsiteX39" fmla="*/ 206085 w 3738619"/>
              <a:gd name="connsiteY39" fmla="*/ 1729498 h 3333750"/>
              <a:gd name="connsiteX40" fmla="*/ 200110 w 3738619"/>
              <a:gd name="connsiteY40" fmla="*/ 1718192 h 3333750"/>
              <a:gd name="connsiteX41" fmla="*/ 208843 w 3738619"/>
              <a:gd name="connsiteY41" fmla="*/ 1693121 h 3333750"/>
              <a:gd name="connsiteX42" fmla="*/ 229044 w 3738619"/>
              <a:gd name="connsiteY42" fmla="*/ 1667170 h 3333750"/>
              <a:gd name="connsiteX43" fmla="*/ 208476 w 3738619"/>
              <a:gd name="connsiteY43" fmla="*/ 1656083 h 3333750"/>
              <a:gd name="connsiteX44" fmla="*/ 208846 w 3738619"/>
              <a:gd name="connsiteY44" fmla="*/ 1655022 h 3333750"/>
              <a:gd name="connsiteX45" fmla="*/ 229047 w 3738619"/>
              <a:gd name="connsiteY45" fmla="*/ 1629070 h 3333750"/>
              <a:gd name="connsiteX46" fmla="*/ 159736 w 3738619"/>
              <a:gd name="connsiteY46" fmla="*/ 1534205 h 3333750"/>
              <a:gd name="connsiteX47" fmla="*/ 104772 w 3738619"/>
              <a:gd name="connsiteY47" fmla="*/ 1504222 h 3333750"/>
              <a:gd name="connsiteX48" fmla="*/ 59785 w 3738619"/>
              <a:gd name="connsiteY48" fmla="*/ 1486596 h 3333750"/>
              <a:gd name="connsiteX49" fmla="*/ 46076 w 3738619"/>
              <a:gd name="connsiteY49" fmla="*/ 1445904 h 3333750"/>
              <a:gd name="connsiteX50" fmla="*/ 49933 w 3738619"/>
              <a:gd name="connsiteY50" fmla="*/ 1346275 h 3333750"/>
              <a:gd name="connsiteX51" fmla="*/ 81787 w 3738619"/>
              <a:gd name="connsiteY51" fmla="*/ 1269904 h 3333750"/>
              <a:gd name="connsiteX52" fmla="*/ 95293 w 3738619"/>
              <a:gd name="connsiteY52" fmla="*/ 1246289 h 3333750"/>
              <a:gd name="connsiteX53" fmla="*/ 83731 w 3738619"/>
              <a:gd name="connsiteY53" fmla="*/ 1229371 h 3333750"/>
              <a:gd name="connsiteX54" fmla="*/ 92510 w 3738619"/>
              <a:gd name="connsiteY54" fmla="*/ 1218362 h 3333750"/>
              <a:gd name="connsiteX55" fmla="*/ 79423 w 3738619"/>
              <a:gd name="connsiteY55" fmla="*/ 1184961 h 3333750"/>
              <a:gd name="connsiteX56" fmla="*/ 15967 w 3738619"/>
              <a:gd name="connsiteY56" fmla="*/ 1108119 h 3333750"/>
              <a:gd name="connsiteX57" fmla="*/ 6502 w 3738619"/>
              <a:gd name="connsiteY57" fmla="*/ 1075696 h 3333750"/>
              <a:gd name="connsiteX58" fmla="*/ 440 w 3738619"/>
              <a:gd name="connsiteY58" fmla="*/ 1047317 h 3333750"/>
              <a:gd name="connsiteX59" fmla="*/ 0 w 3738619"/>
              <a:gd name="connsiteY59" fmla="*/ 1042798 h 3333750"/>
              <a:gd name="connsiteX60" fmla="*/ 2107 w 3738619"/>
              <a:gd name="connsiteY60" fmla="*/ 1029908 h 3333750"/>
              <a:gd name="connsiteX61" fmla="*/ 10757 w 3738619"/>
              <a:gd name="connsiteY61" fmla="*/ 1003412 h 3333750"/>
              <a:gd name="connsiteX62" fmla="*/ 87603 w 3738619"/>
              <a:gd name="connsiteY62" fmla="*/ 872999 h 3333750"/>
              <a:gd name="connsiteX63" fmla="*/ 94476 w 3738619"/>
              <a:gd name="connsiteY63" fmla="*/ 851902 h 3333750"/>
              <a:gd name="connsiteX64" fmla="*/ 97081 w 3738619"/>
              <a:gd name="connsiteY64" fmla="*/ 815508 h 3333750"/>
              <a:gd name="connsiteX65" fmla="*/ 155135 w 3738619"/>
              <a:gd name="connsiteY65" fmla="*/ 667876 h 3333750"/>
              <a:gd name="connsiteX66" fmla="*/ 151740 w 3738619"/>
              <a:gd name="connsiteY66" fmla="*/ 637004 h 3333750"/>
              <a:gd name="connsiteX67" fmla="*/ 150466 w 3738619"/>
              <a:gd name="connsiteY67" fmla="*/ 635585 h 3333750"/>
              <a:gd name="connsiteX68" fmla="*/ 155138 w 3738619"/>
              <a:gd name="connsiteY68" fmla="*/ 629776 h 3333750"/>
              <a:gd name="connsiteX69" fmla="*/ 151743 w 3738619"/>
              <a:gd name="connsiteY69" fmla="*/ 598904 h 3333750"/>
              <a:gd name="connsiteX70" fmla="*/ 142353 w 3738619"/>
              <a:gd name="connsiteY70" fmla="*/ 588444 h 3333750"/>
              <a:gd name="connsiteX71" fmla="*/ 141284 w 3738619"/>
              <a:gd name="connsiteY71" fmla="*/ 584483 h 3333750"/>
              <a:gd name="connsiteX72" fmla="*/ 147587 w 3738619"/>
              <a:gd name="connsiteY72" fmla="*/ 530830 h 3333750"/>
              <a:gd name="connsiteX73" fmla="*/ 152085 w 3738619"/>
              <a:gd name="connsiteY73" fmla="*/ 490054 h 3333750"/>
              <a:gd name="connsiteX74" fmla="*/ 154178 w 3738619"/>
              <a:gd name="connsiteY74" fmla="*/ 459366 h 3333750"/>
              <a:gd name="connsiteX75" fmla="*/ 152424 w 3738619"/>
              <a:gd name="connsiteY75" fmla="*/ 447030 h 3333750"/>
              <a:gd name="connsiteX76" fmla="*/ 154181 w 3738619"/>
              <a:gd name="connsiteY76" fmla="*/ 421266 h 3333750"/>
              <a:gd name="connsiteX77" fmla="*/ 117940 w 3738619"/>
              <a:gd name="connsiteY77" fmla="*/ 342017 h 3333750"/>
              <a:gd name="connsiteX78" fmla="*/ 85885 w 3738619"/>
              <a:gd name="connsiteY78" fmla="*/ 250827 h 3333750"/>
              <a:gd name="connsiteX79" fmla="*/ 87930 w 3738619"/>
              <a:gd name="connsiteY79" fmla="*/ 237631 h 3333750"/>
              <a:gd name="connsiteX80" fmla="*/ 81480 w 3738619"/>
              <a:gd name="connsiteY80" fmla="*/ 220154 h 3333750"/>
              <a:gd name="connsiteX81" fmla="*/ 82562 w 3738619"/>
              <a:gd name="connsiteY81" fmla="*/ 212304 h 3333750"/>
              <a:gd name="connsiteX82" fmla="*/ 95941 w 3738619"/>
              <a:gd name="connsiteY82" fmla="*/ 149888 h 3333750"/>
              <a:gd name="connsiteX83" fmla="*/ 117352 w 3738619"/>
              <a:gd name="connsiteY83" fmla="*/ 93220 h 3333750"/>
              <a:gd name="connsiteX84" fmla="*/ 137239 w 3738619"/>
              <a:gd name="connsiteY84" fmla="*/ 37948 h 3333750"/>
              <a:gd name="connsiteX85" fmla="*/ 134247 w 3738619"/>
              <a:gd name="connsiteY85" fmla="*/ 18904 h 3333750"/>
              <a:gd name="connsiteX86" fmla="*/ 137219 w 3738619"/>
              <a:gd name="connsiteY86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738619" h="3333750">
                <a:moveTo>
                  <a:pt x="3738619" y="0"/>
                </a:moveTo>
                <a:lnTo>
                  <a:pt x="3738619" y="3333750"/>
                </a:lnTo>
                <a:lnTo>
                  <a:pt x="1061323" y="3333750"/>
                </a:lnTo>
                <a:lnTo>
                  <a:pt x="1043733" y="3295649"/>
                </a:lnTo>
                <a:lnTo>
                  <a:pt x="1061325" y="3295649"/>
                </a:lnTo>
                <a:lnTo>
                  <a:pt x="1043071" y="3256108"/>
                </a:lnTo>
                <a:cubicBezTo>
                  <a:pt x="1035389" y="3241122"/>
                  <a:pt x="1031689" y="3223671"/>
                  <a:pt x="1027663" y="3206821"/>
                </a:cubicBezTo>
                <a:cubicBezTo>
                  <a:pt x="1016950" y="3162844"/>
                  <a:pt x="1013995" y="3115863"/>
                  <a:pt x="983276" y="3079072"/>
                </a:cubicBezTo>
                <a:cubicBezTo>
                  <a:pt x="959203" y="3050090"/>
                  <a:pt x="930628" y="3026301"/>
                  <a:pt x="892060" y="3018728"/>
                </a:cubicBezTo>
                <a:cubicBezTo>
                  <a:pt x="866152" y="3013636"/>
                  <a:pt x="848672" y="3000313"/>
                  <a:pt x="836365" y="2976566"/>
                </a:cubicBezTo>
                <a:cubicBezTo>
                  <a:pt x="825696" y="2956116"/>
                  <a:pt x="809923" y="2938427"/>
                  <a:pt x="797617" y="2918894"/>
                </a:cubicBezTo>
                <a:cubicBezTo>
                  <a:pt x="791126" y="2908582"/>
                  <a:pt x="783171" y="2896874"/>
                  <a:pt x="782113" y="2885302"/>
                </a:cubicBezTo>
                <a:lnTo>
                  <a:pt x="780734" y="2827275"/>
                </a:lnTo>
                <a:lnTo>
                  <a:pt x="786890" y="2806942"/>
                </a:lnTo>
                <a:cubicBezTo>
                  <a:pt x="790576" y="2799383"/>
                  <a:pt x="795268" y="2792116"/>
                  <a:pt x="799931" y="2785568"/>
                </a:cubicBezTo>
                <a:cubicBezTo>
                  <a:pt x="809789" y="2772040"/>
                  <a:pt x="814028" y="2759793"/>
                  <a:pt x="803258" y="2746620"/>
                </a:cubicBezTo>
                <a:lnTo>
                  <a:pt x="801392" y="2744427"/>
                </a:lnTo>
                <a:lnTo>
                  <a:pt x="809333" y="2727861"/>
                </a:lnTo>
                <a:cubicBezTo>
                  <a:pt x="810279" y="2721462"/>
                  <a:pt x="808646" y="2715107"/>
                  <a:pt x="803261" y="2708520"/>
                </a:cubicBezTo>
                <a:cubicBezTo>
                  <a:pt x="776358" y="2675783"/>
                  <a:pt x="749108" y="2643453"/>
                  <a:pt x="720962" y="2611783"/>
                </a:cubicBezTo>
                <a:cubicBezTo>
                  <a:pt x="716061" y="2606300"/>
                  <a:pt x="706142" y="2604528"/>
                  <a:pt x="698292" y="2602377"/>
                </a:cubicBezTo>
                <a:cubicBezTo>
                  <a:pt x="661604" y="2592336"/>
                  <a:pt x="624500" y="2584058"/>
                  <a:pt x="588240" y="2572451"/>
                </a:cubicBezTo>
                <a:cubicBezTo>
                  <a:pt x="575819" y="2568422"/>
                  <a:pt x="565569" y="2556732"/>
                  <a:pt x="554820" y="2547958"/>
                </a:cubicBezTo>
                <a:cubicBezTo>
                  <a:pt x="551316" y="2545218"/>
                  <a:pt x="550175" y="2539007"/>
                  <a:pt x="546571" y="2537235"/>
                </a:cubicBezTo>
                <a:cubicBezTo>
                  <a:pt x="513396" y="2521710"/>
                  <a:pt x="506223" y="2489270"/>
                  <a:pt x="492084" y="2460147"/>
                </a:cubicBezTo>
                <a:cubicBezTo>
                  <a:pt x="480050" y="2435227"/>
                  <a:pt x="470345" y="2408567"/>
                  <a:pt x="457709" y="2385428"/>
                </a:cubicBezTo>
                <a:cubicBezTo>
                  <a:pt x="437977" y="2349544"/>
                  <a:pt x="421162" y="2316265"/>
                  <a:pt x="416799" y="2274769"/>
                </a:cubicBezTo>
                <a:cubicBezTo>
                  <a:pt x="415048" y="2257712"/>
                  <a:pt x="395963" y="2239370"/>
                  <a:pt x="380504" y="2227200"/>
                </a:cubicBezTo>
                <a:cubicBezTo>
                  <a:pt x="350620" y="2203723"/>
                  <a:pt x="338274" y="2175391"/>
                  <a:pt x="339844" y="2138135"/>
                </a:cubicBezTo>
                <a:cubicBezTo>
                  <a:pt x="340442" y="2125837"/>
                  <a:pt x="333123" y="2112730"/>
                  <a:pt x="327822" y="2100781"/>
                </a:cubicBezTo>
                <a:cubicBezTo>
                  <a:pt x="322969" y="2089554"/>
                  <a:pt x="316464" y="2079056"/>
                  <a:pt x="309627" y="2069159"/>
                </a:cubicBezTo>
                <a:cubicBezTo>
                  <a:pt x="301275" y="2057295"/>
                  <a:pt x="294332" y="2042050"/>
                  <a:pt x="282689" y="2036038"/>
                </a:cubicBezTo>
                <a:cubicBezTo>
                  <a:pt x="246322" y="2016979"/>
                  <a:pt x="228023" y="1982113"/>
                  <a:pt x="216761" y="1948899"/>
                </a:cubicBezTo>
                <a:lnTo>
                  <a:pt x="202442" y="1886185"/>
                </a:lnTo>
                <a:lnTo>
                  <a:pt x="202596" y="1882650"/>
                </a:lnTo>
                <a:cubicBezTo>
                  <a:pt x="204620" y="1870781"/>
                  <a:pt x="208307" y="1858930"/>
                  <a:pt x="214123" y="1847207"/>
                </a:cubicBezTo>
                <a:cubicBezTo>
                  <a:pt x="221162" y="1833174"/>
                  <a:pt x="225097" y="1819710"/>
                  <a:pt x="224299" y="1806536"/>
                </a:cubicBezTo>
                <a:lnTo>
                  <a:pt x="219510" y="1787589"/>
                </a:lnTo>
                <a:lnTo>
                  <a:pt x="224302" y="1768436"/>
                </a:lnTo>
                <a:cubicBezTo>
                  <a:pt x="223504" y="1755262"/>
                  <a:pt x="217975" y="1742376"/>
                  <a:pt x="206085" y="1729498"/>
                </a:cubicBezTo>
                <a:lnTo>
                  <a:pt x="200110" y="1718192"/>
                </a:lnTo>
                <a:lnTo>
                  <a:pt x="208843" y="1693121"/>
                </a:lnTo>
                <a:cubicBezTo>
                  <a:pt x="214324" y="1686115"/>
                  <a:pt x="219789" y="1678920"/>
                  <a:pt x="229044" y="1667170"/>
                </a:cubicBezTo>
                <a:lnTo>
                  <a:pt x="208476" y="1656083"/>
                </a:lnTo>
                <a:lnTo>
                  <a:pt x="208846" y="1655022"/>
                </a:lnTo>
                <a:cubicBezTo>
                  <a:pt x="214327" y="1648015"/>
                  <a:pt x="219792" y="1640819"/>
                  <a:pt x="229047" y="1629070"/>
                </a:cubicBezTo>
                <a:cubicBezTo>
                  <a:pt x="180781" y="1613778"/>
                  <a:pt x="172846" y="1572989"/>
                  <a:pt x="159736" y="1534205"/>
                </a:cubicBezTo>
                <a:cubicBezTo>
                  <a:pt x="151637" y="1510461"/>
                  <a:pt x="127195" y="1506763"/>
                  <a:pt x="104772" y="1504222"/>
                </a:cubicBezTo>
                <a:cubicBezTo>
                  <a:pt x="84583" y="1502049"/>
                  <a:pt x="69687" y="1496571"/>
                  <a:pt x="59785" y="1486596"/>
                </a:cubicBezTo>
                <a:lnTo>
                  <a:pt x="46076" y="1445904"/>
                </a:lnTo>
                <a:lnTo>
                  <a:pt x="49933" y="1346275"/>
                </a:lnTo>
                <a:cubicBezTo>
                  <a:pt x="52144" y="1318144"/>
                  <a:pt x="61428" y="1292044"/>
                  <a:pt x="81787" y="1269904"/>
                </a:cubicBezTo>
                <a:cubicBezTo>
                  <a:pt x="91709" y="1259147"/>
                  <a:pt x="95949" y="1252686"/>
                  <a:pt x="95293" y="1246289"/>
                </a:cubicBezTo>
                <a:lnTo>
                  <a:pt x="83731" y="1229371"/>
                </a:lnTo>
                <a:lnTo>
                  <a:pt x="92510" y="1218362"/>
                </a:lnTo>
                <a:cubicBezTo>
                  <a:pt x="99164" y="1207084"/>
                  <a:pt x="93919" y="1200711"/>
                  <a:pt x="79423" y="1184961"/>
                </a:cubicBezTo>
                <a:cubicBezTo>
                  <a:pt x="56902" y="1160429"/>
                  <a:pt x="35815" y="1134810"/>
                  <a:pt x="15967" y="1108119"/>
                </a:cubicBezTo>
                <a:cubicBezTo>
                  <a:pt x="9652" y="1099704"/>
                  <a:pt x="8661" y="1086787"/>
                  <a:pt x="6502" y="1075696"/>
                </a:cubicBezTo>
                <a:cubicBezTo>
                  <a:pt x="4591" y="1066307"/>
                  <a:pt x="2241" y="1056813"/>
                  <a:pt x="440" y="1047317"/>
                </a:cubicBezTo>
                <a:lnTo>
                  <a:pt x="0" y="1042798"/>
                </a:lnTo>
                <a:lnTo>
                  <a:pt x="2107" y="1029908"/>
                </a:lnTo>
                <a:cubicBezTo>
                  <a:pt x="4513" y="1020912"/>
                  <a:pt x="7622" y="1012019"/>
                  <a:pt x="10757" y="1003412"/>
                </a:cubicBezTo>
                <a:cubicBezTo>
                  <a:pt x="28362" y="955316"/>
                  <a:pt x="51626" y="910530"/>
                  <a:pt x="87603" y="872999"/>
                </a:cubicBezTo>
                <a:cubicBezTo>
                  <a:pt x="92327" y="868169"/>
                  <a:pt x="93427" y="859268"/>
                  <a:pt x="94476" y="851902"/>
                </a:cubicBezTo>
                <a:cubicBezTo>
                  <a:pt x="96247" y="839880"/>
                  <a:pt x="97792" y="827496"/>
                  <a:pt x="97081" y="815508"/>
                </a:cubicBezTo>
                <a:cubicBezTo>
                  <a:pt x="93672" y="757283"/>
                  <a:pt x="116071" y="709324"/>
                  <a:pt x="155135" y="667876"/>
                </a:cubicBezTo>
                <a:cubicBezTo>
                  <a:pt x="166290" y="655953"/>
                  <a:pt x="166855" y="647484"/>
                  <a:pt x="151740" y="637004"/>
                </a:cubicBezTo>
                <a:lnTo>
                  <a:pt x="150466" y="635585"/>
                </a:lnTo>
                <a:lnTo>
                  <a:pt x="155138" y="629776"/>
                </a:lnTo>
                <a:cubicBezTo>
                  <a:pt x="166293" y="617853"/>
                  <a:pt x="166858" y="609384"/>
                  <a:pt x="151743" y="598904"/>
                </a:cubicBezTo>
                <a:cubicBezTo>
                  <a:pt x="147353" y="595863"/>
                  <a:pt x="144351" y="592323"/>
                  <a:pt x="142353" y="588444"/>
                </a:cubicBezTo>
                <a:lnTo>
                  <a:pt x="141284" y="584483"/>
                </a:lnTo>
                <a:lnTo>
                  <a:pt x="147587" y="530830"/>
                </a:lnTo>
                <a:cubicBezTo>
                  <a:pt x="149011" y="517119"/>
                  <a:pt x="150074" y="503630"/>
                  <a:pt x="152085" y="490054"/>
                </a:cubicBezTo>
                <a:cubicBezTo>
                  <a:pt x="153654" y="479485"/>
                  <a:pt x="154429" y="469252"/>
                  <a:pt x="154178" y="459366"/>
                </a:cubicBezTo>
                <a:lnTo>
                  <a:pt x="152424" y="447030"/>
                </a:lnTo>
                <a:lnTo>
                  <a:pt x="154181" y="421266"/>
                </a:lnTo>
                <a:cubicBezTo>
                  <a:pt x="153426" y="391609"/>
                  <a:pt x="143433" y="365083"/>
                  <a:pt x="117940" y="342017"/>
                </a:cubicBezTo>
                <a:cubicBezTo>
                  <a:pt x="91884" y="318573"/>
                  <a:pt x="81864" y="286394"/>
                  <a:pt x="85885" y="250827"/>
                </a:cubicBezTo>
                <a:cubicBezTo>
                  <a:pt x="86433" y="246376"/>
                  <a:pt x="89725" y="240529"/>
                  <a:pt x="87930" y="237631"/>
                </a:cubicBezTo>
                <a:lnTo>
                  <a:pt x="81480" y="220154"/>
                </a:lnTo>
                <a:lnTo>
                  <a:pt x="82562" y="212304"/>
                </a:lnTo>
                <a:cubicBezTo>
                  <a:pt x="88036" y="191597"/>
                  <a:pt x="96633" y="171060"/>
                  <a:pt x="95941" y="149888"/>
                </a:cubicBezTo>
                <a:cubicBezTo>
                  <a:pt x="95379" y="131193"/>
                  <a:pt x="107687" y="110938"/>
                  <a:pt x="117352" y="93220"/>
                </a:cubicBezTo>
                <a:cubicBezTo>
                  <a:pt x="127305" y="74949"/>
                  <a:pt x="137063" y="58095"/>
                  <a:pt x="137239" y="37948"/>
                </a:cubicBezTo>
                <a:lnTo>
                  <a:pt x="134247" y="18904"/>
                </a:lnTo>
                <a:lnTo>
                  <a:pt x="137219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86DBE7C-0F85-4AA2-9D35-3E5EDE28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00630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12FC27B-FF80-41BA-9E86-6C93893E70D0}" type="datetime1">
              <a:rPr lang="en-US" altLang="ko-KR" smtClean="0"/>
              <a:t>10/3/2022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649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200" rtl="0" eaLnBrk="1" latinLnBrk="1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Ei-KS2Il3H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mailto:odsk@opendoors.or.kr" TargetMode="External"/><Relationship Id="rId7" Type="http://schemas.openxmlformats.org/officeDocument/2006/relationships/hyperlink" Target="http://www.makehopelast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hyperlink" Target="https://www.opendoors.or.kr/" TargetMode="External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78420" y="1370143"/>
            <a:ext cx="6391270" cy="4157446"/>
          </a:xfrm>
        </p:spPr>
        <p:txBody>
          <a:bodyPr rtlCol="0" anchor="ctr">
            <a:normAutofit/>
          </a:bodyPr>
          <a:lstStyle/>
          <a:p>
            <a:pPr rtl="0"/>
            <a:r>
              <a:rPr lang="en-US" altLang="ko-KR" sz="6600" b="1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6600" b="1" dirty="0">
                <a:solidFill>
                  <a:schemeClr val="tx1"/>
                </a:solidFill>
                <a:latin typeface="Yu Gothic UI Semibold" panose="020B0700000000000000" pitchFamily="34" charset="-128"/>
              </a:rPr>
              <a:t> </a:t>
            </a:r>
            <a:r>
              <a:rPr lang="en-US" altLang="ko-KR" sz="6600" b="1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6600" b="1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6600" b="1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sz="6600" dirty="0">
              <a:solidFill>
                <a:schemeClr val="tx1"/>
              </a:solidFill>
            </a:endParaRPr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>
          <a:xfrm>
            <a:off x="1121861" y="1370143"/>
            <a:ext cx="2913091" cy="4157446"/>
          </a:xfrm>
        </p:spPr>
        <p:txBody>
          <a:bodyPr rtlCol="0" anchor="ctr">
            <a:normAutofit/>
          </a:bodyPr>
          <a:lstStyle/>
          <a:p>
            <a:pPr algn="r"/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북한 지하교회를 위한 오픈도어 기도회</a:t>
            </a:r>
            <a:endParaRPr lang="en-US" altLang="ko-KR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r"/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9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27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pm7:00-8:00, 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연천 고대산 캠핑장에서</a:t>
            </a:r>
            <a:endParaRPr lang="en-US" altLang="ko-KR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r"/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한국오픈도어선교회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110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>
                <a:solidFill>
                  <a:srgbClr val="EBEBEB"/>
                </a:solidFill>
              </a:rPr>
              <a:t>순서</a:t>
            </a:r>
          </a:p>
        </p:txBody>
      </p:sp>
      <p:graphicFrame>
        <p:nvGraphicFramePr>
          <p:cNvPr id="5" name="내용 개체 틀 2">
            <a:extLst>
              <a:ext uri="{FF2B5EF4-FFF2-40B4-BE49-F238E27FC236}">
                <a16:creationId xmlns:a16="http://schemas.microsoft.com/office/drawing/2014/main" id="{DFA35115-FA06-4AC9-0B48-DA556C4073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589036"/>
              </p:ext>
            </p:extLst>
          </p:nvPr>
        </p:nvGraphicFramePr>
        <p:xfrm>
          <a:off x="1154954" y="2603500"/>
          <a:ext cx="63973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12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Oval 15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Oval 16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81" name="Rectangle 23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2" name="Rectangle 25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84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ko-KR" altLang="en-US">
                <a:solidFill>
                  <a:srgbClr val="FFFFFF"/>
                </a:solidFill>
              </a:rPr>
              <a:t>영상</a:t>
            </a:r>
            <a:r>
              <a:rPr lang="en-US" altLang="ko-KR">
                <a:solidFill>
                  <a:srgbClr val="FFFFFF"/>
                </a:solidFill>
              </a:rPr>
              <a:t>(3’57”)</a:t>
            </a:r>
          </a:p>
        </p:txBody>
      </p:sp>
      <p:pic>
        <p:nvPicPr>
          <p:cNvPr id="8" name="내용 개체 틀 7">
            <a:hlinkClick r:id="rId4"/>
            <a:extLst>
              <a:ext uri="{FF2B5EF4-FFF2-40B4-BE49-F238E27FC236}">
                <a16:creationId xmlns:a16="http://schemas.microsoft.com/office/drawing/2014/main" id="{1E182FFA-0701-0F80-3AC7-692A976AC1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9" r="10375" b="-1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85" name="Rectangle 31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Oval 33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39098" y="2418735"/>
            <a:ext cx="6072776" cy="38117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latinLnBrk="0"/>
            <a:r>
              <a:rPr lang="ko-KR" altLang="en-US">
                <a:solidFill>
                  <a:srgbClr val="FFFFFF"/>
                </a:solidFill>
              </a:rPr>
              <a:t>혜우는</a:t>
            </a:r>
            <a:r>
              <a:rPr lang="en-US" altLang="ko-KR">
                <a:solidFill>
                  <a:srgbClr val="FFFFFF"/>
                </a:solidFill>
              </a:rPr>
              <a:t> </a:t>
            </a:r>
            <a:r>
              <a:rPr lang="ko-KR" altLang="en-US">
                <a:solidFill>
                  <a:srgbClr val="FFFFFF"/>
                </a:solidFill>
              </a:rPr>
              <a:t>북한에서 온 기독교인입니다</a:t>
            </a:r>
            <a:r>
              <a:rPr lang="en-US" altLang="ko-KR">
                <a:solidFill>
                  <a:srgbClr val="FFFFFF"/>
                </a:solidFill>
              </a:rPr>
              <a:t>. </a:t>
            </a:r>
            <a:r>
              <a:rPr lang="ko-KR" altLang="en-US">
                <a:solidFill>
                  <a:srgbClr val="FFFFFF"/>
                </a:solidFill>
              </a:rPr>
              <a:t>중국으로 탈출하다가 체포되어 노동수용소로 보내졌습니다</a:t>
            </a:r>
            <a:r>
              <a:rPr lang="en-US" altLang="ko-KR">
                <a:solidFill>
                  <a:srgbClr val="FFFFFF"/>
                </a:solidFill>
              </a:rPr>
              <a:t>.</a:t>
            </a:r>
          </a:p>
          <a:p>
            <a:pPr marL="0" indent="0" latinLnBrk="0"/>
            <a:endParaRPr lang="en-US" altLang="ko-KR">
              <a:solidFill>
                <a:srgbClr val="FFFFFF"/>
              </a:solidFill>
            </a:endParaRPr>
          </a:p>
          <a:p>
            <a:pPr marL="0" indent="0" latinLnBrk="0"/>
            <a:r>
              <a:rPr lang="en-US" altLang="ko-KR">
                <a:solidFill>
                  <a:srgbClr val="FFFFFF"/>
                </a:solidFill>
              </a:rPr>
              <a:t>“</a:t>
            </a:r>
            <a:r>
              <a:rPr lang="ko-KR" altLang="en-US">
                <a:solidFill>
                  <a:srgbClr val="FFFFFF"/>
                </a:solidFill>
              </a:rPr>
              <a:t>저는 그곳에서 두렵고 떨 때가 많았어요</a:t>
            </a:r>
            <a:r>
              <a:rPr lang="en-US" altLang="ko-KR">
                <a:solidFill>
                  <a:srgbClr val="FFFFFF"/>
                </a:solidFill>
              </a:rPr>
              <a:t>. </a:t>
            </a:r>
            <a:r>
              <a:rPr lang="ko-KR" altLang="en-US">
                <a:solidFill>
                  <a:srgbClr val="FFFFFF"/>
                </a:solidFill>
              </a:rPr>
              <a:t>그 때마다 하나님께 살려 달라고 기도했어요</a:t>
            </a:r>
            <a:r>
              <a:rPr lang="en-US" altLang="ko-KR">
                <a:solidFill>
                  <a:srgbClr val="FFFFFF"/>
                </a:solidFill>
              </a:rPr>
              <a:t>. </a:t>
            </a:r>
            <a:r>
              <a:rPr lang="ko-KR" altLang="en-US">
                <a:solidFill>
                  <a:srgbClr val="FFFFFF"/>
                </a:solidFill>
              </a:rPr>
              <a:t>언젠가 이 수용소에 대해서 말할 수 있게 해 달라고</a:t>
            </a:r>
            <a:r>
              <a:rPr lang="en-US" altLang="ko-KR">
                <a:solidFill>
                  <a:srgbClr val="FFFFFF"/>
                </a:solidFill>
              </a:rPr>
              <a:t>, </a:t>
            </a:r>
            <a:r>
              <a:rPr lang="ko-KR" altLang="en-US">
                <a:solidFill>
                  <a:srgbClr val="FFFFFF"/>
                </a:solidFill>
              </a:rPr>
              <a:t>그리고 북한에서 하나님이 어떻게 일하고 계시는지 말할 기회를 달라고 기도했어요</a:t>
            </a:r>
            <a:r>
              <a:rPr lang="en-US" altLang="ko-KR">
                <a:solidFill>
                  <a:srgbClr val="FFFFFF"/>
                </a:solidFill>
              </a:rPr>
              <a:t>.”</a:t>
            </a:r>
          </a:p>
          <a:p>
            <a:pPr marL="0" indent="0" latinLnBrk="0"/>
            <a:endParaRPr lang="en-US" altLang="ko-KR">
              <a:solidFill>
                <a:srgbClr val="FFFFFF"/>
              </a:solidFill>
            </a:endParaRPr>
          </a:p>
          <a:p>
            <a:pPr marL="0" indent="0" latinLnBrk="0"/>
            <a:r>
              <a:rPr lang="ko-KR" altLang="en-US">
                <a:solidFill>
                  <a:srgbClr val="FFFFFF"/>
                </a:solidFill>
              </a:rPr>
              <a:t>이 영상은 그녀의 간증을 토대로 제작된 것입니다</a:t>
            </a:r>
            <a:r>
              <a:rPr lang="en-US" altLang="ko-KR">
                <a:solidFill>
                  <a:srgbClr val="FFFFFF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570508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10C9632-BB6F-48EE-AB65-501878BA5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4EC8AAB6-953B-4D29-9967-3C44D06B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01" name="Freeform 5">
            <a:extLst>
              <a:ext uri="{FF2B5EF4-FFF2-40B4-BE49-F238E27FC236}">
                <a16:creationId xmlns:a16="http://schemas.microsoft.com/office/drawing/2014/main" id="{C89ED458-2326-40DC-9C7B-1A717B655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70" y="622582"/>
            <a:ext cx="2942210" cy="10202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000" dirty="0">
                <a:solidFill>
                  <a:schemeClr val="tx1"/>
                </a:solidFill>
              </a:rPr>
              <a:t>OPEN DOORS CORE VALUE/</a:t>
            </a:r>
            <a:r>
              <a:rPr lang="ko-KR" altLang="en-US" sz="2000" dirty="0">
                <a:solidFill>
                  <a:schemeClr val="tx1"/>
                </a:solidFill>
              </a:rPr>
              <a:t>핵심가치</a:t>
            </a:r>
            <a:r>
              <a:rPr lang="en-US" altLang="ko-KR" sz="2000" dirty="0">
                <a:solidFill>
                  <a:schemeClr val="tx1"/>
                </a:solidFill>
              </a:rPr>
              <a:t> (3’)</a:t>
            </a:r>
          </a:p>
        </p:txBody>
      </p:sp>
      <p:pic>
        <p:nvPicPr>
          <p:cNvPr id="12" name="그림 개체 틀 11" descr="산속의 비포장 도로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" r="-2" b="-2"/>
          <a:stretch/>
        </p:blipFill>
        <p:spPr>
          <a:xfrm>
            <a:off x="5194607" y="803751"/>
            <a:ext cx="6391533" cy="5250498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id="{6F9D1DE6-E368-4F07-85F9-D5B767477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63B1F66-4ACE-4A01-8ADF-F175A9C35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CF8448ED-9332-4A9B-8CAB-B1985E596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5860" y="1600200"/>
            <a:ext cx="4165411" cy="436565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latinLnBrk="0">
              <a:lnSpc>
                <a:spcPct val="150000"/>
              </a:lnSpc>
            </a:pP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 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8080"/>
                </a:highligh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</a:p>
        </p:txBody>
      </p:sp>
      <p:sp>
        <p:nvSpPr>
          <p:cNvPr id="109" name="Freeform 5">
            <a:extLst>
              <a:ext uri="{FF2B5EF4-FFF2-40B4-BE49-F238E27FC236}">
                <a16:creationId xmlns:a16="http://schemas.microsoft.com/office/drawing/2014/main" id="{ED3A2261-1C75-40FF-8CD6-18C5900C1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36057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3527283" y="1857885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FD23C1E3-5C84-D0E0-EA90-915C0101A2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" r="6624" b="-1"/>
          <a:stretch/>
        </p:blipFill>
        <p:spPr>
          <a:xfrm>
            <a:off x="482759" y="416238"/>
            <a:ext cx="4932951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8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695061" y="1241266"/>
            <a:ext cx="5428551" cy="16223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ko-KR" altLang="en-US" sz="3600"/>
              <a:t>오픈도어가 걸어가는 길</a:t>
            </a:r>
            <a:r>
              <a:rPr lang="en-US" altLang="ko-KR" sz="4600"/>
              <a:t>-</a:t>
            </a:r>
            <a:r>
              <a:rPr lang="ko-KR" altLang="en-US" sz="2000"/>
              <a:t>난민과 변호</a:t>
            </a:r>
            <a:r>
              <a:rPr lang="en-US" altLang="ko-KR" sz="2000"/>
              <a:t>(Refugee and Advocacy)</a:t>
            </a:r>
            <a:endParaRPr lang="en-US" altLang="ko-KR" sz="20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695062" y="3377687"/>
            <a:ext cx="2765448" cy="20532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 latinLnBrk="0"/>
            <a:r>
              <a:rPr lang="en-US" altLang="ko-KR" sz="1400" dirty="0">
                <a:solidFill>
                  <a:schemeClr val="bg1"/>
                </a:solidFill>
              </a:rPr>
              <a:t>2021</a:t>
            </a:r>
            <a:r>
              <a:rPr lang="ko-KR" altLang="en-US" sz="1400" dirty="0">
                <a:solidFill>
                  <a:schemeClr val="bg1"/>
                </a:solidFill>
              </a:rPr>
              <a:t>년 전세계적으로 약 </a:t>
            </a:r>
            <a:r>
              <a:rPr lang="en-US" altLang="ko-KR" sz="1400" dirty="0">
                <a:solidFill>
                  <a:schemeClr val="bg1"/>
                </a:solidFill>
              </a:rPr>
              <a:t>8,400</a:t>
            </a:r>
            <a:r>
              <a:rPr lang="ko-KR" altLang="en-US" sz="1400" dirty="0">
                <a:solidFill>
                  <a:schemeClr val="bg1"/>
                </a:solidFill>
              </a:rPr>
              <a:t>만 명이 거주지를 떠나거나</a:t>
            </a:r>
            <a:r>
              <a:rPr lang="en-US" altLang="ko-KR" sz="1400" dirty="0">
                <a:solidFill>
                  <a:schemeClr val="bg1"/>
                </a:solidFill>
              </a:rPr>
              <a:t>, </a:t>
            </a:r>
            <a:r>
              <a:rPr lang="ko-KR" altLang="en-US" sz="1400" dirty="0">
                <a:solidFill>
                  <a:schemeClr val="bg1"/>
                </a:solidFill>
              </a:rPr>
              <a:t>국내 유민이 되었다</a:t>
            </a:r>
            <a:r>
              <a:rPr lang="en-US" altLang="ko-KR" sz="1400" dirty="0">
                <a:solidFill>
                  <a:schemeClr val="bg1"/>
                </a:solidFill>
              </a:rPr>
              <a:t>. </a:t>
            </a:r>
            <a:r>
              <a:rPr lang="ko-KR" altLang="en-US" sz="1400" dirty="0">
                <a:solidFill>
                  <a:schemeClr val="bg1"/>
                </a:solidFill>
              </a:rPr>
              <a:t>이중 약 </a:t>
            </a:r>
            <a:r>
              <a:rPr lang="en-US" altLang="ko-KR" sz="1400" dirty="0">
                <a:solidFill>
                  <a:schemeClr val="bg1"/>
                </a:solidFill>
              </a:rPr>
              <a:t>2,660</a:t>
            </a:r>
            <a:r>
              <a:rPr lang="ko-KR" altLang="en-US" sz="1400" dirty="0">
                <a:solidFill>
                  <a:schemeClr val="bg1"/>
                </a:solidFill>
              </a:rPr>
              <a:t>만명이 해외 난민이다</a:t>
            </a:r>
            <a:r>
              <a:rPr lang="en-US" altLang="ko-KR" sz="1400" dirty="0">
                <a:solidFill>
                  <a:schemeClr val="bg1"/>
                </a:solidFill>
              </a:rPr>
              <a:t>. </a:t>
            </a:r>
          </a:p>
          <a:p>
            <a:pPr algn="just" latinLnBrk="0"/>
            <a:r>
              <a:rPr lang="ko-KR" altLang="en-US" sz="1400" dirty="0">
                <a:solidFill>
                  <a:schemeClr val="bg1"/>
                </a:solidFill>
              </a:rPr>
              <a:t>난민들 중 상당수의 사람들이 종교적 박해를 피해 난민이 된 기독교인들이다</a:t>
            </a:r>
            <a:r>
              <a:rPr lang="en-US" altLang="ko-KR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그림 6" descr="텍스트, 실외, 사람, 서있는이(가) 표시된 사진&#10;&#10;자동 생성된 설명">
            <a:extLst>
              <a:ext uri="{FF2B5EF4-FFF2-40B4-BE49-F238E27FC236}">
                <a16:creationId xmlns:a16="http://schemas.microsoft.com/office/drawing/2014/main" id="{7859954C-5299-FB52-102B-B6EE1493F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587" y="3377687"/>
            <a:ext cx="2643881" cy="198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36">
            <a:extLst>
              <a:ext uri="{FF2B5EF4-FFF2-40B4-BE49-F238E27FC236}">
                <a16:creationId xmlns:a16="http://schemas.microsoft.com/office/drawing/2014/main" id="{BA696551-694F-4585-BB6E-EB94B6DE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49969"/>
            <a:ext cx="6374296" cy="731838"/>
          </a:xfrm>
        </p:spPr>
        <p:txBody>
          <a:bodyPr rtlCol="0"/>
          <a:lstStyle/>
          <a:p>
            <a:pPr rtl="0"/>
            <a:r>
              <a:rPr lang="ko-KR" altLang="en-US" sz="4400" b="1" dirty="0"/>
              <a:t>나눔</a:t>
            </a:r>
            <a:r>
              <a:rPr lang="en-US" altLang="ko-KR" sz="4400" b="1" dirty="0"/>
              <a:t>(15’):</a:t>
            </a:r>
            <a:endParaRPr lang="ko-KR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F97698-AD04-4FA6-BBA7-58AC3DA2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6</a:t>
            </a:fld>
            <a:endParaRPr lang="ko-KR" dirty="0"/>
          </a:p>
        </p:txBody>
      </p:sp>
      <p:pic>
        <p:nvPicPr>
          <p:cNvPr id="18" name="그림 개체 틀 17" descr="산속 텐트 안에서 독서하는 소녀">
            <a:extLst>
              <a:ext uri="{FF2B5EF4-FFF2-40B4-BE49-F238E27FC236}">
                <a16:creationId xmlns:a16="http://schemas.microsoft.com/office/drawing/2014/main" id="{BF7CADB2-B7C7-4D9F-9F98-8065AC0DD4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0" y="0"/>
            <a:ext cx="4572002" cy="685800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4605B0-5587-029B-54F8-5A187FE21E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ko-KR" altLang="en-US" dirty="0" err="1"/>
              <a:t>머스카슬론</a:t>
            </a:r>
            <a:r>
              <a:rPr lang="ko-KR" altLang="en-US" dirty="0"/>
              <a:t> 한국대회에 참석한 소감은</a:t>
            </a:r>
            <a:r>
              <a:rPr lang="en-US" altLang="ko-KR" dirty="0"/>
              <a:t>?</a:t>
            </a:r>
          </a:p>
          <a:p>
            <a:pPr>
              <a:lnSpc>
                <a:spcPct val="100000"/>
              </a:lnSpc>
            </a:pPr>
            <a:endParaRPr lang="en-US" altLang="ko-KR" dirty="0"/>
          </a:p>
          <a:p>
            <a:pPr>
              <a:lnSpc>
                <a:spcPct val="100000"/>
              </a:lnSpc>
            </a:pPr>
            <a:r>
              <a:rPr lang="ko-KR" altLang="en-US" dirty="0"/>
              <a:t>주변에 난민들을 본적이 있는가</a:t>
            </a:r>
            <a:r>
              <a:rPr lang="en-US" altLang="ko-KR" dirty="0"/>
              <a:t>?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dirty="0"/>
              <a:t>     </a:t>
            </a:r>
            <a:r>
              <a:rPr lang="ko-KR" altLang="en-US" dirty="0"/>
              <a:t>이들을 위해서 할 수 있는 일이 있다면</a:t>
            </a:r>
            <a:r>
              <a:rPr lang="en-US" altLang="ko-KR" dirty="0"/>
              <a:t>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4856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ko-KR" altLang="en-US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북한을 사랑하시는 하나님 </a:t>
            </a:r>
            <a:r>
              <a:rPr lang="en-US" altLang="ko-KR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God Loves North Korea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2DDCA04-CE31-60DA-E836-ECB88F29B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26" y="645106"/>
            <a:ext cx="3728233" cy="558536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50B8DB-56DD-C06B-2452-61CDBDD4CB70}"/>
              </a:ext>
            </a:extLst>
          </p:cNvPr>
          <p:cNvSpPr txBox="1"/>
          <p:nvPr/>
        </p:nvSpPr>
        <p:spPr>
          <a:xfrm>
            <a:off x="639098" y="2418735"/>
            <a:ext cx="6072776" cy="381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1979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2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월 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24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일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지금으로부터 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20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년 전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하나님께서 나에게 한반도를 환상으로 보여 주셨다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.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북한은 마치 속이 비어 있는 앙상한 뼈 같아 보였고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남한은 아주 크기는 하지만 속이 썩어 있는 감 같아 보였다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.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비무장지대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(DMZ)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는 먼지 구름으로 덮여 있었다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하나님께서는 남한은 많은 열매를 거두기는 하였으나 한반도 전체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-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특히 원수와 같이 여기는 북한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-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를 위해서는 중보 하지 않았기 때문에 남한의 내부도 썩어 들어 가고 있다고 말씀하셨다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더 나아가 남한의 그리스도인들은 북한을 사단의 나라로 여길 뿐 아니라 그에 의한 위협감까지 느껴 하나님께서 북한에 부흥을 가져 오시리라고 기대조차 하지 않고 있다고 말씀하셨다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북한은 속이 텅 빈 앙상한 뼈 같지만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남한의 번영에 태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zh-CN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胎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를 제공한 어머니와 같은 나라로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, 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무한한 능력을 가지신 하나님께서 북한을 향하신 그분의 목적을 능히 성취하실 수 있다는 것을 우리가 인식하고 기도해야 한다고 강력하게 말씀하셨다</a:t>
            </a: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. </a:t>
            </a:r>
          </a:p>
          <a:p>
            <a:pPr algn="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altLang="ko-KR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…</a:t>
            </a:r>
            <a:r>
              <a:rPr lang="ko-KR" altLang="en-US" sz="1500" dirty="0">
                <a:solidFill>
                  <a:srgbClr val="FFFFF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저자 서문에서</a:t>
            </a:r>
          </a:p>
        </p:txBody>
      </p:sp>
    </p:spTree>
    <p:extLst>
      <p:ext uri="{BB962C8B-B14F-4D97-AF65-F5344CB8AC3E}">
        <p14:creationId xmlns:p14="http://schemas.microsoft.com/office/powerpoint/2010/main" val="2840829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1706" y="948906"/>
            <a:ext cx="11700294" cy="923026"/>
          </a:xfrm>
        </p:spPr>
        <p:txBody>
          <a:bodyPr/>
          <a:lstStyle/>
          <a:p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 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1. </a:t>
            </a:r>
            <a:r>
              <a:rPr lang="ko-KR" altLang="en-US" sz="2400" b="1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한반도 평화를 위해 기도합시다</a:t>
            </a:r>
            <a:r>
              <a:rPr lang="en-US" altLang="ko-KR" sz="2400" b="1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r>
              <a:rPr lang="en-US" altLang="ko-KR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endParaRPr lang="ko-KR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2251494"/>
            <a:ext cx="7824192" cy="4015172"/>
          </a:xfrm>
        </p:spPr>
        <p:txBody>
          <a:bodyPr>
            <a:normAutofit fontScale="92500" lnSpcReduction="20000"/>
          </a:bodyPr>
          <a:lstStyle/>
          <a:p>
            <a:pPr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북한이 </a:t>
            </a:r>
            <a:r>
              <a:rPr lang="ko-KR" altLang="en-US" sz="2000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윤석렬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정부가 제안한 북한의 비핵화 협상 참여에 따른 각종 경제협력 방안을 담은 “담대한 </a:t>
            </a:r>
            <a:r>
              <a:rPr lang="ko-KR" altLang="en-US" sz="2000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구상”에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대해 거부 의사를 밝혔습니다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더 나아가 </a:t>
            </a:r>
            <a:r>
              <a:rPr lang="en-US" altLang="ko-KR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</a:t>
            </a:r>
            <a:r>
              <a:rPr lang="ko-KR" altLang="en-US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</a:t>
            </a:r>
            <a:r>
              <a:rPr lang="ko-KR" altLang="en-US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 열린 최고인민회의에서는 핵 포기 의사가 없음을 천명하고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핵 선제공격 감행 가능성을 </a:t>
            </a:r>
            <a:r>
              <a:rPr lang="ko-KR" altLang="en-US" sz="2000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열어둔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en-US" altLang="ko-KR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“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핵무력정책 법령</a:t>
            </a:r>
            <a:r>
              <a:rPr lang="en-US" altLang="ko-KR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”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을 채택했습니다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앞으로의 비핵화에 큰 난항이 우려됩니다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핵문제가 평화적으로 해결 될 수 있도록 기도합시다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사람의 지혜를 뛰어넘는 하나님의 경륜 속에서 주님의 뜻이 이루어지도록 기도합시다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남북한을 비롯한 주변국들의 지도자들이 하나님을 경외하며 겸손하게 바른 결정을 할 수 있도록 기도합시다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ko-KR" altLang="en-US" sz="2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6" name="그림 5" descr="무기, 미사일, 오는, 연기이(가) 표시된 사진&#10;&#10;자동 생성된 설명">
            <a:extLst>
              <a:ext uri="{FF2B5EF4-FFF2-40B4-BE49-F238E27FC236}">
                <a16:creationId xmlns:a16="http://schemas.microsoft.com/office/drawing/2014/main" id="{A33B415F-FEE7-4DDE-BEA8-D372B58F3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3933056"/>
            <a:ext cx="3918020" cy="2207151"/>
          </a:xfrm>
          <a:prstGeom prst="rect">
            <a:avLst/>
          </a:prstGeom>
        </p:spPr>
      </p:pic>
      <p:pic>
        <p:nvPicPr>
          <p:cNvPr id="2052" name="Picture 4" descr="북한 풍계리 핵실험장 폐기 3년…&quot;복구 정황 없지만 가능성 열려 있어&quot;">
            <a:extLst>
              <a:ext uri="{FF2B5EF4-FFF2-40B4-BE49-F238E27FC236}">
                <a16:creationId xmlns:a16="http://schemas.microsoft.com/office/drawing/2014/main" id="{B4CF67EC-6A1B-427E-DD14-68AFFE735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1615135"/>
            <a:ext cx="3928203" cy="220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70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6596" y="566377"/>
            <a:ext cx="11605404" cy="1279676"/>
          </a:xfrm>
        </p:spPr>
        <p:txBody>
          <a:bodyPr/>
          <a:lstStyle/>
          <a:p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2. </a:t>
            </a:r>
            <a:r>
              <a:rPr lang="ko-KR" altLang="en-US" sz="2400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경제난과 식량 부족으로 인한 고통이 </a:t>
            </a:r>
            <a:br>
              <a:rPr lang="en-US" altLang="ko-KR" sz="2400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</a:br>
            <a:r>
              <a:rPr lang="en-US" altLang="ko-KR" sz="2400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              </a:t>
            </a:r>
            <a:r>
              <a:rPr lang="ko-KR" altLang="en-US" sz="2400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최소화되도록 기도합시다</a:t>
            </a:r>
            <a:r>
              <a:rPr lang="en-US" altLang="ko-KR" sz="2400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ko-KR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-3689" y="2191109"/>
            <a:ext cx="9052017" cy="4207845"/>
          </a:xfrm>
        </p:spPr>
        <p:txBody>
          <a:bodyPr>
            <a:noAutofit/>
          </a:bodyPr>
          <a:lstStyle/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북한이 코로나 대유행과 수해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등 자연재해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국제 </a:t>
            </a:r>
            <a:r>
              <a:rPr lang="ko-KR" altLang="en-US" sz="1900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곡물가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폭등으로 인해 주민들의 식량 사정이 악화된 것으로 보입니다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국가안보실은 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7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25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 북한에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＂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아사자가 발생하는 것도 그다지 놀라운 일은 아니다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＂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라고 밝혔습니다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통일부는 북한의 올해 식량 부족량이 연평균과 유사한 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80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만 톤 규모로 추정하고 있지만 미국 농무부는 이보다 많은 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121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만 </a:t>
            </a:r>
            <a:r>
              <a:rPr lang="ko-KR" altLang="en-US" sz="19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수준으로 전망하고 있습니다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endParaRPr lang="en-US" altLang="ko-KR" sz="19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주민들이 경제난과 식량 부족 등 어려운 상황을 잘 이겨낼 수 있도록 기도합시다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사람들을 도울 수 있는 길이 하루속히 열릴 수 있도록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이를 위해 준비하고 있는 오픈도어선교회를 포함한 여러 선교단체와 기독 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NGO</a:t>
            </a:r>
            <a:r>
              <a:rPr lang="ko-KR" altLang="en-US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들을 위해서 기도합시다</a:t>
            </a:r>
            <a:r>
              <a:rPr lang="en-US" altLang="ko-KR" sz="19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1900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8" name="그림 7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E8B84017-3C9D-4C57-A573-08152EAB2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0" y="1290429"/>
            <a:ext cx="2486349" cy="158745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F5CD68F-5641-5B3B-67F4-386C90FAF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564" y="2988345"/>
            <a:ext cx="2503941" cy="1408467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7C58B63B-8C84-E6E9-CC3E-CA0D8099C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360" y="4502617"/>
            <a:ext cx="2475333" cy="167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7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8D7D4E-F868-47C5-808F-94ABD25F2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6" y="672794"/>
            <a:ext cx="11728174" cy="1156005"/>
          </a:xfrm>
        </p:spPr>
        <p:txBody>
          <a:bodyPr/>
          <a:lstStyle/>
          <a:p>
            <a:r>
              <a:rPr lang="ko-KR" altLang="en-US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 </a:t>
            </a:r>
            <a:r>
              <a:rPr lang="en-US" altLang="ko-KR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3. </a:t>
            </a:r>
            <a:r>
              <a:rPr lang="ko-KR" altLang="en-US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박해 중단과 지하교회 성도들을 위해 기도합시다</a:t>
            </a:r>
            <a:r>
              <a:rPr lang="en-US" altLang="ko-KR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ko-KR" altLang="en-US" sz="240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C86AC45-357B-4F1B-9E89-0B6C3437BA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1701" y="2266122"/>
            <a:ext cx="8496945" cy="4187214"/>
          </a:xfrm>
        </p:spPr>
        <p:txBody>
          <a:bodyPr>
            <a:normAutofit fontScale="92500" lnSpcReduction="20000"/>
          </a:bodyPr>
          <a:lstStyle/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9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핍박이 날이 갈수록 더욱 극심해지고 있습니다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코로나 방역을 명목으로 한 주민 통제와 반동사상문화법 등과 연계되어 강화된 단속 활동이 이루어지고 있습니다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지하교회 적발 사례와 이로 인한 성도들의 안타까운 순교와 고난의 소식이 선교 현장에서 들려오고 있습니다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박해로 인해 고통 받는 성도들이 어려움을 잘 이겨낼 수 있도록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북한 지하교회가 안전하게 보존될 수 있도록 기도를 요청합니다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김정욱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(2013), </a:t>
            </a:r>
            <a:r>
              <a:rPr lang="ko-KR" altLang="en-US" sz="1900" b="1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김국기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(2014), </a:t>
            </a:r>
            <a:r>
              <a:rPr lang="ko-KR" altLang="en-US" sz="1900" b="1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최춘길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 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선교사와 김원호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1900" b="1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함진우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고현철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씨와 조선족 사역자들이 여전히 북한에 억류되어 있습니다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억류된 선교사와 사역자들이 하나님의 은혜로 어려움을 견디고 하루속히 석방될 수 있도록 기도합시다</a:t>
            </a:r>
            <a:r>
              <a:rPr lang="en-US" altLang="ko-KR" sz="19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19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9" name="그림 8" descr="사람이(가) 표시된 사진&#10;&#10;자동 생성된 설명">
            <a:extLst>
              <a:ext uri="{FF2B5EF4-FFF2-40B4-BE49-F238E27FC236}">
                <a16:creationId xmlns:a16="http://schemas.microsoft.com/office/drawing/2014/main" id="{412608EA-220E-41C9-A41A-872CCD1E1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281" y="1556792"/>
            <a:ext cx="3239440" cy="2019300"/>
          </a:xfrm>
          <a:prstGeom prst="rect">
            <a:avLst/>
          </a:prstGeom>
        </p:spPr>
      </p:pic>
      <p:pic>
        <p:nvPicPr>
          <p:cNvPr id="10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BFB87B42-6305-4FF3-AB0C-0A351802E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281" y="3717032"/>
            <a:ext cx="3440240" cy="193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7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7078" y="543340"/>
            <a:ext cx="11714922" cy="1338470"/>
          </a:xfrm>
        </p:spPr>
        <p:txBody>
          <a:bodyPr/>
          <a:lstStyle/>
          <a:p>
            <a:pPr marL="0" marR="0" indent="0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 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4. </a:t>
            </a:r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중국의 코로나 사태 해결과 선교 환경 조성을 위해 기도합시다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3454" y="2252870"/>
            <a:ext cx="8530817" cy="4205384"/>
          </a:xfrm>
        </p:spPr>
        <p:txBody>
          <a:bodyPr>
            <a:normAutofit fontScale="92500" lnSpcReduction="20000"/>
          </a:bodyPr>
          <a:lstStyle/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중국이 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분기 경제성장률 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0%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에도 불구하고 제로 코로나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(zero corona,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淸零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정책을 여전히 이어가고 있습니다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이제는 북한은 국경개방을 원하지만 오히려 중국 측이 코로나 방역을 위해 이를 막고 있다는 소식도 들려옵니다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중국의 코로나 방역 상황 완화는 북한선교에 중요한 요인입니다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현지 체류 선교사님들과 현장 사역자들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탈북자들의 누적된 어려움이 상당합니다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L="0" marR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중국의 코로나가 하루속히 종식 또는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위드코로나로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정책이 전환될 수 있도록 기도합시다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중국에 체류하는 선교사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사역자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탈북자들의 안전을 위해 기도합시다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하루 속히 원활하게 북한선교사역이 이루어질 수 있도록 기도합시다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en-US" altLang="ko-KR" sz="2000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2050" name="Picture 2" descr="너무 황당&quot; 中 방역요원, 가정집 문 부수고 들어가 소독 논란 | 연합뉴스">
            <a:extLst>
              <a:ext uri="{FF2B5EF4-FFF2-40B4-BE49-F238E27FC236}">
                <a16:creationId xmlns:a16="http://schemas.microsoft.com/office/drawing/2014/main" id="{FCB6E7CA-AAAC-4729-1547-0C868D5E6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2" b="30873"/>
          <a:stretch/>
        </p:blipFill>
        <p:spPr bwMode="auto">
          <a:xfrm>
            <a:off x="8795310" y="3588339"/>
            <a:ext cx="2921299" cy="173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소독핑계 문 부수고 여행객 발 묶고… 중국 코로나 근황">
            <a:extLst>
              <a:ext uri="{FF2B5EF4-FFF2-40B4-BE49-F238E27FC236}">
                <a16:creationId xmlns:a16="http://schemas.microsoft.com/office/drawing/2014/main" id="{6E11E4C9-572B-E576-51FA-3C6984DF1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310" y="1643555"/>
            <a:ext cx="2919612" cy="194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 descr="텍스트, 표지판, 남자, 정장이(가) 표시된 사진&#10;&#10;자동 생성된 설명">
            <a:extLst>
              <a:ext uri="{FF2B5EF4-FFF2-40B4-BE49-F238E27FC236}">
                <a16:creationId xmlns:a16="http://schemas.microsoft.com/office/drawing/2014/main" id="{4D327E32-C0A6-15A5-79F1-7EED223ED1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738"/>
          <a:stretch/>
        </p:blipFill>
        <p:spPr>
          <a:xfrm>
            <a:off x="8795310" y="5326029"/>
            <a:ext cx="2919613" cy="151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9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4024" y="450375"/>
            <a:ext cx="11727976" cy="1368415"/>
          </a:xfrm>
        </p:spPr>
        <p:txBody>
          <a:bodyPr/>
          <a:lstStyle/>
          <a:p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 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5. </a:t>
            </a:r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포스트 코로나 시대</a:t>
            </a:r>
            <a:endParaRPr lang="ko-KR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2251880"/>
            <a:ext cx="8796504" cy="3760309"/>
          </a:xfrm>
        </p:spPr>
        <p:txBody>
          <a:bodyPr>
            <a:normAutofit fontScale="77500" lnSpcReduction="20000"/>
          </a:bodyPr>
          <a:lstStyle/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사역을 위해 기도합니다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20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코로나</a:t>
            </a:r>
            <a:r>
              <a:rPr lang="en-US" altLang="ko-KR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dirty="0" err="1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펜데믹은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탈북민들에게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심리적으로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 영적으로 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크게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어려운 시기였습니다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기간 우울증으로 인한 </a:t>
            </a: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고독사가 급증하기도 했습니다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이제 </a:t>
            </a: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펜데믹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완화에 발맞춰 </a:t>
            </a: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탈북민들과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만나고 영적인 돌봄을 제공하는데 힘써야 합니다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이를 위해 준비된 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교회와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사역자가 세워져야 하지만 </a:t>
            </a:r>
            <a:r>
              <a:rPr lang="ko-KR" altLang="en-US" sz="2000" b="1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교회들은 코로나 시기 </a:t>
            </a:r>
            <a:r>
              <a:rPr lang="ko-KR" altLang="en-US" sz="2000" b="1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출석교인수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감소 및 재정 악화로 큰 타격을 입었고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여전히 이전 수준을 회복하지 못하고 있습니다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중대형 교회의 </a:t>
            </a: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부서들도 대면 예배 중단 및 교회 여건 악화로 사역이 위축되었습니다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lvl="0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b="1" i="0" dirty="0" err="1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사역을 위한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목회자와 사역자가 세워지도록</a:t>
            </a:r>
            <a:r>
              <a:rPr lang="en-US" altLang="ko-KR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기도합시다</a:t>
            </a:r>
            <a:r>
              <a:rPr lang="en-US" altLang="ko-KR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한국교회의 관심과</a:t>
            </a:r>
            <a:r>
              <a:rPr lang="en-US" altLang="ko-KR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지원</a:t>
            </a:r>
            <a:r>
              <a:rPr lang="en-US" altLang="ko-KR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rgbClr val="3F3F42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기도가 꾸준히 이어져서 성공적으로 사역을 지속할 </a:t>
            </a:r>
            <a:r>
              <a:rPr lang="ko-KR" altLang="en-US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수 있도록 기도합시다</a:t>
            </a:r>
            <a:r>
              <a:rPr lang="en-US" altLang="ko-KR" sz="2000" b="1" i="0" dirty="0">
                <a:solidFill>
                  <a:srgbClr val="3F3F42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7D691E-4A6B-B18B-9CD9-4C1634E5D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6" y="386104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405559720">
            <a:extLst>
              <a:ext uri="{FF2B5EF4-FFF2-40B4-BE49-F238E27FC236}">
                <a16:creationId xmlns:a16="http://schemas.microsoft.com/office/drawing/2014/main" id="{91C8EB2F-B517-3D81-BF83-FDD48A339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898" y="132219"/>
            <a:ext cx="2205415" cy="14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id="{FBA12BCB-45BD-DD57-EB99-B4043780B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6" y="-727354"/>
            <a:ext cx="6564950" cy="292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409349104">
            <a:extLst>
              <a:ext uri="{FF2B5EF4-FFF2-40B4-BE49-F238E27FC236}">
                <a16:creationId xmlns:a16="http://schemas.microsoft.com/office/drawing/2014/main" id="{533C14ED-9AC6-A850-752A-988472462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96" y="132219"/>
            <a:ext cx="2205415" cy="147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2B3766FC-A000-ABD2-086F-D1A28057F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0890" y="1722475"/>
            <a:ext cx="3426606" cy="479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6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7078" y="546814"/>
            <a:ext cx="11714922" cy="1336163"/>
          </a:xfrm>
        </p:spPr>
        <p:txBody>
          <a:bodyPr/>
          <a:lstStyle/>
          <a:p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6. </a:t>
            </a:r>
            <a:r>
              <a:rPr lang="ko-KR" altLang="en-US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북녘을 향한 라디오 복음 사역을 위해 기도합시다</a:t>
            </a:r>
            <a:r>
              <a:rPr lang="en-US" altLang="ko-KR" sz="2400" b="1" kern="0" spc="0" dirty="0"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2239617"/>
            <a:ext cx="8832304" cy="4248670"/>
          </a:xfrm>
        </p:spPr>
        <p:txBody>
          <a:bodyPr>
            <a:normAutofit fontScale="92500" lnSpcReduction="20000"/>
          </a:bodyPr>
          <a:lstStyle/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2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오픈도어선교회는 생명의 강 방송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극동방송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북방선교방송과의 협력을 통해 북한의 성도들을 격려하고 주민들에게 복음을 전하고자 애쓰고 있습니다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국경봉쇄가 장기화되는 가운데 라디오 사역의 중요성은 더욱 커지고 </a:t>
            </a:r>
            <a:r>
              <a:rPr lang="ko-KR" altLang="en-US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있습니다</a:t>
            </a:r>
            <a:r>
              <a:rPr lang="en-US" altLang="ko-KR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올해 들어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당국의 대북방송에 대한 전파방해가 더욱 심해졌다는 소식도 들립니다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라디오 복음 방송이 북한에 잘 전달되도록 우리의 기도가 필요합니다</a:t>
            </a:r>
            <a:r>
              <a:rPr lang="en-US" altLang="ko-KR" sz="2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en-US" altLang="ko-KR" sz="2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사역에 참여하는 모든 일꾼들이 하나님께서 주시는 힘과 지혜로 이 사명을 감당할 수 있도록 기도합시다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북녘의 청취자들이 안전하게 방송을 들으실 수 있도록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기상 악화나 북한의 방해전파 등으로 인한 음질 저하 및 청취 장애가 발생하지 않고 복음의 메시지가 깨끗하게 북녘에 전달되도록 기도합시다</a:t>
            </a:r>
            <a:r>
              <a:rPr lang="en-US" altLang="ko-KR" sz="2000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en-US" sz="2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5" name="그림 4" descr="실내, 사람이(가) 표시된 사진&#10;&#10;자동 생성된 설명">
            <a:extLst>
              <a:ext uri="{FF2B5EF4-FFF2-40B4-BE49-F238E27FC236}">
                <a16:creationId xmlns:a16="http://schemas.microsoft.com/office/drawing/2014/main" id="{2BE239F1-0834-43DE-BF6B-C616C25C4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2387785"/>
            <a:ext cx="2829833" cy="197616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7B84ED8-9EB0-4768-B833-9DBDE5EE3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5" y="4720591"/>
            <a:ext cx="2829832" cy="159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7078" y="564604"/>
            <a:ext cx="11714922" cy="1290700"/>
          </a:xfrm>
        </p:spPr>
        <p:txBody>
          <a:bodyPr/>
          <a:lstStyle/>
          <a:p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 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7. </a:t>
            </a:r>
            <a:r>
              <a:rPr lang="ko-KR" altLang="en-US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포스트 코로나 시대 한국교회의 북한선교와 통일 비전을 위해 기도합시다</a:t>
            </a:r>
            <a:r>
              <a:rPr lang="en-US" altLang="ko-KR" sz="2400" b="1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ko-KR" alt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2279374"/>
            <a:ext cx="9552384" cy="4014022"/>
          </a:xfrm>
        </p:spPr>
        <p:txBody>
          <a:bodyPr>
            <a:normAutofit fontScale="92500" lnSpcReduction="10000"/>
          </a:bodyPr>
          <a:lstStyle/>
          <a:p>
            <a:pPr algn="just" latinLnBrk="0">
              <a:lnSpc>
                <a:spcPct val="150000"/>
              </a:lnSpc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남북 관계가 경색되고 코로나 시국 장기화의 여파로 각 교회의 통일과 북한 선교에 대한 관심이 상당히 식어 있습니다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 현장의 상황도 아직은 어둡습니다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그렇지만 코로나 사태로 인해 막혔던 선교의 문이 다시 열리는 때가 다가오고 있습니다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이제는 새로운 기대 속에서 선교의 일꾼을 세우고 준비해야 할 때입니다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algn="just" latinLnBrk="0">
              <a:lnSpc>
                <a:spcPct val="150000"/>
              </a:lnSpc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한국 교회가 장기적인 안목을 가지고 북한 선교와 통일의 비전을 붙잡을 수 있도록 기도합시다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통일 이후를 기다리는 것이 아닌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우리가 전하는 복음 속에서 통일이 이루어 가도록 기도합시다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오픈도어선교회에서는 계속해서 선교 현장의 일꾼을 세우고자 노력하고 쓰고 있습니다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선교현장에 준비된 일꾼들을 보내주시기를 기도해주십시오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2000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6BAF036A-2573-42EE-A457-711DE3A57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298" y="2734271"/>
            <a:ext cx="2447702" cy="3005811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26B81247-D3C3-A3FD-90D3-76246264BA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84" r="5861"/>
          <a:stretch/>
        </p:blipFill>
        <p:spPr>
          <a:xfrm>
            <a:off x="9744298" y="1870299"/>
            <a:ext cx="2440017" cy="86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제목 76">
            <a:extLst>
              <a:ext uri="{FF2B5EF4-FFF2-40B4-BE49-F238E27FC236}">
                <a16:creationId xmlns:a16="http://schemas.microsoft.com/office/drawing/2014/main" id="{813F1349-1355-486C-8AD4-41A5698F4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735" y="5512904"/>
            <a:ext cx="3960085" cy="948220"/>
          </a:xfrm>
        </p:spPr>
        <p:txBody>
          <a:bodyPr rtlCol="0">
            <a:normAutofit/>
          </a:bodyPr>
          <a:lstStyle/>
          <a:p>
            <a:r>
              <a:rPr lang="en-US" altLang="ko-KR" sz="1800" b="1" dirty="0">
                <a:solidFill>
                  <a:schemeClr val="accent1">
                    <a:lumMod val="75000"/>
                  </a:schemeClr>
                </a:solidFill>
              </a:rPr>
              <a:t>Open Doors Korea</a:t>
            </a:r>
            <a:r>
              <a:rPr lang="ko-KR" altLang="en-US" sz="18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en-US" altLang="ko-KR" sz="1800" b="1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odsk@opendoors.or.kr</a:t>
            </a:r>
            <a:r>
              <a:rPr lang="en-US" altLang="ko-KR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en-US" altLang="ko-KR" sz="1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ko-KR" sz="18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800" b="1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한국오픈도어선교회</a:t>
            </a:r>
            <a:endParaRPr lang="ko-K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C0B64812-61EB-4A43-9800-558CC618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401594"/>
            <a:ext cx="3048000" cy="365125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pic>
        <p:nvPicPr>
          <p:cNvPr id="9" name="그림 개체 틀 8" descr="숲 속의 텐트 그룹">
            <a:extLst>
              <a:ext uri="{FF2B5EF4-FFF2-40B4-BE49-F238E27FC236}">
                <a16:creationId xmlns:a16="http://schemas.microsoft.com/office/drawing/2014/main" id="{EC816B03-71E6-46A9-A140-DC6CB86F36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3714575" cy="3333750"/>
          </a:xfrm>
        </p:spPr>
      </p:pic>
      <p:pic>
        <p:nvPicPr>
          <p:cNvPr id="18" name="그림 개체 틀 17" descr="잔디, 하늘, 야외, 도로가 있는 그림">
            <a:extLst>
              <a:ext uri="{FF2B5EF4-FFF2-40B4-BE49-F238E27FC236}">
                <a16:creationId xmlns:a16="http://schemas.microsoft.com/office/drawing/2014/main" id="{99ED2C50-915F-47DA-AA40-BC478524E0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524256"/>
            <a:ext cx="4404117" cy="3333749"/>
          </a:xfr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F4098F5-FB09-48CB-A35D-28177069C6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4117" y="2266121"/>
            <a:ext cx="3714575" cy="3246783"/>
          </a:xfrm>
        </p:spPr>
        <p:txBody>
          <a:bodyPr rtlCol="0"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endParaRPr lang="en-US" altLang="ko-K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오늘 연천 고대산 캠핑장과 온라인으로 참여해 주신 분들께 감사드립니다</a:t>
            </a:r>
            <a:r>
              <a:rPr lang="en-US" altLang="ko-KR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endParaRPr lang="en-US" altLang="ko-KR" sz="6400" dirty="0"/>
          </a:p>
          <a:p>
            <a:pPr algn="l">
              <a:lnSpc>
                <a:spcPct val="150000"/>
              </a:lnSpc>
            </a:pP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중동을 위한 희망의 백만기도 운동에  많이 참여해 주세요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altLang="ko-KR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en-US" altLang="ko-KR" sz="6400" b="1" dirty="0">
                <a:solidFill>
                  <a:srgbClr val="8F8F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lang="en-US" altLang="ko-KR" sz="6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방문하셔서 기도의 불을 밝혀 주세요</a:t>
            </a:r>
            <a:r>
              <a:rPr lang="en-US" altLang="ko-KR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6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다음 기도시간은 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ko-KR" altLang="en-US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ko-KR" altLang="en-US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pm 7:00 - 8:00</a:t>
            </a:r>
            <a:r>
              <a:rPr lang="ko-KR" altLang="en-US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입니다</a:t>
            </a:r>
            <a:r>
              <a:rPr lang="en-US" altLang="ko-KR" sz="6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l" rtl="0"/>
            <a:endParaRPr lang="en-US" altLang="ko-KR" sz="7200" dirty="0"/>
          </a:p>
          <a:p>
            <a:pPr algn="l" rtl="0"/>
            <a:endParaRPr lang="en-US" altLang="ko-KR" sz="4800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941354FB-05FF-4625-B089-EECB0792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15</a:t>
            </a:fld>
            <a:endParaRPr lang="ko-KR" dirty="0"/>
          </a:p>
        </p:txBody>
      </p:sp>
      <p:pic>
        <p:nvPicPr>
          <p:cNvPr id="16" name="그림 개체 틀 15" descr="산속 텐트 안에서 독서하는 소녀">
            <a:extLst>
              <a:ext uri="{FF2B5EF4-FFF2-40B4-BE49-F238E27FC236}">
                <a16:creationId xmlns:a16="http://schemas.microsoft.com/office/drawing/2014/main" id="{606A90A7-9F84-47D7-9D25-322456892CD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7863" y="0"/>
            <a:ext cx="3894137" cy="3333750"/>
          </a:xfrm>
        </p:spPr>
      </p:pic>
      <p:pic>
        <p:nvPicPr>
          <p:cNvPr id="14" name="그림 개체 틀 13" descr="잔디에 앉아 산 너머 일몰을 바라보는 등산객들 ">
            <a:extLst>
              <a:ext uri="{FF2B5EF4-FFF2-40B4-BE49-F238E27FC236}">
                <a16:creationId xmlns:a16="http://schemas.microsoft.com/office/drawing/2014/main" id="{64452171-1F70-4701-BC23-36E46087AA8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3438" y="3562350"/>
            <a:ext cx="3738562" cy="333375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CC4C2C-31AF-3A9F-40D0-C941D967E456}"/>
              </a:ext>
            </a:extLst>
          </p:cNvPr>
          <p:cNvSpPr txBox="1"/>
          <p:nvPr/>
        </p:nvSpPr>
        <p:spPr>
          <a:xfrm>
            <a:off x="4560716" y="1087068"/>
            <a:ext cx="255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 림</a:t>
            </a:r>
            <a:endParaRPr lang="en-US" altLang="ko-KR" sz="24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6460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이온(회의실)">
  <a:themeElements>
    <a:clrScheme name="이온(회의실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이온(회의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이온(회의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TM02900722[[fn=이온(회의실)]]</Template>
  <TotalTime>171</TotalTime>
  <Words>1321</Words>
  <Application>Microsoft Office PowerPoint</Application>
  <PresentationFormat>와이드스크린</PresentationFormat>
  <Paragraphs>87</Paragraphs>
  <Slides>15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HY목각파임B</vt:lpstr>
      <vt:lpstr>Yu Gothic UI Semibold</vt:lpstr>
      <vt:lpstr>나눔스퀘어라운드 Bold</vt:lpstr>
      <vt:lpstr>맑은 고딕</vt:lpstr>
      <vt:lpstr>batang</vt:lpstr>
      <vt:lpstr>바탕체</vt:lpstr>
      <vt:lpstr>Arial</vt:lpstr>
      <vt:lpstr>Century Gothic</vt:lpstr>
      <vt:lpstr>Wingdings 3</vt:lpstr>
      <vt:lpstr>이온(회의실)</vt:lpstr>
      <vt:lpstr>Prayer Meeting  for Persecuted Church Worldwide</vt:lpstr>
      <vt:lpstr>순서</vt:lpstr>
      <vt:lpstr>영상(3’57”)</vt:lpstr>
      <vt:lpstr>OPEN DOORS CORE VALUE/핵심가치 (3’)</vt:lpstr>
      <vt:lpstr>오픈도어가 걸어가는 길-난민과 변호(Refugee and Advocacy)</vt:lpstr>
      <vt:lpstr>나눔(15’):</vt:lpstr>
      <vt:lpstr>북한을 사랑하시는 하나님 God Loves North Korea</vt:lpstr>
      <vt:lpstr>기도제목 1. 한반도 평화를 위해 기도합시다. </vt:lpstr>
      <vt:lpstr>기도제목2. 북한의 경제난과 식량 부족으로 인한 고통이                 최소화되도록 기도합시다. </vt:lpstr>
      <vt:lpstr>기도제목 3. 북한의 기독교 박해 중단과 지하교회 성도들을 위해 기도합시다. </vt:lpstr>
      <vt:lpstr>기도제목 4. 중국의 코로나 사태 해결과 선교 환경 조성을 위해 기도합시다.</vt:lpstr>
      <vt:lpstr>기도제목 5. 포스트 코로나 시대</vt:lpstr>
      <vt:lpstr>기도제목 6. 북녘을 향한 라디오 복음 사역을 위해 기도합시다.</vt:lpstr>
      <vt:lpstr>기도제목 7. 포스트 코로나 시대 한국교회의 북한선교와 통일 비전을 위해 기도합시다. </vt:lpstr>
      <vt:lpstr>Open Doors Korea | odsk@opendoors.or.kr  | 한국오픈도어선교회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KIM DANIEL</cp:lastModifiedBy>
  <cp:revision>6</cp:revision>
  <dcterms:created xsi:type="dcterms:W3CDTF">2022-09-23T04:15:05Z</dcterms:created>
  <dcterms:modified xsi:type="dcterms:W3CDTF">2022-10-03T02:12:10Z</dcterms:modified>
</cp:coreProperties>
</file>