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70" r:id="rId14"/>
    <p:sldId id="271" r:id="rId15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6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>
        <p:guide orient="horz" pos="2159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9B29E1-1FAA-4FC6-AC88-327A9BE027EC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38D7878-A6FB-43D2-BF2E-81E4DFF319DE}">
      <dgm:prSet/>
      <dgm:spPr/>
      <dgm:t>
        <a:bodyPr/>
        <a:lstStyle/>
        <a:p>
          <a:r>
            <a:rPr lang="ko-KR" dirty="0"/>
            <a:t>찬양 </a:t>
          </a:r>
          <a:r>
            <a:rPr lang="en-US" dirty="0"/>
            <a:t>5’</a:t>
          </a:r>
          <a:r>
            <a:rPr lang="ko-KR" dirty="0"/>
            <a:t> </a:t>
          </a:r>
          <a:endParaRPr lang="en-US" dirty="0"/>
        </a:p>
      </dgm:t>
    </dgm:pt>
    <dgm:pt modelId="{8FC47CB3-B901-4DEA-BE3E-9E45258C0CAC}" type="parTrans" cxnId="{97367F36-8457-4185-8A73-BF7BF43C298D}">
      <dgm:prSet/>
      <dgm:spPr/>
      <dgm:t>
        <a:bodyPr/>
        <a:lstStyle/>
        <a:p>
          <a:endParaRPr lang="en-US"/>
        </a:p>
      </dgm:t>
    </dgm:pt>
    <dgm:pt modelId="{00EF2B24-A8E7-4715-A782-2D0CA9032695}" type="sibTrans" cxnId="{97367F36-8457-4185-8A73-BF7BF43C298D}">
      <dgm:prSet/>
      <dgm:spPr/>
      <dgm:t>
        <a:bodyPr/>
        <a:lstStyle/>
        <a:p>
          <a:endParaRPr lang="en-US"/>
        </a:p>
      </dgm:t>
    </dgm:pt>
    <dgm:pt modelId="{14296973-B31C-4A78-9C14-4B4C337EF3A0}">
      <dgm:prSet/>
      <dgm:spPr/>
      <dgm:t>
        <a:bodyPr/>
        <a:lstStyle/>
        <a:p>
          <a:r>
            <a:rPr lang="ko-KR" dirty="0"/>
            <a:t>영상</a:t>
          </a:r>
          <a:r>
            <a:rPr lang="en-US" altLang="ko-KR" dirty="0"/>
            <a:t>(5’50”)</a:t>
          </a:r>
          <a:endParaRPr lang="en-US" dirty="0"/>
        </a:p>
      </dgm:t>
    </dgm:pt>
    <dgm:pt modelId="{CB51A9C5-F383-45FF-9E95-1444B1DB78BD}" type="parTrans" cxnId="{C7137245-D55E-478A-A863-D1EC7300537A}">
      <dgm:prSet/>
      <dgm:spPr/>
      <dgm:t>
        <a:bodyPr/>
        <a:lstStyle/>
        <a:p>
          <a:endParaRPr lang="en-US"/>
        </a:p>
      </dgm:t>
    </dgm:pt>
    <dgm:pt modelId="{7FA7BD57-AE51-43E1-8C5E-DB36782452B8}" type="sibTrans" cxnId="{C7137245-D55E-478A-A863-D1EC7300537A}">
      <dgm:prSet/>
      <dgm:spPr/>
      <dgm:t>
        <a:bodyPr/>
        <a:lstStyle/>
        <a:p>
          <a:endParaRPr lang="en-US"/>
        </a:p>
      </dgm:t>
    </dgm:pt>
    <dgm:pt modelId="{45B9514C-6BCE-43F5-A090-BBE0A603BBEF}">
      <dgm:prSet/>
      <dgm:spPr/>
      <dgm:t>
        <a:bodyPr/>
        <a:lstStyle/>
        <a:p>
          <a:r>
            <a:rPr lang="en-US" dirty="0"/>
            <a:t>OPENDOORS CORE VALUE(2’10”)</a:t>
          </a:r>
        </a:p>
      </dgm:t>
    </dgm:pt>
    <dgm:pt modelId="{EBE9F210-BAB6-4775-BD16-989BE69D807B}" type="parTrans" cxnId="{171786EB-DC96-41DD-9F90-78D5AC7D533C}">
      <dgm:prSet/>
      <dgm:spPr/>
      <dgm:t>
        <a:bodyPr/>
        <a:lstStyle/>
        <a:p>
          <a:endParaRPr lang="en-US"/>
        </a:p>
      </dgm:t>
    </dgm:pt>
    <dgm:pt modelId="{FC2AB9E9-9881-482E-9658-B293F8152C93}" type="sibTrans" cxnId="{171786EB-DC96-41DD-9F90-78D5AC7D533C}">
      <dgm:prSet/>
      <dgm:spPr/>
      <dgm:t>
        <a:bodyPr/>
        <a:lstStyle/>
        <a:p>
          <a:endParaRPr lang="en-US"/>
        </a:p>
      </dgm:t>
    </dgm:pt>
    <dgm:pt modelId="{2C362C5D-6D92-4CD6-92AB-A7EA77E0A5EF}">
      <dgm:prSet/>
      <dgm:spPr/>
      <dgm:t>
        <a:bodyPr/>
        <a:lstStyle/>
        <a:p>
          <a:r>
            <a:rPr lang="ko-KR" dirty="0"/>
            <a:t>오픈도어가 걸어가는 길</a:t>
          </a:r>
          <a:r>
            <a:rPr lang="en-US" altLang="ko-KR" dirty="0"/>
            <a:t>(5’)</a:t>
          </a:r>
          <a:endParaRPr lang="en-US" dirty="0"/>
        </a:p>
      </dgm:t>
    </dgm:pt>
    <dgm:pt modelId="{54A65289-BF27-404C-B50F-0EEA8D182A13}" type="parTrans" cxnId="{144752A5-C6D9-439C-B864-3D0E977A1151}">
      <dgm:prSet/>
      <dgm:spPr/>
      <dgm:t>
        <a:bodyPr/>
        <a:lstStyle/>
        <a:p>
          <a:endParaRPr lang="en-US"/>
        </a:p>
      </dgm:t>
    </dgm:pt>
    <dgm:pt modelId="{5BECD0B1-9178-41C5-8047-1B28CF7A06D6}" type="sibTrans" cxnId="{144752A5-C6D9-439C-B864-3D0E977A1151}">
      <dgm:prSet/>
      <dgm:spPr/>
      <dgm:t>
        <a:bodyPr/>
        <a:lstStyle/>
        <a:p>
          <a:endParaRPr lang="en-US"/>
        </a:p>
      </dgm:t>
    </dgm:pt>
    <dgm:pt modelId="{AD0C5DA9-4815-4DA6-BF82-E570BF79089A}">
      <dgm:prSet/>
      <dgm:spPr/>
      <dgm:t>
        <a:bodyPr/>
        <a:lstStyle/>
        <a:p>
          <a:r>
            <a:rPr lang="ko-KR" altLang="en-US" dirty="0"/>
            <a:t>소그룹 </a:t>
          </a:r>
          <a:r>
            <a:rPr lang="ko-KR" dirty="0"/>
            <a:t>나눔 </a:t>
          </a:r>
          <a:r>
            <a:rPr lang="en-US" dirty="0"/>
            <a:t>12’</a:t>
          </a:r>
        </a:p>
      </dgm:t>
    </dgm:pt>
    <dgm:pt modelId="{010AB962-D391-4EDE-93E9-0E52BF5F20BC}" type="parTrans" cxnId="{C95FC771-CC1B-4787-BAC6-7969D181B930}">
      <dgm:prSet/>
      <dgm:spPr/>
      <dgm:t>
        <a:bodyPr/>
        <a:lstStyle/>
        <a:p>
          <a:endParaRPr lang="en-US"/>
        </a:p>
      </dgm:t>
    </dgm:pt>
    <dgm:pt modelId="{BC87C2E6-A494-4B46-B3A6-670805B2621E}" type="sibTrans" cxnId="{C95FC771-CC1B-4787-BAC6-7969D181B930}">
      <dgm:prSet/>
      <dgm:spPr/>
      <dgm:t>
        <a:bodyPr/>
        <a:lstStyle/>
        <a:p>
          <a:endParaRPr lang="en-US"/>
        </a:p>
      </dgm:t>
    </dgm:pt>
    <dgm:pt modelId="{43763987-EAA7-4190-B5B6-2BC5740774F4}">
      <dgm:prSet/>
      <dgm:spPr/>
      <dgm:t>
        <a:bodyPr/>
        <a:lstStyle/>
        <a:p>
          <a:r>
            <a:rPr lang="ko-KR" altLang="en-US" dirty="0"/>
            <a:t>박해 받는 교</a:t>
          </a:r>
          <a:r>
            <a:rPr lang="ko-KR" dirty="0"/>
            <a:t>회를 위한 기도</a:t>
          </a:r>
          <a:r>
            <a:rPr lang="en-US" altLang="ko-KR" dirty="0"/>
            <a:t>(30’)</a:t>
          </a:r>
          <a:endParaRPr lang="en-US" dirty="0"/>
        </a:p>
      </dgm:t>
    </dgm:pt>
    <dgm:pt modelId="{D72BF799-95A5-4935-BDA1-E03A600B1ACC}" type="parTrans" cxnId="{94A8EF83-5CB6-483B-877E-C61BB16312DE}">
      <dgm:prSet/>
      <dgm:spPr/>
      <dgm:t>
        <a:bodyPr/>
        <a:lstStyle/>
        <a:p>
          <a:endParaRPr lang="en-US"/>
        </a:p>
      </dgm:t>
    </dgm:pt>
    <dgm:pt modelId="{F802D8A2-1341-454F-8268-9D4AE1D58F4C}" type="sibTrans" cxnId="{94A8EF83-5CB6-483B-877E-C61BB16312DE}">
      <dgm:prSet/>
      <dgm:spPr/>
      <dgm:t>
        <a:bodyPr/>
        <a:lstStyle/>
        <a:p>
          <a:endParaRPr lang="en-US"/>
        </a:p>
      </dgm:t>
    </dgm:pt>
    <dgm:pt modelId="{1F438C14-109F-4826-B1D8-E64D636A39FA}" type="pres">
      <dgm:prSet presAssocID="{DF9B29E1-1FAA-4FC6-AC88-327A9BE027EC}" presName="vert0" presStyleCnt="0">
        <dgm:presLayoutVars>
          <dgm:dir/>
          <dgm:animOne val="branch"/>
          <dgm:animLvl val="lvl"/>
        </dgm:presLayoutVars>
      </dgm:prSet>
      <dgm:spPr/>
    </dgm:pt>
    <dgm:pt modelId="{4A8F18FD-8E8A-4BFB-8170-486D48D2803F}" type="pres">
      <dgm:prSet presAssocID="{738D7878-A6FB-43D2-BF2E-81E4DFF319DE}" presName="thickLine" presStyleLbl="alignNode1" presStyleIdx="0" presStyleCnt="6"/>
      <dgm:spPr/>
    </dgm:pt>
    <dgm:pt modelId="{5370B355-53F0-4E12-9DD5-57D5ACE0E630}" type="pres">
      <dgm:prSet presAssocID="{738D7878-A6FB-43D2-BF2E-81E4DFF319DE}" presName="horz1" presStyleCnt="0"/>
      <dgm:spPr/>
    </dgm:pt>
    <dgm:pt modelId="{79C36052-61DE-4A5E-BE59-425085E9C2FD}" type="pres">
      <dgm:prSet presAssocID="{738D7878-A6FB-43D2-BF2E-81E4DFF319DE}" presName="tx1" presStyleLbl="revTx" presStyleIdx="0" presStyleCnt="6"/>
      <dgm:spPr/>
    </dgm:pt>
    <dgm:pt modelId="{ACD02779-F448-43FB-BD44-ED01838A12C9}" type="pres">
      <dgm:prSet presAssocID="{738D7878-A6FB-43D2-BF2E-81E4DFF319DE}" presName="vert1" presStyleCnt="0"/>
      <dgm:spPr/>
    </dgm:pt>
    <dgm:pt modelId="{D73AC730-F012-4F3C-AD0D-42903AB1A147}" type="pres">
      <dgm:prSet presAssocID="{14296973-B31C-4A78-9C14-4B4C337EF3A0}" presName="thickLine" presStyleLbl="alignNode1" presStyleIdx="1" presStyleCnt="6"/>
      <dgm:spPr/>
    </dgm:pt>
    <dgm:pt modelId="{E474AF61-F542-4529-A263-047E4579DB53}" type="pres">
      <dgm:prSet presAssocID="{14296973-B31C-4A78-9C14-4B4C337EF3A0}" presName="horz1" presStyleCnt="0"/>
      <dgm:spPr/>
    </dgm:pt>
    <dgm:pt modelId="{4A8F4A11-0A42-478C-99C7-2055B51952C6}" type="pres">
      <dgm:prSet presAssocID="{14296973-B31C-4A78-9C14-4B4C337EF3A0}" presName="tx1" presStyleLbl="revTx" presStyleIdx="1" presStyleCnt="6"/>
      <dgm:spPr/>
    </dgm:pt>
    <dgm:pt modelId="{319E56CC-5FC9-4056-98E4-A5D47EC2C7D9}" type="pres">
      <dgm:prSet presAssocID="{14296973-B31C-4A78-9C14-4B4C337EF3A0}" presName="vert1" presStyleCnt="0"/>
      <dgm:spPr/>
    </dgm:pt>
    <dgm:pt modelId="{0B448FB5-5ADB-44B1-A5DD-3378C1BCE55F}" type="pres">
      <dgm:prSet presAssocID="{45B9514C-6BCE-43F5-A090-BBE0A603BBEF}" presName="thickLine" presStyleLbl="alignNode1" presStyleIdx="2" presStyleCnt="6"/>
      <dgm:spPr/>
    </dgm:pt>
    <dgm:pt modelId="{917D91C4-1324-4321-92EA-095B83B536EC}" type="pres">
      <dgm:prSet presAssocID="{45B9514C-6BCE-43F5-A090-BBE0A603BBEF}" presName="horz1" presStyleCnt="0"/>
      <dgm:spPr/>
    </dgm:pt>
    <dgm:pt modelId="{482D2134-CED6-486D-A66E-99B17537B6C0}" type="pres">
      <dgm:prSet presAssocID="{45B9514C-6BCE-43F5-A090-BBE0A603BBEF}" presName="tx1" presStyleLbl="revTx" presStyleIdx="2" presStyleCnt="6"/>
      <dgm:spPr/>
    </dgm:pt>
    <dgm:pt modelId="{FCE12AAC-904F-48CA-8E1E-3D36445DF057}" type="pres">
      <dgm:prSet presAssocID="{45B9514C-6BCE-43F5-A090-BBE0A603BBEF}" presName="vert1" presStyleCnt="0"/>
      <dgm:spPr/>
    </dgm:pt>
    <dgm:pt modelId="{353430C8-2BAC-4BEF-87DD-169BB795FC81}" type="pres">
      <dgm:prSet presAssocID="{2C362C5D-6D92-4CD6-92AB-A7EA77E0A5EF}" presName="thickLine" presStyleLbl="alignNode1" presStyleIdx="3" presStyleCnt="6"/>
      <dgm:spPr/>
    </dgm:pt>
    <dgm:pt modelId="{3418EFF6-4CFD-48DD-AE9A-867C8F13C052}" type="pres">
      <dgm:prSet presAssocID="{2C362C5D-6D92-4CD6-92AB-A7EA77E0A5EF}" presName="horz1" presStyleCnt="0"/>
      <dgm:spPr/>
    </dgm:pt>
    <dgm:pt modelId="{99176661-E92B-414B-9DEE-D96BD30EB17C}" type="pres">
      <dgm:prSet presAssocID="{2C362C5D-6D92-4CD6-92AB-A7EA77E0A5EF}" presName="tx1" presStyleLbl="revTx" presStyleIdx="3" presStyleCnt="6"/>
      <dgm:spPr/>
    </dgm:pt>
    <dgm:pt modelId="{A2C73EB8-C976-4FB3-B447-A9828EBEA8A1}" type="pres">
      <dgm:prSet presAssocID="{2C362C5D-6D92-4CD6-92AB-A7EA77E0A5EF}" presName="vert1" presStyleCnt="0"/>
      <dgm:spPr/>
    </dgm:pt>
    <dgm:pt modelId="{70F66BD8-2386-4784-9589-1BF4CEE17F6A}" type="pres">
      <dgm:prSet presAssocID="{AD0C5DA9-4815-4DA6-BF82-E570BF79089A}" presName="thickLine" presStyleLbl="alignNode1" presStyleIdx="4" presStyleCnt="6"/>
      <dgm:spPr/>
    </dgm:pt>
    <dgm:pt modelId="{CDF4F1B1-0707-4EBF-86DC-866BBB26B3E7}" type="pres">
      <dgm:prSet presAssocID="{AD0C5DA9-4815-4DA6-BF82-E570BF79089A}" presName="horz1" presStyleCnt="0"/>
      <dgm:spPr/>
    </dgm:pt>
    <dgm:pt modelId="{ADBB0F9C-D6A4-4545-8FB5-DC0E5B2EA2EE}" type="pres">
      <dgm:prSet presAssocID="{AD0C5DA9-4815-4DA6-BF82-E570BF79089A}" presName="tx1" presStyleLbl="revTx" presStyleIdx="4" presStyleCnt="6"/>
      <dgm:spPr/>
    </dgm:pt>
    <dgm:pt modelId="{7F9A2E90-4032-48CE-9CCE-59FF22FE4AD4}" type="pres">
      <dgm:prSet presAssocID="{AD0C5DA9-4815-4DA6-BF82-E570BF79089A}" presName="vert1" presStyleCnt="0"/>
      <dgm:spPr/>
    </dgm:pt>
    <dgm:pt modelId="{4E66EE6A-E091-4F14-921C-55980CED3452}" type="pres">
      <dgm:prSet presAssocID="{43763987-EAA7-4190-B5B6-2BC5740774F4}" presName="thickLine" presStyleLbl="alignNode1" presStyleIdx="5" presStyleCnt="6"/>
      <dgm:spPr/>
    </dgm:pt>
    <dgm:pt modelId="{69D4D259-2D57-498B-A570-020E82CAADB1}" type="pres">
      <dgm:prSet presAssocID="{43763987-EAA7-4190-B5B6-2BC5740774F4}" presName="horz1" presStyleCnt="0"/>
      <dgm:spPr/>
    </dgm:pt>
    <dgm:pt modelId="{FE3D763E-D34A-457E-923B-622FEF59F0D6}" type="pres">
      <dgm:prSet presAssocID="{43763987-EAA7-4190-B5B6-2BC5740774F4}" presName="tx1" presStyleLbl="revTx" presStyleIdx="5" presStyleCnt="6"/>
      <dgm:spPr/>
    </dgm:pt>
    <dgm:pt modelId="{66199EF0-7F38-49D3-8D56-3F285253F453}" type="pres">
      <dgm:prSet presAssocID="{43763987-EAA7-4190-B5B6-2BC5740774F4}" presName="vert1" presStyleCnt="0"/>
      <dgm:spPr/>
    </dgm:pt>
  </dgm:ptLst>
  <dgm:cxnLst>
    <dgm:cxn modelId="{97367F36-8457-4185-8A73-BF7BF43C298D}" srcId="{DF9B29E1-1FAA-4FC6-AC88-327A9BE027EC}" destId="{738D7878-A6FB-43D2-BF2E-81E4DFF319DE}" srcOrd="0" destOrd="0" parTransId="{8FC47CB3-B901-4DEA-BE3E-9E45258C0CAC}" sibTransId="{00EF2B24-A8E7-4715-A782-2D0CA9032695}"/>
    <dgm:cxn modelId="{F0707160-6F0D-4C67-BB4C-BD190E772B29}" type="presOf" srcId="{AD0C5DA9-4815-4DA6-BF82-E570BF79089A}" destId="{ADBB0F9C-D6A4-4545-8FB5-DC0E5B2EA2EE}" srcOrd="0" destOrd="0" presId="urn:microsoft.com/office/officeart/2008/layout/LinedList"/>
    <dgm:cxn modelId="{C7137245-D55E-478A-A863-D1EC7300537A}" srcId="{DF9B29E1-1FAA-4FC6-AC88-327A9BE027EC}" destId="{14296973-B31C-4A78-9C14-4B4C337EF3A0}" srcOrd="1" destOrd="0" parTransId="{CB51A9C5-F383-45FF-9E95-1444B1DB78BD}" sibTransId="{7FA7BD57-AE51-43E1-8C5E-DB36782452B8}"/>
    <dgm:cxn modelId="{C95FC771-CC1B-4787-BAC6-7969D181B930}" srcId="{DF9B29E1-1FAA-4FC6-AC88-327A9BE027EC}" destId="{AD0C5DA9-4815-4DA6-BF82-E570BF79089A}" srcOrd="4" destOrd="0" parTransId="{010AB962-D391-4EDE-93E9-0E52BF5F20BC}" sibTransId="{BC87C2E6-A494-4B46-B3A6-670805B2621E}"/>
    <dgm:cxn modelId="{3F873F75-5E65-4016-89AA-D8FBD067DB5D}" type="presOf" srcId="{DF9B29E1-1FAA-4FC6-AC88-327A9BE027EC}" destId="{1F438C14-109F-4826-B1D8-E64D636A39FA}" srcOrd="0" destOrd="0" presId="urn:microsoft.com/office/officeart/2008/layout/LinedList"/>
    <dgm:cxn modelId="{94A8EF83-5CB6-483B-877E-C61BB16312DE}" srcId="{DF9B29E1-1FAA-4FC6-AC88-327A9BE027EC}" destId="{43763987-EAA7-4190-B5B6-2BC5740774F4}" srcOrd="5" destOrd="0" parTransId="{D72BF799-95A5-4935-BDA1-E03A600B1ACC}" sibTransId="{F802D8A2-1341-454F-8268-9D4AE1D58F4C}"/>
    <dgm:cxn modelId="{504D49A1-BD6E-490A-93DA-9E6FC438C7BD}" type="presOf" srcId="{45B9514C-6BCE-43F5-A090-BBE0A603BBEF}" destId="{482D2134-CED6-486D-A66E-99B17537B6C0}" srcOrd="0" destOrd="0" presId="urn:microsoft.com/office/officeart/2008/layout/LinedList"/>
    <dgm:cxn modelId="{144752A5-C6D9-439C-B864-3D0E977A1151}" srcId="{DF9B29E1-1FAA-4FC6-AC88-327A9BE027EC}" destId="{2C362C5D-6D92-4CD6-92AB-A7EA77E0A5EF}" srcOrd="3" destOrd="0" parTransId="{54A65289-BF27-404C-B50F-0EEA8D182A13}" sibTransId="{5BECD0B1-9178-41C5-8047-1B28CF7A06D6}"/>
    <dgm:cxn modelId="{1AC784B8-A1D9-4AFA-BE3B-64E185F96810}" type="presOf" srcId="{43763987-EAA7-4190-B5B6-2BC5740774F4}" destId="{FE3D763E-D34A-457E-923B-622FEF59F0D6}" srcOrd="0" destOrd="0" presId="urn:microsoft.com/office/officeart/2008/layout/LinedList"/>
    <dgm:cxn modelId="{0F206CE2-6B81-4054-ADD8-F9A8DA33423E}" type="presOf" srcId="{2C362C5D-6D92-4CD6-92AB-A7EA77E0A5EF}" destId="{99176661-E92B-414B-9DEE-D96BD30EB17C}" srcOrd="0" destOrd="0" presId="urn:microsoft.com/office/officeart/2008/layout/LinedList"/>
    <dgm:cxn modelId="{171786EB-DC96-41DD-9F90-78D5AC7D533C}" srcId="{DF9B29E1-1FAA-4FC6-AC88-327A9BE027EC}" destId="{45B9514C-6BCE-43F5-A090-BBE0A603BBEF}" srcOrd="2" destOrd="0" parTransId="{EBE9F210-BAB6-4775-BD16-989BE69D807B}" sibTransId="{FC2AB9E9-9881-482E-9658-B293F8152C93}"/>
    <dgm:cxn modelId="{22D861EF-11C4-4C08-A411-2F473FF81F77}" type="presOf" srcId="{14296973-B31C-4A78-9C14-4B4C337EF3A0}" destId="{4A8F4A11-0A42-478C-99C7-2055B51952C6}" srcOrd="0" destOrd="0" presId="urn:microsoft.com/office/officeart/2008/layout/LinedList"/>
    <dgm:cxn modelId="{1915AFFB-4A8D-4BA6-8AE4-9780CEDCD015}" type="presOf" srcId="{738D7878-A6FB-43D2-BF2E-81E4DFF319DE}" destId="{79C36052-61DE-4A5E-BE59-425085E9C2FD}" srcOrd="0" destOrd="0" presId="urn:microsoft.com/office/officeart/2008/layout/LinedList"/>
    <dgm:cxn modelId="{2B6D8242-7145-42A3-AF7F-2E6DCEE87AA2}" type="presParOf" srcId="{1F438C14-109F-4826-B1D8-E64D636A39FA}" destId="{4A8F18FD-8E8A-4BFB-8170-486D48D2803F}" srcOrd="0" destOrd="0" presId="urn:microsoft.com/office/officeart/2008/layout/LinedList"/>
    <dgm:cxn modelId="{7D8BD228-D64A-4AFE-B2BC-9B8A10F26124}" type="presParOf" srcId="{1F438C14-109F-4826-B1D8-E64D636A39FA}" destId="{5370B355-53F0-4E12-9DD5-57D5ACE0E630}" srcOrd="1" destOrd="0" presId="urn:microsoft.com/office/officeart/2008/layout/LinedList"/>
    <dgm:cxn modelId="{7BD1CD92-B5E3-4175-ABE8-33CC75EE7CFF}" type="presParOf" srcId="{5370B355-53F0-4E12-9DD5-57D5ACE0E630}" destId="{79C36052-61DE-4A5E-BE59-425085E9C2FD}" srcOrd="0" destOrd="0" presId="urn:microsoft.com/office/officeart/2008/layout/LinedList"/>
    <dgm:cxn modelId="{24D42689-3764-431F-AB23-EDE189CFBF20}" type="presParOf" srcId="{5370B355-53F0-4E12-9DD5-57D5ACE0E630}" destId="{ACD02779-F448-43FB-BD44-ED01838A12C9}" srcOrd="1" destOrd="0" presId="urn:microsoft.com/office/officeart/2008/layout/LinedList"/>
    <dgm:cxn modelId="{738E75E8-7C64-4F47-9564-2D2AC256A561}" type="presParOf" srcId="{1F438C14-109F-4826-B1D8-E64D636A39FA}" destId="{D73AC730-F012-4F3C-AD0D-42903AB1A147}" srcOrd="2" destOrd="0" presId="urn:microsoft.com/office/officeart/2008/layout/LinedList"/>
    <dgm:cxn modelId="{43A7F1F7-EC20-408C-AAD7-253D0EBCF7B0}" type="presParOf" srcId="{1F438C14-109F-4826-B1D8-E64D636A39FA}" destId="{E474AF61-F542-4529-A263-047E4579DB53}" srcOrd="3" destOrd="0" presId="urn:microsoft.com/office/officeart/2008/layout/LinedList"/>
    <dgm:cxn modelId="{4F50AE83-73F4-4087-A8DD-EBBEA4069F72}" type="presParOf" srcId="{E474AF61-F542-4529-A263-047E4579DB53}" destId="{4A8F4A11-0A42-478C-99C7-2055B51952C6}" srcOrd="0" destOrd="0" presId="urn:microsoft.com/office/officeart/2008/layout/LinedList"/>
    <dgm:cxn modelId="{12DFA7D6-C5D8-4B67-969B-34DE5B03295B}" type="presParOf" srcId="{E474AF61-F542-4529-A263-047E4579DB53}" destId="{319E56CC-5FC9-4056-98E4-A5D47EC2C7D9}" srcOrd="1" destOrd="0" presId="urn:microsoft.com/office/officeart/2008/layout/LinedList"/>
    <dgm:cxn modelId="{79437ED1-1764-4C89-8A39-9290C0F02B09}" type="presParOf" srcId="{1F438C14-109F-4826-B1D8-E64D636A39FA}" destId="{0B448FB5-5ADB-44B1-A5DD-3378C1BCE55F}" srcOrd="4" destOrd="0" presId="urn:microsoft.com/office/officeart/2008/layout/LinedList"/>
    <dgm:cxn modelId="{07504246-867C-42D8-B4FB-0C1784DE48BF}" type="presParOf" srcId="{1F438C14-109F-4826-B1D8-E64D636A39FA}" destId="{917D91C4-1324-4321-92EA-095B83B536EC}" srcOrd="5" destOrd="0" presId="urn:microsoft.com/office/officeart/2008/layout/LinedList"/>
    <dgm:cxn modelId="{6773DECB-B986-4967-BA7A-04112DC87B66}" type="presParOf" srcId="{917D91C4-1324-4321-92EA-095B83B536EC}" destId="{482D2134-CED6-486D-A66E-99B17537B6C0}" srcOrd="0" destOrd="0" presId="urn:microsoft.com/office/officeart/2008/layout/LinedList"/>
    <dgm:cxn modelId="{6E9D9A2C-2C6A-4CC3-A47C-A0C133CA883D}" type="presParOf" srcId="{917D91C4-1324-4321-92EA-095B83B536EC}" destId="{FCE12AAC-904F-48CA-8E1E-3D36445DF057}" srcOrd="1" destOrd="0" presId="urn:microsoft.com/office/officeart/2008/layout/LinedList"/>
    <dgm:cxn modelId="{3F0EDDE4-8799-4570-9680-646FE4E69576}" type="presParOf" srcId="{1F438C14-109F-4826-B1D8-E64D636A39FA}" destId="{353430C8-2BAC-4BEF-87DD-169BB795FC81}" srcOrd="6" destOrd="0" presId="urn:microsoft.com/office/officeart/2008/layout/LinedList"/>
    <dgm:cxn modelId="{1CEA5B2B-410C-45E4-B7B6-192E10010B2F}" type="presParOf" srcId="{1F438C14-109F-4826-B1D8-E64D636A39FA}" destId="{3418EFF6-4CFD-48DD-AE9A-867C8F13C052}" srcOrd="7" destOrd="0" presId="urn:microsoft.com/office/officeart/2008/layout/LinedList"/>
    <dgm:cxn modelId="{3624EE91-E5EF-4B61-8352-A469489BB124}" type="presParOf" srcId="{3418EFF6-4CFD-48DD-AE9A-867C8F13C052}" destId="{99176661-E92B-414B-9DEE-D96BD30EB17C}" srcOrd="0" destOrd="0" presId="urn:microsoft.com/office/officeart/2008/layout/LinedList"/>
    <dgm:cxn modelId="{15F4D7D6-48B3-4E65-BDF1-6ACB0E1F254B}" type="presParOf" srcId="{3418EFF6-4CFD-48DD-AE9A-867C8F13C052}" destId="{A2C73EB8-C976-4FB3-B447-A9828EBEA8A1}" srcOrd="1" destOrd="0" presId="urn:microsoft.com/office/officeart/2008/layout/LinedList"/>
    <dgm:cxn modelId="{E91F3FBD-6858-41D2-9C00-96708AE2399D}" type="presParOf" srcId="{1F438C14-109F-4826-B1D8-E64D636A39FA}" destId="{70F66BD8-2386-4784-9589-1BF4CEE17F6A}" srcOrd="8" destOrd="0" presId="urn:microsoft.com/office/officeart/2008/layout/LinedList"/>
    <dgm:cxn modelId="{75FACA33-C4CD-40CF-BB62-9F6773122AF1}" type="presParOf" srcId="{1F438C14-109F-4826-B1D8-E64D636A39FA}" destId="{CDF4F1B1-0707-4EBF-86DC-866BBB26B3E7}" srcOrd="9" destOrd="0" presId="urn:microsoft.com/office/officeart/2008/layout/LinedList"/>
    <dgm:cxn modelId="{0DF110FA-D5E8-4811-B4D1-A04E2C883317}" type="presParOf" srcId="{CDF4F1B1-0707-4EBF-86DC-866BBB26B3E7}" destId="{ADBB0F9C-D6A4-4545-8FB5-DC0E5B2EA2EE}" srcOrd="0" destOrd="0" presId="urn:microsoft.com/office/officeart/2008/layout/LinedList"/>
    <dgm:cxn modelId="{880DA515-A2EF-4E66-8C9E-655BA52373FB}" type="presParOf" srcId="{CDF4F1B1-0707-4EBF-86DC-866BBB26B3E7}" destId="{7F9A2E90-4032-48CE-9CCE-59FF22FE4AD4}" srcOrd="1" destOrd="0" presId="urn:microsoft.com/office/officeart/2008/layout/LinedList"/>
    <dgm:cxn modelId="{1A19DAC3-F25E-4A56-A715-DEE9D69150DB}" type="presParOf" srcId="{1F438C14-109F-4826-B1D8-E64D636A39FA}" destId="{4E66EE6A-E091-4F14-921C-55980CED3452}" srcOrd="10" destOrd="0" presId="urn:microsoft.com/office/officeart/2008/layout/LinedList"/>
    <dgm:cxn modelId="{FBA9AF7A-8AA3-4A87-8F14-9221FCF796EF}" type="presParOf" srcId="{1F438C14-109F-4826-B1D8-E64D636A39FA}" destId="{69D4D259-2D57-498B-A570-020E82CAADB1}" srcOrd="11" destOrd="0" presId="urn:microsoft.com/office/officeart/2008/layout/LinedList"/>
    <dgm:cxn modelId="{D468D3D1-1D1E-44EA-9B17-47D8D12F2421}" type="presParOf" srcId="{69D4D259-2D57-498B-A570-020E82CAADB1}" destId="{FE3D763E-D34A-457E-923B-622FEF59F0D6}" srcOrd="0" destOrd="0" presId="urn:microsoft.com/office/officeart/2008/layout/LinedList"/>
    <dgm:cxn modelId="{BDC2047E-F059-4DB3-BB73-F7A8A3C5BDB0}" type="presParOf" srcId="{69D4D259-2D57-498B-A570-020E82CAADB1}" destId="{66199EF0-7F38-49D3-8D56-3F285253F45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7BF717-DC47-4C41-ACCC-1E786F59BF7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</dgm:pt>
    <dgm:pt modelId="{56B34FDE-09BC-411D-9A88-D4F20D15BC3A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ko-KR" altLang="en-US" noProof="0" dirty="0">
              <a:latin typeface="+mj-ea"/>
              <a:ea typeface="+mj-ea"/>
            </a:rPr>
            <a:t>나는</a:t>
          </a:r>
          <a:r>
            <a:rPr lang="en-US" altLang="ko-KR" noProof="0" dirty="0">
              <a:latin typeface="+mj-ea"/>
              <a:ea typeface="+mj-ea"/>
            </a:rPr>
            <a:t>…</a:t>
          </a:r>
          <a:endParaRPr lang="ko-KR" altLang="en-US" noProof="0" dirty="0">
            <a:latin typeface="+mj-ea"/>
            <a:ea typeface="+mj-ea"/>
          </a:endParaRPr>
        </a:p>
      </dgm:t>
    </dgm:pt>
    <dgm:pt modelId="{9D8F078A-80E7-42B8-827D-CC4CA6858387}" type="parTrans" cxnId="{8E68B29A-29F5-4392-97B9-2B4A5539C81B}">
      <dgm:prSet/>
      <dgm:spPr/>
      <dgm:t>
        <a:bodyPr rtlCol="0"/>
        <a:lstStyle/>
        <a:p>
          <a:pPr rtl="0"/>
          <a:endParaRPr lang="ko-KR" altLang="en-US" noProof="0" dirty="0">
            <a:latin typeface="+mj-ea"/>
            <a:ea typeface="+mj-ea"/>
          </a:endParaRPr>
        </a:p>
      </dgm:t>
    </dgm:pt>
    <dgm:pt modelId="{74BDBC26-345F-48D1-B9AF-D1AF476B99B3}" type="sibTrans" cxnId="{8E68B29A-29F5-4392-97B9-2B4A5539C81B}">
      <dgm:prSet/>
      <dgm:spPr/>
      <dgm:t>
        <a:bodyPr rtlCol="0"/>
        <a:lstStyle/>
        <a:p>
          <a:pPr rtl="0"/>
          <a:endParaRPr lang="ko-KR" altLang="en-US" noProof="0" dirty="0">
            <a:latin typeface="+mj-ea"/>
            <a:ea typeface="+mj-ea"/>
          </a:endParaRPr>
        </a:p>
      </dgm:t>
    </dgm:pt>
    <dgm:pt modelId="{C72728BB-0074-48B5-9D97-761D6455CB1F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ko-KR" altLang="en-US" noProof="0" dirty="0">
              <a:latin typeface="+mj-ea"/>
              <a:ea typeface="+mj-ea"/>
            </a:rPr>
            <a:t>우리 가정은</a:t>
          </a:r>
          <a:r>
            <a:rPr lang="en-US" altLang="ko-KR" noProof="0" dirty="0">
              <a:latin typeface="+mj-ea"/>
              <a:ea typeface="+mj-ea"/>
            </a:rPr>
            <a:t>…</a:t>
          </a:r>
          <a:endParaRPr lang="ko-KR" altLang="en-US" noProof="0" dirty="0">
            <a:latin typeface="+mj-ea"/>
            <a:ea typeface="+mj-ea"/>
          </a:endParaRPr>
        </a:p>
      </dgm:t>
    </dgm:pt>
    <dgm:pt modelId="{667E267A-8FAA-4796-8FAA-D210BD7E161C}" type="parTrans" cxnId="{F26084B2-5140-4C71-A77E-6542DBF3B4E5}">
      <dgm:prSet/>
      <dgm:spPr/>
      <dgm:t>
        <a:bodyPr rtlCol="0"/>
        <a:lstStyle/>
        <a:p>
          <a:pPr rtl="0"/>
          <a:endParaRPr lang="ko-KR" altLang="en-US" noProof="0" dirty="0">
            <a:latin typeface="+mj-ea"/>
            <a:ea typeface="+mj-ea"/>
          </a:endParaRPr>
        </a:p>
      </dgm:t>
    </dgm:pt>
    <dgm:pt modelId="{135225CE-12F4-448D-82C3-08D4AEB8FFFD}" type="sibTrans" cxnId="{F26084B2-5140-4C71-A77E-6542DBF3B4E5}">
      <dgm:prSet/>
      <dgm:spPr/>
      <dgm:t>
        <a:bodyPr rtlCol="0"/>
        <a:lstStyle/>
        <a:p>
          <a:pPr rtl="0"/>
          <a:endParaRPr lang="ko-KR" altLang="en-US" noProof="0" dirty="0">
            <a:latin typeface="+mj-ea"/>
            <a:ea typeface="+mj-ea"/>
          </a:endParaRPr>
        </a:p>
      </dgm:t>
    </dgm:pt>
    <dgm:pt modelId="{C2724B2E-36A4-4B52-9F6A-5AF5CAB82ACC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ko-KR" altLang="en-US" noProof="0" dirty="0">
              <a:latin typeface="+mj-ea"/>
              <a:ea typeface="+mj-ea"/>
            </a:rPr>
            <a:t>우리 교회는</a:t>
          </a:r>
          <a:r>
            <a:rPr lang="en-US" altLang="ko-KR" noProof="0" dirty="0">
              <a:latin typeface="+mj-ea"/>
              <a:ea typeface="+mj-ea"/>
            </a:rPr>
            <a:t>…</a:t>
          </a:r>
          <a:endParaRPr lang="ko-KR" altLang="en-US" noProof="0" dirty="0">
            <a:latin typeface="+mj-ea"/>
            <a:ea typeface="+mj-ea"/>
          </a:endParaRPr>
        </a:p>
      </dgm:t>
    </dgm:pt>
    <dgm:pt modelId="{873026B6-9ECB-41FB-8988-859B66B7130C}" type="parTrans" cxnId="{BF4FB74C-CFCC-4CE9-91F9-3F442206029A}">
      <dgm:prSet/>
      <dgm:spPr/>
      <dgm:t>
        <a:bodyPr rtlCol="0"/>
        <a:lstStyle/>
        <a:p>
          <a:pPr rtl="0"/>
          <a:endParaRPr lang="ko-KR" altLang="en-US" noProof="0" dirty="0">
            <a:latin typeface="+mj-ea"/>
            <a:ea typeface="+mj-ea"/>
          </a:endParaRPr>
        </a:p>
      </dgm:t>
    </dgm:pt>
    <dgm:pt modelId="{8604F527-5CB0-440D-9989-FF5D43008AB1}" type="sibTrans" cxnId="{BF4FB74C-CFCC-4CE9-91F9-3F442206029A}">
      <dgm:prSet/>
      <dgm:spPr/>
      <dgm:t>
        <a:bodyPr rtlCol="0"/>
        <a:lstStyle/>
        <a:p>
          <a:pPr rtl="0"/>
          <a:endParaRPr lang="ko-KR" altLang="en-US" noProof="0" dirty="0">
            <a:latin typeface="+mj-ea"/>
            <a:ea typeface="+mj-ea"/>
          </a:endParaRPr>
        </a:p>
      </dgm:t>
    </dgm:pt>
    <dgm:pt modelId="{3D28171C-E74A-4181-B30A-7321A1A185BF}" type="pres">
      <dgm:prSet presAssocID="{677BF717-DC47-4C41-ACCC-1E786F59BF75}" presName="root" presStyleCnt="0">
        <dgm:presLayoutVars>
          <dgm:dir/>
          <dgm:resizeHandles val="exact"/>
        </dgm:presLayoutVars>
      </dgm:prSet>
      <dgm:spPr/>
    </dgm:pt>
    <dgm:pt modelId="{AFB580D5-B287-4EE1-97EF-70447ECE2EDD}" type="pres">
      <dgm:prSet presAssocID="{56B34FDE-09BC-411D-9A88-D4F20D15BC3A}" presName="compNode" presStyleCnt="0"/>
      <dgm:spPr/>
    </dgm:pt>
    <dgm:pt modelId="{82B0AD04-7350-4C69-97C0-61C22183222B}" type="pres">
      <dgm:prSet presAssocID="{56B34FDE-09BC-411D-9A88-D4F20D15BC3A}" presName="bgRect" presStyleLbl="bgShp" presStyleIdx="0" presStyleCnt="3"/>
      <dgm:spPr/>
    </dgm:pt>
    <dgm:pt modelId="{2A1EAE58-6852-4D06-9738-EE50EDF8D437}" type="pres">
      <dgm:prSet presAssocID="{56B34FDE-09BC-411D-9A88-D4F20D15BC3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phones"/>
        </a:ext>
      </dgm:extLst>
    </dgm:pt>
    <dgm:pt modelId="{4173FAF3-5640-4A4C-B5B2-20F62A1A2575}" type="pres">
      <dgm:prSet presAssocID="{56B34FDE-09BC-411D-9A88-D4F20D15BC3A}" presName="spaceRect" presStyleCnt="0"/>
      <dgm:spPr/>
    </dgm:pt>
    <dgm:pt modelId="{AE0CA5C2-E1BA-400D-846B-6A588F4124E4}" type="pres">
      <dgm:prSet presAssocID="{56B34FDE-09BC-411D-9A88-D4F20D15BC3A}" presName="parTx" presStyleLbl="revTx" presStyleIdx="0" presStyleCnt="3">
        <dgm:presLayoutVars>
          <dgm:chMax val="0"/>
          <dgm:chPref val="0"/>
        </dgm:presLayoutVars>
      </dgm:prSet>
      <dgm:spPr/>
    </dgm:pt>
    <dgm:pt modelId="{87D72D37-3826-41BF-94C2-A69D43C8A998}" type="pres">
      <dgm:prSet presAssocID="{74BDBC26-345F-48D1-B9AF-D1AF476B99B3}" presName="sibTrans" presStyleCnt="0"/>
      <dgm:spPr/>
    </dgm:pt>
    <dgm:pt modelId="{03094DAA-3089-4E82-B242-589B65070F6F}" type="pres">
      <dgm:prSet presAssocID="{C72728BB-0074-48B5-9D97-761D6455CB1F}" presName="compNode" presStyleCnt="0"/>
      <dgm:spPr/>
    </dgm:pt>
    <dgm:pt modelId="{F633DB1A-A300-4B19-BA61-64319C34DCA6}" type="pres">
      <dgm:prSet presAssocID="{C72728BB-0074-48B5-9D97-761D6455CB1F}" presName="bgRect" presStyleLbl="bgShp" presStyleIdx="1" presStyleCnt="3"/>
      <dgm:spPr/>
    </dgm:pt>
    <dgm:pt modelId="{C6DF12EC-B2D8-45C9-AF29-C405B98AA6CA}" type="pres">
      <dgm:prSet presAssocID="{C72728BB-0074-48B5-9D97-761D6455CB1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E6E766A1-D8C4-4F5E-902F-832E214113B3}" type="pres">
      <dgm:prSet presAssocID="{C72728BB-0074-48B5-9D97-761D6455CB1F}" presName="spaceRect" presStyleCnt="0"/>
      <dgm:spPr/>
    </dgm:pt>
    <dgm:pt modelId="{E376F7DD-6B08-4579-8BFA-D617471A3B1A}" type="pres">
      <dgm:prSet presAssocID="{C72728BB-0074-48B5-9D97-761D6455CB1F}" presName="parTx" presStyleLbl="revTx" presStyleIdx="1" presStyleCnt="3">
        <dgm:presLayoutVars>
          <dgm:chMax val="0"/>
          <dgm:chPref val="0"/>
        </dgm:presLayoutVars>
      </dgm:prSet>
      <dgm:spPr/>
    </dgm:pt>
    <dgm:pt modelId="{B6A118CB-4627-4D8C-9A68-8A631C0F6141}" type="pres">
      <dgm:prSet presAssocID="{135225CE-12F4-448D-82C3-08D4AEB8FFFD}" presName="sibTrans" presStyleCnt="0"/>
      <dgm:spPr/>
    </dgm:pt>
    <dgm:pt modelId="{55C62729-3678-4683-82C4-D3C4C9E9CE0E}" type="pres">
      <dgm:prSet presAssocID="{C2724B2E-36A4-4B52-9F6A-5AF5CAB82ACC}" presName="compNode" presStyleCnt="0"/>
      <dgm:spPr/>
    </dgm:pt>
    <dgm:pt modelId="{176D7265-968B-4129-980D-C83A27E67B22}" type="pres">
      <dgm:prSet presAssocID="{C2724B2E-36A4-4B52-9F6A-5AF5CAB82ACC}" presName="bgRect" presStyleLbl="bgShp" presStyleIdx="2" presStyleCnt="3"/>
      <dgm:spPr/>
    </dgm:pt>
    <dgm:pt modelId="{08EEBF99-2B06-46CF-9577-55ECB3EB499D}" type="pres">
      <dgm:prSet presAssocID="{C2724B2E-36A4-4B52-9F6A-5AF5CAB82AC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inter"/>
        </a:ext>
      </dgm:extLst>
    </dgm:pt>
    <dgm:pt modelId="{27C5FCC6-6177-4CEC-8E65-18C623A76CE3}" type="pres">
      <dgm:prSet presAssocID="{C2724B2E-36A4-4B52-9F6A-5AF5CAB82ACC}" presName="spaceRect" presStyleCnt="0"/>
      <dgm:spPr/>
    </dgm:pt>
    <dgm:pt modelId="{C7B3AA97-6485-4D92-B69D-F8A0F5D4E32D}" type="pres">
      <dgm:prSet presAssocID="{C2724B2E-36A4-4B52-9F6A-5AF5CAB82AC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D8AC400-08EF-4B6F-ACE8-2B842CFD0A9D}" type="presOf" srcId="{C72728BB-0074-48B5-9D97-761D6455CB1F}" destId="{E376F7DD-6B08-4579-8BFA-D617471A3B1A}" srcOrd="0" destOrd="0" presId="urn:microsoft.com/office/officeart/2018/2/layout/IconVerticalSolidList"/>
    <dgm:cxn modelId="{B2CD5627-BF50-4F79-BA44-67C2065F4724}" type="presOf" srcId="{677BF717-DC47-4C41-ACCC-1E786F59BF75}" destId="{3D28171C-E74A-4181-B30A-7321A1A185BF}" srcOrd="0" destOrd="0" presId="urn:microsoft.com/office/officeart/2018/2/layout/IconVerticalSolidList"/>
    <dgm:cxn modelId="{BF4FB74C-CFCC-4CE9-91F9-3F442206029A}" srcId="{677BF717-DC47-4C41-ACCC-1E786F59BF75}" destId="{C2724B2E-36A4-4B52-9F6A-5AF5CAB82ACC}" srcOrd="2" destOrd="0" parTransId="{873026B6-9ECB-41FB-8988-859B66B7130C}" sibTransId="{8604F527-5CB0-440D-9989-FF5D43008AB1}"/>
    <dgm:cxn modelId="{D990BD7D-257A-44E0-9B2D-698AB7F155BA}" type="presOf" srcId="{C2724B2E-36A4-4B52-9F6A-5AF5CAB82ACC}" destId="{C7B3AA97-6485-4D92-B69D-F8A0F5D4E32D}" srcOrd="0" destOrd="0" presId="urn:microsoft.com/office/officeart/2018/2/layout/IconVerticalSolidList"/>
    <dgm:cxn modelId="{8E68B29A-29F5-4392-97B9-2B4A5539C81B}" srcId="{677BF717-DC47-4C41-ACCC-1E786F59BF75}" destId="{56B34FDE-09BC-411D-9A88-D4F20D15BC3A}" srcOrd="0" destOrd="0" parTransId="{9D8F078A-80E7-42B8-827D-CC4CA6858387}" sibTransId="{74BDBC26-345F-48D1-B9AF-D1AF476B99B3}"/>
    <dgm:cxn modelId="{F26084B2-5140-4C71-A77E-6542DBF3B4E5}" srcId="{677BF717-DC47-4C41-ACCC-1E786F59BF75}" destId="{C72728BB-0074-48B5-9D97-761D6455CB1F}" srcOrd="1" destOrd="0" parTransId="{667E267A-8FAA-4796-8FAA-D210BD7E161C}" sibTransId="{135225CE-12F4-448D-82C3-08D4AEB8FFFD}"/>
    <dgm:cxn modelId="{463A3BE0-C0B2-4115-AD83-EA7C5973BF5B}" type="presOf" srcId="{56B34FDE-09BC-411D-9A88-D4F20D15BC3A}" destId="{AE0CA5C2-E1BA-400D-846B-6A588F4124E4}" srcOrd="0" destOrd="0" presId="urn:microsoft.com/office/officeart/2018/2/layout/IconVerticalSolidList"/>
    <dgm:cxn modelId="{23E42954-8DF1-405A-A7F2-7F4913496FD4}" type="presParOf" srcId="{3D28171C-E74A-4181-B30A-7321A1A185BF}" destId="{AFB580D5-B287-4EE1-97EF-70447ECE2EDD}" srcOrd="0" destOrd="0" presId="urn:microsoft.com/office/officeart/2018/2/layout/IconVerticalSolidList"/>
    <dgm:cxn modelId="{D65B3BE8-02CC-4AE9-A475-FAE24145CFDD}" type="presParOf" srcId="{AFB580D5-B287-4EE1-97EF-70447ECE2EDD}" destId="{82B0AD04-7350-4C69-97C0-61C22183222B}" srcOrd="0" destOrd="0" presId="urn:microsoft.com/office/officeart/2018/2/layout/IconVerticalSolidList"/>
    <dgm:cxn modelId="{76DE6848-DA62-4AF5-BF10-3D9A40B3EA05}" type="presParOf" srcId="{AFB580D5-B287-4EE1-97EF-70447ECE2EDD}" destId="{2A1EAE58-6852-4D06-9738-EE50EDF8D437}" srcOrd="1" destOrd="0" presId="urn:microsoft.com/office/officeart/2018/2/layout/IconVerticalSolidList"/>
    <dgm:cxn modelId="{F44BDBD8-524A-4C7E-8630-EBB89CB728D2}" type="presParOf" srcId="{AFB580D5-B287-4EE1-97EF-70447ECE2EDD}" destId="{4173FAF3-5640-4A4C-B5B2-20F62A1A2575}" srcOrd="2" destOrd="0" presId="urn:microsoft.com/office/officeart/2018/2/layout/IconVerticalSolidList"/>
    <dgm:cxn modelId="{84A18FF9-88D5-4CCE-8D10-F8DBBCB8F4B9}" type="presParOf" srcId="{AFB580D5-B287-4EE1-97EF-70447ECE2EDD}" destId="{AE0CA5C2-E1BA-400D-846B-6A588F4124E4}" srcOrd="3" destOrd="0" presId="urn:microsoft.com/office/officeart/2018/2/layout/IconVerticalSolidList"/>
    <dgm:cxn modelId="{2E569F9F-8044-4E6C-B3B2-6551991360E9}" type="presParOf" srcId="{3D28171C-E74A-4181-B30A-7321A1A185BF}" destId="{87D72D37-3826-41BF-94C2-A69D43C8A998}" srcOrd="1" destOrd="0" presId="urn:microsoft.com/office/officeart/2018/2/layout/IconVerticalSolidList"/>
    <dgm:cxn modelId="{D03B6FF7-787E-41D9-81C7-DC1EFF675BB5}" type="presParOf" srcId="{3D28171C-E74A-4181-B30A-7321A1A185BF}" destId="{03094DAA-3089-4E82-B242-589B65070F6F}" srcOrd="2" destOrd="0" presId="urn:microsoft.com/office/officeart/2018/2/layout/IconVerticalSolidList"/>
    <dgm:cxn modelId="{37A40656-88AE-4221-94B8-3C8443E9EB9D}" type="presParOf" srcId="{03094DAA-3089-4E82-B242-589B65070F6F}" destId="{F633DB1A-A300-4B19-BA61-64319C34DCA6}" srcOrd="0" destOrd="0" presId="urn:microsoft.com/office/officeart/2018/2/layout/IconVerticalSolidList"/>
    <dgm:cxn modelId="{D3F3DE7E-1B64-4F80-9957-9A7935242441}" type="presParOf" srcId="{03094DAA-3089-4E82-B242-589B65070F6F}" destId="{C6DF12EC-B2D8-45C9-AF29-C405B98AA6CA}" srcOrd="1" destOrd="0" presId="urn:microsoft.com/office/officeart/2018/2/layout/IconVerticalSolidList"/>
    <dgm:cxn modelId="{E770E905-8929-49E5-B92C-FD46AA6B00E0}" type="presParOf" srcId="{03094DAA-3089-4E82-B242-589B65070F6F}" destId="{E6E766A1-D8C4-4F5E-902F-832E214113B3}" srcOrd="2" destOrd="0" presId="urn:microsoft.com/office/officeart/2018/2/layout/IconVerticalSolidList"/>
    <dgm:cxn modelId="{72A3C177-FD5A-49D9-A493-A67D3487E037}" type="presParOf" srcId="{03094DAA-3089-4E82-B242-589B65070F6F}" destId="{E376F7DD-6B08-4579-8BFA-D617471A3B1A}" srcOrd="3" destOrd="0" presId="urn:microsoft.com/office/officeart/2018/2/layout/IconVerticalSolidList"/>
    <dgm:cxn modelId="{0DC4E9DA-D988-481C-98C2-4FD58A0E299B}" type="presParOf" srcId="{3D28171C-E74A-4181-B30A-7321A1A185BF}" destId="{B6A118CB-4627-4D8C-9A68-8A631C0F6141}" srcOrd="3" destOrd="0" presId="urn:microsoft.com/office/officeart/2018/2/layout/IconVerticalSolidList"/>
    <dgm:cxn modelId="{81801C99-9C1B-4104-8F8B-F08CE1B6B070}" type="presParOf" srcId="{3D28171C-E74A-4181-B30A-7321A1A185BF}" destId="{55C62729-3678-4683-82C4-D3C4C9E9CE0E}" srcOrd="4" destOrd="0" presId="urn:microsoft.com/office/officeart/2018/2/layout/IconVerticalSolidList"/>
    <dgm:cxn modelId="{BE28590F-650D-4A32-8268-59B072A15CF2}" type="presParOf" srcId="{55C62729-3678-4683-82C4-D3C4C9E9CE0E}" destId="{176D7265-968B-4129-980D-C83A27E67B22}" srcOrd="0" destOrd="0" presId="urn:microsoft.com/office/officeart/2018/2/layout/IconVerticalSolidList"/>
    <dgm:cxn modelId="{15711DFF-E475-488E-A63D-45249675247D}" type="presParOf" srcId="{55C62729-3678-4683-82C4-D3C4C9E9CE0E}" destId="{08EEBF99-2B06-46CF-9577-55ECB3EB499D}" srcOrd="1" destOrd="0" presId="urn:microsoft.com/office/officeart/2018/2/layout/IconVerticalSolidList"/>
    <dgm:cxn modelId="{AAE3D7AF-93D7-4D84-9956-25E001B93282}" type="presParOf" srcId="{55C62729-3678-4683-82C4-D3C4C9E9CE0E}" destId="{27C5FCC6-6177-4CEC-8E65-18C623A76CE3}" srcOrd="2" destOrd="0" presId="urn:microsoft.com/office/officeart/2018/2/layout/IconVerticalSolidList"/>
    <dgm:cxn modelId="{FEF3F5EB-92F5-49D7-B524-0CC7D8FCED6A}" type="presParOf" srcId="{55C62729-3678-4683-82C4-D3C4C9E9CE0E}" destId="{C7B3AA97-6485-4D92-B69D-F8A0F5D4E32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F18FD-8E8A-4BFB-8170-486D48D2803F}">
      <dsp:nvSpPr>
        <dsp:cNvPr id="0" name=""/>
        <dsp:cNvSpPr/>
      </dsp:nvSpPr>
      <dsp:spPr>
        <a:xfrm>
          <a:off x="0" y="1668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C36052-61DE-4A5E-BE59-425085E9C2FD}">
      <dsp:nvSpPr>
        <dsp:cNvPr id="0" name=""/>
        <dsp:cNvSpPr/>
      </dsp:nvSpPr>
      <dsp:spPr>
        <a:xfrm>
          <a:off x="0" y="1668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500" kern="1200" dirty="0"/>
            <a:t>찬양 </a:t>
          </a:r>
          <a:r>
            <a:rPr lang="en-US" sz="2500" kern="1200" dirty="0"/>
            <a:t>5’</a:t>
          </a:r>
          <a:r>
            <a:rPr lang="ko-KR" sz="2500" kern="1200" dirty="0"/>
            <a:t> </a:t>
          </a:r>
          <a:endParaRPr lang="en-US" sz="2500" kern="1200" dirty="0"/>
        </a:p>
      </dsp:txBody>
      <dsp:txXfrm>
        <a:off x="0" y="1668"/>
        <a:ext cx="6397313" cy="568827"/>
      </dsp:txXfrm>
    </dsp:sp>
    <dsp:sp modelId="{D73AC730-F012-4F3C-AD0D-42903AB1A147}">
      <dsp:nvSpPr>
        <dsp:cNvPr id="0" name=""/>
        <dsp:cNvSpPr/>
      </dsp:nvSpPr>
      <dsp:spPr>
        <a:xfrm>
          <a:off x="0" y="570495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8F4A11-0A42-478C-99C7-2055B51952C6}">
      <dsp:nvSpPr>
        <dsp:cNvPr id="0" name=""/>
        <dsp:cNvSpPr/>
      </dsp:nvSpPr>
      <dsp:spPr>
        <a:xfrm>
          <a:off x="0" y="570495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500" kern="1200" dirty="0"/>
            <a:t>영상</a:t>
          </a:r>
          <a:r>
            <a:rPr lang="en-US" altLang="ko-KR" sz="2500" kern="1200" dirty="0"/>
            <a:t>(5’50”)</a:t>
          </a:r>
          <a:endParaRPr lang="en-US" sz="2500" kern="1200" dirty="0"/>
        </a:p>
      </dsp:txBody>
      <dsp:txXfrm>
        <a:off x="0" y="570495"/>
        <a:ext cx="6397313" cy="568827"/>
      </dsp:txXfrm>
    </dsp:sp>
    <dsp:sp modelId="{0B448FB5-5ADB-44B1-A5DD-3378C1BCE55F}">
      <dsp:nvSpPr>
        <dsp:cNvPr id="0" name=""/>
        <dsp:cNvSpPr/>
      </dsp:nvSpPr>
      <dsp:spPr>
        <a:xfrm>
          <a:off x="0" y="1139322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2D2134-CED6-486D-A66E-99B17537B6C0}">
      <dsp:nvSpPr>
        <dsp:cNvPr id="0" name=""/>
        <dsp:cNvSpPr/>
      </dsp:nvSpPr>
      <dsp:spPr>
        <a:xfrm>
          <a:off x="0" y="1139322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OPENDOORS CORE VALUE(2’10”)</a:t>
          </a:r>
        </a:p>
      </dsp:txBody>
      <dsp:txXfrm>
        <a:off x="0" y="1139322"/>
        <a:ext cx="6397313" cy="568827"/>
      </dsp:txXfrm>
    </dsp:sp>
    <dsp:sp modelId="{353430C8-2BAC-4BEF-87DD-169BB795FC81}">
      <dsp:nvSpPr>
        <dsp:cNvPr id="0" name=""/>
        <dsp:cNvSpPr/>
      </dsp:nvSpPr>
      <dsp:spPr>
        <a:xfrm>
          <a:off x="0" y="1708149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176661-E92B-414B-9DEE-D96BD30EB17C}">
      <dsp:nvSpPr>
        <dsp:cNvPr id="0" name=""/>
        <dsp:cNvSpPr/>
      </dsp:nvSpPr>
      <dsp:spPr>
        <a:xfrm>
          <a:off x="0" y="1708150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500" kern="1200" dirty="0"/>
            <a:t>오픈도어가 걸어가는 길</a:t>
          </a:r>
          <a:r>
            <a:rPr lang="en-US" altLang="ko-KR" sz="2500" kern="1200" dirty="0"/>
            <a:t>(5’)</a:t>
          </a:r>
          <a:endParaRPr lang="en-US" sz="2500" kern="1200" dirty="0"/>
        </a:p>
      </dsp:txBody>
      <dsp:txXfrm>
        <a:off x="0" y="1708150"/>
        <a:ext cx="6397313" cy="568827"/>
      </dsp:txXfrm>
    </dsp:sp>
    <dsp:sp modelId="{70F66BD8-2386-4784-9589-1BF4CEE17F6A}">
      <dsp:nvSpPr>
        <dsp:cNvPr id="0" name=""/>
        <dsp:cNvSpPr/>
      </dsp:nvSpPr>
      <dsp:spPr>
        <a:xfrm>
          <a:off x="0" y="2276977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BB0F9C-D6A4-4545-8FB5-DC0E5B2EA2EE}">
      <dsp:nvSpPr>
        <dsp:cNvPr id="0" name=""/>
        <dsp:cNvSpPr/>
      </dsp:nvSpPr>
      <dsp:spPr>
        <a:xfrm>
          <a:off x="0" y="2276977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dirty="0"/>
            <a:t>소그룹 </a:t>
          </a:r>
          <a:r>
            <a:rPr lang="ko-KR" sz="2500" kern="1200" dirty="0"/>
            <a:t>나눔 </a:t>
          </a:r>
          <a:r>
            <a:rPr lang="en-US" sz="2500" kern="1200" dirty="0"/>
            <a:t>12’</a:t>
          </a:r>
        </a:p>
      </dsp:txBody>
      <dsp:txXfrm>
        <a:off x="0" y="2276977"/>
        <a:ext cx="6397313" cy="568827"/>
      </dsp:txXfrm>
    </dsp:sp>
    <dsp:sp modelId="{4E66EE6A-E091-4F14-921C-55980CED3452}">
      <dsp:nvSpPr>
        <dsp:cNvPr id="0" name=""/>
        <dsp:cNvSpPr/>
      </dsp:nvSpPr>
      <dsp:spPr>
        <a:xfrm>
          <a:off x="0" y="2845804"/>
          <a:ext cx="63973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3D763E-D34A-457E-923B-622FEF59F0D6}">
      <dsp:nvSpPr>
        <dsp:cNvPr id="0" name=""/>
        <dsp:cNvSpPr/>
      </dsp:nvSpPr>
      <dsp:spPr>
        <a:xfrm>
          <a:off x="0" y="2845804"/>
          <a:ext cx="6397313" cy="568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dirty="0"/>
            <a:t>박해 받는 교</a:t>
          </a:r>
          <a:r>
            <a:rPr lang="ko-KR" sz="2500" kern="1200" dirty="0"/>
            <a:t>회를 위한 기도</a:t>
          </a:r>
          <a:r>
            <a:rPr lang="en-US" altLang="ko-KR" sz="2500" kern="1200" dirty="0"/>
            <a:t>(30’)</a:t>
          </a:r>
          <a:endParaRPr lang="en-US" sz="2500" kern="1200" dirty="0"/>
        </a:p>
      </dsp:txBody>
      <dsp:txXfrm>
        <a:off x="0" y="2845804"/>
        <a:ext cx="6397313" cy="5688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B0AD04-7350-4C69-97C0-61C22183222B}">
      <dsp:nvSpPr>
        <dsp:cNvPr id="0" name=""/>
        <dsp:cNvSpPr/>
      </dsp:nvSpPr>
      <dsp:spPr>
        <a:xfrm>
          <a:off x="0" y="439"/>
          <a:ext cx="6106979" cy="10281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1EAE58-6852-4D06-9738-EE50EDF8D437}">
      <dsp:nvSpPr>
        <dsp:cNvPr id="0" name=""/>
        <dsp:cNvSpPr/>
      </dsp:nvSpPr>
      <dsp:spPr>
        <a:xfrm>
          <a:off x="311007" y="231767"/>
          <a:ext cx="565468" cy="5654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0CA5C2-E1BA-400D-846B-6A588F4124E4}">
      <dsp:nvSpPr>
        <dsp:cNvPr id="0" name=""/>
        <dsp:cNvSpPr/>
      </dsp:nvSpPr>
      <dsp:spPr>
        <a:xfrm>
          <a:off x="1187484" y="439"/>
          <a:ext cx="4919494" cy="1028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810" tIns="108810" rIns="108810" bIns="108810" numCol="1" spcCol="1270" rtlCol="0" anchor="ctr" anchorCtr="0">
          <a:noAutofit/>
        </a:bodyPr>
        <a:lstStyle/>
        <a:p>
          <a:pPr marL="0" lvl="0" indent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noProof="0" dirty="0">
              <a:latin typeface="+mj-ea"/>
              <a:ea typeface="+mj-ea"/>
            </a:rPr>
            <a:t>나는</a:t>
          </a:r>
          <a:r>
            <a:rPr lang="en-US" altLang="ko-KR" sz="2500" kern="1200" noProof="0" dirty="0">
              <a:latin typeface="+mj-ea"/>
              <a:ea typeface="+mj-ea"/>
            </a:rPr>
            <a:t>…</a:t>
          </a:r>
          <a:endParaRPr lang="ko-KR" altLang="en-US" sz="2500" kern="1200" noProof="0" dirty="0">
            <a:latin typeface="+mj-ea"/>
            <a:ea typeface="+mj-ea"/>
          </a:endParaRPr>
        </a:p>
      </dsp:txBody>
      <dsp:txXfrm>
        <a:off x="1187484" y="439"/>
        <a:ext cx="4919494" cy="1028124"/>
      </dsp:txXfrm>
    </dsp:sp>
    <dsp:sp modelId="{F633DB1A-A300-4B19-BA61-64319C34DCA6}">
      <dsp:nvSpPr>
        <dsp:cNvPr id="0" name=""/>
        <dsp:cNvSpPr/>
      </dsp:nvSpPr>
      <dsp:spPr>
        <a:xfrm>
          <a:off x="0" y="1285595"/>
          <a:ext cx="6106979" cy="10281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F12EC-B2D8-45C9-AF29-C405B98AA6CA}">
      <dsp:nvSpPr>
        <dsp:cNvPr id="0" name=""/>
        <dsp:cNvSpPr/>
      </dsp:nvSpPr>
      <dsp:spPr>
        <a:xfrm>
          <a:off x="311007" y="1516923"/>
          <a:ext cx="565468" cy="5654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76F7DD-6B08-4579-8BFA-D617471A3B1A}">
      <dsp:nvSpPr>
        <dsp:cNvPr id="0" name=""/>
        <dsp:cNvSpPr/>
      </dsp:nvSpPr>
      <dsp:spPr>
        <a:xfrm>
          <a:off x="1187484" y="1285595"/>
          <a:ext cx="4919494" cy="1028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810" tIns="108810" rIns="108810" bIns="108810" numCol="1" spcCol="1270" rtlCol="0" anchor="ctr" anchorCtr="0">
          <a:noAutofit/>
        </a:bodyPr>
        <a:lstStyle/>
        <a:p>
          <a:pPr marL="0" lvl="0" indent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noProof="0" dirty="0">
              <a:latin typeface="+mj-ea"/>
              <a:ea typeface="+mj-ea"/>
            </a:rPr>
            <a:t>우리 가정은</a:t>
          </a:r>
          <a:r>
            <a:rPr lang="en-US" altLang="ko-KR" sz="2500" kern="1200" noProof="0" dirty="0">
              <a:latin typeface="+mj-ea"/>
              <a:ea typeface="+mj-ea"/>
            </a:rPr>
            <a:t>…</a:t>
          </a:r>
          <a:endParaRPr lang="ko-KR" altLang="en-US" sz="2500" kern="1200" noProof="0" dirty="0">
            <a:latin typeface="+mj-ea"/>
            <a:ea typeface="+mj-ea"/>
          </a:endParaRPr>
        </a:p>
      </dsp:txBody>
      <dsp:txXfrm>
        <a:off x="1187484" y="1285595"/>
        <a:ext cx="4919494" cy="1028124"/>
      </dsp:txXfrm>
    </dsp:sp>
    <dsp:sp modelId="{176D7265-968B-4129-980D-C83A27E67B22}">
      <dsp:nvSpPr>
        <dsp:cNvPr id="0" name=""/>
        <dsp:cNvSpPr/>
      </dsp:nvSpPr>
      <dsp:spPr>
        <a:xfrm>
          <a:off x="0" y="2570751"/>
          <a:ext cx="6106979" cy="10281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EEBF99-2B06-46CF-9577-55ECB3EB499D}">
      <dsp:nvSpPr>
        <dsp:cNvPr id="0" name=""/>
        <dsp:cNvSpPr/>
      </dsp:nvSpPr>
      <dsp:spPr>
        <a:xfrm>
          <a:off x="311007" y="2802079"/>
          <a:ext cx="565468" cy="5654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3AA97-6485-4D92-B69D-F8A0F5D4E32D}">
      <dsp:nvSpPr>
        <dsp:cNvPr id="0" name=""/>
        <dsp:cNvSpPr/>
      </dsp:nvSpPr>
      <dsp:spPr>
        <a:xfrm>
          <a:off x="1187484" y="2570751"/>
          <a:ext cx="4919494" cy="1028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810" tIns="108810" rIns="108810" bIns="108810" numCol="1" spcCol="1270" rtlCol="0" anchor="ctr" anchorCtr="0">
          <a:noAutofit/>
        </a:bodyPr>
        <a:lstStyle/>
        <a:p>
          <a:pPr marL="0" lvl="0" indent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500" kern="1200" noProof="0" dirty="0">
              <a:latin typeface="+mj-ea"/>
              <a:ea typeface="+mj-ea"/>
            </a:rPr>
            <a:t>우리 교회는</a:t>
          </a:r>
          <a:r>
            <a:rPr lang="en-US" altLang="ko-KR" sz="2500" kern="1200" noProof="0" dirty="0">
              <a:latin typeface="+mj-ea"/>
              <a:ea typeface="+mj-ea"/>
            </a:rPr>
            <a:t>…</a:t>
          </a:r>
          <a:endParaRPr lang="ko-KR" altLang="en-US" sz="2500" kern="1200" noProof="0" dirty="0">
            <a:latin typeface="+mj-ea"/>
            <a:ea typeface="+mj-ea"/>
          </a:endParaRPr>
        </a:p>
      </dsp:txBody>
      <dsp:txXfrm>
        <a:off x="1187484" y="2570751"/>
        <a:ext cx="4919494" cy="1028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아이콘 세로 실선 목록"/>
  <dgm:desc val="도형에 그룹화된 수준 1 또는 수준 1 및 수준 2 텍스트가 있는 위에서 아래로 일련의 시각적 개체를 표시하는 데 사용합니다. 설명이 긴 아이콘 또는 작은 그림에서 가장 잘 작동합니다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2AF27F39-41D7-4A47-ABC2-FD32E512AB20}" type="datetime1">
              <a:rPr lang="ko-KR" altLang="en-US">
                <a:latin typeface="맑은 고딕"/>
                <a:ea typeface="맑은 고딕"/>
              </a:rPr>
              <a:pPr rtl="0">
                <a:defRPr/>
              </a:pPr>
              <a:t>2022-10-05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7BAE14B8-3CC9-472D-9BC5-A84D80684DE2}" type="slidenum">
              <a:rPr lang="en-US" altLang="ko-KR">
                <a:latin typeface="맑은 고딕"/>
                <a:ea typeface="맑은 고딕"/>
              </a:rPr>
              <a:pPr rtl="0">
                <a:defRPr/>
              </a:pPr>
              <a:t>‹#›</a:t>
            </a:fld>
            <a:endParaRPr lang="en-US" altLang="ko-KR"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>
                <a:latin typeface="Malgun Gothic"/>
                <a:ea typeface="Malgun Gothic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>
                <a:latin typeface="Malgun Gothic"/>
                <a:ea typeface="Malgun Gothic"/>
              </a:defRPr>
            </a:lvl1pPr>
          </a:lstStyle>
          <a:p>
            <a:pPr lvl="0">
              <a:defRPr/>
            </a:pPr>
            <a:fld id="{B4EA8553-E4C2-42D6-A672-F33085F3012E}" type="datetime1">
              <a:rPr lang="ko-KR" altLang="en-US"/>
              <a:pPr lvl="0">
                <a:defRPr/>
              </a:pPr>
              <a:t>2022-10-05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ko-KR" altLang="en-US"/>
              <a:t>마스터 텍스트 스타일 편집</a:t>
            </a:r>
          </a:p>
          <a:p>
            <a:pPr lvl="1" rtl="0">
              <a:defRPr/>
            </a:pPr>
            <a:r>
              <a:rPr lang="ko-KR" altLang="en-US"/>
              <a:t>둘째 수준</a:t>
            </a:r>
          </a:p>
          <a:p>
            <a:pPr lvl="2" rtl="0">
              <a:defRPr/>
            </a:pPr>
            <a:r>
              <a:rPr lang="ko-KR" altLang="en-US"/>
              <a:t>셋째 수준</a:t>
            </a:r>
          </a:p>
          <a:p>
            <a:pPr lvl="3" rtl="0">
              <a:defRPr/>
            </a:pPr>
            <a:r>
              <a:rPr lang="ko-KR" altLang="en-US"/>
              <a:t>넷째 수준</a:t>
            </a:r>
          </a:p>
          <a:p>
            <a:pPr lvl="4" rtl="0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>
                <a:latin typeface="Malgun Gothic"/>
                <a:ea typeface="Malgun Gothic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>
                <a:latin typeface="Malgun Gothic"/>
                <a:ea typeface="Malgun Gothic"/>
              </a:defRPr>
            </a:lvl1pPr>
          </a:lstStyle>
          <a:p>
            <a:pPr lvl="0">
              <a:defRPr/>
            </a:pPr>
            <a:fld id="{7FB667E1-E601-4AAF-B95C-B25720D70A60}" type="slidenum">
              <a:rPr lang="en-US" altLang="ko-KR"/>
              <a:pPr lvl="0"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/>
        <a:ea typeface="Malgun Gothic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lgun Gothic"/>
        <a:ea typeface="Malgun Gothic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lgun Gothic"/>
        <a:ea typeface="Malgun Gothic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lgun Gothic"/>
        <a:ea typeface="Malgun Gothic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lgun Gothic"/>
        <a:ea typeface="Malgun Gothic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7FB667E1-E601-4AAF-B95C-B25720D70A60}" type="slidenum">
              <a:rPr lang="en-US" altLang="ko-KR"/>
              <a:pPr lvl="0">
                <a:defRPr/>
              </a:pPr>
              <a:t>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EC0B30D-C07A-425B-A90C-BA7BEB191079}" type="slidenum">
              <a:rPr lang="en-US" altLang="ko-KR"/>
              <a:pPr lvl="0"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4EC0B30D-C07A-425B-A90C-BA7BEB191079}" type="slidenum">
              <a:rPr lang="en-US" altLang="ko-KR"/>
              <a:pPr lvl="0">
                <a:defRPr/>
              </a:pPr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2022-10-05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575407AF-B087-4509-BB09-FC5C1A27DEC7}" type="slidenum">
              <a:rPr lang="en-US" altLang="ko-KR"/>
              <a:pPr rtl="0">
                <a:defRPr/>
              </a:pPr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5E485773-E831-40C3-B08E-FE9BDAA69383}" type="slidenum">
              <a:rPr lang="en-US" altLang="ko-KR"/>
              <a:pPr rtl="0">
                <a:defRPr/>
              </a:pPr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5E485773-E831-40C3-B08E-FE9BDAA69383}" type="slidenum">
              <a:rPr lang="en-US" altLang="ko-KR"/>
              <a:pPr rtl="0">
                <a:defRPr/>
              </a:pPr>
              <a:t>9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5E485773-E831-40C3-B08E-FE9BDAA69383}" type="slidenum">
              <a:rPr lang="en-US" altLang="ko-KR"/>
              <a:pPr rtl="0">
                <a:defRPr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5E485773-E831-40C3-B08E-FE9BDAA69383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5E485773-E831-40C3-B08E-FE9BDAA69383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16341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F80C06C3-6527-4AA0-B8E1-951DFCD77ABB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9E56C148-1D5F-4F2D-83F5-A92E45FD6125}" type="datetime1">
              <a:rPr lang="ko-KR" altLang="ko-KR"/>
              <a:pPr rtl="0">
                <a:defRPr/>
              </a:pPr>
              <a:t>2022-10-05</a:t>
            </a:fld>
            <a:endParaRPr 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푸른 언덕 뒤로 떠오르는 태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pitchFamily="50" charset="-127"/>
              <a:ea typeface="Malgun Gothic" panose="020B0503020000020004" pitchFamily="50" charset="-127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rtlCol="0"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/>
            </a:lvl6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4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008B0978-0AEB-4243-93AE-06274E8284EF}" type="datetime1">
              <a:rPr lang="ko-KR" altLang="en-US" smtClean="0"/>
              <a:pPr/>
              <a:t>2022-10-05</a:t>
            </a:fld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A8D9AD5-F248-4919-864A-CFD76CC027D6}" type="slidenum">
              <a:rPr lang="en-US" altLang="ko-KR" smtClean="0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1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8" name="직사각형 2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rtlCol="0" anchor="b">
            <a:normAutofit/>
          </a:bodyPr>
          <a:lstStyle>
            <a:lvl1pPr algn="ctr">
              <a:defRPr sz="5200" b="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rtlCol="0"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4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F0DC3C2-517D-4BEF-BFDE-0BB291420599}" type="datetime1">
              <a:rPr lang="ko-KR" altLang="en-US" smtClean="0"/>
              <a:pPr/>
              <a:t>2022-10-05</a:t>
            </a:fld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A8D9AD5-F248-4919-864A-CFD76CC027D6}" type="slidenum">
              <a:rPr lang="en-US" altLang="ko-KR" smtClean="0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대체 구역 머리글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rtlCol="0"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rtlCol="0"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ko-KR" altLang="en-US" dirty="0"/>
          </a:p>
        </p:txBody>
      </p:sp>
      <p:sp>
        <p:nvSpPr>
          <p:cNvPr id="4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50F10DB-D9FD-45E4-9A82-E1E55D895CB5}" type="datetime1">
              <a:rPr lang="ko-KR" altLang="en-US" smtClean="0"/>
              <a:t>2022-10-05</a:t>
            </a:fld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CA8D9AD5-F248-4919-864A-CFD76CC027D6}" type="slidenum">
              <a:rPr lang="en-US" altLang="ko-KR" smtClean="0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5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B9E711-5683-4E76-83A4-24BE2A998A3E}" type="datetime1">
              <a:rPr lang="ko-KR" altLang="en-US" smtClean="0"/>
              <a:t>2022-10-05</a:t>
            </a:fld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0ECE5F2-81AA-4605-B028-6FBA391056AF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altLang="ko-KR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8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7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580612-32B9-4FED-BB13-8456DC9BE611}" type="datetime1">
              <a:rPr lang="ko-KR" altLang="en-US" smtClean="0"/>
              <a:t>2022-10-05</a:t>
            </a:fld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ko-KR" altLang="en-US"/>
              <a:t>마스터 제목 스타일 편집</a:t>
            </a:r>
            <a:endParaRPr lang="en-US" altLang="ko-KR" dirty="0"/>
          </a:p>
        </p:txBody>
      </p:sp>
      <p:sp>
        <p:nvSpPr>
          <p:cNvPr id="4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126B95-F660-47FE-BB59-2575087C9E8A}" type="datetime1">
              <a:rPr lang="ko-KR" altLang="en-US" smtClean="0"/>
              <a:t>2022-10-05</a:t>
            </a:fld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ko-KR" altLang="en-US" dirty="0"/>
          </a:p>
        </p:txBody>
      </p:sp>
      <p:sp>
        <p:nvSpPr>
          <p:cNvPr id="2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5F692D9C-C68E-48DA-8EB5-2F3A4B57CAAD}" type="datetime1">
              <a:rPr lang="ko-KR" altLang="en-US" smtClean="0"/>
              <a:t>2022-10-05</a:t>
            </a:fld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CA8D9AD5-F248-4919-864A-CFD76CC027D6}" type="slidenum">
              <a:rPr lang="en-US" altLang="ko-KR" smtClean="0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rtlCol="0" anchor="b">
            <a:normAutofit/>
          </a:bodyPr>
          <a:lstStyle>
            <a:lvl1pPr rtl="0">
              <a:defRPr sz="3400" b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5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A3AE62-5253-4736-9556-5BE684C87929}" type="datetime1">
              <a:rPr lang="ko-KR" altLang="en-US" smtClean="0"/>
              <a:t>2022-10-05</a:t>
            </a:fld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대체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pitchFamily="50" charset="-127"/>
              <a:ea typeface="Malgun Gothic" panose="020B0503020000020004" pitchFamily="50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rtlCol="0" anchor="b">
            <a:normAutofit/>
          </a:bodyPr>
          <a:lstStyle>
            <a:lvl1pPr>
              <a:defRPr sz="3400" b="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 rtlCol="0">
            <a:normAutofit/>
          </a:bodyPr>
          <a:lstStyle>
            <a:lvl1pPr>
              <a:defRPr sz="20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800"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600"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A120AAF8-16B1-4324-A16D-9BB108C1DD21}" type="datetime1">
              <a:rPr lang="ko-KR" altLang="en-US" smtClean="0"/>
              <a:pPr/>
              <a:t>2022-10-05</a:t>
            </a:fld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A8D9AD5-F248-4919-864A-CFD76CC027D6}" type="slidenum">
              <a:rPr lang="en-US" altLang="ko-KR" smtClean="0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pitchFamily="50" charset="-127"/>
              <a:ea typeface="Malgun Gothic" panose="020B0503020000020004" pitchFamily="50" charset="-127"/>
              <a:cs typeface="+mn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rtlCol="0" anchor="b">
            <a:normAutofit/>
          </a:bodyPr>
          <a:lstStyle>
            <a:lvl1pPr>
              <a:defRPr sz="3400" b="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 descr="이미지를 추가할 수 있는 빈 개체 틀입니다. 개체 틀을 클릭하고 추가할 이미지를 선택하세요.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 rtlCol="0"/>
          <a:lstStyle>
            <a:lvl1pPr marL="0" indent="0" algn="ctr">
              <a:buNone/>
              <a:defRPr sz="3200">
                <a:solidFill>
                  <a:schemeClr val="tx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날짜 개체 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B335592-AEC0-4854-9EAA-65DF92AF692D}" type="datetime1">
              <a:rPr lang="ko-KR" altLang="en-US" smtClean="0"/>
              <a:pPr/>
              <a:t>2022-10-05</a:t>
            </a:fld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A8D9AD5-F248-4919-864A-CFD76CC027D6}" type="slidenum">
              <a:rPr lang="en-US" altLang="ko-KR" smtClean="0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93376C-E698-40C4-BC53-683374DFC974}" type="datetime1">
              <a:rPr lang="ko-KR" altLang="en-US" smtClean="0"/>
              <a:t>2022-10-05</a:t>
            </a:fld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4A08C9-B2DA-498C-BEB3-EF4C667345C0}" type="datetime1">
              <a:rPr lang="ko-KR" altLang="en-US" smtClean="0"/>
              <a:t>2022-10-05</a:t>
            </a:fld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n-US" altLang="ko-KR" smtClean="0"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25C722E3-E441-423D-997F-8129C85AE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762000"/>
            <a:ext cx="6095524" cy="4616159"/>
          </a:xfrm>
          <a:custGeom>
            <a:avLst/>
            <a:gdLst>
              <a:gd name="connsiteX0" fmla="*/ 0 w 6095524"/>
              <a:gd name="connsiteY0" fmla="*/ 0 h 4616159"/>
              <a:gd name="connsiteX1" fmla="*/ 6095524 w 6095524"/>
              <a:gd name="connsiteY1" fmla="*/ 0 h 4616159"/>
              <a:gd name="connsiteX2" fmla="*/ 6095524 w 6095524"/>
              <a:gd name="connsiteY2" fmla="*/ 3296937 h 4616159"/>
              <a:gd name="connsiteX3" fmla="*/ 6081792 w 6095524"/>
              <a:gd name="connsiteY3" fmla="*/ 3305388 h 4616159"/>
              <a:gd name="connsiteX4" fmla="*/ 6039258 w 6095524"/>
              <a:gd name="connsiteY4" fmla="*/ 3329967 h 4616159"/>
              <a:gd name="connsiteX5" fmla="*/ 6017942 w 6095524"/>
              <a:gd name="connsiteY5" fmla="*/ 3363285 h 4616159"/>
              <a:gd name="connsiteX6" fmla="*/ 5968302 w 6095524"/>
              <a:gd name="connsiteY6" fmla="*/ 3422719 h 4616159"/>
              <a:gd name="connsiteX7" fmla="*/ 5947467 w 6095524"/>
              <a:gd name="connsiteY7" fmla="*/ 3445378 h 4616159"/>
              <a:gd name="connsiteX8" fmla="*/ 5935657 w 6095524"/>
              <a:gd name="connsiteY8" fmla="*/ 3453828 h 4616159"/>
              <a:gd name="connsiteX9" fmla="*/ 5908676 w 6095524"/>
              <a:gd name="connsiteY9" fmla="*/ 3481672 h 4616159"/>
              <a:gd name="connsiteX10" fmla="*/ 5895618 w 6095524"/>
              <a:gd name="connsiteY10" fmla="*/ 3497898 h 4616159"/>
              <a:gd name="connsiteX11" fmla="*/ 5853084 w 6095524"/>
              <a:gd name="connsiteY11" fmla="*/ 3552627 h 4616159"/>
              <a:gd name="connsiteX12" fmla="*/ 5837528 w 6095524"/>
              <a:gd name="connsiteY12" fmla="*/ 3567510 h 4616159"/>
              <a:gd name="connsiteX13" fmla="*/ 5811221 w 6095524"/>
              <a:gd name="connsiteY13" fmla="*/ 3587576 h 4616159"/>
              <a:gd name="connsiteX14" fmla="*/ 5795763 w 6095524"/>
              <a:gd name="connsiteY14" fmla="*/ 3595738 h 4616159"/>
              <a:gd name="connsiteX15" fmla="*/ 5768494 w 6095524"/>
              <a:gd name="connsiteY15" fmla="*/ 3624638 h 4616159"/>
              <a:gd name="connsiteX16" fmla="*/ 5725000 w 6095524"/>
              <a:gd name="connsiteY16" fmla="*/ 3694153 h 4616159"/>
              <a:gd name="connsiteX17" fmla="*/ 5676896 w 6095524"/>
              <a:gd name="connsiteY17" fmla="*/ 3731023 h 4616159"/>
              <a:gd name="connsiteX18" fmla="*/ 5660477 w 6095524"/>
              <a:gd name="connsiteY18" fmla="*/ 3756755 h 4616159"/>
              <a:gd name="connsiteX19" fmla="*/ 5629944 w 6095524"/>
              <a:gd name="connsiteY19" fmla="*/ 3787288 h 4616159"/>
              <a:gd name="connsiteX20" fmla="*/ 5590194 w 6095524"/>
              <a:gd name="connsiteY20" fmla="*/ 3809084 h 4616159"/>
              <a:gd name="connsiteX21" fmla="*/ 5551404 w 6095524"/>
              <a:gd name="connsiteY21" fmla="*/ 3825886 h 4616159"/>
              <a:gd name="connsiteX22" fmla="*/ 5527016 w 6095524"/>
              <a:gd name="connsiteY22" fmla="*/ 3837600 h 4616159"/>
              <a:gd name="connsiteX23" fmla="*/ 5483904 w 6095524"/>
              <a:gd name="connsiteY23" fmla="*/ 3848354 h 4616159"/>
              <a:gd name="connsiteX24" fmla="*/ 5447996 w 6095524"/>
              <a:gd name="connsiteY24" fmla="*/ 3852194 h 4616159"/>
              <a:gd name="connsiteX25" fmla="*/ 5406230 w 6095524"/>
              <a:gd name="connsiteY25" fmla="*/ 3857187 h 4616159"/>
              <a:gd name="connsiteX26" fmla="*/ 5350732 w 6095524"/>
              <a:gd name="connsiteY26" fmla="*/ 3874661 h 4616159"/>
              <a:gd name="connsiteX27" fmla="*/ 5294564 w 6095524"/>
              <a:gd name="connsiteY27" fmla="*/ 3913836 h 4616159"/>
              <a:gd name="connsiteX28" fmla="*/ 5274688 w 6095524"/>
              <a:gd name="connsiteY28" fmla="*/ 3918444 h 4616159"/>
              <a:gd name="connsiteX29" fmla="*/ 5214200 w 6095524"/>
              <a:gd name="connsiteY29" fmla="*/ 3906443 h 4616159"/>
              <a:gd name="connsiteX30" fmla="*/ 5125577 w 6095524"/>
              <a:gd name="connsiteY30" fmla="*/ 3894153 h 4616159"/>
              <a:gd name="connsiteX31" fmla="*/ 5103206 w 6095524"/>
              <a:gd name="connsiteY31" fmla="*/ 3906347 h 4616159"/>
              <a:gd name="connsiteX32" fmla="*/ 5067104 w 6095524"/>
              <a:gd name="connsiteY32" fmla="*/ 3929582 h 4616159"/>
              <a:gd name="connsiteX33" fmla="*/ 5047036 w 6095524"/>
              <a:gd name="connsiteY33" fmla="*/ 3971541 h 4616159"/>
              <a:gd name="connsiteX34" fmla="*/ 5033978 w 6095524"/>
              <a:gd name="connsiteY34" fmla="*/ 4018877 h 4616159"/>
              <a:gd name="connsiteX35" fmla="*/ 5020921 w 6095524"/>
              <a:gd name="connsiteY35" fmla="*/ 4038655 h 4616159"/>
              <a:gd name="connsiteX36" fmla="*/ 5006038 w 6095524"/>
              <a:gd name="connsiteY36" fmla="*/ 4051713 h 4616159"/>
              <a:gd name="connsiteX37" fmla="*/ 4985588 w 6095524"/>
              <a:gd name="connsiteY37" fmla="*/ 4073221 h 4616159"/>
              <a:gd name="connsiteX38" fmla="*/ 4968112 w 6095524"/>
              <a:gd name="connsiteY38" fmla="*/ 4120364 h 4616159"/>
              <a:gd name="connsiteX39" fmla="*/ 4949196 w 6095524"/>
              <a:gd name="connsiteY39" fmla="*/ 4137071 h 4616159"/>
              <a:gd name="connsiteX40" fmla="*/ 4933738 w 6095524"/>
              <a:gd name="connsiteY40" fmla="*/ 4143601 h 4616159"/>
              <a:gd name="connsiteX41" fmla="*/ 4869600 w 6095524"/>
              <a:gd name="connsiteY41" fmla="*/ 4170004 h 4616159"/>
              <a:gd name="connsiteX42" fmla="*/ 4861536 w 6095524"/>
              <a:gd name="connsiteY42" fmla="*/ 4170772 h 4616159"/>
              <a:gd name="connsiteX43" fmla="*/ 4768977 w 6095524"/>
              <a:gd name="connsiteY43" fmla="*/ 4193720 h 4616159"/>
              <a:gd name="connsiteX44" fmla="*/ 4743532 w 6095524"/>
              <a:gd name="connsiteY44" fmla="*/ 4199193 h 4616159"/>
              <a:gd name="connsiteX45" fmla="*/ 4677378 w 6095524"/>
              <a:gd name="connsiteY45" fmla="*/ 4215611 h 4616159"/>
              <a:gd name="connsiteX46" fmla="*/ 4642908 w 6095524"/>
              <a:gd name="connsiteY46" fmla="*/ 4258626 h 4616159"/>
              <a:gd name="connsiteX47" fmla="*/ 4619192 w 6095524"/>
              <a:gd name="connsiteY47" fmla="*/ 4284647 h 4616159"/>
              <a:gd name="connsiteX48" fmla="*/ 4588468 w 6095524"/>
              <a:gd name="connsiteY48" fmla="*/ 4301450 h 4616159"/>
              <a:gd name="connsiteX49" fmla="*/ 4570898 w 6095524"/>
              <a:gd name="connsiteY49" fmla="*/ 4307690 h 4616159"/>
              <a:gd name="connsiteX50" fmla="*/ 4523946 w 6095524"/>
              <a:gd name="connsiteY50" fmla="*/ 4304522 h 4616159"/>
              <a:gd name="connsiteX51" fmla="*/ 4502535 w 6095524"/>
              <a:gd name="connsiteY51" fmla="*/ 4292424 h 4616159"/>
              <a:gd name="connsiteX52" fmla="*/ 4483140 w 6095524"/>
              <a:gd name="connsiteY52" fmla="*/ 4288967 h 4616159"/>
              <a:gd name="connsiteX53" fmla="*/ 4430812 w 6095524"/>
              <a:gd name="connsiteY53" fmla="*/ 4325837 h 4616159"/>
              <a:gd name="connsiteX54" fmla="*/ 4425050 w 6095524"/>
              <a:gd name="connsiteY54" fmla="*/ 4336783 h 4616159"/>
              <a:gd name="connsiteX55" fmla="*/ 4404984 w 6095524"/>
              <a:gd name="connsiteY55" fmla="*/ 4390647 h 4616159"/>
              <a:gd name="connsiteX56" fmla="*/ 4391157 w 6095524"/>
              <a:gd name="connsiteY56" fmla="*/ 4406298 h 4616159"/>
              <a:gd name="connsiteX57" fmla="*/ 4385396 w 6095524"/>
              <a:gd name="connsiteY57" fmla="*/ 4409946 h 4616159"/>
              <a:gd name="connsiteX58" fmla="*/ 4344206 w 6095524"/>
              <a:gd name="connsiteY58" fmla="*/ 4433758 h 4616159"/>
              <a:gd name="connsiteX59" fmla="*/ 4305128 w 6095524"/>
              <a:gd name="connsiteY59" fmla="*/ 4447584 h 4616159"/>
              <a:gd name="connsiteX60" fmla="*/ 4247710 w 6095524"/>
              <a:gd name="connsiteY60" fmla="*/ 4463042 h 4616159"/>
              <a:gd name="connsiteX61" fmla="*/ 4222170 w 6095524"/>
              <a:gd name="connsiteY61" fmla="*/ 4479077 h 4616159"/>
              <a:gd name="connsiteX62" fmla="*/ 4175604 w 6095524"/>
              <a:gd name="connsiteY62" fmla="*/ 4495400 h 4616159"/>
              <a:gd name="connsiteX63" fmla="*/ 4156304 w 6095524"/>
              <a:gd name="connsiteY63" fmla="*/ 4499721 h 4616159"/>
              <a:gd name="connsiteX64" fmla="*/ 4139598 w 6095524"/>
              <a:gd name="connsiteY64" fmla="*/ 4507402 h 4616159"/>
              <a:gd name="connsiteX65" fmla="*/ 4121738 w 6095524"/>
              <a:gd name="connsiteY65" fmla="*/ 4519403 h 4616159"/>
              <a:gd name="connsiteX66" fmla="*/ 4074978 w 6095524"/>
              <a:gd name="connsiteY66" fmla="*/ 4548496 h 4616159"/>
              <a:gd name="connsiteX67" fmla="*/ 4004696 w 6095524"/>
              <a:gd name="connsiteY67" fmla="*/ 4543408 h 4616159"/>
              <a:gd name="connsiteX68" fmla="*/ 3964370 w 6095524"/>
              <a:gd name="connsiteY68" fmla="*/ 4543792 h 4616159"/>
              <a:gd name="connsiteX69" fmla="*/ 3927116 w 6095524"/>
              <a:gd name="connsiteY69" fmla="*/ 4538991 h 4616159"/>
              <a:gd name="connsiteX70" fmla="*/ 3915018 w 6095524"/>
              <a:gd name="connsiteY70" fmla="*/ 4527661 h 4616159"/>
              <a:gd name="connsiteX71" fmla="*/ 3864225 w 6095524"/>
              <a:gd name="connsiteY71" fmla="*/ 4558098 h 4616159"/>
              <a:gd name="connsiteX72" fmla="*/ 3846655 w 6095524"/>
              <a:gd name="connsiteY72" fmla="*/ 4584310 h 4616159"/>
              <a:gd name="connsiteX73" fmla="*/ 3812665 w 6095524"/>
              <a:gd name="connsiteY73" fmla="*/ 4611578 h 4616159"/>
              <a:gd name="connsiteX74" fmla="*/ 3745743 w 6095524"/>
              <a:gd name="connsiteY74" fmla="*/ 4602840 h 4616159"/>
              <a:gd name="connsiteX75" fmla="*/ 3708873 w 6095524"/>
              <a:gd name="connsiteY75" fmla="*/ 4583350 h 4616159"/>
              <a:gd name="connsiteX76" fmla="*/ 3685254 w 6095524"/>
              <a:gd name="connsiteY76" fmla="*/ 4582389 h 4616159"/>
              <a:gd name="connsiteX77" fmla="*/ 3643775 w 6095524"/>
              <a:gd name="connsiteY77" fmla="*/ 4610714 h 4616159"/>
              <a:gd name="connsiteX78" fmla="*/ 3627068 w 6095524"/>
              <a:gd name="connsiteY78" fmla="*/ 4613978 h 4616159"/>
              <a:gd name="connsiteX79" fmla="*/ 3598168 w 6095524"/>
              <a:gd name="connsiteY79" fmla="*/ 4615803 h 4616159"/>
              <a:gd name="connsiteX80" fmla="*/ 3571860 w 6095524"/>
              <a:gd name="connsiteY80" fmla="*/ 4606778 h 4616159"/>
              <a:gd name="connsiteX81" fmla="*/ 3509930 w 6095524"/>
              <a:gd name="connsiteY81" fmla="*/ 4562227 h 4616159"/>
              <a:gd name="connsiteX82" fmla="*/ 3499656 w 6095524"/>
              <a:gd name="connsiteY82" fmla="*/ 4557810 h 4616159"/>
              <a:gd name="connsiteX83" fmla="*/ 3481509 w 6095524"/>
              <a:gd name="connsiteY83" fmla="*/ 4554833 h 4616159"/>
              <a:gd name="connsiteX84" fmla="*/ 3410074 w 6095524"/>
              <a:gd name="connsiteY84" fmla="*/ 4518924 h 4616159"/>
              <a:gd name="connsiteX85" fmla="*/ 3394423 w 6095524"/>
              <a:gd name="connsiteY85" fmla="*/ 4519212 h 4616159"/>
              <a:gd name="connsiteX86" fmla="*/ 3368691 w 6095524"/>
              <a:gd name="connsiteY86" fmla="*/ 4522284 h 4616159"/>
              <a:gd name="connsiteX87" fmla="*/ 3340943 w 6095524"/>
              <a:gd name="connsiteY87" fmla="*/ 4516427 h 4616159"/>
              <a:gd name="connsiteX88" fmla="*/ 3320683 w 6095524"/>
              <a:gd name="connsiteY88" fmla="*/ 4512299 h 4616159"/>
              <a:gd name="connsiteX89" fmla="*/ 3263939 w 6095524"/>
              <a:gd name="connsiteY89" fmla="*/ 4524396 h 4616159"/>
              <a:gd name="connsiteX90" fmla="*/ 3216700 w 6095524"/>
              <a:gd name="connsiteY90" fmla="*/ 4536302 h 4616159"/>
              <a:gd name="connsiteX91" fmla="*/ 3210171 w 6095524"/>
              <a:gd name="connsiteY91" fmla="*/ 4534670 h 4616159"/>
              <a:gd name="connsiteX92" fmla="*/ 3147376 w 6095524"/>
              <a:gd name="connsiteY92" fmla="*/ 4524876 h 4616159"/>
              <a:gd name="connsiteX93" fmla="*/ 3119916 w 6095524"/>
              <a:gd name="connsiteY93" fmla="*/ 4511531 h 4616159"/>
              <a:gd name="connsiteX94" fmla="*/ 3082183 w 6095524"/>
              <a:gd name="connsiteY94" fmla="*/ 4499721 h 4616159"/>
              <a:gd name="connsiteX95" fmla="*/ 3040223 w 6095524"/>
              <a:gd name="connsiteY95" fmla="*/ 4485606 h 4616159"/>
              <a:gd name="connsiteX96" fmla="*/ 3009403 w 6095524"/>
              <a:gd name="connsiteY96" fmla="*/ 4478789 h 4616159"/>
              <a:gd name="connsiteX97" fmla="*/ 2963988 w 6095524"/>
              <a:gd name="connsiteY97" fmla="*/ 4483782 h 4616159"/>
              <a:gd name="connsiteX98" fmla="*/ 2954674 w 6095524"/>
              <a:gd name="connsiteY98" fmla="*/ 4487815 h 4616159"/>
              <a:gd name="connsiteX99" fmla="*/ 2865380 w 6095524"/>
              <a:gd name="connsiteY99" fmla="*/ 4518060 h 4616159"/>
              <a:gd name="connsiteX100" fmla="*/ 2805851 w 6095524"/>
              <a:gd name="connsiteY100" fmla="*/ 4518444 h 4616159"/>
              <a:gd name="connsiteX101" fmla="*/ 2786071 w 6095524"/>
              <a:gd name="connsiteY101" fmla="*/ 4513931 h 4616159"/>
              <a:gd name="connsiteX102" fmla="*/ 2749969 w 6095524"/>
              <a:gd name="connsiteY102" fmla="*/ 4493864 h 4616159"/>
              <a:gd name="connsiteX103" fmla="*/ 2734031 w 6095524"/>
              <a:gd name="connsiteY103" fmla="*/ 4490983 h 4616159"/>
              <a:gd name="connsiteX104" fmla="*/ 2705803 w 6095524"/>
              <a:gd name="connsiteY104" fmla="*/ 4489063 h 4616159"/>
              <a:gd name="connsiteX105" fmla="*/ 2644545 w 6095524"/>
              <a:gd name="connsiteY105" fmla="*/ 4490983 h 4616159"/>
              <a:gd name="connsiteX106" fmla="*/ 2564661 w 6095524"/>
              <a:gd name="connsiteY106" fmla="*/ 4482822 h 4616159"/>
              <a:gd name="connsiteX107" fmla="*/ 2532976 w 6095524"/>
              <a:gd name="connsiteY107" fmla="*/ 4485318 h 4616159"/>
              <a:gd name="connsiteX108" fmla="*/ 2498795 w 6095524"/>
              <a:gd name="connsiteY108" fmla="*/ 4489639 h 4616159"/>
              <a:gd name="connsiteX109" fmla="*/ 2488808 w 6095524"/>
              <a:gd name="connsiteY109" fmla="*/ 4489447 h 4616159"/>
              <a:gd name="connsiteX110" fmla="*/ 2436289 w 6095524"/>
              <a:gd name="connsiteY110" fmla="*/ 4479270 h 4616159"/>
              <a:gd name="connsiteX111" fmla="*/ 2424286 w 6095524"/>
              <a:gd name="connsiteY111" fmla="*/ 4472452 h 4616159"/>
              <a:gd name="connsiteX112" fmla="*/ 2392985 w 6095524"/>
              <a:gd name="connsiteY112" fmla="*/ 4475236 h 4616159"/>
              <a:gd name="connsiteX113" fmla="*/ 2365142 w 6095524"/>
              <a:gd name="connsiteY113" fmla="*/ 4486374 h 4616159"/>
              <a:gd name="connsiteX114" fmla="*/ 2205468 w 6095524"/>
              <a:gd name="connsiteY114" fmla="*/ 4510379 h 4616159"/>
              <a:gd name="connsiteX115" fmla="*/ 2109453 w 6095524"/>
              <a:gd name="connsiteY115" fmla="*/ 4510763 h 4616159"/>
              <a:gd name="connsiteX116" fmla="*/ 2042242 w 6095524"/>
              <a:gd name="connsiteY116" fmla="*/ 4521324 h 4616159"/>
              <a:gd name="connsiteX117" fmla="*/ 2031105 w 6095524"/>
              <a:gd name="connsiteY117" fmla="*/ 4532462 h 4616159"/>
              <a:gd name="connsiteX118" fmla="*/ 1990106 w 6095524"/>
              <a:gd name="connsiteY118" fmla="*/ 4544272 h 4616159"/>
              <a:gd name="connsiteX119" fmla="*/ 1951123 w 6095524"/>
              <a:gd name="connsiteY119" fmla="*/ 4519883 h 4616159"/>
              <a:gd name="connsiteX120" fmla="*/ 1902252 w 6095524"/>
              <a:gd name="connsiteY120" fmla="*/ 4483013 h 4616159"/>
              <a:gd name="connsiteX121" fmla="*/ 1875656 w 6095524"/>
              <a:gd name="connsiteY121" fmla="*/ 4482726 h 4616159"/>
              <a:gd name="connsiteX122" fmla="*/ 1820831 w 6095524"/>
              <a:gd name="connsiteY122" fmla="*/ 4475525 h 4616159"/>
              <a:gd name="connsiteX123" fmla="*/ 1782809 w 6095524"/>
              <a:gd name="connsiteY123" fmla="*/ 4463235 h 4616159"/>
              <a:gd name="connsiteX124" fmla="*/ 1729521 w 6095524"/>
              <a:gd name="connsiteY124" fmla="*/ 4448641 h 4616159"/>
              <a:gd name="connsiteX125" fmla="*/ 1709646 w 6095524"/>
              <a:gd name="connsiteY125" fmla="*/ 4440959 h 4616159"/>
              <a:gd name="connsiteX126" fmla="*/ 1662118 w 6095524"/>
              <a:gd name="connsiteY126" fmla="*/ 4429533 h 4616159"/>
              <a:gd name="connsiteX127" fmla="*/ 1622751 w 6095524"/>
              <a:gd name="connsiteY127" fmla="*/ 4422045 h 4616159"/>
              <a:gd name="connsiteX128" fmla="*/ 1590971 w 6095524"/>
              <a:gd name="connsiteY128" fmla="*/ 4398617 h 4616159"/>
              <a:gd name="connsiteX129" fmla="*/ 1580793 w 6095524"/>
              <a:gd name="connsiteY129" fmla="*/ 4386518 h 4616159"/>
              <a:gd name="connsiteX130" fmla="*/ 1572344 w 6095524"/>
              <a:gd name="connsiteY130" fmla="*/ 4378741 h 4616159"/>
              <a:gd name="connsiteX131" fmla="*/ 1534898 w 6095524"/>
              <a:gd name="connsiteY131" fmla="*/ 4333134 h 4616159"/>
              <a:gd name="connsiteX132" fmla="*/ 1530674 w 6095524"/>
              <a:gd name="connsiteY132" fmla="*/ 4329293 h 4616159"/>
              <a:gd name="connsiteX133" fmla="*/ 1479978 w 6095524"/>
              <a:gd name="connsiteY133" fmla="*/ 4308266 h 4616159"/>
              <a:gd name="connsiteX134" fmla="*/ 1462118 w 6095524"/>
              <a:gd name="connsiteY134" fmla="*/ 4296841 h 4616159"/>
              <a:gd name="connsiteX135" fmla="*/ 1425441 w 6095524"/>
              <a:gd name="connsiteY135" fmla="*/ 4268324 h 4616159"/>
              <a:gd name="connsiteX136" fmla="*/ 1410942 w 6095524"/>
              <a:gd name="connsiteY136" fmla="*/ 4267364 h 4616159"/>
              <a:gd name="connsiteX137" fmla="*/ 1357558 w 6095524"/>
              <a:gd name="connsiteY137" fmla="*/ 4284454 h 4616159"/>
              <a:gd name="connsiteX138" fmla="*/ 1330481 w 6095524"/>
              <a:gd name="connsiteY138" fmla="*/ 4303754 h 4616159"/>
              <a:gd name="connsiteX139" fmla="*/ 1321072 w 6095524"/>
              <a:gd name="connsiteY139" fmla="*/ 4311435 h 4616159"/>
              <a:gd name="connsiteX140" fmla="*/ 1254630 w 6095524"/>
              <a:gd name="connsiteY140" fmla="*/ 4303177 h 4616159"/>
              <a:gd name="connsiteX141" fmla="*/ 1236099 w 6095524"/>
              <a:gd name="connsiteY141" fmla="*/ 4301353 h 4616159"/>
              <a:gd name="connsiteX142" fmla="*/ 1172536 w 6095524"/>
              <a:gd name="connsiteY142" fmla="*/ 4292135 h 4616159"/>
              <a:gd name="connsiteX143" fmla="*/ 1159383 w 6095524"/>
              <a:gd name="connsiteY143" fmla="*/ 4294344 h 4616159"/>
              <a:gd name="connsiteX144" fmla="*/ 1073737 w 6095524"/>
              <a:gd name="connsiteY144" fmla="*/ 4296168 h 4616159"/>
              <a:gd name="connsiteX145" fmla="*/ 1067784 w 6095524"/>
              <a:gd name="connsiteY145" fmla="*/ 4290887 h 4616159"/>
              <a:gd name="connsiteX146" fmla="*/ 1037059 w 6095524"/>
              <a:gd name="connsiteY146" fmla="*/ 4275237 h 4616159"/>
              <a:gd name="connsiteX147" fmla="*/ 996061 w 6095524"/>
              <a:gd name="connsiteY147" fmla="*/ 4271205 h 4616159"/>
              <a:gd name="connsiteX148" fmla="*/ 988571 w 6095524"/>
              <a:gd name="connsiteY148" fmla="*/ 4272645 h 4616159"/>
              <a:gd name="connsiteX149" fmla="*/ 960919 w 6095524"/>
              <a:gd name="connsiteY149" fmla="*/ 4282342 h 4616159"/>
              <a:gd name="connsiteX150" fmla="*/ 898797 w 6095524"/>
              <a:gd name="connsiteY150" fmla="*/ 4291367 h 4616159"/>
              <a:gd name="connsiteX151" fmla="*/ 886700 w 6095524"/>
              <a:gd name="connsiteY151" fmla="*/ 4294632 h 4616159"/>
              <a:gd name="connsiteX152" fmla="*/ 864904 w 6095524"/>
              <a:gd name="connsiteY152" fmla="*/ 4299721 h 4616159"/>
              <a:gd name="connsiteX153" fmla="*/ 805854 w 6095524"/>
              <a:gd name="connsiteY153" fmla="*/ 4303082 h 4616159"/>
              <a:gd name="connsiteX154" fmla="*/ 777242 w 6095524"/>
              <a:gd name="connsiteY154" fmla="*/ 4298089 h 4616159"/>
              <a:gd name="connsiteX155" fmla="*/ 764472 w 6095524"/>
              <a:gd name="connsiteY155" fmla="*/ 4298377 h 4616159"/>
              <a:gd name="connsiteX156" fmla="*/ 721842 w 6095524"/>
              <a:gd name="connsiteY156" fmla="*/ 4311147 h 4616159"/>
              <a:gd name="connsiteX157" fmla="*/ 617280 w 6095524"/>
              <a:gd name="connsiteY157" fmla="*/ 4302986 h 4616159"/>
              <a:gd name="connsiteX158" fmla="*/ 584251 w 6095524"/>
              <a:gd name="connsiteY158" fmla="*/ 4296073 h 4616159"/>
              <a:gd name="connsiteX159" fmla="*/ 566681 w 6095524"/>
              <a:gd name="connsiteY159" fmla="*/ 4295112 h 4616159"/>
              <a:gd name="connsiteX160" fmla="*/ 542101 w 6095524"/>
              <a:gd name="connsiteY160" fmla="*/ 4304809 h 4616159"/>
              <a:gd name="connsiteX161" fmla="*/ 497262 w 6095524"/>
              <a:gd name="connsiteY161" fmla="*/ 4306634 h 4616159"/>
              <a:gd name="connsiteX162" fmla="*/ 433988 w 6095524"/>
              <a:gd name="connsiteY162" fmla="*/ 4305193 h 4616159"/>
              <a:gd name="connsiteX163" fmla="*/ 382619 w 6095524"/>
              <a:gd name="connsiteY163" fmla="*/ 4319499 h 4616159"/>
              <a:gd name="connsiteX164" fmla="*/ 364761 w 6095524"/>
              <a:gd name="connsiteY164" fmla="*/ 4337647 h 4616159"/>
              <a:gd name="connsiteX165" fmla="*/ 326355 w 6095524"/>
              <a:gd name="connsiteY165" fmla="*/ 4341295 h 4616159"/>
              <a:gd name="connsiteX166" fmla="*/ 278539 w 6095524"/>
              <a:gd name="connsiteY166" fmla="*/ 4315083 h 4616159"/>
              <a:gd name="connsiteX167" fmla="*/ 273066 w 6095524"/>
              <a:gd name="connsiteY167" fmla="*/ 4315947 h 4616159"/>
              <a:gd name="connsiteX168" fmla="*/ 189053 w 6095524"/>
              <a:gd name="connsiteY168" fmla="*/ 4328814 h 4616159"/>
              <a:gd name="connsiteX169" fmla="*/ 137877 w 6095524"/>
              <a:gd name="connsiteY169" fmla="*/ 4340047 h 4616159"/>
              <a:gd name="connsiteX170" fmla="*/ 133077 w 6095524"/>
              <a:gd name="connsiteY170" fmla="*/ 4344752 h 4616159"/>
              <a:gd name="connsiteX171" fmla="*/ 85356 w 6095524"/>
              <a:gd name="connsiteY171" fmla="*/ 4356082 h 4616159"/>
              <a:gd name="connsiteX172" fmla="*/ 45030 w 6095524"/>
              <a:gd name="connsiteY172" fmla="*/ 4346096 h 4616159"/>
              <a:gd name="connsiteX173" fmla="*/ 17282 w 6095524"/>
              <a:gd name="connsiteY173" fmla="*/ 4339951 h 4616159"/>
              <a:gd name="connsiteX174" fmla="*/ 0 w 6095524"/>
              <a:gd name="connsiteY174" fmla="*/ 4338332 h 461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095524" h="4616159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81792" y="3305388"/>
                </a:lnTo>
                <a:cubicBezTo>
                  <a:pt x="6067486" y="3313549"/>
                  <a:pt x="6051452" y="3319502"/>
                  <a:pt x="6039258" y="3329967"/>
                </a:cubicBezTo>
                <a:cubicBezTo>
                  <a:pt x="6029656" y="3338225"/>
                  <a:pt x="6023414" y="3351283"/>
                  <a:pt x="6017942" y="3363285"/>
                </a:cubicBezTo>
                <a:cubicBezTo>
                  <a:pt x="6006708" y="3387865"/>
                  <a:pt x="5987600" y="3405148"/>
                  <a:pt x="5968302" y="3422719"/>
                </a:cubicBezTo>
                <a:cubicBezTo>
                  <a:pt x="5960716" y="3429535"/>
                  <a:pt x="5954668" y="3438081"/>
                  <a:pt x="5947467" y="3445378"/>
                </a:cubicBezTo>
                <a:cubicBezTo>
                  <a:pt x="5944106" y="3448738"/>
                  <a:pt x="5940073" y="3452291"/>
                  <a:pt x="5935657" y="3453828"/>
                </a:cubicBezTo>
                <a:cubicBezTo>
                  <a:pt x="5921830" y="3458819"/>
                  <a:pt x="5913958" y="3468421"/>
                  <a:pt x="5908676" y="3481672"/>
                </a:cubicBezTo>
                <a:cubicBezTo>
                  <a:pt x="5906180" y="3487816"/>
                  <a:pt x="5900707" y="3493193"/>
                  <a:pt x="5895618" y="3497898"/>
                </a:cubicBezTo>
                <a:cubicBezTo>
                  <a:pt x="5878239" y="3513741"/>
                  <a:pt x="5859804" y="3528143"/>
                  <a:pt x="5853084" y="3552627"/>
                </a:cubicBezTo>
                <a:cubicBezTo>
                  <a:pt x="5851452" y="3558676"/>
                  <a:pt x="5843770" y="3564533"/>
                  <a:pt x="5837528" y="3567510"/>
                </a:cubicBezTo>
                <a:cubicBezTo>
                  <a:pt x="5827159" y="3572502"/>
                  <a:pt x="5816406" y="3574998"/>
                  <a:pt x="5811221" y="3587576"/>
                </a:cubicBezTo>
                <a:cubicBezTo>
                  <a:pt x="5809494" y="3591801"/>
                  <a:pt x="5801427" y="3594394"/>
                  <a:pt x="5795763" y="3595738"/>
                </a:cubicBezTo>
                <a:cubicBezTo>
                  <a:pt x="5778768" y="3599866"/>
                  <a:pt x="5769550" y="3607259"/>
                  <a:pt x="5768494" y="3624638"/>
                </a:cubicBezTo>
                <a:cubicBezTo>
                  <a:pt x="5766574" y="3656131"/>
                  <a:pt x="5746603" y="3675718"/>
                  <a:pt x="5725000" y="3694153"/>
                </a:cubicBezTo>
                <a:cubicBezTo>
                  <a:pt x="5709636" y="3707307"/>
                  <a:pt x="5691971" y="3717677"/>
                  <a:pt x="5676896" y="3731023"/>
                </a:cubicBezTo>
                <a:cubicBezTo>
                  <a:pt x="5669598" y="3737552"/>
                  <a:pt x="5664318" y="3747441"/>
                  <a:pt x="5660477" y="3756755"/>
                </a:cubicBezTo>
                <a:cubicBezTo>
                  <a:pt x="5654428" y="3771542"/>
                  <a:pt x="5644827" y="3781047"/>
                  <a:pt x="5629944" y="3787288"/>
                </a:cubicBezTo>
                <a:cubicBezTo>
                  <a:pt x="5616118" y="3793049"/>
                  <a:pt x="5603732" y="3802362"/>
                  <a:pt x="5590194" y="3809084"/>
                </a:cubicBezTo>
                <a:cubicBezTo>
                  <a:pt x="5577616" y="3815420"/>
                  <a:pt x="5564270" y="3820221"/>
                  <a:pt x="5551404" y="3825886"/>
                </a:cubicBezTo>
                <a:cubicBezTo>
                  <a:pt x="5543051" y="3829535"/>
                  <a:pt x="5534025" y="3832319"/>
                  <a:pt x="5527016" y="3837600"/>
                </a:cubicBezTo>
                <a:cubicBezTo>
                  <a:pt x="5513862" y="3847490"/>
                  <a:pt x="5500324" y="3850274"/>
                  <a:pt x="5483904" y="3848354"/>
                </a:cubicBezTo>
                <a:cubicBezTo>
                  <a:pt x="5472192" y="3847009"/>
                  <a:pt x="5459518" y="3849122"/>
                  <a:pt x="5447996" y="3852194"/>
                </a:cubicBezTo>
                <a:cubicBezTo>
                  <a:pt x="5434170" y="3855842"/>
                  <a:pt x="5420920" y="3858243"/>
                  <a:pt x="5406230" y="3857187"/>
                </a:cubicBezTo>
                <a:cubicBezTo>
                  <a:pt x="5386066" y="3855747"/>
                  <a:pt x="5367344" y="3861316"/>
                  <a:pt x="5350732" y="3874661"/>
                </a:cubicBezTo>
                <a:cubicBezTo>
                  <a:pt x="5332874" y="3888872"/>
                  <a:pt x="5313767" y="3901546"/>
                  <a:pt x="5294564" y="3913836"/>
                </a:cubicBezTo>
                <a:cubicBezTo>
                  <a:pt x="5289091" y="3917389"/>
                  <a:pt x="5281026" y="3919308"/>
                  <a:pt x="5274688" y="3918444"/>
                </a:cubicBezTo>
                <a:cubicBezTo>
                  <a:pt x="5254333" y="3915564"/>
                  <a:pt x="5233210" y="3913644"/>
                  <a:pt x="5214200" y="3906443"/>
                </a:cubicBezTo>
                <a:cubicBezTo>
                  <a:pt x="5185106" y="3895401"/>
                  <a:pt x="5156206" y="3888584"/>
                  <a:pt x="5125577" y="3894153"/>
                </a:cubicBezTo>
                <a:cubicBezTo>
                  <a:pt x="5117512" y="3895593"/>
                  <a:pt x="5109158" y="3900586"/>
                  <a:pt x="5103206" y="3906347"/>
                </a:cubicBezTo>
                <a:cubicBezTo>
                  <a:pt x="5092548" y="3916621"/>
                  <a:pt x="5082178" y="3925837"/>
                  <a:pt x="5067104" y="3929582"/>
                </a:cubicBezTo>
                <a:cubicBezTo>
                  <a:pt x="5053470" y="3932943"/>
                  <a:pt x="5043100" y="3955027"/>
                  <a:pt x="5047036" y="3971541"/>
                </a:cubicBezTo>
                <a:cubicBezTo>
                  <a:pt x="5051454" y="3990168"/>
                  <a:pt x="5047324" y="4005242"/>
                  <a:pt x="5033978" y="4018877"/>
                </a:cubicBezTo>
                <a:cubicBezTo>
                  <a:pt x="5028506" y="4024349"/>
                  <a:pt x="5025914" y="4032510"/>
                  <a:pt x="5020921" y="4038655"/>
                </a:cubicBezTo>
                <a:cubicBezTo>
                  <a:pt x="5016792" y="4043745"/>
                  <a:pt x="5011800" y="4049217"/>
                  <a:pt x="5006038" y="4051713"/>
                </a:cubicBezTo>
                <a:cubicBezTo>
                  <a:pt x="4995764" y="4056226"/>
                  <a:pt x="4989140" y="4062275"/>
                  <a:pt x="4985588" y="4073221"/>
                </a:cubicBezTo>
                <a:cubicBezTo>
                  <a:pt x="4980498" y="4089160"/>
                  <a:pt x="4973778" y="4104618"/>
                  <a:pt x="4968112" y="4120364"/>
                </a:cubicBezTo>
                <a:cubicBezTo>
                  <a:pt x="4964752" y="4129486"/>
                  <a:pt x="4958510" y="4134575"/>
                  <a:pt x="4949196" y="4137071"/>
                </a:cubicBezTo>
                <a:cubicBezTo>
                  <a:pt x="4943820" y="4138608"/>
                  <a:pt x="4936810" y="4139760"/>
                  <a:pt x="4933738" y="4143601"/>
                </a:cubicBezTo>
                <a:cubicBezTo>
                  <a:pt x="4917032" y="4164531"/>
                  <a:pt x="4892932" y="4166068"/>
                  <a:pt x="4869600" y="4170004"/>
                </a:cubicBezTo>
                <a:cubicBezTo>
                  <a:pt x="4866912" y="4170485"/>
                  <a:pt x="4864223" y="4170772"/>
                  <a:pt x="4861536" y="4170772"/>
                </a:cubicBezTo>
                <a:cubicBezTo>
                  <a:pt x="4828698" y="4170485"/>
                  <a:pt x="4798837" y="4181814"/>
                  <a:pt x="4768977" y="4193720"/>
                </a:cubicBezTo>
                <a:cubicBezTo>
                  <a:pt x="4761104" y="4196888"/>
                  <a:pt x="4752174" y="4197945"/>
                  <a:pt x="4743532" y="4199193"/>
                </a:cubicBezTo>
                <a:cubicBezTo>
                  <a:pt x="4720970" y="4202553"/>
                  <a:pt x="4697254" y="4201881"/>
                  <a:pt x="4677378" y="4215611"/>
                </a:cubicBezTo>
                <a:cubicBezTo>
                  <a:pt x="4661728" y="4226365"/>
                  <a:pt x="4648478" y="4239616"/>
                  <a:pt x="4642908" y="4258626"/>
                </a:cubicBezTo>
                <a:cubicBezTo>
                  <a:pt x="4639164" y="4271396"/>
                  <a:pt x="4631675" y="4279558"/>
                  <a:pt x="4619192" y="4284647"/>
                </a:cubicBezTo>
                <a:cubicBezTo>
                  <a:pt x="4608439" y="4289063"/>
                  <a:pt x="4598838" y="4296168"/>
                  <a:pt x="4588468" y="4301450"/>
                </a:cubicBezTo>
                <a:cubicBezTo>
                  <a:pt x="4582995" y="4304234"/>
                  <a:pt x="4576754" y="4307690"/>
                  <a:pt x="4570898" y="4307690"/>
                </a:cubicBezTo>
                <a:cubicBezTo>
                  <a:pt x="4555247" y="4307690"/>
                  <a:pt x="4539309" y="4307114"/>
                  <a:pt x="4523946" y="4304522"/>
                </a:cubicBezTo>
                <a:cubicBezTo>
                  <a:pt x="4516266" y="4303177"/>
                  <a:pt x="4508680" y="4297705"/>
                  <a:pt x="4502535" y="4292424"/>
                </a:cubicBezTo>
                <a:cubicBezTo>
                  <a:pt x="4496198" y="4286855"/>
                  <a:pt x="4490245" y="4284166"/>
                  <a:pt x="4483140" y="4288967"/>
                </a:cubicBezTo>
                <a:cubicBezTo>
                  <a:pt x="4465474" y="4300969"/>
                  <a:pt x="4447998" y="4313163"/>
                  <a:pt x="4430812" y="4325837"/>
                </a:cubicBezTo>
                <a:cubicBezTo>
                  <a:pt x="4427834" y="4328045"/>
                  <a:pt x="4426491" y="4332942"/>
                  <a:pt x="4425050" y="4336783"/>
                </a:cubicBezTo>
                <a:cubicBezTo>
                  <a:pt x="4418329" y="4354737"/>
                  <a:pt x="4412472" y="4372981"/>
                  <a:pt x="4404984" y="4390647"/>
                </a:cubicBezTo>
                <a:cubicBezTo>
                  <a:pt x="4402391" y="4396697"/>
                  <a:pt x="4396054" y="4401305"/>
                  <a:pt x="4391157" y="4406298"/>
                </a:cubicBezTo>
                <a:cubicBezTo>
                  <a:pt x="4389621" y="4407930"/>
                  <a:pt x="4386452" y="4408218"/>
                  <a:pt x="4385396" y="4409946"/>
                </a:cubicBezTo>
                <a:cubicBezTo>
                  <a:pt x="4376083" y="4425885"/>
                  <a:pt x="4359472" y="4427997"/>
                  <a:pt x="4344206" y="4433758"/>
                </a:cubicBezTo>
                <a:cubicBezTo>
                  <a:pt x="4331147" y="4438655"/>
                  <a:pt x="4317321" y="4442303"/>
                  <a:pt x="4305128" y="4447584"/>
                </a:cubicBezTo>
                <a:cubicBezTo>
                  <a:pt x="4286212" y="4455842"/>
                  <a:pt x="4268738" y="4462755"/>
                  <a:pt x="4247710" y="4463042"/>
                </a:cubicBezTo>
                <a:cubicBezTo>
                  <a:pt x="4239069" y="4463139"/>
                  <a:pt x="4228988" y="4471876"/>
                  <a:pt x="4222170" y="4479077"/>
                </a:cubicBezTo>
                <a:cubicBezTo>
                  <a:pt x="4209016" y="4492999"/>
                  <a:pt x="4194230" y="4497896"/>
                  <a:pt x="4175604" y="4495400"/>
                </a:cubicBezTo>
                <a:cubicBezTo>
                  <a:pt x="4169458" y="4494535"/>
                  <a:pt x="4162544" y="4497608"/>
                  <a:pt x="4156304" y="4499721"/>
                </a:cubicBezTo>
                <a:cubicBezTo>
                  <a:pt x="4150447" y="4501641"/>
                  <a:pt x="4144878" y="4504425"/>
                  <a:pt x="4139598" y="4507402"/>
                </a:cubicBezTo>
                <a:cubicBezTo>
                  <a:pt x="4133260" y="4511050"/>
                  <a:pt x="4125290" y="4513835"/>
                  <a:pt x="4121738" y="4519403"/>
                </a:cubicBezTo>
                <a:cubicBezTo>
                  <a:pt x="4110505" y="4536782"/>
                  <a:pt x="4092166" y="4544367"/>
                  <a:pt x="4074978" y="4548496"/>
                </a:cubicBezTo>
                <a:cubicBezTo>
                  <a:pt x="4052223" y="4554065"/>
                  <a:pt x="4027164" y="4557234"/>
                  <a:pt x="4004696" y="4543408"/>
                </a:cubicBezTo>
                <a:cubicBezTo>
                  <a:pt x="3991254" y="4535054"/>
                  <a:pt x="3978388" y="4533038"/>
                  <a:pt x="3964370" y="4543792"/>
                </a:cubicBezTo>
                <a:cubicBezTo>
                  <a:pt x="3954863" y="4551185"/>
                  <a:pt x="3936141" y="4547536"/>
                  <a:pt x="3927116" y="4538991"/>
                </a:cubicBezTo>
                <a:cubicBezTo>
                  <a:pt x="3923851" y="4535918"/>
                  <a:pt x="3920490" y="4532846"/>
                  <a:pt x="3915018" y="4527661"/>
                </a:cubicBezTo>
                <a:cubicBezTo>
                  <a:pt x="3905128" y="4551185"/>
                  <a:pt x="3884293" y="4553297"/>
                  <a:pt x="3864225" y="4558098"/>
                </a:cubicBezTo>
                <a:cubicBezTo>
                  <a:pt x="3851936" y="4561074"/>
                  <a:pt x="3848959" y="4573172"/>
                  <a:pt x="3846655" y="4584310"/>
                </a:cubicBezTo>
                <a:cubicBezTo>
                  <a:pt x="3842622" y="4604377"/>
                  <a:pt x="3832924" y="4613210"/>
                  <a:pt x="3812665" y="4611578"/>
                </a:cubicBezTo>
                <a:cubicBezTo>
                  <a:pt x="3790294" y="4609753"/>
                  <a:pt x="3767922" y="4606585"/>
                  <a:pt x="3745743" y="4602840"/>
                </a:cubicBezTo>
                <a:cubicBezTo>
                  <a:pt x="3731725" y="4600440"/>
                  <a:pt x="3719051" y="4594584"/>
                  <a:pt x="3708873" y="4583350"/>
                </a:cubicBezTo>
                <a:cubicBezTo>
                  <a:pt x="3698984" y="4572404"/>
                  <a:pt x="3696680" y="4573652"/>
                  <a:pt x="3685254" y="4582389"/>
                </a:cubicBezTo>
                <a:cubicBezTo>
                  <a:pt x="3671907" y="4592568"/>
                  <a:pt x="3658081" y="4601976"/>
                  <a:pt x="3643775" y="4610714"/>
                </a:cubicBezTo>
                <a:cubicBezTo>
                  <a:pt x="3639262" y="4613498"/>
                  <a:pt x="3632733" y="4613403"/>
                  <a:pt x="3627068" y="4613978"/>
                </a:cubicBezTo>
                <a:cubicBezTo>
                  <a:pt x="3617466" y="4615035"/>
                  <a:pt x="3607577" y="4616955"/>
                  <a:pt x="3598168" y="4615803"/>
                </a:cubicBezTo>
                <a:cubicBezTo>
                  <a:pt x="3589143" y="4614650"/>
                  <a:pt x="3580213" y="4610714"/>
                  <a:pt x="3571860" y="4606778"/>
                </a:cubicBezTo>
                <a:cubicBezTo>
                  <a:pt x="3548528" y="4595736"/>
                  <a:pt x="3527116" y="4582005"/>
                  <a:pt x="3509930" y="4562227"/>
                </a:cubicBezTo>
                <a:cubicBezTo>
                  <a:pt x="3507722" y="4559634"/>
                  <a:pt x="3503305" y="4558673"/>
                  <a:pt x="3499656" y="4557810"/>
                </a:cubicBezTo>
                <a:cubicBezTo>
                  <a:pt x="3493703" y="4556369"/>
                  <a:pt x="3487558" y="4555025"/>
                  <a:pt x="3481509" y="4554833"/>
                </a:cubicBezTo>
                <a:cubicBezTo>
                  <a:pt x="3452129" y="4553873"/>
                  <a:pt x="3429085" y="4540431"/>
                  <a:pt x="3410074" y="4518924"/>
                </a:cubicBezTo>
                <a:cubicBezTo>
                  <a:pt x="3404601" y="4512779"/>
                  <a:pt x="3400376" y="4512106"/>
                  <a:pt x="3394423" y="4519212"/>
                </a:cubicBezTo>
                <a:cubicBezTo>
                  <a:pt x="3387511" y="4527469"/>
                  <a:pt x="3377621" y="4524205"/>
                  <a:pt x="3368691" y="4522284"/>
                </a:cubicBezTo>
                <a:cubicBezTo>
                  <a:pt x="3359474" y="4520364"/>
                  <a:pt x="3350160" y="4518347"/>
                  <a:pt x="3340943" y="4516427"/>
                </a:cubicBezTo>
                <a:cubicBezTo>
                  <a:pt x="3334126" y="4515083"/>
                  <a:pt x="3327405" y="4513931"/>
                  <a:pt x="3320683" y="4512299"/>
                </a:cubicBezTo>
                <a:cubicBezTo>
                  <a:pt x="3299752" y="4507209"/>
                  <a:pt x="3280934" y="4508746"/>
                  <a:pt x="3263939" y="4524396"/>
                </a:cubicBezTo>
                <a:cubicBezTo>
                  <a:pt x="3250977" y="4536398"/>
                  <a:pt x="3234366" y="4539951"/>
                  <a:pt x="3216700" y="4536302"/>
                </a:cubicBezTo>
                <a:cubicBezTo>
                  <a:pt x="3214491" y="4535822"/>
                  <a:pt x="3211707" y="4533902"/>
                  <a:pt x="3210171" y="4534670"/>
                </a:cubicBezTo>
                <a:cubicBezTo>
                  <a:pt x="3187031" y="4545904"/>
                  <a:pt x="3168692" y="4526124"/>
                  <a:pt x="3147376" y="4524876"/>
                </a:cubicBezTo>
                <a:cubicBezTo>
                  <a:pt x="3137967" y="4524300"/>
                  <a:pt x="3128366" y="4517195"/>
                  <a:pt x="3119916" y="4511531"/>
                </a:cubicBezTo>
                <a:cubicBezTo>
                  <a:pt x="3108298" y="4503753"/>
                  <a:pt x="3097928" y="4496264"/>
                  <a:pt x="3082183" y="4499721"/>
                </a:cubicBezTo>
                <a:cubicBezTo>
                  <a:pt x="3066436" y="4503273"/>
                  <a:pt x="3052034" y="4496744"/>
                  <a:pt x="3040223" y="4485606"/>
                </a:cubicBezTo>
                <a:cubicBezTo>
                  <a:pt x="3031199" y="4477157"/>
                  <a:pt x="3021309" y="4476389"/>
                  <a:pt x="3009403" y="4478789"/>
                </a:cubicBezTo>
                <a:cubicBezTo>
                  <a:pt x="2994520" y="4481765"/>
                  <a:pt x="2979062" y="4481958"/>
                  <a:pt x="2963988" y="4483782"/>
                </a:cubicBezTo>
                <a:cubicBezTo>
                  <a:pt x="2960723" y="4484166"/>
                  <a:pt x="2956595" y="4485510"/>
                  <a:pt x="2954674" y="4487815"/>
                </a:cubicBezTo>
                <a:cubicBezTo>
                  <a:pt x="2931150" y="4516427"/>
                  <a:pt x="2898025" y="4516715"/>
                  <a:pt x="2865380" y="4518060"/>
                </a:cubicBezTo>
                <a:cubicBezTo>
                  <a:pt x="2845601" y="4518924"/>
                  <a:pt x="2825726" y="4518924"/>
                  <a:pt x="2805851" y="4518444"/>
                </a:cubicBezTo>
                <a:cubicBezTo>
                  <a:pt x="2799129" y="4518347"/>
                  <a:pt x="2792024" y="4516811"/>
                  <a:pt x="2786071" y="4513931"/>
                </a:cubicBezTo>
                <a:cubicBezTo>
                  <a:pt x="2773685" y="4507882"/>
                  <a:pt x="2762260" y="4500009"/>
                  <a:pt x="2749969" y="4493864"/>
                </a:cubicBezTo>
                <a:cubicBezTo>
                  <a:pt x="2745362" y="4491463"/>
                  <a:pt x="2739408" y="4491367"/>
                  <a:pt x="2734031" y="4490983"/>
                </a:cubicBezTo>
                <a:cubicBezTo>
                  <a:pt x="2724526" y="4490215"/>
                  <a:pt x="2713964" y="4492519"/>
                  <a:pt x="2705803" y="4489063"/>
                </a:cubicBezTo>
                <a:cubicBezTo>
                  <a:pt x="2684583" y="4480133"/>
                  <a:pt x="2664708" y="4482150"/>
                  <a:pt x="2644545" y="4490983"/>
                </a:cubicBezTo>
                <a:cubicBezTo>
                  <a:pt x="2616316" y="4503369"/>
                  <a:pt x="2589625" y="4502409"/>
                  <a:pt x="2564661" y="4482822"/>
                </a:cubicBezTo>
                <a:cubicBezTo>
                  <a:pt x="2553427" y="4473989"/>
                  <a:pt x="2542481" y="4478213"/>
                  <a:pt x="2532976" y="4485318"/>
                </a:cubicBezTo>
                <a:cubicBezTo>
                  <a:pt x="2522030" y="4493576"/>
                  <a:pt x="2511372" y="4495687"/>
                  <a:pt x="2498795" y="4489639"/>
                </a:cubicBezTo>
                <a:cubicBezTo>
                  <a:pt x="2496009" y="4488295"/>
                  <a:pt x="2492073" y="4488967"/>
                  <a:pt x="2488808" y="4489447"/>
                </a:cubicBezTo>
                <a:cubicBezTo>
                  <a:pt x="2470182" y="4491847"/>
                  <a:pt x="2451458" y="4495880"/>
                  <a:pt x="2436289" y="4479270"/>
                </a:cubicBezTo>
                <a:cubicBezTo>
                  <a:pt x="2433312" y="4476005"/>
                  <a:pt x="2428319" y="4474661"/>
                  <a:pt x="2424286" y="4472452"/>
                </a:cubicBezTo>
                <a:cubicBezTo>
                  <a:pt x="2407387" y="4463426"/>
                  <a:pt x="2408060" y="4464291"/>
                  <a:pt x="2392985" y="4475236"/>
                </a:cubicBezTo>
                <a:cubicBezTo>
                  <a:pt x="2385112" y="4480997"/>
                  <a:pt x="2374262" y="4486854"/>
                  <a:pt x="2365142" y="4486374"/>
                </a:cubicBezTo>
                <a:cubicBezTo>
                  <a:pt x="2310124" y="4483494"/>
                  <a:pt x="2257796" y="4497320"/>
                  <a:pt x="2205468" y="4510379"/>
                </a:cubicBezTo>
                <a:cubicBezTo>
                  <a:pt x="2173207" y="4518444"/>
                  <a:pt x="2141714" y="4518924"/>
                  <a:pt x="2109453" y="4510763"/>
                </a:cubicBezTo>
                <a:cubicBezTo>
                  <a:pt x="2086121" y="4504809"/>
                  <a:pt x="2064037" y="4514603"/>
                  <a:pt x="2042242" y="4521324"/>
                </a:cubicBezTo>
                <a:cubicBezTo>
                  <a:pt x="2037729" y="4522667"/>
                  <a:pt x="2033505" y="4527949"/>
                  <a:pt x="2031105" y="4532462"/>
                </a:cubicBezTo>
                <a:cubicBezTo>
                  <a:pt x="2022463" y="4548401"/>
                  <a:pt x="2008157" y="4550896"/>
                  <a:pt x="1990106" y="4544272"/>
                </a:cubicBezTo>
                <a:cubicBezTo>
                  <a:pt x="1975800" y="4539086"/>
                  <a:pt x="1962742" y="4532173"/>
                  <a:pt x="1951123" y="4519883"/>
                </a:cubicBezTo>
                <a:cubicBezTo>
                  <a:pt x="1937490" y="4505481"/>
                  <a:pt x="1923375" y="4489063"/>
                  <a:pt x="1902252" y="4483013"/>
                </a:cubicBezTo>
                <a:cubicBezTo>
                  <a:pt x="1893130" y="4480422"/>
                  <a:pt x="1885257" y="4480038"/>
                  <a:pt x="1875656" y="4482726"/>
                </a:cubicBezTo>
                <a:cubicBezTo>
                  <a:pt x="1857028" y="4487910"/>
                  <a:pt x="1838306" y="4491560"/>
                  <a:pt x="1820831" y="4475525"/>
                </a:cubicBezTo>
                <a:cubicBezTo>
                  <a:pt x="1811229" y="4466691"/>
                  <a:pt x="1798267" y="4461026"/>
                  <a:pt x="1782809" y="4463235"/>
                </a:cubicBezTo>
                <a:cubicBezTo>
                  <a:pt x="1763510" y="4466019"/>
                  <a:pt x="1745939" y="4459010"/>
                  <a:pt x="1729521" y="4448641"/>
                </a:cubicBezTo>
                <a:cubicBezTo>
                  <a:pt x="1723664" y="4444896"/>
                  <a:pt x="1716462" y="4442784"/>
                  <a:pt x="1709646" y="4440959"/>
                </a:cubicBezTo>
                <a:cubicBezTo>
                  <a:pt x="1693899" y="4436735"/>
                  <a:pt x="1678056" y="4432990"/>
                  <a:pt x="1662118" y="4429533"/>
                </a:cubicBezTo>
                <a:cubicBezTo>
                  <a:pt x="1649060" y="4426653"/>
                  <a:pt x="1635906" y="4424540"/>
                  <a:pt x="1622751" y="4422045"/>
                </a:cubicBezTo>
                <a:cubicBezTo>
                  <a:pt x="1608350" y="4419356"/>
                  <a:pt x="1596923" y="4413114"/>
                  <a:pt x="1590971" y="4398617"/>
                </a:cubicBezTo>
                <a:cubicBezTo>
                  <a:pt x="1589051" y="4394008"/>
                  <a:pt x="1584442" y="4390359"/>
                  <a:pt x="1580793" y="4386518"/>
                </a:cubicBezTo>
                <a:cubicBezTo>
                  <a:pt x="1578201" y="4383734"/>
                  <a:pt x="1574744" y="4381621"/>
                  <a:pt x="1572344" y="4378741"/>
                </a:cubicBezTo>
                <a:cubicBezTo>
                  <a:pt x="1559765" y="4363571"/>
                  <a:pt x="1547380" y="4348305"/>
                  <a:pt x="1534898" y="4333134"/>
                </a:cubicBezTo>
                <a:cubicBezTo>
                  <a:pt x="1533649" y="4331694"/>
                  <a:pt x="1532306" y="4329966"/>
                  <a:pt x="1530674" y="4329293"/>
                </a:cubicBezTo>
                <a:cubicBezTo>
                  <a:pt x="1513775" y="4322285"/>
                  <a:pt x="1496684" y="4315660"/>
                  <a:pt x="1479978" y="4308266"/>
                </a:cubicBezTo>
                <a:cubicBezTo>
                  <a:pt x="1473544" y="4305386"/>
                  <a:pt x="1466919" y="4301834"/>
                  <a:pt x="1462118" y="4296841"/>
                </a:cubicBezTo>
                <a:cubicBezTo>
                  <a:pt x="1451173" y="4285511"/>
                  <a:pt x="1441187" y="4273221"/>
                  <a:pt x="1425441" y="4268324"/>
                </a:cubicBezTo>
                <a:cubicBezTo>
                  <a:pt x="1420832" y="4266884"/>
                  <a:pt x="1415360" y="4266116"/>
                  <a:pt x="1410942" y="4267364"/>
                </a:cubicBezTo>
                <a:cubicBezTo>
                  <a:pt x="1392987" y="4272548"/>
                  <a:pt x="1375417" y="4278981"/>
                  <a:pt x="1357558" y="4284454"/>
                </a:cubicBezTo>
                <a:cubicBezTo>
                  <a:pt x="1346229" y="4287815"/>
                  <a:pt x="1335955" y="4291848"/>
                  <a:pt x="1330481" y="4303754"/>
                </a:cubicBezTo>
                <a:cubicBezTo>
                  <a:pt x="1328946" y="4307114"/>
                  <a:pt x="1324624" y="4310763"/>
                  <a:pt x="1321072" y="4311435"/>
                </a:cubicBezTo>
                <a:cubicBezTo>
                  <a:pt x="1298221" y="4315756"/>
                  <a:pt x="1275657" y="4317867"/>
                  <a:pt x="1254630" y="4303177"/>
                </a:cubicBezTo>
                <a:cubicBezTo>
                  <a:pt x="1250213" y="4300009"/>
                  <a:pt x="1241956" y="4300009"/>
                  <a:pt x="1236099" y="4301353"/>
                </a:cubicBezTo>
                <a:cubicBezTo>
                  <a:pt x="1213535" y="4306346"/>
                  <a:pt x="1192124" y="4308074"/>
                  <a:pt x="1172536" y="4292135"/>
                </a:cubicBezTo>
                <a:cubicBezTo>
                  <a:pt x="1170232" y="4290215"/>
                  <a:pt x="1162839" y="4291944"/>
                  <a:pt x="1159383" y="4294344"/>
                </a:cubicBezTo>
                <a:cubicBezTo>
                  <a:pt x="1126065" y="4317772"/>
                  <a:pt x="1107823" y="4318348"/>
                  <a:pt x="1073737" y="4296168"/>
                </a:cubicBezTo>
                <a:cubicBezTo>
                  <a:pt x="1071528" y="4294728"/>
                  <a:pt x="1068649" y="4293096"/>
                  <a:pt x="1067784" y="4290887"/>
                </a:cubicBezTo>
                <a:cubicBezTo>
                  <a:pt x="1061927" y="4276773"/>
                  <a:pt x="1049445" y="4276389"/>
                  <a:pt x="1037059" y="4275237"/>
                </a:cubicBezTo>
                <a:cubicBezTo>
                  <a:pt x="1023425" y="4273989"/>
                  <a:pt x="1009791" y="4272357"/>
                  <a:pt x="996061" y="4271205"/>
                </a:cubicBezTo>
                <a:cubicBezTo>
                  <a:pt x="993660" y="4271012"/>
                  <a:pt x="990972" y="4271780"/>
                  <a:pt x="988571" y="4272645"/>
                </a:cubicBezTo>
                <a:cubicBezTo>
                  <a:pt x="979354" y="4275813"/>
                  <a:pt x="970425" y="4280422"/>
                  <a:pt x="960919" y="4282342"/>
                </a:cubicBezTo>
                <a:cubicBezTo>
                  <a:pt x="940372" y="4286471"/>
                  <a:pt x="920497" y="4294728"/>
                  <a:pt x="898797" y="4291367"/>
                </a:cubicBezTo>
                <a:cubicBezTo>
                  <a:pt x="895053" y="4290792"/>
                  <a:pt x="890732" y="4293576"/>
                  <a:pt x="886700" y="4294632"/>
                </a:cubicBezTo>
                <a:cubicBezTo>
                  <a:pt x="879402" y="4296457"/>
                  <a:pt x="872297" y="4299048"/>
                  <a:pt x="864904" y="4299721"/>
                </a:cubicBezTo>
                <a:cubicBezTo>
                  <a:pt x="845317" y="4301450"/>
                  <a:pt x="825538" y="4302986"/>
                  <a:pt x="805854" y="4303082"/>
                </a:cubicBezTo>
                <a:cubicBezTo>
                  <a:pt x="796350" y="4303177"/>
                  <a:pt x="786844" y="4299529"/>
                  <a:pt x="777242" y="4298089"/>
                </a:cubicBezTo>
                <a:cubicBezTo>
                  <a:pt x="772922" y="4297416"/>
                  <a:pt x="765912" y="4296264"/>
                  <a:pt x="764472" y="4298377"/>
                </a:cubicBezTo>
                <a:cubicBezTo>
                  <a:pt x="753335" y="4314411"/>
                  <a:pt x="737684" y="4311338"/>
                  <a:pt x="721842" y="4311147"/>
                </a:cubicBezTo>
                <a:cubicBezTo>
                  <a:pt x="686892" y="4310763"/>
                  <a:pt x="653095" y="4297225"/>
                  <a:pt x="617280" y="4302986"/>
                </a:cubicBezTo>
                <a:cubicBezTo>
                  <a:pt x="606911" y="4304618"/>
                  <a:pt x="595389" y="4298185"/>
                  <a:pt x="584251" y="4296073"/>
                </a:cubicBezTo>
                <a:cubicBezTo>
                  <a:pt x="578490" y="4295016"/>
                  <a:pt x="572154" y="4293767"/>
                  <a:pt x="566681" y="4295112"/>
                </a:cubicBezTo>
                <a:cubicBezTo>
                  <a:pt x="558232" y="4297225"/>
                  <a:pt x="550070" y="4301065"/>
                  <a:pt x="542101" y="4304809"/>
                </a:cubicBezTo>
                <a:cubicBezTo>
                  <a:pt x="527315" y="4311722"/>
                  <a:pt x="512145" y="4311722"/>
                  <a:pt x="497262" y="4306634"/>
                </a:cubicBezTo>
                <a:cubicBezTo>
                  <a:pt x="476139" y="4299432"/>
                  <a:pt x="455208" y="4299432"/>
                  <a:pt x="433988" y="4305193"/>
                </a:cubicBezTo>
                <a:cubicBezTo>
                  <a:pt x="416802" y="4309898"/>
                  <a:pt x="399134" y="4313163"/>
                  <a:pt x="382619" y="4319499"/>
                </a:cubicBezTo>
                <a:cubicBezTo>
                  <a:pt x="375322" y="4322285"/>
                  <a:pt x="369177" y="4330541"/>
                  <a:pt x="364761" y="4337647"/>
                </a:cubicBezTo>
                <a:cubicBezTo>
                  <a:pt x="355832" y="4352049"/>
                  <a:pt x="339701" y="4351953"/>
                  <a:pt x="326355" y="4341295"/>
                </a:cubicBezTo>
                <a:cubicBezTo>
                  <a:pt x="312336" y="4330062"/>
                  <a:pt x="294670" y="4323437"/>
                  <a:pt x="278539" y="4315083"/>
                </a:cubicBezTo>
                <a:cubicBezTo>
                  <a:pt x="277195" y="4314411"/>
                  <a:pt x="274698" y="4315179"/>
                  <a:pt x="273066" y="4315947"/>
                </a:cubicBezTo>
                <a:cubicBezTo>
                  <a:pt x="246278" y="4328430"/>
                  <a:pt x="218530" y="4330734"/>
                  <a:pt x="189053" y="4328814"/>
                </a:cubicBezTo>
                <a:cubicBezTo>
                  <a:pt x="172347" y="4327757"/>
                  <a:pt x="154872" y="4335822"/>
                  <a:pt x="137877" y="4340047"/>
                </a:cubicBezTo>
                <a:cubicBezTo>
                  <a:pt x="135957" y="4340527"/>
                  <a:pt x="134325" y="4342928"/>
                  <a:pt x="133077" y="4344752"/>
                </a:cubicBezTo>
                <a:cubicBezTo>
                  <a:pt x="121074" y="4362899"/>
                  <a:pt x="104944" y="4367892"/>
                  <a:pt x="85356" y="4356082"/>
                </a:cubicBezTo>
                <a:cubicBezTo>
                  <a:pt x="72395" y="4348208"/>
                  <a:pt x="59529" y="4346385"/>
                  <a:pt x="45030" y="4346096"/>
                </a:cubicBezTo>
                <a:cubicBezTo>
                  <a:pt x="35813" y="4345904"/>
                  <a:pt x="26692" y="4341295"/>
                  <a:pt x="17282" y="4339951"/>
                </a:cubicBezTo>
                <a:lnTo>
                  <a:pt x="0" y="433833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89FEC4D-9707-4A07-8653-95C4B3F6E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070" y="1482725"/>
            <a:ext cx="5298868" cy="1944688"/>
          </a:xfrm>
        </p:spPr>
        <p:txBody>
          <a:bodyPr rtlCol="0" anchor="ctr"/>
          <a:lstStyle>
            <a:lvl1pPr>
              <a:defRPr sz="7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CFEF06-093E-4214-8225-4830A0E9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D3498B-06FE-4F16-B964-F2418D1B1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97DD98A-D0B8-45D8-9004-1AA42E0DD3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7545" y="5636352"/>
            <a:ext cx="6094413" cy="461962"/>
          </a:xfrm>
        </p:spPr>
        <p:txBody>
          <a:bodyPr lIns="0" rtlCol="0"/>
          <a:lstStyle>
            <a:lvl1pPr>
              <a:buNone/>
              <a:defRPr lang="ko-KR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641D3A3-4179-4FE1-AE52-5351DA83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A55BDFA-25CC-40CE-8723-5E6302A83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012F8CE-E62A-4EB8-BFF6-C1AE1071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7524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236682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3A8FC83D-BE6C-46F7-A2C9-654DF8EBE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679441"/>
            <a:ext cx="10890565" cy="589966"/>
          </a:xfrm>
        </p:spPr>
        <p:txBody>
          <a:bodyPr rtlCol="0">
            <a:normAutofit fontScale="90000"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6" name="부제목 2">
            <a:extLst>
              <a:ext uri="{FF2B5EF4-FFF2-40B4-BE49-F238E27FC236}">
                <a16:creationId xmlns:a16="http://schemas.microsoft.com/office/drawing/2014/main" id="{8CC3F9D0-953E-45A7-BFD7-C86C68B23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273661"/>
            <a:ext cx="7910623" cy="447630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600" noProof="0"/>
              <a:t>클릭하여 마스터 부제목 스타일 편집</a:t>
            </a:r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D736BCE2-FC35-4992-A912-AF5A5C4EC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507004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4AA409B-17E7-4D49-8F3B-D390302E24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" name="그림 개체 틀 10">
            <a:extLst>
              <a:ext uri="{FF2B5EF4-FFF2-40B4-BE49-F238E27FC236}">
                <a16:creationId xmlns:a16="http://schemas.microsoft.com/office/drawing/2014/main" id="{C4FB1A9C-83D8-426D-B62B-A5F7457A96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7920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0" name="날짜 개체 틀 3">
            <a:extLst>
              <a:ext uri="{FF2B5EF4-FFF2-40B4-BE49-F238E27FC236}">
                <a16:creationId xmlns:a16="http://schemas.microsoft.com/office/drawing/2014/main" id="{94DD44DD-0676-4A2C-9EC4-8E209307E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2" name="바닥글 개체 틀 4">
            <a:extLst>
              <a:ext uri="{FF2B5EF4-FFF2-40B4-BE49-F238E27FC236}">
                <a16:creationId xmlns:a16="http://schemas.microsoft.com/office/drawing/2014/main" id="{969BC53C-DA37-4270-B44D-B7A92152A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</a:p>
        </p:txBody>
      </p:sp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9AFE14D8-0C2B-4AA6-AE7E-75C2C63C2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197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701199FB-8A5D-406C-942C-7A4783EBC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C58528B-4B3A-4276-BBA4-ECD6496CA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A8815DEF-8951-49B8-8652-3291FD245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0FDC2D5C-E54B-4A89-8834-794DBEA30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037" y="-38100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568090F-9078-46AA-A952-2C590B504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6753" y="982659"/>
            <a:ext cx="3058496" cy="2786062"/>
          </a:xfrm>
        </p:spPr>
        <p:txBody>
          <a:bodyPr rtlCol="0" anchor="b">
            <a:normAutofit/>
          </a:bodyPr>
          <a:lstStyle>
            <a:lvl1pPr algn="ctr">
              <a:spcBef>
                <a:spcPts val="1000"/>
              </a:spcBef>
              <a:defRPr sz="6000"/>
            </a:lvl1pPr>
          </a:lstStyle>
          <a:p>
            <a:pPr rtl="0"/>
            <a:r>
              <a:rPr lang="ko-KR"/>
              <a:t>마스터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3801337-74BF-441F-A600-F6F7BBC2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A409C34B-2728-4E1C-8366-64CF09413B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" y="0"/>
            <a:ext cx="3714575" cy="3333750"/>
          </a:xfrm>
          <a:custGeom>
            <a:avLst/>
            <a:gdLst>
              <a:gd name="connsiteX0" fmla="*/ 2339582 w 3714575"/>
              <a:gd name="connsiteY0" fmla="*/ 0 h 3333750"/>
              <a:gd name="connsiteX1" fmla="*/ 2355830 w 3714575"/>
              <a:gd name="connsiteY1" fmla="*/ 61476 h 3333750"/>
              <a:gd name="connsiteX2" fmla="*/ 2377523 w 3714575"/>
              <a:gd name="connsiteY2" fmla="*/ 122587 h 3333750"/>
              <a:gd name="connsiteX3" fmla="*/ 2444419 w 3714575"/>
              <a:gd name="connsiteY3" fmla="*/ 192440 h 3333750"/>
              <a:gd name="connsiteX4" fmla="*/ 2559207 w 3714575"/>
              <a:gd name="connsiteY4" fmla="*/ 349349 h 3333750"/>
              <a:gd name="connsiteX5" fmla="*/ 2602224 w 3714575"/>
              <a:gd name="connsiteY5" fmla="*/ 414481 h 3333750"/>
              <a:gd name="connsiteX6" fmla="*/ 2616683 w 3714575"/>
              <a:gd name="connsiteY6" fmla="*/ 450004 h 3333750"/>
              <a:gd name="connsiteX7" fmla="*/ 2669002 w 3714575"/>
              <a:gd name="connsiteY7" fmla="*/ 533870 h 3333750"/>
              <a:gd name="connsiteX8" fmla="*/ 2700534 w 3714575"/>
              <a:gd name="connsiteY8" fmla="*/ 575333 h 3333750"/>
              <a:gd name="connsiteX9" fmla="*/ 2807478 w 3714575"/>
              <a:gd name="connsiteY9" fmla="*/ 710990 h 3333750"/>
              <a:gd name="connsiteX10" fmla="*/ 2835000 w 3714575"/>
              <a:gd name="connsiteY10" fmla="*/ 758970 h 3333750"/>
              <a:gd name="connsiteX11" fmla="*/ 2870021 w 3714575"/>
              <a:gd name="connsiteY11" fmla="*/ 838495 h 3333750"/>
              <a:gd name="connsiteX12" fmla="*/ 2882401 w 3714575"/>
              <a:gd name="connsiteY12" fmla="*/ 884070 h 3333750"/>
              <a:gd name="connsiteX13" fmla="*/ 2936994 w 3714575"/>
              <a:gd name="connsiteY13" fmla="*/ 969073 h 3333750"/>
              <a:gd name="connsiteX14" fmla="*/ 3076950 w 3714575"/>
              <a:gd name="connsiteY14" fmla="*/ 1112096 h 3333750"/>
              <a:gd name="connsiteX15" fmla="*/ 3141387 w 3714575"/>
              <a:gd name="connsiteY15" fmla="*/ 1257566 h 3333750"/>
              <a:gd name="connsiteX16" fmla="*/ 3193070 w 3714575"/>
              <a:gd name="connsiteY16" fmla="*/ 1311395 h 3333750"/>
              <a:gd name="connsiteX17" fmla="*/ 3250072 w 3714575"/>
              <a:gd name="connsiteY17" fmla="*/ 1405992 h 3333750"/>
              <a:gd name="connsiteX18" fmla="*/ 3283739 w 3714575"/>
              <a:gd name="connsiteY18" fmla="*/ 1523445 h 3333750"/>
              <a:gd name="connsiteX19" fmla="*/ 3306504 w 3714575"/>
              <a:gd name="connsiteY19" fmla="*/ 1636638 h 3333750"/>
              <a:gd name="connsiteX20" fmla="*/ 3323415 w 3714575"/>
              <a:gd name="connsiteY20" fmla="*/ 1708173 h 3333750"/>
              <a:gd name="connsiteX21" fmla="*/ 3330833 w 3714575"/>
              <a:gd name="connsiteY21" fmla="*/ 1831463 h 3333750"/>
              <a:gd name="connsiteX22" fmla="*/ 3325458 w 3714575"/>
              <a:gd name="connsiteY22" fmla="*/ 1932532 h 3333750"/>
              <a:gd name="connsiteX23" fmla="*/ 3320393 w 3714575"/>
              <a:gd name="connsiteY23" fmla="*/ 2050249 h 3333750"/>
              <a:gd name="connsiteX24" fmla="*/ 3338141 w 3714575"/>
              <a:gd name="connsiteY24" fmla="*/ 2210114 h 3333750"/>
              <a:gd name="connsiteX25" fmla="*/ 3404627 w 3714575"/>
              <a:gd name="connsiteY25" fmla="*/ 2378738 h 3333750"/>
              <a:gd name="connsiteX26" fmla="*/ 3407258 w 3714575"/>
              <a:gd name="connsiteY26" fmla="*/ 2435467 h 3333750"/>
              <a:gd name="connsiteX27" fmla="*/ 3356494 w 3714575"/>
              <a:gd name="connsiteY27" fmla="*/ 2599849 h 3333750"/>
              <a:gd name="connsiteX28" fmla="*/ 3294073 w 3714575"/>
              <a:gd name="connsiteY28" fmla="*/ 2842361 h 3333750"/>
              <a:gd name="connsiteX29" fmla="*/ 3312857 w 3714575"/>
              <a:gd name="connsiteY29" fmla="*/ 2908440 h 3333750"/>
              <a:gd name="connsiteX30" fmla="*/ 3351201 w 3714575"/>
              <a:gd name="connsiteY30" fmla="*/ 3016205 h 3333750"/>
              <a:gd name="connsiteX31" fmla="*/ 3438099 w 3714575"/>
              <a:gd name="connsiteY31" fmla="*/ 3085336 h 3333750"/>
              <a:gd name="connsiteX32" fmla="*/ 3539878 w 3714575"/>
              <a:gd name="connsiteY32" fmla="*/ 3136681 h 3333750"/>
              <a:gd name="connsiteX33" fmla="*/ 3579432 w 3714575"/>
              <a:gd name="connsiteY33" fmla="*/ 3179271 h 3333750"/>
              <a:gd name="connsiteX34" fmla="*/ 3603095 w 3714575"/>
              <a:gd name="connsiteY34" fmla="*/ 3224801 h 3333750"/>
              <a:gd name="connsiteX35" fmla="*/ 3643662 w 3714575"/>
              <a:gd name="connsiteY35" fmla="*/ 3288499 h 3333750"/>
              <a:gd name="connsiteX36" fmla="*/ 3714575 w 3714575"/>
              <a:gd name="connsiteY36" fmla="*/ 3333750 h 3333750"/>
              <a:gd name="connsiteX37" fmla="*/ 0 w 3714575"/>
              <a:gd name="connsiteY37" fmla="*/ 3333750 h 3333750"/>
              <a:gd name="connsiteX38" fmla="*/ 0 w 3714575"/>
              <a:gd name="connsiteY38" fmla="*/ 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714575" h="3333750">
                <a:moveTo>
                  <a:pt x="2339582" y="0"/>
                </a:moveTo>
                <a:lnTo>
                  <a:pt x="2355830" y="61476"/>
                </a:lnTo>
                <a:cubicBezTo>
                  <a:pt x="2361585" y="83045"/>
                  <a:pt x="2368093" y="103971"/>
                  <a:pt x="2377523" y="122587"/>
                </a:cubicBezTo>
                <a:cubicBezTo>
                  <a:pt x="2392415" y="151907"/>
                  <a:pt x="2419459" y="173413"/>
                  <a:pt x="2444419" y="192440"/>
                </a:cubicBezTo>
                <a:cubicBezTo>
                  <a:pt x="2495528" y="231487"/>
                  <a:pt x="2527079" y="290107"/>
                  <a:pt x="2559207" y="349349"/>
                </a:cubicBezTo>
                <a:cubicBezTo>
                  <a:pt x="2571631" y="372606"/>
                  <a:pt x="2588563" y="392138"/>
                  <a:pt x="2602224" y="414481"/>
                </a:cubicBezTo>
                <a:cubicBezTo>
                  <a:pt x="2608496" y="424893"/>
                  <a:pt x="2614941" y="437236"/>
                  <a:pt x="2616683" y="450004"/>
                </a:cubicBezTo>
                <a:cubicBezTo>
                  <a:pt x="2622546" y="490034"/>
                  <a:pt x="2641147" y="514975"/>
                  <a:pt x="2669002" y="533870"/>
                </a:cubicBezTo>
                <a:cubicBezTo>
                  <a:pt x="2681901" y="542764"/>
                  <a:pt x="2691902" y="559689"/>
                  <a:pt x="2700534" y="575333"/>
                </a:cubicBezTo>
                <a:cubicBezTo>
                  <a:pt x="2729511" y="628690"/>
                  <a:pt x="2754820" y="684525"/>
                  <a:pt x="2807478" y="710990"/>
                </a:cubicBezTo>
                <a:cubicBezTo>
                  <a:pt x="2820499" y="717451"/>
                  <a:pt x="2830719" y="740669"/>
                  <a:pt x="2835000" y="758970"/>
                </a:cubicBezTo>
                <a:cubicBezTo>
                  <a:pt x="2842217" y="789390"/>
                  <a:pt x="2843646" y="820083"/>
                  <a:pt x="2870021" y="838495"/>
                </a:cubicBezTo>
                <a:cubicBezTo>
                  <a:pt x="2878884" y="844641"/>
                  <a:pt x="2881583" y="867894"/>
                  <a:pt x="2882401" y="884070"/>
                </a:cubicBezTo>
                <a:cubicBezTo>
                  <a:pt x="2885077" y="932638"/>
                  <a:pt x="2898165" y="960616"/>
                  <a:pt x="2936994" y="969073"/>
                </a:cubicBezTo>
                <a:cubicBezTo>
                  <a:pt x="3007357" y="984417"/>
                  <a:pt x="3043774" y="1046171"/>
                  <a:pt x="3076950" y="1112096"/>
                </a:cubicBezTo>
                <a:cubicBezTo>
                  <a:pt x="3100642" y="1158994"/>
                  <a:pt x="3117150" y="1211409"/>
                  <a:pt x="3141387" y="1257566"/>
                </a:cubicBezTo>
                <a:cubicBezTo>
                  <a:pt x="3153276" y="1279931"/>
                  <a:pt x="3173542" y="1297754"/>
                  <a:pt x="3193070" y="1311395"/>
                </a:cubicBezTo>
                <a:cubicBezTo>
                  <a:pt x="3224093" y="1332910"/>
                  <a:pt x="3241803" y="1362627"/>
                  <a:pt x="3250072" y="1405992"/>
                </a:cubicBezTo>
                <a:cubicBezTo>
                  <a:pt x="3257672" y="1446266"/>
                  <a:pt x="3273857" y="1483664"/>
                  <a:pt x="3283739" y="1523445"/>
                </a:cubicBezTo>
                <a:cubicBezTo>
                  <a:pt x="3293127" y="1560430"/>
                  <a:pt x="3298747" y="1599065"/>
                  <a:pt x="3306504" y="1636638"/>
                </a:cubicBezTo>
                <a:cubicBezTo>
                  <a:pt x="3311477" y="1661025"/>
                  <a:pt x="3314233" y="1687006"/>
                  <a:pt x="3323415" y="1708173"/>
                </a:cubicBezTo>
                <a:cubicBezTo>
                  <a:pt x="3340602" y="1747890"/>
                  <a:pt x="3341592" y="1786419"/>
                  <a:pt x="3330833" y="1831463"/>
                </a:cubicBezTo>
                <a:cubicBezTo>
                  <a:pt x="3323215" y="1863606"/>
                  <a:pt x="3323028" y="1899517"/>
                  <a:pt x="3325458" y="1932532"/>
                </a:cubicBezTo>
                <a:cubicBezTo>
                  <a:pt x="3328287" y="1972134"/>
                  <a:pt x="3328526" y="2009738"/>
                  <a:pt x="3320393" y="2050249"/>
                </a:cubicBezTo>
                <a:cubicBezTo>
                  <a:pt x="3309253" y="2105857"/>
                  <a:pt x="3314505" y="2159685"/>
                  <a:pt x="3338141" y="2210114"/>
                </a:cubicBezTo>
                <a:cubicBezTo>
                  <a:pt x="3363242" y="2264284"/>
                  <a:pt x="3384387" y="2321440"/>
                  <a:pt x="3404627" y="2378738"/>
                </a:cubicBezTo>
                <a:cubicBezTo>
                  <a:pt x="3410510" y="2395084"/>
                  <a:pt x="3411688" y="2418120"/>
                  <a:pt x="3407258" y="2435467"/>
                </a:cubicBezTo>
                <a:cubicBezTo>
                  <a:pt x="3392793" y="2491151"/>
                  <a:pt x="3380193" y="2549275"/>
                  <a:pt x="3356494" y="2599849"/>
                </a:cubicBezTo>
                <a:cubicBezTo>
                  <a:pt x="3320178" y="2677233"/>
                  <a:pt x="3293482" y="2755427"/>
                  <a:pt x="3294073" y="2842361"/>
                </a:cubicBezTo>
                <a:cubicBezTo>
                  <a:pt x="3294171" y="2865245"/>
                  <a:pt x="3302177" y="2890058"/>
                  <a:pt x="3312857" y="2908440"/>
                </a:cubicBezTo>
                <a:cubicBezTo>
                  <a:pt x="3331887" y="2941339"/>
                  <a:pt x="3348642" y="2973100"/>
                  <a:pt x="3351201" y="3016205"/>
                </a:cubicBezTo>
                <a:cubicBezTo>
                  <a:pt x="3353457" y="3055184"/>
                  <a:pt x="3399268" y="3091033"/>
                  <a:pt x="3438099" y="3085336"/>
                </a:cubicBezTo>
                <a:cubicBezTo>
                  <a:pt x="3481886" y="3078970"/>
                  <a:pt x="3514311" y="3095239"/>
                  <a:pt x="3539878" y="3136681"/>
                </a:cubicBezTo>
                <a:cubicBezTo>
                  <a:pt x="3550095" y="3153637"/>
                  <a:pt x="3567509" y="3163436"/>
                  <a:pt x="3579432" y="3179271"/>
                </a:cubicBezTo>
                <a:cubicBezTo>
                  <a:pt x="3589309" y="3192368"/>
                  <a:pt x="3599714" y="3207990"/>
                  <a:pt x="3603095" y="3224801"/>
                </a:cubicBezTo>
                <a:cubicBezTo>
                  <a:pt x="3609268" y="3254803"/>
                  <a:pt x="3620336" y="3275144"/>
                  <a:pt x="3643662" y="3288499"/>
                </a:cubicBezTo>
                <a:lnTo>
                  <a:pt x="3714575" y="3333750"/>
                </a:lnTo>
                <a:lnTo>
                  <a:pt x="0" y="3333750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7" name="그림 개체 틀 26">
            <a:extLst>
              <a:ext uri="{FF2B5EF4-FFF2-40B4-BE49-F238E27FC236}">
                <a16:creationId xmlns:a16="http://schemas.microsoft.com/office/drawing/2014/main" id="{55FD7E07-BB92-41D9-B46F-D93A444AA7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3524256"/>
            <a:ext cx="4404117" cy="3333749"/>
          </a:xfrm>
          <a:custGeom>
            <a:avLst/>
            <a:gdLst>
              <a:gd name="connsiteX0" fmla="*/ 0 w 4404117"/>
              <a:gd name="connsiteY0" fmla="*/ 0 h 3333749"/>
              <a:gd name="connsiteX1" fmla="*/ 3810757 w 4404117"/>
              <a:gd name="connsiteY1" fmla="*/ 0 h 3333749"/>
              <a:gd name="connsiteX2" fmla="*/ 3814931 w 4404117"/>
              <a:gd name="connsiteY2" fmla="*/ 19256 h 3333749"/>
              <a:gd name="connsiteX3" fmla="*/ 3816833 w 4404117"/>
              <a:gd name="connsiteY3" fmla="*/ 117504 h 3333749"/>
              <a:gd name="connsiteX4" fmla="*/ 3815413 w 4404117"/>
              <a:gd name="connsiteY4" fmla="*/ 140173 h 3333749"/>
              <a:gd name="connsiteX5" fmla="*/ 3831022 w 4404117"/>
              <a:gd name="connsiteY5" fmla="*/ 404826 h 3333749"/>
              <a:gd name="connsiteX6" fmla="*/ 3833426 w 4404117"/>
              <a:gd name="connsiteY6" fmla="*/ 477315 h 3333749"/>
              <a:gd name="connsiteX7" fmla="*/ 3844621 w 4404117"/>
              <a:gd name="connsiteY7" fmla="*/ 666477 h 3333749"/>
              <a:gd name="connsiteX8" fmla="*/ 3928268 w 4404117"/>
              <a:gd name="connsiteY8" fmla="*/ 775988 h 3333749"/>
              <a:gd name="connsiteX9" fmla="*/ 3977747 w 4404117"/>
              <a:gd name="connsiteY9" fmla="*/ 850198 h 3333749"/>
              <a:gd name="connsiteX10" fmla="*/ 4003670 w 4404117"/>
              <a:gd name="connsiteY10" fmla="*/ 940964 h 3333749"/>
              <a:gd name="connsiteX11" fmla="*/ 4010888 w 4404117"/>
              <a:gd name="connsiteY11" fmla="*/ 991804 h 3333749"/>
              <a:gd name="connsiteX12" fmla="*/ 3985367 w 4404117"/>
              <a:gd name="connsiteY12" fmla="*/ 1121352 h 3333749"/>
              <a:gd name="connsiteX13" fmla="*/ 3949671 w 4404117"/>
              <a:gd name="connsiteY13" fmla="*/ 1177042 h 3333749"/>
              <a:gd name="connsiteX14" fmla="*/ 3934279 w 4404117"/>
              <a:gd name="connsiteY14" fmla="*/ 1229873 h 3333749"/>
              <a:gd name="connsiteX15" fmla="*/ 3997064 w 4404117"/>
              <a:gd name="connsiteY15" fmla="*/ 1387087 h 3333749"/>
              <a:gd name="connsiteX16" fmla="*/ 4019527 w 4404117"/>
              <a:gd name="connsiteY16" fmla="*/ 1406584 h 3333749"/>
              <a:gd name="connsiteX17" fmla="*/ 4133307 w 4404117"/>
              <a:gd name="connsiteY17" fmla="*/ 1479494 h 3333749"/>
              <a:gd name="connsiteX18" fmla="*/ 4163239 w 4404117"/>
              <a:gd name="connsiteY18" fmla="*/ 1522909 h 3333749"/>
              <a:gd name="connsiteX19" fmla="*/ 4169223 w 4404117"/>
              <a:gd name="connsiteY19" fmla="*/ 1540086 h 3333749"/>
              <a:gd name="connsiteX20" fmla="*/ 4206879 w 4404117"/>
              <a:gd name="connsiteY20" fmla="*/ 1662183 h 3333749"/>
              <a:gd name="connsiteX21" fmla="*/ 4222812 w 4404117"/>
              <a:gd name="connsiteY21" fmla="*/ 1775236 h 3333749"/>
              <a:gd name="connsiteX22" fmla="*/ 4235257 w 4404117"/>
              <a:gd name="connsiteY22" fmla="*/ 1939798 h 3333749"/>
              <a:gd name="connsiteX23" fmla="*/ 4261473 w 4404117"/>
              <a:gd name="connsiteY23" fmla="*/ 2015907 h 3333749"/>
              <a:gd name="connsiteX24" fmla="*/ 4280115 w 4404117"/>
              <a:gd name="connsiteY24" fmla="*/ 2150576 h 3333749"/>
              <a:gd name="connsiteX25" fmla="*/ 4282322 w 4404117"/>
              <a:gd name="connsiteY25" fmla="*/ 2205613 h 3333749"/>
              <a:gd name="connsiteX26" fmla="*/ 4293132 w 4404117"/>
              <a:gd name="connsiteY26" fmla="*/ 2254504 h 3333749"/>
              <a:gd name="connsiteX27" fmla="*/ 4313245 w 4404117"/>
              <a:gd name="connsiteY27" fmla="*/ 2307975 h 3333749"/>
              <a:gd name="connsiteX28" fmla="*/ 4360647 w 4404117"/>
              <a:gd name="connsiteY28" fmla="*/ 2447237 h 3333749"/>
              <a:gd name="connsiteX29" fmla="*/ 4321661 w 4404117"/>
              <a:gd name="connsiteY29" fmla="*/ 2641045 h 3333749"/>
              <a:gd name="connsiteX30" fmla="*/ 4306753 w 4404117"/>
              <a:gd name="connsiteY30" fmla="*/ 2753294 h 3333749"/>
              <a:gd name="connsiteX31" fmla="*/ 4281338 w 4404117"/>
              <a:gd name="connsiteY31" fmla="*/ 2855354 h 3333749"/>
              <a:gd name="connsiteX32" fmla="*/ 4251022 w 4404117"/>
              <a:gd name="connsiteY32" fmla="*/ 2885396 h 3333749"/>
              <a:gd name="connsiteX33" fmla="*/ 4299881 w 4404117"/>
              <a:gd name="connsiteY33" fmla="*/ 3036297 h 3333749"/>
              <a:gd name="connsiteX34" fmla="*/ 4352196 w 4404117"/>
              <a:gd name="connsiteY34" fmla="*/ 3093480 h 3333749"/>
              <a:gd name="connsiteX35" fmla="*/ 4400474 w 4404117"/>
              <a:gd name="connsiteY35" fmla="*/ 3196653 h 3333749"/>
              <a:gd name="connsiteX36" fmla="*/ 4366137 w 4404117"/>
              <a:gd name="connsiteY36" fmla="*/ 3333749 h 3333749"/>
              <a:gd name="connsiteX37" fmla="*/ 0 w 4404117"/>
              <a:gd name="connsiteY37" fmla="*/ 3333749 h 333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404117" h="3333749">
                <a:moveTo>
                  <a:pt x="0" y="0"/>
                </a:moveTo>
                <a:lnTo>
                  <a:pt x="3810757" y="0"/>
                </a:lnTo>
                <a:lnTo>
                  <a:pt x="3814931" y="19256"/>
                </a:lnTo>
                <a:cubicBezTo>
                  <a:pt x="3818502" y="51035"/>
                  <a:pt x="3816953" y="84442"/>
                  <a:pt x="3816833" y="117504"/>
                </a:cubicBezTo>
                <a:cubicBezTo>
                  <a:pt x="3816867" y="125129"/>
                  <a:pt x="3816465" y="132699"/>
                  <a:pt x="3815413" y="140173"/>
                </a:cubicBezTo>
                <a:cubicBezTo>
                  <a:pt x="3801918" y="231387"/>
                  <a:pt x="3815819" y="318018"/>
                  <a:pt x="3831022" y="404826"/>
                </a:cubicBezTo>
                <a:cubicBezTo>
                  <a:pt x="3835096" y="427726"/>
                  <a:pt x="3833989" y="452889"/>
                  <a:pt x="3833426" y="477315"/>
                </a:cubicBezTo>
                <a:cubicBezTo>
                  <a:pt x="3832188" y="541120"/>
                  <a:pt x="3821392" y="606850"/>
                  <a:pt x="3844621" y="666477"/>
                </a:cubicBezTo>
                <a:cubicBezTo>
                  <a:pt x="3862782" y="713409"/>
                  <a:pt x="3887520" y="754462"/>
                  <a:pt x="3928268" y="775988"/>
                </a:cubicBezTo>
                <a:cubicBezTo>
                  <a:pt x="3955638" y="790457"/>
                  <a:pt x="3971140" y="813872"/>
                  <a:pt x="3977747" y="850198"/>
                </a:cubicBezTo>
                <a:cubicBezTo>
                  <a:pt x="3983513" y="881501"/>
                  <a:pt x="3995801" y="910457"/>
                  <a:pt x="4003670" y="940964"/>
                </a:cubicBezTo>
                <a:cubicBezTo>
                  <a:pt x="4007816" y="957069"/>
                  <a:pt x="4013180" y="975519"/>
                  <a:pt x="4010888" y="991804"/>
                </a:cubicBezTo>
                <a:cubicBezTo>
                  <a:pt x="4004766" y="1035321"/>
                  <a:pt x="3997229" y="1079455"/>
                  <a:pt x="3985367" y="1121352"/>
                </a:cubicBezTo>
                <a:cubicBezTo>
                  <a:pt x="3979326" y="1142278"/>
                  <a:pt x="3964000" y="1161633"/>
                  <a:pt x="3949671" y="1177042"/>
                </a:cubicBezTo>
                <a:cubicBezTo>
                  <a:pt x="3934619" y="1192893"/>
                  <a:pt x="3926217" y="1208590"/>
                  <a:pt x="3934279" y="1229873"/>
                </a:cubicBezTo>
                <a:cubicBezTo>
                  <a:pt x="3954469" y="1282807"/>
                  <a:pt x="3975168" y="1335271"/>
                  <a:pt x="3997064" y="1387087"/>
                </a:cubicBezTo>
                <a:cubicBezTo>
                  <a:pt x="4000886" y="1396065"/>
                  <a:pt x="4011418" y="1401357"/>
                  <a:pt x="4019527" y="1406584"/>
                </a:cubicBezTo>
                <a:cubicBezTo>
                  <a:pt x="4057441" y="1430978"/>
                  <a:pt x="4096344" y="1453057"/>
                  <a:pt x="4133307" y="1479494"/>
                </a:cubicBezTo>
                <a:cubicBezTo>
                  <a:pt x="4145954" y="1488624"/>
                  <a:pt x="4153881" y="1507709"/>
                  <a:pt x="4163239" y="1522909"/>
                </a:cubicBezTo>
                <a:cubicBezTo>
                  <a:pt x="4166324" y="1527700"/>
                  <a:pt x="4165735" y="1536602"/>
                  <a:pt x="4169223" y="1540086"/>
                </a:cubicBezTo>
                <a:cubicBezTo>
                  <a:pt x="4201572" y="1571046"/>
                  <a:pt x="4199843" y="1617906"/>
                  <a:pt x="4206879" y="1662183"/>
                </a:cubicBezTo>
                <a:cubicBezTo>
                  <a:pt x="4212828" y="1700050"/>
                  <a:pt x="4215657" y="1739654"/>
                  <a:pt x="4222812" y="1775236"/>
                </a:cubicBezTo>
                <a:cubicBezTo>
                  <a:pt x="4234059" y="1830454"/>
                  <a:pt x="4242834" y="1881239"/>
                  <a:pt x="4235257" y="1939798"/>
                </a:cubicBezTo>
                <a:cubicBezTo>
                  <a:pt x="4232095" y="1963856"/>
                  <a:pt x="4247879" y="1994663"/>
                  <a:pt x="4261473" y="2015907"/>
                </a:cubicBezTo>
                <a:cubicBezTo>
                  <a:pt x="4287766" y="2056905"/>
                  <a:pt x="4293038" y="2099577"/>
                  <a:pt x="4280115" y="2150576"/>
                </a:cubicBezTo>
                <a:cubicBezTo>
                  <a:pt x="4275758" y="2167388"/>
                  <a:pt x="4279992" y="2187587"/>
                  <a:pt x="4282322" y="2205613"/>
                </a:cubicBezTo>
                <a:cubicBezTo>
                  <a:pt x="4284366" y="2222506"/>
                  <a:pt x="4288475" y="2238873"/>
                  <a:pt x="4293132" y="2254504"/>
                </a:cubicBezTo>
                <a:cubicBezTo>
                  <a:pt x="4298889" y="2273285"/>
                  <a:pt x="4302060" y="2296331"/>
                  <a:pt x="4313245" y="2307975"/>
                </a:cubicBezTo>
                <a:cubicBezTo>
                  <a:pt x="4348093" y="2344732"/>
                  <a:pt x="4358047" y="2398134"/>
                  <a:pt x="4360647" y="2447237"/>
                </a:cubicBezTo>
                <a:cubicBezTo>
                  <a:pt x="4364319" y="2512277"/>
                  <a:pt x="4361672" y="2582964"/>
                  <a:pt x="4321661" y="2641045"/>
                </a:cubicBezTo>
                <a:cubicBezTo>
                  <a:pt x="4297541" y="2675764"/>
                  <a:pt x="4287954" y="2710900"/>
                  <a:pt x="4306753" y="2753294"/>
                </a:cubicBezTo>
                <a:cubicBezTo>
                  <a:pt x="4319729" y="2782076"/>
                  <a:pt x="4304165" y="2832975"/>
                  <a:pt x="4281338" y="2855354"/>
                </a:cubicBezTo>
                <a:cubicBezTo>
                  <a:pt x="4273123" y="2863457"/>
                  <a:pt x="4264871" y="2871826"/>
                  <a:pt x="4251022" y="2885396"/>
                </a:cubicBezTo>
                <a:cubicBezTo>
                  <a:pt x="4300272" y="2920368"/>
                  <a:pt x="4296890" y="2978973"/>
                  <a:pt x="4299881" y="3036297"/>
                </a:cubicBezTo>
                <a:cubicBezTo>
                  <a:pt x="4301793" y="3071412"/>
                  <a:pt x="4327948" y="3083533"/>
                  <a:pt x="4352196" y="3093480"/>
                </a:cubicBezTo>
                <a:cubicBezTo>
                  <a:pt x="4395933" y="3111069"/>
                  <a:pt x="4412086" y="3140838"/>
                  <a:pt x="4400474" y="3196653"/>
                </a:cubicBezTo>
                <a:lnTo>
                  <a:pt x="4366137" y="3333749"/>
                </a:lnTo>
                <a:lnTo>
                  <a:pt x="0" y="3333749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텍스트 개체 틀 13">
            <a:extLst>
              <a:ext uri="{FF2B5EF4-FFF2-40B4-BE49-F238E27FC236}">
                <a16:creationId xmlns:a16="http://schemas.microsoft.com/office/drawing/2014/main" id="{2D235BAF-7089-4C5C-97F9-151D9420EF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0546" y="4110032"/>
            <a:ext cx="3064704" cy="1550994"/>
          </a:xfrm>
        </p:spPr>
        <p:txBody>
          <a:bodyPr rtlCol="0" anchor="t"/>
          <a:lstStyle>
            <a:lvl1pPr marL="0" indent="0" algn="ctr">
              <a:buNone/>
              <a:defRPr lang="ko-K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/>
              <a:t>마스터 텍스트 스타일을 편집하려면 클릭하세요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9F33A39-D138-4E74-AB1B-2140B7BA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AD322408-961B-49A9-91FA-406FB10633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8051" y="-3"/>
            <a:ext cx="3893951" cy="3333750"/>
          </a:xfrm>
          <a:custGeom>
            <a:avLst/>
            <a:gdLst>
              <a:gd name="connsiteX0" fmla="*/ 338352 w 3893951"/>
              <a:gd name="connsiteY0" fmla="*/ 0 h 3333750"/>
              <a:gd name="connsiteX1" fmla="*/ 3893951 w 3893951"/>
              <a:gd name="connsiteY1" fmla="*/ 0 h 3333750"/>
              <a:gd name="connsiteX2" fmla="*/ 3893950 w 3893951"/>
              <a:gd name="connsiteY2" fmla="*/ 3333750 h 3333750"/>
              <a:gd name="connsiteX3" fmla="*/ 304751 w 3893951"/>
              <a:gd name="connsiteY3" fmla="*/ 3333750 h 3333750"/>
              <a:gd name="connsiteX4" fmla="*/ 299358 w 3893951"/>
              <a:gd name="connsiteY4" fmla="*/ 3304361 h 3333750"/>
              <a:gd name="connsiteX5" fmla="*/ 289708 w 3893951"/>
              <a:gd name="connsiteY5" fmla="*/ 3286685 h 3333750"/>
              <a:gd name="connsiteX6" fmla="*/ 213824 w 3893951"/>
              <a:gd name="connsiteY6" fmla="*/ 3115712 h 3333750"/>
              <a:gd name="connsiteX7" fmla="*/ 202316 w 3893951"/>
              <a:gd name="connsiteY7" fmla="*/ 2998158 h 3333750"/>
              <a:gd name="connsiteX8" fmla="*/ 207662 w 3893951"/>
              <a:gd name="connsiteY8" fmla="*/ 2958263 h 3333750"/>
              <a:gd name="connsiteX9" fmla="*/ 240793 w 3893951"/>
              <a:gd name="connsiteY9" fmla="*/ 2883309 h 3333750"/>
              <a:gd name="connsiteX10" fmla="*/ 240793 w 3893951"/>
              <a:gd name="connsiteY10" fmla="*/ 2883306 h 3333750"/>
              <a:gd name="connsiteX11" fmla="*/ 240794 w 3893951"/>
              <a:gd name="connsiteY11" fmla="*/ 2883304 h 3333750"/>
              <a:gd name="connsiteX12" fmla="*/ 242359 w 3893951"/>
              <a:gd name="connsiteY12" fmla="*/ 2865498 h 3333750"/>
              <a:gd name="connsiteX13" fmla="*/ 243607 w 3893951"/>
              <a:gd name="connsiteY13" fmla="*/ 2851296 h 3333750"/>
              <a:gd name="connsiteX14" fmla="*/ 243607 w 3893951"/>
              <a:gd name="connsiteY14" fmla="*/ 2851294 h 3333750"/>
              <a:gd name="connsiteX15" fmla="*/ 243607 w 3893951"/>
              <a:gd name="connsiteY15" fmla="*/ 2851291 h 3333750"/>
              <a:gd name="connsiteX16" fmla="*/ 240874 w 3893951"/>
              <a:gd name="connsiteY16" fmla="*/ 2822416 h 3333750"/>
              <a:gd name="connsiteX17" fmla="*/ 242306 w 3893951"/>
              <a:gd name="connsiteY17" fmla="*/ 2795169 h 3333750"/>
              <a:gd name="connsiteX18" fmla="*/ 248777 w 3893951"/>
              <a:gd name="connsiteY18" fmla="*/ 2763326 h 3333750"/>
              <a:gd name="connsiteX19" fmla="*/ 248777 w 3893951"/>
              <a:gd name="connsiteY19" fmla="*/ 2763324 h 3333750"/>
              <a:gd name="connsiteX20" fmla="*/ 248777 w 3893951"/>
              <a:gd name="connsiteY20" fmla="*/ 2763321 h 3333750"/>
              <a:gd name="connsiteX21" fmla="*/ 227451 w 3893951"/>
              <a:gd name="connsiteY21" fmla="*/ 2674476 h 3333750"/>
              <a:gd name="connsiteX22" fmla="*/ 204390 w 3893951"/>
              <a:gd name="connsiteY22" fmla="*/ 2594563 h 3333750"/>
              <a:gd name="connsiteX23" fmla="*/ 208073 w 3893951"/>
              <a:gd name="connsiteY23" fmla="*/ 2569806 h 3333750"/>
              <a:gd name="connsiteX24" fmla="*/ 210301 w 3893951"/>
              <a:gd name="connsiteY24" fmla="*/ 2554829 h 3333750"/>
              <a:gd name="connsiteX25" fmla="*/ 229152 w 3893951"/>
              <a:gd name="connsiteY25" fmla="*/ 2515164 h 3333750"/>
              <a:gd name="connsiteX26" fmla="*/ 236210 w 3893951"/>
              <a:gd name="connsiteY26" fmla="*/ 2497876 h 3333750"/>
              <a:gd name="connsiteX27" fmla="*/ 236210 w 3893951"/>
              <a:gd name="connsiteY27" fmla="*/ 2497872 h 3333750"/>
              <a:gd name="connsiteX28" fmla="*/ 236210 w 3893951"/>
              <a:gd name="connsiteY28" fmla="*/ 2497871 h 3333750"/>
              <a:gd name="connsiteX29" fmla="*/ 218499 w 3893951"/>
              <a:gd name="connsiteY29" fmla="*/ 2453005 h 3333750"/>
              <a:gd name="connsiteX30" fmla="*/ 203789 w 3893951"/>
              <a:gd name="connsiteY30" fmla="*/ 2386246 h 3333750"/>
              <a:gd name="connsiteX31" fmla="*/ 202366 w 3893951"/>
              <a:gd name="connsiteY31" fmla="*/ 2366479 h 3333750"/>
              <a:gd name="connsiteX32" fmla="*/ 193358 w 3893951"/>
              <a:gd name="connsiteY32" fmla="*/ 2312402 h 3333750"/>
              <a:gd name="connsiteX33" fmla="*/ 197500 w 3893951"/>
              <a:gd name="connsiteY33" fmla="*/ 2286171 h 3333750"/>
              <a:gd name="connsiteX34" fmla="*/ 212991 w 3893951"/>
              <a:gd name="connsiteY34" fmla="*/ 2260873 h 3333750"/>
              <a:gd name="connsiteX35" fmla="*/ 224294 w 3893951"/>
              <a:gd name="connsiteY35" fmla="*/ 2235925 h 3333750"/>
              <a:gd name="connsiteX36" fmla="*/ 233392 w 3893951"/>
              <a:gd name="connsiteY36" fmla="*/ 2202550 h 3333750"/>
              <a:gd name="connsiteX37" fmla="*/ 233392 w 3893951"/>
              <a:gd name="connsiteY37" fmla="*/ 2202549 h 3333750"/>
              <a:gd name="connsiteX38" fmla="*/ 233393 w 3893951"/>
              <a:gd name="connsiteY38" fmla="*/ 2202545 h 3333750"/>
              <a:gd name="connsiteX39" fmla="*/ 213142 w 3893951"/>
              <a:gd name="connsiteY39" fmla="*/ 2174578 h 3333750"/>
              <a:gd name="connsiteX40" fmla="*/ 186108 w 3893951"/>
              <a:gd name="connsiteY40" fmla="*/ 2121572 h 3333750"/>
              <a:gd name="connsiteX41" fmla="*/ 109847 w 3893951"/>
              <a:gd name="connsiteY41" fmla="*/ 1810408 h 3333750"/>
              <a:gd name="connsiteX42" fmla="*/ 91752 w 3893951"/>
              <a:gd name="connsiteY42" fmla="*/ 1620762 h 3333750"/>
              <a:gd name="connsiteX43" fmla="*/ 58748 w 3893951"/>
              <a:gd name="connsiteY43" fmla="*/ 1489866 h 3333750"/>
              <a:gd name="connsiteX44" fmla="*/ 34730 w 3893951"/>
              <a:gd name="connsiteY44" fmla="*/ 1469871 h 3333750"/>
              <a:gd name="connsiteX45" fmla="*/ 3279 w 3893951"/>
              <a:gd name="connsiteY45" fmla="*/ 1438932 h 3333750"/>
              <a:gd name="connsiteX46" fmla="*/ 0 w 3893951"/>
              <a:gd name="connsiteY46" fmla="*/ 1416874 h 3333750"/>
              <a:gd name="connsiteX47" fmla="*/ 3992 w 3893951"/>
              <a:gd name="connsiteY47" fmla="*/ 1390999 h 3333750"/>
              <a:gd name="connsiteX48" fmla="*/ 45142 w 3893951"/>
              <a:gd name="connsiteY48" fmla="*/ 1309569 h 3333750"/>
              <a:gd name="connsiteX49" fmla="*/ 109167 w 3893951"/>
              <a:gd name="connsiteY49" fmla="*/ 1206347 h 3333750"/>
              <a:gd name="connsiteX50" fmla="*/ 110267 w 3893951"/>
              <a:gd name="connsiteY50" fmla="*/ 1190519 h 3333750"/>
              <a:gd name="connsiteX51" fmla="*/ 110996 w 3893951"/>
              <a:gd name="connsiteY51" fmla="*/ 1180040 h 3333750"/>
              <a:gd name="connsiteX52" fmla="*/ 104934 w 3893951"/>
              <a:gd name="connsiteY52" fmla="*/ 1153741 h 3333750"/>
              <a:gd name="connsiteX53" fmla="*/ 95858 w 3893951"/>
              <a:gd name="connsiteY53" fmla="*/ 1126741 h 3333750"/>
              <a:gd name="connsiteX54" fmla="*/ 91298 w 3893951"/>
              <a:gd name="connsiteY54" fmla="*/ 1099511 h 3333750"/>
              <a:gd name="connsiteX55" fmla="*/ 94638 w 3893951"/>
              <a:gd name="connsiteY55" fmla="*/ 1071991 h 3333750"/>
              <a:gd name="connsiteX56" fmla="*/ 109263 w 3893951"/>
              <a:gd name="connsiteY56" fmla="*/ 1044117 h 3333750"/>
              <a:gd name="connsiteX57" fmla="*/ 126551 w 3893951"/>
              <a:gd name="connsiteY57" fmla="*/ 1009036 h 3333750"/>
              <a:gd name="connsiteX58" fmla="*/ 126551 w 3893951"/>
              <a:gd name="connsiteY58" fmla="*/ 1009032 h 3333750"/>
              <a:gd name="connsiteX59" fmla="*/ 126551 w 3893951"/>
              <a:gd name="connsiteY59" fmla="*/ 1009031 h 3333750"/>
              <a:gd name="connsiteX60" fmla="*/ 126682 w 3893951"/>
              <a:gd name="connsiteY60" fmla="*/ 966765 h 3333750"/>
              <a:gd name="connsiteX61" fmla="*/ 126348 w 3893951"/>
              <a:gd name="connsiteY61" fmla="*/ 911562 h 3333750"/>
              <a:gd name="connsiteX62" fmla="*/ 145897 w 3893951"/>
              <a:gd name="connsiteY62" fmla="*/ 858844 h 3333750"/>
              <a:gd name="connsiteX63" fmla="*/ 157485 w 3893951"/>
              <a:gd name="connsiteY63" fmla="*/ 818185 h 3333750"/>
              <a:gd name="connsiteX64" fmla="*/ 165686 w 3893951"/>
              <a:gd name="connsiteY64" fmla="*/ 761944 h 3333750"/>
              <a:gd name="connsiteX65" fmla="*/ 171481 w 3893951"/>
              <a:gd name="connsiteY65" fmla="*/ 722208 h 3333750"/>
              <a:gd name="connsiteX66" fmla="*/ 179170 w 3893951"/>
              <a:gd name="connsiteY66" fmla="*/ 643073 h 3333750"/>
              <a:gd name="connsiteX67" fmla="*/ 190123 w 3893951"/>
              <a:gd name="connsiteY67" fmla="*/ 604103 h 3333750"/>
              <a:gd name="connsiteX68" fmla="*/ 219721 w 3893951"/>
              <a:gd name="connsiteY68" fmla="*/ 576052 h 3333750"/>
              <a:gd name="connsiteX69" fmla="*/ 241789 w 3893951"/>
              <a:gd name="connsiteY69" fmla="*/ 553756 h 3333750"/>
              <a:gd name="connsiteX70" fmla="*/ 255630 w 3893951"/>
              <a:gd name="connsiteY70" fmla="*/ 535657 h 3333750"/>
              <a:gd name="connsiteX71" fmla="*/ 338984 w 3893951"/>
              <a:gd name="connsiteY71" fmla="*/ 453434 h 3333750"/>
              <a:gd name="connsiteX72" fmla="*/ 345810 w 3893951"/>
              <a:gd name="connsiteY72" fmla="*/ 444393 h 3333750"/>
              <a:gd name="connsiteX73" fmla="*/ 378204 w 3893951"/>
              <a:gd name="connsiteY73" fmla="*/ 340426 h 3333750"/>
              <a:gd name="connsiteX74" fmla="*/ 397555 w 3893951"/>
              <a:gd name="connsiteY74" fmla="*/ 303074 h 3333750"/>
              <a:gd name="connsiteX75" fmla="*/ 447279 w 3893951"/>
              <a:gd name="connsiteY75" fmla="*/ 225455 h 3333750"/>
              <a:gd name="connsiteX76" fmla="*/ 447279 w 3893951"/>
              <a:gd name="connsiteY76" fmla="*/ 225452 h 3333750"/>
              <a:gd name="connsiteX77" fmla="*/ 447280 w 3893951"/>
              <a:gd name="connsiteY77" fmla="*/ 225450 h 3333750"/>
              <a:gd name="connsiteX78" fmla="*/ 446558 w 3893951"/>
              <a:gd name="connsiteY78" fmla="*/ 196630 h 3333750"/>
              <a:gd name="connsiteX79" fmla="*/ 403151 w 3893951"/>
              <a:gd name="connsiteY79" fmla="*/ 94234 h 3333750"/>
              <a:gd name="connsiteX80" fmla="*/ 360126 w 3893951"/>
              <a:gd name="connsiteY80" fmla="*/ 44217 h 3333750"/>
              <a:gd name="connsiteX81" fmla="*/ 343251 w 3893951"/>
              <a:gd name="connsiteY81" fmla="*/ 27013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893951" h="3333750">
                <a:moveTo>
                  <a:pt x="338352" y="0"/>
                </a:moveTo>
                <a:lnTo>
                  <a:pt x="3893951" y="0"/>
                </a:lnTo>
                <a:lnTo>
                  <a:pt x="3893950" y="3333750"/>
                </a:lnTo>
                <a:lnTo>
                  <a:pt x="304751" y="3333750"/>
                </a:lnTo>
                <a:lnTo>
                  <a:pt x="299358" y="3304361"/>
                </a:lnTo>
                <a:cubicBezTo>
                  <a:pt x="298009" y="3297979"/>
                  <a:pt x="294608" y="3290066"/>
                  <a:pt x="289708" y="3286685"/>
                </a:cubicBezTo>
                <a:cubicBezTo>
                  <a:pt x="228926" y="3245372"/>
                  <a:pt x="222374" y="3179973"/>
                  <a:pt x="213824" y="3115712"/>
                </a:cubicBezTo>
                <a:cubicBezTo>
                  <a:pt x="208545" y="3076788"/>
                  <a:pt x="204957" y="3037516"/>
                  <a:pt x="202316" y="2998158"/>
                </a:cubicBezTo>
                <a:lnTo>
                  <a:pt x="207662" y="2958263"/>
                </a:lnTo>
                <a:lnTo>
                  <a:pt x="240793" y="2883309"/>
                </a:lnTo>
                <a:lnTo>
                  <a:pt x="240793" y="2883306"/>
                </a:lnTo>
                <a:lnTo>
                  <a:pt x="240794" y="2883304"/>
                </a:lnTo>
                <a:lnTo>
                  <a:pt x="242359" y="2865498"/>
                </a:lnTo>
                <a:lnTo>
                  <a:pt x="243607" y="2851296"/>
                </a:lnTo>
                <a:lnTo>
                  <a:pt x="243607" y="2851294"/>
                </a:lnTo>
                <a:lnTo>
                  <a:pt x="243607" y="2851291"/>
                </a:lnTo>
                <a:cubicBezTo>
                  <a:pt x="243508" y="2841831"/>
                  <a:pt x="241844" y="2831988"/>
                  <a:pt x="240874" y="2822416"/>
                </a:cubicBezTo>
                <a:lnTo>
                  <a:pt x="242306" y="2795169"/>
                </a:lnTo>
                <a:lnTo>
                  <a:pt x="248777" y="2763326"/>
                </a:lnTo>
                <a:lnTo>
                  <a:pt x="248777" y="2763324"/>
                </a:lnTo>
                <a:lnTo>
                  <a:pt x="248777" y="2763321"/>
                </a:lnTo>
                <a:cubicBezTo>
                  <a:pt x="251485" y="2732217"/>
                  <a:pt x="243272" y="2703160"/>
                  <a:pt x="227451" y="2674476"/>
                </a:cubicBezTo>
                <a:cubicBezTo>
                  <a:pt x="212666" y="2647706"/>
                  <a:pt x="204543" y="2621092"/>
                  <a:pt x="204390" y="2594563"/>
                </a:cubicBezTo>
                <a:lnTo>
                  <a:pt x="208073" y="2569806"/>
                </a:lnTo>
                <a:lnTo>
                  <a:pt x="210301" y="2554829"/>
                </a:lnTo>
                <a:cubicBezTo>
                  <a:pt x="214374" y="2541598"/>
                  <a:pt x="220603" y="2528380"/>
                  <a:pt x="229152" y="2515164"/>
                </a:cubicBezTo>
                <a:cubicBezTo>
                  <a:pt x="233008" y="2509216"/>
                  <a:pt x="235255" y="2503451"/>
                  <a:pt x="236210" y="2497876"/>
                </a:cubicBezTo>
                <a:lnTo>
                  <a:pt x="236210" y="2497872"/>
                </a:lnTo>
                <a:lnTo>
                  <a:pt x="236210" y="2497871"/>
                </a:lnTo>
                <a:cubicBezTo>
                  <a:pt x="239076" y="2481146"/>
                  <a:pt x="230315" y="2466129"/>
                  <a:pt x="218499" y="2453005"/>
                </a:cubicBezTo>
                <a:cubicBezTo>
                  <a:pt x="200206" y="2432867"/>
                  <a:pt x="194108" y="2412190"/>
                  <a:pt x="203789" y="2386246"/>
                </a:cubicBezTo>
                <a:cubicBezTo>
                  <a:pt x="205943" y="2380500"/>
                  <a:pt x="203903" y="2372844"/>
                  <a:pt x="202366" y="2366479"/>
                </a:cubicBezTo>
                <a:lnTo>
                  <a:pt x="193358" y="2312402"/>
                </a:lnTo>
                <a:lnTo>
                  <a:pt x="197500" y="2286171"/>
                </a:lnTo>
                <a:cubicBezTo>
                  <a:pt x="200540" y="2277566"/>
                  <a:pt x="205471" y="2269116"/>
                  <a:pt x="212991" y="2260873"/>
                </a:cubicBezTo>
                <a:cubicBezTo>
                  <a:pt x="218905" y="2254401"/>
                  <a:pt x="220658" y="2244293"/>
                  <a:pt x="224294" y="2235925"/>
                </a:cubicBezTo>
                <a:cubicBezTo>
                  <a:pt x="231686" y="2218416"/>
                  <a:pt x="234985" y="2210032"/>
                  <a:pt x="233392" y="2202550"/>
                </a:cubicBezTo>
                <a:lnTo>
                  <a:pt x="233392" y="2202549"/>
                </a:lnTo>
                <a:lnTo>
                  <a:pt x="233393" y="2202545"/>
                </a:lnTo>
                <a:cubicBezTo>
                  <a:pt x="231800" y="2195063"/>
                  <a:pt x="225317" y="2188482"/>
                  <a:pt x="213142" y="2174578"/>
                </a:cubicBezTo>
                <a:cubicBezTo>
                  <a:pt x="200338" y="2160060"/>
                  <a:pt x="186806" y="2139680"/>
                  <a:pt x="186108" y="2121572"/>
                </a:cubicBezTo>
                <a:cubicBezTo>
                  <a:pt x="181863" y="2012342"/>
                  <a:pt x="145097" y="1911445"/>
                  <a:pt x="109847" y="1810408"/>
                </a:cubicBezTo>
                <a:cubicBezTo>
                  <a:pt x="88086" y="1748119"/>
                  <a:pt x="81452" y="1685980"/>
                  <a:pt x="91752" y="1620762"/>
                </a:cubicBezTo>
                <a:cubicBezTo>
                  <a:pt x="99302" y="1573585"/>
                  <a:pt x="75963" y="1531718"/>
                  <a:pt x="58748" y="1489866"/>
                </a:cubicBezTo>
                <a:cubicBezTo>
                  <a:pt x="55279" y="1481193"/>
                  <a:pt x="44081" y="1473799"/>
                  <a:pt x="34730" y="1469871"/>
                </a:cubicBezTo>
                <a:cubicBezTo>
                  <a:pt x="18203" y="1462773"/>
                  <a:pt x="8061" y="1452269"/>
                  <a:pt x="3279" y="1438932"/>
                </a:cubicBezTo>
                <a:lnTo>
                  <a:pt x="0" y="1416874"/>
                </a:lnTo>
                <a:lnTo>
                  <a:pt x="3992" y="1390999"/>
                </a:lnTo>
                <a:cubicBezTo>
                  <a:pt x="11654" y="1361796"/>
                  <a:pt x="22956" y="1334747"/>
                  <a:pt x="45142" y="1309569"/>
                </a:cubicBezTo>
                <a:cubicBezTo>
                  <a:pt x="71136" y="1280032"/>
                  <a:pt x="101030" y="1249178"/>
                  <a:pt x="109167" y="1206347"/>
                </a:cubicBezTo>
                <a:lnTo>
                  <a:pt x="110267" y="1190519"/>
                </a:lnTo>
                <a:lnTo>
                  <a:pt x="110996" y="1180040"/>
                </a:lnTo>
                <a:cubicBezTo>
                  <a:pt x="110384" y="1171512"/>
                  <a:pt x="108457" y="1162984"/>
                  <a:pt x="104934" y="1153741"/>
                </a:cubicBezTo>
                <a:cubicBezTo>
                  <a:pt x="101532" y="1144773"/>
                  <a:pt x="98319" y="1135777"/>
                  <a:pt x="95858" y="1126741"/>
                </a:cubicBezTo>
                <a:lnTo>
                  <a:pt x="91298" y="1099511"/>
                </a:lnTo>
                <a:lnTo>
                  <a:pt x="94638" y="1071991"/>
                </a:lnTo>
                <a:cubicBezTo>
                  <a:pt x="97444" y="1062761"/>
                  <a:pt x="102131" y="1053473"/>
                  <a:pt x="109263" y="1044117"/>
                </a:cubicBezTo>
                <a:cubicBezTo>
                  <a:pt x="117124" y="1033834"/>
                  <a:pt x="123267" y="1022033"/>
                  <a:pt x="126551" y="1009036"/>
                </a:cubicBezTo>
                <a:lnTo>
                  <a:pt x="126551" y="1009032"/>
                </a:lnTo>
                <a:lnTo>
                  <a:pt x="126551" y="1009031"/>
                </a:lnTo>
                <a:cubicBezTo>
                  <a:pt x="129835" y="996033"/>
                  <a:pt x="130260" y="981838"/>
                  <a:pt x="126682" y="966765"/>
                </a:cubicBezTo>
                <a:lnTo>
                  <a:pt x="126348" y="911562"/>
                </a:lnTo>
                <a:lnTo>
                  <a:pt x="145897" y="858844"/>
                </a:lnTo>
                <a:cubicBezTo>
                  <a:pt x="152238" y="846594"/>
                  <a:pt x="155111" y="831983"/>
                  <a:pt x="157485" y="818185"/>
                </a:cubicBezTo>
                <a:lnTo>
                  <a:pt x="165686" y="761944"/>
                </a:lnTo>
                <a:lnTo>
                  <a:pt x="171481" y="722208"/>
                </a:lnTo>
                <a:lnTo>
                  <a:pt x="179170" y="643073"/>
                </a:lnTo>
                <a:lnTo>
                  <a:pt x="190123" y="604103"/>
                </a:lnTo>
                <a:cubicBezTo>
                  <a:pt x="196475" y="592762"/>
                  <a:pt x="205936" y="583242"/>
                  <a:pt x="219721" y="576052"/>
                </a:cubicBezTo>
                <a:cubicBezTo>
                  <a:pt x="228481" y="571424"/>
                  <a:pt x="234860" y="561659"/>
                  <a:pt x="241789" y="553756"/>
                </a:cubicBezTo>
                <a:cubicBezTo>
                  <a:pt x="246822" y="548132"/>
                  <a:pt x="250372" y="540919"/>
                  <a:pt x="255630" y="535657"/>
                </a:cubicBezTo>
                <a:cubicBezTo>
                  <a:pt x="283335" y="508063"/>
                  <a:pt x="311261" y="480835"/>
                  <a:pt x="338984" y="453434"/>
                </a:cubicBezTo>
                <a:cubicBezTo>
                  <a:pt x="341605" y="450705"/>
                  <a:pt x="344776" y="447738"/>
                  <a:pt x="345810" y="444393"/>
                </a:cubicBezTo>
                <a:cubicBezTo>
                  <a:pt x="356607" y="409737"/>
                  <a:pt x="366611" y="374770"/>
                  <a:pt x="378204" y="340426"/>
                </a:cubicBezTo>
                <a:cubicBezTo>
                  <a:pt x="382734" y="327195"/>
                  <a:pt x="388556" y="313463"/>
                  <a:pt x="397555" y="303074"/>
                </a:cubicBezTo>
                <a:cubicBezTo>
                  <a:pt x="417965" y="279402"/>
                  <a:pt x="440446" y="257452"/>
                  <a:pt x="447279" y="225455"/>
                </a:cubicBezTo>
                <a:lnTo>
                  <a:pt x="447279" y="225452"/>
                </a:lnTo>
                <a:lnTo>
                  <a:pt x="447280" y="225450"/>
                </a:lnTo>
                <a:cubicBezTo>
                  <a:pt x="449291" y="216084"/>
                  <a:pt x="449821" y="205131"/>
                  <a:pt x="446558" y="196630"/>
                </a:cubicBezTo>
                <a:cubicBezTo>
                  <a:pt x="433073" y="162088"/>
                  <a:pt x="417189" y="128533"/>
                  <a:pt x="403151" y="94234"/>
                </a:cubicBezTo>
                <a:cubicBezTo>
                  <a:pt x="394465" y="72455"/>
                  <a:pt x="384640" y="52882"/>
                  <a:pt x="360126" y="44217"/>
                </a:cubicBezTo>
                <a:cubicBezTo>
                  <a:pt x="353212" y="41791"/>
                  <a:pt x="345221" y="33910"/>
                  <a:pt x="343251" y="27013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8DA66A3A-89C7-49C3-A7B9-BFE49AE42B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53378" y="3562350"/>
            <a:ext cx="3738619" cy="3333750"/>
          </a:xfrm>
          <a:custGeom>
            <a:avLst/>
            <a:gdLst>
              <a:gd name="connsiteX0" fmla="*/ 3738619 w 3738619"/>
              <a:gd name="connsiteY0" fmla="*/ 0 h 3333750"/>
              <a:gd name="connsiteX1" fmla="*/ 3738619 w 3738619"/>
              <a:gd name="connsiteY1" fmla="*/ 3333750 h 3333750"/>
              <a:gd name="connsiteX2" fmla="*/ 1061323 w 3738619"/>
              <a:gd name="connsiteY2" fmla="*/ 3333750 h 3333750"/>
              <a:gd name="connsiteX3" fmla="*/ 1043733 w 3738619"/>
              <a:gd name="connsiteY3" fmla="*/ 3295649 h 3333750"/>
              <a:gd name="connsiteX4" fmla="*/ 1061325 w 3738619"/>
              <a:gd name="connsiteY4" fmla="*/ 3295649 h 3333750"/>
              <a:gd name="connsiteX5" fmla="*/ 1043071 w 3738619"/>
              <a:gd name="connsiteY5" fmla="*/ 3256108 h 3333750"/>
              <a:gd name="connsiteX6" fmla="*/ 1027663 w 3738619"/>
              <a:gd name="connsiteY6" fmla="*/ 3206821 h 3333750"/>
              <a:gd name="connsiteX7" fmla="*/ 983276 w 3738619"/>
              <a:gd name="connsiteY7" fmla="*/ 3079072 h 3333750"/>
              <a:gd name="connsiteX8" fmla="*/ 892060 w 3738619"/>
              <a:gd name="connsiteY8" fmla="*/ 3018728 h 3333750"/>
              <a:gd name="connsiteX9" fmla="*/ 836365 w 3738619"/>
              <a:gd name="connsiteY9" fmla="*/ 2976566 h 3333750"/>
              <a:gd name="connsiteX10" fmla="*/ 797617 w 3738619"/>
              <a:gd name="connsiteY10" fmla="*/ 2918894 h 3333750"/>
              <a:gd name="connsiteX11" fmla="*/ 782113 w 3738619"/>
              <a:gd name="connsiteY11" fmla="*/ 2885302 h 3333750"/>
              <a:gd name="connsiteX12" fmla="*/ 780734 w 3738619"/>
              <a:gd name="connsiteY12" fmla="*/ 2827275 h 3333750"/>
              <a:gd name="connsiteX13" fmla="*/ 786890 w 3738619"/>
              <a:gd name="connsiteY13" fmla="*/ 2806942 h 3333750"/>
              <a:gd name="connsiteX14" fmla="*/ 799931 w 3738619"/>
              <a:gd name="connsiteY14" fmla="*/ 2785568 h 3333750"/>
              <a:gd name="connsiteX15" fmla="*/ 803258 w 3738619"/>
              <a:gd name="connsiteY15" fmla="*/ 2746620 h 3333750"/>
              <a:gd name="connsiteX16" fmla="*/ 801392 w 3738619"/>
              <a:gd name="connsiteY16" fmla="*/ 2744427 h 3333750"/>
              <a:gd name="connsiteX17" fmla="*/ 809333 w 3738619"/>
              <a:gd name="connsiteY17" fmla="*/ 2727861 h 3333750"/>
              <a:gd name="connsiteX18" fmla="*/ 803261 w 3738619"/>
              <a:gd name="connsiteY18" fmla="*/ 2708520 h 3333750"/>
              <a:gd name="connsiteX19" fmla="*/ 720962 w 3738619"/>
              <a:gd name="connsiteY19" fmla="*/ 2611783 h 3333750"/>
              <a:gd name="connsiteX20" fmla="*/ 698292 w 3738619"/>
              <a:gd name="connsiteY20" fmla="*/ 2602377 h 3333750"/>
              <a:gd name="connsiteX21" fmla="*/ 588240 w 3738619"/>
              <a:gd name="connsiteY21" fmla="*/ 2572451 h 3333750"/>
              <a:gd name="connsiteX22" fmla="*/ 554820 w 3738619"/>
              <a:gd name="connsiteY22" fmla="*/ 2547958 h 3333750"/>
              <a:gd name="connsiteX23" fmla="*/ 546571 w 3738619"/>
              <a:gd name="connsiteY23" fmla="*/ 2537235 h 3333750"/>
              <a:gd name="connsiteX24" fmla="*/ 492084 w 3738619"/>
              <a:gd name="connsiteY24" fmla="*/ 2460147 h 3333750"/>
              <a:gd name="connsiteX25" fmla="*/ 457709 w 3738619"/>
              <a:gd name="connsiteY25" fmla="*/ 2385428 h 3333750"/>
              <a:gd name="connsiteX26" fmla="*/ 416799 w 3738619"/>
              <a:gd name="connsiteY26" fmla="*/ 2274769 h 3333750"/>
              <a:gd name="connsiteX27" fmla="*/ 380504 w 3738619"/>
              <a:gd name="connsiteY27" fmla="*/ 2227200 h 3333750"/>
              <a:gd name="connsiteX28" fmla="*/ 339844 w 3738619"/>
              <a:gd name="connsiteY28" fmla="*/ 2138135 h 3333750"/>
              <a:gd name="connsiteX29" fmla="*/ 327822 w 3738619"/>
              <a:gd name="connsiteY29" fmla="*/ 2100781 h 3333750"/>
              <a:gd name="connsiteX30" fmla="*/ 309627 w 3738619"/>
              <a:gd name="connsiteY30" fmla="*/ 2069159 h 3333750"/>
              <a:gd name="connsiteX31" fmla="*/ 282689 w 3738619"/>
              <a:gd name="connsiteY31" fmla="*/ 2036038 h 3333750"/>
              <a:gd name="connsiteX32" fmla="*/ 216761 w 3738619"/>
              <a:gd name="connsiteY32" fmla="*/ 1948899 h 3333750"/>
              <a:gd name="connsiteX33" fmla="*/ 202442 w 3738619"/>
              <a:gd name="connsiteY33" fmla="*/ 1886185 h 3333750"/>
              <a:gd name="connsiteX34" fmla="*/ 202596 w 3738619"/>
              <a:gd name="connsiteY34" fmla="*/ 1882650 h 3333750"/>
              <a:gd name="connsiteX35" fmla="*/ 214123 w 3738619"/>
              <a:gd name="connsiteY35" fmla="*/ 1847207 h 3333750"/>
              <a:gd name="connsiteX36" fmla="*/ 224299 w 3738619"/>
              <a:gd name="connsiteY36" fmla="*/ 1806536 h 3333750"/>
              <a:gd name="connsiteX37" fmla="*/ 219510 w 3738619"/>
              <a:gd name="connsiteY37" fmla="*/ 1787589 h 3333750"/>
              <a:gd name="connsiteX38" fmla="*/ 224302 w 3738619"/>
              <a:gd name="connsiteY38" fmla="*/ 1768436 h 3333750"/>
              <a:gd name="connsiteX39" fmla="*/ 206085 w 3738619"/>
              <a:gd name="connsiteY39" fmla="*/ 1729498 h 3333750"/>
              <a:gd name="connsiteX40" fmla="*/ 200110 w 3738619"/>
              <a:gd name="connsiteY40" fmla="*/ 1718192 h 3333750"/>
              <a:gd name="connsiteX41" fmla="*/ 208843 w 3738619"/>
              <a:gd name="connsiteY41" fmla="*/ 1693121 h 3333750"/>
              <a:gd name="connsiteX42" fmla="*/ 229044 w 3738619"/>
              <a:gd name="connsiteY42" fmla="*/ 1667170 h 3333750"/>
              <a:gd name="connsiteX43" fmla="*/ 208476 w 3738619"/>
              <a:gd name="connsiteY43" fmla="*/ 1656083 h 3333750"/>
              <a:gd name="connsiteX44" fmla="*/ 208846 w 3738619"/>
              <a:gd name="connsiteY44" fmla="*/ 1655022 h 3333750"/>
              <a:gd name="connsiteX45" fmla="*/ 229047 w 3738619"/>
              <a:gd name="connsiteY45" fmla="*/ 1629070 h 3333750"/>
              <a:gd name="connsiteX46" fmla="*/ 159736 w 3738619"/>
              <a:gd name="connsiteY46" fmla="*/ 1534205 h 3333750"/>
              <a:gd name="connsiteX47" fmla="*/ 104772 w 3738619"/>
              <a:gd name="connsiteY47" fmla="*/ 1504222 h 3333750"/>
              <a:gd name="connsiteX48" fmla="*/ 59785 w 3738619"/>
              <a:gd name="connsiteY48" fmla="*/ 1486596 h 3333750"/>
              <a:gd name="connsiteX49" fmla="*/ 46076 w 3738619"/>
              <a:gd name="connsiteY49" fmla="*/ 1445904 h 3333750"/>
              <a:gd name="connsiteX50" fmla="*/ 49933 w 3738619"/>
              <a:gd name="connsiteY50" fmla="*/ 1346275 h 3333750"/>
              <a:gd name="connsiteX51" fmla="*/ 81787 w 3738619"/>
              <a:gd name="connsiteY51" fmla="*/ 1269904 h 3333750"/>
              <a:gd name="connsiteX52" fmla="*/ 95293 w 3738619"/>
              <a:gd name="connsiteY52" fmla="*/ 1246289 h 3333750"/>
              <a:gd name="connsiteX53" fmla="*/ 83731 w 3738619"/>
              <a:gd name="connsiteY53" fmla="*/ 1229371 h 3333750"/>
              <a:gd name="connsiteX54" fmla="*/ 92510 w 3738619"/>
              <a:gd name="connsiteY54" fmla="*/ 1218362 h 3333750"/>
              <a:gd name="connsiteX55" fmla="*/ 79423 w 3738619"/>
              <a:gd name="connsiteY55" fmla="*/ 1184961 h 3333750"/>
              <a:gd name="connsiteX56" fmla="*/ 15967 w 3738619"/>
              <a:gd name="connsiteY56" fmla="*/ 1108119 h 3333750"/>
              <a:gd name="connsiteX57" fmla="*/ 6502 w 3738619"/>
              <a:gd name="connsiteY57" fmla="*/ 1075696 h 3333750"/>
              <a:gd name="connsiteX58" fmla="*/ 440 w 3738619"/>
              <a:gd name="connsiteY58" fmla="*/ 1047317 h 3333750"/>
              <a:gd name="connsiteX59" fmla="*/ 0 w 3738619"/>
              <a:gd name="connsiteY59" fmla="*/ 1042798 h 3333750"/>
              <a:gd name="connsiteX60" fmla="*/ 2107 w 3738619"/>
              <a:gd name="connsiteY60" fmla="*/ 1029908 h 3333750"/>
              <a:gd name="connsiteX61" fmla="*/ 10757 w 3738619"/>
              <a:gd name="connsiteY61" fmla="*/ 1003412 h 3333750"/>
              <a:gd name="connsiteX62" fmla="*/ 87603 w 3738619"/>
              <a:gd name="connsiteY62" fmla="*/ 872999 h 3333750"/>
              <a:gd name="connsiteX63" fmla="*/ 94476 w 3738619"/>
              <a:gd name="connsiteY63" fmla="*/ 851902 h 3333750"/>
              <a:gd name="connsiteX64" fmla="*/ 97081 w 3738619"/>
              <a:gd name="connsiteY64" fmla="*/ 815508 h 3333750"/>
              <a:gd name="connsiteX65" fmla="*/ 155135 w 3738619"/>
              <a:gd name="connsiteY65" fmla="*/ 667876 h 3333750"/>
              <a:gd name="connsiteX66" fmla="*/ 151740 w 3738619"/>
              <a:gd name="connsiteY66" fmla="*/ 637004 h 3333750"/>
              <a:gd name="connsiteX67" fmla="*/ 150466 w 3738619"/>
              <a:gd name="connsiteY67" fmla="*/ 635585 h 3333750"/>
              <a:gd name="connsiteX68" fmla="*/ 155138 w 3738619"/>
              <a:gd name="connsiteY68" fmla="*/ 629776 h 3333750"/>
              <a:gd name="connsiteX69" fmla="*/ 151743 w 3738619"/>
              <a:gd name="connsiteY69" fmla="*/ 598904 h 3333750"/>
              <a:gd name="connsiteX70" fmla="*/ 142353 w 3738619"/>
              <a:gd name="connsiteY70" fmla="*/ 588444 h 3333750"/>
              <a:gd name="connsiteX71" fmla="*/ 141284 w 3738619"/>
              <a:gd name="connsiteY71" fmla="*/ 584483 h 3333750"/>
              <a:gd name="connsiteX72" fmla="*/ 147587 w 3738619"/>
              <a:gd name="connsiteY72" fmla="*/ 530830 h 3333750"/>
              <a:gd name="connsiteX73" fmla="*/ 152085 w 3738619"/>
              <a:gd name="connsiteY73" fmla="*/ 490054 h 3333750"/>
              <a:gd name="connsiteX74" fmla="*/ 154178 w 3738619"/>
              <a:gd name="connsiteY74" fmla="*/ 459366 h 3333750"/>
              <a:gd name="connsiteX75" fmla="*/ 152424 w 3738619"/>
              <a:gd name="connsiteY75" fmla="*/ 447030 h 3333750"/>
              <a:gd name="connsiteX76" fmla="*/ 154181 w 3738619"/>
              <a:gd name="connsiteY76" fmla="*/ 421266 h 3333750"/>
              <a:gd name="connsiteX77" fmla="*/ 117940 w 3738619"/>
              <a:gd name="connsiteY77" fmla="*/ 342017 h 3333750"/>
              <a:gd name="connsiteX78" fmla="*/ 85885 w 3738619"/>
              <a:gd name="connsiteY78" fmla="*/ 250827 h 3333750"/>
              <a:gd name="connsiteX79" fmla="*/ 87930 w 3738619"/>
              <a:gd name="connsiteY79" fmla="*/ 237631 h 3333750"/>
              <a:gd name="connsiteX80" fmla="*/ 81480 w 3738619"/>
              <a:gd name="connsiteY80" fmla="*/ 220154 h 3333750"/>
              <a:gd name="connsiteX81" fmla="*/ 82562 w 3738619"/>
              <a:gd name="connsiteY81" fmla="*/ 212304 h 3333750"/>
              <a:gd name="connsiteX82" fmla="*/ 95941 w 3738619"/>
              <a:gd name="connsiteY82" fmla="*/ 149888 h 3333750"/>
              <a:gd name="connsiteX83" fmla="*/ 117352 w 3738619"/>
              <a:gd name="connsiteY83" fmla="*/ 93220 h 3333750"/>
              <a:gd name="connsiteX84" fmla="*/ 137239 w 3738619"/>
              <a:gd name="connsiteY84" fmla="*/ 37948 h 3333750"/>
              <a:gd name="connsiteX85" fmla="*/ 134247 w 3738619"/>
              <a:gd name="connsiteY85" fmla="*/ 18904 h 3333750"/>
              <a:gd name="connsiteX86" fmla="*/ 137219 w 3738619"/>
              <a:gd name="connsiteY86" fmla="*/ 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738619" h="3333750">
                <a:moveTo>
                  <a:pt x="3738619" y="0"/>
                </a:moveTo>
                <a:lnTo>
                  <a:pt x="3738619" y="3333750"/>
                </a:lnTo>
                <a:lnTo>
                  <a:pt x="1061323" y="3333750"/>
                </a:lnTo>
                <a:lnTo>
                  <a:pt x="1043733" y="3295649"/>
                </a:lnTo>
                <a:lnTo>
                  <a:pt x="1061325" y="3295649"/>
                </a:lnTo>
                <a:lnTo>
                  <a:pt x="1043071" y="3256108"/>
                </a:lnTo>
                <a:cubicBezTo>
                  <a:pt x="1035389" y="3241122"/>
                  <a:pt x="1031689" y="3223671"/>
                  <a:pt x="1027663" y="3206821"/>
                </a:cubicBezTo>
                <a:cubicBezTo>
                  <a:pt x="1016950" y="3162844"/>
                  <a:pt x="1013995" y="3115863"/>
                  <a:pt x="983276" y="3079072"/>
                </a:cubicBezTo>
                <a:cubicBezTo>
                  <a:pt x="959203" y="3050090"/>
                  <a:pt x="930628" y="3026301"/>
                  <a:pt x="892060" y="3018728"/>
                </a:cubicBezTo>
                <a:cubicBezTo>
                  <a:pt x="866152" y="3013636"/>
                  <a:pt x="848672" y="3000313"/>
                  <a:pt x="836365" y="2976566"/>
                </a:cubicBezTo>
                <a:cubicBezTo>
                  <a:pt x="825696" y="2956116"/>
                  <a:pt x="809923" y="2938427"/>
                  <a:pt x="797617" y="2918894"/>
                </a:cubicBezTo>
                <a:cubicBezTo>
                  <a:pt x="791126" y="2908582"/>
                  <a:pt x="783171" y="2896874"/>
                  <a:pt x="782113" y="2885302"/>
                </a:cubicBezTo>
                <a:lnTo>
                  <a:pt x="780734" y="2827275"/>
                </a:lnTo>
                <a:lnTo>
                  <a:pt x="786890" y="2806942"/>
                </a:lnTo>
                <a:cubicBezTo>
                  <a:pt x="790576" y="2799383"/>
                  <a:pt x="795268" y="2792116"/>
                  <a:pt x="799931" y="2785568"/>
                </a:cubicBezTo>
                <a:cubicBezTo>
                  <a:pt x="809789" y="2772040"/>
                  <a:pt x="814028" y="2759793"/>
                  <a:pt x="803258" y="2746620"/>
                </a:cubicBezTo>
                <a:lnTo>
                  <a:pt x="801392" y="2744427"/>
                </a:lnTo>
                <a:lnTo>
                  <a:pt x="809333" y="2727861"/>
                </a:lnTo>
                <a:cubicBezTo>
                  <a:pt x="810279" y="2721462"/>
                  <a:pt x="808646" y="2715107"/>
                  <a:pt x="803261" y="2708520"/>
                </a:cubicBezTo>
                <a:cubicBezTo>
                  <a:pt x="776358" y="2675783"/>
                  <a:pt x="749108" y="2643453"/>
                  <a:pt x="720962" y="2611783"/>
                </a:cubicBezTo>
                <a:cubicBezTo>
                  <a:pt x="716061" y="2606300"/>
                  <a:pt x="706142" y="2604528"/>
                  <a:pt x="698292" y="2602377"/>
                </a:cubicBezTo>
                <a:cubicBezTo>
                  <a:pt x="661604" y="2592336"/>
                  <a:pt x="624500" y="2584058"/>
                  <a:pt x="588240" y="2572451"/>
                </a:cubicBezTo>
                <a:cubicBezTo>
                  <a:pt x="575819" y="2568422"/>
                  <a:pt x="565569" y="2556732"/>
                  <a:pt x="554820" y="2547958"/>
                </a:cubicBezTo>
                <a:cubicBezTo>
                  <a:pt x="551316" y="2545218"/>
                  <a:pt x="550175" y="2539007"/>
                  <a:pt x="546571" y="2537235"/>
                </a:cubicBezTo>
                <a:cubicBezTo>
                  <a:pt x="513396" y="2521710"/>
                  <a:pt x="506223" y="2489270"/>
                  <a:pt x="492084" y="2460147"/>
                </a:cubicBezTo>
                <a:cubicBezTo>
                  <a:pt x="480050" y="2435227"/>
                  <a:pt x="470345" y="2408567"/>
                  <a:pt x="457709" y="2385428"/>
                </a:cubicBezTo>
                <a:cubicBezTo>
                  <a:pt x="437977" y="2349544"/>
                  <a:pt x="421162" y="2316265"/>
                  <a:pt x="416799" y="2274769"/>
                </a:cubicBezTo>
                <a:cubicBezTo>
                  <a:pt x="415048" y="2257712"/>
                  <a:pt x="395963" y="2239370"/>
                  <a:pt x="380504" y="2227200"/>
                </a:cubicBezTo>
                <a:cubicBezTo>
                  <a:pt x="350620" y="2203723"/>
                  <a:pt x="338274" y="2175391"/>
                  <a:pt x="339844" y="2138135"/>
                </a:cubicBezTo>
                <a:cubicBezTo>
                  <a:pt x="340442" y="2125837"/>
                  <a:pt x="333123" y="2112730"/>
                  <a:pt x="327822" y="2100781"/>
                </a:cubicBezTo>
                <a:cubicBezTo>
                  <a:pt x="322969" y="2089554"/>
                  <a:pt x="316464" y="2079056"/>
                  <a:pt x="309627" y="2069159"/>
                </a:cubicBezTo>
                <a:cubicBezTo>
                  <a:pt x="301275" y="2057295"/>
                  <a:pt x="294332" y="2042050"/>
                  <a:pt x="282689" y="2036038"/>
                </a:cubicBezTo>
                <a:cubicBezTo>
                  <a:pt x="246322" y="2016979"/>
                  <a:pt x="228023" y="1982113"/>
                  <a:pt x="216761" y="1948899"/>
                </a:cubicBezTo>
                <a:lnTo>
                  <a:pt x="202442" y="1886185"/>
                </a:lnTo>
                <a:lnTo>
                  <a:pt x="202596" y="1882650"/>
                </a:lnTo>
                <a:cubicBezTo>
                  <a:pt x="204620" y="1870781"/>
                  <a:pt x="208307" y="1858930"/>
                  <a:pt x="214123" y="1847207"/>
                </a:cubicBezTo>
                <a:cubicBezTo>
                  <a:pt x="221162" y="1833174"/>
                  <a:pt x="225097" y="1819710"/>
                  <a:pt x="224299" y="1806536"/>
                </a:cubicBezTo>
                <a:lnTo>
                  <a:pt x="219510" y="1787589"/>
                </a:lnTo>
                <a:lnTo>
                  <a:pt x="224302" y="1768436"/>
                </a:lnTo>
                <a:cubicBezTo>
                  <a:pt x="223504" y="1755262"/>
                  <a:pt x="217975" y="1742376"/>
                  <a:pt x="206085" y="1729498"/>
                </a:cubicBezTo>
                <a:lnTo>
                  <a:pt x="200110" y="1718192"/>
                </a:lnTo>
                <a:lnTo>
                  <a:pt x="208843" y="1693121"/>
                </a:lnTo>
                <a:cubicBezTo>
                  <a:pt x="214324" y="1686115"/>
                  <a:pt x="219789" y="1678920"/>
                  <a:pt x="229044" y="1667170"/>
                </a:cubicBezTo>
                <a:lnTo>
                  <a:pt x="208476" y="1656083"/>
                </a:lnTo>
                <a:lnTo>
                  <a:pt x="208846" y="1655022"/>
                </a:lnTo>
                <a:cubicBezTo>
                  <a:pt x="214327" y="1648015"/>
                  <a:pt x="219792" y="1640819"/>
                  <a:pt x="229047" y="1629070"/>
                </a:cubicBezTo>
                <a:cubicBezTo>
                  <a:pt x="180781" y="1613778"/>
                  <a:pt x="172846" y="1572989"/>
                  <a:pt x="159736" y="1534205"/>
                </a:cubicBezTo>
                <a:cubicBezTo>
                  <a:pt x="151637" y="1510461"/>
                  <a:pt x="127195" y="1506763"/>
                  <a:pt x="104772" y="1504222"/>
                </a:cubicBezTo>
                <a:cubicBezTo>
                  <a:pt x="84583" y="1502049"/>
                  <a:pt x="69687" y="1496571"/>
                  <a:pt x="59785" y="1486596"/>
                </a:cubicBezTo>
                <a:lnTo>
                  <a:pt x="46076" y="1445904"/>
                </a:lnTo>
                <a:lnTo>
                  <a:pt x="49933" y="1346275"/>
                </a:lnTo>
                <a:cubicBezTo>
                  <a:pt x="52144" y="1318144"/>
                  <a:pt x="61428" y="1292044"/>
                  <a:pt x="81787" y="1269904"/>
                </a:cubicBezTo>
                <a:cubicBezTo>
                  <a:pt x="91709" y="1259147"/>
                  <a:pt x="95949" y="1252686"/>
                  <a:pt x="95293" y="1246289"/>
                </a:cubicBezTo>
                <a:lnTo>
                  <a:pt x="83731" y="1229371"/>
                </a:lnTo>
                <a:lnTo>
                  <a:pt x="92510" y="1218362"/>
                </a:lnTo>
                <a:cubicBezTo>
                  <a:pt x="99164" y="1207084"/>
                  <a:pt x="93919" y="1200711"/>
                  <a:pt x="79423" y="1184961"/>
                </a:cubicBezTo>
                <a:cubicBezTo>
                  <a:pt x="56902" y="1160429"/>
                  <a:pt x="35815" y="1134810"/>
                  <a:pt x="15967" y="1108119"/>
                </a:cubicBezTo>
                <a:cubicBezTo>
                  <a:pt x="9652" y="1099704"/>
                  <a:pt x="8661" y="1086787"/>
                  <a:pt x="6502" y="1075696"/>
                </a:cubicBezTo>
                <a:cubicBezTo>
                  <a:pt x="4591" y="1066307"/>
                  <a:pt x="2241" y="1056813"/>
                  <a:pt x="440" y="1047317"/>
                </a:cubicBezTo>
                <a:lnTo>
                  <a:pt x="0" y="1042798"/>
                </a:lnTo>
                <a:lnTo>
                  <a:pt x="2107" y="1029908"/>
                </a:lnTo>
                <a:cubicBezTo>
                  <a:pt x="4513" y="1020912"/>
                  <a:pt x="7622" y="1012019"/>
                  <a:pt x="10757" y="1003412"/>
                </a:cubicBezTo>
                <a:cubicBezTo>
                  <a:pt x="28362" y="955316"/>
                  <a:pt x="51626" y="910530"/>
                  <a:pt x="87603" y="872999"/>
                </a:cubicBezTo>
                <a:cubicBezTo>
                  <a:pt x="92327" y="868169"/>
                  <a:pt x="93427" y="859268"/>
                  <a:pt x="94476" y="851902"/>
                </a:cubicBezTo>
                <a:cubicBezTo>
                  <a:pt x="96247" y="839880"/>
                  <a:pt x="97792" y="827496"/>
                  <a:pt x="97081" y="815508"/>
                </a:cubicBezTo>
                <a:cubicBezTo>
                  <a:pt x="93672" y="757283"/>
                  <a:pt x="116071" y="709324"/>
                  <a:pt x="155135" y="667876"/>
                </a:cubicBezTo>
                <a:cubicBezTo>
                  <a:pt x="166290" y="655953"/>
                  <a:pt x="166855" y="647484"/>
                  <a:pt x="151740" y="637004"/>
                </a:cubicBezTo>
                <a:lnTo>
                  <a:pt x="150466" y="635585"/>
                </a:lnTo>
                <a:lnTo>
                  <a:pt x="155138" y="629776"/>
                </a:lnTo>
                <a:cubicBezTo>
                  <a:pt x="166293" y="617853"/>
                  <a:pt x="166858" y="609384"/>
                  <a:pt x="151743" y="598904"/>
                </a:cubicBezTo>
                <a:cubicBezTo>
                  <a:pt x="147353" y="595863"/>
                  <a:pt x="144351" y="592323"/>
                  <a:pt x="142353" y="588444"/>
                </a:cubicBezTo>
                <a:lnTo>
                  <a:pt x="141284" y="584483"/>
                </a:lnTo>
                <a:lnTo>
                  <a:pt x="147587" y="530830"/>
                </a:lnTo>
                <a:cubicBezTo>
                  <a:pt x="149011" y="517119"/>
                  <a:pt x="150074" y="503630"/>
                  <a:pt x="152085" y="490054"/>
                </a:cubicBezTo>
                <a:cubicBezTo>
                  <a:pt x="153654" y="479485"/>
                  <a:pt x="154429" y="469252"/>
                  <a:pt x="154178" y="459366"/>
                </a:cubicBezTo>
                <a:lnTo>
                  <a:pt x="152424" y="447030"/>
                </a:lnTo>
                <a:lnTo>
                  <a:pt x="154181" y="421266"/>
                </a:lnTo>
                <a:cubicBezTo>
                  <a:pt x="153426" y="391609"/>
                  <a:pt x="143433" y="365083"/>
                  <a:pt x="117940" y="342017"/>
                </a:cubicBezTo>
                <a:cubicBezTo>
                  <a:pt x="91884" y="318573"/>
                  <a:pt x="81864" y="286394"/>
                  <a:pt x="85885" y="250827"/>
                </a:cubicBezTo>
                <a:cubicBezTo>
                  <a:pt x="86433" y="246376"/>
                  <a:pt x="89725" y="240529"/>
                  <a:pt x="87930" y="237631"/>
                </a:cubicBezTo>
                <a:lnTo>
                  <a:pt x="81480" y="220154"/>
                </a:lnTo>
                <a:lnTo>
                  <a:pt x="82562" y="212304"/>
                </a:lnTo>
                <a:cubicBezTo>
                  <a:pt x="88036" y="191597"/>
                  <a:pt x="96633" y="171060"/>
                  <a:pt x="95941" y="149888"/>
                </a:cubicBezTo>
                <a:cubicBezTo>
                  <a:pt x="95379" y="131193"/>
                  <a:pt x="107687" y="110938"/>
                  <a:pt x="117352" y="93220"/>
                </a:cubicBezTo>
                <a:cubicBezTo>
                  <a:pt x="127305" y="74949"/>
                  <a:pt x="137063" y="58095"/>
                  <a:pt x="137239" y="37948"/>
                </a:cubicBezTo>
                <a:lnTo>
                  <a:pt x="134247" y="18904"/>
                </a:lnTo>
                <a:lnTo>
                  <a:pt x="137219" y="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86DBE7C-0F85-4AA2-9D35-3E5EDE28A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86766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1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1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3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3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3" y="6356350"/>
            <a:ext cx="4539727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356350"/>
            <a:ext cx="259259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76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dirty="0"/>
              <a:t>마스터 텍스트 스타일 편집</a:t>
            </a:r>
          </a:p>
          <a:p>
            <a:pPr lvl="1" rtl="0"/>
            <a:r>
              <a:rPr lang="ko-KR" altLang="en-US" dirty="0"/>
              <a:t>둘째 수준</a:t>
            </a:r>
          </a:p>
          <a:p>
            <a:pPr lvl="2" rtl="0"/>
            <a:r>
              <a:rPr lang="ko-KR" altLang="en-US" dirty="0"/>
              <a:t>셋째 수준</a:t>
            </a:r>
          </a:p>
          <a:p>
            <a:pPr lvl="3" rtl="0"/>
            <a:r>
              <a:rPr lang="ko-KR" altLang="en-US" dirty="0"/>
              <a:t>넷째 수준</a:t>
            </a:r>
          </a:p>
          <a:p>
            <a:pPr lvl="4" rtl="0"/>
            <a:r>
              <a:rPr lang="ko-KR" altLang="en-US" dirty="0"/>
              <a:t>다섯째 수준</a:t>
            </a:r>
          </a:p>
        </p:txBody>
      </p:sp>
      <p:sp>
        <p:nvSpPr>
          <p:cNvPr id="7" name="직사각형 3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rt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341120" y="6614494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8" name="직사각형 5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날짜 개체 틀 6"/>
          <p:cNvSpPr>
            <a:spLocks noGrp="1"/>
          </p:cNvSpPr>
          <p:nvPr>
            <p:ph type="dt" sz="half" idx="2"/>
          </p:nvPr>
        </p:nvSpPr>
        <p:spPr>
          <a:xfrm>
            <a:off x="8875776" y="6614494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A962064A-7614-4D13-B248-17F5F2D355DB}" type="datetime1">
              <a:rPr lang="ko-KR" altLang="en-US" smtClean="0"/>
              <a:pPr/>
              <a:t>2022-10-05</a:t>
            </a:fld>
            <a:endParaRPr lang="ko-KR" altLang="en-US" dirty="0"/>
          </a:p>
        </p:txBody>
      </p:sp>
      <p:sp>
        <p:nvSpPr>
          <p:cNvPr id="6" name="슬라이드 번호 개체 틀 7"/>
          <p:cNvSpPr>
            <a:spLocks noGrp="1"/>
          </p:cNvSpPr>
          <p:nvPr>
            <p:ph type="sldNum" sz="quarter" idx="4"/>
          </p:nvPr>
        </p:nvSpPr>
        <p:spPr>
          <a:xfrm>
            <a:off x="10210800" y="6614494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CA8D9AD5-F248-4919-864A-CFD76CC027D6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  <p:sldLayoutId id="2147483664" r:id="rId14"/>
    <p:sldLayoutId id="2147483665" r:id="rId15"/>
    <p:sldLayoutId id="2147483666" r:id="rId16"/>
    <p:sldLayoutId id="214748366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1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Malgun Gothic" panose="020B0503020000020004" pitchFamily="50" charset="-127"/>
          <a:ea typeface="Malgun Gothic" panose="020B0503020000020004" pitchFamily="50" charset="-127"/>
          <a:cs typeface="+mj-cs"/>
        </a:defRPr>
      </a:lvl1pPr>
    </p:titleStyle>
    <p:bodyStyle>
      <a:lvl1pPr marL="274320" indent="-228600" algn="l" defTabSz="914400" rtl="0" eaLnBrk="1" latinLnBrk="1" hangingPunct="1">
        <a:lnSpc>
          <a:spcPct val="90000"/>
        </a:lnSpc>
        <a:spcBef>
          <a:spcPts val="1800"/>
        </a:spcBef>
        <a:buClr>
          <a:schemeClr val="tx2"/>
        </a:buClr>
        <a:buSzPct val="100000"/>
        <a:buFont typeface="Arial" pitchFamily="34" charset="0"/>
        <a:buChar char="▪"/>
        <a:defRPr sz="2000" kern="1200">
          <a:solidFill>
            <a:schemeClr val="tx2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59436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itchFamily="34" charset="0"/>
        <a:buChar char="▪"/>
        <a:defRPr sz="1800" kern="1200">
          <a:solidFill>
            <a:schemeClr val="tx2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91440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Arial" pitchFamily="34" charset="0"/>
        <a:buChar char="▪"/>
        <a:defRPr sz="1600" kern="1200">
          <a:solidFill>
            <a:schemeClr val="tx2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23444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Arial" pitchFamily="34" charset="0"/>
        <a:buChar char="▪"/>
        <a:defRPr sz="1400" kern="1200">
          <a:solidFill>
            <a:schemeClr val="tx2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155448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tx2"/>
        </a:buClr>
        <a:buSzPct val="100000"/>
        <a:buFont typeface="Arial" pitchFamily="34" charset="0"/>
        <a:buChar char="▪"/>
        <a:defRPr sz="1400" kern="1200">
          <a:solidFill>
            <a:schemeClr val="tx2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1874520" indent="-228600" algn="l" defTabSz="914400" rtl="0" eaLnBrk="1" latinLnBrk="1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1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1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1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y6VrpaRwx8&amp;t=21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0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Data" Target="../diagrams/data2.xml"/><Relationship Id="rId11" Type="http://schemas.openxmlformats.org/officeDocument/2006/relationships/image" Target="../media/image19.png"/><Relationship Id="rId5" Type="http://schemas.openxmlformats.org/officeDocument/2006/relationships/image" Target="../media/image12.jpeg"/><Relationship Id="rId10" Type="http://schemas.microsoft.com/office/2007/relationships/diagramDrawing" Target="../diagrams/drawing2.xml"/><Relationship Id="rId4" Type="http://schemas.openxmlformats.org/officeDocument/2006/relationships/image" Target="../media/image11.jpeg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hyperlink" Target="mailto:odsk@opendoors.or.kr" TargetMode="External"/><Relationship Id="rId7" Type="http://schemas.openxmlformats.org/officeDocument/2006/relationships/hyperlink" Target="http://www.makehopelast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hyperlink" Target="https://www.opendoors.or.kr/" TargetMode="External"/><Relationship Id="rId9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8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dirty="0"/>
          </a:p>
        </p:txBody>
      </p:sp>
      <p:sp>
        <p:nvSpPr>
          <p:cNvPr id="4" name="부제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62500" lnSpcReduction="20000"/>
          </a:bodyPr>
          <a:lstStyle/>
          <a:p>
            <a:pPr algn="r"/>
            <a:r>
              <a:rPr lang="ko-KR" altLang="en-US" sz="36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36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r"/>
            <a:endParaRPr lang="ko-KR" altLang="en-US" sz="36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r"/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10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4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pm7:00-8:00, 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한국오픈도어선교회</a:t>
            </a:r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>
                <a:solidFill>
                  <a:srgbClr val="EBEBEB"/>
                </a:solidFill>
              </a:rPr>
              <a:t>순서</a:t>
            </a:r>
          </a:p>
        </p:txBody>
      </p:sp>
      <p:graphicFrame>
        <p:nvGraphicFramePr>
          <p:cNvPr id="5" name="내용 개체 틀 2">
            <a:extLst>
              <a:ext uri="{FF2B5EF4-FFF2-40B4-BE49-F238E27FC236}">
                <a16:creationId xmlns:a16="http://schemas.microsoft.com/office/drawing/2014/main" id="{DFA35115-FA06-4AC9-0B48-DA556C4073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8462627"/>
              </p:ext>
            </p:extLst>
          </p:nvPr>
        </p:nvGraphicFramePr>
        <p:xfrm>
          <a:off x="1154954" y="2603500"/>
          <a:ext cx="63973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ko-KR" altLang="en-US" dirty="0">
                <a:solidFill>
                  <a:schemeClr val="accent6">
                    <a:lumMod val="50000"/>
                  </a:schemeClr>
                </a:solidFill>
              </a:rPr>
              <a:t>영상</a:t>
            </a:r>
            <a:r>
              <a:rPr lang="en-US" altLang="ko-KR" dirty="0">
                <a:solidFill>
                  <a:schemeClr val="accent6">
                    <a:lumMod val="50000"/>
                  </a:schemeClr>
                </a:solidFill>
              </a:rPr>
              <a:t>(3’57”)</a:t>
            </a:r>
          </a:p>
        </p:txBody>
      </p:sp>
      <p:pic>
        <p:nvPicPr>
          <p:cNvPr id="8" name="내용 개체 틀 7">
            <a:hlinkClick r:id="rId3"/>
            <a:extLst>
              <a:ext uri="{FF2B5EF4-FFF2-40B4-BE49-F238E27FC236}">
                <a16:creationId xmlns:a16="http://schemas.microsoft.com/office/drawing/2014/main" id="{1E182FFA-0701-0F80-3AC7-692A976AC1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4" r="18124"/>
          <a:stretch/>
        </p:blipFill>
        <p:spPr>
          <a:xfrm>
            <a:off x="6774511" y="480060"/>
            <a:ext cx="4929808" cy="589788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</p:spPr>
      </p:pic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39098" y="2251587"/>
            <a:ext cx="6072776" cy="38117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just" latinLnBrk="0">
              <a:buNone/>
            </a:pPr>
            <a:r>
              <a:rPr lang="ko-KR" altLang="en-US" dirty="0">
                <a:solidFill>
                  <a:schemeClr val="bg1"/>
                </a:solidFill>
                <a:highlight>
                  <a:srgbClr val="800000"/>
                </a:highlight>
              </a:rPr>
              <a:t>예수 그리스도의 제자</a:t>
            </a:r>
            <a:r>
              <a:rPr lang="en-US" altLang="ko-KR" dirty="0">
                <a:solidFill>
                  <a:schemeClr val="bg1"/>
                </a:solidFill>
                <a:highlight>
                  <a:srgbClr val="800000"/>
                </a:highlight>
              </a:rPr>
              <a:t>, </a:t>
            </a:r>
            <a:r>
              <a:rPr lang="ko-KR" altLang="en-US" dirty="0" err="1">
                <a:solidFill>
                  <a:schemeClr val="bg1"/>
                </a:solidFill>
                <a:highlight>
                  <a:srgbClr val="800000"/>
                </a:highlight>
              </a:rPr>
              <a:t>브라더</a:t>
            </a:r>
            <a:r>
              <a:rPr lang="ko-KR" altLang="en-US" dirty="0">
                <a:solidFill>
                  <a:schemeClr val="bg1"/>
                </a:solidFill>
                <a:highlight>
                  <a:srgbClr val="800000"/>
                </a:highlight>
              </a:rPr>
              <a:t> 앤드류</a:t>
            </a:r>
            <a:endParaRPr lang="en-US" altLang="ko-KR" dirty="0">
              <a:solidFill>
                <a:schemeClr val="bg1"/>
              </a:solidFill>
              <a:highlight>
                <a:srgbClr val="800000"/>
              </a:highlight>
            </a:endParaRPr>
          </a:p>
          <a:p>
            <a:pPr marL="0" indent="0" algn="just" latinLnBrk="0">
              <a:buNone/>
            </a:pPr>
            <a:r>
              <a:rPr lang="ko-KR" altLang="en-US" dirty="0">
                <a:solidFill>
                  <a:schemeClr val="tx1"/>
                </a:solidFill>
              </a:rPr>
              <a:t>믿음의 인생을 사는 동안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하나님께서 돌보지 않으신 적이 없었습니다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  <a:r>
              <a:rPr lang="ko-KR" altLang="en-US" dirty="0" err="1">
                <a:solidFill>
                  <a:schemeClr val="tx1"/>
                </a:solidFill>
              </a:rPr>
              <a:t>브라더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ko-KR" altLang="en-US" dirty="0" err="1">
                <a:solidFill>
                  <a:schemeClr val="tx1"/>
                </a:solidFill>
              </a:rPr>
              <a:t>앤드류의</a:t>
            </a:r>
            <a:r>
              <a:rPr lang="ko-KR" altLang="en-US" dirty="0">
                <a:solidFill>
                  <a:schemeClr val="tx1"/>
                </a:solidFill>
              </a:rPr>
              <a:t> 인생은 우리가 하나님께 </a:t>
            </a:r>
            <a:r>
              <a:rPr lang="en-US" altLang="ko-KR" dirty="0">
                <a:solidFill>
                  <a:schemeClr val="tx1"/>
                </a:solidFill>
              </a:rPr>
              <a:t>“</a:t>
            </a:r>
            <a:r>
              <a:rPr lang="ko-KR" altLang="en-US" dirty="0">
                <a:solidFill>
                  <a:schemeClr val="tx1"/>
                </a:solidFill>
              </a:rPr>
              <a:t>예</a:t>
            </a:r>
            <a:r>
              <a:rPr lang="en-US" altLang="ko-KR" dirty="0">
                <a:solidFill>
                  <a:schemeClr val="tx1"/>
                </a:solidFill>
              </a:rPr>
              <a:t>”</a:t>
            </a:r>
            <a:r>
              <a:rPr lang="ko-KR" altLang="en-US" dirty="0">
                <a:solidFill>
                  <a:schemeClr val="tx1"/>
                </a:solidFill>
              </a:rPr>
              <a:t>라고 대답하고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순종한다면 하나님께서 어떻게 일하시는 지를 보여줍니다</a:t>
            </a:r>
            <a:r>
              <a:rPr lang="en-US" altLang="ko-KR" dirty="0">
                <a:solidFill>
                  <a:schemeClr val="tx1"/>
                </a:solidFill>
              </a:rPr>
              <a:t>. </a:t>
            </a:r>
          </a:p>
          <a:p>
            <a:pPr marL="0" indent="0" algn="just" latinLnBrk="0">
              <a:buNone/>
            </a:pPr>
            <a:r>
              <a:rPr lang="en-US" altLang="ko-KR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“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잘 </a:t>
            </a:r>
            <a:r>
              <a:rPr lang="ko-KR" altLang="en-US" dirty="0" err="1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하였도다</a:t>
            </a:r>
            <a:r>
              <a:rPr lang="en-US" altLang="ko-KR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!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착하고 충성된 종아</a:t>
            </a:r>
            <a:r>
              <a:rPr lang="en-US" altLang="ko-KR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! 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네가 작은 일에 </a:t>
            </a:r>
            <a:r>
              <a:rPr lang="ko-KR" altLang="en-US" dirty="0" err="1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충성하였으매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내가 많은 것을 </a:t>
            </a:r>
            <a:r>
              <a:rPr lang="ko-KR" altLang="en-US" dirty="0" err="1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네게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</a:t>
            </a:r>
            <a:r>
              <a:rPr lang="ko-KR" altLang="en-US" dirty="0" err="1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맡기리니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네 주인의 즐거움에 </a:t>
            </a:r>
            <a:r>
              <a:rPr lang="ko-KR" altLang="en-US" dirty="0" err="1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참여할지어다</a:t>
            </a:r>
            <a:r>
              <a:rPr lang="en-US" altLang="ko-KR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.”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 </a:t>
            </a:r>
            <a:r>
              <a:rPr lang="en-US" altLang="ko-KR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(</a:t>
            </a:r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마</a:t>
            </a:r>
            <a:r>
              <a:rPr lang="en-US" altLang="ko-KR" dirty="0">
                <a:solidFill>
                  <a:schemeClr val="accent6">
                    <a:lumMod val="50000"/>
                  </a:schemeClr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rPr>
              <a:t>25:21)</a:t>
            </a:r>
          </a:p>
        </p:txBody>
      </p:sp>
    </p:spTree>
    <p:extLst>
      <p:ext uri="{BB962C8B-B14F-4D97-AF65-F5344CB8AC3E}">
        <p14:creationId xmlns:p14="http://schemas.microsoft.com/office/powerpoint/2010/main" val="157050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70" y="622582"/>
            <a:ext cx="2942210" cy="10202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000" b="1" dirty="0">
                <a:solidFill>
                  <a:schemeClr val="tx1">
                    <a:lumMod val="50000"/>
                  </a:schemeClr>
                </a:solidFill>
              </a:rPr>
              <a:t>OPEN DOORS CORE VALUE/</a:t>
            </a:r>
            <a:r>
              <a:rPr lang="ko-KR" altLang="en-US" sz="2000" b="1" dirty="0">
                <a:solidFill>
                  <a:schemeClr val="tx1">
                    <a:lumMod val="50000"/>
                  </a:schemeClr>
                </a:solidFill>
              </a:rPr>
              <a:t>핵심가치</a:t>
            </a:r>
            <a:r>
              <a:rPr lang="en-US" altLang="ko-KR" sz="2000" b="1" dirty="0">
                <a:solidFill>
                  <a:schemeClr val="tx1">
                    <a:lumMod val="50000"/>
                  </a:schemeClr>
                </a:solidFill>
              </a:rPr>
              <a:t> (3’)</a:t>
            </a:r>
          </a:p>
        </p:txBody>
      </p:sp>
      <p:pic>
        <p:nvPicPr>
          <p:cNvPr id="12" name="그림 개체 틀 11" descr="산속의 비포장 도로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8" r="-2" b="-2"/>
          <a:stretch/>
        </p:blipFill>
        <p:spPr>
          <a:xfrm>
            <a:off x="5194607" y="803751"/>
            <a:ext cx="6391533" cy="5250498"/>
          </a:xfrm>
          <a:prstGeom prst="rect">
            <a:avLst/>
          </a:prstGeo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5860" y="1600200"/>
            <a:ext cx="4165411" cy="436565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latinLnBrk="0">
              <a:lnSpc>
                <a:spcPct val="150000"/>
              </a:lnSpc>
            </a:pP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Christ.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 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ko-KR" altLang="en-US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8080"/>
                </a:highligh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ko-KR" altLang="en-US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3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</a:p>
        </p:txBody>
      </p:sp>
    </p:spTree>
    <p:extLst>
      <p:ext uri="{BB962C8B-B14F-4D97-AF65-F5344CB8AC3E}">
        <p14:creationId xmlns:p14="http://schemas.microsoft.com/office/powerpoint/2010/main" val="413605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9626E2-B7C3-4F4F-A9BB-93A920DA1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9141320" y="3773200"/>
            <a:ext cx="3791410" cy="2309908"/>
          </a:xfrm>
        </p:spPr>
        <p:txBody>
          <a:bodyPr>
            <a:normAutofit/>
          </a:bodyPr>
          <a:lstStyle/>
          <a:p>
            <a:r>
              <a:rPr lang="en-US" altLang="ko-KR" dirty="0"/>
              <a:t>7</a:t>
            </a:r>
            <a:r>
              <a:rPr lang="ko-KR" altLang="en-US" dirty="0"/>
              <a:t>대 핵심가치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431E130D-CA51-4CB4-8A4E-0456B76EDD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8"/>
          <a:stretch/>
        </p:blipFill>
        <p:spPr>
          <a:xfrm>
            <a:off x="20" y="975"/>
            <a:ext cx="6095980" cy="6858000"/>
          </a:xfrm>
          <a:prstGeom prst="rect">
            <a:avLst/>
          </a:prstGeom>
        </p:spPr>
      </p:pic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3DA4D913-505F-4314-A135-1AE68BF29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20" y="0"/>
            <a:ext cx="6095980" cy="2439941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095FDFB-0358-40F5-B99E-4EF5F143C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439941"/>
            <a:ext cx="3786072" cy="441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BB608C-BD37-419A-953C-78F0F8FB0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609600"/>
            <a:ext cx="5147730" cy="692989"/>
          </a:xfrm>
        </p:spPr>
        <p:txBody>
          <a:bodyPr>
            <a:normAutofit/>
          </a:bodyPr>
          <a:lstStyle/>
          <a:p>
            <a:r>
              <a:rPr lang="ko-KR" altLang="en-US" dirty="0">
                <a:highlight>
                  <a:srgbClr val="800080"/>
                </a:highlight>
              </a:rPr>
              <a:t> </a:t>
            </a:r>
            <a:r>
              <a:rPr lang="ko-KR" altLang="en-US" dirty="0">
                <a:solidFill>
                  <a:schemeClr val="bg1"/>
                </a:solidFill>
                <a:highlight>
                  <a:srgbClr val="800080"/>
                </a:highlight>
              </a:rPr>
              <a:t>오픈도어가 걸어가는 길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D2034663-A547-48A3-9319-0EC28AB60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999"/>
          <a:stretch/>
        </p:blipFill>
        <p:spPr>
          <a:xfrm>
            <a:off x="20" y="975"/>
            <a:ext cx="6095980" cy="6858000"/>
          </a:xfrm>
          <a:prstGeom prst="rect">
            <a:avLst/>
          </a:prstGeom>
        </p:spPr>
      </p:pic>
      <p:pic>
        <p:nvPicPr>
          <p:cNvPr id="8" name="그림 7" descr="텍스트, 실내, 목재의이(가) 표시된 사진&#10;&#10;자동 생성된 설명">
            <a:extLst>
              <a:ext uri="{FF2B5EF4-FFF2-40B4-BE49-F238E27FC236}">
                <a16:creationId xmlns:a16="http://schemas.microsoft.com/office/drawing/2014/main" id="{D465D18D-F549-534B-F6F2-F2C805067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13" y="2470218"/>
            <a:ext cx="5954325" cy="412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9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D5C3FC-6172-405C-9AFC-93072A8DC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6106978" cy="108093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 rtl="0"/>
            <a:br>
              <a:rPr lang="en-US" altLang="ko-KR" sz="2400" b="1" dirty="0"/>
            </a:br>
            <a:r>
              <a:rPr lang="ko-KR" altLang="en-US" sz="2600" b="1" dirty="0"/>
              <a:t>나눔</a:t>
            </a:r>
            <a:r>
              <a:rPr lang="en-US" altLang="ko-KR" sz="2600" b="1" dirty="0"/>
              <a:t>(15’): </a:t>
            </a:r>
            <a:r>
              <a:rPr lang="ko-KR" altLang="en-US" sz="2600" b="1" dirty="0" err="1"/>
              <a:t>브라더</a:t>
            </a:r>
            <a:r>
              <a:rPr lang="ko-KR" altLang="en-US" sz="2600" b="1" dirty="0"/>
              <a:t> </a:t>
            </a:r>
            <a:r>
              <a:rPr lang="ko-KR" altLang="en-US" sz="2600" b="1" dirty="0" err="1"/>
              <a:t>앤드류의</a:t>
            </a:r>
            <a:r>
              <a:rPr lang="ko-KR" altLang="en-US" sz="2600" b="1" dirty="0"/>
              <a:t> 삶에 대해 나눠 봅시다</a:t>
            </a:r>
            <a:r>
              <a:rPr lang="en-US" altLang="ko-KR" sz="2600" b="1" dirty="0"/>
              <a:t>. </a:t>
            </a:r>
            <a:br>
              <a:rPr lang="en-US" altLang="ko-KR" sz="2400" b="1" dirty="0"/>
            </a:br>
            <a:endParaRPr lang="ko-KR" altLang="en-US" sz="2400" dirty="0"/>
          </a:p>
        </p:txBody>
      </p:sp>
      <p:pic>
        <p:nvPicPr>
          <p:cNvPr id="4" name="그림 3" descr="벽에 기대어진 자전거">
            <a:extLst>
              <a:ext uri="{FF2B5EF4-FFF2-40B4-BE49-F238E27FC236}">
                <a16:creationId xmlns:a16="http://schemas.microsoft.com/office/drawing/2014/main" id="{E2266ACB-9EA5-4492-8AC3-72830A5795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432" b="2"/>
          <a:stretch/>
        </p:blipFill>
        <p:spPr>
          <a:xfrm>
            <a:off x="10527502" y="3036498"/>
            <a:ext cx="1287270" cy="1005565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14" name="내용 개체 틀 13" descr="집으로 향하는 돌길">
            <a:extLst>
              <a:ext uri="{FF2B5EF4-FFF2-40B4-BE49-F238E27FC236}">
                <a16:creationId xmlns:a16="http://schemas.microsoft.com/office/drawing/2014/main" id="{01A471F8-8C11-4C6C-A961-E2F33F3BBA2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t="10758" r="2" b="2"/>
          <a:stretch/>
        </p:blipFill>
        <p:spPr>
          <a:xfrm>
            <a:off x="7318965" y="4150596"/>
            <a:ext cx="1663109" cy="2223497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pic>
        <p:nvPicPr>
          <p:cNvPr id="6" name="그림 5" descr="위에서부터 가까운 집들">
            <a:extLst>
              <a:ext uri="{FF2B5EF4-FFF2-40B4-BE49-F238E27FC236}">
                <a16:creationId xmlns:a16="http://schemas.microsoft.com/office/drawing/2014/main" id="{16029391-6833-4C19-8C68-1C1E6E0D98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286" r="2836" b="2"/>
          <a:stretch/>
        </p:blipFill>
        <p:spPr>
          <a:xfrm>
            <a:off x="9144000" y="4150596"/>
            <a:ext cx="2670772" cy="223180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graphicFrame>
        <p:nvGraphicFramePr>
          <p:cNvPr id="9" name="내용 개체 틀 8" descr="SmartArt 아이콘 그래픽">
            <a:extLst>
              <a:ext uri="{FF2B5EF4-FFF2-40B4-BE49-F238E27FC236}">
                <a16:creationId xmlns:a16="http://schemas.microsoft.com/office/drawing/2014/main" id="{157650F6-FA77-404F-9ABC-2AB4FBD56F4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31457184"/>
              </p:ext>
            </p:extLst>
          </p:nvPr>
        </p:nvGraphicFramePr>
        <p:xfrm>
          <a:off x="680321" y="2336873"/>
          <a:ext cx="6106979" cy="3599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F0E4024C-8343-99F5-1919-C7DCD6CACC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8965" y="2470707"/>
            <a:ext cx="3062542" cy="157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9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95B81330-A59C-4CCA-93EA-79083C568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043796"/>
            <a:ext cx="10890565" cy="1225611"/>
          </a:xfrm>
        </p:spPr>
        <p:txBody>
          <a:bodyPr rtlCol="0">
            <a:noAutofit/>
          </a:bodyPr>
          <a:lstStyle/>
          <a:p>
            <a:pPr algn="l" rtl="0"/>
            <a:r>
              <a:rPr lang="ko-KR" altLang="en-US" sz="2400" b="1" dirty="0"/>
              <a:t>박해 받는 교회와 </a:t>
            </a:r>
            <a:br>
              <a:rPr lang="en-US" altLang="ko-KR" sz="2400" b="1" dirty="0"/>
            </a:br>
            <a:r>
              <a:rPr lang="ko-KR" altLang="en-US" sz="2400" b="1" dirty="0"/>
              <a:t>성도들을 위한 기도</a:t>
            </a:r>
            <a:r>
              <a:rPr lang="en-US" altLang="ko-KR" sz="2400" b="1" dirty="0"/>
              <a:t>(30’)</a:t>
            </a:r>
            <a:endParaRPr lang="en-US" altLang="ko-KR" sz="2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개체 틀 9" descr="나이테 클로즈업 그림">
            <a:extLst>
              <a:ext uri="{FF2B5EF4-FFF2-40B4-BE49-F238E27FC236}">
                <a16:creationId xmlns:a16="http://schemas.microsoft.com/office/drawing/2014/main" id="{48765F05-80B5-4B6A-BBB4-6BF3882823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" y="3063240"/>
            <a:ext cx="5321808" cy="3154680"/>
          </a:xfrm>
        </p:spPr>
      </p:pic>
      <p:pic>
        <p:nvPicPr>
          <p:cNvPr id="12" name="그림 개체 틀 11" descr="나무, 야외, 숲, 자연, 안개를 담은 그림">
            <a:extLst>
              <a:ext uri="{FF2B5EF4-FFF2-40B4-BE49-F238E27FC236}">
                <a16:creationId xmlns:a16="http://schemas.microsoft.com/office/drawing/2014/main" id="{D02C0205-A11E-4DF2-B9A8-C616DB7216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7920" y="3063240"/>
            <a:ext cx="5321808" cy="3154680"/>
          </a:xfrm>
        </p:spPr>
      </p:pic>
      <p:sp>
        <p:nvSpPr>
          <p:cNvPr id="20" name="날짜 개체 틀 19">
            <a:extLst>
              <a:ext uri="{FF2B5EF4-FFF2-40B4-BE49-F238E27FC236}">
                <a16:creationId xmlns:a16="http://schemas.microsoft.com/office/drawing/2014/main" id="{E7AE8A72-7DAE-42BD-99C5-FF9C91A3B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en-US" altLang="ko-KR" dirty="0"/>
              <a:t>Sep 13</a:t>
            </a:r>
            <a:r>
              <a:rPr lang="en-US" altLang="ko-KR" baseline="30000" dirty="0"/>
              <a:t>th</a:t>
            </a:r>
            <a:r>
              <a:rPr lang="en-US" altLang="ko-KR" dirty="0"/>
              <a:t>, 2022</a:t>
            </a:r>
            <a:endParaRPr lang="ko-KR" altLang="en-US" dirty="0"/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6BB31DF5-C74E-43EC-894C-2E5DC0D59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래픽 1" descr="개미 단색으로 채워진">
            <a:extLst>
              <a:ext uri="{FF2B5EF4-FFF2-40B4-BE49-F238E27FC236}">
                <a16:creationId xmlns:a16="http://schemas.microsoft.com/office/drawing/2014/main" id="{CD0FBEE1-2035-41B9-7482-4F0E16B92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2942502" y="4659406"/>
            <a:ext cx="635539" cy="635539"/>
          </a:xfrm>
          <a:prstGeom prst="rect">
            <a:avLst/>
          </a:prstGeom>
        </p:spPr>
      </p:pic>
      <p:pic>
        <p:nvPicPr>
          <p:cNvPr id="3" name="그래픽 2" descr="개미 단색으로 채워진">
            <a:extLst>
              <a:ext uri="{FF2B5EF4-FFF2-40B4-BE49-F238E27FC236}">
                <a16:creationId xmlns:a16="http://schemas.microsoft.com/office/drawing/2014/main" id="{9D86A19C-4D8D-5298-50FC-13F468FC0F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761472" y="4634904"/>
            <a:ext cx="649930" cy="649930"/>
          </a:xfrm>
          <a:prstGeom prst="rect">
            <a:avLst/>
          </a:prstGeom>
        </p:spPr>
      </p:pic>
      <p:pic>
        <p:nvPicPr>
          <p:cNvPr id="4" name="그래픽 3" descr="개미 단색으로 채워진">
            <a:extLst>
              <a:ext uri="{FF2B5EF4-FFF2-40B4-BE49-F238E27FC236}">
                <a16:creationId xmlns:a16="http://schemas.microsoft.com/office/drawing/2014/main" id="{0E35472C-6CF7-C6B0-FB2C-037E2C6BA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2316773" y="4063691"/>
            <a:ext cx="635538" cy="635538"/>
          </a:xfrm>
          <a:prstGeom prst="rect">
            <a:avLst/>
          </a:prstGeom>
        </p:spPr>
      </p:pic>
      <p:pic>
        <p:nvPicPr>
          <p:cNvPr id="7" name="그래픽 6" descr="개미 단색으로 채워진">
            <a:extLst>
              <a:ext uri="{FF2B5EF4-FFF2-40B4-BE49-F238E27FC236}">
                <a16:creationId xmlns:a16="http://schemas.microsoft.com/office/drawing/2014/main" id="{9D122097-9FBC-15FB-6B3D-C144B39AF8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16773" y="5284834"/>
            <a:ext cx="635539" cy="63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36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488503" y="784358"/>
            <a:ext cx="10890565" cy="720203"/>
          </a:xfrm>
        </p:spPr>
        <p:txBody>
          <a:bodyPr>
            <a:noAutofit/>
          </a:bodyPr>
          <a:lstStyle/>
          <a:p>
            <a:pPr algn="l" rtl="0">
              <a:defRPr/>
            </a:pPr>
            <a:r>
              <a:rPr lang="ko-KR" altLang="en-US" sz="2400" b="1" dirty="0"/>
              <a:t>필리핀 </a:t>
            </a:r>
            <a:r>
              <a:rPr lang="en-US" altLang="ko-KR" sz="2400" b="1" dirty="0"/>
              <a:t>-</a:t>
            </a:r>
            <a:r>
              <a:rPr lang="ko-KR" altLang="en-US" sz="2400" b="1" dirty="0"/>
              <a:t> 신앙 때문에 집안에 감금된 MBB 출신 다음세대 리더 </a:t>
            </a:r>
          </a:p>
        </p:txBody>
      </p:sp>
      <p:sp>
        <p:nvSpPr>
          <p:cNvPr id="20" name="날짜 개체 틀 19"/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/>
          <a:lstStyle/>
          <a:p>
            <a:pPr rtl="0">
              <a:defRPr/>
            </a:pPr>
            <a:r>
              <a:rPr lang="en-US" altLang="ko-KR"/>
              <a:t>Sep 13</a:t>
            </a:r>
            <a:r>
              <a:rPr lang="en-US" altLang="ko-KR" baseline="30000"/>
              <a:t>th</a:t>
            </a:r>
            <a:r>
              <a:rPr lang="en-US" altLang="ko-KR"/>
              <a:t>, 2022</a:t>
            </a:r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/>
          <a:lstStyle/>
          <a:p>
            <a:pPr rtl="0">
              <a:defRPr/>
            </a:pPr>
            <a:fld id="{AE208ADF-3ADD-483D-A721-14E3EEE2C135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9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pic>
        <p:nvPicPr>
          <p:cNvPr id="25" name="그림 24"/>
          <p:cNvPicPr/>
          <p:nvPr/>
        </p:nvPicPr>
        <p:blipFill rotWithShape="1">
          <a:blip r:embed="rId3"/>
          <a:srcRect t="48510" b="6490"/>
          <a:stretch>
            <a:fillRect/>
          </a:stretch>
        </p:blipFill>
        <p:spPr>
          <a:xfrm>
            <a:off x="291581" y="1856402"/>
            <a:ext cx="5330868" cy="360556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제목 4"/>
          <p:cNvSpPr>
            <a:spLocks noGrp="1"/>
          </p:cNvSpPr>
          <p:nvPr/>
        </p:nvSpPr>
        <p:spPr>
          <a:xfrm>
            <a:off x="5986568" y="1889256"/>
            <a:ext cx="5583779" cy="3665177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크리스천으로 회심한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알리아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(20세, 가명)는 무슬림 가정의 마약 중독자 아버지 밑에서 태어났습니다. 지난 4월,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알리아는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예수그리스도를 영접하고 세례를 받았습니다. 그 뒤,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알리아는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청소년들을 이끄는 리더가 되었고, 교회 공동체에서 활발하게 활동하며 성장해 갔습니다. 그러나,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알리아의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아버지는 그녀가 교회에 나가지 못하게 막았고 외출마저 금지시켰습니다. 외출 금지를 당하고 집안에 감금된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알리아는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이로인해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코로나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팬데믹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이후 3년 만에 열리는 청소년 캠프 마저도 참석하지 못했습니다.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알리아는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교회에 가지 말라는 아버지의 말을 순종하지 않아서 지금의 감금 상태에 놓였기 때문에, 아버지의 말씀에 또다시 불순종하는 것이 두려웠습니다. 그럼에도 불구하고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알리아는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이 모든 상황을 오픈도어 현지 파트너에게 알려왔습니다.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알리아는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말합니다. “이번 일로 주님께 기도하는 시간이 더욱 많아졌습니다. 제 삶에 찾아와 주신 하나님이 얼마나 좋으신 </a:t>
            </a:r>
            <a:r>
              <a:rPr kumimoji="0" lang="ko-KR" altLang="en-US" sz="1500" i="0" u="none" strike="noStrike" kern="1200" cap="none" spc="0" normalizeH="0" baseline="0" dirty="0" err="1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분이신지</a:t>
            </a:r>
            <a:r>
              <a:rPr kumimoji="0" lang="ko-KR" altLang="en-US" sz="1500" i="0" u="none" strike="noStrike" kern="1200" cap="none" spc="0" normalizeH="0" baseline="0" dirty="0">
                <a:solidFill>
                  <a:srgbClr val="1D243C"/>
                </a:solidFill>
                <a:latin typeface="맑은 고딕"/>
                <a:ea typeface="맑은 고딕"/>
                <a:cs typeface="HY중고딕"/>
              </a:rPr>
              <a:t> 저희 아버지가 언젠가 깨닫게 되기를 기도하고 있습니다.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488503" y="784358"/>
            <a:ext cx="10890565" cy="720203"/>
          </a:xfrm>
        </p:spPr>
        <p:txBody>
          <a:bodyPr>
            <a:noAutofit/>
          </a:bodyPr>
          <a:lstStyle/>
          <a:p>
            <a:pPr algn="l" rtl="0">
              <a:defRPr/>
            </a:pPr>
            <a:r>
              <a:rPr lang="ko-KR" altLang="en-US" sz="2400" b="1" dirty="0"/>
              <a:t>필리핀 </a:t>
            </a:r>
            <a:r>
              <a:rPr lang="en-US" altLang="ko-KR" sz="2400" b="1" dirty="0"/>
              <a:t>-</a:t>
            </a:r>
            <a:r>
              <a:rPr lang="ko-KR" altLang="en-US" sz="2400" b="1" dirty="0"/>
              <a:t> 신앙 때문에 집안에 감금된 MBB 출신 다음세대 리더 </a:t>
            </a:r>
          </a:p>
        </p:txBody>
      </p:sp>
      <p:sp>
        <p:nvSpPr>
          <p:cNvPr id="20" name="날짜 개체 틀 19"/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/>
          <a:lstStyle/>
          <a:p>
            <a:pPr rtl="0">
              <a:defRPr/>
            </a:pPr>
            <a:r>
              <a:rPr lang="en-US" altLang="ko-KR"/>
              <a:t>Sep 13</a:t>
            </a:r>
            <a:r>
              <a:rPr lang="en-US" altLang="ko-KR" baseline="30000"/>
              <a:t>th</a:t>
            </a:r>
            <a:r>
              <a:rPr lang="en-US" altLang="ko-KR"/>
              <a:t>, 2022</a:t>
            </a:r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/>
          <a:lstStyle/>
          <a:p>
            <a:pPr rtl="0">
              <a:defRPr/>
            </a:pPr>
            <a:fld id="{AE208ADF-3ADD-483D-A721-14E3EEE2C135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10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sp>
        <p:nvSpPr>
          <p:cNvPr id="26" name="제목 4"/>
          <p:cNvSpPr>
            <a:spLocks noGrp="1"/>
          </p:cNvSpPr>
          <p:nvPr/>
        </p:nvSpPr>
        <p:spPr>
          <a:xfrm>
            <a:off x="5986568" y="1889256"/>
            <a:ext cx="5583779" cy="3665177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/>
              <a:buNone/>
              <a:defRPr/>
            </a:pPr>
            <a:endParaRPr kumimoji="0" lang="ko-KR" altLang="en-US" sz="1500" i="0" u="none" strike="noStrike" kern="1200" cap="none" spc="0" normalizeH="0" baseline="0">
              <a:solidFill>
                <a:srgbClr val="1D243C"/>
              </a:solidFill>
              <a:latin typeface="맑은 고딕"/>
              <a:ea typeface="맑은 고딕"/>
              <a:cs typeface="HY중고딕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6095998" y="1873081"/>
            <a:ext cx="5421630" cy="33542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en-US" altLang="ko-KR" sz="2000" b="1" i="0" strike="noStrike" dirty="0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-</a:t>
            </a:r>
            <a:r>
              <a:rPr lang="ko-KR" altLang="en-US" sz="2000" b="1" i="0" strike="noStrike" dirty="0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 </a:t>
            </a:r>
            <a:r>
              <a:rPr sz="2000" b="1" i="0" strike="noStrike" dirty="0" err="1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기도해주세요</a:t>
            </a:r>
            <a:r>
              <a:rPr lang="ko-KR" altLang="en-US" sz="2000" b="1" i="0" strike="noStrike" dirty="0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 </a:t>
            </a:r>
            <a:r>
              <a:rPr lang="en-US" altLang="ko-KR" sz="2000" b="1" i="0" strike="noStrike" dirty="0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-</a:t>
            </a:r>
          </a:p>
          <a:p>
            <a:pPr algn="l">
              <a:lnSpc>
                <a:spcPct val="107000"/>
              </a:lnSpc>
              <a:defRPr/>
            </a:pP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1.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알리아가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어려운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상황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속에서도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자신의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책임과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학업과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신앙을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지켜가고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있습니다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.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서로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격려하고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함께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쌓으라는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말씀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(살전5:11)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처럼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,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알리아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자매를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격려하고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하나님의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도움심이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임하도록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기도해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주세요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.</a:t>
            </a:r>
          </a:p>
          <a:p>
            <a:pPr algn="l">
              <a:lnSpc>
                <a:spcPct val="107000"/>
              </a:lnSpc>
              <a:defRPr/>
            </a:pPr>
            <a:r>
              <a:rPr lang="en-US" altLang="ko-KR"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2.</a:t>
            </a:r>
            <a:r>
              <a:rPr lang="ko-KR" altLang="en-US"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lang="ko-KR" altLang="en-US"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알리아</a:t>
            </a:r>
            <a:r>
              <a:rPr lang="ko-KR" altLang="en-US"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아버지가 하나님을 만날 수 있도록 기도해 주세요.</a:t>
            </a:r>
          </a:p>
          <a:p>
            <a:pPr algn="l">
              <a:lnSpc>
                <a:spcPct val="107000"/>
              </a:lnSpc>
              <a:defRPr/>
            </a:pP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3.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알리아의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아버지가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마약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중독에서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벗어날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수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있도록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,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그리고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세명의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동생들이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선한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영향력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아래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,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사랑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안에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잘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성장할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수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있도록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기도해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  <a:r>
              <a:rPr b="0" i="0" strike="noStrike" dirty="0" err="1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주세요</a:t>
            </a:r>
            <a:r>
              <a:rPr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.</a:t>
            </a:r>
            <a:r>
              <a:rPr sz="1200"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 </a:t>
            </a:r>
            <a:r>
              <a:rPr sz="1000"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, </a:t>
            </a: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02136" y="2174654"/>
            <a:ext cx="5137745" cy="29655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488503" y="275402"/>
            <a:ext cx="10890565" cy="720203"/>
          </a:xfrm>
        </p:spPr>
        <p:txBody>
          <a:bodyPr>
            <a:noAutofit/>
          </a:bodyPr>
          <a:lstStyle/>
          <a:p>
            <a:pPr algn="l" rtl="0">
              <a:defRPr/>
            </a:pPr>
            <a:r>
              <a:rPr lang="ko-KR" altLang="en-US" sz="2400" b="1" dirty="0"/>
              <a:t>인도</a:t>
            </a:r>
            <a:r>
              <a:rPr lang="en-US" altLang="ko-KR" sz="2400" b="1" dirty="0"/>
              <a:t> – </a:t>
            </a:r>
            <a:r>
              <a:rPr lang="ko-KR" altLang="en-US" sz="2400" b="1" dirty="0"/>
              <a:t>반역죄로 고소당하여 투옥된 목회자들 </a:t>
            </a:r>
            <a:endParaRPr lang="en-US" altLang="ko-KR" sz="2400" b="1" dirty="0"/>
          </a:p>
        </p:txBody>
      </p:sp>
      <p:sp>
        <p:nvSpPr>
          <p:cNvPr id="20" name="날짜 개체 틀 19"/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/>
          <a:lstStyle/>
          <a:p>
            <a:pPr rtl="0">
              <a:defRPr/>
            </a:pPr>
            <a:r>
              <a:rPr lang="en-US" altLang="ko-KR"/>
              <a:t>Sep 13</a:t>
            </a:r>
            <a:r>
              <a:rPr lang="en-US" altLang="ko-KR" baseline="30000"/>
              <a:t>th</a:t>
            </a:r>
            <a:r>
              <a:rPr lang="en-US" altLang="ko-KR"/>
              <a:t>, 2022</a:t>
            </a:r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/>
          <a:lstStyle/>
          <a:p>
            <a:pPr rtl="0">
              <a:defRPr/>
            </a:pPr>
            <a:fld id="{AE208ADF-3ADD-483D-A721-14E3EEE2C135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11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sp>
        <p:nvSpPr>
          <p:cNvPr id="26" name="제목 4"/>
          <p:cNvSpPr>
            <a:spLocks noGrp="1"/>
          </p:cNvSpPr>
          <p:nvPr/>
        </p:nvSpPr>
        <p:spPr>
          <a:xfrm>
            <a:off x="5986568" y="1889256"/>
            <a:ext cx="5583779" cy="3665177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/>
              <a:buNone/>
              <a:defRPr/>
            </a:pPr>
            <a:endParaRPr kumimoji="0" lang="ko-KR" altLang="en-US" sz="1500" i="0" u="none" strike="noStrike" kern="1200" cap="none" spc="0" normalizeH="0" baseline="0">
              <a:solidFill>
                <a:srgbClr val="1D243C"/>
              </a:solidFill>
              <a:latin typeface="맑은 고딕"/>
              <a:ea typeface="맑은 고딕"/>
              <a:cs typeface="HY중고딕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785485" y="3235642"/>
            <a:ext cx="621030" cy="3867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defRPr/>
            </a:pPr>
            <a:r>
              <a:rPr sz="1800" b="0" i="0" strike="noStrike">
                <a:solidFill>
                  <a:srgbClr val="000000">
                    <a:alpha val="100000"/>
                  </a:srgbClr>
                </a:solidFill>
                <a:latin typeface="Arial"/>
                <a:ea typeface="굴림"/>
              </a:rPr>
              <a:t>1.</a:t>
            </a:r>
            <a:r>
              <a:rPr sz="1200" b="0" i="0" strike="noStrike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   </a:t>
            </a:r>
            <a:r>
              <a:rPr sz="1000" b="0" i="0" strike="noStrike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, </a:t>
            </a:r>
          </a:p>
        </p:txBody>
      </p:sp>
      <p:pic>
        <p:nvPicPr>
          <p:cNvPr id="2" name="그림 1" descr="텍스트, 신문이(가) 표시된 사진&#10;&#10;자동 생성된 설명">
            <a:extLst>
              <a:ext uri="{FF2B5EF4-FFF2-40B4-BE49-F238E27FC236}">
                <a16:creationId xmlns:a16="http://schemas.microsoft.com/office/drawing/2014/main" id="{BC7828F4-DCC8-A0E8-DB07-B20BBDE4F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58" y="1408919"/>
            <a:ext cx="5731510" cy="44311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제목 4">
            <a:extLst>
              <a:ext uri="{FF2B5EF4-FFF2-40B4-BE49-F238E27FC236}">
                <a16:creationId xmlns:a16="http://schemas.microsoft.com/office/drawing/2014/main" id="{739B77C8-5F14-8C58-8A0E-2089D036345F}"/>
              </a:ext>
            </a:extLst>
          </p:cNvPr>
          <p:cNvSpPr>
            <a:spLocks noGrp="1"/>
          </p:cNvSpPr>
          <p:nvPr/>
        </p:nvSpPr>
        <p:spPr>
          <a:xfrm>
            <a:off x="6138968" y="1947218"/>
            <a:ext cx="5583779" cy="4298950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/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인도 국민들의 기본권이 무시되고 묵살되고 있으며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개종을 이유로 기독교인들이 체포되었습니다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지난 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9</a:t>
            </a: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월 한달 동안 인도 북부 지역에서 현재까지 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50</a:t>
            </a: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건 이상의 기독교인 체포 사건이 보고되었습니다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신앙과 관련된 이유로 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20</a:t>
            </a: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명이 넘는 목회자들이 체포되었고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사람들을 강제로 </a:t>
            </a:r>
            <a:r>
              <a:rPr lang="ko-KR" altLang="ko-KR" sz="16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개종시키려</a:t>
            </a: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한다는 매우 전형적이고 무고한 혐의와 개종금지법 위반 혐의를 적용하여 체포하였습니다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행정부 관계자들은 근본주의 지도자들과 함께 토착신앙에 대한 위협으로 간주되는 기독교와 같은 외국 종교에 대한 증오심을 갖도록 사람들의 마음을 현혹시키고 있습니다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ko-KR" altLang="ko-KR" sz="1600" dirty="0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결과적</a:t>
            </a:r>
            <a:r>
              <a:rPr lang="ko-KR" altLang="en-US" sz="1600" dirty="0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으로</a:t>
            </a:r>
            <a:r>
              <a:rPr lang="en-US" altLang="ko-KR" sz="1600" dirty="0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600" dirty="0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현재</a:t>
            </a:r>
            <a:r>
              <a:rPr lang="en-US" altLang="ko-KR" sz="1600" dirty="0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600" dirty="0" err="1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인도</a:t>
            </a:r>
            <a:r>
              <a:rPr lang="ko-KR" altLang="ko-KR" sz="1600" dirty="0" err="1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크리스천들은</a:t>
            </a:r>
            <a:r>
              <a:rPr lang="ko-KR" altLang="ko-KR" sz="1600" dirty="0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 체포의 위협과 근본주의자들에 의해 극심해진 잔혹한 박해를 겪으며 삶을 살아가고 있습니다</a:t>
            </a:r>
            <a:r>
              <a:rPr lang="en-US" altLang="ko-KR" sz="1600" dirty="0"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r>
              <a:rPr lang="ko-KR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개종금지법이 시행되고 있는 주에서는 이 법이 오용되면서 많은 크리스천들이 아무런 증거도 없이 누명을 쓰고 처벌을 받고 있습니다</a:t>
            </a:r>
            <a:r>
              <a:rPr lang="en-US" altLang="ko-KR" sz="16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ko-KR" altLang="ko-KR" sz="16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lnSpc>
                <a:spcPct val="107000"/>
              </a:lnSpc>
              <a:spcAft>
                <a:spcPts val="800"/>
              </a:spcAft>
            </a:pPr>
            <a:endParaRPr lang="ko-KR" altLang="ko-KR" sz="16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488503" y="275402"/>
            <a:ext cx="10890565" cy="720203"/>
          </a:xfrm>
        </p:spPr>
        <p:txBody>
          <a:bodyPr>
            <a:noAutofit/>
          </a:bodyPr>
          <a:lstStyle/>
          <a:p>
            <a:pPr algn="l" rtl="0">
              <a:defRPr/>
            </a:pPr>
            <a:r>
              <a:rPr lang="ko-KR" altLang="en-US" sz="2400" b="1" dirty="0"/>
              <a:t>인도</a:t>
            </a:r>
            <a:r>
              <a:rPr lang="en-US" altLang="ko-KR" sz="2400" b="1" dirty="0"/>
              <a:t> – </a:t>
            </a:r>
            <a:r>
              <a:rPr lang="ko-KR" altLang="en-US" sz="2400" b="1" dirty="0"/>
              <a:t>반역죄로 고소당하여 투옥된 목회자들 </a:t>
            </a:r>
            <a:endParaRPr lang="en-US" altLang="ko-KR" sz="2400" b="1" dirty="0"/>
          </a:p>
        </p:txBody>
      </p:sp>
      <p:sp>
        <p:nvSpPr>
          <p:cNvPr id="20" name="날짜 개체 틀 19"/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/>
          <a:lstStyle/>
          <a:p>
            <a:pPr rtl="0">
              <a:defRPr/>
            </a:pPr>
            <a:r>
              <a:rPr lang="en-US" altLang="ko-KR"/>
              <a:t>Sep 13</a:t>
            </a:r>
            <a:r>
              <a:rPr lang="en-US" altLang="ko-KR" baseline="30000"/>
              <a:t>th</a:t>
            </a:r>
            <a:r>
              <a:rPr lang="en-US" altLang="ko-KR"/>
              <a:t>, 2022</a:t>
            </a:r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/>
          <a:lstStyle/>
          <a:p>
            <a:pPr rtl="0">
              <a:defRPr/>
            </a:pPr>
            <a:fld id="{AE208ADF-3ADD-483D-A721-14E3EEE2C135}" type="slidenum">
              <a:rPr lang="en-US" altLang="ko-KR">
                <a:latin typeface="맑은 고딕"/>
                <a:ea typeface="맑은 고딕"/>
                <a:cs typeface="+mj-cs"/>
              </a:rPr>
              <a:pPr rtl="0">
                <a:defRPr/>
              </a:pPr>
              <a:t>12</a:t>
            </a:fld>
            <a:endParaRPr lang="en-US" altLang="ko-KR">
              <a:latin typeface="맑은 고딕"/>
              <a:ea typeface="맑은 고딕"/>
              <a:cs typeface="+mj-cs"/>
            </a:endParaRPr>
          </a:p>
        </p:txBody>
      </p:sp>
      <p:sp>
        <p:nvSpPr>
          <p:cNvPr id="26" name="제목 4"/>
          <p:cNvSpPr>
            <a:spLocks noGrp="1"/>
          </p:cNvSpPr>
          <p:nvPr/>
        </p:nvSpPr>
        <p:spPr>
          <a:xfrm>
            <a:off x="5986568" y="1889256"/>
            <a:ext cx="5583779" cy="3665177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/>
          <a:p>
            <a:pPr marL="0" indent="0" algn="l" defTabSz="914400" rtl="0" eaLnBrk="1" latinLnBrk="1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Arial"/>
              <a:buNone/>
              <a:defRPr/>
            </a:pPr>
            <a:endParaRPr kumimoji="0" lang="ko-KR" altLang="en-US" sz="1500" i="0" u="none" strike="noStrike" kern="1200" cap="none" spc="0" normalizeH="0" baseline="0">
              <a:solidFill>
                <a:srgbClr val="1D243C"/>
              </a:solidFill>
              <a:latin typeface="맑은 고딕"/>
              <a:ea typeface="맑은 고딕"/>
              <a:cs typeface="HY중고딕"/>
            </a:endParaRPr>
          </a:p>
        </p:txBody>
      </p:sp>
      <p:pic>
        <p:nvPicPr>
          <p:cNvPr id="4" name="그림 3" descr="지도이(가) 표시된 사진&#10;&#10;자동 생성된 설명">
            <a:extLst>
              <a:ext uri="{FF2B5EF4-FFF2-40B4-BE49-F238E27FC236}">
                <a16:creationId xmlns:a16="http://schemas.microsoft.com/office/drawing/2014/main" id="{690DF6C5-9D74-DD04-F3C8-13BE6DCE2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92" y="1406140"/>
            <a:ext cx="5731510" cy="44080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F557F5A-5EFC-AB70-DFB7-9EC7CA7D2B94}"/>
              </a:ext>
            </a:extLst>
          </p:cNvPr>
          <p:cNvSpPr/>
          <p:nvPr/>
        </p:nvSpPr>
        <p:spPr>
          <a:xfrm>
            <a:off x="6201700" y="1429670"/>
            <a:ext cx="5421630" cy="399865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defRPr/>
            </a:pPr>
            <a:r>
              <a:rPr lang="en-US" sz="2000" b="1" i="0" strike="noStrike" dirty="0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&lt;</a:t>
            </a:r>
            <a:r>
              <a:rPr sz="2000" b="1" i="0" strike="noStrike" dirty="0" err="1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기도해주세요</a:t>
            </a:r>
            <a:r>
              <a:rPr lang="en-US" sz="2000" b="1" i="0" strike="noStrike" dirty="0">
                <a:solidFill>
                  <a:srgbClr val="000000">
                    <a:alpha val="100000"/>
                  </a:srgbClr>
                </a:solidFill>
                <a:latin typeface="Arial"/>
                <a:ea typeface="맑은 고딕"/>
              </a:rPr>
              <a:t>&gt;</a:t>
            </a:r>
            <a:endParaRPr lang="en-US" altLang="ko-KR" sz="2000" b="1" i="0" strike="noStrike" dirty="0">
              <a:solidFill>
                <a:srgbClr val="000000">
                  <a:alpha val="100000"/>
                </a:srgbClr>
              </a:solidFill>
              <a:latin typeface="Arial"/>
              <a:ea typeface="맑은 고딕"/>
            </a:endParaRPr>
          </a:p>
          <a:p>
            <a:pPr marL="342900" indent="-342900" algn="ctr">
              <a:lnSpc>
                <a:spcPct val="107000"/>
              </a:lnSpc>
              <a:buFontTx/>
              <a:buChar char="-"/>
              <a:defRPr/>
            </a:pPr>
            <a:endParaRPr lang="en-US" altLang="ko-KR" sz="2000" b="1" i="0" strike="noStrike" dirty="0">
              <a:solidFill>
                <a:srgbClr val="000000">
                  <a:alpha val="100000"/>
                </a:srgbClr>
              </a:solidFill>
              <a:latin typeface="Arial"/>
              <a:ea typeface="맑은 고딕"/>
            </a:endParaRP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하나님께서 개종금지법 시행에 직접 개입해 주셔서 정부 당국이 법을 악용하는 것을 두려워하도록 기도해 주세요</a:t>
            </a:r>
            <a:r>
              <a:rPr lang="en-US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억울한 누명으로 구속되어 투옥된 목회자들과 성도들이 보석을 허가 받고 풀려날 수 있도록 기도해 주세요</a:t>
            </a:r>
            <a:r>
              <a:rPr lang="en-US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법정 소송이 장기화되고 있는 지금의 상황을 하나님께서 풀어 주시도록 기도해 주세요</a:t>
            </a:r>
            <a:r>
              <a:rPr lang="en-US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그리스도인들이 누명을 벗고 필요한 법의 절차적 보호를 받을 수 있도록 기도해 주세요</a:t>
            </a:r>
            <a:r>
              <a:rPr lang="en-US" altLang="ko-KR" sz="18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r>
              <a:rPr sz="1000" b="0" i="0" strike="noStrike" dirty="0">
                <a:solidFill>
                  <a:srgbClr val="000000">
                    <a:alpha val="100000"/>
                  </a:srgbClr>
                </a:solidFill>
                <a:latin typeface="맑은 고딕"/>
                <a:ea typeface="맑은 고딕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03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 rtlCol="0"/>
          <a:lstStyle/>
          <a:p>
            <a:pPr rtl="0"/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기도내용</a:t>
            </a:r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3836" y="1893730"/>
            <a:ext cx="3390161" cy="526756"/>
          </a:xfrm>
        </p:spPr>
        <p:txBody>
          <a:bodyPr rtlCol="0"/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한국오픈도어선교회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836" y="2458532"/>
            <a:ext cx="3390161" cy="1544128"/>
          </a:xfrm>
        </p:spPr>
        <p:txBody>
          <a:bodyPr rtlCol="0">
            <a:normAutofit/>
          </a:bodyPr>
          <a:lstStyle/>
          <a:p>
            <a:pPr marL="0" lvl="0" indent="0" algn="just" latinLnBrk="1">
              <a:buNone/>
            </a:pPr>
            <a:r>
              <a:rPr lang="ko-KR" altLang="en-US" sz="1400" dirty="0"/>
              <a:t>오픈도어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있도록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  <a:r>
              <a:rPr lang="ko-KR" altLang="en-US" sz="1400" dirty="0"/>
              <a:t>예수의 제자로서 살아가게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0919" y="1910982"/>
            <a:ext cx="3390161" cy="52675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00919" y="2449907"/>
            <a:ext cx="3390161" cy="1524722"/>
          </a:xfrm>
        </p:spPr>
        <p:txBody>
          <a:bodyPr rtlCol="0">
            <a:normAutofit fontScale="40000" lnSpcReduction="2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ko-KR" altLang="ko-KR" sz="3600" dirty="0"/>
              <a:t>시리아</a:t>
            </a:r>
            <a:r>
              <a:rPr lang="ko-KR" altLang="en-US" sz="3600" dirty="0"/>
              <a:t>와 </a:t>
            </a:r>
            <a:r>
              <a:rPr lang="ko-KR" altLang="ko-KR" sz="3600" dirty="0"/>
              <a:t>이라크에 희망의 빛을 </a:t>
            </a:r>
            <a:r>
              <a:rPr lang="ko-KR" altLang="en-US" sz="3600" dirty="0"/>
              <a:t>밝히</a:t>
            </a:r>
            <a:r>
              <a:rPr lang="ko-KR" altLang="ko-KR" sz="3600" dirty="0"/>
              <a:t>기 위</a:t>
            </a:r>
            <a:r>
              <a:rPr lang="ko-KR" altLang="en-US" sz="3600" dirty="0"/>
              <a:t>한</a:t>
            </a:r>
            <a:r>
              <a:rPr lang="ko-KR" altLang="ko-KR" sz="3600" dirty="0"/>
              <a:t> </a:t>
            </a:r>
            <a:r>
              <a:rPr lang="en-US" altLang="ko-KR" sz="3600" dirty="0"/>
              <a:t>“</a:t>
            </a:r>
            <a:r>
              <a:rPr lang="ko-KR" altLang="ko-KR" sz="3600" dirty="0"/>
              <a:t>희망의 백만기도</a:t>
            </a:r>
            <a:r>
              <a:rPr lang="ko-KR" altLang="en-US" sz="3600" dirty="0"/>
              <a:t>운동</a:t>
            </a:r>
            <a:r>
              <a:rPr lang="en-US" altLang="ko-KR" sz="3600" dirty="0"/>
              <a:t>”(One Million Prayers of Hope)</a:t>
            </a:r>
            <a:r>
              <a:rPr lang="ko-KR" altLang="en-US" sz="3600" dirty="0"/>
              <a:t>이 잘 홍보되게 하시고</a:t>
            </a:r>
            <a:r>
              <a:rPr lang="en-US" altLang="ko-KR" sz="3600" dirty="0"/>
              <a:t>, </a:t>
            </a:r>
            <a:r>
              <a:rPr lang="ko-KR" altLang="en-US" sz="3600" dirty="0"/>
              <a:t>준비된 자들이 함께 기도의 불을 밝히게 </a:t>
            </a:r>
            <a:r>
              <a:rPr lang="ko-KR" altLang="en-US" sz="3600" dirty="0" err="1"/>
              <a:t>하옵소서</a:t>
            </a:r>
            <a:r>
              <a:rPr lang="en-US" altLang="ko-KR" sz="3600" dirty="0"/>
              <a:t>! </a:t>
            </a:r>
            <a:endParaRPr lang="ko-KR" altLang="en-US" sz="3600" dirty="0"/>
          </a:p>
          <a:p>
            <a:pPr marL="0" indent="0" rtl="0">
              <a:buNone/>
            </a:pP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6626" y="1885102"/>
            <a:ext cx="3390161" cy="52675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dirty="0" err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Muskathlon</a:t>
            </a:r>
            <a:r>
              <a:rPr lang="en-US" altLang="ko-KR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한국대회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96626" y="2449908"/>
            <a:ext cx="3390161" cy="1552752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400" dirty="0"/>
              <a:t>대회 기간동안 날씨</a:t>
            </a:r>
            <a:r>
              <a:rPr lang="en-US" altLang="ko-KR" sz="1400" dirty="0"/>
              <a:t>, </a:t>
            </a:r>
            <a:r>
              <a:rPr lang="ko-KR" altLang="en-US" sz="1400" dirty="0"/>
              <a:t>안전사고</a:t>
            </a:r>
            <a:r>
              <a:rPr lang="en-US" altLang="ko-KR" sz="1400" dirty="0"/>
              <a:t>, </a:t>
            </a:r>
            <a:r>
              <a:rPr lang="ko-KR" altLang="en-US" sz="1400" dirty="0"/>
              <a:t>코로나로 부터 지켜 주심을 감사드립니다</a:t>
            </a:r>
            <a:r>
              <a:rPr lang="en-US" altLang="ko-KR" sz="1400" dirty="0"/>
              <a:t>. </a:t>
            </a:r>
            <a:r>
              <a:rPr lang="ko-KR" altLang="en-US" sz="1400" dirty="0"/>
              <a:t>참가자들이 각자 받은 은혜와 도전을 잘 기억하여</a:t>
            </a:r>
            <a:r>
              <a:rPr lang="en-US" altLang="ko-KR" sz="1400" dirty="0"/>
              <a:t>, </a:t>
            </a:r>
            <a:r>
              <a:rPr lang="ko-KR" altLang="en-US" sz="1400" dirty="0"/>
              <a:t>보냄을 받은 삶의 자리에서 예수 제자의 삶을 살아내게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  <a:endParaRPr lang="ko-KR" altLang="en-US" sz="1400" dirty="0"/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51" y="6492875"/>
            <a:ext cx="2592594" cy="365125"/>
          </a:xfrm>
        </p:spPr>
        <p:txBody>
          <a:bodyPr rtlCol="0"/>
          <a:lstStyle/>
          <a:p>
            <a:r>
              <a:rPr lang="en-US" altLang="ko-KR" dirty="0"/>
              <a:t>Sep 13</a:t>
            </a:r>
            <a:r>
              <a:rPr lang="en-US" altLang="ko-KR" baseline="30000" dirty="0"/>
              <a:t>th</a:t>
            </a:r>
            <a:r>
              <a:rPr lang="en-US" altLang="ko-KR" dirty="0"/>
              <a:t>, 2022</a:t>
            </a:r>
            <a:endParaRPr lang="ko-KR" altLang="en-US" dirty="0"/>
          </a:p>
          <a:p>
            <a:pPr rtl="0"/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5B920D-84E7-484C-AD47-6294D4E4D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rtlCol="0"/>
          <a:lstStyle/>
          <a:p>
            <a:pPr rtl="0"/>
            <a:fld id="{E30AF5A0-43BB-4336-8627-9123B9144D80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8959F02-D182-02DC-4433-6BA368C3F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9" b="22039"/>
          <a:stretch/>
        </p:blipFill>
        <p:spPr>
          <a:xfrm>
            <a:off x="5256403" y="3986799"/>
            <a:ext cx="6230384" cy="1961563"/>
          </a:xfrm>
          <a:prstGeom prst="rect">
            <a:avLst/>
          </a:prstGeom>
        </p:spPr>
      </p:pic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962879" y="3986799"/>
            <a:ext cx="2893091" cy="1961563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95397" y="4002660"/>
            <a:ext cx="870560" cy="194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제목 76">
            <a:extLst>
              <a:ext uri="{FF2B5EF4-FFF2-40B4-BE49-F238E27FC236}">
                <a16:creationId xmlns:a16="http://schemas.microsoft.com/office/drawing/2014/main" id="{813F1349-1355-486C-8AD4-41A5698F4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735" y="5175848"/>
            <a:ext cx="3960085" cy="1285275"/>
          </a:xfrm>
        </p:spPr>
        <p:txBody>
          <a:bodyPr rtlCol="0">
            <a:normAutofit/>
          </a:bodyPr>
          <a:lstStyle/>
          <a:p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</a:rPr>
              <a:t>Open Doors Korea</a:t>
            </a:r>
            <a:r>
              <a:rPr lang="ko-KR" altLang="en-US" sz="180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odsk@opendoors.or.kr</a:t>
            </a: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en-US" altLang="ko-KR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800" dirty="0">
                <a:solidFill>
                  <a:schemeClr val="accent1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한국오픈도어선교회</a:t>
            </a:r>
            <a:endParaRPr lang="ko-K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그림 개체 틀 8" descr="숲 속의 텐트 그룹">
            <a:extLst>
              <a:ext uri="{FF2B5EF4-FFF2-40B4-BE49-F238E27FC236}">
                <a16:creationId xmlns:a16="http://schemas.microsoft.com/office/drawing/2014/main" id="{EC816B03-71E6-46A9-A140-DC6CB86F36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3714575" cy="3333750"/>
          </a:xfrm>
        </p:spPr>
      </p:pic>
      <p:pic>
        <p:nvPicPr>
          <p:cNvPr id="18" name="그림 개체 틀 17" descr="잔디, 하늘, 야외, 도로가 있는 그림">
            <a:extLst>
              <a:ext uri="{FF2B5EF4-FFF2-40B4-BE49-F238E27FC236}">
                <a16:creationId xmlns:a16="http://schemas.microsoft.com/office/drawing/2014/main" id="{99ED2C50-915F-47DA-AA40-BC478524E0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524256"/>
            <a:ext cx="4404117" cy="3333749"/>
          </a:xfr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FF4098F5-FB09-48CB-A35D-28177069C6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04117" y="2467213"/>
            <a:ext cx="3714575" cy="2467096"/>
          </a:xfrm>
        </p:spPr>
        <p:txBody>
          <a:bodyPr rtlCol="0">
            <a:normAutofit fontScale="25000" lnSpcReduction="20000"/>
          </a:bodyPr>
          <a:lstStyle/>
          <a:p>
            <a:pPr algn="l">
              <a:lnSpc>
                <a:spcPct val="150000"/>
              </a:lnSpc>
            </a:pP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오픈도어 기도모임에 참석해 주신 분들께 감사드립니다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endParaRPr lang="en-US" altLang="ko-KR" sz="4400" dirty="0"/>
          </a:p>
          <a:p>
            <a:pPr algn="l">
              <a:lnSpc>
                <a:spcPct val="150000"/>
              </a:lnSpc>
            </a:pP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중동을 위한 희망의 백만기도 운동에  많이 참여해 주세요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 </a:t>
            </a:r>
            <a:r>
              <a:rPr lang="en-US" altLang="ko-K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800000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www.makehopelast.org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방문하셔서 기도의 불을 밝혀 주세요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ko-KR" altLang="en-US" sz="44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다음 기도시간은 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pm 7:00 - 8:00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입니다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altLang="ko-KR" sz="4800" dirty="0"/>
          </a:p>
          <a:p>
            <a:pPr algn="l" rtl="0"/>
            <a:endParaRPr lang="en-US" altLang="ko-KR" sz="4800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941354FB-05FF-4625-B089-EECB0792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401594"/>
            <a:ext cx="2286000" cy="762000"/>
          </a:xfrm>
        </p:spPr>
        <p:txBody>
          <a:bodyPr rtlCol="0"/>
          <a:lstStyle/>
          <a:p>
            <a:pPr rtl="0"/>
            <a:fld id="{D643A852-0206-46AC-B0EB-645612933129}" type="slidenum">
              <a:rPr lang="en-US" altLang="ko-KR" smtClean="0"/>
              <a:pPr rtl="0"/>
              <a:t>14</a:t>
            </a:fld>
            <a:endParaRPr lang="ko-KR" dirty="0"/>
          </a:p>
        </p:txBody>
      </p:sp>
      <p:pic>
        <p:nvPicPr>
          <p:cNvPr id="16" name="그림 개체 틀 15" descr="산속 텐트 안에서 독서하는 소녀">
            <a:extLst>
              <a:ext uri="{FF2B5EF4-FFF2-40B4-BE49-F238E27FC236}">
                <a16:creationId xmlns:a16="http://schemas.microsoft.com/office/drawing/2014/main" id="{606A90A7-9F84-47D7-9D25-322456892CD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7863" y="0"/>
            <a:ext cx="3894137" cy="3333750"/>
          </a:xfrm>
        </p:spPr>
      </p:pic>
      <p:pic>
        <p:nvPicPr>
          <p:cNvPr id="14" name="그림 개체 틀 13" descr="잔디에 앉아 산 너머 일몰을 바라보는 등산객들 ">
            <a:extLst>
              <a:ext uri="{FF2B5EF4-FFF2-40B4-BE49-F238E27FC236}">
                <a16:creationId xmlns:a16="http://schemas.microsoft.com/office/drawing/2014/main" id="{64452171-1F70-4701-BC23-36E46087AA8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3438" y="3562350"/>
            <a:ext cx="3738562" cy="333375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D395A8-ABB9-BBA0-8725-32018590E8CB}"/>
              </a:ext>
            </a:extLst>
          </p:cNvPr>
          <p:cNvSpPr txBox="1"/>
          <p:nvPr/>
        </p:nvSpPr>
        <p:spPr>
          <a:xfrm>
            <a:off x="4684143" y="1078302"/>
            <a:ext cx="219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800080"/>
                </a:highlight>
              </a:rPr>
              <a:t>알 림</a:t>
            </a:r>
            <a:endParaRPr lang="en-US" altLang="ko-KR" sz="24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8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76460308"/>
      </p:ext>
    </p:extLst>
  </p:cSld>
  <p:clrMapOvr>
    <a:masterClrMapping/>
  </p:clrMapOvr>
</p:sld>
</file>

<file path=ppt/theme/theme1.xml><?xml version="1.0" encoding="utf-8"?>
<a:theme xmlns:a="http://schemas.openxmlformats.org/drawingml/2006/main" name="줄무늬 디자인 파란색 16 x 9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923</Words>
  <Application>Microsoft Office PowerPoint</Application>
  <PresentationFormat>와이드스크린</PresentationFormat>
  <Paragraphs>85</Paragraphs>
  <Slides>14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HY목각파임B</vt:lpstr>
      <vt:lpstr>HY중고딕</vt:lpstr>
      <vt:lpstr>Yu Gothic UI Semibold</vt:lpstr>
      <vt:lpstr>맑은 고딕</vt:lpstr>
      <vt:lpstr>맑은 고딕</vt:lpstr>
      <vt:lpstr>휴먼아미체</vt:lpstr>
      <vt:lpstr>Arial</vt:lpstr>
      <vt:lpstr>Corbel</vt:lpstr>
      <vt:lpstr>줄무늬 디자인 파란색 16 x 9</vt:lpstr>
      <vt:lpstr>Prayer Meeting  for Persecuted Church Worldwide</vt:lpstr>
      <vt:lpstr>순서</vt:lpstr>
      <vt:lpstr>영상(3’57”)</vt:lpstr>
      <vt:lpstr>OPEN DOORS CORE VALUE/핵심가치 (3’)</vt:lpstr>
      <vt:lpstr>7대 핵심가치</vt:lpstr>
      <vt:lpstr> 오픈도어가 걸어가는 길</vt:lpstr>
      <vt:lpstr> 나눔(15’): 브라더 앤드류의 삶에 대해 나눠 봅시다.  </vt:lpstr>
      <vt:lpstr>박해 받는 교회와  성도들을 위한 기도(30’)</vt:lpstr>
      <vt:lpstr>필리핀 - 신앙 때문에 집안에 감금된 MBB 출신 다음세대 리더 </vt:lpstr>
      <vt:lpstr>필리핀 - 신앙 때문에 집안에 감금된 MBB 출신 다음세대 리더 </vt:lpstr>
      <vt:lpstr>인도 – 반역죄로 고소당하여 투옥된 목회자들 </vt:lpstr>
      <vt:lpstr>인도 – 반역죄로 고소당하여 투옥된 목회자들 </vt:lpstr>
      <vt:lpstr>기도내용</vt:lpstr>
      <vt:lpstr>Open Doors Korea | odsk@opendoors.or.kr  | 한국오픈도어선교회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13</cp:revision>
  <dcterms:created xsi:type="dcterms:W3CDTF">2022-10-04T01:24:42Z</dcterms:created>
  <dcterms:modified xsi:type="dcterms:W3CDTF">2022-10-05T01:28:53Z</dcterms:modified>
  <cp:version/>
</cp:coreProperties>
</file>