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TxStyle/>
      <a:tcStyle>
        <a:tcBdr/>
        <a:fill>
          <a:solidFill>
            <a:schemeClr val="accent1">
              <a:tint val="40000"/>
            </a:schemeClr>
          </a:solidFill>
        </a:fill>
      </a:tcStyle>
    </a:band1H>
    <a:band2H>
      <a:tcTxStyle/>
      <a:tcStyle>
        <a:tcBdr/>
      </a:tcStyle>
    </a:band2H>
    <a:band1V>
      <a:tcTxStyle/>
      <a:tcStyle>
        <a:tcBdr/>
        <a:fill>
          <a:solidFill>
            <a:schemeClr val="accent1">
              <a:tint val="40000"/>
            </a:schemeClr>
          </a:solidFill>
        </a:fill>
      </a:tcStyle>
    </a:band1V>
    <a:band2V>
      <a:tcTxStyle/>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14"/>
      </p:cViewPr>
      <p:guideLst/>
    </p:cSldViewPr>
  </p:slideViewPr>
  <p:notesTextViewPr>
    <p:cViewPr>
      <p:scale>
        <a:sx n="100" d="100"/>
        <a:sy n="100" d="100"/>
      </p:scale>
      <p:origin x="0" y="0"/>
    </p:cViewPr>
  </p:notesTextViewPr>
  <p:notesViewPr>
    <p:cSldViewPr snapToGrid="0">
      <p:cViewPr varScale="1">
        <p:scale>
          <a:sx n="87" d="100"/>
          <a:sy n="87" d="100"/>
        </p:scale>
        <p:origin x="3090"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pPr rtl="0">
              <a:defRPr/>
            </a:pPr>
            <a:endParaRPr lang="ko-KR" altLang="en-US">
              <a:latin typeface="맑은 고딕"/>
              <a:ea typeface="맑은 고딕"/>
            </a:endParaRPr>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a:lstStyle>
            <a:lvl1pPr algn="r">
              <a:defRPr sz="1200"/>
            </a:lvl1pPr>
          </a:lstStyle>
          <a:p>
            <a:pPr rtl="0">
              <a:defRPr/>
            </a:pPr>
            <a:fld id="{995A1CD5-1B0E-487F-ACD5-EA57B4DB2A24}" type="datetime4">
              <a:rPr lang="ko-KR" altLang="en-US">
                <a:latin typeface="맑은 고딕"/>
                <a:ea typeface="맑은 고딕"/>
              </a:rPr>
              <a:pPr rtl="0">
                <a:defRPr/>
              </a:pPr>
              <a:t>2022년 10월 20일</a:t>
            </a:fld>
            <a:endParaRPr lang="ko-KR" altLang="en-US">
              <a:latin typeface="맑은 고딕"/>
              <a:ea typeface="맑은 고딕"/>
            </a:endParaRPr>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anchor="b"/>
          <a:lstStyle>
            <a:lvl1pPr algn="l">
              <a:defRPr sz="1200"/>
            </a:lvl1pPr>
          </a:lstStyle>
          <a:p>
            <a:pPr rtl="0">
              <a:defRPr/>
            </a:pPr>
            <a:endParaRPr lang="ko-KR" altLang="en-US">
              <a:latin typeface="맑은 고딕"/>
              <a:ea typeface="맑은 고딕"/>
            </a:endParaRPr>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anchor="b"/>
          <a:lstStyle>
            <a:lvl1pPr algn="r">
              <a:defRPr sz="1200"/>
            </a:lvl1pPr>
          </a:lstStyle>
          <a:p>
            <a:pPr rtl="0">
              <a:defRPr/>
            </a:pPr>
            <a:fld id="{3A5BAD6D-9C3B-46AE-9ED7-53C2ADD3C885}" type="slidenum">
              <a:rPr lang="en-US" altLang="ko-KR">
                <a:latin typeface="맑은 고딕"/>
                <a:ea typeface="맑은 고딕"/>
              </a:rPr>
              <a:pPr rtl="0">
                <a:defRPr/>
              </a:pPr>
              <a:t>‹#›</a:t>
            </a:fld>
            <a:endParaRPr lang="ko-KR" altLang="en-US">
              <a:latin typeface="맑은 고딕"/>
              <a:ea typeface="맑은 고딕"/>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atin typeface="맑은 고딕"/>
                <a:ea typeface="맑은 고딕"/>
              </a:defRPr>
            </a:lvl1pPr>
          </a:lstStyle>
          <a:p>
            <a:pPr lvl="0">
              <a:defRPr/>
            </a:pPr>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atin typeface="맑은 고딕"/>
                <a:ea typeface="맑은 고딕"/>
              </a:defRPr>
            </a:lvl1pPr>
          </a:lstStyle>
          <a:p>
            <a:pPr lvl="0">
              <a:defRPr/>
            </a:pPr>
            <a:fld id="{9EA3629F-1EF2-4BD2-8D66-D0FFE5603CDC}" type="datetime4">
              <a:rPr lang="ko-KR" altLang="en-US"/>
              <a:pPr lvl="0">
                <a:defRPr/>
              </a:pPr>
              <a:t>2022년 10월 20일</a:t>
            </a:fld>
            <a:endParaRPr lang="ko-KR" altLang="en-US"/>
          </a:p>
        </p:txBody>
      </p:sp>
      <p:sp>
        <p:nvSpPr>
          <p:cNvPr id="4" name="슬라이드 이미지 개체 틀 3"/>
          <p:cNvSpPr>
            <a:spLocks noGrp="1" noRot="1" noChangeAspect="1" noTextEdi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pPr rtl="0">
              <a:defRPr/>
            </a:pPr>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rtl="0">
              <a:defRPr/>
            </a:pPr>
            <a:r>
              <a:rPr lang="ko-KR" altLang="en-US"/>
              <a:t>마스터 텍스트 스타일을 편집하려면 클릭하세요</a:t>
            </a:r>
            <a:r>
              <a:rPr lang="en-US" altLang="ko-KR"/>
              <a:t>.</a:t>
            </a:r>
          </a:p>
          <a:p>
            <a:pPr lvl="1" rtl="0">
              <a:defRPr/>
            </a:pPr>
            <a:r>
              <a:rPr lang="ko-KR" altLang="en-US"/>
              <a:t>둘째 수준</a:t>
            </a:r>
          </a:p>
          <a:p>
            <a:pPr lvl="2" rtl="0">
              <a:defRPr/>
            </a:pPr>
            <a:r>
              <a:rPr lang="ko-KR" altLang="en-US"/>
              <a:t>셋째 수준</a:t>
            </a:r>
          </a:p>
          <a:p>
            <a:pPr lvl="3" rtl="0">
              <a:defRPr/>
            </a:pPr>
            <a:r>
              <a:rPr lang="ko-KR" altLang="en-US"/>
              <a:t>넷째 수준</a:t>
            </a:r>
          </a:p>
          <a:p>
            <a:pPr lvl="4" rtl="0">
              <a:defRPr/>
            </a:pPr>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atin typeface="맑은 고딕"/>
                <a:ea typeface="맑은 고딕"/>
              </a:defRPr>
            </a:lvl1pPr>
          </a:lstStyle>
          <a:p>
            <a:pPr lvl="0">
              <a:defRPr/>
            </a:pPr>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atin typeface="맑은 고딕"/>
                <a:ea typeface="맑은 고딕"/>
              </a:defRPr>
            </a:lvl1pPr>
          </a:lstStyle>
          <a:p>
            <a:pPr lvl="0">
              <a:defRPr/>
            </a:pPr>
            <a:fld id="{E86C1AB1-D682-4F2C-8579-D9DF0DCC073A}" type="slidenum">
              <a:rPr lang="en-US" altLang="ko-KR"/>
              <a:pPr lvl="0">
                <a:defRPr/>
              </a:pPr>
              <a:t>‹#›</a:t>
            </a:fld>
            <a:endParaRPr lang="ko-KR"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맑은 고딕"/>
        <a:ea typeface="맑은 고딕"/>
        <a:cs typeface="+mn-cs"/>
      </a:defRPr>
    </a:lvl1pPr>
    <a:lvl2pPr marL="457200" algn="l" defTabSz="914400" rtl="0" eaLnBrk="1" latinLnBrk="0" hangingPunct="1">
      <a:defRPr sz="1200" kern="1200">
        <a:solidFill>
          <a:schemeClr val="tx1"/>
        </a:solidFill>
        <a:latin typeface="맑은 고딕"/>
        <a:ea typeface="맑은 고딕"/>
        <a:cs typeface="+mn-cs"/>
      </a:defRPr>
    </a:lvl2pPr>
    <a:lvl3pPr marL="914400" algn="l" defTabSz="914400" rtl="0" eaLnBrk="1" latinLnBrk="0" hangingPunct="1">
      <a:defRPr sz="1200" kern="1200">
        <a:solidFill>
          <a:schemeClr val="tx1"/>
        </a:solidFill>
        <a:latin typeface="맑은 고딕"/>
        <a:ea typeface="맑은 고딕"/>
        <a:cs typeface="+mn-cs"/>
      </a:defRPr>
    </a:lvl3pPr>
    <a:lvl4pPr marL="1371600" algn="l" defTabSz="914400" rtl="0" eaLnBrk="1" latinLnBrk="0" hangingPunct="1">
      <a:defRPr sz="1200" kern="1200">
        <a:solidFill>
          <a:schemeClr val="tx1"/>
        </a:solidFill>
        <a:latin typeface="맑은 고딕"/>
        <a:ea typeface="맑은 고딕"/>
        <a:cs typeface="+mn-cs"/>
      </a:defRPr>
    </a:lvl4pPr>
    <a:lvl5pPr marL="1828800" algn="l" defTabSz="914400" rtl="0" eaLnBrk="1" latinLnBrk="0" hangingPunct="1">
      <a:defRPr sz="1200" kern="1200">
        <a:solidFill>
          <a:schemeClr val="tx1"/>
        </a:solidFill>
        <a:latin typeface="맑은 고딕"/>
        <a:ea typeface="맑은 고딕"/>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a:t>
            </a:fld>
            <a:endParaRPr lang="ko-KR" altLang="en-US">
              <a:latin typeface="맑은 고딕"/>
              <a:ea typeface="맑은 고딕"/>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2</a:t>
            </a:fld>
            <a:endParaRPr lang="ko-KR" altLang="en-US">
              <a:latin typeface="맑은 고딕"/>
              <a:ea typeface="맑은 고딕"/>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ltLang="ko-KR"/>
              <a:pPr rtl="0">
                <a:defRPr/>
              </a:pPr>
              <a:t>3</a:t>
            </a:fld>
            <a:endParaRPr lang="ko-KR"/>
          </a:p>
        </p:txBody>
      </p:sp>
      <p:sp>
        <p:nvSpPr>
          <p:cNvPr id="5" name="날짜 개체 틀 4"/>
          <p:cNvSpPr>
            <a:spLocks noGrp="1"/>
          </p:cNvSpPr>
          <p:nvPr>
            <p:ph type="dt" idx="1"/>
          </p:nvPr>
        </p:nvSpPr>
        <p:spPr/>
        <p:txBody>
          <a:bodyPr/>
          <a:lstStyle/>
          <a:p>
            <a:pPr rtl="0">
              <a:defRPr/>
            </a:pPr>
            <a:fld id="{9999F7B2-DB37-4481-9973-2B6CE04A4B37}" type="datetime1">
              <a:rPr lang="ko-KR" altLang="ko-KR"/>
              <a:pPr rtl="0">
                <a:defRPr/>
              </a:pPr>
              <a:t>2022-10-20</a:t>
            </a:fld>
            <a:endParaRPr lang="ko-K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4</a:t>
            </a:fld>
            <a:endParaRPr lang="ko-KR" altLang="en-US">
              <a:latin typeface="맑은 고딕"/>
              <a:ea typeface="맑은 고딕"/>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5</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2022-10-20</a:t>
            </a:fld>
            <a:endParaRPr lang="ko-K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TextEdi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defRPr/>
            </a:pPr>
            <a:r>
              <a:rPr lang="ko-KR" altLang="en-US" i="0">
                <a:latin typeface="Arial"/>
              </a:rPr>
              <a:t>올해는 지난 </a:t>
            </a:r>
            <a:r>
              <a:rPr lang="en-US" altLang="ko-KR" i="0">
                <a:latin typeface="Arial"/>
              </a:rPr>
              <a:t>29</a:t>
            </a:r>
            <a:r>
              <a:rPr lang="ko-KR" altLang="en-US" i="0">
                <a:latin typeface="Arial"/>
              </a:rPr>
              <a:t>년간 </a:t>
            </a:r>
            <a:r>
              <a:rPr lang="en-US" altLang="ko-KR" i="0">
                <a:latin typeface="Arial"/>
              </a:rPr>
              <a:t>WWL</a:t>
            </a:r>
            <a:r>
              <a:rPr lang="ko-KR" altLang="en-US" i="0">
                <a:latin typeface="Arial"/>
              </a:rPr>
              <a:t>를 발표한 이래 가장 높은 수준의 박해 지수를 기록하고 있습니다</a:t>
            </a:r>
            <a:r>
              <a:rPr lang="en-US" altLang="ko-KR" i="0">
                <a:latin typeface="Arial"/>
              </a:rPr>
              <a:t>. </a:t>
            </a:r>
            <a:r>
              <a:rPr lang="ko-KR" altLang="en-US" i="0">
                <a:latin typeface="Arial"/>
              </a:rPr>
              <a:t>그리고 최근 몇 년간 꾸준히 증가하는 추세를 보여주고 있습니다</a:t>
            </a:r>
            <a:r>
              <a:rPr lang="en-US" altLang="ko-KR" i="0">
                <a:latin typeface="Arial"/>
              </a:rPr>
              <a:t>. 2021</a:t>
            </a:r>
            <a:r>
              <a:rPr lang="ko-KR" altLang="en-US" i="0">
                <a:latin typeface="Arial"/>
              </a:rPr>
              <a:t>년 발표된 자료와 비교하여 신앙이라는 이유로 심한 차별과 박해를 받고 있는 기독교인의 수가 </a:t>
            </a:r>
            <a:r>
              <a:rPr lang="en-US" altLang="ko-KR" i="0">
                <a:latin typeface="Arial"/>
              </a:rPr>
              <a:t>2,000</a:t>
            </a:r>
            <a:r>
              <a:rPr lang="ko-KR" altLang="en-US" i="0">
                <a:latin typeface="Arial"/>
              </a:rPr>
              <a:t>만명이 증가하였습니다</a:t>
            </a:r>
            <a:r>
              <a:rPr lang="en-US" altLang="ko-KR" i="0">
                <a:latin typeface="Arial"/>
              </a:rPr>
              <a:t>. 2020</a:t>
            </a:r>
            <a:r>
              <a:rPr lang="ko-KR" altLang="en-US" i="0">
                <a:latin typeface="Arial"/>
              </a:rPr>
              <a:t>년 </a:t>
            </a:r>
            <a:r>
              <a:rPr lang="en-US" altLang="ko-KR" i="0">
                <a:latin typeface="Arial"/>
              </a:rPr>
              <a:t>312,442,000</a:t>
            </a:r>
            <a:r>
              <a:rPr lang="ko-KR" altLang="en-US" i="0">
                <a:latin typeface="Arial"/>
              </a:rPr>
              <a:t>명</a:t>
            </a:r>
            <a:r>
              <a:rPr lang="en-US" altLang="ko-KR" i="0">
                <a:latin typeface="Arial"/>
              </a:rPr>
              <a:t>, 2021</a:t>
            </a:r>
            <a:r>
              <a:rPr lang="ko-KR" altLang="en-US" i="0">
                <a:latin typeface="Arial"/>
              </a:rPr>
              <a:t>년 </a:t>
            </a:r>
            <a:r>
              <a:rPr lang="en-US" altLang="ko-KR" i="0">
                <a:latin typeface="Arial"/>
              </a:rPr>
              <a:t>341,868,000</a:t>
            </a:r>
            <a:r>
              <a:rPr lang="ko-KR" altLang="en-US" i="0">
                <a:latin typeface="Arial"/>
              </a:rPr>
              <a:t>명에서 </a:t>
            </a:r>
            <a:r>
              <a:rPr lang="en-US" altLang="ko-KR" i="0">
                <a:latin typeface="Arial"/>
              </a:rPr>
              <a:t>2022</a:t>
            </a:r>
            <a:r>
              <a:rPr lang="ko-KR" altLang="en-US" i="0">
                <a:latin typeface="Arial"/>
              </a:rPr>
              <a:t>년 </a:t>
            </a:r>
            <a:r>
              <a:rPr lang="en-US" altLang="ko-KR" i="0">
                <a:latin typeface="Arial"/>
              </a:rPr>
              <a:t>359,072,100</a:t>
            </a:r>
            <a:r>
              <a:rPr lang="ko-KR" altLang="en-US" i="0">
                <a:latin typeface="Arial"/>
              </a:rPr>
              <a:t>명으로 집계되었다</a:t>
            </a:r>
            <a:r>
              <a:rPr lang="en-US" altLang="ko-KR" i="0">
                <a:latin typeface="Arial"/>
              </a:rPr>
              <a:t>. </a:t>
            </a:r>
            <a:r>
              <a:rPr lang="ko-KR" altLang="en-US" i="0">
                <a:latin typeface="Arial"/>
              </a:rPr>
              <a:t>이 수치는 전 세계 기독교인 </a:t>
            </a:r>
            <a:r>
              <a:rPr lang="en-US" altLang="ko-KR" i="0">
                <a:latin typeface="Arial"/>
              </a:rPr>
              <a:t>7</a:t>
            </a:r>
            <a:r>
              <a:rPr lang="ko-KR" altLang="en-US" i="0">
                <a:latin typeface="Arial"/>
              </a:rPr>
              <a:t>명 중에 </a:t>
            </a:r>
            <a:r>
              <a:rPr lang="en-US" altLang="ko-KR" i="0">
                <a:latin typeface="Arial"/>
              </a:rPr>
              <a:t>1</a:t>
            </a:r>
            <a:r>
              <a:rPr lang="ko-KR" altLang="en-US" i="0">
                <a:latin typeface="Arial"/>
              </a:rPr>
              <a:t>명이 박해를 받고 있다는 것을 의미한다</a:t>
            </a:r>
            <a:r>
              <a:rPr lang="en-US" altLang="ko-KR" i="0">
                <a:latin typeface="Arial"/>
              </a:rPr>
              <a:t>. </a:t>
            </a:r>
            <a:r>
              <a:rPr lang="ko-KR" altLang="en-US" i="0">
                <a:latin typeface="Arial"/>
              </a:rPr>
              <a:t>대륙별로 살펴보면</a:t>
            </a:r>
            <a:r>
              <a:rPr lang="en-US" altLang="ko-KR" i="0">
                <a:latin typeface="Arial"/>
              </a:rPr>
              <a:t>, </a:t>
            </a:r>
            <a:r>
              <a:rPr lang="ko-KR" altLang="en-US" i="0">
                <a:latin typeface="Arial"/>
              </a:rPr>
              <a:t>아프리카는 </a:t>
            </a:r>
            <a:r>
              <a:rPr lang="en-US" altLang="ko-KR" i="0">
                <a:latin typeface="Arial"/>
              </a:rPr>
              <a:t>5</a:t>
            </a:r>
            <a:r>
              <a:rPr lang="ko-KR" altLang="en-US" i="0">
                <a:latin typeface="Arial"/>
              </a:rPr>
              <a:t>명중에 </a:t>
            </a:r>
            <a:r>
              <a:rPr lang="en-US" altLang="ko-KR" i="0">
                <a:latin typeface="Arial"/>
              </a:rPr>
              <a:t>1</a:t>
            </a:r>
            <a:r>
              <a:rPr lang="ko-KR" altLang="en-US" i="0">
                <a:latin typeface="Arial"/>
              </a:rPr>
              <a:t>명</a:t>
            </a:r>
            <a:r>
              <a:rPr lang="en-US" altLang="ko-KR" i="0">
                <a:latin typeface="Arial"/>
              </a:rPr>
              <a:t>, </a:t>
            </a:r>
            <a:r>
              <a:rPr lang="ko-KR" altLang="en-US" i="0">
                <a:latin typeface="Arial"/>
              </a:rPr>
              <a:t>아시아는 </a:t>
            </a:r>
            <a:r>
              <a:rPr lang="en-US" altLang="ko-KR" i="0">
                <a:latin typeface="Arial"/>
              </a:rPr>
              <a:t>2.2</a:t>
            </a:r>
            <a:r>
              <a:rPr lang="ko-KR" altLang="en-US" i="0">
                <a:latin typeface="Arial"/>
              </a:rPr>
              <a:t>명 중에 </a:t>
            </a:r>
            <a:r>
              <a:rPr lang="en-US" altLang="ko-KR" i="0">
                <a:latin typeface="Arial"/>
              </a:rPr>
              <a:t>1</a:t>
            </a:r>
            <a:r>
              <a:rPr lang="ko-KR" altLang="en-US" i="0">
                <a:latin typeface="Arial"/>
              </a:rPr>
              <a:t>명</a:t>
            </a:r>
            <a:r>
              <a:rPr lang="en-US" altLang="ko-KR" i="0">
                <a:latin typeface="Arial"/>
              </a:rPr>
              <a:t>, </a:t>
            </a:r>
            <a:r>
              <a:rPr lang="ko-KR" altLang="en-US" i="0">
                <a:latin typeface="Arial"/>
              </a:rPr>
              <a:t>라틴아메리카는 </a:t>
            </a:r>
            <a:r>
              <a:rPr lang="en-US" altLang="ko-KR" i="0">
                <a:latin typeface="Arial"/>
              </a:rPr>
              <a:t>15</a:t>
            </a:r>
            <a:r>
              <a:rPr lang="ko-KR" altLang="en-US" i="0">
                <a:latin typeface="Arial"/>
              </a:rPr>
              <a:t>명 중의 </a:t>
            </a:r>
            <a:r>
              <a:rPr lang="en-US" altLang="ko-KR" i="0">
                <a:latin typeface="Arial"/>
              </a:rPr>
              <a:t>1</a:t>
            </a:r>
            <a:r>
              <a:rPr lang="ko-KR" altLang="en-US" i="0">
                <a:latin typeface="Arial"/>
              </a:rPr>
              <a:t>명의 비율에 해당한다</a:t>
            </a:r>
            <a:r>
              <a:rPr lang="en-US" altLang="ko-KR" i="0">
                <a:latin typeface="Arial"/>
              </a:rPr>
              <a:t>. </a:t>
            </a:r>
            <a:r>
              <a:rPr lang="ko-KR" altLang="en-US" i="0">
                <a:latin typeface="Arial"/>
              </a:rPr>
              <a:t>이것은 올해의 박해상황이 최근 </a:t>
            </a:r>
            <a:r>
              <a:rPr lang="en-US" altLang="ko-KR" i="0">
                <a:latin typeface="Arial"/>
              </a:rPr>
              <a:t>30</a:t>
            </a:r>
            <a:r>
              <a:rPr lang="ko-KR" altLang="en-US" i="0">
                <a:latin typeface="Arial"/>
              </a:rPr>
              <a:t>년 동안 가장 심각하다는 것을 보여주는 것이다</a:t>
            </a:r>
            <a:r>
              <a:rPr lang="en-US" altLang="ko-KR" i="0">
                <a:latin typeface="Arial"/>
              </a:rPr>
              <a:t>. </a:t>
            </a:r>
            <a:endParaRPr lang="en-US" i="0">
              <a:latin typeface="Arial"/>
            </a:endParaRPr>
          </a:p>
        </p:txBody>
      </p:sp>
      <p:sp>
        <p:nvSpPr>
          <p:cNvPr id="4" name="Slide Number Placeholder 3"/>
          <p:cNvSpPr>
            <a:spLocks noGrp="1"/>
          </p:cNvSpPr>
          <p:nvPr>
            <p:ph type="sldNum" sz="quarter" idx="5"/>
          </p:nvPr>
        </p:nvSpPr>
        <p:spPr/>
        <p:txBody>
          <a:bodyPr/>
          <a:lstStyle/>
          <a:p>
            <a:pPr lvl="0">
              <a:defRPr/>
            </a:pPr>
            <a:fld id="{46A2CF67-494B-9C4A-BF74-D0DF58F15EE2}" type="slidenum">
              <a:rPr lang="en-US"/>
              <a:pPr lvl="0">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9</a:t>
            </a:fld>
            <a:endParaRPr lang="ko-KR" altLang="en-US">
              <a:latin typeface="맑은 고딕"/>
              <a:ea typeface="맑은 고딕"/>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10</a:t>
            </a:fld>
            <a:endParaRPr lang="ko-KR" altLang="en-US">
              <a:latin typeface="맑은 고딕"/>
              <a:ea typeface="맑은 고딕"/>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11</a:t>
            </a:fld>
            <a:endParaRPr lang="ko-KR" altLang="en-US">
              <a:latin typeface="맑은 고딕"/>
              <a:ea typeface="맑은 고딕"/>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12</a:t>
            </a:fld>
            <a:endParaRPr lang="en-US" altLang="ko-KR">
              <a:latin typeface="맑은 고딕"/>
              <a:ea typeface="맑은 고딕"/>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13</a:t>
            </a:fld>
            <a:endParaRPr lang="en-US" altLang="ko-KR">
              <a:latin typeface="맑은 고딕"/>
              <a:ea typeface="맑은 고딕"/>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14</a:t>
            </a:fld>
            <a:endParaRPr lang="en-US" altLang="ko-KR">
              <a:latin typeface="맑은 고딕"/>
              <a:ea typeface="맑은 고딕"/>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15</a:t>
            </a:fld>
            <a:endParaRPr lang="en-US" altLang="ko-KR">
              <a:latin typeface="맑은 고딕"/>
              <a:ea typeface="맑은 고딕"/>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16</a:t>
            </a:fld>
            <a:endParaRPr lang="en-US" altLang="ko-KR">
              <a:latin typeface="맑은 고딕"/>
              <a:ea typeface="맑은 고딕"/>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17</a:t>
            </a:fld>
            <a:endParaRPr lang="en-US" altLang="ko-K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18</a:t>
            </a:fld>
            <a:endParaRPr lang="en-US" altLang="ko-KR">
              <a:latin typeface="맑은 고딕"/>
              <a:ea typeface="맑은 고딕"/>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사각형 6"/>
          <p:cNvSpPr/>
          <p:nvPr/>
        </p:nvSpPr>
        <p:spPr bwMode="ltGray">
          <a:xfrm>
            <a:off x="2513012" y="1371600"/>
            <a:ext cx="7162800" cy="41148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ctrTitle"/>
          </p:nvPr>
        </p:nvSpPr>
        <p:spPr>
          <a:xfrm>
            <a:off x="2804160" y="1557867"/>
            <a:ext cx="6583680" cy="2560320"/>
          </a:xfrm>
        </p:spPr>
        <p:txBody>
          <a:bodyPr rtlCol="0" anchor="b">
            <a:normAutofit/>
          </a:bodyPr>
          <a:lstStyle>
            <a:lvl1pPr algn="ctr">
              <a:lnSpc>
                <a:spcPct val="90000"/>
              </a:lnSpc>
              <a:defRPr sz="66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en-US" altLang="ko-KR" noProof="0" dirty="0"/>
          </a:p>
        </p:txBody>
      </p:sp>
      <p:sp>
        <p:nvSpPr>
          <p:cNvPr id="3" name="부제목 2"/>
          <p:cNvSpPr>
            <a:spLocks noGrp="1"/>
          </p:cNvSpPr>
          <p:nvPr>
            <p:ph type="subTitle" idx="1"/>
          </p:nvPr>
        </p:nvSpPr>
        <p:spPr>
          <a:xfrm>
            <a:off x="2804160" y="4185919"/>
            <a:ext cx="6583680" cy="1097278"/>
          </a:xfrm>
        </p:spPr>
        <p:txBody>
          <a:bodyPr rtlCol="0">
            <a:normAutofit/>
          </a:bodyPr>
          <a:lstStyle>
            <a:lvl1pPr marL="0" indent="0" algn="ctr">
              <a:spcBef>
                <a:spcPts val="1200"/>
              </a:spcBef>
              <a:buNone/>
              <a:defRPr sz="2000">
                <a:latin typeface="맑은 고딕" panose="020B0503020000020004" pitchFamily="50" charset="-127"/>
                <a:ea typeface="맑은 고딕" panose="020B0503020000020004" pitchFamily="50" charset="-12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endParaRPr lang="ko-KR" altLang="en-US" noProof="0" dirty="0"/>
          </a:p>
        </p:txBody>
      </p:sp>
    </p:spTree>
    <p:extLst>
      <p:ext uri="{BB962C8B-B14F-4D97-AF65-F5344CB8AC3E}">
        <p14:creationId xmlns:p14="http://schemas.microsoft.com/office/powerpoint/2010/main" val="246849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7" name="직사각형 6"/>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8" name="직사각형 7"/>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9" name="직사각형 8"/>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p:txBody>
          <a:bodyPr rtlCol="0"/>
          <a:lstStyle>
            <a:lvl1pPr>
              <a:defRPr>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내용 개체 틀 2"/>
          <p:cNvSpPr>
            <a:spLocks noGrp="1"/>
          </p:cNvSpPr>
          <p:nvPr>
            <p:ph idx="1"/>
          </p:nvPr>
        </p:nvSpPr>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5" name="바닥글 개체 틀 4"/>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4" name="날짜 개체 틀 3"/>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D2207FF4-A52A-4993-A881-E1C74EA388DF}" type="datetime4">
              <a:rPr lang="ko-KR" altLang="en-US" noProof="0" smtClean="0"/>
              <a:t>2022년 10월 20일</a:t>
            </a:fld>
            <a:endParaRPr lang="ko-KR" altLang="en-US" noProof="0" dirty="0"/>
          </a:p>
        </p:txBody>
      </p:sp>
      <p:sp>
        <p:nvSpPr>
          <p:cNvPr id="6" name="슬라이드 번호 개체 틀 5"/>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376052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구역 머리글">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직사각형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a:xfrm>
            <a:off x="5654040" y="1016001"/>
            <a:ext cx="5760720" cy="1828800"/>
          </a:xfrm>
        </p:spPr>
        <p:txBody>
          <a:bodyPr rtlCol="0" anchor="b">
            <a:normAutofit/>
          </a:bodyPr>
          <a:lstStyle>
            <a:lvl1pPr algn="ctr">
              <a:lnSpc>
                <a:spcPct val="90000"/>
              </a:lnSpc>
              <a:defRPr sz="54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en-US" altLang="ko-KR" noProof="0" dirty="0"/>
          </a:p>
        </p:txBody>
      </p:sp>
      <p:sp>
        <p:nvSpPr>
          <p:cNvPr id="3" name="텍스트 개체 틀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latin typeface="맑은 고딕" panose="020B0503020000020004" pitchFamily="50" charset="-127"/>
                <a:ea typeface="맑은 고딕" panose="020B0503020000020004" pitchFamily="50" charset="-12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a:t>
            </a:r>
          </a:p>
        </p:txBody>
      </p:sp>
    </p:spTree>
    <p:extLst>
      <p:ext uri="{BB962C8B-B14F-4D97-AF65-F5344CB8AC3E}">
        <p14:creationId xmlns:p14="http://schemas.microsoft.com/office/powerpoint/2010/main" val="217167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여름 구역 머리글">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직사각형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a:xfrm>
            <a:off x="5654040" y="1016001"/>
            <a:ext cx="5760720" cy="1828800"/>
          </a:xfrm>
        </p:spPr>
        <p:txBody>
          <a:bodyPr rtlCol="0" anchor="b">
            <a:normAutofit/>
          </a:bodyPr>
          <a:lstStyle>
            <a:lvl1pPr algn="ctr">
              <a:lnSpc>
                <a:spcPct val="90000"/>
              </a:lnSpc>
              <a:defRPr sz="54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en-US" altLang="ko-KR" noProof="0" dirty="0"/>
          </a:p>
        </p:txBody>
      </p:sp>
      <p:sp>
        <p:nvSpPr>
          <p:cNvPr id="3" name="텍스트 개체 틀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latin typeface="맑은 고딕" panose="020B0503020000020004" pitchFamily="50" charset="-127"/>
                <a:ea typeface="맑은 고딕" panose="020B0503020000020004" pitchFamily="50" charset="-12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a:t>
            </a:r>
          </a:p>
        </p:txBody>
      </p:sp>
    </p:spTree>
    <p:extLst>
      <p:ext uri="{BB962C8B-B14F-4D97-AF65-F5344CB8AC3E}">
        <p14:creationId xmlns:p14="http://schemas.microsoft.com/office/powerpoint/2010/main" val="12921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가을 구역 머리글">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직사각형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a:xfrm>
            <a:off x="5654040" y="1016001"/>
            <a:ext cx="5760720" cy="1828800"/>
          </a:xfrm>
        </p:spPr>
        <p:txBody>
          <a:bodyPr rtlCol="0" anchor="b">
            <a:normAutofit/>
          </a:bodyPr>
          <a:lstStyle>
            <a:lvl1pPr algn="ctr">
              <a:lnSpc>
                <a:spcPct val="90000"/>
              </a:lnSpc>
              <a:defRPr sz="54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텍스트 개체 틀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latin typeface="맑은 고딕" panose="020B0503020000020004" pitchFamily="50" charset="-127"/>
                <a:ea typeface="맑은 고딕" panose="020B0503020000020004" pitchFamily="50" charset="-12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a:t>
            </a:r>
          </a:p>
        </p:txBody>
      </p:sp>
    </p:spTree>
    <p:extLst>
      <p:ext uri="{BB962C8B-B14F-4D97-AF65-F5344CB8AC3E}">
        <p14:creationId xmlns:p14="http://schemas.microsoft.com/office/powerpoint/2010/main" val="20454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겨울 구역 머리글">
    <p:bg bwMode="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직사각형 6"/>
          <p:cNvSpPr/>
          <p:nvPr/>
        </p:nvSpPr>
        <p:spPr bwMode="ltGray">
          <a:xfrm>
            <a:off x="5334000" y="762000"/>
            <a:ext cx="6400800" cy="3340100"/>
          </a:xfrm>
          <a:prstGeom prst="rect">
            <a:avLst/>
          </a:prstGeom>
          <a:gradFill>
            <a:gsLst>
              <a:gs pos="417">
                <a:schemeClr val="bg2">
                  <a:lumMod val="35000"/>
                  <a:lumOff val="65000"/>
                </a:schemeClr>
              </a:gs>
              <a:gs pos="100000">
                <a:schemeClr val="bg2"/>
              </a:gs>
            </a:gsLst>
            <a:lin ang="5400000" scaled="0"/>
          </a:gra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a:xfrm>
            <a:off x="5654040" y="1016001"/>
            <a:ext cx="5760720" cy="1828800"/>
          </a:xfrm>
        </p:spPr>
        <p:txBody>
          <a:bodyPr rtlCol="0" anchor="b">
            <a:normAutofit/>
          </a:bodyPr>
          <a:lstStyle>
            <a:lvl1pPr algn="ctr">
              <a:lnSpc>
                <a:spcPct val="90000"/>
              </a:lnSpc>
              <a:defRPr sz="54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en-US" altLang="ko-KR" noProof="0" dirty="0"/>
          </a:p>
        </p:txBody>
      </p:sp>
      <p:sp>
        <p:nvSpPr>
          <p:cNvPr id="3" name="텍스트 개체 틀 2"/>
          <p:cNvSpPr>
            <a:spLocks noGrp="1"/>
          </p:cNvSpPr>
          <p:nvPr>
            <p:ph type="body" idx="1"/>
          </p:nvPr>
        </p:nvSpPr>
        <p:spPr>
          <a:xfrm>
            <a:off x="5654040" y="2980267"/>
            <a:ext cx="5760720" cy="914400"/>
          </a:xfrm>
        </p:spPr>
        <p:txBody>
          <a:bodyPr rtlCol="0">
            <a:normAutofit/>
          </a:bodyPr>
          <a:lstStyle>
            <a:lvl1pPr marL="0" indent="0" algn="ctr">
              <a:spcBef>
                <a:spcPts val="1200"/>
              </a:spcBef>
              <a:buNone/>
              <a:defRPr sz="2000">
                <a:solidFill>
                  <a:schemeClr val="tx1"/>
                </a:solidFill>
                <a:latin typeface="맑은 고딕" panose="020B0503020000020004" pitchFamily="50" charset="-127"/>
                <a:ea typeface="맑은 고딕" panose="020B0503020000020004" pitchFamily="50" charset="-12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a:t>
            </a:r>
          </a:p>
        </p:txBody>
      </p:sp>
    </p:spTree>
    <p:extLst>
      <p:ext uri="{BB962C8B-B14F-4D97-AF65-F5344CB8AC3E}">
        <p14:creationId xmlns:p14="http://schemas.microsoft.com/office/powerpoint/2010/main" val="23053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8" name="직사각형 7"/>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9" name="직사각형 8"/>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10" name="직사각형 9"/>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p:txBody>
          <a:bodyPr rtlCol="0"/>
          <a:lstStyle>
            <a:lvl1pPr>
              <a:defRPr>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내용 개체 틀 2"/>
          <p:cNvSpPr>
            <a:spLocks noGrp="1"/>
          </p:cNvSpPr>
          <p:nvPr>
            <p:ph sz="half" idx="1"/>
          </p:nvPr>
        </p:nvSpPr>
        <p:spPr>
          <a:xfrm>
            <a:off x="1066800" y="2057399"/>
            <a:ext cx="4846320" cy="4343401"/>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4" name="내용 개체 틀 3"/>
          <p:cNvSpPr>
            <a:spLocks noGrp="1"/>
          </p:cNvSpPr>
          <p:nvPr>
            <p:ph sz="half" idx="2"/>
          </p:nvPr>
        </p:nvSpPr>
        <p:spPr>
          <a:xfrm>
            <a:off x="6278880" y="2057399"/>
            <a:ext cx="4846320" cy="4343401"/>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6" name="바닥글 개체 틀 5"/>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5" name="날짜 개체 틀 4"/>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165D5871-4AC9-485B-8C09-C2E5CAAA1E52}" type="datetime4">
              <a:rPr lang="ko-KR" altLang="en-US" noProof="0" smtClean="0"/>
              <a:t>2022년 10월 20일</a:t>
            </a:fld>
            <a:endParaRPr lang="ko-KR" altLang="en-US" noProof="0" dirty="0"/>
          </a:p>
        </p:txBody>
      </p:sp>
      <p:sp>
        <p:nvSpPr>
          <p:cNvPr id="7" name="슬라이드 번호 개체 틀 6"/>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342779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10" name="직사각형 9"/>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11" name="직사각형 10"/>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12" name="직사각형 11"/>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p:txBody>
          <a:bodyPr rtlCol="0"/>
          <a:lstStyle>
            <a:lvl1pPr>
              <a:defRPr>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텍스트 개체 틀 2"/>
          <p:cNvSpPr>
            <a:spLocks noGrp="1"/>
          </p:cNvSpPr>
          <p:nvPr>
            <p:ph type="body" idx="1"/>
          </p:nvPr>
        </p:nvSpPr>
        <p:spPr>
          <a:xfrm>
            <a:off x="1066800" y="2057399"/>
            <a:ext cx="4846320" cy="868681"/>
          </a:xfrm>
        </p:spPr>
        <p:txBody>
          <a:bodyPr rtlCol="0" anchor="ctr"/>
          <a:lstStyle>
            <a:lvl1pPr marL="0" indent="0">
              <a:buNone/>
              <a:defRPr sz="2400" b="0" cap="small" baseline="0">
                <a:latin typeface="바탕" panose="02030600000101010101" pitchFamily="18" charset="-127"/>
                <a:ea typeface="바탕" panose="02030600000101010101" pitchFamily="18"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a:t>
            </a:r>
          </a:p>
        </p:txBody>
      </p:sp>
      <p:sp>
        <p:nvSpPr>
          <p:cNvPr id="4" name="내용 개체 틀 3"/>
          <p:cNvSpPr>
            <a:spLocks noGrp="1"/>
          </p:cNvSpPr>
          <p:nvPr>
            <p:ph sz="half" idx="2"/>
          </p:nvPr>
        </p:nvSpPr>
        <p:spPr>
          <a:xfrm>
            <a:off x="1066800" y="2926080"/>
            <a:ext cx="4846320" cy="3474720"/>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5" name="텍스트 개체 틀 4"/>
          <p:cNvSpPr>
            <a:spLocks noGrp="1"/>
          </p:cNvSpPr>
          <p:nvPr>
            <p:ph type="body" sz="quarter" idx="3"/>
          </p:nvPr>
        </p:nvSpPr>
        <p:spPr>
          <a:xfrm>
            <a:off x="6278880" y="2057399"/>
            <a:ext cx="4846320" cy="868681"/>
          </a:xfrm>
        </p:spPr>
        <p:txBody>
          <a:bodyPr rtlCol="0" anchor="ctr"/>
          <a:lstStyle>
            <a:lvl1pPr marL="0" indent="0">
              <a:buNone/>
              <a:defRPr sz="2400" b="0" cap="small" baseline="0">
                <a:latin typeface="바탕" panose="02030600000101010101" pitchFamily="18" charset="-127"/>
                <a:ea typeface="바탕" panose="02030600000101010101" pitchFamily="18"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a:t>
            </a:r>
          </a:p>
        </p:txBody>
      </p:sp>
      <p:sp>
        <p:nvSpPr>
          <p:cNvPr id="6" name="내용 개체 틀 5"/>
          <p:cNvSpPr>
            <a:spLocks noGrp="1"/>
          </p:cNvSpPr>
          <p:nvPr>
            <p:ph sz="quarter" idx="4"/>
          </p:nvPr>
        </p:nvSpPr>
        <p:spPr>
          <a:xfrm>
            <a:off x="6278880" y="2926080"/>
            <a:ext cx="4846320" cy="3474720"/>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8" name="바닥글 개체 틀 7"/>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7" name="날짜 개체 틀 6"/>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CA8FFB93-C3FF-4C6F-ACF8-C32527BB3B24}" type="datetime4">
              <a:rPr lang="ko-KR" altLang="en-US" noProof="0" smtClean="0"/>
              <a:t>2022년 10월 20일</a:t>
            </a:fld>
            <a:endParaRPr lang="ko-KR" altLang="en-US" noProof="0" dirty="0"/>
          </a:p>
        </p:txBody>
      </p:sp>
      <p:sp>
        <p:nvSpPr>
          <p:cNvPr id="9" name="슬라이드 번호 개체 틀 8"/>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4093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6" name="직사각형 5"/>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7" name="직사각형 6"/>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8" name="직사각형 7"/>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p:txBody>
          <a:bodyPr rtlCol="0"/>
          <a:lstStyle>
            <a:lvl1pPr>
              <a:defRPr>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4" name="바닥글 개체 틀 3"/>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3" name="날짜 개체 틀 2"/>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63B0485B-B5CE-4979-88F9-B744A201C0B5}" type="datetime4">
              <a:rPr lang="ko-KR" altLang="en-US" noProof="0" smtClean="0"/>
              <a:t>2022년 10월 20일</a:t>
            </a:fld>
            <a:endParaRPr lang="ko-KR" altLang="en-US" noProof="0" dirty="0"/>
          </a:p>
        </p:txBody>
      </p:sp>
      <p:sp>
        <p:nvSpPr>
          <p:cNvPr id="5" name="슬라이드 번호 개체 틀 4"/>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399294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3" name="바닥글 개체 틀 2"/>
          <p:cNvSpPr>
            <a:spLocks noGrp="1"/>
          </p:cNvSpPr>
          <p:nvPr>
            <p:ph type="ftr" sz="quarter" idx="11"/>
          </p:nvPr>
        </p:nvSpPr>
        <p:spPr/>
        <p:txBody>
          <a:bodyPr rtlCol="0"/>
          <a:lstStyle/>
          <a:p>
            <a:pPr rtl="0"/>
            <a:r>
              <a:rPr lang="ko-KR" altLang="en-US" noProof="0" dirty="0"/>
              <a:t>바닥글 추가</a:t>
            </a:r>
          </a:p>
        </p:txBody>
      </p:sp>
      <p:sp>
        <p:nvSpPr>
          <p:cNvPr id="2" name="날짜 개체 틀 1"/>
          <p:cNvSpPr>
            <a:spLocks noGrp="1"/>
          </p:cNvSpPr>
          <p:nvPr>
            <p:ph type="dt" sz="half" idx="10"/>
          </p:nvPr>
        </p:nvSpPr>
        <p:spPr/>
        <p:txBody>
          <a:bodyPr rtlCol="0"/>
          <a:lstStyle/>
          <a:p>
            <a:pPr rtl="0"/>
            <a:fld id="{5BD784B8-5913-41E4-8246-432EC0CACDFF}" type="datetime4">
              <a:rPr lang="ko-KR" altLang="en-US" noProof="0" smtClean="0"/>
              <a:t>2022년 10월 20일</a:t>
            </a:fld>
            <a:endParaRPr lang="ko-KR" altLang="en-US" noProof="0" dirty="0"/>
          </a:p>
        </p:txBody>
      </p:sp>
      <p:sp>
        <p:nvSpPr>
          <p:cNvPr id="4" name="슬라이드 번호 개체 틀 3"/>
          <p:cNvSpPr>
            <a:spLocks noGrp="1"/>
          </p:cNvSpPr>
          <p:nvPr>
            <p:ph type="sldNum" sz="quarter" idx="12"/>
          </p:nvPr>
        </p:nvSpPr>
        <p:spPr/>
        <p:txBody>
          <a:bodyPr rtlCol="0"/>
          <a:lstStyle/>
          <a:p>
            <a:pPr rtl="0"/>
            <a:fld id="{5E3DCFCC-8C7B-4574-91B2-C3342261C6C2}" type="slidenum">
              <a:rPr lang="en-US" altLang="ko-KR" noProof="0" smtClean="0"/>
              <a:t>‹#›</a:t>
            </a:fld>
            <a:endParaRPr lang="ko-KR" altLang="en-US" noProof="0" dirty="0"/>
          </a:p>
        </p:txBody>
      </p:sp>
    </p:spTree>
    <p:extLst>
      <p:ext uri="{BB962C8B-B14F-4D97-AF65-F5344CB8AC3E}">
        <p14:creationId xmlns:p14="http://schemas.microsoft.com/office/powerpoint/2010/main" val="309224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111067" y="1143000"/>
            <a:ext cx="3471334" cy="2285999"/>
          </a:xfrm>
        </p:spPr>
        <p:txBody>
          <a:bodyPr rtlCol="0" anchor="b"/>
          <a:lstStyle>
            <a:lvl1pPr>
              <a:defRPr sz="32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내용 개체 틀 2"/>
          <p:cNvSpPr>
            <a:spLocks noGrp="1"/>
          </p:cNvSpPr>
          <p:nvPr>
            <p:ph idx="1"/>
          </p:nvPr>
        </p:nvSpPr>
        <p:spPr>
          <a:xfrm>
            <a:off x="609599" y="982132"/>
            <a:ext cx="6995160" cy="5074920"/>
          </a:xfrm>
        </p:spPr>
        <p:txBody>
          <a:bodyPr rtlCol="0">
            <a:normAutofit/>
          </a:bodyPr>
          <a:lstStyle>
            <a:lvl1pPr>
              <a:defRPr sz="2400">
                <a:latin typeface="맑은 고딕" panose="020B0503020000020004" pitchFamily="50" charset="-127"/>
                <a:ea typeface="맑은 고딕" panose="020B0503020000020004" pitchFamily="50" charset="-127"/>
              </a:defRPr>
            </a:lvl1pPr>
            <a:lvl2pPr>
              <a:defRPr sz="2000">
                <a:latin typeface="맑은 고딕" panose="020B0503020000020004" pitchFamily="50" charset="-127"/>
                <a:ea typeface="맑은 고딕" panose="020B0503020000020004" pitchFamily="50" charset="-127"/>
              </a:defRPr>
            </a:lvl2pPr>
            <a:lvl3pPr>
              <a:defRPr sz="1800">
                <a:latin typeface="맑은 고딕" panose="020B0503020000020004" pitchFamily="50" charset="-127"/>
                <a:ea typeface="맑은 고딕" panose="020B0503020000020004" pitchFamily="50" charset="-127"/>
              </a:defRPr>
            </a:lvl3pPr>
            <a:lvl4pPr>
              <a:defRPr sz="1600">
                <a:latin typeface="맑은 고딕" panose="020B0503020000020004" pitchFamily="50" charset="-127"/>
                <a:ea typeface="맑은 고딕" panose="020B0503020000020004" pitchFamily="50" charset="-127"/>
              </a:defRPr>
            </a:lvl4pPr>
            <a:lvl5pPr>
              <a:defRPr sz="1600">
                <a:latin typeface="맑은 고딕" panose="020B0503020000020004" pitchFamily="50" charset="-127"/>
                <a:ea typeface="맑은 고딕" panose="020B0503020000020004" pitchFamily="50" charset="-127"/>
              </a:defRPr>
            </a:lvl5pPr>
            <a:lvl6pPr>
              <a:defRPr sz="2000"/>
            </a:lvl6pPr>
            <a:lvl7pPr>
              <a:defRPr sz="2000"/>
            </a:lvl7pPr>
            <a:lvl8pPr>
              <a:defRPr sz="2000"/>
            </a:lvl8pPr>
            <a:lvl9pPr>
              <a:defRPr sz="2000"/>
            </a:lvl9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4" name="텍스트 개체 틀 3"/>
          <p:cNvSpPr>
            <a:spLocks noGrp="1"/>
          </p:cNvSpPr>
          <p:nvPr>
            <p:ph type="body" sz="half" idx="2"/>
          </p:nvPr>
        </p:nvSpPr>
        <p:spPr>
          <a:xfrm>
            <a:off x="8111067" y="3513665"/>
            <a:ext cx="3471333" cy="2103120"/>
          </a:xfrm>
        </p:spPr>
        <p:txBody>
          <a:bodyPr rtlCol="0"/>
          <a:lstStyle>
            <a:lvl1pPr marL="0" indent="0">
              <a:spcBef>
                <a:spcPts val="1200"/>
              </a:spcBef>
              <a:buNone/>
              <a:defRPr sz="1600">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a:t>
            </a:r>
          </a:p>
        </p:txBody>
      </p:sp>
      <p:sp>
        <p:nvSpPr>
          <p:cNvPr id="6" name="바닥글 개체 틀 5"/>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5" name="날짜 개체 틀 4"/>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AE0C36B3-6297-4F1C-9940-D93AA546927C}" type="datetime4">
              <a:rPr lang="ko-KR" altLang="en-US" noProof="0" smtClean="0"/>
              <a:t>2022년 10월 20일</a:t>
            </a:fld>
            <a:endParaRPr lang="ko-KR" altLang="en-US" noProof="0" dirty="0"/>
          </a:p>
        </p:txBody>
      </p:sp>
      <p:sp>
        <p:nvSpPr>
          <p:cNvPr id="7" name="슬라이드 번호 개체 틀 6"/>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375345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111067" y="1143000"/>
            <a:ext cx="3471334" cy="2285999"/>
          </a:xfrm>
        </p:spPr>
        <p:txBody>
          <a:bodyPr rtlCol="0" anchor="b"/>
          <a:lstStyle>
            <a:lvl1pPr>
              <a:defRPr sz="3200">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8" name="직사각형 7"/>
          <p:cNvSpPr/>
          <p:nvPr/>
        </p:nvSpPr>
        <p:spPr bwMode="ltGray">
          <a:xfrm>
            <a:off x="694265" y="1051560"/>
            <a:ext cx="6858000" cy="4937760"/>
          </a:xfrm>
          <a:prstGeom prst="rect">
            <a:avLst/>
          </a:prstGeom>
          <a:solidFill>
            <a:schemeClr val="bg1"/>
          </a:solidFill>
          <a:ln w="152400">
            <a:solidFill>
              <a:srgbClr val="FFFFFF"/>
            </a:solid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3" name="그림 개체 틀 2" descr="이미지를 추가할 수 있는 빈 개체 틀입니다. 개체 틀을 클릭하고 추가할 이미지를 선택하세요."/>
          <p:cNvSpPr>
            <a:spLocks noGrp="1"/>
          </p:cNvSpPr>
          <p:nvPr>
            <p:ph type="pic" idx="1"/>
          </p:nvPr>
        </p:nvSpPr>
        <p:spPr>
          <a:xfrm>
            <a:off x="772051" y="1143000"/>
            <a:ext cx="6686024" cy="4754880"/>
          </a:xfrm>
          <a:solidFill>
            <a:schemeClr val="bg2">
              <a:lumMod val="40000"/>
              <a:lumOff val="60000"/>
            </a:schemeClr>
          </a:solidFill>
        </p:spPr>
        <p:txBody>
          <a:bodyPr tIns="274320" rtlCol="0">
            <a:normAutofit/>
          </a:bodyPr>
          <a:lstStyle>
            <a:lvl1pPr marL="0" indent="0" algn="ctr">
              <a:buNone/>
              <a:defRPr sz="2400">
                <a:latin typeface="맑은 고딕" panose="020B0503020000020004" pitchFamily="50" charset="-127"/>
                <a:ea typeface="맑은 고딕" panose="020B0503020000020004" pitchFamily="50" charset="-12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클릭하십시오</a:t>
            </a:r>
            <a:endParaRPr lang="ko-KR" altLang="en-US" noProof="0" dirty="0"/>
          </a:p>
        </p:txBody>
      </p:sp>
      <p:sp>
        <p:nvSpPr>
          <p:cNvPr id="4" name="텍스트 개체 틀 3"/>
          <p:cNvSpPr>
            <a:spLocks noGrp="1"/>
          </p:cNvSpPr>
          <p:nvPr>
            <p:ph type="body" sz="half" idx="2"/>
          </p:nvPr>
        </p:nvSpPr>
        <p:spPr>
          <a:xfrm>
            <a:off x="8111067" y="3513665"/>
            <a:ext cx="3471333" cy="2103120"/>
          </a:xfrm>
        </p:spPr>
        <p:txBody>
          <a:bodyPr rtlCol="0"/>
          <a:lstStyle>
            <a:lvl1pPr marL="0" indent="0">
              <a:spcBef>
                <a:spcPts val="1200"/>
              </a:spcBef>
              <a:buNone/>
              <a:defRPr sz="1600">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a:t>
            </a:r>
          </a:p>
        </p:txBody>
      </p:sp>
      <p:sp>
        <p:nvSpPr>
          <p:cNvPr id="10" name="바닥글 개체 틀 9"/>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9" name="날짜 개체 틀 8"/>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7945E301-8BDB-40E6-89D1-3C4CA517947C}" type="datetime4">
              <a:rPr lang="ko-KR" altLang="en-US" noProof="0" smtClean="0"/>
              <a:t>2022년 10월 20일</a:t>
            </a:fld>
            <a:endParaRPr lang="ko-KR" altLang="en-US" noProof="0" dirty="0"/>
          </a:p>
        </p:txBody>
      </p:sp>
      <p:sp>
        <p:nvSpPr>
          <p:cNvPr id="11" name="슬라이드 번호 개체 틀 10"/>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3186925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7" name="직사각형 6"/>
          <p:cNvSpPr/>
          <p:nvPr/>
        </p:nvSpPr>
        <p:spPr bwMode="ltGray">
          <a:xfrm>
            <a:off x="-1" y="457200"/>
            <a:ext cx="12188826" cy="1270000"/>
          </a:xfrm>
          <a:prstGeom prst="rect">
            <a:avLst/>
          </a:prstGeom>
          <a:gradFill>
            <a:gsLst>
              <a:gs pos="417">
                <a:schemeClr val="bg2">
                  <a:lumMod val="20000"/>
                  <a:lumOff val="80000"/>
                </a:schemeClr>
              </a:gs>
              <a:gs pos="100000">
                <a:schemeClr val="bg2"/>
              </a:gs>
            </a:gsLst>
            <a:lin ang="5400000" scaled="0"/>
          </a:gradFill>
          <a:ln w="152400">
            <a:noFill/>
            <a:miter lim="800000"/>
          </a:ln>
          <a:scene3d>
            <a:camera prst="orthographicFront"/>
            <a:lightRig rig="threePt" dir="t"/>
          </a:scene3d>
          <a:sp3d>
            <a:contourClr>
              <a:srgbClr val="B0BCB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8" name="직사각형 7"/>
          <p:cNvSpPr/>
          <p:nvPr/>
        </p:nvSpPr>
        <p:spPr bwMode="ltGray">
          <a:xfrm>
            <a:off x="0" y="1697736"/>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9" name="직사각형 8"/>
          <p:cNvSpPr/>
          <p:nvPr/>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dirty="0">
              <a:latin typeface="맑은 고딕" panose="020B0503020000020004" pitchFamily="50" charset="-127"/>
              <a:ea typeface="맑은 고딕" panose="020B0503020000020004" pitchFamily="50" charset="-127"/>
            </a:endParaRPr>
          </a:p>
        </p:txBody>
      </p:sp>
      <p:sp>
        <p:nvSpPr>
          <p:cNvPr id="2" name="제목 1"/>
          <p:cNvSpPr>
            <a:spLocks noGrp="1"/>
          </p:cNvSpPr>
          <p:nvPr>
            <p:ph type="title"/>
          </p:nvPr>
        </p:nvSpPr>
        <p:spPr/>
        <p:txBody>
          <a:bodyPr rtlCol="0"/>
          <a:lstStyle>
            <a:lvl1pPr>
              <a:defRPr>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세로 텍스트 개체 틀 2"/>
          <p:cNvSpPr>
            <a:spLocks noGrp="1"/>
          </p:cNvSpPr>
          <p:nvPr>
            <p:ph type="body" orient="vert" idx="1"/>
          </p:nvPr>
        </p:nvSpPr>
        <p:spPr/>
        <p:txBody>
          <a:bodyPr vert="eaVert"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5" name="바닥글 개체 틀 4"/>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4" name="날짜 개체 틀 3"/>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EED8249C-5AA5-424B-8082-DBCB2BE9E5CA}" type="datetime4">
              <a:rPr lang="ko-KR" altLang="en-US" noProof="0" smtClean="0"/>
              <a:t>2022년 10월 20일</a:t>
            </a:fld>
            <a:endParaRPr lang="ko-KR" altLang="en-US" noProof="0" dirty="0"/>
          </a:p>
        </p:txBody>
      </p:sp>
      <p:sp>
        <p:nvSpPr>
          <p:cNvPr id="6" name="슬라이드 번호 개체 틀 5"/>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244807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9296400" y="846666"/>
            <a:ext cx="1828800" cy="5554133"/>
          </a:xfrm>
        </p:spPr>
        <p:txBody>
          <a:bodyPr vert="eaVert" rtlCol="0"/>
          <a:lstStyle>
            <a:lvl1pPr>
              <a:defRPr>
                <a:latin typeface="바탕" panose="02030600000101010101" pitchFamily="18" charset="-127"/>
                <a:ea typeface="바탕" panose="02030600000101010101" pitchFamily="18" charset="-127"/>
              </a:defRPr>
            </a:lvl1pPr>
          </a:lstStyle>
          <a:p>
            <a:pPr rtl="0"/>
            <a:r>
              <a:rPr lang="ko-KR" altLang="en-US" noProof="0"/>
              <a:t>마스터 제목 스타일 편집</a:t>
            </a:r>
            <a:endParaRPr lang="ko-KR" altLang="en-US" noProof="0" dirty="0"/>
          </a:p>
        </p:txBody>
      </p:sp>
      <p:sp>
        <p:nvSpPr>
          <p:cNvPr id="3" name="세로 텍스트 개체 틀 2"/>
          <p:cNvSpPr>
            <a:spLocks noGrp="1"/>
          </p:cNvSpPr>
          <p:nvPr>
            <p:ph type="body" orient="vert" idx="1"/>
          </p:nvPr>
        </p:nvSpPr>
        <p:spPr>
          <a:xfrm>
            <a:off x="1066798" y="846666"/>
            <a:ext cx="7863840" cy="5554133"/>
          </a:xfrm>
        </p:spPr>
        <p:txBody>
          <a:bodyPr vert="eaVert"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a:t>
            </a:r>
          </a:p>
          <a:p>
            <a:pPr lvl="1" rtl="0"/>
            <a:r>
              <a:rPr lang="ko-KR" altLang="en-US" noProof="0"/>
              <a:t>두 번째 수준</a:t>
            </a:r>
          </a:p>
          <a:p>
            <a:pPr lvl="2" rtl="0"/>
            <a:r>
              <a:rPr lang="ko-KR" altLang="en-US" noProof="0"/>
              <a:t>세 번째 수준</a:t>
            </a:r>
          </a:p>
          <a:p>
            <a:pPr lvl="3" rtl="0"/>
            <a:r>
              <a:rPr lang="ko-KR" altLang="en-US" noProof="0"/>
              <a:t>네 번째 수준</a:t>
            </a:r>
          </a:p>
          <a:p>
            <a:pPr lvl="4" rtl="0"/>
            <a:r>
              <a:rPr lang="ko-KR" altLang="en-US" noProof="0"/>
              <a:t>다섯 번째 수준</a:t>
            </a:r>
            <a:endParaRPr lang="ko-KR" altLang="en-US" noProof="0" dirty="0"/>
          </a:p>
        </p:txBody>
      </p:sp>
      <p:sp>
        <p:nvSpPr>
          <p:cNvPr id="5" name="바닥글 개체 틀 4"/>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dirty="0"/>
              <a:t>바닥글 추가</a:t>
            </a:r>
          </a:p>
        </p:txBody>
      </p:sp>
      <p:sp>
        <p:nvSpPr>
          <p:cNvPr id="4" name="날짜 개체 틀 3"/>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fld id="{47B8A767-4930-4F7D-94BB-6D75AB49D920}" type="datetime4">
              <a:rPr lang="ko-KR" altLang="en-US" noProof="0" smtClean="0"/>
              <a:t>2022년 10월 20일</a:t>
            </a:fld>
            <a:endParaRPr lang="ko-KR" altLang="en-US" noProof="0" dirty="0"/>
          </a:p>
        </p:txBody>
      </p:sp>
      <p:sp>
        <p:nvSpPr>
          <p:cNvPr id="6" name="슬라이드 번호 개체 틀 5"/>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5E3DCFCC-8C7B-4574-91B2-C3342261C6C2}" type="slidenum">
              <a:rPr lang="en-US" altLang="ko-KR" noProof="0" smtClean="0"/>
              <a:pPr/>
              <a:t>‹#›</a:t>
            </a:fld>
            <a:endParaRPr lang="ko-KR" altLang="en-US" noProof="0" dirty="0"/>
          </a:p>
        </p:txBody>
      </p:sp>
    </p:spTree>
    <p:extLst>
      <p:ext uri="{BB962C8B-B14F-4D97-AF65-F5344CB8AC3E}">
        <p14:creationId xmlns:p14="http://schemas.microsoft.com/office/powerpoint/2010/main" val="1533007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소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4969E7E-5F3F-4D4B-8830-20B37EACA724}"/>
              </a:ext>
            </a:extLst>
          </p:cNvPr>
          <p:cNvSpPr>
            <a:spLocks noGrp="1"/>
          </p:cNvSpPr>
          <p:nvPr>
            <p:ph type="title" hasCustomPrompt="1"/>
          </p:nvPr>
        </p:nvSpPr>
        <p:spPr>
          <a:xfrm>
            <a:off x="5334000" y="1524000"/>
            <a:ext cx="6096000" cy="1971675"/>
          </a:xfrm>
        </p:spPr>
        <p:txBody>
          <a:bodyPr rtlCol="0" anchor="b"/>
          <a:lstStyle>
            <a:lvl1pPr>
              <a:defRPr sz="7800">
                <a:effectLst/>
              </a:defRPr>
            </a:lvl1pPr>
          </a:lstStyle>
          <a:p>
            <a:pPr rtl="0"/>
            <a:r>
              <a:rPr lang="ko-KR"/>
              <a:t>마스터 제목 스타일 편집</a:t>
            </a:r>
          </a:p>
        </p:txBody>
      </p:sp>
      <p:sp>
        <p:nvSpPr>
          <p:cNvPr id="11" name="그림 개체 틀 10">
            <a:extLst>
              <a:ext uri="{FF2B5EF4-FFF2-40B4-BE49-F238E27FC236}">
                <a16:creationId xmlns:a16="http://schemas.microsoft.com/office/drawing/2014/main" id="{F8542B73-B134-4AD6-9533-F8580B5745A2}"/>
              </a:ext>
            </a:extLst>
          </p:cNvPr>
          <p:cNvSpPr>
            <a:spLocks noGrp="1"/>
          </p:cNvSpPr>
          <p:nvPr>
            <p:ph type="pic" sz="quarter" idx="13"/>
          </p:nvPr>
        </p:nvSpPr>
        <p:spPr>
          <a:xfrm>
            <a:off x="-2" y="-1"/>
            <a:ext cx="4556524" cy="6858002"/>
          </a:xfrm>
          <a:custGeom>
            <a:avLst/>
            <a:gdLst>
              <a:gd name="connsiteX0" fmla="*/ 4254095 w 4556524"/>
              <a:gd name="connsiteY0" fmla="*/ 6625225 h 6858002"/>
              <a:gd name="connsiteX1" fmla="*/ 4254096 w 4556524"/>
              <a:gd name="connsiteY1" fmla="*/ 6625226 h 6858002"/>
              <a:gd name="connsiteX2" fmla="*/ 4247001 w 4556524"/>
              <a:gd name="connsiteY2" fmla="*/ 6662543 h 6858002"/>
              <a:gd name="connsiteX3" fmla="*/ 4232403 w 4556524"/>
              <a:gd name="connsiteY3" fmla="*/ 6702977 h 6858002"/>
              <a:gd name="connsiteX4" fmla="*/ 4246238 w 4556524"/>
              <a:gd name="connsiteY4" fmla="*/ 6742552 h 6858002"/>
              <a:gd name="connsiteX5" fmla="*/ 4246238 w 4556524"/>
              <a:gd name="connsiteY5" fmla="*/ 6742552 h 6858002"/>
              <a:gd name="connsiteX6" fmla="*/ 4232402 w 4556524"/>
              <a:gd name="connsiteY6" fmla="*/ 6702976 h 6858002"/>
              <a:gd name="connsiteX7" fmla="*/ 4235549 w 4556524"/>
              <a:gd name="connsiteY7" fmla="*/ 6683027 h 6858002"/>
              <a:gd name="connsiteX8" fmla="*/ 4247000 w 4556524"/>
              <a:gd name="connsiteY8" fmla="*/ 6662542 h 6858002"/>
              <a:gd name="connsiteX9" fmla="*/ 4254084 w 4556524"/>
              <a:gd name="connsiteY9" fmla="*/ 6645553 h 6858002"/>
              <a:gd name="connsiteX10" fmla="*/ 4254095 w 4556524"/>
              <a:gd name="connsiteY10" fmla="*/ 6625225 h 6858002"/>
              <a:gd name="connsiteX11" fmla="*/ 4388055 w 4556524"/>
              <a:gd name="connsiteY11" fmla="*/ 5978308 h 6858002"/>
              <a:gd name="connsiteX12" fmla="*/ 4386259 w 4556524"/>
              <a:gd name="connsiteY12" fmla="*/ 5993293 h 6858002"/>
              <a:gd name="connsiteX13" fmla="*/ 4379783 w 4556524"/>
              <a:gd name="connsiteY13" fmla="*/ 6026442 h 6858002"/>
              <a:gd name="connsiteX14" fmla="*/ 4323583 w 4556524"/>
              <a:gd name="connsiteY14" fmla="*/ 6108740 h 6858002"/>
              <a:gd name="connsiteX15" fmla="*/ 4309890 w 4556524"/>
              <a:gd name="connsiteY15" fmla="*/ 6133315 h 6858002"/>
              <a:gd name="connsiteX16" fmla="*/ 4309890 w 4556524"/>
              <a:gd name="connsiteY16" fmla="*/ 6133315 h 6858002"/>
              <a:gd name="connsiteX17" fmla="*/ 4323582 w 4556524"/>
              <a:gd name="connsiteY17" fmla="*/ 6108739 h 6858002"/>
              <a:gd name="connsiteX18" fmla="*/ 4379782 w 4556524"/>
              <a:gd name="connsiteY18" fmla="*/ 6026441 h 6858002"/>
              <a:gd name="connsiteX19" fmla="*/ 4386258 w 4556524"/>
              <a:gd name="connsiteY19" fmla="*/ 5993292 h 6858002"/>
              <a:gd name="connsiteX20" fmla="*/ 4386711 w 4556524"/>
              <a:gd name="connsiteY20" fmla="*/ 5989516 h 6858002"/>
              <a:gd name="connsiteX21" fmla="*/ 4388771 w 4556524"/>
              <a:gd name="connsiteY21" fmla="*/ 5931670 h 6858002"/>
              <a:gd name="connsiteX22" fmla="*/ 4389879 w 4556524"/>
              <a:gd name="connsiteY22" fmla="*/ 5935951 h 6858002"/>
              <a:gd name="connsiteX23" fmla="*/ 4389761 w 4556524"/>
              <a:gd name="connsiteY23" fmla="*/ 5956090 h 6858002"/>
              <a:gd name="connsiteX24" fmla="*/ 4389878 w 4556524"/>
              <a:gd name="connsiteY24" fmla="*/ 5935950 h 6858002"/>
              <a:gd name="connsiteX25" fmla="*/ 4389878 w 4556524"/>
              <a:gd name="connsiteY25" fmla="*/ 5935949 h 6858002"/>
              <a:gd name="connsiteX26" fmla="*/ 4262971 w 4556524"/>
              <a:gd name="connsiteY26" fmla="*/ 5663049 h 6858002"/>
              <a:gd name="connsiteX27" fmla="*/ 4262972 w 4556524"/>
              <a:gd name="connsiteY27" fmla="*/ 5663050 h 6858002"/>
              <a:gd name="connsiteX28" fmla="*/ 4268907 w 4556524"/>
              <a:gd name="connsiteY28" fmla="*/ 5704485 h 6858002"/>
              <a:gd name="connsiteX29" fmla="*/ 4274813 w 4556524"/>
              <a:gd name="connsiteY29" fmla="*/ 5740489 h 6858002"/>
              <a:gd name="connsiteX30" fmla="*/ 4274812 w 4556524"/>
              <a:gd name="connsiteY30" fmla="*/ 5740488 h 6858002"/>
              <a:gd name="connsiteX31" fmla="*/ 4268906 w 4556524"/>
              <a:gd name="connsiteY31" fmla="*/ 5704483 h 6858002"/>
              <a:gd name="connsiteX32" fmla="*/ 4474702 w 4556524"/>
              <a:gd name="connsiteY32" fmla="*/ 5577917 h 6858002"/>
              <a:gd name="connsiteX33" fmla="*/ 4485703 w 4556524"/>
              <a:gd name="connsiteY33" fmla="*/ 5606372 h 6858002"/>
              <a:gd name="connsiteX34" fmla="*/ 4497714 w 4556524"/>
              <a:gd name="connsiteY34" fmla="*/ 5629698 h 6858002"/>
              <a:gd name="connsiteX35" fmla="*/ 4497714 w 4556524"/>
              <a:gd name="connsiteY35" fmla="*/ 5629699 h 6858002"/>
              <a:gd name="connsiteX36" fmla="*/ 4485704 w 4556524"/>
              <a:gd name="connsiteY36" fmla="*/ 5606374 h 6858002"/>
              <a:gd name="connsiteX37" fmla="*/ 4474702 w 4556524"/>
              <a:gd name="connsiteY37" fmla="*/ 5577917 h 6858002"/>
              <a:gd name="connsiteX38" fmla="*/ 4206630 w 4556524"/>
              <a:gd name="connsiteY38" fmla="*/ 5520423 h 6858002"/>
              <a:gd name="connsiteX39" fmla="*/ 4206630 w 4556524"/>
              <a:gd name="connsiteY39" fmla="*/ 5520423 h 6858002"/>
              <a:gd name="connsiteX40" fmla="*/ 4198231 w 4556524"/>
              <a:gd name="connsiteY40" fmla="*/ 5531695 h 6858002"/>
              <a:gd name="connsiteX41" fmla="*/ 4188086 w 4556524"/>
              <a:gd name="connsiteY41" fmla="*/ 5547579 h 6858002"/>
              <a:gd name="connsiteX42" fmla="*/ 4188085 w 4556524"/>
              <a:gd name="connsiteY42" fmla="*/ 5547578 h 6858002"/>
              <a:gd name="connsiteX43" fmla="*/ 4198230 w 4556524"/>
              <a:gd name="connsiteY43" fmla="*/ 5531694 h 6858002"/>
              <a:gd name="connsiteX44" fmla="*/ 4181678 w 4556524"/>
              <a:gd name="connsiteY44" fmla="*/ 5367729 h 6858002"/>
              <a:gd name="connsiteX45" fmla="*/ 4184514 w 4556524"/>
              <a:gd name="connsiteY45" fmla="*/ 5385386 h 6858002"/>
              <a:gd name="connsiteX46" fmla="*/ 4192705 w 4556524"/>
              <a:gd name="connsiteY46" fmla="*/ 5425584 h 6858002"/>
              <a:gd name="connsiteX47" fmla="*/ 4204327 w 4556524"/>
              <a:gd name="connsiteY47" fmla="*/ 5480639 h 6858002"/>
              <a:gd name="connsiteX48" fmla="*/ 4208851 w 4556524"/>
              <a:gd name="connsiteY48" fmla="*/ 5507669 h 6858002"/>
              <a:gd name="connsiteX49" fmla="*/ 4206817 w 4556524"/>
              <a:gd name="connsiteY49" fmla="*/ 5519350 h 6858002"/>
              <a:gd name="connsiteX50" fmla="*/ 4208850 w 4556524"/>
              <a:gd name="connsiteY50" fmla="*/ 5507668 h 6858002"/>
              <a:gd name="connsiteX51" fmla="*/ 4208850 w 4556524"/>
              <a:gd name="connsiteY51" fmla="*/ 5507667 h 6858002"/>
              <a:gd name="connsiteX52" fmla="*/ 4204326 w 4556524"/>
              <a:gd name="connsiteY52" fmla="*/ 5480637 h 6858002"/>
              <a:gd name="connsiteX53" fmla="*/ 4192704 w 4556524"/>
              <a:gd name="connsiteY53" fmla="*/ 5425582 h 6858002"/>
              <a:gd name="connsiteX54" fmla="*/ 4184513 w 4556524"/>
              <a:gd name="connsiteY54" fmla="*/ 5385384 h 6858002"/>
              <a:gd name="connsiteX55" fmla="*/ 4179637 w 4556524"/>
              <a:gd name="connsiteY55" fmla="*/ 5355012 h 6858002"/>
              <a:gd name="connsiteX56" fmla="*/ 4179637 w 4556524"/>
              <a:gd name="connsiteY56" fmla="*/ 5355015 h 6858002"/>
              <a:gd name="connsiteX57" fmla="*/ 4179637 w 4556524"/>
              <a:gd name="connsiteY57" fmla="*/ 5355014 h 6858002"/>
              <a:gd name="connsiteX58" fmla="*/ 4187100 w 4556524"/>
              <a:gd name="connsiteY58" fmla="*/ 5308179 h 6858002"/>
              <a:gd name="connsiteX59" fmla="*/ 4184018 w 4556524"/>
              <a:gd name="connsiteY59" fmla="*/ 5317392 h 6858002"/>
              <a:gd name="connsiteX60" fmla="*/ 4184018 w 4556524"/>
              <a:gd name="connsiteY60" fmla="*/ 5317389 h 6858002"/>
              <a:gd name="connsiteX61" fmla="*/ 4187099 w 4556524"/>
              <a:gd name="connsiteY61" fmla="*/ 5308180 h 6858002"/>
              <a:gd name="connsiteX62" fmla="*/ 4229615 w 4556524"/>
              <a:gd name="connsiteY62" fmla="*/ 5233793 h 6858002"/>
              <a:gd name="connsiteX63" fmla="*/ 4208517 w 4556524"/>
              <a:gd name="connsiteY63" fmla="*/ 5272798 h 6858002"/>
              <a:gd name="connsiteX64" fmla="*/ 4208513 w 4556524"/>
              <a:gd name="connsiteY64" fmla="*/ 5272804 h 6858002"/>
              <a:gd name="connsiteX65" fmla="*/ 4208516 w 4556524"/>
              <a:gd name="connsiteY65" fmla="*/ 5272797 h 6858002"/>
              <a:gd name="connsiteX66" fmla="*/ 4224048 w 4556524"/>
              <a:gd name="connsiteY66" fmla="*/ 5244084 h 6858002"/>
              <a:gd name="connsiteX67" fmla="*/ 4232139 w 4556524"/>
              <a:gd name="connsiteY67" fmla="*/ 5179067 h 6858002"/>
              <a:gd name="connsiteX68" fmla="*/ 4232140 w 4556524"/>
              <a:gd name="connsiteY68" fmla="*/ 5179069 h 6858002"/>
              <a:gd name="connsiteX69" fmla="*/ 4231994 w 4556524"/>
              <a:gd name="connsiteY69" fmla="*/ 5223131 h 6858002"/>
              <a:gd name="connsiteX70" fmla="*/ 4232139 w 4556524"/>
              <a:gd name="connsiteY70" fmla="*/ 5179068 h 6858002"/>
              <a:gd name="connsiteX71" fmla="*/ 4235615 w 4556524"/>
              <a:gd name="connsiteY71" fmla="*/ 5133220 h 6858002"/>
              <a:gd name="connsiteX72" fmla="*/ 4235617 w 4556524"/>
              <a:gd name="connsiteY72" fmla="*/ 5133226 h 6858002"/>
              <a:gd name="connsiteX73" fmla="*/ 4228902 w 4556524"/>
              <a:gd name="connsiteY73" fmla="*/ 5166115 h 6858002"/>
              <a:gd name="connsiteX74" fmla="*/ 4229417 w 4556524"/>
              <a:gd name="connsiteY74" fmla="*/ 5170577 h 6858002"/>
              <a:gd name="connsiteX75" fmla="*/ 4228901 w 4556524"/>
              <a:gd name="connsiteY75" fmla="*/ 5166114 h 6858002"/>
              <a:gd name="connsiteX76" fmla="*/ 4235616 w 4556524"/>
              <a:gd name="connsiteY76" fmla="*/ 5133225 h 6858002"/>
              <a:gd name="connsiteX77" fmla="*/ 4235616 w 4556524"/>
              <a:gd name="connsiteY77" fmla="*/ 5133224 h 6858002"/>
              <a:gd name="connsiteX78" fmla="*/ 4222625 w 4556524"/>
              <a:gd name="connsiteY78" fmla="*/ 5087539 h 6858002"/>
              <a:gd name="connsiteX79" fmla="*/ 4224859 w 4556524"/>
              <a:gd name="connsiteY79" fmla="*/ 5093240 h 6858002"/>
              <a:gd name="connsiteX80" fmla="*/ 4222628 w 4556524"/>
              <a:gd name="connsiteY80" fmla="*/ 5087547 h 6858002"/>
              <a:gd name="connsiteX81" fmla="*/ 4209468 w 4556524"/>
              <a:gd name="connsiteY81" fmla="*/ 5041522 h 6858002"/>
              <a:gd name="connsiteX82" fmla="*/ 4209469 w 4556524"/>
              <a:gd name="connsiteY82" fmla="*/ 5041523 h 6858002"/>
              <a:gd name="connsiteX83" fmla="*/ 4209469 w 4556524"/>
              <a:gd name="connsiteY83" fmla="*/ 5041524 h 6858002"/>
              <a:gd name="connsiteX84" fmla="*/ 4153732 w 4556524"/>
              <a:gd name="connsiteY84" fmla="*/ 4863341 h 6858002"/>
              <a:gd name="connsiteX85" fmla="*/ 4156485 w 4556524"/>
              <a:gd name="connsiteY85" fmla="*/ 4867615 h 6858002"/>
              <a:gd name="connsiteX86" fmla="*/ 4159558 w 4556524"/>
              <a:gd name="connsiteY86" fmla="*/ 4912170 h 6858002"/>
              <a:gd name="connsiteX87" fmla="*/ 4158155 w 4556524"/>
              <a:gd name="connsiteY87" fmla="*/ 4933805 h 6858002"/>
              <a:gd name="connsiteX88" fmla="*/ 4158155 w 4556524"/>
              <a:gd name="connsiteY88" fmla="*/ 4933805 h 6858002"/>
              <a:gd name="connsiteX89" fmla="*/ 4159557 w 4556524"/>
              <a:gd name="connsiteY89" fmla="*/ 4912169 h 6858002"/>
              <a:gd name="connsiteX90" fmla="*/ 4161262 w 4556524"/>
              <a:gd name="connsiteY90" fmla="*/ 4889276 h 6858002"/>
              <a:gd name="connsiteX91" fmla="*/ 4161262 w 4556524"/>
              <a:gd name="connsiteY91" fmla="*/ 4889275 h 6858002"/>
              <a:gd name="connsiteX92" fmla="*/ 4156484 w 4556524"/>
              <a:gd name="connsiteY92" fmla="*/ 4867614 h 6858002"/>
              <a:gd name="connsiteX93" fmla="*/ 4153732 w 4556524"/>
              <a:gd name="connsiteY93" fmla="*/ 4863343 h 6858002"/>
              <a:gd name="connsiteX94" fmla="*/ 4187752 w 4556524"/>
              <a:gd name="connsiteY94" fmla="*/ 4324646 h 6858002"/>
              <a:gd name="connsiteX95" fmla="*/ 4187753 w 4556524"/>
              <a:gd name="connsiteY95" fmla="*/ 4324647 h 6858002"/>
              <a:gd name="connsiteX96" fmla="*/ 4196707 w 4556524"/>
              <a:gd name="connsiteY96" fmla="*/ 4363892 h 6858002"/>
              <a:gd name="connsiteX97" fmla="*/ 4195945 w 4556524"/>
              <a:gd name="connsiteY97" fmla="*/ 4482006 h 6858002"/>
              <a:gd name="connsiteX98" fmla="*/ 4135935 w 4556524"/>
              <a:gd name="connsiteY98" fmla="*/ 4659176 h 6858002"/>
              <a:gd name="connsiteX99" fmla="*/ 4127933 w 4556524"/>
              <a:gd name="connsiteY99" fmla="*/ 4677657 h 6858002"/>
              <a:gd name="connsiteX100" fmla="*/ 4118026 w 4556524"/>
              <a:gd name="connsiteY100" fmla="*/ 4767766 h 6858002"/>
              <a:gd name="connsiteX101" fmla="*/ 4116717 w 4556524"/>
              <a:gd name="connsiteY101" fmla="*/ 4800484 h 6858002"/>
              <a:gd name="connsiteX102" fmla="*/ 4116716 w 4556524"/>
              <a:gd name="connsiteY102" fmla="*/ 4800483 h 6858002"/>
              <a:gd name="connsiteX103" fmla="*/ 4118025 w 4556524"/>
              <a:gd name="connsiteY103" fmla="*/ 4767765 h 6858002"/>
              <a:gd name="connsiteX104" fmla="*/ 4127932 w 4556524"/>
              <a:gd name="connsiteY104" fmla="*/ 4677656 h 6858002"/>
              <a:gd name="connsiteX105" fmla="*/ 4135934 w 4556524"/>
              <a:gd name="connsiteY105" fmla="*/ 4659175 h 6858002"/>
              <a:gd name="connsiteX106" fmla="*/ 4195944 w 4556524"/>
              <a:gd name="connsiteY106" fmla="*/ 4482005 h 6858002"/>
              <a:gd name="connsiteX107" fmla="*/ 4196706 w 4556524"/>
              <a:gd name="connsiteY107" fmla="*/ 4363891 h 6858002"/>
              <a:gd name="connsiteX108" fmla="*/ 4196706 w 4556524"/>
              <a:gd name="connsiteY108" fmla="*/ 4363890 h 6858002"/>
              <a:gd name="connsiteX109" fmla="*/ 4148410 w 4556524"/>
              <a:gd name="connsiteY109" fmla="*/ 3923125 h 6858002"/>
              <a:gd name="connsiteX110" fmla="*/ 4148410 w 4556524"/>
              <a:gd name="connsiteY110" fmla="*/ 3923125 h 6858002"/>
              <a:gd name="connsiteX111" fmla="*/ 4142221 w 4556524"/>
              <a:gd name="connsiteY111" fmla="*/ 4043841 h 6858002"/>
              <a:gd name="connsiteX112" fmla="*/ 4127503 w 4556524"/>
              <a:gd name="connsiteY112" fmla="*/ 4102225 h 6858002"/>
              <a:gd name="connsiteX113" fmla="*/ 4142220 w 4556524"/>
              <a:gd name="connsiteY113" fmla="*/ 4043840 h 6858002"/>
              <a:gd name="connsiteX114" fmla="*/ 4151791 w 4556524"/>
              <a:gd name="connsiteY114" fmla="*/ 4014033 h 6858002"/>
              <a:gd name="connsiteX115" fmla="*/ 4155523 w 4556524"/>
              <a:gd name="connsiteY115" fmla="*/ 4002411 h 6858002"/>
              <a:gd name="connsiteX116" fmla="*/ 4157913 w 4556524"/>
              <a:gd name="connsiteY116" fmla="*/ 3962160 h 6858002"/>
              <a:gd name="connsiteX117" fmla="*/ 4157913 w 4556524"/>
              <a:gd name="connsiteY117" fmla="*/ 3962159 h 6858002"/>
              <a:gd name="connsiteX118" fmla="*/ 4139669 w 4556524"/>
              <a:gd name="connsiteY118" fmla="*/ 3666123 h 6858002"/>
              <a:gd name="connsiteX119" fmla="*/ 4143220 w 4556524"/>
              <a:gd name="connsiteY119" fmla="*/ 3680164 h 6858002"/>
              <a:gd name="connsiteX120" fmla="*/ 4139172 w 4556524"/>
              <a:gd name="connsiteY120" fmla="*/ 3734837 h 6858002"/>
              <a:gd name="connsiteX121" fmla="*/ 4139172 w 4556524"/>
              <a:gd name="connsiteY121" fmla="*/ 3734838 h 6858002"/>
              <a:gd name="connsiteX122" fmla="*/ 4139554 w 4556524"/>
              <a:gd name="connsiteY122" fmla="*/ 3754653 h 6858002"/>
              <a:gd name="connsiteX123" fmla="*/ 4145911 w 4556524"/>
              <a:gd name="connsiteY123" fmla="*/ 3789776 h 6858002"/>
              <a:gd name="connsiteX124" fmla="*/ 4130980 w 4556524"/>
              <a:gd name="connsiteY124" fmla="*/ 3822472 h 6858002"/>
              <a:gd name="connsiteX125" fmla="*/ 4116645 w 4556524"/>
              <a:gd name="connsiteY125" fmla="*/ 3852619 h 6858002"/>
              <a:gd name="connsiteX126" fmla="*/ 4116645 w 4556524"/>
              <a:gd name="connsiteY126" fmla="*/ 3852620 h 6858002"/>
              <a:gd name="connsiteX127" fmla="*/ 4130980 w 4556524"/>
              <a:gd name="connsiteY127" fmla="*/ 3822473 h 6858002"/>
              <a:gd name="connsiteX128" fmla="*/ 4145911 w 4556524"/>
              <a:gd name="connsiteY128" fmla="*/ 3789777 h 6858002"/>
              <a:gd name="connsiteX129" fmla="*/ 4145911 w 4556524"/>
              <a:gd name="connsiteY129" fmla="*/ 3789776 h 6858002"/>
              <a:gd name="connsiteX130" fmla="*/ 4139554 w 4556524"/>
              <a:gd name="connsiteY130" fmla="*/ 3754652 h 6858002"/>
              <a:gd name="connsiteX131" fmla="*/ 4139172 w 4556524"/>
              <a:gd name="connsiteY131" fmla="*/ 3734838 h 6858002"/>
              <a:gd name="connsiteX132" fmla="*/ 4143220 w 4556524"/>
              <a:gd name="connsiteY132" fmla="*/ 3680164 h 6858002"/>
              <a:gd name="connsiteX133" fmla="*/ 4143220 w 4556524"/>
              <a:gd name="connsiteY133" fmla="*/ 3680163 h 6858002"/>
              <a:gd name="connsiteX134" fmla="*/ 4532116 w 4556524"/>
              <a:gd name="connsiteY134" fmla="*/ 3359518 h 6858002"/>
              <a:gd name="connsiteX135" fmla="*/ 4545904 w 4556524"/>
              <a:gd name="connsiteY135" fmla="*/ 3399546 h 6858002"/>
              <a:gd name="connsiteX136" fmla="*/ 4545904 w 4556524"/>
              <a:gd name="connsiteY136" fmla="*/ 3399547 h 6858002"/>
              <a:gd name="connsiteX137" fmla="*/ 4532116 w 4556524"/>
              <a:gd name="connsiteY137" fmla="*/ 3359518 h 6858002"/>
              <a:gd name="connsiteX138" fmla="*/ 4518566 w 4556524"/>
              <a:gd name="connsiteY138" fmla="*/ 3161390 h 6858002"/>
              <a:gd name="connsiteX139" fmla="*/ 4528400 w 4556524"/>
              <a:gd name="connsiteY139" fmla="*/ 3186771 h 6858002"/>
              <a:gd name="connsiteX140" fmla="*/ 4545521 w 4556524"/>
              <a:gd name="connsiteY140" fmla="*/ 3209993 h 6858002"/>
              <a:gd name="connsiteX141" fmla="*/ 4556524 w 4556524"/>
              <a:gd name="connsiteY141" fmla="*/ 3230115 h 6858002"/>
              <a:gd name="connsiteX142" fmla="*/ 4556524 w 4556524"/>
              <a:gd name="connsiteY142" fmla="*/ 3230116 h 6858002"/>
              <a:gd name="connsiteX143" fmla="*/ 4545522 w 4556524"/>
              <a:gd name="connsiteY143" fmla="*/ 3209995 h 6858002"/>
              <a:gd name="connsiteX144" fmla="*/ 4518566 w 4556524"/>
              <a:gd name="connsiteY144" fmla="*/ 3161390 h 6858002"/>
              <a:gd name="connsiteX145" fmla="*/ 4193158 w 4556524"/>
              <a:gd name="connsiteY145" fmla="*/ 3077402 h 6858002"/>
              <a:gd name="connsiteX146" fmla="*/ 4193158 w 4556524"/>
              <a:gd name="connsiteY146" fmla="*/ 3077403 h 6858002"/>
              <a:gd name="connsiteX147" fmla="*/ 4180704 w 4556524"/>
              <a:gd name="connsiteY147" fmla="*/ 3172656 h 6858002"/>
              <a:gd name="connsiteX148" fmla="*/ 4133077 w 4556524"/>
              <a:gd name="connsiteY148" fmla="*/ 3489469 h 6858002"/>
              <a:gd name="connsiteX149" fmla="*/ 4110978 w 4556524"/>
              <a:gd name="connsiteY149" fmla="*/ 3544715 h 6858002"/>
              <a:gd name="connsiteX150" fmla="*/ 4093356 w 4556524"/>
              <a:gd name="connsiteY150" fmla="*/ 3574409 h 6858002"/>
              <a:gd name="connsiteX151" fmla="*/ 4095593 w 4556524"/>
              <a:gd name="connsiteY151" fmla="*/ 3586554 h 6858002"/>
              <a:gd name="connsiteX152" fmla="*/ 4093355 w 4556524"/>
              <a:gd name="connsiteY152" fmla="*/ 3574408 h 6858002"/>
              <a:gd name="connsiteX153" fmla="*/ 4098434 w 4556524"/>
              <a:gd name="connsiteY153" fmla="*/ 3562321 h 6858002"/>
              <a:gd name="connsiteX154" fmla="*/ 4110977 w 4556524"/>
              <a:gd name="connsiteY154" fmla="*/ 3544714 h 6858002"/>
              <a:gd name="connsiteX155" fmla="*/ 4133076 w 4556524"/>
              <a:gd name="connsiteY155" fmla="*/ 3489468 h 6858002"/>
              <a:gd name="connsiteX156" fmla="*/ 4180703 w 4556524"/>
              <a:gd name="connsiteY156" fmla="*/ 3172655 h 6858002"/>
              <a:gd name="connsiteX157" fmla="*/ 4177882 w 4556524"/>
              <a:gd name="connsiteY157" fmla="*/ 2947858 h 6858002"/>
              <a:gd name="connsiteX158" fmla="*/ 4177882 w 4556524"/>
              <a:gd name="connsiteY158" fmla="*/ 2947864 h 6858002"/>
              <a:gd name="connsiteX159" fmla="*/ 4181466 w 4556524"/>
              <a:gd name="connsiteY159" fmla="*/ 2982150 h 6858002"/>
              <a:gd name="connsiteX160" fmla="*/ 4188663 w 4556524"/>
              <a:gd name="connsiteY160" fmla="*/ 3040781 h 6858002"/>
              <a:gd name="connsiteX161" fmla="*/ 4181465 w 4556524"/>
              <a:gd name="connsiteY161" fmla="*/ 2982148 h 6858002"/>
              <a:gd name="connsiteX162" fmla="*/ 4177881 w 4556524"/>
              <a:gd name="connsiteY162" fmla="*/ 2947863 h 6858002"/>
              <a:gd name="connsiteX163" fmla="*/ 4177882 w 4556524"/>
              <a:gd name="connsiteY163" fmla="*/ 2947859 h 6858002"/>
              <a:gd name="connsiteX164" fmla="*/ 4247953 w 4556524"/>
              <a:gd name="connsiteY164" fmla="*/ 2745349 h 6858002"/>
              <a:gd name="connsiteX165" fmla="*/ 4247953 w 4556524"/>
              <a:gd name="connsiteY165" fmla="*/ 2745350 h 6858002"/>
              <a:gd name="connsiteX166" fmla="*/ 4254284 w 4556524"/>
              <a:gd name="connsiteY166" fmla="*/ 2770758 h 6858002"/>
              <a:gd name="connsiteX167" fmla="*/ 4253874 w 4556524"/>
              <a:gd name="connsiteY167" fmla="*/ 2778009 h 6858002"/>
              <a:gd name="connsiteX168" fmla="*/ 4253873 w 4556524"/>
              <a:gd name="connsiteY168" fmla="*/ 2778006 h 6858002"/>
              <a:gd name="connsiteX169" fmla="*/ 4254283 w 4556524"/>
              <a:gd name="connsiteY169" fmla="*/ 2770758 h 6858002"/>
              <a:gd name="connsiteX170" fmla="*/ 4247953 w 4556524"/>
              <a:gd name="connsiteY170" fmla="*/ 2745352 h 6858002"/>
              <a:gd name="connsiteX171" fmla="*/ 4408298 w 4556524"/>
              <a:gd name="connsiteY171" fmla="*/ 2680256 h 6858002"/>
              <a:gd name="connsiteX172" fmla="*/ 4415001 w 4556524"/>
              <a:gd name="connsiteY172" fmla="*/ 2699556 h 6858002"/>
              <a:gd name="connsiteX173" fmla="*/ 4440554 w 4556524"/>
              <a:gd name="connsiteY173" fmla="*/ 2743826 h 6858002"/>
              <a:gd name="connsiteX174" fmla="*/ 4466653 w 4556524"/>
              <a:gd name="connsiteY174" fmla="*/ 2809930 h 6858002"/>
              <a:gd name="connsiteX175" fmla="*/ 4466653 w 4556524"/>
              <a:gd name="connsiteY175" fmla="*/ 2809931 h 6858002"/>
              <a:gd name="connsiteX176" fmla="*/ 4440555 w 4556524"/>
              <a:gd name="connsiteY176" fmla="*/ 2743828 h 6858002"/>
              <a:gd name="connsiteX177" fmla="*/ 4415002 w 4556524"/>
              <a:gd name="connsiteY177" fmla="*/ 2699558 h 6858002"/>
              <a:gd name="connsiteX178" fmla="*/ 4128650 w 4556524"/>
              <a:gd name="connsiteY178" fmla="*/ 2435913 h 6858002"/>
              <a:gd name="connsiteX179" fmla="*/ 4128651 w 4556524"/>
              <a:gd name="connsiteY179" fmla="*/ 2435914 h 6858002"/>
              <a:gd name="connsiteX180" fmla="*/ 4125839 w 4556524"/>
              <a:gd name="connsiteY180" fmla="*/ 2518266 h 6858002"/>
              <a:gd name="connsiteX181" fmla="*/ 4122194 w 4556524"/>
              <a:gd name="connsiteY181" fmla="*/ 2545008 h 6858002"/>
              <a:gd name="connsiteX182" fmla="*/ 4126409 w 4556524"/>
              <a:gd name="connsiteY182" fmla="*/ 2571035 h 6858002"/>
              <a:gd name="connsiteX183" fmla="*/ 4126408 w 4556524"/>
              <a:gd name="connsiteY183" fmla="*/ 2571034 h 6858002"/>
              <a:gd name="connsiteX184" fmla="*/ 4122194 w 4556524"/>
              <a:gd name="connsiteY184" fmla="*/ 2545007 h 6858002"/>
              <a:gd name="connsiteX185" fmla="*/ 4125838 w 4556524"/>
              <a:gd name="connsiteY185" fmla="*/ 2518265 h 6858002"/>
              <a:gd name="connsiteX186" fmla="*/ 4132419 w 4556524"/>
              <a:gd name="connsiteY186" fmla="*/ 2490552 h 6858002"/>
              <a:gd name="connsiteX187" fmla="*/ 4132419 w 4556524"/>
              <a:gd name="connsiteY187" fmla="*/ 2490552 h 6858002"/>
              <a:gd name="connsiteX188" fmla="*/ 4132419 w 4556524"/>
              <a:gd name="connsiteY188" fmla="*/ 2490551 h 6858002"/>
              <a:gd name="connsiteX189" fmla="*/ 4134481 w 4556524"/>
              <a:gd name="connsiteY189" fmla="*/ 2463018 h 6858002"/>
              <a:gd name="connsiteX190" fmla="*/ 4134481 w 4556524"/>
              <a:gd name="connsiteY190" fmla="*/ 2463017 h 6858002"/>
              <a:gd name="connsiteX191" fmla="*/ 4082473 w 4556524"/>
              <a:gd name="connsiteY191" fmla="*/ 2279037 h 6858002"/>
              <a:gd name="connsiteX192" fmla="*/ 4082473 w 4556524"/>
              <a:gd name="connsiteY192" fmla="*/ 2279038 h 6858002"/>
              <a:gd name="connsiteX193" fmla="*/ 4087165 w 4556524"/>
              <a:gd name="connsiteY193" fmla="*/ 2334046 h 6858002"/>
              <a:gd name="connsiteX194" fmla="*/ 4091141 w 4556524"/>
              <a:gd name="connsiteY194" fmla="*/ 2376123 h 6858002"/>
              <a:gd name="connsiteX195" fmla="*/ 4091141 w 4556524"/>
              <a:gd name="connsiteY195" fmla="*/ 2376122 h 6858002"/>
              <a:gd name="connsiteX196" fmla="*/ 4087164 w 4556524"/>
              <a:gd name="connsiteY196" fmla="*/ 2334044 h 6858002"/>
              <a:gd name="connsiteX197" fmla="*/ 4307201 w 4556524"/>
              <a:gd name="connsiteY197" fmla="*/ 2085056 h 6858002"/>
              <a:gd name="connsiteX198" fmla="*/ 4353301 w 4556524"/>
              <a:gd name="connsiteY198" fmla="*/ 2220312 h 6858002"/>
              <a:gd name="connsiteX199" fmla="*/ 4353301 w 4556524"/>
              <a:gd name="connsiteY199" fmla="*/ 2220312 h 6858002"/>
              <a:gd name="connsiteX200" fmla="*/ 4307201 w 4556524"/>
              <a:gd name="connsiteY200" fmla="*/ 2085056 h 6858002"/>
              <a:gd name="connsiteX201" fmla="*/ 4005437 w 4556524"/>
              <a:gd name="connsiteY201" fmla="*/ 2016470 h 6858002"/>
              <a:gd name="connsiteX202" fmla="*/ 4005438 w 4556524"/>
              <a:gd name="connsiteY202" fmla="*/ 2016471 h 6858002"/>
              <a:gd name="connsiteX203" fmla="*/ 4020297 w 4556524"/>
              <a:gd name="connsiteY203" fmla="*/ 2094580 h 6858002"/>
              <a:gd name="connsiteX204" fmla="*/ 4042968 w 4556524"/>
              <a:gd name="connsiteY204" fmla="*/ 2188880 h 6858002"/>
              <a:gd name="connsiteX205" fmla="*/ 4042967 w 4556524"/>
              <a:gd name="connsiteY205" fmla="*/ 2188879 h 6858002"/>
              <a:gd name="connsiteX206" fmla="*/ 4020296 w 4556524"/>
              <a:gd name="connsiteY206" fmla="*/ 2094578 h 6858002"/>
              <a:gd name="connsiteX207" fmla="*/ 4269099 w 4556524"/>
              <a:gd name="connsiteY207" fmla="*/ 1926363 h 6858002"/>
              <a:gd name="connsiteX208" fmla="*/ 4292149 w 4556524"/>
              <a:gd name="connsiteY208" fmla="*/ 1978940 h 6858002"/>
              <a:gd name="connsiteX209" fmla="*/ 4292149 w 4556524"/>
              <a:gd name="connsiteY209" fmla="*/ 1978941 h 6858002"/>
              <a:gd name="connsiteX210" fmla="*/ 4269099 w 4556524"/>
              <a:gd name="connsiteY210" fmla="*/ 1926363 h 6858002"/>
              <a:gd name="connsiteX211" fmla="*/ 3699673 w 4556524"/>
              <a:gd name="connsiteY211" fmla="*/ 1613454 h 6858002"/>
              <a:gd name="connsiteX212" fmla="*/ 3700437 w 4556524"/>
              <a:gd name="connsiteY212" fmla="*/ 1624981 h 6858002"/>
              <a:gd name="connsiteX213" fmla="*/ 3700436 w 4556524"/>
              <a:gd name="connsiteY213" fmla="*/ 1624980 h 6858002"/>
              <a:gd name="connsiteX214" fmla="*/ 4196325 w 4556524"/>
              <a:gd name="connsiteY214" fmla="*/ 1537538 h 6858002"/>
              <a:gd name="connsiteX215" fmla="*/ 4237473 w 4556524"/>
              <a:gd name="connsiteY215" fmla="*/ 1650317 h 6858002"/>
              <a:gd name="connsiteX216" fmla="*/ 4257310 w 4556524"/>
              <a:gd name="connsiteY216" fmla="*/ 1704802 h 6858002"/>
              <a:gd name="connsiteX217" fmla="*/ 4257310 w 4556524"/>
              <a:gd name="connsiteY217" fmla="*/ 1704803 h 6858002"/>
              <a:gd name="connsiteX218" fmla="*/ 4237474 w 4556524"/>
              <a:gd name="connsiteY218" fmla="*/ 1650319 h 6858002"/>
              <a:gd name="connsiteX219" fmla="*/ 4196325 w 4556524"/>
              <a:gd name="connsiteY219" fmla="*/ 1537539 h 6858002"/>
              <a:gd name="connsiteX220" fmla="*/ 3745230 w 4556524"/>
              <a:gd name="connsiteY220" fmla="*/ 1459073 h 6858002"/>
              <a:gd name="connsiteX221" fmla="*/ 3745229 w 4556524"/>
              <a:gd name="connsiteY221" fmla="*/ 1459074 h 6858002"/>
              <a:gd name="connsiteX222" fmla="*/ 3736012 w 4556524"/>
              <a:gd name="connsiteY222" fmla="*/ 1481572 h 6858002"/>
              <a:gd name="connsiteX223" fmla="*/ 4171653 w 4556524"/>
              <a:gd name="connsiteY223" fmla="*/ 1295124 h 6858002"/>
              <a:gd name="connsiteX224" fmla="*/ 4174225 w 4556524"/>
              <a:gd name="connsiteY224" fmla="*/ 1303024 h 6858002"/>
              <a:gd name="connsiteX225" fmla="*/ 4174225 w 4556524"/>
              <a:gd name="connsiteY225" fmla="*/ 1303024 h 6858002"/>
              <a:gd name="connsiteX226" fmla="*/ 3778429 w 4556524"/>
              <a:gd name="connsiteY226" fmla="*/ 1052157 h 6858002"/>
              <a:gd name="connsiteX227" fmla="*/ 3778428 w 4556524"/>
              <a:gd name="connsiteY227" fmla="*/ 1052158 h 6858002"/>
              <a:gd name="connsiteX228" fmla="*/ 3752064 w 4556524"/>
              <a:gd name="connsiteY228" fmla="*/ 1097089 h 6858002"/>
              <a:gd name="connsiteX229" fmla="*/ 3746659 w 4556524"/>
              <a:gd name="connsiteY229" fmla="*/ 1110994 h 6858002"/>
              <a:gd name="connsiteX230" fmla="*/ 3746659 w 4556524"/>
              <a:gd name="connsiteY230" fmla="*/ 1110993 h 6858002"/>
              <a:gd name="connsiteX231" fmla="*/ 3752064 w 4556524"/>
              <a:gd name="connsiteY231" fmla="*/ 1097087 h 6858002"/>
              <a:gd name="connsiteX232" fmla="*/ 4149078 w 4556524"/>
              <a:gd name="connsiteY232" fmla="*/ 674923 h 6858002"/>
              <a:gd name="connsiteX233" fmla="*/ 4157366 w 4556524"/>
              <a:gd name="connsiteY233" fmla="*/ 690518 h 6858002"/>
              <a:gd name="connsiteX234" fmla="*/ 4157366 w 4556524"/>
              <a:gd name="connsiteY234" fmla="*/ 690518 h 6858002"/>
              <a:gd name="connsiteX235" fmla="*/ 4149079 w 4556524"/>
              <a:gd name="connsiteY235" fmla="*/ 674925 h 6858002"/>
              <a:gd name="connsiteX236" fmla="*/ 3752636 w 4556524"/>
              <a:gd name="connsiteY236" fmla="*/ 556048 h 6858002"/>
              <a:gd name="connsiteX237" fmla="*/ 3752636 w 4556524"/>
              <a:gd name="connsiteY237" fmla="*/ 556049 h 6858002"/>
              <a:gd name="connsiteX238" fmla="*/ 3748183 w 4556524"/>
              <a:gd name="connsiteY238" fmla="*/ 568264 h 6858002"/>
              <a:gd name="connsiteX239" fmla="*/ 3748183 w 4556524"/>
              <a:gd name="connsiteY239" fmla="*/ 568263 h 6858002"/>
              <a:gd name="connsiteX240" fmla="*/ 4158033 w 4556524"/>
              <a:gd name="connsiteY240" fmla="*/ 462127 h 6858002"/>
              <a:gd name="connsiteX241" fmla="*/ 4167462 w 4556524"/>
              <a:gd name="connsiteY241" fmla="*/ 482297 h 6858002"/>
              <a:gd name="connsiteX242" fmla="*/ 4167462 w 4556524"/>
              <a:gd name="connsiteY242" fmla="*/ 482297 h 6858002"/>
              <a:gd name="connsiteX243" fmla="*/ 4158034 w 4556524"/>
              <a:gd name="connsiteY243" fmla="*/ 462128 h 6858002"/>
              <a:gd name="connsiteX244" fmla="*/ 3782393 w 4556524"/>
              <a:gd name="connsiteY244" fmla="*/ 281568 h 6858002"/>
              <a:gd name="connsiteX245" fmla="*/ 3777498 w 4556524"/>
              <a:gd name="connsiteY245" fmla="*/ 295415 h 6858002"/>
              <a:gd name="connsiteX246" fmla="*/ 3777499 w 4556524"/>
              <a:gd name="connsiteY246" fmla="*/ 295415 h 6858002"/>
              <a:gd name="connsiteX247" fmla="*/ 3766492 w 4556524"/>
              <a:gd name="connsiteY247" fmla="*/ 0 h 6858002"/>
              <a:gd name="connsiteX248" fmla="*/ 4230600 w 4556524"/>
              <a:gd name="connsiteY248" fmla="*/ 0 h 6858002"/>
              <a:gd name="connsiteX249" fmla="*/ 4230600 w 4556524"/>
              <a:gd name="connsiteY249" fmla="*/ 2 h 6858002"/>
              <a:gd name="connsiteX250" fmla="*/ 3766493 w 4556524"/>
              <a:gd name="connsiteY250" fmla="*/ 2 h 6858002"/>
              <a:gd name="connsiteX251" fmla="*/ 3769211 w 4556524"/>
              <a:gd name="connsiteY251" fmla="*/ 21488 h 6858002"/>
              <a:gd name="connsiteX252" fmla="*/ 3766995 w 4556524"/>
              <a:gd name="connsiteY252" fmla="*/ 70087 h 6858002"/>
              <a:gd name="connsiteX253" fmla="*/ 3769073 w 4556524"/>
              <a:gd name="connsiteY253" fmla="*/ 24486 h 6858002"/>
              <a:gd name="connsiteX254" fmla="*/ 3766810 w 4556524"/>
              <a:gd name="connsiteY254" fmla="*/ 74129 h 6858002"/>
              <a:gd name="connsiteX255" fmla="*/ 3772734 w 4556524"/>
              <a:gd name="connsiteY255" fmla="*/ 125861 h 6858002"/>
              <a:gd name="connsiteX256" fmla="*/ 3772734 w 4556524"/>
              <a:gd name="connsiteY256" fmla="*/ 125862 h 6858002"/>
              <a:gd name="connsiteX257" fmla="*/ 3772734 w 4556524"/>
              <a:gd name="connsiteY257" fmla="*/ 125862 h 6858002"/>
              <a:gd name="connsiteX258" fmla="*/ 3772987 w 4556524"/>
              <a:gd name="connsiteY258" fmla="*/ 127443 h 6858002"/>
              <a:gd name="connsiteX259" fmla="*/ 3777129 w 4556524"/>
              <a:gd name="connsiteY259" fmla="*/ 153387 h 6858002"/>
              <a:gd name="connsiteX260" fmla="*/ 3785402 w 4556524"/>
              <a:gd name="connsiteY260" fmla="*/ 228944 h 6858002"/>
              <a:gd name="connsiteX261" fmla="*/ 3780943 w 4556524"/>
              <a:gd name="connsiteY261" fmla="*/ 177271 h 6858002"/>
              <a:gd name="connsiteX262" fmla="*/ 3777129 w 4556524"/>
              <a:gd name="connsiteY262" fmla="*/ 153387 h 6858002"/>
              <a:gd name="connsiteX263" fmla="*/ 3777128 w 4556524"/>
              <a:gd name="connsiteY263" fmla="*/ 153378 h 6858002"/>
              <a:gd name="connsiteX264" fmla="*/ 3780944 w 4556524"/>
              <a:gd name="connsiteY264" fmla="*/ 177272 h 6858002"/>
              <a:gd name="connsiteX265" fmla="*/ 3785403 w 4556524"/>
              <a:gd name="connsiteY265" fmla="*/ 228950 h 6858002"/>
              <a:gd name="connsiteX266" fmla="*/ 3777499 w 4556524"/>
              <a:gd name="connsiteY266" fmla="*/ 295416 h 6858002"/>
              <a:gd name="connsiteX267" fmla="*/ 3760066 w 4556524"/>
              <a:gd name="connsiteY267" fmla="*/ 313534 h 6858002"/>
              <a:gd name="connsiteX268" fmla="*/ 3760066 w 4556524"/>
              <a:gd name="connsiteY268" fmla="*/ 313533 h 6858002"/>
              <a:gd name="connsiteX269" fmla="*/ 3774848 w 4556524"/>
              <a:gd name="connsiteY269" fmla="*/ 298169 h 6858002"/>
              <a:gd name="connsiteX270" fmla="*/ 3760065 w 4556524"/>
              <a:gd name="connsiteY270" fmla="*/ 313534 h 6858002"/>
              <a:gd name="connsiteX271" fmla="*/ 3759493 w 4556524"/>
              <a:gd name="connsiteY271" fmla="*/ 338871 h 6858002"/>
              <a:gd name="connsiteX272" fmla="*/ 3765590 w 4556524"/>
              <a:gd name="connsiteY272" fmla="*/ 367328 h 6858002"/>
              <a:gd name="connsiteX273" fmla="*/ 3769400 w 4556524"/>
              <a:gd name="connsiteY273" fmla="*/ 395640 h 6858002"/>
              <a:gd name="connsiteX274" fmla="*/ 3765590 w 4556524"/>
              <a:gd name="connsiteY274" fmla="*/ 367327 h 6858002"/>
              <a:gd name="connsiteX275" fmla="*/ 3765496 w 4556524"/>
              <a:gd name="connsiteY275" fmla="*/ 366890 h 6858002"/>
              <a:gd name="connsiteX276" fmla="*/ 3765590 w 4556524"/>
              <a:gd name="connsiteY276" fmla="*/ 367329 h 6858002"/>
              <a:gd name="connsiteX277" fmla="*/ 3769401 w 4556524"/>
              <a:gd name="connsiteY277" fmla="*/ 395642 h 6858002"/>
              <a:gd name="connsiteX278" fmla="*/ 3762733 w 4556524"/>
              <a:gd name="connsiteY278" fmla="*/ 512804 h 6858002"/>
              <a:gd name="connsiteX279" fmla="*/ 3753585 w 4556524"/>
              <a:gd name="connsiteY279" fmla="*/ 551981 h 6858002"/>
              <a:gd name="connsiteX280" fmla="*/ 3761553 w 4556524"/>
              <a:gd name="connsiteY280" fmla="*/ 517851 h 6858002"/>
              <a:gd name="connsiteX281" fmla="*/ 3752635 w 4556524"/>
              <a:gd name="connsiteY281" fmla="*/ 556048 h 6858002"/>
              <a:gd name="connsiteX282" fmla="*/ 3746157 w 4556524"/>
              <a:gd name="connsiteY282" fmla="*/ 580051 h 6858002"/>
              <a:gd name="connsiteX283" fmla="*/ 3742776 w 4556524"/>
              <a:gd name="connsiteY283" fmla="*/ 642538 h 6858002"/>
              <a:gd name="connsiteX284" fmla="*/ 3730253 w 4556524"/>
              <a:gd name="connsiteY284" fmla="*/ 694928 h 6858002"/>
              <a:gd name="connsiteX285" fmla="*/ 3742777 w 4556524"/>
              <a:gd name="connsiteY285" fmla="*/ 642537 h 6858002"/>
              <a:gd name="connsiteX286" fmla="*/ 3745909 w 4556524"/>
              <a:gd name="connsiteY286" fmla="*/ 621332 h 6858002"/>
              <a:gd name="connsiteX287" fmla="*/ 3742777 w 4556524"/>
              <a:gd name="connsiteY287" fmla="*/ 642539 h 6858002"/>
              <a:gd name="connsiteX288" fmla="*/ 3728251 w 4556524"/>
              <a:gd name="connsiteY288" fmla="*/ 703310 h 6858002"/>
              <a:gd name="connsiteX289" fmla="*/ 3709011 w 4556524"/>
              <a:gd name="connsiteY289" fmla="*/ 758176 h 6858002"/>
              <a:gd name="connsiteX290" fmla="*/ 3706153 w 4556524"/>
              <a:gd name="connsiteY290" fmla="*/ 773037 h 6858002"/>
              <a:gd name="connsiteX291" fmla="*/ 3714153 w 4556524"/>
              <a:gd name="connsiteY291" fmla="*/ 854381 h 6858002"/>
              <a:gd name="connsiteX292" fmla="*/ 3720034 w 4556524"/>
              <a:gd name="connsiteY292" fmla="*/ 889720 h 6858002"/>
              <a:gd name="connsiteX293" fmla="*/ 3720034 w 4556524"/>
              <a:gd name="connsiteY293" fmla="*/ 889720 h 6858002"/>
              <a:gd name="connsiteX294" fmla="*/ 3714152 w 4556524"/>
              <a:gd name="connsiteY294" fmla="*/ 854379 h 6858002"/>
              <a:gd name="connsiteX295" fmla="*/ 3706152 w 4556524"/>
              <a:gd name="connsiteY295" fmla="*/ 773035 h 6858002"/>
              <a:gd name="connsiteX296" fmla="*/ 3706152 w 4556524"/>
              <a:gd name="connsiteY296" fmla="*/ 773036 h 6858002"/>
              <a:gd name="connsiteX297" fmla="*/ 3714152 w 4556524"/>
              <a:gd name="connsiteY297" fmla="*/ 854380 h 6858002"/>
              <a:gd name="connsiteX298" fmla="*/ 3728860 w 4556524"/>
              <a:gd name="connsiteY298" fmla="*/ 904372 h 6858002"/>
              <a:gd name="connsiteX299" fmla="*/ 3728860 w 4556524"/>
              <a:gd name="connsiteY299" fmla="*/ 904372 h 6858002"/>
              <a:gd name="connsiteX300" fmla="*/ 3728860 w 4556524"/>
              <a:gd name="connsiteY300" fmla="*/ 904373 h 6858002"/>
              <a:gd name="connsiteX301" fmla="*/ 3745206 w 4556524"/>
              <a:gd name="connsiteY301" fmla="*/ 915345 h 6858002"/>
              <a:gd name="connsiteX302" fmla="*/ 3755683 w 4556524"/>
              <a:gd name="connsiteY302" fmla="*/ 927156 h 6858002"/>
              <a:gd name="connsiteX303" fmla="*/ 3752063 w 4556524"/>
              <a:gd name="connsiteY303" fmla="*/ 1097088 h 6858002"/>
              <a:gd name="connsiteX304" fmla="*/ 3747681 w 4556524"/>
              <a:gd name="connsiteY304" fmla="*/ 1123186 h 6858002"/>
              <a:gd name="connsiteX305" fmla="*/ 3765273 w 4556524"/>
              <a:gd name="connsiteY305" fmla="*/ 1152992 h 6858002"/>
              <a:gd name="connsiteX306" fmla="*/ 3770699 w 4556524"/>
              <a:gd name="connsiteY306" fmla="*/ 1176621 h 6858002"/>
              <a:gd name="connsiteX307" fmla="*/ 3772400 w 4556524"/>
              <a:gd name="connsiteY307" fmla="*/ 1184030 h 6858002"/>
              <a:gd name="connsiteX308" fmla="*/ 3765971 w 4556524"/>
              <a:gd name="connsiteY308" fmla="*/ 1249304 h 6858002"/>
              <a:gd name="connsiteX309" fmla="*/ 3764424 w 4556524"/>
              <a:gd name="connsiteY309" fmla="*/ 1268759 h 6858002"/>
              <a:gd name="connsiteX310" fmla="*/ 3769590 w 4556524"/>
              <a:gd name="connsiteY310" fmla="*/ 1286070 h 6858002"/>
              <a:gd name="connsiteX311" fmla="*/ 3769590 w 4556524"/>
              <a:gd name="connsiteY311" fmla="*/ 1286069 h 6858002"/>
              <a:gd name="connsiteX312" fmla="*/ 3764423 w 4556524"/>
              <a:gd name="connsiteY312" fmla="*/ 1268758 h 6858002"/>
              <a:gd name="connsiteX313" fmla="*/ 3769590 w 4556524"/>
              <a:gd name="connsiteY313" fmla="*/ 1286070 h 6858002"/>
              <a:gd name="connsiteX314" fmla="*/ 3791927 w 4556524"/>
              <a:gd name="connsiteY314" fmla="*/ 1350628 h 6858002"/>
              <a:gd name="connsiteX315" fmla="*/ 3786333 w 4556524"/>
              <a:gd name="connsiteY315" fmla="*/ 1413840 h 6858002"/>
              <a:gd name="connsiteX316" fmla="*/ 3790163 w 4556524"/>
              <a:gd name="connsiteY316" fmla="*/ 1370566 h 6858002"/>
              <a:gd name="connsiteX317" fmla="*/ 3785975 w 4556524"/>
              <a:gd name="connsiteY317" fmla="*/ 1417901 h 6858002"/>
              <a:gd name="connsiteX318" fmla="*/ 3770735 w 4556524"/>
              <a:gd name="connsiteY318" fmla="*/ 1436570 h 6858002"/>
              <a:gd name="connsiteX319" fmla="*/ 3732441 w 4556524"/>
              <a:gd name="connsiteY319" fmla="*/ 1490294 h 6858002"/>
              <a:gd name="connsiteX320" fmla="*/ 3699878 w 4556524"/>
              <a:gd name="connsiteY320" fmla="*/ 1592009 h 6858002"/>
              <a:gd name="connsiteX321" fmla="*/ 3726625 w 4556524"/>
              <a:gd name="connsiteY321" fmla="*/ 1508458 h 6858002"/>
              <a:gd name="connsiteX322" fmla="*/ 3698531 w 4556524"/>
              <a:gd name="connsiteY322" fmla="*/ 1596214 h 6858002"/>
              <a:gd name="connsiteX323" fmla="*/ 3700436 w 4556524"/>
              <a:gd name="connsiteY323" fmla="*/ 1624981 h 6858002"/>
              <a:gd name="connsiteX324" fmla="*/ 3723940 w 4556524"/>
              <a:gd name="connsiteY324" fmla="*/ 1664940 h 6858002"/>
              <a:gd name="connsiteX325" fmla="*/ 3723941 w 4556524"/>
              <a:gd name="connsiteY325" fmla="*/ 1664940 h 6858002"/>
              <a:gd name="connsiteX326" fmla="*/ 3723941 w 4556524"/>
              <a:gd name="connsiteY326" fmla="*/ 1664940 h 6858002"/>
              <a:gd name="connsiteX327" fmla="*/ 3742465 w 4556524"/>
              <a:gd name="connsiteY327" fmla="*/ 1683318 h 6858002"/>
              <a:gd name="connsiteX328" fmla="*/ 3757017 w 4556524"/>
              <a:gd name="connsiteY328" fmla="*/ 1697754 h 6858002"/>
              <a:gd name="connsiteX329" fmla="*/ 3779686 w 4556524"/>
              <a:gd name="connsiteY329" fmla="*/ 1733189 h 6858002"/>
              <a:gd name="connsiteX330" fmla="*/ 3821407 w 4556524"/>
              <a:gd name="connsiteY330" fmla="*/ 1833776 h 6858002"/>
              <a:gd name="connsiteX331" fmla="*/ 3829028 w 4556524"/>
              <a:gd name="connsiteY331" fmla="*/ 1842159 h 6858002"/>
              <a:gd name="connsiteX332" fmla="*/ 3829028 w 4556524"/>
              <a:gd name="connsiteY332" fmla="*/ 1842159 h 6858002"/>
              <a:gd name="connsiteX333" fmla="*/ 3829029 w 4556524"/>
              <a:gd name="connsiteY333" fmla="*/ 1842160 h 6858002"/>
              <a:gd name="connsiteX334" fmla="*/ 3919520 w 4556524"/>
              <a:gd name="connsiteY334" fmla="*/ 1916456 h 6858002"/>
              <a:gd name="connsiteX335" fmla="*/ 3934949 w 4556524"/>
              <a:gd name="connsiteY335" fmla="*/ 1933220 h 6858002"/>
              <a:gd name="connsiteX336" fmla="*/ 3934949 w 4556524"/>
              <a:gd name="connsiteY336" fmla="*/ 1933220 h 6858002"/>
              <a:gd name="connsiteX337" fmla="*/ 3934950 w 4556524"/>
              <a:gd name="connsiteY337" fmla="*/ 1933221 h 6858002"/>
              <a:gd name="connsiteX338" fmla="*/ 3958955 w 4556524"/>
              <a:gd name="connsiteY338" fmla="*/ 1953415 h 6858002"/>
              <a:gd name="connsiteX339" fmla="*/ 3990982 w 4556524"/>
              <a:gd name="connsiteY339" fmla="*/ 1978656 h 6858002"/>
              <a:gd name="connsiteX340" fmla="*/ 4005437 w 4556524"/>
              <a:gd name="connsiteY340" fmla="*/ 2016470 h 6858002"/>
              <a:gd name="connsiteX341" fmla="*/ 4020296 w 4556524"/>
              <a:gd name="connsiteY341" fmla="*/ 2094579 h 6858002"/>
              <a:gd name="connsiteX342" fmla="*/ 4042967 w 4556524"/>
              <a:gd name="connsiteY342" fmla="*/ 2188880 h 6858002"/>
              <a:gd name="connsiteX343" fmla="*/ 4058207 w 4556524"/>
              <a:gd name="connsiteY343" fmla="*/ 2228315 h 6858002"/>
              <a:gd name="connsiteX344" fmla="*/ 4087164 w 4556524"/>
              <a:gd name="connsiteY344" fmla="*/ 2334045 h 6858002"/>
              <a:gd name="connsiteX345" fmla="*/ 4111549 w 4556524"/>
              <a:gd name="connsiteY345" fmla="*/ 2409486 h 6858002"/>
              <a:gd name="connsiteX346" fmla="*/ 4128650 w 4556524"/>
              <a:gd name="connsiteY346" fmla="*/ 2435913 h 6858002"/>
              <a:gd name="connsiteX347" fmla="*/ 4134481 w 4556524"/>
              <a:gd name="connsiteY347" fmla="*/ 2463018 h 6858002"/>
              <a:gd name="connsiteX348" fmla="*/ 4132419 w 4556524"/>
              <a:gd name="connsiteY348" fmla="*/ 2490552 h 6858002"/>
              <a:gd name="connsiteX349" fmla="*/ 4125838 w 4556524"/>
              <a:gd name="connsiteY349" fmla="*/ 2518264 h 6858002"/>
              <a:gd name="connsiteX350" fmla="*/ 4122194 w 4556524"/>
              <a:gd name="connsiteY350" fmla="*/ 2545006 h 6858002"/>
              <a:gd name="connsiteX351" fmla="*/ 4122194 w 4556524"/>
              <a:gd name="connsiteY351" fmla="*/ 2545007 h 6858002"/>
              <a:gd name="connsiteX352" fmla="*/ 4126408 w 4556524"/>
              <a:gd name="connsiteY352" fmla="*/ 2571035 h 6858002"/>
              <a:gd name="connsiteX353" fmla="*/ 4156770 w 4556524"/>
              <a:gd name="connsiteY353" fmla="*/ 2625091 h 6858002"/>
              <a:gd name="connsiteX354" fmla="*/ 4156771 w 4556524"/>
              <a:gd name="connsiteY354" fmla="*/ 2625092 h 6858002"/>
              <a:gd name="connsiteX355" fmla="*/ 4156771 w 4556524"/>
              <a:gd name="connsiteY355" fmla="*/ 2625092 h 6858002"/>
              <a:gd name="connsiteX356" fmla="*/ 4199562 w 4556524"/>
              <a:gd name="connsiteY356" fmla="*/ 2668002 h 6858002"/>
              <a:gd name="connsiteX357" fmla="*/ 4229043 w 4556524"/>
              <a:gd name="connsiteY357" fmla="*/ 2704676 h 6858002"/>
              <a:gd name="connsiteX358" fmla="*/ 4247952 w 4556524"/>
              <a:gd name="connsiteY358" fmla="*/ 2745349 h 6858002"/>
              <a:gd name="connsiteX359" fmla="*/ 4247953 w 4556524"/>
              <a:gd name="connsiteY359" fmla="*/ 2745352 h 6858002"/>
              <a:gd name="connsiteX360" fmla="*/ 4253873 w 4556524"/>
              <a:gd name="connsiteY360" fmla="*/ 2778006 h 6858002"/>
              <a:gd name="connsiteX361" fmla="*/ 4253453 w 4556524"/>
              <a:gd name="connsiteY361" fmla="*/ 2785440 h 6858002"/>
              <a:gd name="connsiteX362" fmla="*/ 4243374 w 4556524"/>
              <a:gd name="connsiteY362" fmla="*/ 2811780 h 6858002"/>
              <a:gd name="connsiteX363" fmla="*/ 4243370 w 4556524"/>
              <a:gd name="connsiteY363" fmla="*/ 2811787 h 6858002"/>
              <a:gd name="connsiteX364" fmla="*/ 4243371 w 4556524"/>
              <a:gd name="connsiteY364" fmla="*/ 2811787 h 6858002"/>
              <a:gd name="connsiteX365" fmla="*/ 4243374 w 4556524"/>
              <a:gd name="connsiteY365" fmla="*/ 2811780 h 6858002"/>
              <a:gd name="connsiteX366" fmla="*/ 4253024 w 4556524"/>
              <a:gd name="connsiteY366" fmla="*/ 2793023 h 6858002"/>
              <a:gd name="connsiteX367" fmla="*/ 4253453 w 4556524"/>
              <a:gd name="connsiteY367" fmla="*/ 2785440 h 6858002"/>
              <a:gd name="connsiteX368" fmla="*/ 4253454 w 4556524"/>
              <a:gd name="connsiteY368" fmla="*/ 2785440 h 6858002"/>
              <a:gd name="connsiteX369" fmla="*/ 4253025 w 4556524"/>
              <a:gd name="connsiteY369" fmla="*/ 2793024 h 6858002"/>
              <a:gd name="connsiteX370" fmla="*/ 4224520 w 4556524"/>
              <a:gd name="connsiteY370" fmla="*/ 2826696 h 6858002"/>
              <a:gd name="connsiteX371" fmla="*/ 4202421 w 4556524"/>
              <a:gd name="connsiteY371" fmla="*/ 2848795 h 6858002"/>
              <a:gd name="connsiteX372" fmla="*/ 4185787 w 4556524"/>
              <a:gd name="connsiteY372" fmla="*/ 2903553 h 6858002"/>
              <a:gd name="connsiteX373" fmla="*/ 4185787 w 4556524"/>
              <a:gd name="connsiteY373" fmla="*/ 2903550 h 6858002"/>
              <a:gd name="connsiteX374" fmla="*/ 4202420 w 4556524"/>
              <a:gd name="connsiteY374" fmla="*/ 2848794 h 6858002"/>
              <a:gd name="connsiteX375" fmla="*/ 4211111 w 4556524"/>
              <a:gd name="connsiteY375" fmla="*/ 2836173 h 6858002"/>
              <a:gd name="connsiteX376" fmla="*/ 4211111 w 4556524"/>
              <a:gd name="connsiteY376" fmla="*/ 2836172 h 6858002"/>
              <a:gd name="connsiteX377" fmla="*/ 4202420 w 4556524"/>
              <a:gd name="connsiteY377" fmla="*/ 2848793 h 6858002"/>
              <a:gd name="connsiteX378" fmla="*/ 4186816 w 4556524"/>
              <a:gd name="connsiteY378" fmla="*/ 2897785 h 6858002"/>
              <a:gd name="connsiteX379" fmla="*/ 4185787 w 4556524"/>
              <a:gd name="connsiteY379" fmla="*/ 2903550 h 6858002"/>
              <a:gd name="connsiteX380" fmla="*/ 4182513 w 4556524"/>
              <a:gd name="connsiteY380" fmla="*/ 2914328 h 6858002"/>
              <a:gd name="connsiteX381" fmla="*/ 4177882 w 4556524"/>
              <a:gd name="connsiteY381" fmla="*/ 2947859 h 6858002"/>
              <a:gd name="connsiteX382" fmla="*/ 4177881 w 4556524"/>
              <a:gd name="connsiteY382" fmla="*/ 2947862 h 6858002"/>
              <a:gd name="connsiteX383" fmla="*/ 4177881 w 4556524"/>
              <a:gd name="connsiteY383" fmla="*/ 2947863 h 6858002"/>
              <a:gd name="connsiteX384" fmla="*/ 4181465 w 4556524"/>
              <a:gd name="connsiteY384" fmla="*/ 2982149 h 6858002"/>
              <a:gd name="connsiteX385" fmla="*/ 4191620 w 4556524"/>
              <a:gd name="connsiteY385" fmla="*/ 3064875 h 6858002"/>
              <a:gd name="connsiteX386" fmla="*/ 4193158 w 4556524"/>
              <a:gd name="connsiteY386" fmla="*/ 3077402 h 6858002"/>
              <a:gd name="connsiteX387" fmla="*/ 4180703 w 4556524"/>
              <a:gd name="connsiteY387" fmla="*/ 3172654 h 6858002"/>
              <a:gd name="connsiteX388" fmla="*/ 4133076 w 4556524"/>
              <a:gd name="connsiteY388" fmla="*/ 3489467 h 6858002"/>
              <a:gd name="connsiteX389" fmla="*/ 4110977 w 4556524"/>
              <a:gd name="connsiteY389" fmla="*/ 3544713 h 6858002"/>
              <a:gd name="connsiteX390" fmla="*/ 4093355 w 4556524"/>
              <a:gd name="connsiteY390" fmla="*/ 3574408 h 6858002"/>
              <a:gd name="connsiteX391" fmla="*/ 4093355 w 4556524"/>
              <a:gd name="connsiteY391" fmla="*/ 3574409 h 6858002"/>
              <a:gd name="connsiteX392" fmla="*/ 4105453 w 4556524"/>
              <a:gd name="connsiteY392" fmla="*/ 3606818 h 6858002"/>
              <a:gd name="connsiteX393" fmla="*/ 4118979 w 4556524"/>
              <a:gd name="connsiteY393" fmla="*/ 3630633 h 6858002"/>
              <a:gd name="connsiteX394" fmla="*/ 4122548 w 4556524"/>
              <a:gd name="connsiteY394" fmla="*/ 3635421 h 6858002"/>
              <a:gd name="connsiteX395" fmla="*/ 4136708 w 4556524"/>
              <a:gd name="connsiteY395" fmla="*/ 3654417 h 6858002"/>
              <a:gd name="connsiteX396" fmla="*/ 4139014 w 4556524"/>
              <a:gd name="connsiteY396" fmla="*/ 3663533 h 6858002"/>
              <a:gd name="connsiteX397" fmla="*/ 4143221 w 4556524"/>
              <a:gd name="connsiteY397" fmla="*/ 3680164 h 6858002"/>
              <a:gd name="connsiteX398" fmla="*/ 4139173 w 4556524"/>
              <a:gd name="connsiteY398" fmla="*/ 3734839 h 6858002"/>
              <a:gd name="connsiteX399" fmla="*/ 4139555 w 4556524"/>
              <a:gd name="connsiteY399" fmla="*/ 3754654 h 6858002"/>
              <a:gd name="connsiteX400" fmla="*/ 4130981 w 4556524"/>
              <a:gd name="connsiteY400" fmla="*/ 3822474 h 6858002"/>
              <a:gd name="connsiteX401" fmla="*/ 4116646 w 4556524"/>
              <a:gd name="connsiteY401" fmla="*/ 3852620 h 6858002"/>
              <a:gd name="connsiteX402" fmla="*/ 4117426 w 4556524"/>
              <a:gd name="connsiteY402" fmla="*/ 3868765 h 6858002"/>
              <a:gd name="connsiteX403" fmla="*/ 4117425 w 4556524"/>
              <a:gd name="connsiteY403" fmla="*/ 3868764 h 6858002"/>
              <a:gd name="connsiteX404" fmla="*/ 4117425 w 4556524"/>
              <a:gd name="connsiteY404" fmla="*/ 3868765 h 6858002"/>
              <a:gd name="connsiteX405" fmla="*/ 4126028 w 4556524"/>
              <a:gd name="connsiteY405" fmla="*/ 3885339 h 6858002"/>
              <a:gd name="connsiteX406" fmla="*/ 4148409 w 4556524"/>
              <a:gd name="connsiteY406" fmla="*/ 3923125 h 6858002"/>
              <a:gd name="connsiteX407" fmla="*/ 4157913 w 4556524"/>
              <a:gd name="connsiteY407" fmla="*/ 3962160 h 6858002"/>
              <a:gd name="connsiteX408" fmla="*/ 4155523 w 4556524"/>
              <a:gd name="connsiteY408" fmla="*/ 4002410 h 6858002"/>
              <a:gd name="connsiteX409" fmla="*/ 4151791 w 4556524"/>
              <a:gd name="connsiteY409" fmla="*/ 4014033 h 6858002"/>
              <a:gd name="connsiteX410" fmla="*/ 4142220 w 4556524"/>
              <a:gd name="connsiteY410" fmla="*/ 4043839 h 6858002"/>
              <a:gd name="connsiteX411" fmla="*/ 4127099 w 4556524"/>
              <a:gd name="connsiteY411" fmla="*/ 4103825 h 6858002"/>
              <a:gd name="connsiteX412" fmla="*/ 4127099 w 4556524"/>
              <a:gd name="connsiteY412" fmla="*/ 4103826 h 6858002"/>
              <a:gd name="connsiteX413" fmla="*/ 4127099 w 4556524"/>
              <a:gd name="connsiteY413" fmla="*/ 4103826 h 6858002"/>
              <a:gd name="connsiteX414" fmla="*/ 4127327 w 4556524"/>
              <a:gd name="connsiteY414" fmla="*/ 4107346 h 6858002"/>
              <a:gd name="connsiteX415" fmla="*/ 4129066 w 4556524"/>
              <a:gd name="connsiteY415" fmla="*/ 4134256 h 6858002"/>
              <a:gd name="connsiteX416" fmla="*/ 4132561 w 4556524"/>
              <a:gd name="connsiteY416" fmla="*/ 4145899 h 6858002"/>
              <a:gd name="connsiteX417" fmla="*/ 4138410 w 4556524"/>
              <a:gd name="connsiteY417" fmla="*/ 4165384 h 6858002"/>
              <a:gd name="connsiteX418" fmla="*/ 4142315 w 4556524"/>
              <a:gd name="connsiteY418" fmla="*/ 4192388 h 6858002"/>
              <a:gd name="connsiteX419" fmla="*/ 4142315 w 4556524"/>
              <a:gd name="connsiteY419" fmla="*/ 4192387 h 6858002"/>
              <a:gd name="connsiteX420" fmla="*/ 4138410 w 4556524"/>
              <a:gd name="connsiteY420" fmla="*/ 4165383 h 6858002"/>
              <a:gd name="connsiteX421" fmla="*/ 4132561 w 4556524"/>
              <a:gd name="connsiteY421" fmla="*/ 4145899 h 6858002"/>
              <a:gd name="connsiteX422" fmla="*/ 4130381 w 4556524"/>
              <a:gd name="connsiteY422" fmla="*/ 4138635 h 6858002"/>
              <a:gd name="connsiteX423" fmla="*/ 4138411 w 4556524"/>
              <a:gd name="connsiteY423" fmla="*/ 4165385 h 6858002"/>
              <a:gd name="connsiteX424" fmla="*/ 4142221 w 4556524"/>
              <a:gd name="connsiteY424" fmla="*/ 4221393 h 6858002"/>
              <a:gd name="connsiteX425" fmla="*/ 4147936 w 4556524"/>
              <a:gd name="connsiteY425" fmla="*/ 4253015 h 6858002"/>
              <a:gd name="connsiteX426" fmla="*/ 4147936 w 4556524"/>
              <a:gd name="connsiteY426" fmla="*/ 4253014 h 6858002"/>
              <a:gd name="connsiteX427" fmla="*/ 4142220 w 4556524"/>
              <a:gd name="connsiteY427" fmla="*/ 4221391 h 6858002"/>
              <a:gd name="connsiteX428" fmla="*/ 4142220 w 4556524"/>
              <a:gd name="connsiteY428" fmla="*/ 4221392 h 6858002"/>
              <a:gd name="connsiteX429" fmla="*/ 4147936 w 4556524"/>
              <a:gd name="connsiteY429" fmla="*/ 4253015 h 6858002"/>
              <a:gd name="connsiteX430" fmla="*/ 4187752 w 4556524"/>
              <a:gd name="connsiteY430" fmla="*/ 4324646 h 6858002"/>
              <a:gd name="connsiteX431" fmla="*/ 4196706 w 4556524"/>
              <a:gd name="connsiteY431" fmla="*/ 4363891 h 6858002"/>
              <a:gd name="connsiteX432" fmla="*/ 4195944 w 4556524"/>
              <a:gd name="connsiteY432" fmla="*/ 4482004 h 6858002"/>
              <a:gd name="connsiteX433" fmla="*/ 4135934 w 4556524"/>
              <a:gd name="connsiteY433" fmla="*/ 4659174 h 6858002"/>
              <a:gd name="connsiteX434" fmla="*/ 4127932 w 4556524"/>
              <a:gd name="connsiteY434" fmla="*/ 4677655 h 6858002"/>
              <a:gd name="connsiteX435" fmla="*/ 4118025 w 4556524"/>
              <a:gd name="connsiteY435" fmla="*/ 4767764 h 6858002"/>
              <a:gd name="connsiteX436" fmla="*/ 4116716 w 4556524"/>
              <a:gd name="connsiteY436" fmla="*/ 4800483 h 6858002"/>
              <a:gd name="connsiteX437" fmla="*/ 4116716 w 4556524"/>
              <a:gd name="connsiteY437" fmla="*/ 4800484 h 6858002"/>
              <a:gd name="connsiteX438" fmla="*/ 4131552 w 4556524"/>
              <a:gd name="connsiteY438" fmla="*/ 4828917 h 6858002"/>
              <a:gd name="connsiteX439" fmla="*/ 4153732 w 4556524"/>
              <a:gd name="connsiteY439" fmla="*/ 4863343 h 6858002"/>
              <a:gd name="connsiteX440" fmla="*/ 4161262 w 4556524"/>
              <a:gd name="connsiteY440" fmla="*/ 4889275 h 6858002"/>
              <a:gd name="connsiteX441" fmla="*/ 4159557 w 4556524"/>
              <a:gd name="connsiteY441" fmla="*/ 4912168 h 6858002"/>
              <a:gd name="connsiteX442" fmla="*/ 4158155 w 4556524"/>
              <a:gd name="connsiteY442" fmla="*/ 4933804 h 6858002"/>
              <a:gd name="connsiteX443" fmla="*/ 4158155 w 4556524"/>
              <a:gd name="connsiteY443" fmla="*/ 4933805 h 6858002"/>
              <a:gd name="connsiteX444" fmla="*/ 4158155 w 4556524"/>
              <a:gd name="connsiteY444" fmla="*/ 4933805 h 6858002"/>
              <a:gd name="connsiteX445" fmla="*/ 4158155 w 4556524"/>
              <a:gd name="connsiteY445" fmla="*/ 4933806 h 6858002"/>
              <a:gd name="connsiteX446" fmla="*/ 4162017 w 4556524"/>
              <a:gd name="connsiteY446" fmla="*/ 4949117 h 6858002"/>
              <a:gd name="connsiteX447" fmla="*/ 4162914 w 4556524"/>
              <a:gd name="connsiteY447" fmla="*/ 4952673 h 6858002"/>
              <a:gd name="connsiteX448" fmla="*/ 4162914 w 4556524"/>
              <a:gd name="connsiteY448" fmla="*/ 4952673 h 6858002"/>
              <a:gd name="connsiteX449" fmla="*/ 4162915 w 4556524"/>
              <a:gd name="connsiteY449" fmla="*/ 4952675 h 6858002"/>
              <a:gd name="connsiteX450" fmla="*/ 4165708 w 4556524"/>
              <a:gd name="connsiteY450" fmla="*/ 4957457 h 6858002"/>
              <a:gd name="connsiteX451" fmla="*/ 4166985 w 4556524"/>
              <a:gd name="connsiteY451" fmla="*/ 4961456 h 6858002"/>
              <a:gd name="connsiteX452" fmla="*/ 4182989 w 4556524"/>
              <a:gd name="connsiteY452" fmla="*/ 4987038 h 6858002"/>
              <a:gd name="connsiteX453" fmla="*/ 4209468 w 4556524"/>
              <a:gd name="connsiteY453" fmla="*/ 5041522 h 6858002"/>
              <a:gd name="connsiteX454" fmla="*/ 4209469 w 4556524"/>
              <a:gd name="connsiteY454" fmla="*/ 5041526 h 6858002"/>
              <a:gd name="connsiteX455" fmla="*/ 4209471 w 4556524"/>
              <a:gd name="connsiteY455" fmla="*/ 5041534 h 6858002"/>
              <a:gd name="connsiteX456" fmla="*/ 4214091 w 4556524"/>
              <a:gd name="connsiteY456" fmla="*/ 5064790 h 6858002"/>
              <a:gd name="connsiteX457" fmla="*/ 4216265 w 4556524"/>
              <a:gd name="connsiteY457" fmla="*/ 5070583 h 6858002"/>
              <a:gd name="connsiteX458" fmla="*/ 4216684 w 4556524"/>
              <a:gd name="connsiteY458" fmla="*/ 5072376 h 6858002"/>
              <a:gd name="connsiteX459" fmla="*/ 4219221 w 4556524"/>
              <a:gd name="connsiteY459" fmla="*/ 5078851 h 6858002"/>
              <a:gd name="connsiteX460" fmla="*/ 4222628 w 4556524"/>
              <a:gd name="connsiteY460" fmla="*/ 5087547 h 6858002"/>
              <a:gd name="connsiteX461" fmla="*/ 4228888 w 4556524"/>
              <a:gd name="connsiteY461" fmla="*/ 5104254 h 6858002"/>
              <a:gd name="connsiteX462" fmla="*/ 4232217 w 4556524"/>
              <a:gd name="connsiteY462" fmla="*/ 5118585 h 6858002"/>
              <a:gd name="connsiteX463" fmla="*/ 4235616 w 4556524"/>
              <a:gd name="connsiteY463" fmla="*/ 5133225 h 6858002"/>
              <a:gd name="connsiteX464" fmla="*/ 4228901 w 4556524"/>
              <a:gd name="connsiteY464" fmla="*/ 5166113 h 6858002"/>
              <a:gd name="connsiteX465" fmla="*/ 4228901 w 4556524"/>
              <a:gd name="connsiteY465" fmla="*/ 5166114 h 6858002"/>
              <a:gd name="connsiteX466" fmla="*/ 4229555 w 4556524"/>
              <a:gd name="connsiteY466" fmla="*/ 5171772 h 6858002"/>
              <a:gd name="connsiteX467" fmla="*/ 4229592 w 4556524"/>
              <a:gd name="connsiteY467" fmla="*/ 5172091 h 6858002"/>
              <a:gd name="connsiteX468" fmla="*/ 4230113 w 4556524"/>
              <a:gd name="connsiteY468" fmla="*/ 5173518 h 6858002"/>
              <a:gd name="connsiteX469" fmla="*/ 4232139 w 4556524"/>
              <a:gd name="connsiteY469" fmla="*/ 5179068 h 6858002"/>
              <a:gd name="connsiteX470" fmla="*/ 4231993 w 4556524"/>
              <a:gd name="connsiteY470" fmla="*/ 5223404 h 6858002"/>
              <a:gd name="connsiteX471" fmla="*/ 4231973 w 4556524"/>
              <a:gd name="connsiteY471" fmla="*/ 5229433 h 6858002"/>
              <a:gd name="connsiteX472" fmla="*/ 4224048 w 4556524"/>
              <a:gd name="connsiteY472" fmla="*/ 5244084 h 6858002"/>
              <a:gd name="connsiteX473" fmla="*/ 4208516 w 4556524"/>
              <a:gd name="connsiteY473" fmla="*/ 5272796 h 6858002"/>
              <a:gd name="connsiteX474" fmla="*/ 4208513 w 4556524"/>
              <a:gd name="connsiteY474" fmla="*/ 5272804 h 6858002"/>
              <a:gd name="connsiteX475" fmla="*/ 4204791 w 4556524"/>
              <a:gd name="connsiteY475" fmla="*/ 5278094 h 6858002"/>
              <a:gd name="connsiteX476" fmla="*/ 4190245 w 4556524"/>
              <a:gd name="connsiteY476" fmla="*/ 5298775 h 6858002"/>
              <a:gd name="connsiteX477" fmla="*/ 4187099 w 4556524"/>
              <a:gd name="connsiteY477" fmla="*/ 5308180 h 6858002"/>
              <a:gd name="connsiteX478" fmla="*/ 4184612 w 4556524"/>
              <a:gd name="connsiteY478" fmla="*/ 5312288 h 6858002"/>
              <a:gd name="connsiteX479" fmla="*/ 4184018 w 4556524"/>
              <a:gd name="connsiteY479" fmla="*/ 5317389 h 6858002"/>
              <a:gd name="connsiteX480" fmla="*/ 4181083 w 4556524"/>
              <a:gd name="connsiteY480" fmla="*/ 5326163 h 6858002"/>
              <a:gd name="connsiteX481" fmla="*/ 4179637 w 4556524"/>
              <a:gd name="connsiteY481" fmla="*/ 5355014 h 6858002"/>
              <a:gd name="connsiteX482" fmla="*/ 4179637 w 4556524"/>
              <a:gd name="connsiteY482" fmla="*/ 5355015 h 6858002"/>
              <a:gd name="connsiteX483" fmla="*/ 4179637 w 4556524"/>
              <a:gd name="connsiteY483" fmla="*/ 5355016 h 6858002"/>
              <a:gd name="connsiteX484" fmla="*/ 4179637 w 4556524"/>
              <a:gd name="connsiteY484" fmla="*/ 5355016 h 6858002"/>
              <a:gd name="connsiteX485" fmla="*/ 4179803 w 4556524"/>
              <a:gd name="connsiteY485" fmla="*/ 5356049 h 6858002"/>
              <a:gd name="connsiteX486" fmla="*/ 4184513 w 4556524"/>
              <a:gd name="connsiteY486" fmla="*/ 5385385 h 6858002"/>
              <a:gd name="connsiteX487" fmla="*/ 4192704 w 4556524"/>
              <a:gd name="connsiteY487" fmla="*/ 5425583 h 6858002"/>
              <a:gd name="connsiteX488" fmla="*/ 4204326 w 4556524"/>
              <a:gd name="connsiteY488" fmla="*/ 5480638 h 6858002"/>
              <a:gd name="connsiteX489" fmla="*/ 4208850 w 4556524"/>
              <a:gd name="connsiteY489" fmla="*/ 5507668 h 6858002"/>
              <a:gd name="connsiteX490" fmla="*/ 4206630 w 4556524"/>
              <a:gd name="connsiteY490" fmla="*/ 5520422 h 6858002"/>
              <a:gd name="connsiteX491" fmla="*/ 4206630 w 4556524"/>
              <a:gd name="connsiteY491" fmla="*/ 5520423 h 6858002"/>
              <a:gd name="connsiteX492" fmla="*/ 4206630 w 4556524"/>
              <a:gd name="connsiteY492" fmla="*/ 5520423 h 6858002"/>
              <a:gd name="connsiteX493" fmla="*/ 4198230 w 4556524"/>
              <a:gd name="connsiteY493" fmla="*/ 5531693 h 6858002"/>
              <a:gd name="connsiteX494" fmla="*/ 4188085 w 4556524"/>
              <a:gd name="connsiteY494" fmla="*/ 5547578 h 6858002"/>
              <a:gd name="connsiteX495" fmla="*/ 4188085 w 4556524"/>
              <a:gd name="connsiteY495" fmla="*/ 5547579 h 6858002"/>
              <a:gd name="connsiteX496" fmla="*/ 4188085 w 4556524"/>
              <a:gd name="connsiteY496" fmla="*/ 5547579 h 6858002"/>
              <a:gd name="connsiteX497" fmla="*/ 4188085 w 4556524"/>
              <a:gd name="connsiteY497" fmla="*/ 5547579 h 6858002"/>
              <a:gd name="connsiteX498" fmla="*/ 4190236 w 4556524"/>
              <a:gd name="connsiteY498" fmla="*/ 5550988 h 6858002"/>
              <a:gd name="connsiteX499" fmla="*/ 4197658 w 4556524"/>
              <a:gd name="connsiteY499" fmla="*/ 5562747 h 6858002"/>
              <a:gd name="connsiteX500" fmla="*/ 4219306 w 4556524"/>
              <a:gd name="connsiteY500" fmla="*/ 5585141 h 6858002"/>
              <a:gd name="connsiteX501" fmla="*/ 4226526 w 4556524"/>
              <a:gd name="connsiteY501" fmla="*/ 5592610 h 6858002"/>
              <a:gd name="connsiteX502" fmla="*/ 4248571 w 4556524"/>
              <a:gd name="connsiteY502" fmla="*/ 5625901 h 6858002"/>
              <a:gd name="connsiteX503" fmla="*/ 4268906 w 4556524"/>
              <a:gd name="connsiteY503" fmla="*/ 5704484 h 6858002"/>
              <a:gd name="connsiteX504" fmla="*/ 4274812 w 4556524"/>
              <a:gd name="connsiteY504" fmla="*/ 5740489 h 6858002"/>
              <a:gd name="connsiteX505" fmla="*/ 4283577 w 4556524"/>
              <a:gd name="connsiteY505" fmla="*/ 5760874 h 6858002"/>
              <a:gd name="connsiteX506" fmla="*/ 4371972 w 4556524"/>
              <a:gd name="connsiteY506" fmla="*/ 5883752 h 6858002"/>
              <a:gd name="connsiteX507" fmla="*/ 4382997 w 4556524"/>
              <a:gd name="connsiteY507" fmla="*/ 5909351 h 6858002"/>
              <a:gd name="connsiteX508" fmla="*/ 4382997 w 4556524"/>
              <a:gd name="connsiteY508" fmla="*/ 5909351 h 6858002"/>
              <a:gd name="connsiteX509" fmla="*/ 4383111 w 4556524"/>
              <a:gd name="connsiteY509" fmla="*/ 5909792 h 6858002"/>
              <a:gd name="connsiteX510" fmla="*/ 4387375 w 4556524"/>
              <a:gd name="connsiteY510" fmla="*/ 5926272 h 6858002"/>
              <a:gd name="connsiteX511" fmla="*/ 4389878 w 4556524"/>
              <a:gd name="connsiteY511" fmla="*/ 5935950 h 6858002"/>
              <a:gd name="connsiteX512" fmla="*/ 4389711 w 4556524"/>
              <a:gd name="connsiteY512" fmla="*/ 5964478 h 6858002"/>
              <a:gd name="connsiteX513" fmla="*/ 4386711 w 4556524"/>
              <a:gd name="connsiteY513" fmla="*/ 5989516 h 6858002"/>
              <a:gd name="connsiteX514" fmla="*/ 4386258 w 4556524"/>
              <a:gd name="connsiteY514" fmla="*/ 5993291 h 6858002"/>
              <a:gd name="connsiteX515" fmla="*/ 4379782 w 4556524"/>
              <a:gd name="connsiteY515" fmla="*/ 6026440 h 6858002"/>
              <a:gd name="connsiteX516" fmla="*/ 4323582 w 4556524"/>
              <a:gd name="connsiteY516" fmla="*/ 6108738 h 6858002"/>
              <a:gd name="connsiteX517" fmla="*/ 4309890 w 4556524"/>
              <a:gd name="connsiteY517" fmla="*/ 6133314 h 6858002"/>
              <a:gd name="connsiteX518" fmla="*/ 4309890 w 4556524"/>
              <a:gd name="connsiteY518" fmla="*/ 6133315 h 6858002"/>
              <a:gd name="connsiteX519" fmla="*/ 4309890 w 4556524"/>
              <a:gd name="connsiteY519" fmla="*/ 6133315 h 6858002"/>
              <a:gd name="connsiteX520" fmla="*/ 4309890 w 4556524"/>
              <a:gd name="connsiteY520" fmla="*/ 6133316 h 6858002"/>
              <a:gd name="connsiteX521" fmla="*/ 4311930 w 4556524"/>
              <a:gd name="connsiteY521" fmla="*/ 6138760 h 6858002"/>
              <a:gd name="connsiteX522" fmla="*/ 4313590 w 4556524"/>
              <a:gd name="connsiteY522" fmla="*/ 6143192 h 6858002"/>
              <a:gd name="connsiteX523" fmla="*/ 4325488 w 4556524"/>
              <a:gd name="connsiteY523" fmla="*/ 6155603 h 6858002"/>
              <a:gd name="connsiteX524" fmla="*/ 4364159 w 4556524"/>
              <a:gd name="connsiteY524" fmla="*/ 6228757 h 6858002"/>
              <a:gd name="connsiteX525" fmla="*/ 4381496 w 4556524"/>
              <a:gd name="connsiteY525" fmla="*/ 6361540 h 6858002"/>
              <a:gd name="connsiteX526" fmla="*/ 4381496 w 4556524"/>
              <a:gd name="connsiteY526" fmla="*/ 6361539 h 6858002"/>
              <a:gd name="connsiteX527" fmla="*/ 4364159 w 4556524"/>
              <a:gd name="connsiteY527" fmla="*/ 6228756 h 6858002"/>
              <a:gd name="connsiteX528" fmla="*/ 4351397 w 4556524"/>
              <a:gd name="connsiteY528" fmla="*/ 6189324 h 6858002"/>
              <a:gd name="connsiteX529" fmla="*/ 4351397 w 4556524"/>
              <a:gd name="connsiteY529" fmla="*/ 6189324 h 6858002"/>
              <a:gd name="connsiteX530" fmla="*/ 4364160 w 4556524"/>
              <a:gd name="connsiteY530" fmla="*/ 6228758 h 6858002"/>
              <a:gd name="connsiteX531" fmla="*/ 4381497 w 4556524"/>
              <a:gd name="connsiteY531" fmla="*/ 6361541 h 6858002"/>
              <a:gd name="connsiteX532" fmla="*/ 4380050 w 4556524"/>
              <a:gd name="connsiteY532" fmla="*/ 6387174 h 6858002"/>
              <a:gd name="connsiteX533" fmla="*/ 4381289 w 4556524"/>
              <a:gd name="connsiteY533" fmla="*/ 6365204 h 6858002"/>
              <a:gd name="connsiteX534" fmla="*/ 4380007 w 4556524"/>
              <a:gd name="connsiteY534" fmla="*/ 6387910 h 6858002"/>
              <a:gd name="connsiteX535" fmla="*/ 4378243 w 4556524"/>
              <a:gd name="connsiteY535" fmla="*/ 6391549 h 6858002"/>
              <a:gd name="connsiteX536" fmla="*/ 4370589 w 4556524"/>
              <a:gd name="connsiteY536" fmla="*/ 6407332 h 6858002"/>
              <a:gd name="connsiteX537" fmla="*/ 4370589 w 4556524"/>
              <a:gd name="connsiteY537" fmla="*/ 6407333 h 6858002"/>
              <a:gd name="connsiteX538" fmla="*/ 4378243 w 4556524"/>
              <a:gd name="connsiteY538" fmla="*/ 6391549 h 6858002"/>
              <a:gd name="connsiteX539" fmla="*/ 4380008 w 4556524"/>
              <a:gd name="connsiteY539" fmla="*/ 6387910 h 6858002"/>
              <a:gd name="connsiteX540" fmla="*/ 4380008 w 4556524"/>
              <a:gd name="connsiteY540" fmla="*/ 6387911 h 6858002"/>
              <a:gd name="connsiteX541" fmla="*/ 4327393 w 4556524"/>
              <a:gd name="connsiteY541" fmla="*/ 6428981 h 6858002"/>
              <a:gd name="connsiteX542" fmla="*/ 4275385 w 4556524"/>
              <a:gd name="connsiteY542" fmla="*/ 6463842 h 6858002"/>
              <a:gd name="connsiteX543" fmla="*/ 4275379 w 4556524"/>
              <a:gd name="connsiteY543" fmla="*/ 6463863 h 6858002"/>
              <a:gd name="connsiteX544" fmla="*/ 4275382 w 4556524"/>
              <a:gd name="connsiteY544" fmla="*/ 6463849 h 6858002"/>
              <a:gd name="connsiteX545" fmla="*/ 4275384 w 4556524"/>
              <a:gd name="connsiteY545" fmla="*/ 6463841 h 6858002"/>
              <a:gd name="connsiteX546" fmla="*/ 4295315 w 4556524"/>
              <a:gd name="connsiteY546" fmla="*/ 6438981 h 6858002"/>
              <a:gd name="connsiteX547" fmla="*/ 4275384 w 4556524"/>
              <a:gd name="connsiteY547" fmla="*/ 6463840 h 6858002"/>
              <a:gd name="connsiteX548" fmla="*/ 4275382 w 4556524"/>
              <a:gd name="connsiteY548" fmla="*/ 6463849 h 6858002"/>
              <a:gd name="connsiteX549" fmla="*/ 4261586 w 4556524"/>
              <a:gd name="connsiteY549" fmla="*/ 6513012 h 6858002"/>
              <a:gd name="connsiteX550" fmla="*/ 4242781 w 4556524"/>
              <a:gd name="connsiteY550" fmla="*/ 6546194 h 6858002"/>
              <a:gd name="connsiteX551" fmla="*/ 4242781 w 4556524"/>
              <a:gd name="connsiteY551" fmla="*/ 6546195 h 6858002"/>
              <a:gd name="connsiteX552" fmla="*/ 4259119 w 4556524"/>
              <a:gd name="connsiteY552" fmla="*/ 6521804 h 6858002"/>
              <a:gd name="connsiteX553" fmla="*/ 4261586 w 4556524"/>
              <a:gd name="connsiteY553" fmla="*/ 6513012 h 6858002"/>
              <a:gd name="connsiteX554" fmla="*/ 4261589 w 4556524"/>
              <a:gd name="connsiteY554" fmla="*/ 6513008 h 6858002"/>
              <a:gd name="connsiteX555" fmla="*/ 4259120 w 4556524"/>
              <a:gd name="connsiteY555" fmla="*/ 6521805 h 6858002"/>
              <a:gd name="connsiteX556" fmla="*/ 4242782 w 4556524"/>
              <a:gd name="connsiteY556" fmla="*/ 6546196 h 6858002"/>
              <a:gd name="connsiteX557" fmla="*/ 4214995 w 4556524"/>
              <a:gd name="connsiteY557" fmla="*/ 6564621 h 6858002"/>
              <a:gd name="connsiteX558" fmla="*/ 4214994 w 4556524"/>
              <a:gd name="connsiteY558" fmla="*/ 6564620 h 6858002"/>
              <a:gd name="connsiteX559" fmla="*/ 4214994 w 4556524"/>
              <a:gd name="connsiteY559" fmla="*/ 6564621 h 6858002"/>
              <a:gd name="connsiteX560" fmla="*/ 4214995 w 4556524"/>
              <a:gd name="connsiteY560" fmla="*/ 6564622 h 6858002"/>
              <a:gd name="connsiteX561" fmla="*/ 4214995 w 4556524"/>
              <a:gd name="connsiteY561" fmla="*/ 6564622 h 6858002"/>
              <a:gd name="connsiteX562" fmla="*/ 4237473 w 4556524"/>
              <a:gd name="connsiteY562" fmla="*/ 6588626 h 6858002"/>
              <a:gd name="connsiteX563" fmla="*/ 4254095 w 4556524"/>
              <a:gd name="connsiteY563" fmla="*/ 6625225 h 6858002"/>
              <a:gd name="connsiteX564" fmla="*/ 4254084 w 4556524"/>
              <a:gd name="connsiteY564" fmla="*/ 6645552 h 6858002"/>
              <a:gd name="connsiteX565" fmla="*/ 4254084 w 4556524"/>
              <a:gd name="connsiteY565" fmla="*/ 6645553 h 6858002"/>
              <a:gd name="connsiteX566" fmla="*/ 4247000 w 4556524"/>
              <a:gd name="connsiteY566" fmla="*/ 6662541 h 6858002"/>
              <a:gd name="connsiteX567" fmla="*/ 4232402 w 4556524"/>
              <a:gd name="connsiteY567" fmla="*/ 6702976 h 6858002"/>
              <a:gd name="connsiteX568" fmla="*/ 4232402 w 4556524"/>
              <a:gd name="connsiteY568" fmla="*/ 6702977 h 6858002"/>
              <a:gd name="connsiteX569" fmla="*/ 4246238 w 4556524"/>
              <a:gd name="connsiteY569" fmla="*/ 6742553 h 6858002"/>
              <a:gd name="connsiteX570" fmla="*/ 4260942 w 4556524"/>
              <a:gd name="connsiteY570" fmla="*/ 6776800 h 6858002"/>
              <a:gd name="connsiteX571" fmla="*/ 4265716 w 4556524"/>
              <a:gd name="connsiteY571" fmla="*/ 6812064 h 6858002"/>
              <a:gd name="connsiteX572" fmla="*/ 4265716 w 4556524"/>
              <a:gd name="connsiteY572" fmla="*/ 6812063 h 6858002"/>
              <a:gd name="connsiteX573" fmla="*/ 4260942 w 4556524"/>
              <a:gd name="connsiteY573" fmla="*/ 6776799 h 6858002"/>
              <a:gd name="connsiteX574" fmla="*/ 4260943 w 4556524"/>
              <a:gd name="connsiteY574" fmla="*/ 6776800 h 6858002"/>
              <a:gd name="connsiteX575" fmla="*/ 4265717 w 4556524"/>
              <a:gd name="connsiteY575" fmla="*/ 6812065 h 6858002"/>
              <a:gd name="connsiteX576" fmla="*/ 4259554 w 4556524"/>
              <a:gd name="connsiteY576" fmla="*/ 6858001 h 6858002"/>
              <a:gd name="connsiteX577" fmla="*/ 4259553 w 4556524"/>
              <a:gd name="connsiteY577" fmla="*/ 6858001 h 6858002"/>
              <a:gd name="connsiteX578" fmla="*/ 4259553 w 4556524"/>
              <a:gd name="connsiteY578" fmla="*/ 6858002 h 6858002"/>
              <a:gd name="connsiteX579" fmla="*/ 0 w 4556524"/>
              <a:gd name="connsiteY579" fmla="*/ 6858002 h 6858002"/>
              <a:gd name="connsiteX580" fmla="*/ 0 w 4556524"/>
              <a:gd name="connsiteY580" fmla="*/ 2 h 6858002"/>
              <a:gd name="connsiteX581" fmla="*/ 3766492 w 4556524"/>
              <a:gd name="connsiteY581" fmla="*/ 1 h 6858002"/>
              <a:gd name="connsiteX582" fmla="*/ 3769210 w 4556524"/>
              <a:gd name="connsiteY582"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Lst>
            <a:rect l="l" t="t" r="r" b="b"/>
            <a:pathLst>
              <a:path w="4556524" h="6858002">
                <a:moveTo>
                  <a:pt x="4254095" y="6625225"/>
                </a:moveTo>
                <a:lnTo>
                  <a:pt x="4254096" y="6625226"/>
                </a:lnTo>
                <a:cubicBezTo>
                  <a:pt x="4256192" y="6639109"/>
                  <a:pt x="4254335" y="6653111"/>
                  <a:pt x="4247001" y="6662543"/>
                </a:cubicBezTo>
                <a:cubicBezTo>
                  <a:pt x="4236332" y="6676449"/>
                  <a:pt x="4231998" y="6689785"/>
                  <a:pt x="4232403" y="6702977"/>
                </a:cubicBezTo>
                <a:lnTo>
                  <a:pt x="4246238" y="6742552"/>
                </a:lnTo>
                <a:lnTo>
                  <a:pt x="4246238" y="6742552"/>
                </a:lnTo>
                <a:lnTo>
                  <a:pt x="4232402" y="6702976"/>
                </a:lnTo>
                <a:lnTo>
                  <a:pt x="4235549" y="6683027"/>
                </a:lnTo>
                <a:cubicBezTo>
                  <a:pt x="4237915" y="6676306"/>
                  <a:pt x="4241666" y="6669496"/>
                  <a:pt x="4247000" y="6662542"/>
                </a:cubicBezTo>
                <a:cubicBezTo>
                  <a:pt x="4250667" y="6657827"/>
                  <a:pt x="4252965" y="6651968"/>
                  <a:pt x="4254084" y="6645553"/>
                </a:cubicBezTo>
                <a:lnTo>
                  <a:pt x="4254095" y="6625225"/>
                </a:lnTo>
                <a:close/>
                <a:moveTo>
                  <a:pt x="4388055" y="5978308"/>
                </a:moveTo>
                <a:lnTo>
                  <a:pt x="4386259" y="5993293"/>
                </a:lnTo>
                <a:cubicBezTo>
                  <a:pt x="4385117" y="6004533"/>
                  <a:pt x="4385307" y="6017487"/>
                  <a:pt x="4379783" y="6026442"/>
                </a:cubicBezTo>
                <a:cubicBezTo>
                  <a:pt x="4362446" y="6054827"/>
                  <a:pt x="4343778" y="6082260"/>
                  <a:pt x="4323583" y="6108740"/>
                </a:cubicBezTo>
                <a:lnTo>
                  <a:pt x="4309890" y="6133315"/>
                </a:lnTo>
                <a:lnTo>
                  <a:pt x="4309890" y="6133315"/>
                </a:lnTo>
                <a:lnTo>
                  <a:pt x="4323582" y="6108739"/>
                </a:lnTo>
                <a:cubicBezTo>
                  <a:pt x="4343777" y="6082259"/>
                  <a:pt x="4362445" y="6054826"/>
                  <a:pt x="4379782" y="6026441"/>
                </a:cubicBezTo>
                <a:cubicBezTo>
                  <a:pt x="4385306" y="6017486"/>
                  <a:pt x="4385116" y="6004532"/>
                  <a:pt x="4386258" y="5993292"/>
                </a:cubicBezTo>
                <a:lnTo>
                  <a:pt x="4386711" y="5989516"/>
                </a:lnTo>
                <a:close/>
                <a:moveTo>
                  <a:pt x="4388771" y="5931670"/>
                </a:moveTo>
                <a:lnTo>
                  <a:pt x="4389879" y="5935951"/>
                </a:lnTo>
                <a:lnTo>
                  <a:pt x="4389761" y="5956090"/>
                </a:lnTo>
                <a:lnTo>
                  <a:pt x="4389878" y="5935950"/>
                </a:lnTo>
                <a:lnTo>
                  <a:pt x="4389878" y="5935949"/>
                </a:lnTo>
                <a:close/>
                <a:moveTo>
                  <a:pt x="4262971" y="5663049"/>
                </a:moveTo>
                <a:lnTo>
                  <a:pt x="4262972" y="5663050"/>
                </a:lnTo>
                <a:cubicBezTo>
                  <a:pt x="4266407" y="5676124"/>
                  <a:pt x="4268431" y="5689911"/>
                  <a:pt x="4268907" y="5704485"/>
                </a:cubicBezTo>
                <a:lnTo>
                  <a:pt x="4274813" y="5740489"/>
                </a:lnTo>
                <a:lnTo>
                  <a:pt x="4274812" y="5740488"/>
                </a:lnTo>
                <a:cubicBezTo>
                  <a:pt x="4271954" y="5728678"/>
                  <a:pt x="4269288" y="5716485"/>
                  <a:pt x="4268906" y="5704483"/>
                </a:cubicBezTo>
                <a:close/>
                <a:moveTo>
                  <a:pt x="4474702" y="5577917"/>
                </a:moveTo>
                <a:lnTo>
                  <a:pt x="4485703" y="5606372"/>
                </a:lnTo>
                <a:cubicBezTo>
                  <a:pt x="4491466" y="5613707"/>
                  <a:pt x="4495228" y="5621542"/>
                  <a:pt x="4497714" y="5629698"/>
                </a:cubicBezTo>
                <a:lnTo>
                  <a:pt x="4497714" y="5629699"/>
                </a:lnTo>
                <a:lnTo>
                  <a:pt x="4485704" y="5606374"/>
                </a:lnTo>
                <a:cubicBezTo>
                  <a:pt x="4478274" y="5596848"/>
                  <a:pt x="4475416" y="5587466"/>
                  <a:pt x="4474702" y="5577917"/>
                </a:cubicBezTo>
                <a:close/>
                <a:moveTo>
                  <a:pt x="4206630" y="5520423"/>
                </a:moveTo>
                <a:lnTo>
                  <a:pt x="4206630" y="5520423"/>
                </a:lnTo>
                <a:cubicBezTo>
                  <a:pt x="4204993" y="5524468"/>
                  <a:pt x="4202326" y="5528266"/>
                  <a:pt x="4198231" y="5531695"/>
                </a:cubicBezTo>
                <a:lnTo>
                  <a:pt x="4188086" y="5547579"/>
                </a:lnTo>
                <a:lnTo>
                  <a:pt x="4188085" y="5547578"/>
                </a:lnTo>
                <a:lnTo>
                  <a:pt x="4198230" y="5531694"/>
                </a:lnTo>
                <a:close/>
                <a:moveTo>
                  <a:pt x="4181678" y="5367729"/>
                </a:moveTo>
                <a:lnTo>
                  <a:pt x="4184514" y="5385386"/>
                </a:lnTo>
                <a:cubicBezTo>
                  <a:pt x="4187753" y="5398723"/>
                  <a:pt x="4190039" y="5412059"/>
                  <a:pt x="4192705" y="5425584"/>
                </a:cubicBezTo>
                <a:cubicBezTo>
                  <a:pt x="4196515" y="5443872"/>
                  <a:pt x="4200517" y="5462353"/>
                  <a:pt x="4204327" y="5480639"/>
                </a:cubicBezTo>
                <a:cubicBezTo>
                  <a:pt x="4206232" y="5489498"/>
                  <a:pt x="4208803" y="5498834"/>
                  <a:pt x="4208851" y="5507669"/>
                </a:cubicBezTo>
                <a:lnTo>
                  <a:pt x="4206817" y="5519350"/>
                </a:lnTo>
                <a:lnTo>
                  <a:pt x="4208850" y="5507668"/>
                </a:lnTo>
                <a:lnTo>
                  <a:pt x="4208850" y="5507667"/>
                </a:lnTo>
                <a:cubicBezTo>
                  <a:pt x="4208803" y="5498832"/>
                  <a:pt x="4206231" y="5489497"/>
                  <a:pt x="4204326" y="5480637"/>
                </a:cubicBezTo>
                <a:cubicBezTo>
                  <a:pt x="4200516" y="5462351"/>
                  <a:pt x="4196514" y="5443870"/>
                  <a:pt x="4192704" y="5425582"/>
                </a:cubicBezTo>
                <a:cubicBezTo>
                  <a:pt x="4190038" y="5412057"/>
                  <a:pt x="4187752" y="5398721"/>
                  <a:pt x="4184513" y="5385384"/>
                </a:cubicBezTo>
                <a:close/>
                <a:moveTo>
                  <a:pt x="4179637" y="5355012"/>
                </a:moveTo>
                <a:lnTo>
                  <a:pt x="4179637" y="5355015"/>
                </a:lnTo>
                <a:lnTo>
                  <a:pt x="4179637" y="5355014"/>
                </a:lnTo>
                <a:close/>
                <a:moveTo>
                  <a:pt x="4187100" y="5308179"/>
                </a:moveTo>
                <a:lnTo>
                  <a:pt x="4184018" y="5317392"/>
                </a:lnTo>
                <a:lnTo>
                  <a:pt x="4184018" y="5317389"/>
                </a:lnTo>
                <a:lnTo>
                  <a:pt x="4187099" y="5308180"/>
                </a:lnTo>
                <a:close/>
                <a:moveTo>
                  <a:pt x="4229615" y="5233793"/>
                </a:moveTo>
                <a:lnTo>
                  <a:pt x="4208517" y="5272798"/>
                </a:lnTo>
                <a:lnTo>
                  <a:pt x="4208513" y="5272804"/>
                </a:lnTo>
                <a:lnTo>
                  <a:pt x="4208516" y="5272797"/>
                </a:lnTo>
                <a:lnTo>
                  <a:pt x="4224048" y="5244084"/>
                </a:lnTo>
                <a:close/>
                <a:moveTo>
                  <a:pt x="4232139" y="5179067"/>
                </a:moveTo>
                <a:lnTo>
                  <a:pt x="4232140" y="5179069"/>
                </a:lnTo>
                <a:lnTo>
                  <a:pt x="4231994" y="5223131"/>
                </a:lnTo>
                <a:lnTo>
                  <a:pt x="4232139" y="5179068"/>
                </a:lnTo>
                <a:close/>
                <a:moveTo>
                  <a:pt x="4235615" y="5133220"/>
                </a:moveTo>
                <a:lnTo>
                  <a:pt x="4235617" y="5133226"/>
                </a:lnTo>
                <a:cubicBezTo>
                  <a:pt x="4236200" y="5143754"/>
                  <a:pt x="4234474" y="5154637"/>
                  <a:pt x="4228902" y="5166115"/>
                </a:cubicBezTo>
                <a:lnTo>
                  <a:pt x="4229417" y="5170577"/>
                </a:lnTo>
                <a:lnTo>
                  <a:pt x="4228901" y="5166114"/>
                </a:lnTo>
                <a:lnTo>
                  <a:pt x="4235616" y="5133225"/>
                </a:lnTo>
                <a:lnTo>
                  <a:pt x="4235616" y="5133224"/>
                </a:lnTo>
                <a:close/>
                <a:moveTo>
                  <a:pt x="4222625" y="5087539"/>
                </a:moveTo>
                <a:lnTo>
                  <a:pt x="4224859" y="5093240"/>
                </a:lnTo>
                <a:lnTo>
                  <a:pt x="4222628" y="5087547"/>
                </a:lnTo>
                <a:close/>
                <a:moveTo>
                  <a:pt x="4209468" y="5041522"/>
                </a:moveTo>
                <a:lnTo>
                  <a:pt x="4209469" y="5041523"/>
                </a:lnTo>
                <a:lnTo>
                  <a:pt x="4209469" y="5041524"/>
                </a:lnTo>
                <a:close/>
                <a:moveTo>
                  <a:pt x="4153732" y="4863341"/>
                </a:moveTo>
                <a:lnTo>
                  <a:pt x="4156485" y="4867615"/>
                </a:lnTo>
                <a:cubicBezTo>
                  <a:pt x="4161605" y="4881593"/>
                  <a:pt x="4163082" y="4896548"/>
                  <a:pt x="4159558" y="4912170"/>
                </a:cubicBezTo>
                <a:lnTo>
                  <a:pt x="4158155" y="4933805"/>
                </a:lnTo>
                <a:lnTo>
                  <a:pt x="4158155" y="4933805"/>
                </a:lnTo>
                <a:lnTo>
                  <a:pt x="4159557" y="4912169"/>
                </a:lnTo>
                <a:cubicBezTo>
                  <a:pt x="4161319" y="4904358"/>
                  <a:pt x="4161831" y="4896714"/>
                  <a:pt x="4161262" y="4889276"/>
                </a:cubicBezTo>
                <a:lnTo>
                  <a:pt x="4161262" y="4889275"/>
                </a:lnTo>
                <a:lnTo>
                  <a:pt x="4156484" y="4867614"/>
                </a:lnTo>
                <a:lnTo>
                  <a:pt x="4153732" y="4863343"/>
                </a:lnTo>
                <a:close/>
                <a:moveTo>
                  <a:pt x="4187752" y="4324646"/>
                </a:moveTo>
                <a:lnTo>
                  <a:pt x="4187753" y="4324647"/>
                </a:lnTo>
                <a:cubicBezTo>
                  <a:pt x="4193467" y="4336459"/>
                  <a:pt x="4196515" y="4350556"/>
                  <a:pt x="4196707" y="4363892"/>
                </a:cubicBezTo>
                <a:cubicBezTo>
                  <a:pt x="4197659" y="4403327"/>
                  <a:pt x="4197659" y="4442763"/>
                  <a:pt x="4195945" y="4482006"/>
                </a:cubicBezTo>
                <a:cubicBezTo>
                  <a:pt x="4193277" y="4546778"/>
                  <a:pt x="4192705" y="4612502"/>
                  <a:pt x="4135935" y="4659176"/>
                </a:cubicBezTo>
                <a:cubicBezTo>
                  <a:pt x="4131363" y="4662988"/>
                  <a:pt x="4128695" y="4671178"/>
                  <a:pt x="4127933" y="4677657"/>
                </a:cubicBezTo>
                <a:cubicBezTo>
                  <a:pt x="4124314" y="4707566"/>
                  <a:pt x="4123932" y="4738237"/>
                  <a:pt x="4118026" y="4767766"/>
                </a:cubicBezTo>
                <a:lnTo>
                  <a:pt x="4116717" y="4800484"/>
                </a:ln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8" y="4442762"/>
                  <a:pt x="4197658" y="4403326"/>
                  <a:pt x="4196706" y="4363891"/>
                </a:cubicBezTo>
                <a:lnTo>
                  <a:pt x="4196706" y="4363890"/>
                </a:lnTo>
                <a:close/>
                <a:moveTo>
                  <a:pt x="4148410" y="3923125"/>
                </a:moveTo>
                <a:lnTo>
                  <a:pt x="4148410" y="3923125"/>
                </a:lnTo>
                <a:cubicBezTo>
                  <a:pt x="4164189" y="3961542"/>
                  <a:pt x="4160652" y="4001833"/>
                  <a:pt x="4142221" y="4043841"/>
                </a:cubicBezTo>
                <a:lnTo>
                  <a:pt x="4127503" y="4102225"/>
                </a:lnTo>
                <a:lnTo>
                  <a:pt x="4142220" y="4043840"/>
                </a:lnTo>
                <a:lnTo>
                  <a:pt x="4151791" y="4014033"/>
                </a:lnTo>
                <a:lnTo>
                  <a:pt x="4155523" y="4002411"/>
                </a:lnTo>
                <a:cubicBezTo>
                  <a:pt x="4158193" y="3988795"/>
                  <a:pt x="4159044" y="3975377"/>
                  <a:pt x="4157913" y="3962160"/>
                </a:cubicBezTo>
                <a:lnTo>
                  <a:pt x="4157913" y="3962159"/>
                </a:lnTo>
                <a:close/>
                <a:moveTo>
                  <a:pt x="4139669" y="3666123"/>
                </a:move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close/>
                <a:moveTo>
                  <a:pt x="4532116" y="3359518"/>
                </a:moveTo>
                <a:lnTo>
                  <a:pt x="4545904" y="3399546"/>
                </a:lnTo>
                <a:lnTo>
                  <a:pt x="4545904" y="3399547"/>
                </a:lnTo>
                <a:lnTo>
                  <a:pt x="4532116" y="3359518"/>
                </a:lnTo>
                <a:close/>
                <a:moveTo>
                  <a:pt x="4518566" y="3161390"/>
                </a:moveTo>
                <a:lnTo>
                  <a:pt x="4528400" y="3186771"/>
                </a:lnTo>
                <a:cubicBezTo>
                  <a:pt x="4532710" y="3194919"/>
                  <a:pt x="4538235" y="3202706"/>
                  <a:pt x="4545521" y="3209993"/>
                </a:cubicBezTo>
                <a:cubicBezTo>
                  <a:pt x="4550666" y="3215137"/>
                  <a:pt x="4553905" y="3222328"/>
                  <a:pt x="4556524" y="3230115"/>
                </a:cubicBezTo>
                <a:lnTo>
                  <a:pt x="4556524" y="3230116"/>
                </a:lnTo>
                <a:lnTo>
                  <a:pt x="4545522" y="3209995"/>
                </a:lnTo>
                <a:cubicBezTo>
                  <a:pt x="4530949" y="3195420"/>
                  <a:pt x="4523424" y="3178846"/>
                  <a:pt x="4518566" y="3161390"/>
                </a:cubicBezTo>
                <a:close/>
                <a:moveTo>
                  <a:pt x="4193158" y="3077402"/>
                </a:moveTo>
                <a:lnTo>
                  <a:pt x="4193158" y="3077403"/>
                </a:lnTo>
                <a:cubicBezTo>
                  <a:pt x="4192944" y="3109027"/>
                  <a:pt x="4188705" y="3140651"/>
                  <a:pt x="4180704" y="3172656"/>
                </a:cubicBezTo>
                <a:cubicBezTo>
                  <a:pt x="4154795" y="3276482"/>
                  <a:pt x="4127363" y="3380307"/>
                  <a:pt x="4133077" y="3489469"/>
                </a:cubicBezTo>
                <a:cubicBezTo>
                  <a:pt x="4134029" y="3507565"/>
                  <a:pt x="4122408" y="3529092"/>
                  <a:pt x="4110978" y="3544715"/>
                </a:cubicBezTo>
                <a:cubicBezTo>
                  <a:pt x="4100119" y="3559669"/>
                  <a:pt x="4094261" y="3566813"/>
                  <a:pt x="4093356" y="3574409"/>
                </a:cubicBezTo>
                <a:lnTo>
                  <a:pt x="4095593" y="3586554"/>
                </a:ln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lose/>
                <a:moveTo>
                  <a:pt x="4177882" y="2947858"/>
                </a:moveTo>
                <a:lnTo>
                  <a:pt x="4177882" y="2947864"/>
                </a:lnTo>
                <a:cubicBezTo>
                  <a:pt x="4177512" y="2959158"/>
                  <a:pt x="4178513" y="2970576"/>
                  <a:pt x="4181466" y="2982150"/>
                </a:cubicBezTo>
                <a:lnTo>
                  <a:pt x="4188663" y="3040781"/>
                </a:lnTo>
                <a:lnTo>
                  <a:pt x="4181465" y="2982148"/>
                </a:lnTo>
                <a:lnTo>
                  <a:pt x="4177881" y="2947863"/>
                </a:lnTo>
                <a:lnTo>
                  <a:pt x="4177882" y="2947859"/>
                </a:lnTo>
                <a:close/>
                <a:moveTo>
                  <a:pt x="4247953" y="2745349"/>
                </a:moveTo>
                <a:lnTo>
                  <a:pt x="4247953" y="2745350"/>
                </a:lnTo>
                <a:cubicBezTo>
                  <a:pt x="4251239" y="2754303"/>
                  <a:pt x="4253394" y="2762793"/>
                  <a:pt x="4254284" y="2770758"/>
                </a:cubicBezTo>
                <a:lnTo>
                  <a:pt x="4253874" y="2778009"/>
                </a:lnTo>
                <a:lnTo>
                  <a:pt x="4253873" y="2778006"/>
                </a:lnTo>
                <a:lnTo>
                  <a:pt x="4254283" y="2770758"/>
                </a:lnTo>
                <a:lnTo>
                  <a:pt x="4247953" y="2745352"/>
                </a:lnTo>
                <a:close/>
                <a:moveTo>
                  <a:pt x="4408298" y="2680256"/>
                </a:moveTo>
                <a:lnTo>
                  <a:pt x="4415001" y="2699556"/>
                </a:lnTo>
                <a:cubicBezTo>
                  <a:pt x="4422312" y="2714677"/>
                  <a:pt x="4432457" y="2728775"/>
                  <a:pt x="4440554" y="2743826"/>
                </a:cubicBezTo>
                <a:cubicBezTo>
                  <a:pt x="4451602" y="2764590"/>
                  <a:pt x="4459795" y="2787259"/>
                  <a:pt x="4466653" y="2809930"/>
                </a:cubicBezTo>
                <a:lnTo>
                  <a:pt x="4466653" y="2809931"/>
                </a:lnTo>
                <a:lnTo>
                  <a:pt x="4440555" y="2743828"/>
                </a:lnTo>
                <a:cubicBezTo>
                  <a:pt x="4432457" y="2728776"/>
                  <a:pt x="4422312" y="2714679"/>
                  <a:pt x="4415002" y="2699558"/>
                </a:cubicBezTo>
                <a:close/>
                <a:moveTo>
                  <a:pt x="4128650" y="2435913"/>
                </a:moveTo>
                <a:lnTo>
                  <a:pt x="4128651" y="2435914"/>
                </a:lnTo>
                <a:cubicBezTo>
                  <a:pt x="4139554" y="2462721"/>
                  <a:pt x="4133553" y="2490546"/>
                  <a:pt x="4125839" y="2518266"/>
                </a:cubicBezTo>
                <a:cubicBezTo>
                  <a:pt x="4123171" y="2527791"/>
                  <a:pt x="4122028" y="2536459"/>
                  <a:pt x="4122194" y="2545008"/>
                </a:cubicBezTo>
                <a:lnTo>
                  <a:pt x="4126409" y="2571035"/>
                </a:lnTo>
                <a:lnTo>
                  <a:pt x="4126408" y="2571034"/>
                </a:lnTo>
                <a:lnTo>
                  <a:pt x="4122194" y="2545007"/>
                </a:lnTo>
                <a:lnTo>
                  <a:pt x="4125838" y="2518265"/>
                </a:lnTo>
                <a:cubicBezTo>
                  <a:pt x="4128410" y="2509026"/>
                  <a:pt x="4130791" y="2499774"/>
                  <a:pt x="4132419" y="2490552"/>
                </a:cubicBezTo>
                <a:lnTo>
                  <a:pt x="4132419" y="2490552"/>
                </a:lnTo>
                <a:lnTo>
                  <a:pt x="4132419" y="2490551"/>
                </a:lnTo>
                <a:lnTo>
                  <a:pt x="4134481" y="2463018"/>
                </a:lnTo>
                <a:lnTo>
                  <a:pt x="4134481" y="2463017"/>
                </a:lnTo>
                <a:close/>
                <a:moveTo>
                  <a:pt x="4082473" y="2279037"/>
                </a:moveTo>
                <a:lnTo>
                  <a:pt x="4082473" y="2279038"/>
                </a:lnTo>
                <a:cubicBezTo>
                  <a:pt x="4087831" y="2296612"/>
                  <a:pt x="4089927" y="2314900"/>
                  <a:pt x="4087165" y="2334046"/>
                </a:cubicBezTo>
                <a:lnTo>
                  <a:pt x="4091141" y="2376123"/>
                </a:lnTo>
                <a:lnTo>
                  <a:pt x="4091141" y="2376122"/>
                </a:lnTo>
                <a:cubicBezTo>
                  <a:pt x="4086688" y="2363477"/>
                  <a:pt x="4084973" y="2349380"/>
                  <a:pt x="4087164" y="2334044"/>
                </a:cubicBezTo>
                <a:close/>
                <a:moveTo>
                  <a:pt x="4307201" y="2085056"/>
                </a:moveTo>
                <a:lnTo>
                  <a:pt x="4353301" y="2220312"/>
                </a:lnTo>
                <a:lnTo>
                  <a:pt x="4353301" y="2220312"/>
                </a:lnTo>
                <a:lnTo>
                  <a:pt x="4307201" y="2085056"/>
                </a:lnTo>
                <a:close/>
                <a:moveTo>
                  <a:pt x="4005437" y="2016470"/>
                </a:moveTo>
                <a:lnTo>
                  <a:pt x="4005438" y="2016471"/>
                </a:lnTo>
                <a:cubicBezTo>
                  <a:pt x="4010391" y="2042572"/>
                  <a:pt x="4014583" y="2068671"/>
                  <a:pt x="4020297" y="2094580"/>
                </a:cubicBezTo>
                <a:lnTo>
                  <a:pt x="4042968" y="2188880"/>
                </a:lnTo>
                <a:lnTo>
                  <a:pt x="4042967" y="2188879"/>
                </a:lnTo>
                <a:cubicBezTo>
                  <a:pt x="4034584" y="2157636"/>
                  <a:pt x="4027154" y="2126201"/>
                  <a:pt x="4020296" y="2094578"/>
                </a:cubicBezTo>
                <a:close/>
                <a:moveTo>
                  <a:pt x="4269099" y="1926363"/>
                </a:moveTo>
                <a:lnTo>
                  <a:pt x="4292149" y="1978940"/>
                </a:lnTo>
                <a:lnTo>
                  <a:pt x="4292149" y="1978941"/>
                </a:lnTo>
                <a:lnTo>
                  <a:pt x="4269099" y="1926363"/>
                </a:lnTo>
                <a:close/>
                <a:moveTo>
                  <a:pt x="3699673" y="1613454"/>
                </a:moveTo>
                <a:lnTo>
                  <a:pt x="3700437" y="1624981"/>
                </a:lnTo>
                <a:lnTo>
                  <a:pt x="3700436" y="1624980"/>
                </a:lnTo>
                <a:close/>
                <a:moveTo>
                  <a:pt x="4196325" y="1537538"/>
                </a:moveTo>
                <a:lnTo>
                  <a:pt x="4237473" y="1650317"/>
                </a:lnTo>
                <a:cubicBezTo>
                  <a:pt x="4245951" y="1668702"/>
                  <a:pt x="4253762" y="1686419"/>
                  <a:pt x="4257310" y="1704802"/>
                </a:cubicBezTo>
                <a:lnTo>
                  <a:pt x="4257310" y="1704803"/>
                </a:lnTo>
                <a:lnTo>
                  <a:pt x="4237474" y="1650319"/>
                </a:lnTo>
                <a:cubicBezTo>
                  <a:pt x="4220710" y="1614122"/>
                  <a:pt x="4207375" y="1576021"/>
                  <a:pt x="4196325" y="1537539"/>
                </a:cubicBezTo>
                <a:close/>
                <a:moveTo>
                  <a:pt x="3745230" y="1459073"/>
                </a:moveTo>
                <a:lnTo>
                  <a:pt x="3745229" y="1459074"/>
                </a:lnTo>
                <a:lnTo>
                  <a:pt x="3736012" y="1481572"/>
                </a:lnTo>
                <a:close/>
                <a:moveTo>
                  <a:pt x="4171653" y="1295124"/>
                </a:moveTo>
                <a:lnTo>
                  <a:pt x="4174225" y="1303024"/>
                </a:lnTo>
                <a:lnTo>
                  <a:pt x="4174225" y="1303024"/>
                </a:lnTo>
                <a:close/>
                <a:moveTo>
                  <a:pt x="3778429" y="1052157"/>
                </a:moveTo>
                <a:lnTo>
                  <a:pt x="3778428" y="1052158"/>
                </a:lnTo>
                <a:cubicBezTo>
                  <a:pt x="3772472" y="1065905"/>
                  <a:pt x="3763685" y="1080562"/>
                  <a:pt x="3752064" y="1097089"/>
                </a:cubicBezTo>
                <a:lnTo>
                  <a:pt x="3746659" y="1110994"/>
                </a:lnTo>
                <a:lnTo>
                  <a:pt x="3746659" y="1110993"/>
                </a:lnTo>
                <a:cubicBezTo>
                  <a:pt x="3747635" y="1105898"/>
                  <a:pt x="3749683" y="1100516"/>
                  <a:pt x="3752064" y="1097087"/>
                </a:cubicBezTo>
                <a:close/>
                <a:moveTo>
                  <a:pt x="4149078" y="674923"/>
                </a:moveTo>
                <a:lnTo>
                  <a:pt x="4157366" y="690518"/>
                </a:lnTo>
                <a:lnTo>
                  <a:pt x="4157366" y="690518"/>
                </a:lnTo>
                <a:lnTo>
                  <a:pt x="4149079" y="674925"/>
                </a:lnTo>
                <a:close/>
                <a:moveTo>
                  <a:pt x="3752636" y="556048"/>
                </a:moveTo>
                <a:lnTo>
                  <a:pt x="3752636" y="556049"/>
                </a:lnTo>
                <a:lnTo>
                  <a:pt x="3748183" y="568264"/>
                </a:lnTo>
                <a:lnTo>
                  <a:pt x="3748183" y="568263"/>
                </a:lnTo>
                <a:close/>
                <a:moveTo>
                  <a:pt x="4158033" y="462127"/>
                </a:moveTo>
                <a:lnTo>
                  <a:pt x="4167462" y="482297"/>
                </a:lnTo>
                <a:lnTo>
                  <a:pt x="4167462" y="482297"/>
                </a:lnTo>
                <a:lnTo>
                  <a:pt x="4158034" y="462128"/>
                </a:lnTo>
                <a:close/>
                <a:moveTo>
                  <a:pt x="3782393" y="281568"/>
                </a:moveTo>
                <a:lnTo>
                  <a:pt x="3777498" y="295415"/>
                </a:lnTo>
                <a:lnTo>
                  <a:pt x="3777499" y="295415"/>
                </a:lnTo>
                <a:close/>
                <a:moveTo>
                  <a:pt x="3766492" y="0"/>
                </a:moveTo>
                <a:lnTo>
                  <a:pt x="4230600" y="0"/>
                </a:lnTo>
                <a:lnTo>
                  <a:pt x="4230600" y="2"/>
                </a:lnTo>
                <a:lnTo>
                  <a:pt x="3766493" y="2"/>
                </a:lnTo>
                <a:lnTo>
                  <a:pt x="3769211" y="21488"/>
                </a:lnTo>
                <a:lnTo>
                  <a:pt x="3766995" y="70087"/>
                </a:lnTo>
                <a:lnTo>
                  <a:pt x="3769073" y="24486"/>
                </a:lnTo>
                <a:lnTo>
                  <a:pt x="3766810" y="74129"/>
                </a:lnTo>
                <a:cubicBezTo>
                  <a:pt x="3767733" y="91492"/>
                  <a:pt x="3770043" y="108703"/>
                  <a:pt x="3772734" y="125861"/>
                </a:cubicBezTo>
                <a:lnTo>
                  <a:pt x="3772734" y="125862"/>
                </a:lnTo>
                <a:lnTo>
                  <a:pt x="3772734" y="125862"/>
                </a:lnTo>
                <a:lnTo>
                  <a:pt x="3772987" y="127443"/>
                </a:lnTo>
                <a:lnTo>
                  <a:pt x="3777129" y="153387"/>
                </a:lnTo>
                <a:lnTo>
                  <a:pt x="3785402" y="228944"/>
                </a:lnTo>
                <a:lnTo>
                  <a:pt x="3780943" y="177271"/>
                </a:lnTo>
                <a:lnTo>
                  <a:pt x="3777129" y="153387"/>
                </a:lnTo>
                <a:lnTo>
                  <a:pt x="3777128" y="153378"/>
                </a:lnTo>
                <a:lnTo>
                  <a:pt x="3780944" y="177272"/>
                </a:lnTo>
                <a:cubicBezTo>
                  <a:pt x="3783390" y="194421"/>
                  <a:pt x="3785212" y="211614"/>
                  <a:pt x="3785403" y="228950"/>
                </a:cubicBezTo>
                <a:cubicBezTo>
                  <a:pt x="3785688" y="252525"/>
                  <a:pt x="3789188" y="275886"/>
                  <a:pt x="3777499" y="295416"/>
                </a:cubicBezTo>
                <a:lnTo>
                  <a:pt x="3760066" y="313534"/>
                </a:lnTo>
                <a:lnTo>
                  <a:pt x="3760066" y="313533"/>
                </a:lnTo>
                <a:lnTo>
                  <a:pt x="3774848" y="298169"/>
                </a:lnTo>
                <a:lnTo>
                  <a:pt x="3760065" y="313534"/>
                </a:lnTo>
                <a:cubicBezTo>
                  <a:pt x="3755873" y="316390"/>
                  <a:pt x="3758159" y="330299"/>
                  <a:pt x="3759493" y="338871"/>
                </a:cubicBezTo>
                <a:cubicBezTo>
                  <a:pt x="3760922" y="348396"/>
                  <a:pt x="3763447" y="357874"/>
                  <a:pt x="3765590" y="367328"/>
                </a:cubicBezTo>
                <a:lnTo>
                  <a:pt x="3769400" y="395640"/>
                </a:lnTo>
                <a:cubicBezTo>
                  <a:pt x="3769495" y="386211"/>
                  <a:pt x="3767733" y="376781"/>
                  <a:pt x="3765590" y="367327"/>
                </a:cubicBezTo>
                <a:lnTo>
                  <a:pt x="3765496" y="366890"/>
                </a:lnTo>
                <a:lnTo>
                  <a:pt x="3765590" y="367329"/>
                </a:lnTo>
                <a:cubicBezTo>
                  <a:pt x="3767734" y="376782"/>
                  <a:pt x="3769496" y="386212"/>
                  <a:pt x="3769401" y="395642"/>
                </a:cubicBezTo>
                <a:cubicBezTo>
                  <a:pt x="3769211" y="434697"/>
                  <a:pt x="3766163" y="473941"/>
                  <a:pt x="3762733" y="512804"/>
                </a:cubicBezTo>
                <a:lnTo>
                  <a:pt x="3753585" y="551981"/>
                </a:lnTo>
                <a:lnTo>
                  <a:pt x="3761553" y="517851"/>
                </a:lnTo>
                <a:lnTo>
                  <a:pt x="3752635" y="556048"/>
                </a:lnTo>
                <a:cubicBezTo>
                  <a:pt x="3750539" y="564049"/>
                  <a:pt x="3745015" y="572623"/>
                  <a:pt x="3746157" y="580051"/>
                </a:cubicBezTo>
                <a:cubicBezTo>
                  <a:pt x="3749491" y="601579"/>
                  <a:pt x="3747062" y="622201"/>
                  <a:pt x="3742776" y="642538"/>
                </a:cubicBezTo>
                <a:lnTo>
                  <a:pt x="3730253" y="694928"/>
                </a:lnTo>
                <a:lnTo>
                  <a:pt x="3742777" y="642537"/>
                </a:lnTo>
                <a:lnTo>
                  <a:pt x="3745909" y="621332"/>
                </a:lnTo>
                <a:lnTo>
                  <a:pt x="3742777" y="642539"/>
                </a:lnTo>
                <a:cubicBezTo>
                  <a:pt x="3738491" y="662876"/>
                  <a:pt x="3732347" y="682926"/>
                  <a:pt x="3728251" y="703310"/>
                </a:cubicBezTo>
                <a:cubicBezTo>
                  <a:pt x="3724441" y="722171"/>
                  <a:pt x="3715297" y="739888"/>
                  <a:pt x="3709011" y="758176"/>
                </a:cubicBezTo>
                <a:cubicBezTo>
                  <a:pt x="3707295" y="762938"/>
                  <a:pt x="3705771" y="768273"/>
                  <a:pt x="3706153" y="773037"/>
                </a:cubicBezTo>
                <a:cubicBezTo>
                  <a:pt x="3708439" y="800278"/>
                  <a:pt x="3711677" y="827331"/>
                  <a:pt x="3714153" y="854381"/>
                </a:cubicBezTo>
                <a:lnTo>
                  <a:pt x="3720034" y="889720"/>
                </a:lnTo>
                <a:lnTo>
                  <a:pt x="3720034" y="889720"/>
                </a:lnTo>
                <a:cubicBezTo>
                  <a:pt x="3716057" y="879003"/>
                  <a:pt x="3715295" y="866668"/>
                  <a:pt x="3714152" y="854379"/>
                </a:cubicBezTo>
                <a:lnTo>
                  <a:pt x="3706152" y="773035"/>
                </a:lnTo>
                <a:lnTo>
                  <a:pt x="3706152" y="773036"/>
                </a:lnTo>
                <a:cubicBezTo>
                  <a:pt x="3708438" y="800277"/>
                  <a:pt x="3711676" y="827330"/>
                  <a:pt x="3714152" y="854380"/>
                </a:cubicBezTo>
                <a:cubicBezTo>
                  <a:pt x="3715867" y="872813"/>
                  <a:pt x="3716724" y="891352"/>
                  <a:pt x="3728860" y="904372"/>
                </a:cubicBezTo>
                <a:lnTo>
                  <a:pt x="3728860" y="904372"/>
                </a:lnTo>
                <a:lnTo>
                  <a:pt x="3728860" y="904373"/>
                </a:lnTo>
                <a:lnTo>
                  <a:pt x="3745206" y="915345"/>
                </a:lnTo>
                <a:lnTo>
                  <a:pt x="3755683" y="927156"/>
                </a:lnTo>
                <a:cubicBezTo>
                  <a:pt x="3799691" y="994786"/>
                  <a:pt x="3798547" y="1030981"/>
                  <a:pt x="3752063" y="1097088"/>
                </a:cubicBezTo>
                <a:cubicBezTo>
                  <a:pt x="3747301" y="1103946"/>
                  <a:pt x="3743871" y="1118614"/>
                  <a:pt x="3747681" y="1123186"/>
                </a:cubicBezTo>
                <a:cubicBezTo>
                  <a:pt x="3755587" y="1132902"/>
                  <a:pt x="3761302" y="1142844"/>
                  <a:pt x="3765273" y="1152992"/>
                </a:cubicBezTo>
                <a:lnTo>
                  <a:pt x="3770699" y="1176621"/>
                </a:lnTo>
                <a:lnTo>
                  <a:pt x="3772400" y="1184030"/>
                </a:lnTo>
                <a:cubicBezTo>
                  <a:pt x="3774258" y="1205105"/>
                  <a:pt x="3770924" y="1226919"/>
                  <a:pt x="3765971" y="1249304"/>
                </a:cubicBezTo>
                <a:cubicBezTo>
                  <a:pt x="3764638" y="1255114"/>
                  <a:pt x="3763971" y="1262115"/>
                  <a:pt x="3764424" y="1268759"/>
                </a:cubicBezTo>
                <a:lnTo>
                  <a:pt x="3769590" y="1286070"/>
                </a:lnTo>
                <a:lnTo>
                  <a:pt x="3769590" y="1286069"/>
                </a:lnTo>
                <a:lnTo>
                  <a:pt x="3764423" y="1268758"/>
                </a:lnTo>
                <a:cubicBezTo>
                  <a:pt x="3764875" y="1275402"/>
                  <a:pt x="3766447" y="1281689"/>
                  <a:pt x="3769590" y="1286070"/>
                </a:cubicBezTo>
                <a:cubicBezTo>
                  <a:pt x="3784163" y="1306930"/>
                  <a:pt x="3790403" y="1328553"/>
                  <a:pt x="3791927" y="1350628"/>
                </a:cubicBezTo>
                <a:lnTo>
                  <a:pt x="3786333" y="1413840"/>
                </a:lnTo>
                <a:lnTo>
                  <a:pt x="3790163" y="1370566"/>
                </a:lnTo>
                <a:lnTo>
                  <a:pt x="3785975" y="1417901"/>
                </a:lnTo>
                <a:cubicBezTo>
                  <a:pt x="3784641" y="1424950"/>
                  <a:pt x="3777401" y="1433524"/>
                  <a:pt x="3770735" y="1436570"/>
                </a:cubicBezTo>
                <a:cubicBezTo>
                  <a:pt x="3747112" y="1447430"/>
                  <a:pt x="3739110" y="1467815"/>
                  <a:pt x="3732441" y="1490294"/>
                </a:cubicBezTo>
                <a:lnTo>
                  <a:pt x="3699878" y="1592009"/>
                </a:lnTo>
                <a:lnTo>
                  <a:pt x="3726625" y="1508458"/>
                </a:lnTo>
                <a:lnTo>
                  <a:pt x="3698531" y="1596214"/>
                </a:lnTo>
                <a:cubicBezTo>
                  <a:pt x="3696054" y="1604979"/>
                  <a:pt x="3697579" y="1615837"/>
                  <a:pt x="3700436" y="1624981"/>
                </a:cubicBezTo>
                <a:cubicBezTo>
                  <a:pt x="3705294" y="1640603"/>
                  <a:pt x="3713819" y="1653367"/>
                  <a:pt x="3723940" y="1664940"/>
                </a:cubicBezTo>
                <a:lnTo>
                  <a:pt x="3723941" y="1664940"/>
                </a:lnTo>
                <a:lnTo>
                  <a:pt x="3723941" y="1664940"/>
                </a:lnTo>
                <a:lnTo>
                  <a:pt x="3742465" y="1683318"/>
                </a:lnTo>
                <a:lnTo>
                  <a:pt x="3757017" y="1697754"/>
                </a:lnTo>
                <a:cubicBezTo>
                  <a:pt x="3766924" y="1707280"/>
                  <a:pt x="3773972" y="1720424"/>
                  <a:pt x="3779686" y="1733189"/>
                </a:cubicBezTo>
                <a:cubicBezTo>
                  <a:pt x="3794357" y="1766336"/>
                  <a:pt x="3807501" y="1800247"/>
                  <a:pt x="3821407" y="1833776"/>
                </a:cubicBezTo>
                <a:cubicBezTo>
                  <a:pt x="3822741" y="1837014"/>
                  <a:pt x="3826170" y="1839680"/>
                  <a:pt x="3829028" y="1842159"/>
                </a:cubicBezTo>
                <a:lnTo>
                  <a:pt x="3829028" y="1842159"/>
                </a:lnTo>
                <a:lnTo>
                  <a:pt x="3829029" y="1842160"/>
                </a:lnTo>
                <a:lnTo>
                  <a:pt x="3919520" y="1916456"/>
                </a:lnTo>
                <a:lnTo>
                  <a:pt x="3934949" y="1933220"/>
                </a:lnTo>
                <a:lnTo>
                  <a:pt x="3934949" y="1933220"/>
                </a:lnTo>
                <a:lnTo>
                  <a:pt x="3934950" y="1933221"/>
                </a:lnTo>
                <a:cubicBezTo>
                  <a:pt x="3942570" y="1940461"/>
                  <a:pt x="3949811" y="1949605"/>
                  <a:pt x="3958955" y="1953415"/>
                </a:cubicBezTo>
                <a:lnTo>
                  <a:pt x="3990982" y="1978656"/>
                </a:lnTo>
                <a:lnTo>
                  <a:pt x="4005437" y="2016470"/>
                </a:ln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32419" y="2490552"/>
                </a:lnTo>
                <a:lnTo>
                  <a:pt x="4125838" y="2518264"/>
                </a:lnTo>
                <a:cubicBezTo>
                  <a:pt x="4123171" y="2527790"/>
                  <a:pt x="4122027" y="2536457"/>
                  <a:pt x="4122194" y="2545006"/>
                </a:cubicBezTo>
                <a:lnTo>
                  <a:pt x="4122194" y="2545007"/>
                </a:lnTo>
                <a:cubicBezTo>
                  <a:pt x="4122360" y="2553556"/>
                  <a:pt x="4123837" y="2561986"/>
                  <a:pt x="4126408" y="2571035"/>
                </a:cubicBezTo>
                <a:cubicBezTo>
                  <a:pt x="4132409" y="2591991"/>
                  <a:pt x="4143554" y="2609470"/>
                  <a:pt x="4156770" y="2625091"/>
                </a:cubicBezTo>
                <a:lnTo>
                  <a:pt x="4156771" y="2625092"/>
                </a:lnTo>
                <a:lnTo>
                  <a:pt x="4156771" y="2625092"/>
                </a:lnTo>
                <a:lnTo>
                  <a:pt x="4199562" y="2668002"/>
                </a:lnTo>
                <a:lnTo>
                  <a:pt x="4229043" y="2704676"/>
                </a:lnTo>
                <a:cubicBezTo>
                  <a:pt x="4236807" y="2717583"/>
                  <a:pt x="4242808" y="2731157"/>
                  <a:pt x="4247952" y="2745349"/>
                </a:cubicBezTo>
                <a:lnTo>
                  <a:pt x="4247953" y="2745352"/>
                </a:lnTo>
                <a:lnTo>
                  <a:pt x="4253873" y="2778006"/>
                </a:lnTo>
                <a:lnTo>
                  <a:pt x="4253453" y="2785440"/>
                </a:lnTo>
                <a:lnTo>
                  <a:pt x="4243374" y="2811780"/>
                </a:lnTo>
                <a:lnTo>
                  <a:pt x="4243370" y="2811787"/>
                </a:lnTo>
                <a:lnTo>
                  <a:pt x="4243371" y="2811787"/>
                </a:lnTo>
                <a:lnTo>
                  <a:pt x="4243374" y="2811780"/>
                </a:lnTo>
                <a:lnTo>
                  <a:pt x="4253024" y="2793023"/>
                </a:lnTo>
                <a:lnTo>
                  <a:pt x="4253453" y="2785440"/>
                </a:lnTo>
                <a:lnTo>
                  <a:pt x="4253454" y="2785440"/>
                </a:lnTo>
                <a:lnTo>
                  <a:pt x="4253025" y="2793024"/>
                </a:lnTo>
                <a:cubicBezTo>
                  <a:pt x="4249476" y="2806740"/>
                  <a:pt x="4240332" y="2818123"/>
                  <a:pt x="4224520" y="2826696"/>
                </a:cubicBezTo>
                <a:cubicBezTo>
                  <a:pt x="4215565" y="2831459"/>
                  <a:pt x="4205087" y="2839841"/>
                  <a:pt x="4202421" y="2848795"/>
                </a:cubicBezTo>
                <a:lnTo>
                  <a:pt x="4185787" y="2903553"/>
                </a:lnTo>
                <a:lnTo>
                  <a:pt x="4185787" y="2903550"/>
                </a:lnTo>
                <a:lnTo>
                  <a:pt x="4202420" y="2848794"/>
                </a:lnTo>
                <a:cubicBezTo>
                  <a:pt x="4203753" y="2844317"/>
                  <a:pt x="4207039" y="2839983"/>
                  <a:pt x="4211111" y="2836173"/>
                </a:cubicBezTo>
                <a:lnTo>
                  <a:pt x="4211111" y="2836172"/>
                </a:lnTo>
                <a:lnTo>
                  <a:pt x="4202420" y="2848793"/>
                </a:lnTo>
                <a:cubicBezTo>
                  <a:pt x="4197420" y="2865010"/>
                  <a:pt x="4191562" y="2881307"/>
                  <a:pt x="4186816" y="2897785"/>
                </a:cubicBezTo>
                <a:lnTo>
                  <a:pt x="4185787" y="2903550"/>
                </a:lnTo>
                <a:lnTo>
                  <a:pt x="4182513" y="2914328"/>
                </a:lnTo>
                <a:lnTo>
                  <a:pt x="4177882" y="2947859"/>
                </a:lnTo>
                <a:lnTo>
                  <a:pt x="4177881" y="2947862"/>
                </a:lnTo>
                <a:lnTo>
                  <a:pt x="4177881" y="2947863"/>
                </a:lnTo>
                <a:cubicBezTo>
                  <a:pt x="4177512" y="2959157"/>
                  <a:pt x="4178512" y="2970576"/>
                  <a:pt x="4181465" y="2982149"/>
                </a:cubicBezTo>
                <a:lnTo>
                  <a:pt x="4191620" y="3064875"/>
                </a:ln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22548" y="3635421"/>
                </a:lnTo>
                <a:lnTo>
                  <a:pt x="4136708" y="3654417"/>
                </a:lnTo>
                <a:lnTo>
                  <a:pt x="4139014" y="3663533"/>
                </a:lnTo>
                <a:lnTo>
                  <a:pt x="4143221" y="3680164"/>
                </a:lnTo>
                <a:cubicBezTo>
                  <a:pt x="4144745" y="3697834"/>
                  <a:pt x="4141554" y="3716360"/>
                  <a:pt x="4139173" y="3734839"/>
                </a:cubicBezTo>
                <a:cubicBezTo>
                  <a:pt x="4138221" y="3741317"/>
                  <a:pt x="4136887" y="3749127"/>
                  <a:pt x="4139555" y="3754654"/>
                </a:cubicBezTo>
                <a:cubicBezTo>
                  <a:pt x="4151555" y="3779609"/>
                  <a:pt x="4147365" y="3800755"/>
                  <a:pt x="4130981" y="3822474"/>
                </a:cubicBezTo>
                <a:cubicBezTo>
                  <a:pt x="4123932" y="3831903"/>
                  <a:pt x="4118312" y="3842047"/>
                  <a:pt x="4116646" y="3852620"/>
                </a:cubicBezTo>
                <a:lnTo>
                  <a:pt x="4117426" y="3868765"/>
                </a:lnTo>
                <a:lnTo>
                  <a:pt x="4117425" y="3868764"/>
                </a:lnTo>
                <a:lnTo>
                  <a:pt x="4117425" y="3868765"/>
                </a:lnTo>
                <a:cubicBezTo>
                  <a:pt x="4118884" y="3874231"/>
                  <a:pt x="4121647" y="3879767"/>
                  <a:pt x="4126028" y="3885339"/>
                </a:cubicBezTo>
                <a:cubicBezTo>
                  <a:pt x="4135744" y="3897722"/>
                  <a:pt x="4143150" y="3910319"/>
                  <a:pt x="4148409" y="3923125"/>
                </a:cubicBezTo>
                <a:lnTo>
                  <a:pt x="4157913" y="3962160"/>
                </a:lnTo>
                <a:lnTo>
                  <a:pt x="4155523" y="4002410"/>
                </a:lnTo>
                <a:lnTo>
                  <a:pt x="4151791" y="4014033"/>
                </a:lnTo>
                <a:lnTo>
                  <a:pt x="4142220" y="4043839"/>
                </a:lnTo>
                <a:cubicBezTo>
                  <a:pt x="4133457" y="4063842"/>
                  <a:pt x="4128075" y="4083702"/>
                  <a:pt x="4127099" y="4103825"/>
                </a:cubicBezTo>
                <a:lnTo>
                  <a:pt x="4127099" y="4103826"/>
                </a:lnTo>
                <a:lnTo>
                  <a:pt x="4127099" y="4103826"/>
                </a:lnTo>
                <a:lnTo>
                  <a:pt x="4127327" y="4107346"/>
                </a:lnTo>
                <a:lnTo>
                  <a:pt x="4129066" y="4134256"/>
                </a:lnTo>
                <a:lnTo>
                  <a:pt x="4132561" y="4145899"/>
                </a:lnTo>
                <a:lnTo>
                  <a:pt x="4138410" y="4165384"/>
                </a:lnTo>
                <a:lnTo>
                  <a:pt x="4142315" y="4192388"/>
                </a:lnTo>
                <a:lnTo>
                  <a:pt x="4142315" y="4192387"/>
                </a:lnTo>
                <a:cubicBezTo>
                  <a:pt x="4142411" y="4182767"/>
                  <a:pt x="4141839" y="4173480"/>
                  <a:pt x="4138410" y="4165383"/>
                </a:cubicBezTo>
                <a:lnTo>
                  <a:pt x="4132561" y="4145899"/>
                </a:lnTo>
                <a:lnTo>
                  <a:pt x="4130381" y="4138635"/>
                </a:lnTo>
                <a:lnTo>
                  <a:pt x="4138411" y="4165385"/>
                </a:lnTo>
                <a:cubicBezTo>
                  <a:pt x="4145269" y="4181578"/>
                  <a:pt x="4140697" y="4202533"/>
                  <a:pt x="4142221" y="4221393"/>
                </a:cubicBezTo>
                <a:lnTo>
                  <a:pt x="4147936" y="4253015"/>
                </a:lnTo>
                <a:lnTo>
                  <a:pt x="4147936" y="4253014"/>
                </a:lnTo>
                <a:lnTo>
                  <a:pt x="4142220" y="4221391"/>
                </a:ln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2" y="4863343"/>
                </a:lnTo>
                <a:lnTo>
                  <a:pt x="4161262" y="4889275"/>
                </a:lnTo>
                <a:lnTo>
                  <a:pt x="4159557" y="4912168"/>
                </a:lnTo>
                <a:cubicBezTo>
                  <a:pt x="4157842" y="4919978"/>
                  <a:pt x="4157485" y="4927122"/>
                  <a:pt x="4158155" y="4933804"/>
                </a:cubicBezTo>
                <a:lnTo>
                  <a:pt x="4158155" y="4933805"/>
                </a:lnTo>
                <a:lnTo>
                  <a:pt x="4158155" y="4933805"/>
                </a:lnTo>
                <a:lnTo>
                  <a:pt x="4158155" y="4933806"/>
                </a:lnTo>
                <a:lnTo>
                  <a:pt x="4162017" y="4949117"/>
                </a:lnTo>
                <a:lnTo>
                  <a:pt x="4162914" y="4952673"/>
                </a:lnTo>
                <a:lnTo>
                  <a:pt x="4162914" y="4952673"/>
                </a:lnTo>
                <a:lnTo>
                  <a:pt x="4162915" y="4952675"/>
                </a:lnTo>
                <a:lnTo>
                  <a:pt x="4165708" y="4957457"/>
                </a:lnTo>
                <a:lnTo>
                  <a:pt x="4166985" y="4961456"/>
                </a:lnTo>
                <a:cubicBezTo>
                  <a:pt x="4171496" y="4970098"/>
                  <a:pt x="4177202" y="4978394"/>
                  <a:pt x="4182989" y="4987038"/>
                </a:cubicBezTo>
                <a:cubicBezTo>
                  <a:pt x="4194228" y="5003802"/>
                  <a:pt x="4208326" y="5022853"/>
                  <a:pt x="4209468" y="5041522"/>
                </a:cubicBezTo>
                <a:lnTo>
                  <a:pt x="4209469" y="5041526"/>
                </a:lnTo>
                <a:lnTo>
                  <a:pt x="4209471" y="5041534"/>
                </a:lnTo>
                <a:lnTo>
                  <a:pt x="4214091" y="5064790"/>
                </a:lnTo>
                <a:lnTo>
                  <a:pt x="4216265" y="5070583"/>
                </a:lnTo>
                <a:lnTo>
                  <a:pt x="4216684" y="5072376"/>
                </a:lnTo>
                <a:lnTo>
                  <a:pt x="4219221" y="5078851"/>
                </a:lnTo>
                <a:lnTo>
                  <a:pt x="4222628" y="5087547"/>
                </a:lnTo>
                <a:lnTo>
                  <a:pt x="4228888" y="5104254"/>
                </a:lnTo>
                <a:lnTo>
                  <a:pt x="4232217" y="5118585"/>
                </a:lnTo>
                <a:lnTo>
                  <a:pt x="4235616" y="5133225"/>
                </a:lnTo>
                <a:lnTo>
                  <a:pt x="4228901" y="5166113"/>
                </a:lnTo>
                <a:lnTo>
                  <a:pt x="4228901" y="5166114"/>
                </a:lnTo>
                <a:lnTo>
                  <a:pt x="4229555" y="5171772"/>
                </a:lnTo>
                <a:lnTo>
                  <a:pt x="4229592" y="5172091"/>
                </a:lnTo>
                <a:lnTo>
                  <a:pt x="4230113" y="5173518"/>
                </a:lnTo>
                <a:lnTo>
                  <a:pt x="4232139" y="5179068"/>
                </a:lnTo>
                <a:lnTo>
                  <a:pt x="4231993" y="5223404"/>
                </a:lnTo>
                <a:lnTo>
                  <a:pt x="4231973" y="5229433"/>
                </a:lnTo>
                <a:lnTo>
                  <a:pt x="4224048" y="5244084"/>
                </a:lnTo>
                <a:lnTo>
                  <a:pt x="4208516" y="5272796"/>
                </a:lnTo>
                <a:lnTo>
                  <a:pt x="4208513" y="5272804"/>
                </a:lnTo>
                <a:lnTo>
                  <a:pt x="4204791" y="5278094"/>
                </a:lnTo>
                <a:lnTo>
                  <a:pt x="4190245" y="5298775"/>
                </a:lnTo>
                <a:lnTo>
                  <a:pt x="4187099" y="5308180"/>
                </a:lnTo>
                <a:lnTo>
                  <a:pt x="4184612" y="5312288"/>
                </a:lnTo>
                <a:lnTo>
                  <a:pt x="4184018" y="5317389"/>
                </a:lnTo>
                <a:lnTo>
                  <a:pt x="4181083" y="5326163"/>
                </a:lnTo>
                <a:lnTo>
                  <a:pt x="4179637" y="5355014"/>
                </a:lnTo>
                <a:lnTo>
                  <a:pt x="4179637" y="5355015"/>
                </a:lnTo>
                <a:lnTo>
                  <a:pt x="4179637" y="5355016"/>
                </a:lnTo>
                <a:lnTo>
                  <a:pt x="4179637" y="5355016"/>
                </a:lnTo>
                <a:lnTo>
                  <a:pt x="4179803" y="5356049"/>
                </a:lnTo>
                <a:lnTo>
                  <a:pt x="4184513" y="5385385"/>
                </a:lnTo>
                <a:cubicBezTo>
                  <a:pt x="4187752" y="5398722"/>
                  <a:pt x="4190038" y="5412058"/>
                  <a:pt x="4192704" y="5425583"/>
                </a:cubicBezTo>
                <a:cubicBezTo>
                  <a:pt x="4196514" y="5443871"/>
                  <a:pt x="4200516" y="5462352"/>
                  <a:pt x="4204326" y="5480638"/>
                </a:cubicBezTo>
                <a:lnTo>
                  <a:pt x="4208850" y="5507668"/>
                </a:lnTo>
                <a:lnTo>
                  <a:pt x="4206630" y="5520422"/>
                </a:lnTo>
                <a:lnTo>
                  <a:pt x="4206630" y="5520423"/>
                </a:lnTo>
                <a:lnTo>
                  <a:pt x="4206630" y="5520423"/>
                </a:lnTo>
                <a:lnTo>
                  <a:pt x="4198230" y="5531693"/>
                </a:lnTo>
                <a:cubicBezTo>
                  <a:pt x="4191181" y="5537600"/>
                  <a:pt x="4187989" y="5542649"/>
                  <a:pt x="4188085" y="5547578"/>
                </a:cubicBezTo>
                <a:lnTo>
                  <a:pt x="4188085" y="5547579"/>
                </a:lnTo>
                <a:lnTo>
                  <a:pt x="4188085" y="5547579"/>
                </a:lnTo>
                <a:lnTo>
                  <a:pt x="4188085" y="5547579"/>
                </a:lnTo>
                <a:lnTo>
                  <a:pt x="4190236" y="5550988"/>
                </a:lnTo>
                <a:lnTo>
                  <a:pt x="4197658" y="5562747"/>
                </a:lnTo>
                <a:lnTo>
                  <a:pt x="4219306" y="5585141"/>
                </a:lnTo>
                <a:lnTo>
                  <a:pt x="4226526" y="5592610"/>
                </a:lnTo>
                <a:lnTo>
                  <a:pt x="4248571" y="5625901"/>
                </a:lnTo>
                <a:cubicBezTo>
                  <a:pt x="4260811" y="5649333"/>
                  <a:pt x="4267954" y="5675337"/>
                  <a:pt x="4268906" y="5704484"/>
                </a:cubicBezTo>
                <a:cubicBezTo>
                  <a:pt x="4269288" y="5716486"/>
                  <a:pt x="4271954" y="5728679"/>
                  <a:pt x="4274812" y="5740489"/>
                </a:cubicBezTo>
                <a:cubicBezTo>
                  <a:pt x="4276527" y="5747729"/>
                  <a:pt x="4278433" y="5756494"/>
                  <a:pt x="4283577" y="5760874"/>
                </a:cubicBezTo>
                <a:cubicBezTo>
                  <a:pt x="4322820" y="5794975"/>
                  <a:pt x="4350063" y="5837458"/>
                  <a:pt x="4371972" y="5883752"/>
                </a:cubicBezTo>
                <a:lnTo>
                  <a:pt x="4382997" y="5909351"/>
                </a:lnTo>
                <a:lnTo>
                  <a:pt x="4382997" y="5909351"/>
                </a:lnTo>
                <a:lnTo>
                  <a:pt x="4383111" y="5909792"/>
                </a:lnTo>
                <a:lnTo>
                  <a:pt x="4387375" y="5926272"/>
                </a:lnTo>
                <a:lnTo>
                  <a:pt x="4389878" y="5935950"/>
                </a:lnTo>
                <a:cubicBezTo>
                  <a:pt x="4391021" y="5945284"/>
                  <a:pt x="4390640" y="5954857"/>
                  <a:pt x="4389711" y="5964478"/>
                </a:cubicBezTo>
                <a:lnTo>
                  <a:pt x="4386711" y="5989516"/>
                </a:lnTo>
                <a:lnTo>
                  <a:pt x="4386258" y="5993291"/>
                </a:lnTo>
                <a:cubicBezTo>
                  <a:pt x="4385116" y="6004531"/>
                  <a:pt x="4385306" y="6017485"/>
                  <a:pt x="4379782" y="6026440"/>
                </a:cubicBezTo>
                <a:cubicBezTo>
                  <a:pt x="4362445" y="6054825"/>
                  <a:pt x="4343777" y="6082258"/>
                  <a:pt x="4323582" y="6108738"/>
                </a:cubicBezTo>
                <a:cubicBezTo>
                  <a:pt x="4314914" y="6120074"/>
                  <a:pt x="4309961" y="6126884"/>
                  <a:pt x="4309890" y="6133314"/>
                </a:cubicBezTo>
                <a:lnTo>
                  <a:pt x="4309890" y="6133315"/>
                </a:lnTo>
                <a:lnTo>
                  <a:pt x="4309890" y="6133315"/>
                </a:lnTo>
                <a:lnTo>
                  <a:pt x="4309890" y="6133316"/>
                </a:lnTo>
                <a:lnTo>
                  <a:pt x="4311930" y="6138760"/>
                </a:lnTo>
                <a:lnTo>
                  <a:pt x="4313590" y="6143192"/>
                </a:lnTo>
                <a:cubicBezTo>
                  <a:pt x="4316141" y="6146734"/>
                  <a:pt x="4320059" y="6150698"/>
                  <a:pt x="4325488" y="6155603"/>
                </a:cubicBezTo>
                <a:cubicBezTo>
                  <a:pt x="4347777" y="6175798"/>
                  <a:pt x="4359397" y="6200945"/>
                  <a:pt x="4364159" y="6228757"/>
                </a:cubicBezTo>
                <a:lnTo>
                  <a:pt x="4381496" y="6361540"/>
                </a:lnTo>
                <a:lnTo>
                  <a:pt x="4381496" y="6361539"/>
                </a:lnTo>
                <a:cubicBezTo>
                  <a:pt x="4377876" y="6317151"/>
                  <a:pt x="4371590" y="6272764"/>
                  <a:pt x="4364159" y="6228756"/>
                </a:cubicBezTo>
                <a:lnTo>
                  <a:pt x="4351397" y="6189324"/>
                </a:lnTo>
                <a:lnTo>
                  <a:pt x="4351397" y="6189324"/>
                </a:lnTo>
                <a:cubicBezTo>
                  <a:pt x="4357683" y="6201612"/>
                  <a:pt x="4361779" y="6214852"/>
                  <a:pt x="4364160" y="6228758"/>
                </a:cubicBezTo>
                <a:cubicBezTo>
                  <a:pt x="4371591" y="6272766"/>
                  <a:pt x="4377877" y="6317153"/>
                  <a:pt x="4381497" y="6361541"/>
                </a:cubicBezTo>
                <a:lnTo>
                  <a:pt x="4380050" y="6387174"/>
                </a:lnTo>
                <a:lnTo>
                  <a:pt x="4381289" y="6365204"/>
                </a:lnTo>
                <a:lnTo>
                  <a:pt x="4380007" y="6387910"/>
                </a:lnTo>
                <a:lnTo>
                  <a:pt x="4378243" y="6391549"/>
                </a:lnTo>
                <a:lnTo>
                  <a:pt x="4370589" y="6407332"/>
                </a:lnTo>
                <a:lnTo>
                  <a:pt x="4370589" y="6407333"/>
                </a:lnTo>
                <a:lnTo>
                  <a:pt x="4378243" y="6391549"/>
                </a:lnTo>
                <a:lnTo>
                  <a:pt x="4380008" y="6387910"/>
                </a:lnTo>
                <a:lnTo>
                  <a:pt x="4380008" y="6387911"/>
                </a:lnTo>
                <a:cubicBezTo>
                  <a:pt x="4374579" y="6410656"/>
                  <a:pt x="4357255" y="6422979"/>
                  <a:pt x="4327393" y="6428981"/>
                </a:cubicBezTo>
                <a:cubicBezTo>
                  <a:pt x="4305294" y="6433553"/>
                  <a:pt x="4281290" y="6439460"/>
                  <a:pt x="4275385" y="6463842"/>
                </a:cubicBezTo>
                <a:lnTo>
                  <a:pt x="4275379" y="6463863"/>
                </a:lnTo>
                <a:lnTo>
                  <a:pt x="4275382" y="6463849"/>
                </a:lnTo>
                <a:lnTo>
                  <a:pt x="4275384" y="6463841"/>
                </a:lnTo>
                <a:cubicBezTo>
                  <a:pt x="4278336" y="6451650"/>
                  <a:pt x="4285813" y="6444077"/>
                  <a:pt x="4295315" y="6438981"/>
                </a:cubicBezTo>
                <a:lnTo>
                  <a:pt x="4275384" y="6463840"/>
                </a:lnTo>
                <a:lnTo>
                  <a:pt x="4275382" y="6463849"/>
                </a:lnTo>
                <a:lnTo>
                  <a:pt x="4261586" y="6513012"/>
                </a:lnTo>
                <a:lnTo>
                  <a:pt x="4242781" y="6546194"/>
                </a:lnTo>
                <a:lnTo>
                  <a:pt x="4242781" y="6546195"/>
                </a:lnTo>
                <a:lnTo>
                  <a:pt x="4259119" y="6521804"/>
                </a:lnTo>
                <a:lnTo>
                  <a:pt x="4261586" y="6513012"/>
                </a:lnTo>
                <a:lnTo>
                  <a:pt x="4261589" y="6513008"/>
                </a:lnTo>
                <a:lnTo>
                  <a:pt x="4259120" y="6521805"/>
                </a:lnTo>
                <a:cubicBezTo>
                  <a:pt x="4255084" y="6530687"/>
                  <a:pt x="4249887" y="6538939"/>
                  <a:pt x="4242782" y="6546196"/>
                </a:cubicBezTo>
                <a:lnTo>
                  <a:pt x="4214995" y="6564621"/>
                </a:lnTo>
                <a:lnTo>
                  <a:pt x="4214994" y="6564620"/>
                </a:lnTo>
                <a:lnTo>
                  <a:pt x="4214994" y="6564621"/>
                </a:lnTo>
                <a:lnTo>
                  <a:pt x="4214995" y="6564622"/>
                </a:lnTo>
                <a:lnTo>
                  <a:pt x="4214995" y="6564622"/>
                </a:lnTo>
                <a:lnTo>
                  <a:pt x="4237473" y="6588626"/>
                </a:lnTo>
                <a:lnTo>
                  <a:pt x="4254095" y="6625225"/>
                </a:lnTo>
                <a:lnTo>
                  <a:pt x="4254084" y="6645552"/>
                </a:lnTo>
                <a:lnTo>
                  <a:pt x="4254084" y="6645553"/>
                </a:lnTo>
                <a:lnTo>
                  <a:pt x="4247000" y="6662541"/>
                </a:lnTo>
                <a:cubicBezTo>
                  <a:pt x="4236332" y="6676448"/>
                  <a:pt x="4231997" y="6689783"/>
                  <a:pt x="4232402" y="6702976"/>
                </a:cubicBezTo>
                <a:lnTo>
                  <a:pt x="4232402" y="6702977"/>
                </a:lnTo>
                <a:cubicBezTo>
                  <a:pt x="4232807" y="6716169"/>
                  <a:pt x="4237951" y="6729219"/>
                  <a:pt x="4246238" y="6742553"/>
                </a:cubicBezTo>
                <a:cubicBezTo>
                  <a:pt x="4253096" y="6753698"/>
                  <a:pt x="4257847" y="6765164"/>
                  <a:pt x="4260942" y="6776800"/>
                </a:cubicBezTo>
                <a:lnTo>
                  <a:pt x="4265716" y="6812064"/>
                </a:lnTo>
                <a:lnTo>
                  <a:pt x="4265716" y="6812063"/>
                </a:lnTo>
                <a:lnTo>
                  <a:pt x="4260942" y="6776799"/>
                </a:lnTo>
                <a:lnTo>
                  <a:pt x="4260943" y="6776800"/>
                </a:lnTo>
                <a:cubicBezTo>
                  <a:pt x="4264038" y="6788436"/>
                  <a:pt x="4265479" y="6800242"/>
                  <a:pt x="4265717" y="6812065"/>
                </a:cubicBezTo>
                <a:lnTo>
                  <a:pt x="4259554" y="6858001"/>
                </a:lnTo>
                <a:lnTo>
                  <a:pt x="4259553" y="6858001"/>
                </a:lnTo>
                <a:lnTo>
                  <a:pt x="4259553" y="6858002"/>
                </a:lnTo>
                <a:lnTo>
                  <a:pt x="0" y="6858002"/>
                </a:lnTo>
                <a:lnTo>
                  <a:pt x="0" y="2"/>
                </a:lnTo>
                <a:lnTo>
                  <a:pt x="3766492" y="1"/>
                </a:lnTo>
                <a:lnTo>
                  <a:pt x="3769210" y="21486"/>
                </a:lnTo>
                <a:close/>
              </a:path>
            </a:pathLst>
          </a:custGeom>
        </p:spPr>
        <p:txBody>
          <a:bodyPr wrap="square" rtlCol="0">
            <a:noAutofit/>
          </a:bodyPr>
          <a:lstStyle>
            <a:lvl1pPr>
              <a:defRPr>
                <a:solidFill>
                  <a:schemeClr val="tx1">
                    <a:alpha val="70000"/>
                  </a:schemeClr>
                </a:solidFill>
              </a:defRPr>
            </a:lvl1pPr>
          </a:lstStyle>
          <a:p>
            <a:pPr rtl="0"/>
            <a:r>
              <a:rPr lang="ko-KR" altLang="en-US"/>
              <a:t>그림을 추가하려면 아이콘을 클릭하십시오</a:t>
            </a:r>
            <a:endParaRPr lang="ko-KR" dirty="0"/>
          </a:p>
        </p:txBody>
      </p:sp>
      <p:sp>
        <p:nvSpPr>
          <p:cNvPr id="5" name="슬라이드 번호 개체 틀 4">
            <a:extLst>
              <a:ext uri="{FF2B5EF4-FFF2-40B4-BE49-F238E27FC236}">
                <a16:creationId xmlns:a16="http://schemas.microsoft.com/office/drawing/2014/main" id="{45C53762-0A77-4006-A90B-5C60D87023FD}"/>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5" name="텍스트 개체 틀 13">
            <a:extLst>
              <a:ext uri="{FF2B5EF4-FFF2-40B4-BE49-F238E27FC236}">
                <a16:creationId xmlns:a16="http://schemas.microsoft.com/office/drawing/2014/main" id="{625AEF3B-FB44-4F36-AEF4-DC87C19CD128}"/>
              </a:ext>
            </a:extLst>
          </p:cNvPr>
          <p:cNvSpPr>
            <a:spLocks noGrp="1"/>
          </p:cNvSpPr>
          <p:nvPr>
            <p:ph type="body" sz="quarter" idx="15" hasCustomPrompt="1"/>
          </p:nvPr>
        </p:nvSpPr>
        <p:spPr>
          <a:xfrm>
            <a:off x="5334000" y="3841794"/>
            <a:ext cx="6096000" cy="1985962"/>
          </a:xfrm>
        </p:spPr>
        <p:txBody>
          <a:bodyPr rtlCol="0" anchor="t">
            <a:noAutofit/>
          </a:bodyPr>
          <a:lstStyle>
            <a:lvl1pPr marL="0" indent="0" algn="l">
              <a:buNone/>
              <a:defRPr lang="ko-KR" sz="2000" kern="1200" baseline="0" dirty="0" smtClean="0">
                <a:solidFill>
                  <a:schemeClr val="tx2">
                    <a:lumMod val="90000"/>
                  </a:schemeClr>
                </a:solidFill>
                <a:latin typeface="+mn-lt"/>
                <a:ea typeface="+mn-ea"/>
                <a:cs typeface="+mn-cs"/>
              </a:defRPr>
            </a:lvl1pPr>
          </a:lstStyle>
          <a:p>
            <a:pPr lvl="0" rtl="0"/>
            <a:r>
              <a:rPr lang="ko-KR"/>
              <a:t>마스터 텍스트 스타일을 편집하려면 클릭하세요</a:t>
            </a:r>
          </a:p>
        </p:txBody>
      </p:sp>
      <p:sp>
        <p:nvSpPr>
          <p:cNvPr id="4" name="바닥글 개체 틀 3">
            <a:extLst>
              <a:ext uri="{FF2B5EF4-FFF2-40B4-BE49-F238E27FC236}">
                <a16:creationId xmlns:a16="http://schemas.microsoft.com/office/drawing/2014/main" id="{C2CB7C31-FFF7-445F-BB34-14389A71653F}"/>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grpSp>
        <p:nvGrpSpPr>
          <p:cNvPr id="7" name="그룹 6">
            <a:extLst>
              <a:ext uri="{FF2B5EF4-FFF2-40B4-BE49-F238E27FC236}">
                <a16:creationId xmlns:a16="http://schemas.microsoft.com/office/drawing/2014/main" id="{51E7E469-8463-485F-A508-D17F7C8CDC3F}"/>
              </a:ext>
              <a:ext uri="{C183D7F6-B498-43B3-948B-1728B52AA6E4}">
                <adec:decorative xmlns:adec="http://schemas.microsoft.com/office/drawing/2017/decorative" val="1"/>
              </a:ext>
            </a:extLst>
          </p:cNvPr>
          <p:cNvGrpSpPr/>
          <p:nvPr userDrawn="1"/>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8" name="자유형: 도형 7">
              <a:extLst>
                <a:ext uri="{FF2B5EF4-FFF2-40B4-BE49-F238E27FC236}">
                  <a16:creationId xmlns:a16="http://schemas.microsoft.com/office/drawing/2014/main" id="{10AE5180-6CCD-4BA2-A66C-6D1491815030}"/>
                </a:ext>
              </a:extLst>
            </p:cNvPr>
            <p:cNvSpPr/>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9" name="자유형: 도형 8">
              <a:extLst>
                <a:ext uri="{FF2B5EF4-FFF2-40B4-BE49-F238E27FC236}">
                  <a16:creationId xmlns:a16="http://schemas.microsoft.com/office/drawing/2014/main" id="{C7DE77D7-FC72-4F71-BA81-BEBC40279087}"/>
                </a:ext>
              </a:extLst>
            </p:cNvPr>
            <p:cNvSpPr/>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grpSp>
    </p:spTree>
    <p:extLst>
      <p:ext uri="{BB962C8B-B14F-4D97-AF65-F5344CB8AC3E}">
        <p14:creationId xmlns:p14="http://schemas.microsoft.com/office/powerpoint/2010/main" val="1911410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구역 나누기">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25C722E3-E441-423D-997F-8129C85AEBAD}"/>
              </a:ext>
            </a:extLst>
          </p:cNvPr>
          <p:cNvSpPr>
            <a:spLocks noGrp="1"/>
          </p:cNvSpPr>
          <p:nvPr>
            <p:ph type="pic" sz="quarter" idx="13"/>
          </p:nvPr>
        </p:nvSpPr>
        <p:spPr>
          <a:xfrm>
            <a:off x="3048000" y="762000"/>
            <a:ext cx="6095524" cy="4616159"/>
          </a:xfrm>
          <a:custGeom>
            <a:avLst/>
            <a:gdLst>
              <a:gd name="connsiteX0" fmla="*/ 0 w 6095524"/>
              <a:gd name="connsiteY0" fmla="*/ 0 h 4616159"/>
              <a:gd name="connsiteX1" fmla="*/ 6095524 w 6095524"/>
              <a:gd name="connsiteY1" fmla="*/ 0 h 4616159"/>
              <a:gd name="connsiteX2" fmla="*/ 6095524 w 6095524"/>
              <a:gd name="connsiteY2" fmla="*/ 3296937 h 4616159"/>
              <a:gd name="connsiteX3" fmla="*/ 6081792 w 6095524"/>
              <a:gd name="connsiteY3" fmla="*/ 3305388 h 4616159"/>
              <a:gd name="connsiteX4" fmla="*/ 6039258 w 6095524"/>
              <a:gd name="connsiteY4" fmla="*/ 3329967 h 4616159"/>
              <a:gd name="connsiteX5" fmla="*/ 6017942 w 6095524"/>
              <a:gd name="connsiteY5" fmla="*/ 3363285 h 4616159"/>
              <a:gd name="connsiteX6" fmla="*/ 5968302 w 6095524"/>
              <a:gd name="connsiteY6" fmla="*/ 3422719 h 4616159"/>
              <a:gd name="connsiteX7" fmla="*/ 5947467 w 6095524"/>
              <a:gd name="connsiteY7" fmla="*/ 3445378 h 4616159"/>
              <a:gd name="connsiteX8" fmla="*/ 5935657 w 6095524"/>
              <a:gd name="connsiteY8" fmla="*/ 3453828 h 4616159"/>
              <a:gd name="connsiteX9" fmla="*/ 5908676 w 6095524"/>
              <a:gd name="connsiteY9" fmla="*/ 3481672 h 4616159"/>
              <a:gd name="connsiteX10" fmla="*/ 5895618 w 6095524"/>
              <a:gd name="connsiteY10" fmla="*/ 3497898 h 4616159"/>
              <a:gd name="connsiteX11" fmla="*/ 5853084 w 6095524"/>
              <a:gd name="connsiteY11" fmla="*/ 3552627 h 4616159"/>
              <a:gd name="connsiteX12" fmla="*/ 5837528 w 6095524"/>
              <a:gd name="connsiteY12" fmla="*/ 3567510 h 4616159"/>
              <a:gd name="connsiteX13" fmla="*/ 5811221 w 6095524"/>
              <a:gd name="connsiteY13" fmla="*/ 3587576 h 4616159"/>
              <a:gd name="connsiteX14" fmla="*/ 5795763 w 6095524"/>
              <a:gd name="connsiteY14" fmla="*/ 3595738 h 4616159"/>
              <a:gd name="connsiteX15" fmla="*/ 5768494 w 6095524"/>
              <a:gd name="connsiteY15" fmla="*/ 3624638 h 4616159"/>
              <a:gd name="connsiteX16" fmla="*/ 5725000 w 6095524"/>
              <a:gd name="connsiteY16" fmla="*/ 3694153 h 4616159"/>
              <a:gd name="connsiteX17" fmla="*/ 5676896 w 6095524"/>
              <a:gd name="connsiteY17" fmla="*/ 3731023 h 4616159"/>
              <a:gd name="connsiteX18" fmla="*/ 5660477 w 6095524"/>
              <a:gd name="connsiteY18" fmla="*/ 3756755 h 4616159"/>
              <a:gd name="connsiteX19" fmla="*/ 5629944 w 6095524"/>
              <a:gd name="connsiteY19" fmla="*/ 3787288 h 4616159"/>
              <a:gd name="connsiteX20" fmla="*/ 5590194 w 6095524"/>
              <a:gd name="connsiteY20" fmla="*/ 3809084 h 4616159"/>
              <a:gd name="connsiteX21" fmla="*/ 5551404 w 6095524"/>
              <a:gd name="connsiteY21" fmla="*/ 3825886 h 4616159"/>
              <a:gd name="connsiteX22" fmla="*/ 5527016 w 6095524"/>
              <a:gd name="connsiteY22" fmla="*/ 3837600 h 4616159"/>
              <a:gd name="connsiteX23" fmla="*/ 5483904 w 6095524"/>
              <a:gd name="connsiteY23" fmla="*/ 3848354 h 4616159"/>
              <a:gd name="connsiteX24" fmla="*/ 5447996 w 6095524"/>
              <a:gd name="connsiteY24" fmla="*/ 3852194 h 4616159"/>
              <a:gd name="connsiteX25" fmla="*/ 5406230 w 6095524"/>
              <a:gd name="connsiteY25" fmla="*/ 3857187 h 4616159"/>
              <a:gd name="connsiteX26" fmla="*/ 5350732 w 6095524"/>
              <a:gd name="connsiteY26" fmla="*/ 3874661 h 4616159"/>
              <a:gd name="connsiteX27" fmla="*/ 5294564 w 6095524"/>
              <a:gd name="connsiteY27" fmla="*/ 3913836 h 4616159"/>
              <a:gd name="connsiteX28" fmla="*/ 5274688 w 6095524"/>
              <a:gd name="connsiteY28" fmla="*/ 3918444 h 4616159"/>
              <a:gd name="connsiteX29" fmla="*/ 5214200 w 6095524"/>
              <a:gd name="connsiteY29" fmla="*/ 3906443 h 4616159"/>
              <a:gd name="connsiteX30" fmla="*/ 5125577 w 6095524"/>
              <a:gd name="connsiteY30" fmla="*/ 3894153 h 4616159"/>
              <a:gd name="connsiteX31" fmla="*/ 5103206 w 6095524"/>
              <a:gd name="connsiteY31" fmla="*/ 3906347 h 4616159"/>
              <a:gd name="connsiteX32" fmla="*/ 5067104 w 6095524"/>
              <a:gd name="connsiteY32" fmla="*/ 3929582 h 4616159"/>
              <a:gd name="connsiteX33" fmla="*/ 5047036 w 6095524"/>
              <a:gd name="connsiteY33" fmla="*/ 3971541 h 4616159"/>
              <a:gd name="connsiteX34" fmla="*/ 5033978 w 6095524"/>
              <a:gd name="connsiteY34" fmla="*/ 4018877 h 4616159"/>
              <a:gd name="connsiteX35" fmla="*/ 5020921 w 6095524"/>
              <a:gd name="connsiteY35" fmla="*/ 4038655 h 4616159"/>
              <a:gd name="connsiteX36" fmla="*/ 5006038 w 6095524"/>
              <a:gd name="connsiteY36" fmla="*/ 4051713 h 4616159"/>
              <a:gd name="connsiteX37" fmla="*/ 4985588 w 6095524"/>
              <a:gd name="connsiteY37" fmla="*/ 4073221 h 4616159"/>
              <a:gd name="connsiteX38" fmla="*/ 4968112 w 6095524"/>
              <a:gd name="connsiteY38" fmla="*/ 4120364 h 4616159"/>
              <a:gd name="connsiteX39" fmla="*/ 4949196 w 6095524"/>
              <a:gd name="connsiteY39" fmla="*/ 4137071 h 4616159"/>
              <a:gd name="connsiteX40" fmla="*/ 4933738 w 6095524"/>
              <a:gd name="connsiteY40" fmla="*/ 4143601 h 4616159"/>
              <a:gd name="connsiteX41" fmla="*/ 4869600 w 6095524"/>
              <a:gd name="connsiteY41" fmla="*/ 4170004 h 4616159"/>
              <a:gd name="connsiteX42" fmla="*/ 4861536 w 6095524"/>
              <a:gd name="connsiteY42" fmla="*/ 4170772 h 4616159"/>
              <a:gd name="connsiteX43" fmla="*/ 4768977 w 6095524"/>
              <a:gd name="connsiteY43" fmla="*/ 4193720 h 4616159"/>
              <a:gd name="connsiteX44" fmla="*/ 4743532 w 6095524"/>
              <a:gd name="connsiteY44" fmla="*/ 4199193 h 4616159"/>
              <a:gd name="connsiteX45" fmla="*/ 4677378 w 6095524"/>
              <a:gd name="connsiteY45" fmla="*/ 4215611 h 4616159"/>
              <a:gd name="connsiteX46" fmla="*/ 4642908 w 6095524"/>
              <a:gd name="connsiteY46" fmla="*/ 4258626 h 4616159"/>
              <a:gd name="connsiteX47" fmla="*/ 4619192 w 6095524"/>
              <a:gd name="connsiteY47" fmla="*/ 4284647 h 4616159"/>
              <a:gd name="connsiteX48" fmla="*/ 4588468 w 6095524"/>
              <a:gd name="connsiteY48" fmla="*/ 4301450 h 4616159"/>
              <a:gd name="connsiteX49" fmla="*/ 4570898 w 6095524"/>
              <a:gd name="connsiteY49" fmla="*/ 4307690 h 4616159"/>
              <a:gd name="connsiteX50" fmla="*/ 4523946 w 6095524"/>
              <a:gd name="connsiteY50" fmla="*/ 4304522 h 4616159"/>
              <a:gd name="connsiteX51" fmla="*/ 4502535 w 6095524"/>
              <a:gd name="connsiteY51" fmla="*/ 4292424 h 4616159"/>
              <a:gd name="connsiteX52" fmla="*/ 4483140 w 6095524"/>
              <a:gd name="connsiteY52" fmla="*/ 4288967 h 4616159"/>
              <a:gd name="connsiteX53" fmla="*/ 4430812 w 6095524"/>
              <a:gd name="connsiteY53" fmla="*/ 4325837 h 4616159"/>
              <a:gd name="connsiteX54" fmla="*/ 4425050 w 6095524"/>
              <a:gd name="connsiteY54" fmla="*/ 4336783 h 4616159"/>
              <a:gd name="connsiteX55" fmla="*/ 4404984 w 6095524"/>
              <a:gd name="connsiteY55" fmla="*/ 4390647 h 4616159"/>
              <a:gd name="connsiteX56" fmla="*/ 4391157 w 6095524"/>
              <a:gd name="connsiteY56" fmla="*/ 4406298 h 4616159"/>
              <a:gd name="connsiteX57" fmla="*/ 4385396 w 6095524"/>
              <a:gd name="connsiteY57" fmla="*/ 4409946 h 4616159"/>
              <a:gd name="connsiteX58" fmla="*/ 4344206 w 6095524"/>
              <a:gd name="connsiteY58" fmla="*/ 4433758 h 4616159"/>
              <a:gd name="connsiteX59" fmla="*/ 4305128 w 6095524"/>
              <a:gd name="connsiteY59" fmla="*/ 4447584 h 4616159"/>
              <a:gd name="connsiteX60" fmla="*/ 4247710 w 6095524"/>
              <a:gd name="connsiteY60" fmla="*/ 4463042 h 4616159"/>
              <a:gd name="connsiteX61" fmla="*/ 4222170 w 6095524"/>
              <a:gd name="connsiteY61" fmla="*/ 4479077 h 4616159"/>
              <a:gd name="connsiteX62" fmla="*/ 4175604 w 6095524"/>
              <a:gd name="connsiteY62" fmla="*/ 4495400 h 4616159"/>
              <a:gd name="connsiteX63" fmla="*/ 4156304 w 6095524"/>
              <a:gd name="connsiteY63" fmla="*/ 4499721 h 4616159"/>
              <a:gd name="connsiteX64" fmla="*/ 4139598 w 6095524"/>
              <a:gd name="connsiteY64" fmla="*/ 4507402 h 4616159"/>
              <a:gd name="connsiteX65" fmla="*/ 4121738 w 6095524"/>
              <a:gd name="connsiteY65" fmla="*/ 4519403 h 4616159"/>
              <a:gd name="connsiteX66" fmla="*/ 4074978 w 6095524"/>
              <a:gd name="connsiteY66" fmla="*/ 4548496 h 4616159"/>
              <a:gd name="connsiteX67" fmla="*/ 4004696 w 6095524"/>
              <a:gd name="connsiteY67" fmla="*/ 4543408 h 4616159"/>
              <a:gd name="connsiteX68" fmla="*/ 3964370 w 6095524"/>
              <a:gd name="connsiteY68" fmla="*/ 4543792 h 4616159"/>
              <a:gd name="connsiteX69" fmla="*/ 3927116 w 6095524"/>
              <a:gd name="connsiteY69" fmla="*/ 4538991 h 4616159"/>
              <a:gd name="connsiteX70" fmla="*/ 3915018 w 6095524"/>
              <a:gd name="connsiteY70" fmla="*/ 4527661 h 4616159"/>
              <a:gd name="connsiteX71" fmla="*/ 3864225 w 6095524"/>
              <a:gd name="connsiteY71" fmla="*/ 4558098 h 4616159"/>
              <a:gd name="connsiteX72" fmla="*/ 3846655 w 6095524"/>
              <a:gd name="connsiteY72" fmla="*/ 4584310 h 4616159"/>
              <a:gd name="connsiteX73" fmla="*/ 3812665 w 6095524"/>
              <a:gd name="connsiteY73" fmla="*/ 4611578 h 4616159"/>
              <a:gd name="connsiteX74" fmla="*/ 3745743 w 6095524"/>
              <a:gd name="connsiteY74" fmla="*/ 4602840 h 4616159"/>
              <a:gd name="connsiteX75" fmla="*/ 3708873 w 6095524"/>
              <a:gd name="connsiteY75" fmla="*/ 4583350 h 4616159"/>
              <a:gd name="connsiteX76" fmla="*/ 3685254 w 6095524"/>
              <a:gd name="connsiteY76" fmla="*/ 4582389 h 4616159"/>
              <a:gd name="connsiteX77" fmla="*/ 3643775 w 6095524"/>
              <a:gd name="connsiteY77" fmla="*/ 4610714 h 4616159"/>
              <a:gd name="connsiteX78" fmla="*/ 3627068 w 6095524"/>
              <a:gd name="connsiteY78" fmla="*/ 4613978 h 4616159"/>
              <a:gd name="connsiteX79" fmla="*/ 3598168 w 6095524"/>
              <a:gd name="connsiteY79" fmla="*/ 4615803 h 4616159"/>
              <a:gd name="connsiteX80" fmla="*/ 3571860 w 6095524"/>
              <a:gd name="connsiteY80" fmla="*/ 4606778 h 4616159"/>
              <a:gd name="connsiteX81" fmla="*/ 3509930 w 6095524"/>
              <a:gd name="connsiteY81" fmla="*/ 4562227 h 4616159"/>
              <a:gd name="connsiteX82" fmla="*/ 3499656 w 6095524"/>
              <a:gd name="connsiteY82" fmla="*/ 4557810 h 4616159"/>
              <a:gd name="connsiteX83" fmla="*/ 3481509 w 6095524"/>
              <a:gd name="connsiteY83" fmla="*/ 4554833 h 4616159"/>
              <a:gd name="connsiteX84" fmla="*/ 3410074 w 6095524"/>
              <a:gd name="connsiteY84" fmla="*/ 4518924 h 4616159"/>
              <a:gd name="connsiteX85" fmla="*/ 3394423 w 6095524"/>
              <a:gd name="connsiteY85" fmla="*/ 4519212 h 4616159"/>
              <a:gd name="connsiteX86" fmla="*/ 3368691 w 6095524"/>
              <a:gd name="connsiteY86" fmla="*/ 4522284 h 4616159"/>
              <a:gd name="connsiteX87" fmla="*/ 3340943 w 6095524"/>
              <a:gd name="connsiteY87" fmla="*/ 4516427 h 4616159"/>
              <a:gd name="connsiteX88" fmla="*/ 3320683 w 6095524"/>
              <a:gd name="connsiteY88" fmla="*/ 4512299 h 4616159"/>
              <a:gd name="connsiteX89" fmla="*/ 3263939 w 6095524"/>
              <a:gd name="connsiteY89" fmla="*/ 4524396 h 4616159"/>
              <a:gd name="connsiteX90" fmla="*/ 3216700 w 6095524"/>
              <a:gd name="connsiteY90" fmla="*/ 4536302 h 4616159"/>
              <a:gd name="connsiteX91" fmla="*/ 3210171 w 6095524"/>
              <a:gd name="connsiteY91" fmla="*/ 4534670 h 4616159"/>
              <a:gd name="connsiteX92" fmla="*/ 3147376 w 6095524"/>
              <a:gd name="connsiteY92" fmla="*/ 4524876 h 4616159"/>
              <a:gd name="connsiteX93" fmla="*/ 3119916 w 6095524"/>
              <a:gd name="connsiteY93" fmla="*/ 4511531 h 4616159"/>
              <a:gd name="connsiteX94" fmla="*/ 3082183 w 6095524"/>
              <a:gd name="connsiteY94" fmla="*/ 4499721 h 4616159"/>
              <a:gd name="connsiteX95" fmla="*/ 3040223 w 6095524"/>
              <a:gd name="connsiteY95" fmla="*/ 4485606 h 4616159"/>
              <a:gd name="connsiteX96" fmla="*/ 3009403 w 6095524"/>
              <a:gd name="connsiteY96" fmla="*/ 4478789 h 4616159"/>
              <a:gd name="connsiteX97" fmla="*/ 2963988 w 6095524"/>
              <a:gd name="connsiteY97" fmla="*/ 4483782 h 4616159"/>
              <a:gd name="connsiteX98" fmla="*/ 2954674 w 6095524"/>
              <a:gd name="connsiteY98" fmla="*/ 4487815 h 4616159"/>
              <a:gd name="connsiteX99" fmla="*/ 2865380 w 6095524"/>
              <a:gd name="connsiteY99" fmla="*/ 4518060 h 4616159"/>
              <a:gd name="connsiteX100" fmla="*/ 2805851 w 6095524"/>
              <a:gd name="connsiteY100" fmla="*/ 4518444 h 4616159"/>
              <a:gd name="connsiteX101" fmla="*/ 2786071 w 6095524"/>
              <a:gd name="connsiteY101" fmla="*/ 4513931 h 4616159"/>
              <a:gd name="connsiteX102" fmla="*/ 2749969 w 6095524"/>
              <a:gd name="connsiteY102" fmla="*/ 4493864 h 4616159"/>
              <a:gd name="connsiteX103" fmla="*/ 2734031 w 6095524"/>
              <a:gd name="connsiteY103" fmla="*/ 4490983 h 4616159"/>
              <a:gd name="connsiteX104" fmla="*/ 2705803 w 6095524"/>
              <a:gd name="connsiteY104" fmla="*/ 4489063 h 4616159"/>
              <a:gd name="connsiteX105" fmla="*/ 2644545 w 6095524"/>
              <a:gd name="connsiteY105" fmla="*/ 4490983 h 4616159"/>
              <a:gd name="connsiteX106" fmla="*/ 2564661 w 6095524"/>
              <a:gd name="connsiteY106" fmla="*/ 4482822 h 4616159"/>
              <a:gd name="connsiteX107" fmla="*/ 2532976 w 6095524"/>
              <a:gd name="connsiteY107" fmla="*/ 4485318 h 4616159"/>
              <a:gd name="connsiteX108" fmla="*/ 2498795 w 6095524"/>
              <a:gd name="connsiteY108" fmla="*/ 4489639 h 4616159"/>
              <a:gd name="connsiteX109" fmla="*/ 2488808 w 6095524"/>
              <a:gd name="connsiteY109" fmla="*/ 4489447 h 4616159"/>
              <a:gd name="connsiteX110" fmla="*/ 2436289 w 6095524"/>
              <a:gd name="connsiteY110" fmla="*/ 4479270 h 4616159"/>
              <a:gd name="connsiteX111" fmla="*/ 2424286 w 6095524"/>
              <a:gd name="connsiteY111" fmla="*/ 4472452 h 4616159"/>
              <a:gd name="connsiteX112" fmla="*/ 2392985 w 6095524"/>
              <a:gd name="connsiteY112" fmla="*/ 4475236 h 4616159"/>
              <a:gd name="connsiteX113" fmla="*/ 2365142 w 6095524"/>
              <a:gd name="connsiteY113" fmla="*/ 4486374 h 4616159"/>
              <a:gd name="connsiteX114" fmla="*/ 2205468 w 6095524"/>
              <a:gd name="connsiteY114" fmla="*/ 4510379 h 4616159"/>
              <a:gd name="connsiteX115" fmla="*/ 2109453 w 6095524"/>
              <a:gd name="connsiteY115" fmla="*/ 4510763 h 4616159"/>
              <a:gd name="connsiteX116" fmla="*/ 2042242 w 6095524"/>
              <a:gd name="connsiteY116" fmla="*/ 4521324 h 4616159"/>
              <a:gd name="connsiteX117" fmla="*/ 2031105 w 6095524"/>
              <a:gd name="connsiteY117" fmla="*/ 4532462 h 4616159"/>
              <a:gd name="connsiteX118" fmla="*/ 1990106 w 6095524"/>
              <a:gd name="connsiteY118" fmla="*/ 4544272 h 4616159"/>
              <a:gd name="connsiteX119" fmla="*/ 1951123 w 6095524"/>
              <a:gd name="connsiteY119" fmla="*/ 4519883 h 4616159"/>
              <a:gd name="connsiteX120" fmla="*/ 1902252 w 6095524"/>
              <a:gd name="connsiteY120" fmla="*/ 4483013 h 4616159"/>
              <a:gd name="connsiteX121" fmla="*/ 1875656 w 6095524"/>
              <a:gd name="connsiteY121" fmla="*/ 4482726 h 4616159"/>
              <a:gd name="connsiteX122" fmla="*/ 1820831 w 6095524"/>
              <a:gd name="connsiteY122" fmla="*/ 4475525 h 4616159"/>
              <a:gd name="connsiteX123" fmla="*/ 1782809 w 6095524"/>
              <a:gd name="connsiteY123" fmla="*/ 4463235 h 4616159"/>
              <a:gd name="connsiteX124" fmla="*/ 1729521 w 6095524"/>
              <a:gd name="connsiteY124" fmla="*/ 4448641 h 4616159"/>
              <a:gd name="connsiteX125" fmla="*/ 1709646 w 6095524"/>
              <a:gd name="connsiteY125" fmla="*/ 4440959 h 4616159"/>
              <a:gd name="connsiteX126" fmla="*/ 1662118 w 6095524"/>
              <a:gd name="connsiteY126" fmla="*/ 4429533 h 4616159"/>
              <a:gd name="connsiteX127" fmla="*/ 1622751 w 6095524"/>
              <a:gd name="connsiteY127" fmla="*/ 4422045 h 4616159"/>
              <a:gd name="connsiteX128" fmla="*/ 1590971 w 6095524"/>
              <a:gd name="connsiteY128" fmla="*/ 4398617 h 4616159"/>
              <a:gd name="connsiteX129" fmla="*/ 1580793 w 6095524"/>
              <a:gd name="connsiteY129" fmla="*/ 4386518 h 4616159"/>
              <a:gd name="connsiteX130" fmla="*/ 1572344 w 6095524"/>
              <a:gd name="connsiteY130" fmla="*/ 4378741 h 4616159"/>
              <a:gd name="connsiteX131" fmla="*/ 1534898 w 6095524"/>
              <a:gd name="connsiteY131" fmla="*/ 4333134 h 4616159"/>
              <a:gd name="connsiteX132" fmla="*/ 1530674 w 6095524"/>
              <a:gd name="connsiteY132" fmla="*/ 4329293 h 4616159"/>
              <a:gd name="connsiteX133" fmla="*/ 1479978 w 6095524"/>
              <a:gd name="connsiteY133" fmla="*/ 4308266 h 4616159"/>
              <a:gd name="connsiteX134" fmla="*/ 1462118 w 6095524"/>
              <a:gd name="connsiteY134" fmla="*/ 4296841 h 4616159"/>
              <a:gd name="connsiteX135" fmla="*/ 1425441 w 6095524"/>
              <a:gd name="connsiteY135" fmla="*/ 4268324 h 4616159"/>
              <a:gd name="connsiteX136" fmla="*/ 1410942 w 6095524"/>
              <a:gd name="connsiteY136" fmla="*/ 4267364 h 4616159"/>
              <a:gd name="connsiteX137" fmla="*/ 1357558 w 6095524"/>
              <a:gd name="connsiteY137" fmla="*/ 4284454 h 4616159"/>
              <a:gd name="connsiteX138" fmla="*/ 1330481 w 6095524"/>
              <a:gd name="connsiteY138" fmla="*/ 4303754 h 4616159"/>
              <a:gd name="connsiteX139" fmla="*/ 1321072 w 6095524"/>
              <a:gd name="connsiteY139" fmla="*/ 4311435 h 4616159"/>
              <a:gd name="connsiteX140" fmla="*/ 1254630 w 6095524"/>
              <a:gd name="connsiteY140" fmla="*/ 4303177 h 4616159"/>
              <a:gd name="connsiteX141" fmla="*/ 1236099 w 6095524"/>
              <a:gd name="connsiteY141" fmla="*/ 4301353 h 4616159"/>
              <a:gd name="connsiteX142" fmla="*/ 1172536 w 6095524"/>
              <a:gd name="connsiteY142" fmla="*/ 4292135 h 4616159"/>
              <a:gd name="connsiteX143" fmla="*/ 1159383 w 6095524"/>
              <a:gd name="connsiteY143" fmla="*/ 4294344 h 4616159"/>
              <a:gd name="connsiteX144" fmla="*/ 1073737 w 6095524"/>
              <a:gd name="connsiteY144" fmla="*/ 4296168 h 4616159"/>
              <a:gd name="connsiteX145" fmla="*/ 1067784 w 6095524"/>
              <a:gd name="connsiteY145" fmla="*/ 4290887 h 4616159"/>
              <a:gd name="connsiteX146" fmla="*/ 1037059 w 6095524"/>
              <a:gd name="connsiteY146" fmla="*/ 4275237 h 4616159"/>
              <a:gd name="connsiteX147" fmla="*/ 996061 w 6095524"/>
              <a:gd name="connsiteY147" fmla="*/ 4271205 h 4616159"/>
              <a:gd name="connsiteX148" fmla="*/ 988571 w 6095524"/>
              <a:gd name="connsiteY148" fmla="*/ 4272645 h 4616159"/>
              <a:gd name="connsiteX149" fmla="*/ 960919 w 6095524"/>
              <a:gd name="connsiteY149" fmla="*/ 4282342 h 4616159"/>
              <a:gd name="connsiteX150" fmla="*/ 898797 w 6095524"/>
              <a:gd name="connsiteY150" fmla="*/ 4291367 h 4616159"/>
              <a:gd name="connsiteX151" fmla="*/ 886700 w 6095524"/>
              <a:gd name="connsiteY151" fmla="*/ 4294632 h 4616159"/>
              <a:gd name="connsiteX152" fmla="*/ 864904 w 6095524"/>
              <a:gd name="connsiteY152" fmla="*/ 4299721 h 4616159"/>
              <a:gd name="connsiteX153" fmla="*/ 805854 w 6095524"/>
              <a:gd name="connsiteY153" fmla="*/ 4303082 h 4616159"/>
              <a:gd name="connsiteX154" fmla="*/ 777242 w 6095524"/>
              <a:gd name="connsiteY154" fmla="*/ 4298089 h 4616159"/>
              <a:gd name="connsiteX155" fmla="*/ 764472 w 6095524"/>
              <a:gd name="connsiteY155" fmla="*/ 4298377 h 4616159"/>
              <a:gd name="connsiteX156" fmla="*/ 721842 w 6095524"/>
              <a:gd name="connsiteY156" fmla="*/ 4311147 h 4616159"/>
              <a:gd name="connsiteX157" fmla="*/ 617280 w 6095524"/>
              <a:gd name="connsiteY157" fmla="*/ 4302986 h 4616159"/>
              <a:gd name="connsiteX158" fmla="*/ 584251 w 6095524"/>
              <a:gd name="connsiteY158" fmla="*/ 4296073 h 4616159"/>
              <a:gd name="connsiteX159" fmla="*/ 566681 w 6095524"/>
              <a:gd name="connsiteY159" fmla="*/ 4295112 h 4616159"/>
              <a:gd name="connsiteX160" fmla="*/ 542101 w 6095524"/>
              <a:gd name="connsiteY160" fmla="*/ 4304809 h 4616159"/>
              <a:gd name="connsiteX161" fmla="*/ 497262 w 6095524"/>
              <a:gd name="connsiteY161" fmla="*/ 4306634 h 4616159"/>
              <a:gd name="connsiteX162" fmla="*/ 433988 w 6095524"/>
              <a:gd name="connsiteY162" fmla="*/ 4305193 h 4616159"/>
              <a:gd name="connsiteX163" fmla="*/ 382619 w 6095524"/>
              <a:gd name="connsiteY163" fmla="*/ 4319499 h 4616159"/>
              <a:gd name="connsiteX164" fmla="*/ 364761 w 6095524"/>
              <a:gd name="connsiteY164" fmla="*/ 4337647 h 4616159"/>
              <a:gd name="connsiteX165" fmla="*/ 326355 w 6095524"/>
              <a:gd name="connsiteY165" fmla="*/ 4341295 h 4616159"/>
              <a:gd name="connsiteX166" fmla="*/ 278539 w 6095524"/>
              <a:gd name="connsiteY166" fmla="*/ 4315083 h 4616159"/>
              <a:gd name="connsiteX167" fmla="*/ 273066 w 6095524"/>
              <a:gd name="connsiteY167" fmla="*/ 4315947 h 4616159"/>
              <a:gd name="connsiteX168" fmla="*/ 189053 w 6095524"/>
              <a:gd name="connsiteY168" fmla="*/ 4328814 h 4616159"/>
              <a:gd name="connsiteX169" fmla="*/ 137877 w 6095524"/>
              <a:gd name="connsiteY169" fmla="*/ 4340047 h 4616159"/>
              <a:gd name="connsiteX170" fmla="*/ 133077 w 6095524"/>
              <a:gd name="connsiteY170" fmla="*/ 4344752 h 4616159"/>
              <a:gd name="connsiteX171" fmla="*/ 85356 w 6095524"/>
              <a:gd name="connsiteY171" fmla="*/ 4356082 h 4616159"/>
              <a:gd name="connsiteX172" fmla="*/ 45030 w 6095524"/>
              <a:gd name="connsiteY172" fmla="*/ 4346096 h 4616159"/>
              <a:gd name="connsiteX173" fmla="*/ 17282 w 6095524"/>
              <a:gd name="connsiteY173" fmla="*/ 4339951 h 4616159"/>
              <a:gd name="connsiteX174" fmla="*/ 0 w 6095524"/>
              <a:gd name="connsiteY174" fmla="*/ 4338332 h 461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95524" h="4616159">
                <a:moveTo>
                  <a:pt x="0" y="0"/>
                </a:moveTo>
                <a:lnTo>
                  <a:pt x="6095524" y="0"/>
                </a:lnTo>
                <a:lnTo>
                  <a:pt x="6095524" y="3296937"/>
                </a:lnTo>
                <a:lnTo>
                  <a:pt x="6081792" y="3305388"/>
                </a:lnTo>
                <a:cubicBezTo>
                  <a:pt x="6067486" y="3313549"/>
                  <a:pt x="6051452" y="3319502"/>
                  <a:pt x="6039258" y="3329967"/>
                </a:cubicBezTo>
                <a:cubicBezTo>
                  <a:pt x="6029656" y="3338225"/>
                  <a:pt x="6023414" y="3351283"/>
                  <a:pt x="6017942" y="3363285"/>
                </a:cubicBezTo>
                <a:cubicBezTo>
                  <a:pt x="6006708" y="3387865"/>
                  <a:pt x="5987600" y="3405148"/>
                  <a:pt x="5968302" y="3422719"/>
                </a:cubicBezTo>
                <a:cubicBezTo>
                  <a:pt x="5960716" y="3429535"/>
                  <a:pt x="5954668" y="3438081"/>
                  <a:pt x="5947467" y="3445378"/>
                </a:cubicBezTo>
                <a:cubicBezTo>
                  <a:pt x="5944106" y="3448738"/>
                  <a:pt x="5940073" y="3452291"/>
                  <a:pt x="5935657" y="3453828"/>
                </a:cubicBezTo>
                <a:cubicBezTo>
                  <a:pt x="5921830" y="3458819"/>
                  <a:pt x="5913958" y="3468421"/>
                  <a:pt x="5908676" y="3481672"/>
                </a:cubicBezTo>
                <a:cubicBezTo>
                  <a:pt x="5906180" y="3487816"/>
                  <a:pt x="5900707" y="3493193"/>
                  <a:pt x="5895618" y="3497898"/>
                </a:cubicBezTo>
                <a:cubicBezTo>
                  <a:pt x="5878239" y="3513741"/>
                  <a:pt x="5859804" y="3528143"/>
                  <a:pt x="5853084" y="3552627"/>
                </a:cubicBezTo>
                <a:cubicBezTo>
                  <a:pt x="5851452" y="3558676"/>
                  <a:pt x="5843770" y="3564533"/>
                  <a:pt x="5837528" y="3567510"/>
                </a:cubicBezTo>
                <a:cubicBezTo>
                  <a:pt x="5827159" y="3572502"/>
                  <a:pt x="5816406" y="3574998"/>
                  <a:pt x="5811221" y="3587576"/>
                </a:cubicBezTo>
                <a:cubicBezTo>
                  <a:pt x="5809494" y="3591801"/>
                  <a:pt x="5801427" y="3594394"/>
                  <a:pt x="5795763" y="3595738"/>
                </a:cubicBezTo>
                <a:cubicBezTo>
                  <a:pt x="5778768" y="3599866"/>
                  <a:pt x="5769550" y="3607259"/>
                  <a:pt x="5768494" y="3624638"/>
                </a:cubicBezTo>
                <a:cubicBezTo>
                  <a:pt x="5766574" y="3656131"/>
                  <a:pt x="5746603" y="3675718"/>
                  <a:pt x="5725000" y="3694153"/>
                </a:cubicBezTo>
                <a:cubicBezTo>
                  <a:pt x="5709636" y="3707307"/>
                  <a:pt x="5691971" y="3717677"/>
                  <a:pt x="5676896" y="3731023"/>
                </a:cubicBezTo>
                <a:cubicBezTo>
                  <a:pt x="5669598" y="3737552"/>
                  <a:pt x="5664318" y="3747441"/>
                  <a:pt x="5660477" y="3756755"/>
                </a:cubicBezTo>
                <a:cubicBezTo>
                  <a:pt x="5654428" y="3771542"/>
                  <a:pt x="5644827" y="3781047"/>
                  <a:pt x="5629944" y="3787288"/>
                </a:cubicBezTo>
                <a:cubicBezTo>
                  <a:pt x="5616118" y="3793049"/>
                  <a:pt x="5603732" y="3802362"/>
                  <a:pt x="5590194" y="3809084"/>
                </a:cubicBezTo>
                <a:cubicBezTo>
                  <a:pt x="5577616" y="3815420"/>
                  <a:pt x="5564270" y="3820221"/>
                  <a:pt x="5551404" y="3825886"/>
                </a:cubicBezTo>
                <a:cubicBezTo>
                  <a:pt x="5543051" y="3829535"/>
                  <a:pt x="5534025" y="3832319"/>
                  <a:pt x="5527016" y="3837600"/>
                </a:cubicBezTo>
                <a:cubicBezTo>
                  <a:pt x="5513862" y="3847490"/>
                  <a:pt x="5500324" y="3850274"/>
                  <a:pt x="5483904" y="3848354"/>
                </a:cubicBezTo>
                <a:cubicBezTo>
                  <a:pt x="5472192" y="3847009"/>
                  <a:pt x="5459518" y="3849122"/>
                  <a:pt x="5447996" y="3852194"/>
                </a:cubicBezTo>
                <a:cubicBezTo>
                  <a:pt x="5434170" y="3855842"/>
                  <a:pt x="5420920" y="3858243"/>
                  <a:pt x="5406230" y="3857187"/>
                </a:cubicBezTo>
                <a:cubicBezTo>
                  <a:pt x="5386066" y="3855747"/>
                  <a:pt x="5367344" y="3861316"/>
                  <a:pt x="5350732" y="3874661"/>
                </a:cubicBezTo>
                <a:cubicBezTo>
                  <a:pt x="5332874" y="3888872"/>
                  <a:pt x="5313767" y="3901546"/>
                  <a:pt x="5294564" y="3913836"/>
                </a:cubicBezTo>
                <a:cubicBezTo>
                  <a:pt x="5289091" y="3917389"/>
                  <a:pt x="5281026" y="3919308"/>
                  <a:pt x="5274688" y="3918444"/>
                </a:cubicBezTo>
                <a:cubicBezTo>
                  <a:pt x="5254333" y="3915564"/>
                  <a:pt x="5233210" y="3913644"/>
                  <a:pt x="5214200" y="3906443"/>
                </a:cubicBezTo>
                <a:cubicBezTo>
                  <a:pt x="5185106" y="3895401"/>
                  <a:pt x="5156206" y="3888584"/>
                  <a:pt x="5125577" y="3894153"/>
                </a:cubicBezTo>
                <a:cubicBezTo>
                  <a:pt x="5117512" y="3895593"/>
                  <a:pt x="5109158" y="3900586"/>
                  <a:pt x="5103206" y="3906347"/>
                </a:cubicBezTo>
                <a:cubicBezTo>
                  <a:pt x="5092548" y="3916621"/>
                  <a:pt x="5082178" y="3925837"/>
                  <a:pt x="5067104" y="3929582"/>
                </a:cubicBezTo>
                <a:cubicBezTo>
                  <a:pt x="5053470" y="3932943"/>
                  <a:pt x="5043100" y="3955027"/>
                  <a:pt x="5047036" y="3971541"/>
                </a:cubicBezTo>
                <a:cubicBezTo>
                  <a:pt x="5051454" y="3990168"/>
                  <a:pt x="5047324" y="4005242"/>
                  <a:pt x="5033978" y="4018877"/>
                </a:cubicBezTo>
                <a:cubicBezTo>
                  <a:pt x="5028506" y="4024349"/>
                  <a:pt x="5025914" y="4032510"/>
                  <a:pt x="5020921" y="4038655"/>
                </a:cubicBezTo>
                <a:cubicBezTo>
                  <a:pt x="5016792" y="4043745"/>
                  <a:pt x="5011800" y="4049217"/>
                  <a:pt x="5006038" y="4051713"/>
                </a:cubicBezTo>
                <a:cubicBezTo>
                  <a:pt x="4995764" y="4056226"/>
                  <a:pt x="4989140" y="4062275"/>
                  <a:pt x="4985588" y="4073221"/>
                </a:cubicBezTo>
                <a:cubicBezTo>
                  <a:pt x="4980498" y="4089160"/>
                  <a:pt x="4973778" y="4104618"/>
                  <a:pt x="4968112" y="4120364"/>
                </a:cubicBezTo>
                <a:cubicBezTo>
                  <a:pt x="4964752" y="4129486"/>
                  <a:pt x="4958510" y="4134575"/>
                  <a:pt x="4949196" y="4137071"/>
                </a:cubicBezTo>
                <a:cubicBezTo>
                  <a:pt x="4943820" y="4138608"/>
                  <a:pt x="4936810" y="4139760"/>
                  <a:pt x="4933738" y="4143601"/>
                </a:cubicBezTo>
                <a:cubicBezTo>
                  <a:pt x="4917032" y="4164531"/>
                  <a:pt x="4892932" y="4166068"/>
                  <a:pt x="4869600" y="4170004"/>
                </a:cubicBezTo>
                <a:cubicBezTo>
                  <a:pt x="4866912" y="4170485"/>
                  <a:pt x="4864223" y="4170772"/>
                  <a:pt x="4861536" y="4170772"/>
                </a:cubicBezTo>
                <a:cubicBezTo>
                  <a:pt x="4828698" y="4170485"/>
                  <a:pt x="4798837" y="4181814"/>
                  <a:pt x="4768977" y="4193720"/>
                </a:cubicBezTo>
                <a:cubicBezTo>
                  <a:pt x="4761104" y="4196888"/>
                  <a:pt x="4752174" y="4197945"/>
                  <a:pt x="4743532" y="4199193"/>
                </a:cubicBezTo>
                <a:cubicBezTo>
                  <a:pt x="4720970" y="4202553"/>
                  <a:pt x="4697254" y="4201881"/>
                  <a:pt x="4677378" y="4215611"/>
                </a:cubicBezTo>
                <a:cubicBezTo>
                  <a:pt x="4661728" y="4226365"/>
                  <a:pt x="4648478" y="4239616"/>
                  <a:pt x="4642908" y="4258626"/>
                </a:cubicBezTo>
                <a:cubicBezTo>
                  <a:pt x="4639164" y="4271396"/>
                  <a:pt x="4631675" y="4279558"/>
                  <a:pt x="4619192" y="4284647"/>
                </a:cubicBezTo>
                <a:cubicBezTo>
                  <a:pt x="4608439" y="4289063"/>
                  <a:pt x="4598838" y="4296168"/>
                  <a:pt x="4588468" y="4301450"/>
                </a:cubicBezTo>
                <a:cubicBezTo>
                  <a:pt x="4582995" y="4304234"/>
                  <a:pt x="4576754" y="4307690"/>
                  <a:pt x="4570898" y="4307690"/>
                </a:cubicBezTo>
                <a:cubicBezTo>
                  <a:pt x="4555247" y="4307690"/>
                  <a:pt x="4539309" y="4307114"/>
                  <a:pt x="4523946" y="4304522"/>
                </a:cubicBezTo>
                <a:cubicBezTo>
                  <a:pt x="4516266" y="4303177"/>
                  <a:pt x="4508680" y="4297705"/>
                  <a:pt x="4502535" y="4292424"/>
                </a:cubicBezTo>
                <a:cubicBezTo>
                  <a:pt x="4496198" y="4286855"/>
                  <a:pt x="4490245" y="4284166"/>
                  <a:pt x="4483140" y="4288967"/>
                </a:cubicBezTo>
                <a:cubicBezTo>
                  <a:pt x="4465474" y="4300969"/>
                  <a:pt x="4447998" y="4313163"/>
                  <a:pt x="4430812" y="4325837"/>
                </a:cubicBezTo>
                <a:cubicBezTo>
                  <a:pt x="4427834" y="4328045"/>
                  <a:pt x="4426491" y="4332942"/>
                  <a:pt x="4425050" y="4336783"/>
                </a:cubicBezTo>
                <a:cubicBezTo>
                  <a:pt x="4418329" y="4354737"/>
                  <a:pt x="4412472" y="4372981"/>
                  <a:pt x="4404984" y="4390647"/>
                </a:cubicBezTo>
                <a:cubicBezTo>
                  <a:pt x="4402391" y="4396697"/>
                  <a:pt x="4396054" y="4401305"/>
                  <a:pt x="4391157" y="4406298"/>
                </a:cubicBezTo>
                <a:cubicBezTo>
                  <a:pt x="4389621" y="4407930"/>
                  <a:pt x="4386452" y="4408218"/>
                  <a:pt x="4385396" y="4409946"/>
                </a:cubicBezTo>
                <a:cubicBezTo>
                  <a:pt x="4376083" y="4425885"/>
                  <a:pt x="4359472" y="4427997"/>
                  <a:pt x="4344206" y="4433758"/>
                </a:cubicBezTo>
                <a:cubicBezTo>
                  <a:pt x="4331147" y="4438655"/>
                  <a:pt x="4317321" y="4442303"/>
                  <a:pt x="4305128" y="4447584"/>
                </a:cubicBezTo>
                <a:cubicBezTo>
                  <a:pt x="4286212" y="4455842"/>
                  <a:pt x="4268738" y="4462755"/>
                  <a:pt x="4247710" y="4463042"/>
                </a:cubicBezTo>
                <a:cubicBezTo>
                  <a:pt x="4239069" y="4463139"/>
                  <a:pt x="4228988" y="4471876"/>
                  <a:pt x="4222170" y="4479077"/>
                </a:cubicBezTo>
                <a:cubicBezTo>
                  <a:pt x="4209016" y="4492999"/>
                  <a:pt x="4194230" y="4497896"/>
                  <a:pt x="4175604" y="4495400"/>
                </a:cubicBezTo>
                <a:cubicBezTo>
                  <a:pt x="4169458" y="4494535"/>
                  <a:pt x="4162544" y="4497608"/>
                  <a:pt x="4156304" y="4499721"/>
                </a:cubicBezTo>
                <a:cubicBezTo>
                  <a:pt x="4150447" y="4501641"/>
                  <a:pt x="4144878" y="4504425"/>
                  <a:pt x="4139598" y="4507402"/>
                </a:cubicBezTo>
                <a:cubicBezTo>
                  <a:pt x="4133260" y="4511050"/>
                  <a:pt x="4125290" y="4513835"/>
                  <a:pt x="4121738" y="4519403"/>
                </a:cubicBezTo>
                <a:cubicBezTo>
                  <a:pt x="4110505" y="4536782"/>
                  <a:pt x="4092166" y="4544367"/>
                  <a:pt x="4074978" y="4548496"/>
                </a:cubicBezTo>
                <a:cubicBezTo>
                  <a:pt x="4052223" y="4554065"/>
                  <a:pt x="4027164" y="4557234"/>
                  <a:pt x="4004696" y="4543408"/>
                </a:cubicBezTo>
                <a:cubicBezTo>
                  <a:pt x="3991254" y="4535054"/>
                  <a:pt x="3978388" y="4533038"/>
                  <a:pt x="3964370" y="4543792"/>
                </a:cubicBezTo>
                <a:cubicBezTo>
                  <a:pt x="3954863" y="4551185"/>
                  <a:pt x="3936141" y="4547536"/>
                  <a:pt x="3927116" y="4538991"/>
                </a:cubicBezTo>
                <a:cubicBezTo>
                  <a:pt x="3923851" y="4535918"/>
                  <a:pt x="3920490" y="4532846"/>
                  <a:pt x="3915018" y="4527661"/>
                </a:cubicBezTo>
                <a:cubicBezTo>
                  <a:pt x="3905128" y="4551185"/>
                  <a:pt x="3884293" y="4553297"/>
                  <a:pt x="3864225" y="4558098"/>
                </a:cubicBezTo>
                <a:cubicBezTo>
                  <a:pt x="3851936" y="4561074"/>
                  <a:pt x="3848959" y="4573172"/>
                  <a:pt x="3846655" y="4584310"/>
                </a:cubicBezTo>
                <a:cubicBezTo>
                  <a:pt x="3842622" y="4604377"/>
                  <a:pt x="3832924" y="4613210"/>
                  <a:pt x="3812665" y="4611578"/>
                </a:cubicBezTo>
                <a:cubicBezTo>
                  <a:pt x="3790294" y="4609753"/>
                  <a:pt x="3767922" y="4606585"/>
                  <a:pt x="3745743" y="4602840"/>
                </a:cubicBezTo>
                <a:cubicBezTo>
                  <a:pt x="3731725" y="4600440"/>
                  <a:pt x="3719051" y="4594584"/>
                  <a:pt x="3708873" y="4583350"/>
                </a:cubicBezTo>
                <a:cubicBezTo>
                  <a:pt x="3698984" y="4572404"/>
                  <a:pt x="3696680" y="4573652"/>
                  <a:pt x="3685254" y="4582389"/>
                </a:cubicBezTo>
                <a:cubicBezTo>
                  <a:pt x="3671907" y="4592568"/>
                  <a:pt x="3658081" y="4601976"/>
                  <a:pt x="3643775" y="4610714"/>
                </a:cubicBezTo>
                <a:cubicBezTo>
                  <a:pt x="3639262" y="4613498"/>
                  <a:pt x="3632733" y="4613403"/>
                  <a:pt x="3627068" y="4613978"/>
                </a:cubicBezTo>
                <a:cubicBezTo>
                  <a:pt x="3617466" y="4615035"/>
                  <a:pt x="3607577" y="4616955"/>
                  <a:pt x="3598168" y="4615803"/>
                </a:cubicBezTo>
                <a:cubicBezTo>
                  <a:pt x="3589143" y="4614650"/>
                  <a:pt x="3580213" y="4610714"/>
                  <a:pt x="3571860" y="4606778"/>
                </a:cubicBezTo>
                <a:cubicBezTo>
                  <a:pt x="3548528" y="4595736"/>
                  <a:pt x="3527116" y="4582005"/>
                  <a:pt x="3509930" y="4562227"/>
                </a:cubicBezTo>
                <a:cubicBezTo>
                  <a:pt x="3507722" y="4559634"/>
                  <a:pt x="3503305" y="4558673"/>
                  <a:pt x="3499656" y="4557810"/>
                </a:cubicBezTo>
                <a:cubicBezTo>
                  <a:pt x="3493703" y="4556369"/>
                  <a:pt x="3487558" y="4555025"/>
                  <a:pt x="3481509" y="4554833"/>
                </a:cubicBezTo>
                <a:cubicBezTo>
                  <a:pt x="3452129" y="4553873"/>
                  <a:pt x="3429085" y="4540431"/>
                  <a:pt x="3410074" y="4518924"/>
                </a:cubicBezTo>
                <a:cubicBezTo>
                  <a:pt x="3404601" y="4512779"/>
                  <a:pt x="3400376" y="4512106"/>
                  <a:pt x="3394423" y="4519212"/>
                </a:cubicBezTo>
                <a:cubicBezTo>
                  <a:pt x="3387511" y="4527469"/>
                  <a:pt x="3377621" y="4524205"/>
                  <a:pt x="3368691" y="4522284"/>
                </a:cubicBezTo>
                <a:cubicBezTo>
                  <a:pt x="3359474" y="4520364"/>
                  <a:pt x="3350160" y="4518347"/>
                  <a:pt x="3340943" y="4516427"/>
                </a:cubicBezTo>
                <a:cubicBezTo>
                  <a:pt x="3334126" y="4515083"/>
                  <a:pt x="3327405" y="4513931"/>
                  <a:pt x="3320683" y="4512299"/>
                </a:cubicBezTo>
                <a:cubicBezTo>
                  <a:pt x="3299752" y="4507209"/>
                  <a:pt x="3280934" y="4508746"/>
                  <a:pt x="3263939" y="4524396"/>
                </a:cubicBezTo>
                <a:cubicBezTo>
                  <a:pt x="3250977" y="4536398"/>
                  <a:pt x="3234366" y="4539951"/>
                  <a:pt x="3216700" y="4536302"/>
                </a:cubicBezTo>
                <a:cubicBezTo>
                  <a:pt x="3214491" y="4535822"/>
                  <a:pt x="3211707" y="4533902"/>
                  <a:pt x="3210171" y="4534670"/>
                </a:cubicBezTo>
                <a:cubicBezTo>
                  <a:pt x="3187031" y="4545904"/>
                  <a:pt x="3168692" y="4526124"/>
                  <a:pt x="3147376" y="4524876"/>
                </a:cubicBezTo>
                <a:cubicBezTo>
                  <a:pt x="3137967" y="4524300"/>
                  <a:pt x="3128366" y="4517195"/>
                  <a:pt x="3119916" y="4511531"/>
                </a:cubicBezTo>
                <a:cubicBezTo>
                  <a:pt x="3108298" y="4503753"/>
                  <a:pt x="3097928" y="4496264"/>
                  <a:pt x="3082183" y="4499721"/>
                </a:cubicBezTo>
                <a:cubicBezTo>
                  <a:pt x="3066436" y="4503273"/>
                  <a:pt x="3052034" y="4496744"/>
                  <a:pt x="3040223" y="4485606"/>
                </a:cubicBezTo>
                <a:cubicBezTo>
                  <a:pt x="3031199" y="4477157"/>
                  <a:pt x="3021309" y="4476389"/>
                  <a:pt x="3009403" y="4478789"/>
                </a:cubicBezTo>
                <a:cubicBezTo>
                  <a:pt x="2994520" y="4481765"/>
                  <a:pt x="2979062" y="4481958"/>
                  <a:pt x="2963988" y="4483782"/>
                </a:cubicBezTo>
                <a:cubicBezTo>
                  <a:pt x="2960723" y="4484166"/>
                  <a:pt x="2956595" y="4485510"/>
                  <a:pt x="2954674" y="4487815"/>
                </a:cubicBezTo>
                <a:cubicBezTo>
                  <a:pt x="2931150" y="4516427"/>
                  <a:pt x="2898025" y="4516715"/>
                  <a:pt x="2865380" y="4518060"/>
                </a:cubicBezTo>
                <a:cubicBezTo>
                  <a:pt x="2845601" y="4518924"/>
                  <a:pt x="2825726" y="4518924"/>
                  <a:pt x="2805851" y="4518444"/>
                </a:cubicBezTo>
                <a:cubicBezTo>
                  <a:pt x="2799129" y="4518347"/>
                  <a:pt x="2792024" y="4516811"/>
                  <a:pt x="2786071" y="4513931"/>
                </a:cubicBezTo>
                <a:cubicBezTo>
                  <a:pt x="2773685" y="4507882"/>
                  <a:pt x="2762260" y="4500009"/>
                  <a:pt x="2749969" y="4493864"/>
                </a:cubicBezTo>
                <a:cubicBezTo>
                  <a:pt x="2745362" y="4491463"/>
                  <a:pt x="2739408" y="4491367"/>
                  <a:pt x="2734031" y="4490983"/>
                </a:cubicBezTo>
                <a:cubicBezTo>
                  <a:pt x="2724526" y="4490215"/>
                  <a:pt x="2713964" y="4492519"/>
                  <a:pt x="2705803" y="4489063"/>
                </a:cubicBezTo>
                <a:cubicBezTo>
                  <a:pt x="2684583" y="4480133"/>
                  <a:pt x="2664708" y="4482150"/>
                  <a:pt x="2644545" y="4490983"/>
                </a:cubicBezTo>
                <a:cubicBezTo>
                  <a:pt x="2616316" y="4503369"/>
                  <a:pt x="2589625" y="4502409"/>
                  <a:pt x="2564661" y="4482822"/>
                </a:cubicBezTo>
                <a:cubicBezTo>
                  <a:pt x="2553427" y="4473989"/>
                  <a:pt x="2542481" y="4478213"/>
                  <a:pt x="2532976" y="4485318"/>
                </a:cubicBezTo>
                <a:cubicBezTo>
                  <a:pt x="2522030" y="4493576"/>
                  <a:pt x="2511372" y="4495687"/>
                  <a:pt x="2498795" y="4489639"/>
                </a:cubicBezTo>
                <a:cubicBezTo>
                  <a:pt x="2496009" y="4488295"/>
                  <a:pt x="2492073" y="4488967"/>
                  <a:pt x="2488808" y="4489447"/>
                </a:cubicBezTo>
                <a:cubicBezTo>
                  <a:pt x="2470182" y="4491847"/>
                  <a:pt x="2451458" y="4495880"/>
                  <a:pt x="2436289" y="4479270"/>
                </a:cubicBezTo>
                <a:cubicBezTo>
                  <a:pt x="2433312" y="4476005"/>
                  <a:pt x="2428319" y="4474661"/>
                  <a:pt x="2424286" y="4472452"/>
                </a:cubicBezTo>
                <a:cubicBezTo>
                  <a:pt x="2407387" y="4463426"/>
                  <a:pt x="2408060" y="4464291"/>
                  <a:pt x="2392985" y="4475236"/>
                </a:cubicBezTo>
                <a:cubicBezTo>
                  <a:pt x="2385112" y="4480997"/>
                  <a:pt x="2374262" y="4486854"/>
                  <a:pt x="2365142" y="4486374"/>
                </a:cubicBezTo>
                <a:cubicBezTo>
                  <a:pt x="2310124" y="4483494"/>
                  <a:pt x="2257796" y="4497320"/>
                  <a:pt x="2205468" y="4510379"/>
                </a:cubicBezTo>
                <a:cubicBezTo>
                  <a:pt x="2173207" y="4518444"/>
                  <a:pt x="2141714" y="4518924"/>
                  <a:pt x="2109453" y="4510763"/>
                </a:cubicBezTo>
                <a:cubicBezTo>
                  <a:pt x="2086121" y="4504809"/>
                  <a:pt x="2064037" y="4514603"/>
                  <a:pt x="2042242" y="4521324"/>
                </a:cubicBezTo>
                <a:cubicBezTo>
                  <a:pt x="2037729" y="4522667"/>
                  <a:pt x="2033505" y="4527949"/>
                  <a:pt x="2031105" y="4532462"/>
                </a:cubicBezTo>
                <a:cubicBezTo>
                  <a:pt x="2022463" y="4548401"/>
                  <a:pt x="2008157" y="4550896"/>
                  <a:pt x="1990106" y="4544272"/>
                </a:cubicBezTo>
                <a:cubicBezTo>
                  <a:pt x="1975800" y="4539086"/>
                  <a:pt x="1962742" y="4532173"/>
                  <a:pt x="1951123" y="4519883"/>
                </a:cubicBezTo>
                <a:cubicBezTo>
                  <a:pt x="1937490" y="4505481"/>
                  <a:pt x="1923375" y="4489063"/>
                  <a:pt x="1902252" y="4483013"/>
                </a:cubicBezTo>
                <a:cubicBezTo>
                  <a:pt x="1893130" y="4480422"/>
                  <a:pt x="1885257" y="4480038"/>
                  <a:pt x="1875656" y="4482726"/>
                </a:cubicBezTo>
                <a:cubicBezTo>
                  <a:pt x="1857028" y="4487910"/>
                  <a:pt x="1838306" y="4491560"/>
                  <a:pt x="1820831" y="4475525"/>
                </a:cubicBezTo>
                <a:cubicBezTo>
                  <a:pt x="1811229" y="4466691"/>
                  <a:pt x="1798267" y="4461026"/>
                  <a:pt x="1782809" y="4463235"/>
                </a:cubicBezTo>
                <a:cubicBezTo>
                  <a:pt x="1763510" y="4466019"/>
                  <a:pt x="1745939" y="4459010"/>
                  <a:pt x="1729521" y="4448641"/>
                </a:cubicBezTo>
                <a:cubicBezTo>
                  <a:pt x="1723664" y="4444896"/>
                  <a:pt x="1716462" y="4442784"/>
                  <a:pt x="1709646" y="4440959"/>
                </a:cubicBezTo>
                <a:cubicBezTo>
                  <a:pt x="1693899" y="4436735"/>
                  <a:pt x="1678056" y="4432990"/>
                  <a:pt x="1662118" y="4429533"/>
                </a:cubicBezTo>
                <a:cubicBezTo>
                  <a:pt x="1649060" y="4426653"/>
                  <a:pt x="1635906" y="4424540"/>
                  <a:pt x="1622751" y="4422045"/>
                </a:cubicBezTo>
                <a:cubicBezTo>
                  <a:pt x="1608350" y="4419356"/>
                  <a:pt x="1596923" y="4413114"/>
                  <a:pt x="1590971" y="4398617"/>
                </a:cubicBezTo>
                <a:cubicBezTo>
                  <a:pt x="1589051" y="4394008"/>
                  <a:pt x="1584442" y="4390359"/>
                  <a:pt x="1580793" y="4386518"/>
                </a:cubicBezTo>
                <a:cubicBezTo>
                  <a:pt x="1578201" y="4383734"/>
                  <a:pt x="1574744" y="4381621"/>
                  <a:pt x="1572344" y="4378741"/>
                </a:cubicBezTo>
                <a:cubicBezTo>
                  <a:pt x="1559765" y="4363571"/>
                  <a:pt x="1547380" y="4348305"/>
                  <a:pt x="1534898" y="4333134"/>
                </a:cubicBezTo>
                <a:cubicBezTo>
                  <a:pt x="1533649" y="4331694"/>
                  <a:pt x="1532306" y="4329966"/>
                  <a:pt x="1530674" y="4329293"/>
                </a:cubicBezTo>
                <a:cubicBezTo>
                  <a:pt x="1513775" y="4322285"/>
                  <a:pt x="1496684" y="4315660"/>
                  <a:pt x="1479978" y="4308266"/>
                </a:cubicBezTo>
                <a:cubicBezTo>
                  <a:pt x="1473544" y="4305386"/>
                  <a:pt x="1466919" y="4301834"/>
                  <a:pt x="1462118" y="4296841"/>
                </a:cubicBezTo>
                <a:cubicBezTo>
                  <a:pt x="1451173" y="4285511"/>
                  <a:pt x="1441187" y="4273221"/>
                  <a:pt x="1425441" y="4268324"/>
                </a:cubicBezTo>
                <a:cubicBezTo>
                  <a:pt x="1420832" y="4266884"/>
                  <a:pt x="1415360" y="4266116"/>
                  <a:pt x="1410942" y="4267364"/>
                </a:cubicBezTo>
                <a:cubicBezTo>
                  <a:pt x="1392987" y="4272548"/>
                  <a:pt x="1375417" y="4278981"/>
                  <a:pt x="1357558" y="4284454"/>
                </a:cubicBezTo>
                <a:cubicBezTo>
                  <a:pt x="1346229" y="4287815"/>
                  <a:pt x="1335955" y="4291848"/>
                  <a:pt x="1330481" y="4303754"/>
                </a:cubicBezTo>
                <a:cubicBezTo>
                  <a:pt x="1328946" y="4307114"/>
                  <a:pt x="1324624" y="4310763"/>
                  <a:pt x="1321072" y="4311435"/>
                </a:cubicBezTo>
                <a:cubicBezTo>
                  <a:pt x="1298221" y="4315756"/>
                  <a:pt x="1275657" y="4317867"/>
                  <a:pt x="1254630" y="4303177"/>
                </a:cubicBezTo>
                <a:cubicBezTo>
                  <a:pt x="1250213" y="4300009"/>
                  <a:pt x="1241956" y="4300009"/>
                  <a:pt x="1236099" y="4301353"/>
                </a:cubicBezTo>
                <a:cubicBezTo>
                  <a:pt x="1213535" y="4306346"/>
                  <a:pt x="1192124" y="4308074"/>
                  <a:pt x="1172536" y="4292135"/>
                </a:cubicBezTo>
                <a:cubicBezTo>
                  <a:pt x="1170232" y="4290215"/>
                  <a:pt x="1162839" y="4291944"/>
                  <a:pt x="1159383" y="4294344"/>
                </a:cubicBezTo>
                <a:cubicBezTo>
                  <a:pt x="1126065" y="4317772"/>
                  <a:pt x="1107823" y="4318348"/>
                  <a:pt x="1073737" y="4296168"/>
                </a:cubicBezTo>
                <a:cubicBezTo>
                  <a:pt x="1071528" y="4294728"/>
                  <a:pt x="1068649" y="4293096"/>
                  <a:pt x="1067784" y="4290887"/>
                </a:cubicBezTo>
                <a:cubicBezTo>
                  <a:pt x="1061927" y="4276773"/>
                  <a:pt x="1049445" y="4276389"/>
                  <a:pt x="1037059" y="4275237"/>
                </a:cubicBezTo>
                <a:cubicBezTo>
                  <a:pt x="1023425" y="4273989"/>
                  <a:pt x="1009791" y="4272357"/>
                  <a:pt x="996061" y="4271205"/>
                </a:cubicBezTo>
                <a:cubicBezTo>
                  <a:pt x="993660" y="4271012"/>
                  <a:pt x="990972" y="4271780"/>
                  <a:pt x="988571" y="4272645"/>
                </a:cubicBezTo>
                <a:cubicBezTo>
                  <a:pt x="979354" y="4275813"/>
                  <a:pt x="970425" y="4280422"/>
                  <a:pt x="960919" y="4282342"/>
                </a:cubicBezTo>
                <a:cubicBezTo>
                  <a:pt x="940372" y="4286471"/>
                  <a:pt x="920497" y="4294728"/>
                  <a:pt x="898797" y="4291367"/>
                </a:cubicBezTo>
                <a:cubicBezTo>
                  <a:pt x="895053" y="4290792"/>
                  <a:pt x="890732" y="4293576"/>
                  <a:pt x="886700" y="4294632"/>
                </a:cubicBezTo>
                <a:cubicBezTo>
                  <a:pt x="879402" y="4296457"/>
                  <a:pt x="872297" y="4299048"/>
                  <a:pt x="864904" y="4299721"/>
                </a:cubicBezTo>
                <a:cubicBezTo>
                  <a:pt x="845317" y="4301450"/>
                  <a:pt x="825538" y="4302986"/>
                  <a:pt x="805854" y="4303082"/>
                </a:cubicBezTo>
                <a:cubicBezTo>
                  <a:pt x="796350" y="4303177"/>
                  <a:pt x="786844" y="4299529"/>
                  <a:pt x="777242" y="4298089"/>
                </a:cubicBezTo>
                <a:cubicBezTo>
                  <a:pt x="772922" y="4297416"/>
                  <a:pt x="765912" y="4296264"/>
                  <a:pt x="764472" y="4298377"/>
                </a:cubicBezTo>
                <a:cubicBezTo>
                  <a:pt x="753335" y="4314411"/>
                  <a:pt x="737684" y="4311338"/>
                  <a:pt x="721842" y="4311147"/>
                </a:cubicBezTo>
                <a:cubicBezTo>
                  <a:pt x="686892" y="4310763"/>
                  <a:pt x="653095" y="4297225"/>
                  <a:pt x="617280" y="4302986"/>
                </a:cubicBezTo>
                <a:cubicBezTo>
                  <a:pt x="606911" y="4304618"/>
                  <a:pt x="595389" y="4298185"/>
                  <a:pt x="584251" y="4296073"/>
                </a:cubicBezTo>
                <a:cubicBezTo>
                  <a:pt x="578490" y="4295016"/>
                  <a:pt x="572154" y="4293767"/>
                  <a:pt x="566681" y="4295112"/>
                </a:cubicBezTo>
                <a:cubicBezTo>
                  <a:pt x="558232" y="4297225"/>
                  <a:pt x="550070" y="4301065"/>
                  <a:pt x="542101" y="4304809"/>
                </a:cubicBezTo>
                <a:cubicBezTo>
                  <a:pt x="527315" y="4311722"/>
                  <a:pt x="512145" y="4311722"/>
                  <a:pt x="497262" y="4306634"/>
                </a:cubicBezTo>
                <a:cubicBezTo>
                  <a:pt x="476139" y="4299432"/>
                  <a:pt x="455208" y="4299432"/>
                  <a:pt x="433988" y="4305193"/>
                </a:cubicBezTo>
                <a:cubicBezTo>
                  <a:pt x="416802" y="4309898"/>
                  <a:pt x="399134" y="4313163"/>
                  <a:pt x="382619" y="4319499"/>
                </a:cubicBezTo>
                <a:cubicBezTo>
                  <a:pt x="375322" y="4322285"/>
                  <a:pt x="369177" y="4330541"/>
                  <a:pt x="364761" y="4337647"/>
                </a:cubicBezTo>
                <a:cubicBezTo>
                  <a:pt x="355832" y="4352049"/>
                  <a:pt x="339701" y="4351953"/>
                  <a:pt x="326355" y="4341295"/>
                </a:cubicBezTo>
                <a:cubicBezTo>
                  <a:pt x="312336" y="4330062"/>
                  <a:pt x="294670" y="4323437"/>
                  <a:pt x="278539" y="4315083"/>
                </a:cubicBezTo>
                <a:cubicBezTo>
                  <a:pt x="277195" y="4314411"/>
                  <a:pt x="274698" y="4315179"/>
                  <a:pt x="273066" y="4315947"/>
                </a:cubicBezTo>
                <a:cubicBezTo>
                  <a:pt x="246278" y="4328430"/>
                  <a:pt x="218530" y="4330734"/>
                  <a:pt x="189053" y="4328814"/>
                </a:cubicBezTo>
                <a:cubicBezTo>
                  <a:pt x="172347" y="4327757"/>
                  <a:pt x="154872" y="4335822"/>
                  <a:pt x="137877" y="4340047"/>
                </a:cubicBezTo>
                <a:cubicBezTo>
                  <a:pt x="135957" y="4340527"/>
                  <a:pt x="134325" y="4342928"/>
                  <a:pt x="133077" y="4344752"/>
                </a:cubicBezTo>
                <a:cubicBezTo>
                  <a:pt x="121074" y="4362899"/>
                  <a:pt x="104944" y="4367892"/>
                  <a:pt x="85356" y="4356082"/>
                </a:cubicBezTo>
                <a:cubicBezTo>
                  <a:pt x="72395" y="4348208"/>
                  <a:pt x="59529" y="4346385"/>
                  <a:pt x="45030" y="4346096"/>
                </a:cubicBezTo>
                <a:cubicBezTo>
                  <a:pt x="35813" y="4345904"/>
                  <a:pt x="26692" y="4341295"/>
                  <a:pt x="17282" y="4339951"/>
                </a:cubicBezTo>
                <a:lnTo>
                  <a:pt x="0" y="4338332"/>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489FEC4D-9707-4A07-8653-95C4B3F6EAE4}"/>
              </a:ext>
            </a:extLst>
          </p:cNvPr>
          <p:cNvSpPr>
            <a:spLocks noGrp="1"/>
          </p:cNvSpPr>
          <p:nvPr>
            <p:ph type="title" hasCustomPrompt="1"/>
          </p:nvPr>
        </p:nvSpPr>
        <p:spPr>
          <a:xfrm>
            <a:off x="6520070" y="1482725"/>
            <a:ext cx="5298868" cy="1944688"/>
          </a:xfrm>
        </p:spPr>
        <p:txBody>
          <a:bodyPr rtlCol="0" anchor="ctr"/>
          <a:lstStyle>
            <a:lvl1pPr>
              <a:defRPr sz="7800">
                <a:effectLst>
                  <a:outerShdw blurRad="38100" dist="38100" dir="2700000" algn="tl">
                    <a:srgbClr val="000000">
                      <a:alpha val="43137"/>
                    </a:srgbClr>
                  </a:outerShdw>
                </a:effectLst>
              </a:defRPr>
            </a:lvl1pPr>
          </a:lstStyle>
          <a:p>
            <a:pPr rtl="0"/>
            <a:r>
              <a:rPr lang="ko-KR"/>
              <a:t>마스터 제목 스타일 편집</a:t>
            </a:r>
          </a:p>
        </p:txBody>
      </p:sp>
      <p:sp>
        <p:nvSpPr>
          <p:cNvPr id="3" name="날짜 개체 틀 2">
            <a:extLst>
              <a:ext uri="{FF2B5EF4-FFF2-40B4-BE49-F238E27FC236}">
                <a16:creationId xmlns:a16="http://schemas.microsoft.com/office/drawing/2014/main" id="{25CFEF06-093E-4214-8225-4830A0E94CB1}"/>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6ED3498B-06FE-4F16-B964-F2418D1B1A57}"/>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1" name="텍스트 개체 틀 10">
            <a:extLst>
              <a:ext uri="{FF2B5EF4-FFF2-40B4-BE49-F238E27FC236}">
                <a16:creationId xmlns:a16="http://schemas.microsoft.com/office/drawing/2014/main" id="{A97DD98A-D0B8-45D8-9004-1AA42E0DD35F}"/>
              </a:ext>
            </a:extLst>
          </p:cNvPr>
          <p:cNvSpPr>
            <a:spLocks noGrp="1"/>
          </p:cNvSpPr>
          <p:nvPr>
            <p:ph type="body" sz="quarter" idx="15"/>
          </p:nvPr>
        </p:nvSpPr>
        <p:spPr>
          <a:xfrm>
            <a:off x="3047545" y="5636352"/>
            <a:ext cx="6094413" cy="461962"/>
          </a:xfrm>
        </p:spPr>
        <p:txBody>
          <a:bodyPr lIns="0" rtlCol="0"/>
          <a:lstStyle>
            <a:lvl1pPr>
              <a:buNone/>
              <a:defRPr lang="ko-KR" sz="2400" kern="1200" dirty="0" smtClean="0">
                <a:solidFill>
                  <a:schemeClr val="tx1"/>
                </a:solidFill>
                <a:latin typeface="+mn-lt"/>
                <a:ea typeface="+mn-ea"/>
                <a:cs typeface="+mn-cs"/>
              </a:defRPr>
            </a:lvl1pPr>
          </a:lstStyle>
          <a:p>
            <a:pPr lvl="0" rtl="0"/>
            <a:r>
              <a:rPr lang="ko-KR" altLang="en-US"/>
              <a:t>마스터 텍스트 스타일을 편집하려면 클릭</a:t>
            </a:r>
          </a:p>
        </p:txBody>
      </p:sp>
      <p:sp>
        <p:nvSpPr>
          <p:cNvPr id="4" name="바닥글 개체 틀 3">
            <a:extLst>
              <a:ext uri="{FF2B5EF4-FFF2-40B4-BE49-F238E27FC236}">
                <a16:creationId xmlns:a16="http://schemas.microsoft.com/office/drawing/2014/main" id="{2641D3A3-4179-4FE1-AE52-5351DA839347}"/>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16" name="자유형: 도형 15">
            <a:extLst>
              <a:ext uri="{FF2B5EF4-FFF2-40B4-BE49-F238E27FC236}">
                <a16:creationId xmlns:a16="http://schemas.microsoft.com/office/drawing/2014/main" id="{7A55BDFA-25CC-40CE-8723-5E6302A83BAC}"/>
              </a:ext>
              <a:ext uri="{C183D7F6-B498-43B3-948B-1728B52AA6E4}">
                <adec:decorative xmlns:adec="http://schemas.microsoft.com/office/drawing/2017/decorative" val="1"/>
              </a:ext>
            </a:extLst>
          </p:cNvPr>
          <p:cNvSpPr/>
          <p:nvPr userDrawn="1"/>
        </p:nvSpPr>
        <p:spPr>
          <a:xfrm>
            <a:off x="3048000"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
        <p:nvSpPr>
          <p:cNvPr id="13" name="자유형: 도형 12">
            <a:extLst>
              <a:ext uri="{FF2B5EF4-FFF2-40B4-BE49-F238E27FC236}">
                <a16:creationId xmlns:a16="http://schemas.microsoft.com/office/drawing/2014/main" id="{5012F8CE-E62A-4EB8-BFF6-C1AE1071CCE6}"/>
              </a:ext>
              <a:ext uri="{C183D7F6-B498-43B3-948B-1728B52AA6E4}">
                <adec:decorative xmlns:adec="http://schemas.microsoft.com/office/drawing/2017/decorative" val="1"/>
              </a:ext>
            </a:extLst>
          </p:cNvPr>
          <p:cNvSpPr/>
          <p:nvPr userDrawn="1"/>
        </p:nvSpPr>
        <p:spPr>
          <a:xfrm>
            <a:off x="3047524" y="4058937"/>
            <a:ext cx="6095524"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dirty="0"/>
          </a:p>
        </p:txBody>
      </p:sp>
    </p:spTree>
    <p:extLst>
      <p:ext uri="{BB962C8B-B14F-4D97-AF65-F5344CB8AC3E}">
        <p14:creationId xmlns:p14="http://schemas.microsoft.com/office/powerpoint/2010/main" val="977620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629" y="2197649"/>
            <a:ext cx="10190163" cy="410072"/>
          </a:xfrm>
          <a:prstGeom prst="rect">
            <a:avLst/>
          </a:prstGeom>
        </p:spPr>
        <p:txBody>
          <a:bodyPr/>
          <a:lstStyle>
            <a:lvl1pPr marL="385753" indent="-385753">
              <a:buClr>
                <a:schemeClr val="bg1"/>
              </a:buClr>
              <a:buSzPct val="100000"/>
              <a:buFont typeface="+mj-lt"/>
              <a:buAutoNum type="arabicPeriod"/>
              <a:defRPr sz="1051"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629" y="1338922"/>
            <a:ext cx="10190163" cy="560830"/>
          </a:xfrm>
          <a:prstGeom prst="rect">
            <a:avLst/>
          </a:prstGeom>
        </p:spPr>
        <p:txBody>
          <a:bodyPr/>
          <a:lstStyle>
            <a:lvl1pPr marL="0" indent="0">
              <a:buNone/>
              <a:defRPr sz="3000"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776" y="532763"/>
            <a:ext cx="2267045" cy="370876"/>
          </a:xfrm>
          <a:prstGeom prst="rect">
            <a:avLst/>
          </a:prstGeom>
        </p:spPr>
      </p:pic>
    </p:spTree>
    <p:extLst>
      <p:ext uri="{BB962C8B-B14F-4D97-AF65-F5344CB8AC3E}">
        <p14:creationId xmlns:p14="http://schemas.microsoft.com/office/powerpoint/2010/main" val="25520238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3714226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0" y="0"/>
            <a:ext cx="12188952" cy="455411"/>
          </a:xfrm>
          <a:prstGeom prst="rect">
            <a:avLst/>
          </a:prstGeom>
        </p:spPr>
      </p:pic>
      <p:sp>
        <p:nvSpPr>
          <p:cNvPr id="10" name="직사각형 9"/>
          <p:cNvSpPr/>
          <p:nvPr userDrawn="1"/>
        </p:nvSpPr>
        <p:spPr bwMode="ltGray">
          <a:xfrm>
            <a:off x="0" y="457200"/>
            <a:ext cx="12188825" cy="54864"/>
          </a:xfrm>
          <a:prstGeom prst="rect">
            <a:avLst/>
          </a:prstGeom>
          <a:solidFill>
            <a:schemeClr val="bg1"/>
          </a:solidFill>
          <a:ln w="152400">
            <a:noFill/>
            <a:miter lim="800000"/>
          </a:ln>
          <a:scene3d>
            <a:camera prst="orthographicFront"/>
            <a:lightRig rig="threePt" dir="t"/>
          </a:scene3d>
          <a:sp3d contourW="12700">
            <a:contourClr>
              <a:schemeClr val="bg2">
                <a:lumMod val="60000"/>
                <a:lumOff val="40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맑은 고딕" panose="020B0503020000020004" pitchFamily="50" charset="-127"/>
              <a:ea typeface="맑은 고딕" panose="020B0503020000020004" pitchFamily="50" charset="-127"/>
            </a:endParaRPr>
          </a:p>
        </p:txBody>
      </p:sp>
      <p:sp>
        <p:nvSpPr>
          <p:cNvPr id="2" name="제목 개체 틀 1"/>
          <p:cNvSpPr>
            <a:spLocks noGrp="1"/>
          </p:cNvSpPr>
          <p:nvPr>
            <p:ph type="title"/>
          </p:nvPr>
        </p:nvSpPr>
        <p:spPr>
          <a:xfrm>
            <a:off x="1066800" y="562302"/>
            <a:ext cx="10058400" cy="1097280"/>
          </a:xfrm>
          <a:prstGeom prst="rect">
            <a:avLst/>
          </a:prstGeom>
        </p:spPr>
        <p:txBody>
          <a:bodyPr vert="horz" lIns="91440" tIns="45720" rIns="91440" bIns="45720" rtlCol="0" anchor="b">
            <a:normAutofit/>
          </a:bodyPr>
          <a:lstStyle/>
          <a:p>
            <a:pPr rtl="0"/>
            <a:r>
              <a:rPr lang="ko" dirty="0"/>
              <a:t>마스터 제목 스타일 편집</a:t>
            </a:r>
          </a:p>
        </p:txBody>
      </p:sp>
      <p:sp>
        <p:nvSpPr>
          <p:cNvPr id="3" name="텍스트 개체 틀 2"/>
          <p:cNvSpPr>
            <a:spLocks noGrp="1"/>
          </p:cNvSpPr>
          <p:nvPr>
            <p:ph type="body" idx="1"/>
          </p:nvPr>
        </p:nvSpPr>
        <p:spPr>
          <a:xfrm>
            <a:off x="1066800" y="2057400"/>
            <a:ext cx="10058400" cy="4343400"/>
          </a:xfrm>
          <a:prstGeom prst="rect">
            <a:avLst/>
          </a:prstGeom>
        </p:spPr>
        <p:txBody>
          <a:bodyPr vert="horz" lIns="91440" tIns="45720" rIns="91440" bIns="45720" rtlCol="0">
            <a:normAutofit/>
          </a:bodyPr>
          <a:lstStyle/>
          <a:p>
            <a:pPr lvl="0" rtl="0"/>
            <a:r>
              <a:rPr lang="ko"/>
              <a:t>마스터 텍스트 스타일을 편집하려면 클릭하세요.</a:t>
            </a:r>
          </a:p>
          <a:p>
            <a:pPr lvl="1" rtl="0"/>
            <a:r>
              <a:rPr lang="ko"/>
              <a:t>둘째 수준</a:t>
            </a:r>
          </a:p>
          <a:p>
            <a:pPr lvl="2" rtl="0"/>
            <a:r>
              <a:rPr lang="ko"/>
              <a:t>셋째 수준</a:t>
            </a:r>
          </a:p>
          <a:p>
            <a:pPr lvl="3" rtl="0"/>
            <a:r>
              <a:rPr lang="ko"/>
              <a:t>넷째 수준</a:t>
            </a:r>
          </a:p>
          <a:p>
            <a:pPr lvl="4" rtl="0"/>
            <a:r>
              <a:rPr lang="ko"/>
              <a:t>다섯째 수준</a:t>
            </a:r>
          </a:p>
        </p:txBody>
      </p:sp>
      <p:sp>
        <p:nvSpPr>
          <p:cNvPr id="5" name="바닥글 개체 틀 4"/>
          <p:cNvSpPr>
            <a:spLocks noGrp="1"/>
          </p:cNvSpPr>
          <p:nvPr>
            <p:ph type="ftr" sz="quarter" idx="3"/>
          </p:nvPr>
        </p:nvSpPr>
        <p:spPr>
          <a:xfrm>
            <a:off x="1066800" y="6519333"/>
            <a:ext cx="7086600" cy="202142"/>
          </a:xfrm>
          <a:prstGeom prst="rect">
            <a:avLst/>
          </a:prstGeom>
        </p:spPr>
        <p:txBody>
          <a:bodyPr vert="horz" lIns="91440" tIns="45720" rIns="91440" bIns="45720" rtlCol="0" anchor="ctr"/>
          <a:lstStyle>
            <a:lvl1pPr algn="l">
              <a:defRPr sz="1100">
                <a:solidFill>
                  <a:schemeClr val="tx1"/>
                </a:solidFill>
                <a:latin typeface="맑은 고딕" panose="020B0503020000020004" pitchFamily="50" charset="-127"/>
                <a:ea typeface="맑은 고딕" panose="020B0503020000020004" pitchFamily="50" charset="-127"/>
              </a:defRPr>
            </a:lvl1pPr>
          </a:lstStyle>
          <a:p>
            <a:r>
              <a:rPr lang="ko"/>
              <a:t>바닥글 추가</a:t>
            </a:r>
          </a:p>
        </p:txBody>
      </p:sp>
      <p:sp>
        <p:nvSpPr>
          <p:cNvPr id="4" name="날짜 개체 틀 3"/>
          <p:cNvSpPr>
            <a:spLocks noGrp="1"/>
          </p:cNvSpPr>
          <p:nvPr>
            <p:ph type="dt" sz="half" idx="2"/>
          </p:nvPr>
        </p:nvSpPr>
        <p:spPr>
          <a:xfrm>
            <a:off x="8382000" y="6519333"/>
            <a:ext cx="1600200" cy="202142"/>
          </a:xfrm>
          <a:prstGeom prst="rect">
            <a:avLst/>
          </a:prstGeom>
        </p:spPr>
        <p:txBody>
          <a:bodyPr vert="horz" lIns="91440" tIns="45720" rIns="91440" bIns="45720" rtlCol="0" anchor="ctr"/>
          <a:lstStyle>
            <a:lvl1pPr algn="r">
              <a:defRPr sz="1100">
                <a:solidFill>
                  <a:schemeClr val="tx1"/>
                </a:solidFill>
                <a:latin typeface="맑은 고딕" panose="020B0503020000020004" pitchFamily="50" charset="-127"/>
                <a:ea typeface="맑은 고딕" panose="020B0503020000020004" pitchFamily="50" charset="-127"/>
              </a:defRPr>
            </a:lvl1pPr>
          </a:lstStyle>
          <a:p>
            <a:fld id="{5B19A320-2479-4AA2-9D9E-7F3F1DFF0A11}" type="datetime4">
              <a:rPr lang="ko-KR" altLang="en-US" smtClean="0"/>
              <a:t>2022년 10월 20일</a:t>
            </a:fld>
            <a:endParaRPr lang="en-US"/>
          </a:p>
        </p:txBody>
      </p:sp>
      <p:sp>
        <p:nvSpPr>
          <p:cNvPr id="6" name="슬라이드 번호 개체 틀 5"/>
          <p:cNvSpPr>
            <a:spLocks noGrp="1"/>
          </p:cNvSpPr>
          <p:nvPr>
            <p:ph type="sldNum" sz="quarter" idx="4"/>
          </p:nvPr>
        </p:nvSpPr>
        <p:spPr>
          <a:xfrm>
            <a:off x="10210800" y="6519333"/>
            <a:ext cx="914400" cy="202142"/>
          </a:xfrm>
          <a:prstGeom prst="rect">
            <a:avLst/>
          </a:prstGeom>
        </p:spPr>
        <p:txBody>
          <a:bodyPr vert="horz" lIns="91440" tIns="45720" rIns="91440" bIns="45720" rtlCol="0" anchor="ctr"/>
          <a:lstStyle>
            <a:lvl1pPr algn="r">
              <a:defRPr sz="1100">
                <a:solidFill>
                  <a:schemeClr val="tx1"/>
                </a:solidFill>
                <a:latin typeface="맑은 고딕" panose="020B0503020000020004" pitchFamily="50" charset="-127"/>
                <a:ea typeface="맑은 고딕" panose="020B0503020000020004" pitchFamily="50" charset="-127"/>
              </a:defRPr>
            </a:lvl1pPr>
          </a:lstStyle>
          <a:p>
            <a:fld id="{5E3DCFCC-8C7B-4574-91B2-C3342261C6C2}" type="slidenum">
              <a:rPr lang="en-US" smtClean="0"/>
              <a:pPr/>
              <a:t>‹#›</a:t>
            </a:fld>
            <a:endParaRPr lang="en-US"/>
          </a:p>
        </p:txBody>
      </p:sp>
    </p:spTree>
    <p:extLst>
      <p:ext uri="{BB962C8B-B14F-4D97-AF65-F5344CB8AC3E}">
        <p14:creationId xmlns:p14="http://schemas.microsoft.com/office/powerpoint/2010/main" val="1796578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62"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3" r:id="rId15"/>
    <p:sldLayoutId id="2147483664" r:id="rId16"/>
    <p:sldLayoutId id="2147483665" r:id="rId17"/>
    <p:sldLayoutId id="2147483666"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1" hangingPunct="1">
        <a:lnSpc>
          <a:spcPct val="90000"/>
        </a:lnSpc>
        <a:spcBef>
          <a:spcPct val="0"/>
        </a:spcBef>
        <a:buNone/>
        <a:defRPr sz="3600" kern="1200" cap="small" baseline="0">
          <a:solidFill>
            <a:schemeClr val="tx1"/>
          </a:solidFill>
          <a:latin typeface="바탕" panose="02030600000101010101" pitchFamily="18" charset="-127"/>
          <a:ea typeface="바탕" panose="02030600000101010101" pitchFamily="18" charset="-127"/>
          <a:cs typeface="+mj-cs"/>
        </a:defRPr>
      </a:lvl1pPr>
    </p:titleStyle>
    <p:bodyStyle>
      <a:lvl1pPr marL="228600" indent="-228600" algn="l" defTabSz="914400" rtl="0" eaLnBrk="1" latinLnBrk="1" hangingPunct="1">
        <a:lnSpc>
          <a:spcPct val="90000"/>
        </a:lnSpc>
        <a:spcBef>
          <a:spcPts val="1800"/>
        </a:spcBef>
        <a:buClr>
          <a:schemeClr val="bg2"/>
        </a:buClr>
        <a:buSzPct val="90000"/>
        <a:buFont typeface="Wingdings" panose="05000000000000000000" pitchFamily="2" charset="2"/>
        <a:buChar char="§"/>
        <a:defRPr sz="2400" kern="1200">
          <a:solidFill>
            <a:schemeClr val="tx1"/>
          </a:solidFill>
          <a:latin typeface="맑은 고딕" panose="020B0503020000020004" pitchFamily="50" charset="-127"/>
          <a:ea typeface="맑은 고딕" panose="020B0503020000020004" pitchFamily="50" charset="-127"/>
          <a:cs typeface="+mn-cs"/>
        </a:defRPr>
      </a:lvl1pPr>
      <a:lvl2pPr marL="502920" indent="-228600" algn="l" defTabSz="914400" rtl="0" eaLnBrk="1" latinLnBrk="1" hangingPunct="1">
        <a:lnSpc>
          <a:spcPct val="90000"/>
        </a:lnSpc>
        <a:spcBef>
          <a:spcPts val="1200"/>
        </a:spcBef>
        <a:buClr>
          <a:schemeClr val="bg2"/>
        </a:buClr>
        <a:buSzPct val="90000"/>
        <a:buFont typeface="Wingdings" panose="05000000000000000000" pitchFamily="2" charset="2"/>
        <a:buChar char="§"/>
        <a:defRPr sz="2000" kern="1200">
          <a:solidFill>
            <a:schemeClr val="tx1"/>
          </a:solidFill>
          <a:latin typeface="맑은 고딕" panose="020B0503020000020004" pitchFamily="50" charset="-127"/>
          <a:ea typeface="맑은 고딕" panose="020B0503020000020004" pitchFamily="50" charset="-127"/>
          <a:cs typeface="+mn-cs"/>
        </a:defRPr>
      </a:lvl2pPr>
      <a:lvl3pPr marL="777240" indent="-228600" algn="l" defTabSz="914400" rtl="0" eaLnBrk="1" latinLnBrk="1" hangingPunct="1">
        <a:lnSpc>
          <a:spcPct val="90000"/>
        </a:lnSpc>
        <a:spcBef>
          <a:spcPts val="800"/>
        </a:spcBef>
        <a:buClr>
          <a:schemeClr val="bg2"/>
        </a:buClr>
        <a:buSzPct val="90000"/>
        <a:buFont typeface="Wingdings" panose="05000000000000000000" pitchFamily="2" charset="2"/>
        <a:buChar char="§"/>
        <a:defRPr sz="1800" kern="1200">
          <a:solidFill>
            <a:schemeClr val="tx1"/>
          </a:solidFill>
          <a:latin typeface="맑은 고딕" panose="020B0503020000020004" pitchFamily="50" charset="-127"/>
          <a:ea typeface="맑은 고딕" panose="020B0503020000020004" pitchFamily="50" charset="-127"/>
          <a:cs typeface="+mn-cs"/>
        </a:defRPr>
      </a:lvl3pPr>
      <a:lvl4pPr marL="1051560" indent="-182880" algn="l" defTabSz="914400" rtl="0" eaLnBrk="1" latinLnBrk="1"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맑은 고딕" panose="020B0503020000020004" pitchFamily="50" charset="-127"/>
          <a:ea typeface="맑은 고딕" panose="020B0503020000020004" pitchFamily="50" charset="-127"/>
          <a:cs typeface="+mn-cs"/>
        </a:defRPr>
      </a:lvl4pPr>
      <a:lvl5pPr marL="1325880" indent="-182880" algn="l" defTabSz="914400" rtl="0" eaLnBrk="1" latinLnBrk="1"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맑은 고딕" panose="020B0503020000020004" pitchFamily="50" charset="-127"/>
          <a:ea typeface="맑은 고딕" panose="020B0503020000020004" pitchFamily="50" charset="-127"/>
          <a:cs typeface="+mn-cs"/>
        </a:defRPr>
      </a:lvl5pPr>
      <a:lvl6pPr marL="1600200" indent="-182880" algn="l" defTabSz="914400" rtl="0" eaLnBrk="1" latinLnBrk="1"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6pPr>
      <a:lvl7pPr marL="1874520" indent="-182880" algn="l" defTabSz="914400" rtl="0" eaLnBrk="1" latinLnBrk="1"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7pPr>
      <a:lvl8pPr marL="2148840" indent="-182880" algn="l" defTabSz="914400" rtl="0" eaLnBrk="1" latinLnBrk="1"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8pPr>
      <a:lvl9pPr marL="2423160" indent="-182880" algn="l" defTabSz="914400" rtl="0" eaLnBrk="1" latinLnBrk="1" hangingPunct="1">
        <a:lnSpc>
          <a:spcPct val="90000"/>
        </a:lnSpc>
        <a:spcBef>
          <a:spcPts val="600"/>
        </a:spcBef>
        <a:buClr>
          <a:schemeClr val="bg2"/>
        </a:buClr>
        <a:buSzPct val="90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hyperlink" Target="https://www.youtube.com/watch?v=GMKD_6c_7BY"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8.xml"/><Relationship Id="rId5" Type="http://schemas.openxmlformats.org/officeDocument/2006/relationships/image" Target="../media/image17.png"/><Relationship Id="rId4" Type="http://schemas.openxmlformats.org/officeDocument/2006/relationships/hyperlink" Target="https://www.makehopelast.org/"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28.jpe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hyperlink" Target="http://www.makehopelast.org/"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hyperlink" Target="https://www.opendoors.or.kr/" TargetMode="External"/><Relationship Id="rId5" Type="http://schemas.openxmlformats.org/officeDocument/2006/relationships/hyperlink" Target="mailto:odsk@opendoors.or.kr" TargetMode="Externa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rtlCol="0">
            <a:noAutofit/>
          </a:bodyPr>
          <a:lstStyle/>
          <a:p>
            <a:pPr rtl="0"/>
            <a:r>
              <a:rPr lang="en-US" altLang="ko-KR" sz="4400" b="1" dirty="0">
                <a:solidFill>
                  <a:schemeClr val="accent2">
                    <a:lumMod val="50000"/>
                  </a:schemeClr>
                </a:solidFill>
                <a:latin typeface="Yu Gothic UI Semibold" panose="020B0700000000000000" pitchFamily="34" charset="-128"/>
                <a:ea typeface="Yu Gothic UI Semibold" panose="020B0700000000000000" pitchFamily="34" charset="-128"/>
              </a:rPr>
              <a:t>Prayer</a:t>
            </a:r>
            <a:r>
              <a:rPr lang="ko-KR" altLang="en-US" sz="4400" b="1" dirty="0">
                <a:solidFill>
                  <a:schemeClr val="accent2">
                    <a:lumMod val="50000"/>
                  </a:schemeClr>
                </a:solidFill>
                <a:latin typeface="Yu Gothic UI Semibold" panose="020B0700000000000000" pitchFamily="34" charset="-128"/>
              </a:rPr>
              <a:t> </a:t>
            </a:r>
            <a:r>
              <a:rPr lang="en-US" altLang="ko-KR" sz="4400" b="1" dirty="0">
                <a:solidFill>
                  <a:schemeClr val="accent2">
                    <a:lumMod val="50000"/>
                  </a:schemeClr>
                </a:solidFill>
                <a:latin typeface="Yu Gothic UI Semibold" panose="020B0700000000000000" pitchFamily="34" charset="-128"/>
                <a:ea typeface="Yu Gothic UI Semibold" panose="020B0700000000000000" pitchFamily="34" charset="-128"/>
              </a:rPr>
              <a:t>Meeting </a:t>
            </a:r>
            <a:br>
              <a:rPr lang="en-US" altLang="ko-KR" sz="4400" b="1" dirty="0">
                <a:solidFill>
                  <a:schemeClr val="accent2">
                    <a:lumMod val="50000"/>
                  </a:schemeClr>
                </a:solidFill>
                <a:latin typeface="Yu Gothic UI Semibold" panose="020B0700000000000000" pitchFamily="34" charset="-128"/>
                <a:ea typeface="Yu Gothic UI Semibold" panose="020B0700000000000000" pitchFamily="34" charset="-128"/>
              </a:rPr>
            </a:br>
            <a:r>
              <a:rPr lang="en-US" altLang="ko-KR" sz="4400" b="1" dirty="0">
                <a:solidFill>
                  <a:schemeClr val="accent2">
                    <a:lumMod val="50000"/>
                  </a:schemeClr>
                </a:solidFill>
                <a:latin typeface="Yu Gothic UI Semibold" panose="020B0700000000000000" pitchFamily="34" charset="-128"/>
                <a:ea typeface="Yu Gothic UI Semibold" panose="020B0700000000000000" pitchFamily="34" charset="-128"/>
              </a:rPr>
              <a:t>for Persecuted Church Worldwide</a:t>
            </a:r>
            <a:endParaRPr lang="ko-KR" altLang="en-US" sz="4400" dirty="0">
              <a:latin typeface="바탕" panose="02030600000101010101" pitchFamily="18" charset="-127"/>
              <a:ea typeface="바탕" panose="02030600000101010101" pitchFamily="18" charset="-127"/>
            </a:endParaRPr>
          </a:p>
        </p:txBody>
      </p:sp>
      <p:sp>
        <p:nvSpPr>
          <p:cNvPr id="3" name="부제목 2"/>
          <p:cNvSpPr>
            <a:spLocks noGrp="1"/>
          </p:cNvSpPr>
          <p:nvPr>
            <p:ph type="subTitle" idx="1"/>
          </p:nvPr>
        </p:nvSpPr>
        <p:spPr/>
        <p:txBody>
          <a:bodyPr rtlCol="0">
            <a:normAutofit fontScale="55000" lnSpcReduction="20000"/>
          </a:bodyPr>
          <a:lstStyle/>
          <a:p>
            <a:pPr algn="r"/>
            <a:r>
              <a:rPr lang="ko-KR" altLang="en-US" sz="4400" dirty="0">
                <a:latin typeface="HY목각파임B" panose="02030600000101010101" pitchFamily="18" charset="-127"/>
                <a:ea typeface="HY목각파임B" panose="02030600000101010101" pitchFamily="18" charset="-127"/>
              </a:rPr>
              <a:t>전세계 박해 받는 교회를 위한 오픈도어 기도회</a:t>
            </a:r>
            <a:endParaRPr lang="en-US" altLang="ko-KR" sz="4400" dirty="0">
              <a:latin typeface="HY목각파임B" panose="02030600000101010101" pitchFamily="18" charset="-127"/>
              <a:ea typeface="HY목각파임B" panose="02030600000101010101" pitchFamily="18" charset="-127"/>
            </a:endParaRPr>
          </a:p>
          <a:p>
            <a:pPr algn="r"/>
            <a:r>
              <a:rPr lang="en-US" altLang="ko-KR" sz="2000" dirty="0">
                <a:latin typeface="HY목각파임B" panose="02030600000101010101" pitchFamily="18" charset="-127"/>
                <a:ea typeface="HY목각파임B" panose="02030600000101010101" pitchFamily="18" charset="-127"/>
              </a:rPr>
              <a:t>2022</a:t>
            </a:r>
            <a:r>
              <a:rPr lang="ko-KR" altLang="en-US" sz="2000" dirty="0">
                <a:latin typeface="HY목각파임B" panose="02030600000101010101" pitchFamily="18" charset="-127"/>
                <a:ea typeface="HY목각파임B" panose="02030600000101010101" pitchFamily="18" charset="-127"/>
              </a:rPr>
              <a:t>년 </a:t>
            </a:r>
            <a:r>
              <a:rPr lang="en-US" altLang="ko-KR" sz="2000" dirty="0">
                <a:latin typeface="HY목각파임B" panose="02030600000101010101" pitchFamily="18" charset="-127"/>
                <a:ea typeface="HY목각파임B" panose="02030600000101010101" pitchFamily="18" charset="-127"/>
              </a:rPr>
              <a:t>10</a:t>
            </a:r>
            <a:r>
              <a:rPr lang="ko-KR" altLang="en-US" sz="2000" dirty="0">
                <a:latin typeface="HY목각파임B" panose="02030600000101010101" pitchFamily="18" charset="-127"/>
                <a:ea typeface="HY목각파임B" panose="02030600000101010101" pitchFamily="18" charset="-127"/>
              </a:rPr>
              <a:t>월 </a:t>
            </a:r>
            <a:r>
              <a:rPr lang="en-US" altLang="ko-KR" sz="2000" dirty="0">
                <a:latin typeface="HY목각파임B" panose="02030600000101010101" pitchFamily="18" charset="-127"/>
                <a:ea typeface="HY목각파임B" panose="02030600000101010101" pitchFamily="18" charset="-127"/>
              </a:rPr>
              <a:t>18</a:t>
            </a:r>
            <a:r>
              <a:rPr lang="ko-KR" altLang="en-US" sz="2000" dirty="0">
                <a:latin typeface="HY목각파임B" panose="02030600000101010101" pitchFamily="18" charset="-127"/>
                <a:ea typeface="HY목각파임B" panose="02030600000101010101" pitchFamily="18" charset="-127"/>
              </a:rPr>
              <a:t>일</a:t>
            </a:r>
            <a:r>
              <a:rPr lang="en-US" altLang="ko-KR" sz="2000" dirty="0">
                <a:latin typeface="HY목각파임B" panose="02030600000101010101" pitchFamily="18" charset="-127"/>
                <a:ea typeface="HY목각파임B" panose="02030600000101010101" pitchFamily="18" charset="-127"/>
              </a:rPr>
              <a:t>(</a:t>
            </a:r>
            <a:r>
              <a:rPr lang="ko-KR" altLang="en-US" sz="2000" dirty="0">
                <a:latin typeface="HY목각파임B" panose="02030600000101010101" pitchFamily="18" charset="-127"/>
                <a:ea typeface="HY목각파임B" panose="02030600000101010101" pitchFamily="18" charset="-127"/>
              </a:rPr>
              <a:t>화</a:t>
            </a:r>
            <a:r>
              <a:rPr lang="en-US" altLang="ko-KR" sz="2000" dirty="0">
                <a:latin typeface="HY목각파임B" panose="02030600000101010101" pitchFamily="18" charset="-127"/>
                <a:ea typeface="HY목각파임B" panose="02030600000101010101" pitchFamily="18" charset="-127"/>
              </a:rPr>
              <a:t>) pm7:00-8:00, </a:t>
            </a:r>
            <a:r>
              <a:rPr lang="ko-KR" altLang="en-US" sz="2000" dirty="0">
                <a:latin typeface="HY목각파임B" panose="02030600000101010101" pitchFamily="18" charset="-127"/>
                <a:ea typeface="HY목각파임B" panose="02030600000101010101" pitchFamily="18" charset="-127"/>
              </a:rPr>
              <a:t>한국오픈도어선교회</a:t>
            </a:r>
            <a:endParaRPr lang="en-US" altLang="ko-KR" sz="2000" dirty="0">
              <a:latin typeface="HY목각파임B" panose="02030600000101010101" pitchFamily="18" charset="-127"/>
              <a:ea typeface="HY목각파임B" panose="02030600000101010101" pitchFamily="18" charset="-127"/>
            </a:endParaRPr>
          </a:p>
          <a:p>
            <a:pPr algn="r"/>
            <a:r>
              <a:rPr lang="en-US" altLang="ko-KR" sz="2000" dirty="0">
                <a:latin typeface="HY목각파임B" panose="02030600000101010101" pitchFamily="18" charset="-127"/>
                <a:ea typeface="HY목각파임B" panose="02030600000101010101" pitchFamily="18" charset="-127"/>
              </a:rPr>
              <a:t>•Zoom </a:t>
            </a:r>
            <a:r>
              <a:rPr lang="ko-KR" altLang="en-US" sz="2000" dirty="0">
                <a:latin typeface="HY목각파임B" panose="02030600000101010101" pitchFamily="18" charset="-127"/>
                <a:ea typeface="HY목각파임B" panose="02030600000101010101" pitchFamily="18" charset="-127"/>
              </a:rPr>
              <a:t>회의 </a:t>
            </a:r>
            <a:r>
              <a:rPr lang="en-US" altLang="ko-KR" sz="2000" dirty="0">
                <a:latin typeface="HY목각파임B" panose="02030600000101010101" pitchFamily="18" charset="-127"/>
                <a:ea typeface="HY목각파임B" panose="02030600000101010101" pitchFamily="18" charset="-127"/>
              </a:rPr>
              <a:t>ID 4286956103</a:t>
            </a:r>
            <a:endParaRPr lang="ko-KR" altLang="en-US" sz="2000" dirty="0">
              <a:latin typeface="HY목각파임B" panose="02030600000101010101" pitchFamily="18" charset="-127"/>
              <a:ea typeface="HY목각파임B" panose="02030600000101010101" pitchFamily="18" charset="-127"/>
            </a:endParaRPr>
          </a:p>
        </p:txBody>
      </p:sp>
    </p:spTree>
    <p:extLst>
      <p:ext uri="{BB962C8B-B14F-4D97-AF65-F5344CB8AC3E}">
        <p14:creationId xmlns:p14="http://schemas.microsoft.com/office/powerpoint/2010/main" val="261407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5593655" y="-146649"/>
            <a:ext cx="5760720" cy="897147"/>
          </a:xfrm>
        </p:spPr>
        <p:txBody>
          <a:bodyPr rtlCol="0">
            <a:normAutofit/>
          </a:bodyPr>
          <a:lstStyle/>
          <a:p>
            <a:pPr rtl="0"/>
            <a:r>
              <a:rPr lang="zh-CN" altLang="en-US" sz="5400" dirty="0"/>
              <a:t>旅途</a:t>
            </a:r>
            <a:endParaRPr lang="ko-KR" altLang="en-US" dirty="0">
              <a:latin typeface="바탕" panose="02030600000101010101" pitchFamily="18" charset="-127"/>
              <a:ea typeface="바탕" panose="02030600000101010101" pitchFamily="18" charset="-127"/>
            </a:endParaRPr>
          </a:p>
        </p:txBody>
      </p:sp>
      <p:sp>
        <p:nvSpPr>
          <p:cNvPr id="3" name="텍스트 개체 틀 2"/>
          <p:cNvSpPr>
            <a:spLocks noGrp="1"/>
          </p:cNvSpPr>
          <p:nvPr>
            <p:ph type="body" idx="1"/>
          </p:nvPr>
        </p:nvSpPr>
        <p:spPr>
          <a:xfrm>
            <a:off x="5654040" y="1147313"/>
            <a:ext cx="5760720" cy="2747354"/>
          </a:xfrm>
        </p:spPr>
        <p:txBody>
          <a:bodyPr rtlCol="0">
            <a:normAutofit/>
          </a:bodyPr>
          <a:lstStyle/>
          <a:p>
            <a:pPr lvl="0"/>
            <a:r>
              <a:rPr lang="ko-KR" altLang="ko-KR" dirty="0"/>
              <a:t>찬양 </a:t>
            </a:r>
            <a:r>
              <a:rPr lang="en-US" altLang="ko-KR" dirty="0"/>
              <a:t>5’</a:t>
            </a:r>
            <a:r>
              <a:rPr lang="ko-KR" altLang="ko-KR" dirty="0"/>
              <a:t> </a:t>
            </a:r>
            <a:endParaRPr lang="en-US" altLang="ko-KR" dirty="0"/>
          </a:p>
          <a:p>
            <a:pPr lvl="0"/>
            <a:r>
              <a:rPr lang="ko-KR" altLang="ko-KR" dirty="0"/>
              <a:t>영상</a:t>
            </a:r>
            <a:r>
              <a:rPr lang="en-US" altLang="ko-KR" dirty="0"/>
              <a:t>(2’14”)</a:t>
            </a:r>
          </a:p>
          <a:p>
            <a:pPr lvl="0"/>
            <a:r>
              <a:rPr lang="en-US" altLang="ko-KR" dirty="0"/>
              <a:t>OPENDOORS CORE VALUE(2’46”)</a:t>
            </a:r>
          </a:p>
          <a:p>
            <a:pPr lvl="0"/>
            <a:r>
              <a:rPr lang="ko-KR" altLang="ko-KR" dirty="0"/>
              <a:t>오픈도어가 걸어가는 길</a:t>
            </a:r>
            <a:r>
              <a:rPr lang="en-US" altLang="ko-KR" dirty="0"/>
              <a:t>(5’)</a:t>
            </a:r>
          </a:p>
          <a:p>
            <a:pPr lvl="0"/>
            <a:r>
              <a:rPr lang="ko-KR" altLang="en-US" dirty="0"/>
              <a:t>소그룹 </a:t>
            </a:r>
            <a:r>
              <a:rPr lang="ko-KR" altLang="ko-KR" dirty="0"/>
              <a:t>나눔 </a:t>
            </a:r>
            <a:r>
              <a:rPr lang="en-US" altLang="ko-KR" dirty="0"/>
              <a:t>15’</a:t>
            </a:r>
          </a:p>
          <a:p>
            <a:r>
              <a:rPr lang="ko-KR" altLang="en-US" dirty="0"/>
              <a:t>박해 받는 교</a:t>
            </a:r>
            <a:r>
              <a:rPr lang="ko-KR" altLang="ko-KR" dirty="0"/>
              <a:t>회를 위한 기도</a:t>
            </a:r>
            <a:r>
              <a:rPr lang="en-US" altLang="ko-KR" dirty="0"/>
              <a:t>(30’)</a:t>
            </a:r>
          </a:p>
        </p:txBody>
      </p:sp>
    </p:spTree>
    <p:extLst>
      <p:ext uri="{BB962C8B-B14F-4D97-AF65-F5344CB8AC3E}">
        <p14:creationId xmlns:p14="http://schemas.microsoft.com/office/powerpoint/2010/main" val="193265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제목 33">
            <a:extLst>
              <a:ext uri="{FF2B5EF4-FFF2-40B4-BE49-F238E27FC236}">
                <a16:creationId xmlns:a16="http://schemas.microsoft.com/office/drawing/2014/main" id="{0AF3AA11-206A-4BEC-8371-3CC7BC66E1E2}"/>
              </a:ext>
            </a:extLst>
          </p:cNvPr>
          <p:cNvSpPr>
            <a:spLocks noGrp="1"/>
          </p:cNvSpPr>
          <p:nvPr>
            <p:ph type="title"/>
          </p:nvPr>
        </p:nvSpPr>
        <p:spPr>
          <a:xfrm>
            <a:off x="5334000" y="1030244"/>
            <a:ext cx="6009736" cy="1451215"/>
          </a:xfrm>
          <a:solidFill>
            <a:schemeClr val="accent2">
              <a:lumMod val="60000"/>
              <a:lumOff val="40000"/>
            </a:schemeClr>
          </a:solidFill>
        </p:spPr>
        <p:txBody>
          <a:bodyPr rtlCol="0">
            <a:noAutofit/>
          </a:bodyPr>
          <a:lstStyle/>
          <a:p>
            <a:pPr marL="0" indent="0" algn="just" latinLnBrk="0">
              <a:buNone/>
            </a:pPr>
            <a:r>
              <a:rPr lang="ko-KR" altLang="en-US" sz="4400" b="1" dirty="0">
                <a:solidFill>
                  <a:srgbClr val="002060"/>
                </a:solidFill>
              </a:rPr>
              <a:t>북한에 희망을</a:t>
            </a:r>
            <a:r>
              <a:rPr lang="en-US" altLang="ko-KR" sz="4400" b="1" dirty="0">
                <a:solidFill>
                  <a:srgbClr val="002060"/>
                </a:solidFill>
              </a:rPr>
              <a:t>…</a:t>
            </a:r>
          </a:p>
        </p:txBody>
      </p:sp>
      <p:pic>
        <p:nvPicPr>
          <p:cNvPr id="10" name="그림 개체 틀 9" descr="숲 속의 텐트 그룹&#10;">
            <a:extLst>
              <a:ext uri="{FF2B5EF4-FFF2-40B4-BE49-F238E27FC236}">
                <a16:creationId xmlns:a16="http://schemas.microsoft.com/office/drawing/2014/main" id="{B5DF9287-CE73-4640-9B8B-4B32860AC6F1}"/>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4556125" cy="6858000"/>
          </a:xfrm>
        </p:spPr>
      </p:pic>
      <p:sp>
        <p:nvSpPr>
          <p:cNvPr id="3" name="텍스트 개체 틀 2">
            <a:extLst>
              <a:ext uri="{FF2B5EF4-FFF2-40B4-BE49-F238E27FC236}">
                <a16:creationId xmlns:a16="http://schemas.microsoft.com/office/drawing/2014/main" id="{B0D5B9D1-0F62-4B73-A3D0-9FF8F71C3457}"/>
              </a:ext>
            </a:extLst>
          </p:cNvPr>
          <p:cNvSpPr>
            <a:spLocks noGrp="1"/>
          </p:cNvSpPr>
          <p:nvPr>
            <p:ph type="body" sz="quarter" idx="15"/>
          </p:nvPr>
        </p:nvSpPr>
        <p:spPr>
          <a:xfrm>
            <a:off x="5334000" y="2872596"/>
            <a:ext cx="3559834" cy="2955160"/>
          </a:xfrm>
        </p:spPr>
        <p:txBody>
          <a:bodyPr rtlCol="0">
            <a:noAutofit/>
          </a:bodyPr>
          <a:lstStyle/>
          <a:p>
            <a:pPr marL="0" indent="0" algn="just" latinLnBrk="0">
              <a:lnSpc>
                <a:spcPct val="150000"/>
              </a:lnSpc>
              <a:buNone/>
            </a:pPr>
            <a:r>
              <a:rPr lang="ko-KR" altLang="en-US" sz="1400" dirty="0">
                <a:solidFill>
                  <a:schemeClr val="tx1"/>
                </a:solidFill>
              </a:rPr>
              <a:t>북한에는 수십 만명의 기독교인들이 억류되어 있습니다</a:t>
            </a:r>
            <a:r>
              <a:rPr lang="en-US" altLang="ko-KR" sz="1400" dirty="0">
                <a:solidFill>
                  <a:schemeClr val="tx1"/>
                </a:solidFill>
              </a:rPr>
              <a:t>. </a:t>
            </a:r>
            <a:r>
              <a:rPr lang="ko-KR" altLang="en-US" sz="1400" dirty="0">
                <a:solidFill>
                  <a:schemeClr val="tx1"/>
                </a:solidFill>
              </a:rPr>
              <a:t>이들 중 </a:t>
            </a:r>
            <a:r>
              <a:rPr lang="en-US" altLang="ko-KR" sz="1400" dirty="0">
                <a:solidFill>
                  <a:schemeClr val="tx1"/>
                </a:solidFill>
              </a:rPr>
              <a:t>10</a:t>
            </a:r>
            <a:r>
              <a:rPr lang="ko-KR" altLang="en-US" sz="1400" dirty="0">
                <a:solidFill>
                  <a:schemeClr val="tx1"/>
                </a:solidFill>
              </a:rPr>
              <a:t>만명은 변방으로 쫓겨 났거나</a:t>
            </a:r>
            <a:r>
              <a:rPr lang="en-US" altLang="ko-KR" sz="1400" dirty="0">
                <a:solidFill>
                  <a:schemeClr val="tx1"/>
                </a:solidFill>
              </a:rPr>
              <a:t>, </a:t>
            </a:r>
            <a:r>
              <a:rPr lang="ko-KR" altLang="en-US" sz="1400" dirty="0">
                <a:solidFill>
                  <a:schemeClr val="tx1"/>
                </a:solidFill>
              </a:rPr>
              <a:t>경비가 삼엄한 노동수용소에 수감되어 있습니다</a:t>
            </a:r>
            <a:r>
              <a:rPr lang="en-US" altLang="ko-KR" sz="1400" dirty="0">
                <a:solidFill>
                  <a:schemeClr val="tx1"/>
                </a:solidFill>
              </a:rPr>
              <a:t>. </a:t>
            </a:r>
            <a:r>
              <a:rPr lang="ko-KR" altLang="en-US" sz="1400" dirty="0">
                <a:solidFill>
                  <a:schemeClr val="tx1"/>
                </a:solidFill>
              </a:rPr>
              <a:t>벗어 날수 없고</a:t>
            </a:r>
            <a:r>
              <a:rPr lang="en-US" altLang="ko-KR" sz="1400" dirty="0">
                <a:solidFill>
                  <a:schemeClr val="tx1"/>
                </a:solidFill>
              </a:rPr>
              <a:t>, </a:t>
            </a:r>
            <a:r>
              <a:rPr lang="ko-KR" altLang="en-US" sz="1400" dirty="0">
                <a:solidFill>
                  <a:schemeClr val="tx1"/>
                </a:solidFill>
              </a:rPr>
              <a:t>늘 감시 당하며</a:t>
            </a:r>
            <a:r>
              <a:rPr lang="en-US" altLang="ko-KR" sz="1400" dirty="0">
                <a:solidFill>
                  <a:schemeClr val="tx1"/>
                </a:solidFill>
              </a:rPr>
              <a:t>, </a:t>
            </a:r>
            <a:r>
              <a:rPr lang="ko-KR" altLang="en-US" sz="1400" dirty="0">
                <a:solidFill>
                  <a:schemeClr val="tx1"/>
                </a:solidFill>
              </a:rPr>
              <a:t>간신히 목숨을 연명하고 있습니다</a:t>
            </a:r>
            <a:r>
              <a:rPr lang="en-US" altLang="ko-KR" sz="1400" dirty="0">
                <a:solidFill>
                  <a:schemeClr val="tx1"/>
                </a:solidFill>
              </a:rPr>
              <a:t>. </a:t>
            </a:r>
            <a:r>
              <a:rPr lang="ko-KR" altLang="en-US" sz="1400" dirty="0">
                <a:solidFill>
                  <a:schemeClr val="tx1"/>
                </a:solidFill>
              </a:rPr>
              <a:t>그들은 투옥되어</a:t>
            </a:r>
            <a:r>
              <a:rPr lang="en-US" altLang="ko-KR" sz="1400" dirty="0">
                <a:solidFill>
                  <a:schemeClr val="tx1"/>
                </a:solidFill>
              </a:rPr>
              <a:t> </a:t>
            </a:r>
            <a:r>
              <a:rPr lang="ko-KR" altLang="en-US" sz="1400" dirty="0">
                <a:solidFill>
                  <a:schemeClr val="tx1"/>
                </a:solidFill>
              </a:rPr>
              <a:t>고문과</a:t>
            </a:r>
            <a:r>
              <a:rPr lang="en-US" altLang="ko-KR" sz="1400" dirty="0">
                <a:solidFill>
                  <a:schemeClr val="tx1"/>
                </a:solidFill>
              </a:rPr>
              <a:t> </a:t>
            </a:r>
            <a:r>
              <a:rPr lang="ko-KR" altLang="en-US" sz="1400" dirty="0">
                <a:solidFill>
                  <a:schemeClr val="tx1"/>
                </a:solidFill>
              </a:rPr>
              <a:t>죽음에 직면해 있지만</a:t>
            </a:r>
            <a:r>
              <a:rPr lang="en-US" altLang="ko-KR" sz="1400" dirty="0">
                <a:solidFill>
                  <a:schemeClr val="tx1"/>
                </a:solidFill>
              </a:rPr>
              <a:t>, </a:t>
            </a:r>
            <a:r>
              <a:rPr lang="ko-KR" altLang="en-US" sz="1400" dirty="0">
                <a:solidFill>
                  <a:schemeClr val="tx1"/>
                </a:solidFill>
              </a:rPr>
              <a:t>그리스도를 따르는 것은 위험을 감수할 만큼 충분한 가치가 있다고 믿습니다</a:t>
            </a:r>
            <a:r>
              <a:rPr lang="en-US" altLang="ko-KR" sz="1400" dirty="0">
                <a:solidFill>
                  <a:schemeClr val="tx1"/>
                </a:solidFill>
              </a:rPr>
              <a:t>. </a:t>
            </a:r>
          </a:p>
        </p:txBody>
      </p:sp>
      <p:pic>
        <p:nvPicPr>
          <p:cNvPr id="8" name="그림 7">
            <a:hlinkClick r:id="rId4"/>
            <a:extLst>
              <a:ext uri="{FF2B5EF4-FFF2-40B4-BE49-F238E27FC236}">
                <a16:creationId xmlns:a16="http://schemas.microsoft.com/office/drawing/2014/main" id="{D4D1340A-B6FE-F8F1-19C8-1005C72E6B7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126747" y="2945637"/>
            <a:ext cx="2920429" cy="2861805"/>
          </a:xfrm>
          <a:prstGeom prst="rect">
            <a:avLst/>
          </a:prstGeom>
        </p:spPr>
      </p:pic>
    </p:spTree>
    <p:extLst>
      <p:ext uri="{BB962C8B-B14F-4D97-AF65-F5344CB8AC3E}">
        <p14:creationId xmlns:p14="http://schemas.microsoft.com/office/powerpoint/2010/main" val="1638074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noAutofit/>
          </a:bodyPr>
          <a:lstStyle/>
          <a:p>
            <a:pPr rtl="0"/>
            <a:r>
              <a:rPr lang="en-US" altLang="ko-KR" sz="3600" b="1" dirty="0"/>
              <a:t>OPEN DOORS CORE VALUE/</a:t>
            </a:r>
            <a:r>
              <a:rPr lang="ko-KR" altLang="en-US" sz="3600" b="1" dirty="0"/>
              <a:t>핵심가치</a:t>
            </a:r>
            <a:r>
              <a:rPr lang="en-US" altLang="ko-KR" sz="3600" b="1" dirty="0"/>
              <a:t> (3’)</a:t>
            </a:r>
            <a:endParaRPr lang="ko-KR" altLang="en-US" sz="3600" dirty="0">
              <a:latin typeface="바탕" panose="02030600000101010101" pitchFamily="18" charset="-127"/>
              <a:ea typeface="바탕" panose="02030600000101010101" pitchFamily="18" charset="-127"/>
            </a:endParaRPr>
          </a:p>
        </p:txBody>
      </p:sp>
      <p:sp>
        <p:nvSpPr>
          <p:cNvPr id="3" name="텍스트 개체 틀 2"/>
          <p:cNvSpPr>
            <a:spLocks noGrp="1"/>
          </p:cNvSpPr>
          <p:nvPr>
            <p:ph type="body" idx="1"/>
          </p:nvPr>
        </p:nvSpPr>
        <p:spPr>
          <a:xfrm>
            <a:off x="5654040" y="3428999"/>
            <a:ext cx="5760720" cy="465667"/>
          </a:xfrm>
        </p:spPr>
        <p:txBody>
          <a:bodyPr rtlCol="0"/>
          <a:lstStyle/>
          <a:p>
            <a:pPr rtl="0"/>
            <a:r>
              <a:rPr lang="ko-KR" altLang="en-US" dirty="0">
                <a:latin typeface="맑은 고딕" panose="020B0503020000020004" pitchFamily="50" charset="-127"/>
                <a:ea typeface="맑은 고딕" panose="020B0503020000020004" pitchFamily="50" charset="-127"/>
              </a:rPr>
              <a:t>잠시</a:t>
            </a:r>
            <a:r>
              <a:rPr lang="en-US" altLang="ko-KR" dirty="0">
                <a:latin typeface="맑은 고딕" panose="020B0503020000020004" pitchFamily="50" charset="-127"/>
                <a:ea typeface="맑은 고딕" panose="020B0503020000020004" pitchFamily="50" charset="-127"/>
              </a:rPr>
              <a:t>…</a:t>
            </a:r>
            <a:r>
              <a:rPr lang="ko-KR" altLang="en-US" dirty="0">
                <a:latin typeface="맑은 고딕" panose="020B0503020000020004" pitchFamily="50" charset="-127"/>
                <a:ea typeface="맑은 고딕" panose="020B0503020000020004" pitchFamily="50" charset="-127"/>
              </a:rPr>
              <a:t>멈추고</a:t>
            </a:r>
            <a:r>
              <a:rPr lang="en-US" altLang="ko-KR" dirty="0">
                <a:latin typeface="맑은 고딕" panose="020B0503020000020004" pitchFamily="50" charset="-127"/>
                <a:ea typeface="맑은 고딕" panose="020B0503020000020004" pitchFamily="50" charset="-127"/>
              </a:rPr>
              <a:t>…</a:t>
            </a:r>
            <a:r>
              <a:rPr lang="ko-KR" altLang="en-US" dirty="0">
                <a:latin typeface="맑은 고딕" panose="020B0503020000020004" pitchFamily="50" charset="-127"/>
                <a:ea typeface="맑은 고딕" panose="020B0503020000020004" pitchFamily="50" charset="-127"/>
              </a:rPr>
              <a:t>생각해 봅시다</a:t>
            </a:r>
            <a:r>
              <a:rPr lang="en-US" altLang="ko-KR" dirty="0">
                <a:latin typeface="맑은 고딕" panose="020B0503020000020004" pitchFamily="50" charset="-127"/>
                <a:ea typeface="맑은 고딕" panose="020B0503020000020004" pitchFamily="50" charset="-127"/>
              </a:rPr>
              <a:t>^^</a:t>
            </a:r>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1784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05860" y="622582"/>
            <a:ext cx="3548720" cy="1020232"/>
          </a:xfrm>
        </p:spPr>
        <p:txBody>
          <a:bodyPr vert="horz" lIns="91440" tIns="45720" rIns="91440" bIns="45720" rtlCol="0" anchor="ctr">
            <a:normAutofit/>
          </a:bodyPr>
          <a:lstStyle/>
          <a:p>
            <a:pPr latinLnBrk="0">
              <a:lnSpc>
                <a:spcPct val="90000"/>
              </a:lnSpc>
            </a:pPr>
            <a:r>
              <a:rPr lang="en-US" altLang="ko-KR" sz="2400" b="1" dirty="0"/>
              <a:t>OPEN DOORS CORE VALUE/</a:t>
            </a:r>
            <a:r>
              <a:rPr lang="ko-KR" altLang="en-US" sz="2400" b="1" dirty="0"/>
              <a:t>핵심가치</a:t>
            </a:r>
            <a:r>
              <a:rPr lang="en-US" altLang="ko-KR" sz="2400" b="1" dirty="0"/>
              <a:t> (3’)</a:t>
            </a:r>
          </a:p>
        </p:txBody>
      </p:sp>
      <p:pic>
        <p:nvPicPr>
          <p:cNvPr id="12" name="그림 개체 틀 11" descr="산속의 비포장 도로">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7788" r="-2" b="-2"/>
          <a:stretch/>
        </p:blipFill>
        <p:spPr>
          <a:xfrm>
            <a:off x="5194607" y="803751"/>
            <a:ext cx="6391533" cy="5250498"/>
          </a:xfrm>
          <a:prstGeom prst="rect">
            <a:avLst/>
          </a:prstGeom>
        </p:spPr>
      </p:pic>
      <p:sp>
        <p:nvSpPr>
          <p:cNvPr id="7" name="텍스트 개체 틀 6">
            <a:extLst>
              <a:ext uri="{FF2B5EF4-FFF2-40B4-BE49-F238E27FC236}">
                <a16:creationId xmlns:a16="http://schemas.microsoft.com/office/drawing/2014/main" id="{1197CAAD-0FF9-406B-BB56-000079790FC1}"/>
              </a:ext>
            </a:extLst>
          </p:cNvPr>
          <p:cNvSpPr>
            <a:spLocks noGrp="1"/>
          </p:cNvSpPr>
          <p:nvPr>
            <p:ph type="body" sz="quarter" idx="15"/>
          </p:nvPr>
        </p:nvSpPr>
        <p:spPr>
          <a:xfrm>
            <a:off x="605860" y="1600200"/>
            <a:ext cx="4165411" cy="4365657"/>
          </a:xfrm>
        </p:spPr>
        <p:txBody>
          <a:bodyPr vert="horz" lIns="91440" tIns="45720" rIns="91440" bIns="45720" rtlCol="0">
            <a:normAutofit/>
          </a:bodyPr>
          <a:lstStyle/>
          <a:p>
            <a:pPr marL="0" indent="0" latinLnBrk="0">
              <a:lnSpc>
                <a:spcPct val="150000"/>
              </a:lnSpc>
            </a:pPr>
            <a:r>
              <a:rPr lang="en-US" altLang="ko-KR" sz="1300" b="1" dirty="0">
                <a:effectLst>
                  <a:outerShdw blurRad="38100" dist="38100" dir="2700000" algn="tl">
                    <a:srgbClr val="000000">
                      <a:alpha val="43137"/>
                    </a:srgbClr>
                  </a:outerShdw>
                </a:effectLst>
              </a:rPr>
              <a:t>1. </a:t>
            </a:r>
            <a:r>
              <a:rPr lang="ko-KR" altLang="en-US" sz="1300" b="1" dirty="0">
                <a:effectLst>
                  <a:outerShdw blurRad="38100" dist="38100" dir="2700000" algn="tl">
                    <a:srgbClr val="000000">
                      <a:alpha val="43137"/>
                    </a:srgbClr>
                  </a:outerShdw>
                </a:effectLst>
              </a:rPr>
              <a:t>우리는 그리스도의 몸의 지체이다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part of the Body of Christ.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2. </a:t>
            </a:r>
            <a:r>
              <a:rPr lang="ko-KR" altLang="en-US" sz="1300" b="1" dirty="0">
                <a:effectLst>
                  <a:outerShdw blurRad="38100" dist="38100" dir="2700000" algn="tl">
                    <a:srgbClr val="000000">
                      <a:alpha val="43137"/>
                    </a:srgbClr>
                  </a:outerShdw>
                </a:effectLst>
              </a:rPr>
              <a:t>우리는 박해 받는 교회를 섬긴다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Persecuted Church driven.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3. </a:t>
            </a:r>
            <a:r>
              <a:rPr lang="ko-KR" altLang="en-US" sz="1300" b="1" dirty="0">
                <a:effectLst>
                  <a:outerShdw blurRad="38100" dist="38100" dir="2700000" algn="tl">
                    <a:srgbClr val="000000">
                      <a:alpha val="43137"/>
                    </a:srgbClr>
                  </a:outerShdw>
                </a:effectLst>
              </a:rPr>
              <a:t>우리는 성경의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the Bible.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4. </a:t>
            </a:r>
            <a:r>
              <a:rPr lang="ko-KR" altLang="en-US" sz="1300" b="1" dirty="0">
                <a:effectLst>
                  <a:outerShdw blurRad="38100" dist="38100" dir="2700000" algn="tl">
                    <a:srgbClr val="000000">
                      <a:alpha val="43137"/>
                    </a:srgbClr>
                  </a:outerShdw>
                </a:effectLst>
              </a:rPr>
              <a:t>우리는 기도의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prayer.</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5. </a:t>
            </a:r>
            <a:r>
              <a:rPr lang="ko-KR" altLang="en-US" sz="1300" b="1" dirty="0">
                <a:effectLst>
                  <a:outerShdw blurRad="38100" dist="38100" dir="2700000" algn="tl">
                    <a:srgbClr val="000000">
                      <a:alpha val="43137"/>
                    </a:srgbClr>
                  </a:outerShdw>
                </a:effectLst>
              </a:rPr>
              <a:t>우리는 믿음으로 살며 사역한다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live and work by faith.</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6. </a:t>
            </a:r>
            <a:r>
              <a:rPr lang="ko-KR" altLang="en-US" sz="1300" b="1" dirty="0">
                <a:effectLst>
                  <a:outerShdw blurRad="38100" dist="38100" dir="2700000" algn="tl">
                    <a:srgbClr val="000000">
                      <a:alpha val="43137"/>
                    </a:srgbClr>
                  </a:outerShdw>
                </a:effectLst>
              </a:rPr>
              <a:t>우리는 예수 그리스도와 그의 지상명령에 헌신한다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devoted to Jesus Christ and His commission.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7. </a:t>
            </a:r>
            <a:r>
              <a:rPr lang="ko-KR" altLang="en-US" sz="1300" b="1" dirty="0">
                <a:effectLst>
                  <a:outerShdw blurRad="38100" dist="38100" dir="2700000" algn="tl">
                    <a:srgbClr val="000000">
                      <a:alpha val="43137"/>
                    </a:srgbClr>
                  </a:outerShdw>
                </a:effectLst>
              </a:rPr>
              <a:t>우리는 오직 하나님의 영광을 위해 사역한다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motivated solely for the glory of God.</a:t>
            </a:r>
          </a:p>
        </p:txBody>
      </p:sp>
    </p:spTree>
    <p:extLst>
      <p:ext uri="{BB962C8B-B14F-4D97-AF65-F5344CB8AC3E}">
        <p14:creationId xmlns:p14="http://schemas.microsoft.com/office/powerpoint/2010/main" val="144644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16B3E8-6150-5BB7-AEA2-EF9283AAEB4C}"/>
              </a:ext>
            </a:extLst>
          </p:cNvPr>
          <p:cNvSpPr txBox="1"/>
          <p:nvPr/>
        </p:nvSpPr>
        <p:spPr>
          <a:xfrm>
            <a:off x="8111067" y="1143000"/>
            <a:ext cx="3471334" cy="2285999"/>
          </a:xfrm>
          <a:prstGeom prst="rect">
            <a:avLst/>
          </a:prstGeom>
        </p:spPr>
        <p:txBody>
          <a:bodyPr vert="horz" lIns="91440" tIns="45720" rIns="91440" bIns="45720" rtlCol="0" anchor="b">
            <a:normAutofit/>
          </a:bodyPr>
          <a:lstStyle/>
          <a:p>
            <a:pPr latinLnBrk="1">
              <a:lnSpc>
                <a:spcPct val="90000"/>
              </a:lnSpc>
              <a:spcBef>
                <a:spcPct val="0"/>
              </a:spcBef>
              <a:spcAft>
                <a:spcPts val="600"/>
              </a:spcAft>
            </a:pPr>
            <a: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1. 우리는 그리스도의 몸의 지체이다. 	</a:t>
            </a:r>
            <a:b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br>
            <a:r>
              <a:rPr lang="ko-KR" altLang="en-US" sz="25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We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are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part</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the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Body</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Christ</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to</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kern="1200" cap="small" baseline="0" dirty="0" err="1">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kern="1200" cap="small" baseline="0" dirty="0">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t>
            </a:r>
            <a:endParaRPr lang="ko-KR" altLang="en-US" sz="2500" b="1" kern="1200" cap="small" baseline="0" dirty="0">
              <a:latin typeface="바탕" panose="02030600000101010101" pitchFamily="18" charset="-127"/>
              <a:ea typeface="바탕" panose="02030600000101010101" pitchFamily="18" charset="-127"/>
              <a:cs typeface="+mj-cs"/>
            </a:endParaRPr>
          </a:p>
        </p:txBody>
      </p:sp>
      <p:pic>
        <p:nvPicPr>
          <p:cNvPr id="4" name="그림 3" descr="자동차, 하늘, 실외, 운송이(가) 표시된 사진&#10;&#10;자동 생성된 설명">
            <a:extLst>
              <a:ext uri="{FF2B5EF4-FFF2-40B4-BE49-F238E27FC236}">
                <a16:creationId xmlns:a16="http://schemas.microsoft.com/office/drawing/2014/main" id="{BEC385EA-CC1B-FB39-CCBD-BE14F29B52F4}"/>
              </a:ext>
            </a:extLst>
          </p:cNvPr>
          <p:cNvPicPr>
            <a:picLocks noChangeAspect="1"/>
          </p:cNvPicPr>
          <p:nvPr/>
        </p:nvPicPr>
        <p:blipFill>
          <a:blip r:embed="rId3"/>
          <a:stretch>
            <a:fillRect/>
          </a:stretch>
        </p:blipFill>
        <p:spPr>
          <a:xfrm>
            <a:off x="772051" y="1439415"/>
            <a:ext cx="6686024" cy="4162049"/>
          </a:xfrm>
          <a:prstGeom prst="rect">
            <a:avLst/>
          </a:prstGeom>
          <a:noFill/>
        </p:spPr>
      </p:pic>
      <p:sp>
        <p:nvSpPr>
          <p:cNvPr id="11" name="TextBox 10">
            <a:extLst>
              <a:ext uri="{FF2B5EF4-FFF2-40B4-BE49-F238E27FC236}">
                <a16:creationId xmlns:a16="http://schemas.microsoft.com/office/drawing/2014/main" id="{CB1EDA5B-DDC8-0FC5-49D2-8808773AB928}"/>
              </a:ext>
            </a:extLst>
          </p:cNvPr>
          <p:cNvSpPr txBox="1"/>
          <p:nvPr/>
        </p:nvSpPr>
        <p:spPr>
          <a:xfrm>
            <a:off x="8111067" y="3513665"/>
            <a:ext cx="3471333" cy="2103120"/>
          </a:xfrm>
          <a:prstGeom prst="rect">
            <a:avLst/>
          </a:prstGeom>
        </p:spPr>
        <p:txBody>
          <a:bodyPr vert="horz" lIns="91440" tIns="45720" rIns="91440" bIns="45720" rtlCol="0">
            <a:normAutofit lnSpcReduction="10000"/>
          </a:bodyPr>
          <a:lstStyle/>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현장에 함께 있어 준다</a:t>
            </a:r>
            <a:r>
              <a:rPr lang="ko-KR" altLang="en-US" sz="1400" kern="1200" dirty="0">
                <a:latin typeface="맑은 고딕" panose="020B0503020000020004" pitchFamily="50" charset="-127"/>
                <a:ea typeface="맑은 고딕" panose="020B0503020000020004" pitchFamily="50" charset="-127"/>
                <a:cs typeface="+mn-cs"/>
              </a:rPr>
              <a:t>. </a:t>
            </a:r>
          </a:p>
          <a:p>
            <a:pPr latinLnBrk="1">
              <a:lnSpc>
                <a:spcPct val="90000"/>
              </a:lnSpc>
              <a:spcBef>
                <a:spcPts val="1200"/>
              </a:spcBef>
              <a:buClr>
                <a:schemeClr val="bg2"/>
              </a:buClr>
              <a:buSzPct val="90000"/>
            </a:pP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Be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present</a:t>
            </a:r>
            <a:r>
              <a:rPr lang="ko-KR" altLang="en-US" sz="1400" kern="1200" dirty="0">
                <a:latin typeface="맑은 고딕" panose="020B0503020000020004" pitchFamily="50" charset="-127"/>
                <a:ea typeface="맑은 고딕" panose="020B0503020000020004" pitchFamily="50" charset="-127"/>
                <a:cs typeface="+mn-cs"/>
              </a:rPr>
              <a:t>.</a:t>
            </a:r>
          </a:p>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우리는 서로 인격적인 만남이 필요하다.</a:t>
            </a:r>
          </a:p>
          <a:p>
            <a:pPr latinLnBrk="1">
              <a:lnSpc>
                <a:spcPct val="90000"/>
              </a:lnSpc>
              <a:spcBef>
                <a:spcPts val="1200"/>
              </a:spcBef>
              <a:buClr>
                <a:schemeClr val="bg2"/>
              </a:buClr>
              <a:buSzPct val="90000"/>
            </a:pPr>
            <a:r>
              <a:rPr lang="ko-KR" altLang="en-US" sz="1400" kern="1200" dirty="0" err="1">
                <a:latin typeface="맑은 고딕" panose="020B0503020000020004" pitchFamily="50" charset="-127"/>
                <a:ea typeface="맑은 고딕" panose="020B0503020000020004" pitchFamily="50" charset="-127"/>
                <a:cs typeface="+mn-cs"/>
              </a:rPr>
              <a:t>We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need</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the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personal</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touch</a:t>
            </a:r>
            <a:r>
              <a:rPr lang="ko-KR" altLang="en-US" sz="1400" kern="1200" dirty="0">
                <a:latin typeface="맑은 고딕" panose="020B0503020000020004" pitchFamily="50" charset="-127"/>
                <a:ea typeface="맑은 고딕" panose="020B0503020000020004" pitchFamily="50" charset="-127"/>
                <a:cs typeface="+mn-cs"/>
              </a:rPr>
              <a:t> of </a:t>
            </a:r>
            <a:r>
              <a:rPr lang="ko-KR" altLang="en-US" sz="1400" kern="1200" dirty="0" err="1">
                <a:latin typeface="맑은 고딕" panose="020B0503020000020004" pitchFamily="50" charset="-127"/>
                <a:ea typeface="맑은 고딕" panose="020B0503020000020004" pitchFamily="50" charset="-127"/>
                <a:cs typeface="+mn-cs"/>
              </a:rPr>
              <a:t>each</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other</a:t>
            </a:r>
            <a:r>
              <a:rPr lang="ko-KR" altLang="en-US" sz="1400" kern="1200" dirty="0">
                <a:latin typeface="맑은 고딕" panose="020B0503020000020004" pitchFamily="50" charset="-127"/>
                <a:ea typeface="맑은 고딕" panose="020B0503020000020004" pitchFamily="50" charset="-127"/>
                <a:cs typeface="+mn-cs"/>
              </a:rPr>
              <a:t>.</a:t>
            </a:r>
          </a:p>
          <a:p>
            <a:pPr latinLnBrk="1">
              <a:lnSpc>
                <a:spcPct val="90000"/>
              </a:lnSpc>
              <a:spcBef>
                <a:spcPts val="1200"/>
              </a:spcBef>
              <a:buClr>
                <a:schemeClr val="bg2"/>
              </a:buClr>
              <a:buSzPct val="90000"/>
            </a:pPr>
            <a:r>
              <a:rPr lang="ko-KR" altLang="en-US" sz="1400" b="1" kern="1200" dirty="0">
                <a:latin typeface="맑은 고딕" panose="020B0503020000020004" pitchFamily="50" charset="-127"/>
                <a:ea typeface="맑은 고딕" panose="020B0503020000020004" pitchFamily="50" charset="-127"/>
                <a:cs typeface="+mn-cs"/>
              </a:rPr>
              <a:t>서로에게 예수 그리스도가 되어 준다.</a:t>
            </a:r>
          </a:p>
          <a:p>
            <a:pPr latinLnBrk="1">
              <a:lnSpc>
                <a:spcPct val="90000"/>
              </a:lnSpc>
              <a:spcBef>
                <a:spcPts val="1200"/>
              </a:spcBef>
              <a:buClr>
                <a:schemeClr val="bg2"/>
              </a:buClr>
              <a:buSzPct val="90000"/>
            </a:pPr>
            <a:r>
              <a:rPr lang="ko-KR" altLang="en-US" sz="1400" kern="1200" dirty="0" err="1">
                <a:latin typeface="맑은 고딕" panose="020B0503020000020004" pitchFamily="50" charset="-127"/>
                <a:ea typeface="맑은 고딕" panose="020B0503020000020004" pitchFamily="50" charset="-127"/>
                <a:cs typeface="+mn-cs"/>
              </a:rPr>
              <a:t>Be</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Jesus</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to</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each</a:t>
            </a:r>
            <a:r>
              <a:rPr lang="ko-KR" altLang="en-US" sz="1400" kern="1200" dirty="0">
                <a:latin typeface="맑은 고딕" panose="020B0503020000020004" pitchFamily="50" charset="-127"/>
                <a:ea typeface="맑은 고딕" panose="020B0503020000020004" pitchFamily="50" charset="-127"/>
                <a:cs typeface="+mn-cs"/>
              </a:rPr>
              <a:t> </a:t>
            </a:r>
            <a:r>
              <a:rPr lang="ko-KR" altLang="en-US" sz="1400" kern="1200" dirty="0" err="1">
                <a:latin typeface="맑은 고딕" panose="020B0503020000020004" pitchFamily="50" charset="-127"/>
                <a:ea typeface="맑은 고딕" panose="020B0503020000020004" pitchFamily="50" charset="-127"/>
                <a:cs typeface="+mn-cs"/>
              </a:rPr>
              <a:t>other</a:t>
            </a:r>
            <a:r>
              <a:rPr lang="ko-KR" altLang="en-US" sz="1400" kern="1200" dirty="0">
                <a:latin typeface="맑은 고딕" panose="020B0503020000020004" pitchFamily="50" charset="-127"/>
                <a:ea typeface="맑은 고딕" panose="020B0503020000020004" pitchFamily="50" charset="-127"/>
                <a:cs typeface="+mn-cs"/>
              </a:rPr>
              <a:t>.</a:t>
            </a:r>
          </a:p>
        </p:txBody>
      </p:sp>
      <p:sp>
        <p:nvSpPr>
          <p:cNvPr id="6" name="Text Placeholder 3">
            <a:extLst>
              <a:ext uri="{FF2B5EF4-FFF2-40B4-BE49-F238E27FC236}">
                <a16:creationId xmlns:a16="http://schemas.microsoft.com/office/drawing/2014/main" id="{51523543-273E-48F8-94CA-41A0368F3E12}"/>
              </a:ext>
            </a:extLst>
          </p:cNvPr>
          <p:cNvSpPr txBox="1">
            <a:spLocks/>
          </p:cNvSpPr>
          <p:nvPr/>
        </p:nvSpPr>
        <p:spPr>
          <a:xfrm>
            <a:off x="2497436" y="1700808"/>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7200" b="1" dirty="0">
              <a:solidFill>
                <a:schemeClr val="tx1"/>
              </a:solidFill>
              <a:effectLst>
                <a:outerShdw blurRad="38100" dist="38100" dir="2700000" algn="tl">
                  <a:srgbClr val="000000">
                    <a:alpha val="43137"/>
                  </a:srgbClr>
                </a:outerShdw>
              </a:effectLst>
            </a:endParaRPr>
          </a:p>
        </p:txBody>
      </p:sp>
      <p:sp>
        <p:nvSpPr>
          <p:cNvPr id="9" name="Text Placeholder 3">
            <a:extLst>
              <a:ext uri="{FF2B5EF4-FFF2-40B4-BE49-F238E27FC236}">
                <a16:creationId xmlns:a16="http://schemas.microsoft.com/office/drawing/2014/main" id="{07A466FA-0B7B-4474-BCB4-44849C1D1FD3}"/>
              </a:ext>
            </a:extLst>
          </p:cNvPr>
          <p:cNvSpPr txBox="1">
            <a:spLocks/>
          </p:cNvSpPr>
          <p:nvPr/>
        </p:nvSpPr>
        <p:spPr>
          <a:xfrm>
            <a:off x="2518520" y="2636912"/>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32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88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0BB608C-BD37-419A-953C-78F0F8FB0E52}"/>
              </a:ext>
            </a:extLst>
          </p:cNvPr>
          <p:cNvSpPr>
            <a:spLocks noGrp="1"/>
          </p:cNvSpPr>
          <p:nvPr>
            <p:ph type="title"/>
          </p:nvPr>
        </p:nvSpPr>
        <p:spPr>
          <a:xfrm>
            <a:off x="6690833" y="618227"/>
            <a:ext cx="4925683" cy="692989"/>
          </a:xfrm>
          <a:solidFill>
            <a:schemeClr val="bg2">
              <a:lumMod val="75000"/>
              <a:lumOff val="25000"/>
            </a:schemeClr>
          </a:solidFill>
        </p:spPr>
        <p:txBody>
          <a:bodyPr>
            <a:normAutofit fontScale="90000"/>
          </a:bodyPr>
          <a:lstStyle/>
          <a:p>
            <a:r>
              <a:rPr lang="ko-KR" altLang="en-US" dirty="0"/>
              <a:t> </a:t>
            </a:r>
            <a:r>
              <a:rPr lang="ko-KR" altLang="en-US" sz="3600" b="1" dirty="0"/>
              <a:t>오픈도어가 걸어가는 길</a:t>
            </a:r>
            <a:endParaRPr lang="ko-KR" altLang="en-US" b="1" dirty="0"/>
          </a:p>
        </p:txBody>
      </p:sp>
      <p:pic>
        <p:nvPicPr>
          <p:cNvPr id="5" name="내용 개체 틀 4">
            <a:extLst>
              <a:ext uri="{FF2B5EF4-FFF2-40B4-BE49-F238E27FC236}">
                <a16:creationId xmlns:a16="http://schemas.microsoft.com/office/drawing/2014/main" id="{D2034663-A547-48A3-9319-0EC28AB60C6C}"/>
              </a:ext>
            </a:extLst>
          </p:cNvPr>
          <p:cNvPicPr>
            <a:picLocks noChangeAspect="1"/>
          </p:cNvPicPr>
          <p:nvPr/>
        </p:nvPicPr>
        <p:blipFill>
          <a:blip r:embed="rId2">
            <a:extLst>
              <a:ext uri="{28A0092B-C50C-407E-A947-70E740481C1C}">
                <a14:useLocalDpi xmlns:a14="http://schemas.microsoft.com/office/drawing/2010/main" val="0"/>
              </a:ext>
            </a:extLst>
          </a:blip>
          <a:srcRect l="8232" r="8232"/>
          <a:stretch/>
        </p:blipFill>
        <p:spPr>
          <a:xfrm>
            <a:off x="20" y="975"/>
            <a:ext cx="6095980" cy="6858000"/>
          </a:xfrm>
          <a:prstGeom prst="rect">
            <a:avLst/>
          </a:prstGeom>
        </p:spPr>
      </p:pic>
      <p:pic>
        <p:nvPicPr>
          <p:cNvPr id="8" name="그림 7" descr="텍스트, 실내, 목재의이(가) 표시된 사진&#10;&#10;자동 생성된 설명">
            <a:extLst>
              <a:ext uri="{FF2B5EF4-FFF2-40B4-BE49-F238E27FC236}">
                <a16:creationId xmlns:a16="http://schemas.microsoft.com/office/drawing/2014/main" id="{D465D18D-F549-534B-F6F2-F2C8050670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513" y="2470218"/>
            <a:ext cx="5954325" cy="4123239"/>
          </a:xfrm>
          <a:prstGeom prst="rect">
            <a:avLst/>
          </a:prstGeom>
        </p:spPr>
      </p:pic>
    </p:spTree>
    <p:extLst>
      <p:ext uri="{BB962C8B-B14F-4D97-AF65-F5344CB8AC3E}">
        <p14:creationId xmlns:p14="http://schemas.microsoft.com/office/powerpoint/2010/main" val="76959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FCB95845-0EDD-8CC3-D4D6-997CBF479EA0}"/>
              </a:ext>
            </a:extLst>
          </p:cNvPr>
          <p:cNvSpPr>
            <a:spLocks noGrp="1"/>
          </p:cNvSpPr>
          <p:nvPr>
            <p:ph type="title"/>
          </p:nvPr>
        </p:nvSpPr>
        <p:spPr/>
        <p:txBody>
          <a:bodyPr/>
          <a:lstStyle/>
          <a:p>
            <a:r>
              <a:rPr lang="ko-KR" altLang="en-US" dirty="0"/>
              <a:t>박해 받는 교회를 위한 기도</a:t>
            </a:r>
          </a:p>
        </p:txBody>
      </p:sp>
      <p:sp>
        <p:nvSpPr>
          <p:cNvPr id="3" name="텍스트 개체 틀 2">
            <a:extLst>
              <a:ext uri="{FF2B5EF4-FFF2-40B4-BE49-F238E27FC236}">
                <a16:creationId xmlns:a16="http://schemas.microsoft.com/office/drawing/2014/main" id="{7F7865D4-BAD1-F42C-AFA6-C86A98000740}"/>
              </a:ext>
            </a:extLst>
          </p:cNvPr>
          <p:cNvSpPr>
            <a:spLocks noGrp="1"/>
          </p:cNvSpPr>
          <p:nvPr>
            <p:ph type="body" idx="1"/>
          </p:nvPr>
        </p:nvSpPr>
        <p:spPr/>
        <p:txBody>
          <a:bodyPr/>
          <a:lstStyle/>
          <a:p>
            <a:r>
              <a:rPr lang="ko-KR" altLang="en-US" dirty="0"/>
              <a:t>오픈도어 기도운동</a:t>
            </a:r>
          </a:p>
        </p:txBody>
      </p:sp>
      <p:sp>
        <p:nvSpPr>
          <p:cNvPr id="4" name="내용 개체 틀 3">
            <a:extLst>
              <a:ext uri="{FF2B5EF4-FFF2-40B4-BE49-F238E27FC236}">
                <a16:creationId xmlns:a16="http://schemas.microsoft.com/office/drawing/2014/main" id="{EBEB8AA1-E88B-D02A-E996-BA0599B540BE}"/>
              </a:ext>
            </a:extLst>
          </p:cNvPr>
          <p:cNvSpPr>
            <a:spLocks noGrp="1"/>
          </p:cNvSpPr>
          <p:nvPr>
            <p:ph sz="half" idx="2"/>
          </p:nvPr>
        </p:nvSpPr>
        <p:spPr>
          <a:xfrm>
            <a:off x="1154953" y="3179762"/>
            <a:ext cx="5142329" cy="2840039"/>
          </a:xfrm>
        </p:spPr>
        <p:txBody>
          <a:bodyPr>
            <a:normAutofit fontScale="70000" lnSpcReduction="20000"/>
          </a:bodyPr>
          <a:lstStyle/>
          <a:p>
            <a:r>
              <a:rPr lang="en-US" altLang="ko-KR" dirty="0"/>
              <a:t>1984</a:t>
            </a:r>
            <a:r>
              <a:rPr lang="ko-KR" altLang="en-US" dirty="0"/>
              <a:t>년</a:t>
            </a:r>
            <a:r>
              <a:rPr lang="en-US" altLang="ko-KR" dirty="0"/>
              <a:t>, </a:t>
            </a:r>
            <a:r>
              <a:rPr lang="ko-KR" altLang="en-US" dirty="0"/>
              <a:t>소련을 위한 </a:t>
            </a:r>
            <a:r>
              <a:rPr lang="en-US" altLang="ko-KR" dirty="0"/>
              <a:t>7</a:t>
            </a:r>
            <a:r>
              <a:rPr lang="ko-KR" altLang="en-US" dirty="0"/>
              <a:t>년 기도운동</a:t>
            </a:r>
            <a:endParaRPr lang="en-US" altLang="ko-KR" dirty="0"/>
          </a:p>
          <a:p>
            <a:pPr marL="0" indent="0">
              <a:buNone/>
            </a:pPr>
            <a:r>
              <a:rPr lang="ko-KR" altLang="en-US" sz="1200" dirty="0"/>
              <a:t>       소련의 개혁과 개방</a:t>
            </a:r>
            <a:r>
              <a:rPr lang="en-US" altLang="ko-KR" sz="1200" dirty="0"/>
              <a:t>, </a:t>
            </a:r>
            <a:r>
              <a:rPr lang="ko-KR" altLang="en-US" sz="1200" dirty="0"/>
              <a:t>그리고 신앙의 자유를 위하여 </a:t>
            </a:r>
            <a:r>
              <a:rPr lang="en-US" altLang="ko-KR" sz="1200" dirty="0"/>
              <a:t>7</a:t>
            </a:r>
            <a:r>
              <a:rPr lang="ko-KR" altLang="en-US" sz="1200" dirty="0"/>
              <a:t>년 동안 기도했다</a:t>
            </a:r>
            <a:r>
              <a:rPr lang="en-US" altLang="ko-KR" sz="1200" dirty="0"/>
              <a:t>. </a:t>
            </a:r>
          </a:p>
          <a:p>
            <a:r>
              <a:rPr lang="en-US" altLang="ko-KR" dirty="0"/>
              <a:t>1992</a:t>
            </a:r>
            <a:r>
              <a:rPr lang="ko-KR" altLang="en-US" dirty="0"/>
              <a:t>년</a:t>
            </a:r>
            <a:r>
              <a:rPr lang="en-US" altLang="ko-KR" dirty="0"/>
              <a:t>, </a:t>
            </a:r>
            <a:r>
              <a:rPr lang="ko-KR" altLang="en-US" dirty="0"/>
              <a:t>이슬람을 위한 </a:t>
            </a:r>
            <a:r>
              <a:rPr lang="en-US" altLang="ko-KR" dirty="0"/>
              <a:t>10</a:t>
            </a:r>
            <a:r>
              <a:rPr lang="ko-KR" altLang="en-US" dirty="0"/>
              <a:t>년 기도운동</a:t>
            </a:r>
            <a:endParaRPr lang="en-US" altLang="ko-KR" dirty="0"/>
          </a:p>
          <a:p>
            <a:r>
              <a:rPr lang="en-US" altLang="ko-KR" dirty="0"/>
              <a:t>2016</a:t>
            </a:r>
            <a:r>
              <a:rPr lang="ko-KR" altLang="en-US" dirty="0"/>
              <a:t>년</a:t>
            </a:r>
            <a:r>
              <a:rPr lang="en-US" altLang="ko-KR" dirty="0"/>
              <a:t>, </a:t>
            </a:r>
            <a:r>
              <a:rPr lang="ko-KR" altLang="en-US" dirty="0"/>
              <a:t>시리아</a:t>
            </a:r>
            <a:r>
              <a:rPr lang="en-US" altLang="ko-KR" dirty="0"/>
              <a:t>/</a:t>
            </a:r>
            <a:r>
              <a:rPr lang="ko-KR" altLang="en-US" dirty="0"/>
              <a:t>이라크를 위한 </a:t>
            </a:r>
            <a:r>
              <a:rPr lang="en-US" altLang="ko-KR" dirty="0"/>
              <a:t>7</a:t>
            </a:r>
            <a:r>
              <a:rPr lang="ko-KR" altLang="en-US" dirty="0"/>
              <a:t>년 기도운동</a:t>
            </a:r>
            <a:endParaRPr lang="en-US" altLang="ko-KR" dirty="0"/>
          </a:p>
          <a:p>
            <a:r>
              <a:rPr lang="en-US" altLang="ko-KR" dirty="0"/>
              <a:t>2022</a:t>
            </a:r>
            <a:r>
              <a:rPr lang="ko-KR" altLang="en-US" dirty="0"/>
              <a:t>년 중동을 위한 희망의 백만기도운동</a:t>
            </a:r>
            <a:endParaRPr lang="en-US" altLang="ko-KR" dirty="0"/>
          </a:p>
          <a:p>
            <a:r>
              <a:rPr lang="en-US" altLang="ko-KR" dirty="0"/>
              <a:t>2022.9.26-28 </a:t>
            </a:r>
            <a:r>
              <a:rPr lang="ko-KR" altLang="en-US" dirty="0"/>
              <a:t>제</a:t>
            </a:r>
            <a:r>
              <a:rPr lang="en-US" altLang="ko-KR" dirty="0"/>
              <a:t>2</a:t>
            </a:r>
            <a:r>
              <a:rPr lang="ko-KR" altLang="en-US" dirty="0"/>
              <a:t>회 </a:t>
            </a:r>
            <a:r>
              <a:rPr lang="en-US" altLang="ko-KR" dirty="0"/>
              <a:t>MUSKATHLON</a:t>
            </a:r>
            <a:r>
              <a:rPr lang="ko-KR" altLang="en-US" dirty="0"/>
              <a:t> 한국대회</a:t>
            </a:r>
            <a:endParaRPr lang="en-US" altLang="ko-KR" dirty="0"/>
          </a:p>
          <a:p>
            <a:r>
              <a:rPr lang="en-US" altLang="ko-KR" dirty="0"/>
              <a:t>IDOP(International</a:t>
            </a:r>
            <a:r>
              <a:rPr lang="ko-KR" altLang="en-US" dirty="0"/>
              <a:t> </a:t>
            </a:r>
            <a:r>
              <a:rPr lang="en-US" altLang="ko-KR" dirty="0"/>
              <a:t>Day of Prayer)</a:t>
            </a:r>
            <a:endParaRPr lang="ko-KR" altLang="en-US" dirty="0"/>
          </a:p>
        </p:txBody>
      </p:sp>
      <p:sp>
        <p:nvSpPr>
          <p:cNvPr id="5" name="텍스트 개체 틀 4">
            <a:extLst>
              <a:ext uri="{FF2B5EF4-FFF2-40B4-BE49-F238E27FC236}">
                <a16:creationId xmlns:a16="http://schemas.microsoft.com/office/drawing/2014/main" id="{FC3197C9-A947-0D19-ED0D-3E29D42D80AE}"/>
              </a:ext>
            </a:extLst>
          </p:cNvPr>
          <p:cNvSpPr>
            <a:spLocks noGrp="1"/>
          </p:cNvSpPr>
          <p:nvPr>
            <p:ph type="body" sz="quarter" idx="3"/>
          </p:nvPr>
        </p:nvSpPr>
        <p:spPr/>
        <p:txBody>
          <a:bodyPr/>
          <a:lstStyle/>
          <a:p>
            <a:endParaRPr lang="ko-KR" altLang="en-US"/>
          </a:p>
        </p:txBody>
      </p:sp>
      <p:pic>
        <p:nvPicPr>
          <p:cNvPr id="11" name="내용 개체 틀 10" descr="텍스트, 사람, 실내이(가) 표시된 사진&#10;&#10;자동 생성된 설명">
            <a:extLst>
              <a:ext uri="{FF2B5EF4-FFF2-40B4-BE49-F238E27FC236}">
                <a16:creationId xmlns:a16="http://schemas.microsoft.com/office/drawing/2014/main" id="{851CAD3B-4CB0-59B3-892B-E474DC7F771C}"/>
              </a:ext>
            </a:extLst>
          </p:cNvPr>
          <p:cNvPicPr>
            <a:picLocks noGrp="1" noChangeAspect="1"/>
          </p:cNvPicPr>
          <p:nvPr>
            <p:ph sz="quarter" idx="4"/>
          </p:nvPr>
        </p:nvPicPr>
        <p:blipFill>
          <a:blip r:embed="rId2"/>
          <a:stretch>
            <a:fillRect/>
          </a:stretch>
        </p:blipFill>
        <p:spPr>
          <a:xfrm>
            <a:off x="9217153" y="2610740"/>
            <a:ext cx="1816718" cy="1630753"/>
          </a:xfrm>
        </p:spPr>
      </p:pic>
      <p:sp>
        <p:nvSpPr>
          <p:cNvPr id="7" name="날짜 개체 틀 6">
            <a:extLst>
              <a:ext uri="{FF2B5EF4-FFF2-40B4-BE49-F238E27FC236}">
                <a16:creationId xmlns:a16="http://schemas.microsoft.com/office/drawing/2014/main" id="{2B8B4E3D-81CB-6350-33E5-3805604E718F}"/>
              </a:ext>
            </a:extLst>
          </p:cNvPr>
          <p:cNvSpPr>
            <a:spLocks noGrp="1"/>
          </p:cNvSpPr>
          <p:nvPr>
            <p:ph type="dt" sz="half" idx="10"/>
          </p:nvPr>
        </p:nvSpPr>
        <p:spPr/>
        <p:txBody>
          <a:bodyPr/>
          <a:lstStyle/>
          <a:p>
            <a:pPr rtl="0"/>
            <a:r>
              <a:rPr lang="ko-KR"/>
              <a:t>20XX년 2월 2일 화요일</a:t>
            </a:r>
            <a:endParaRPr lang="ko-KR" dirty="0"/>
          </a:p>
        </p:txBody>
      </p:sp>
      <p:sp>
        <p:nvSpPr>
          <p:cNvPr id="8" name="바닥글 개체 틀 7">
            <a:extLst>
              <a:ext uri="{FF2B5EF4-FFF2-40B4-BE49-F238E27FC236}">
                <a16:creationId xmlns:a16="http://schemas.microsoft.com/office/drawing/2014/main" id="{7A8A281E-09EE-F844-DE4C-14DEA53A8710}"/>
              </a:ext>
            </a:extLst>
          </p:cNvPr>
          <p:cNvSpPr>
            <a:spLocks noGrp="1"/>
          </p:cNvSpPr>
          <p:nvPr>
            <p:ph type="ftr" sz="quarter" idx="11"/>
          </p:nvPr>
        </p:nvSpPr>
        <p:spPr/>
        <p:txBody>
          <a:bodyPr/>
          <a:lstStyle/>
          <a:p>
            <a:pPr rtl="0"/>
            <a:r>
              <a:rPr lang="ko-KR" dirty="0"/>
              <a:t>샘플 바닥글 텍스트</a:t>
            </a:r>
          </a:p>
        </p:txBody>
      </p:sp>
      <p:sp>
        <p:nvSpPr>
          <p:cNvPr id="9" name="슬라이드 번호 개체 틀 8">
            <a:extLst>
              <a:ext uri="{FF2B5EF4-FFF2-40B4-BE49-F238E27FC236}">
                <a16:creationId xmlns:a16="http://schemas.microsoft.com/office/drawing/2014/main" id="{BBAC8B40-D39F-F961-F9ED-802A96FFF452}"/>
              </a:ext>
            </a:extLst>
          </p:cNvPr>
          <p:cNvSpPr>
            <a:spLocks noGrp="1"/>
          </p:cNvSpPr>
          <p:nvPr>
            <p:ph type="sldNum" sz="quarter" idx="12"/>
          </p:nvPr>
        </p:nvSpPr>
        <p:spPr/>
        <p:txBody>
          <a:bodyPr/>
          <a:lstStyle/>
          <a:p>
            <a:pPr rtl="0"/>
            <a:fld id="{DBA1B0FB-D917-4C8C-928F-313BD683BF39}" type="slidenum">
              <a:rPr lang="en-US" altLang="ko-KR" smtClean="0"/>
              <a:pPr rtl="0"/>
              <a:t>8</a:t>
            </a:fld>
            <a:endParaRPr lang="ko-KR"/>
          </a:p>
        </p:txBody>
      </p:sp>
      <p:pic>
        <p:nvPicPr>
          <p:cNvPr id="13" name="그림 12" descr="실외, 하늘, 사람, 자전거이(가) 표시된 사진&#10;&#10;자동 생성된 설명">
            <a:extLst>
              <a:ext uri="{FF2B5EF4-FFF2-40B4-BE49-F238E27FC236}">
                <a16:creationId xmlns:a16="http://schemas.microsoft.com/office/drawing/2014/main" id="{7576733D-919C-0CAA-507E-5C202DC75080}"/>
              </a:ext>
            </a:extLst>
          </p:cNvPr>
          <p:cNvPicPr>
            <a:picLocks noChangeAspect="1"/>
          </p:cNvPicPr>
          <p:nvPr/>
        </p:nvPicPr>
        <p:blipFill>
          <a:blip r:embed="rId3"/>
          <a:stretch>
            <a:fillRect/>
          </a:stretch>
        </p:blipFill>
        <p:spPr>
          <a:xfrm>
            <a:off x="6770425" y="2610739"/>
            <a:ext cx="2446727" cy="1630753"/>
          </a:xfrm>
          <a:prstGeom prst="rect">
            <a:avLst/>
          </a:prstGeom>
        </p:spPr>
      </p:pic>
      <p:pic>
        <p:nvPicPr>
          <p:cNvPr id="15" name="그림 14">
            <a:hlinkClick r:id="rId4"/>
            <a:extLst>
              <a:ext uri="{FF2B5EF4-FFF2-40B4-BE49-F238E27FC236}">
                <a16:creationId xmlns:a16="http://schemas.microsoft.com/office/drawing/2014/main" id="{CE315A51-B737-B473-98AC-F48955BD22FF}"/>
              </a:ext>
            </a:extLst>
          </p:cNvPr>
          <p:cNvPicPr>
            <a:picLocks noChangeAspect="1"/>
          </p:cNvPicPr>
          <p:nvPr/>
        </p:nvPicPr>
        <p:blipFill>
          <a:blip r:embed="rId5"/>
          <a:srcRect/>
          <a:stretch/>
        </p:blipFill>
        <p:spPr>
          <a:xfrm>
            <a:off x="6770425" y="4233402"/>
            <a:ext cx="4263446" cy="1871828"/>
          </a:xfrm>
          <a:prstGeom prst="rect">
            <a:avLst/>
          </a:prstGeom>
        </p:spPr>
      </p:pic>
    </p:spTree>
    <p:extLst>
      <p:ext uri="{BB962C8B-B14F-4D97-AF65-F5344CB8AC3E}">
        <p14:creationId xmlns:p14="http://schemas.microsoft.com/office/powerpoint/2010/main" val="343580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normAutofit/>
          </a:bodyPr>
          <a:lstStyle/>
          <a:p>
            <a:pPr rtl="0"/>
            <a:r>
              <a:rPr lang="ko-KR" altLang="en-US" sz="5400" b="1" dirty="0"/>
              <a:t>나눔</a:t>
            </a:r>
            <a:r>
              <a:rPr lang="en-US" altLang="ko-KR" sz="5400" b="1" dirty="0"/>
              <a:t>(15’):</a:t>
            </a:r>
            <a:endParaRPr lang="ko-KR" altLang="en-US" dirty="0">
              <a:latin typeface="바탕" panose="02030600000101010101" pitchFamily="18" charset="-127"/>
              <a:ea typeface="바탕" panose="02030600000101010101" pitchFamily="18" charset="-127"/>
            </a:endParaRPr>
          </a:p>
        </p:txBody>
      </p:sp>
      <p:sp>
        <p:nvSpPr>
          <p:cNvPr id="3" name="텍스트 개체 틀 2"/>
          <p:cNvSpPr>
            <a:spLocks noGrp="1"/>
          </p:cNvSpPr>
          <p:nvPr>
            <p:ph type="body" idx="1"/>
          </p:nvPr>
        </p:nvSpPr>
        <p:spPr/>
        <p:txBody>
          <a:bodyPr rtlCol="0"/>
          <a:lstStyle/>
          <a:p>
            <a:pPr rtl="0"/>
            <a:r>
              <a:rPr lang="ko-KR" altLang="en-US" dirty="0">
                <a:latin typeface="맑은 고딕" panose="020B0503020000020004" pitchFamily="50" charset="-127"/>
                <a:ea typeface="맑은 고딕" panose="020B0503020000020004" pitchFamily="50" charset="-127"/>
              </a:rPr>
              <a:t>서로에게 예수가 되어 준다는 것은 </a:t>
            </a:r>
            <a:endParaRPr lang="en-US" altLang="ko-KR" dirty="0">
              <a:latin typeface="맑은 고딕" panose="020B0503020000020004" pitchFamily="50" charset="-127"/>
              <a:ea typeface="맑은 고딕" panose="020B0503020000020004" pitchFamily="50" charset="-127"/>
            </a:endParaRPr>
          </a:p>
          <a:p>
            <a:pPr rtl="0"/>
            <a:r>
              <a:rPr lang="ko-KR" altLang="en-US" dirty="0">
                <a:latin typeface="맑은 고딕" panose="020B0503020000020004" pitchFamily="50" charset="-127"/>
                <a:ea typeface="맑은 고딕" panose="020B0503020000020004" pitchFamily="50" charset="-127"/>
              </a:rPr>
              <a:t>우리에게 어떤 의미일까요</a:t>
            </a:r>
            <a:r>
              <a:rPr lang="en-US" altLang="ko-KR" dirty="0">
                <a:latin typeface="맑은 고딕" panose="020B0503020000020004" pitchFamily="50" charset="-127"/>
                <a:ea typeface="맑은 고딕" panose="020B0503020000020004" pitchFamily="50" charset="-127"/>
              </a:rPr>
              <a:t>?</a:t>
            </a:r>
            <a:r>
              <a:rPr lang="ko-KR" altLang="en-US" dirty="0">
                <a:latin typeface="맑은 고딕" panose="020B0503020000020004" pitchFamily="50" charset="-127"/>
                <a:ea typeface="맑은 고딕" panose="020B0503020000020004" pitchFamily="50" charset="-127"/>
              </a:rPr>
              <a:t> </a:t>
            </a:r>
          </a:p>
        </p:txBody>
      </p:sp>
    </p:spTree>
    <p:extLst>
      <p:ext uri="{BB962C8B-B14F-4D97-AF65-F5344CB8AC3E}">
        <p14:creationId xmlns:p14="http://schemas.microsoft.com/office/powerpoint/2010/main" val="245632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normAutofit/>
          </a:bodyPr>
          <a:lstStyle/>
          <a:p>
            <a:pPr rtl="0"/>
            <a:r>
              <a:rPr lang="ko-KR" altLang="en-US" sz="5400" dirty="0"/>
              <a:t>박해 받는 교회를 위한 기도</a:t>
            </a:r>
            <a:r>
              <a:rPr lang="en-US" altLang="ko-KR" sz="5400" dirty="0"/>
              <a:t>(30')</a:t>
            </a:r>
            <a:endParaRPr lang="ko-KR" altLang="en-US" dirty="0">
              <a:latin typeface="바탕" panose="02030600000101010101" pitchFamily="18" charset="-127"/>
              <a:ea typeface="바탕" panose="02030600000101010101" pitchFamily="18" charset="-127"/>
            </a:endParaRPr>
          </a:p>
        </p:txBody>
      </p:sp>
      <p:sp>
        <p:nvSpPr>
          <p:cNvPr id="3" name="텍스트 개체 틀 2"/>
          <p:cNvSpPr>
            <a:spLocks noGrp="1"/>
          </p:cNvSpPr>
          <p:nvPr>
            <p:ph type="body" idx="1"/>
          </p:nvPr>
        </p:nvSpPr>
        <p:spPr/>
        <p:txBody>
          <a:bodyPr rtlCol="0"/>
          <a:lstStyle/>
          <a:p>
            <a:pPr rtl="0"/>
            <a:r>
              <a:rPr lang="ko-KR" altLang="en-US" dirty="0">
                <a:latin typeface="맑은 고딕" panose="020B0503020000020004" pitchFamily="50" charset="-127"/>
                <a:ea typeface="맑은 고딕" panose="020B0503020000020004" pitchFamily="50" charset="-127"/>
              </a:rPr>
              <a:t>부제목</a:t>
            </a:r>
          </a:p>
        </p:txBody>
      </p:sp>
    </p:spTree>
    <p:extLst>
      <p:ext uri="{BB962C8B-B14F-4D97-AF65-F5344CB8AC3E}">
        <p14:creationId xmlns:p14="http://schemas.microsoft.com/office/powerpoint/2010/main" val="91766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defRPr/>
            </a:pPr>
            <a:r>
              <a:rPr lang="ko-KR" altLang="en-US">
                <a:latin typeface="바탕"/>
                <a:ea typeface="바탕"/>
                <a:cs typeface="+mj-cs"/>
              </a:rPr>
              <a:t>이란 교도소 화재로 </a:t>
            </a:r>
            <a:r>
              <a:rPr lang="en-US" altLang="ko-KR">
                <a:latin typeface="바탕"/>
                <a:ea typeface="바탕"/>
                <a:cs typeface="+mj-cs"/>
              </a:rPr>
              <a:t>65</a:t>
            </a:r>
            <a:r>
              <a:rPr lang="ko-KR" altLang="en-US">
                <a:latin typeface="바탕"/>
                <a:ea typeface="바탕"/>
                <a:cs typeface="+mj-cs"/>
              </a:rPr>
              <a:t>명 사상자 발생</a:t>
            </a:r>
          </a:p>
        </p:txBody>
      </p:sp>
      <p:sp>
        <p:nvSpPr>
          <p:cNvPr id="3" name="내용 개체 틀 2"/>
          <p:cNvSpPr>
            <a:spLocks noGrp="1"/>
          </p:cNvSpPr>
          <p:nvPr>
            <p:ph idx="1"/>
          </p:nvPr>
        </p:nvSpPr>
        <p:spPr>
          <a:xfrm>
            <a:off x="4575500" y="1843573"/>
            <a:ext cx="7405008" cy="4848807"/>
          </a:xfrm>
        </p:spPr>
        <p:txBody>
          <a:bodyPr>
            <a:normAutofit fontScale="77500" lnSpcReduction="20000"/>
          </a:bodyPr>
          <a:lstStyle/>
          <a:p>
            <a:pPr rtl="0">
              <a:lnSpc>
                <a:spcPct val="120000"/>
              </a:lnSpc>
              <a:defRPr/>
            </a:pPr>
            <a:r>
              <a:rPr lang="ko-KR" altLang="en-US" dirty="0">
                <a:latin typeface="맑은 고딕"/>
                <a:ea typeface="맑은 고딕"/>
                <a:cs typeface="+mn-cs"/>
              </a:rPr>
              <a:t>지난 10/15일(토) 테헤란 북부 </a:t>
            </a:r>
            <a:r>
              <a:rPr lang="ko-KR" altLang="en-US" dirty="0" err="1">
                <a:latin typeface="맑은 고딕"/>
                <a:ea typeface="맑은 고딕"/>
                <a:cs typeface="+mn-cs"/>
              </a:rPr>
              <a:t>에빈</a:t>
            </a:r>
            <a:r>
              <a:rPr lang="ko-KR" altLang="en-US" dirty="0">
                <a:latin typeface="맑은 고딕"/>
                <a:ea typeface="맑은 고딕"/>
                <a:cs typeface="+mn-cs"/>
              </a:rPr>
              <a:t> 교도소에서 화재가 발생했습니다. 이곳에는 포교활동 이유로 </a:t>
            </a:r>
            <a:r>
              <a:rPr lang="ko-KR" altLang="en-US" dirty="0" err="1">
                <a:latin typeface="맑은 고딕"/>
                <a:ea typeface="맑은 고딕"/>
                <a:cs typeface="+mn-cs"/>
              </a:rPr>
              <a:t>크리스쳔</a:t>
            </a:r>
            <a:r>
              <a:rPr lang="ko-KR" altLang="en-US" dirty="0">
                <a:latin typeface="맑은 고딕"/>
                <a:ea typeface="맑은 고딕"/>
                <a:cs typeface="+mn-cs"/>
              </a:rPr>
              <a:t> 12명이 수감되어 있는 곳입니다</a:t>
            </a:r>
            <a:r>
              <a:rPr lang="en-US" altLang="ko-KR" dirty="0">
                <a:latin typeface="맑은 고딕"/>
                <a:ea typeface="맑은 고딕"/>
                <a:cs typeface="+mn-cs"/>
              </a:rPr>
              <a:t>.</a:t>
            </a:r>
          </a:p>
          <a:p>
            <a:pPr rtl="0">
              <a:lnSpc>
                <a:spcPct val="120000"/>
              </a:lnSpc>
              <a:defRPr/>
            </a:pPr>
            <a:r>
              <a:rPr lang="en-US" altLang="ko-KR" dirty="0" err="1">
                <a:latin typeface="맑은 고딕"/>
                <a:ea typeface="맑은 고딕"/>
                <a:cs typeface="+mn-cs"/>
              </a:rPr>
              <a:t>많은</a:t>
            </a:r>
            <a:r>
              <a:rPr lang="en-US" altLang="ko-KR" dirty="0">
                <a:latin typeface="맑은 고딕"/>
                <a:ea typeface="맑은 고딕"/>
                <a:cs typeface="+mn-cs"/>
              </a:rPr>
              <a:t> </a:t>
            </a:r>
            <a:r>
              <a:rPr lang="en-US" altLang="ko-KR" dirty="0" err="1">
                <a:latin typeface="맑은 고딕"/>
                <a:ea typeface="맑은 고딕"/>
                <a:cs typeface="+mn-cs"/>
              </a:rPr>
              <a:t>사람들은</a:t>
            </a:r>
            <a:r>
              <a:rPr lang="en-US" altLang="ko-KR" dirty="0">
                <a:latin typeface="맑은 고딕"/>
                <a:ea typeface="맑은 고딕"/>
                <a:cs typeface="+mn-cs"/>
              </a:rPr>
              <a:t> </a:t>
            </a:r>
            <a:r>
              <a:rPr lang="en-US" altLang="ko-KR" dirty="0" err="1">
                <a:latin typeface="맑은 고딕"/>
                <a:ea typeface="맑은 고딕"/>
                <a:cs typeface="+mn-cs"/>
              </a:rPr>
              <a:t>이번</a:t>
            </a:r>
            <a:r>
              <a:rPr lang="en-US" altLang="ko-KR" dirty="0">
                <a:latin typeface="맑은 고딕"/>
                <a:ea typeface="맑은 고딕"/>
                <a:cs typeface="+mn-cs"/>
              </a:rPr>
              <a:t> </a:t>
            </a:r>
            <a:r>
              <a:rPr lang="en-US" altLang="ko-KR" dirty="0" err="1">
                <a:latin typeface="맑은 고딕"/>
                <a:ea typeface="맑은 고딕"/>
                <a:cs typeface="+mn-cs"/>
              </a:rPr>
              <a:t>화재가</a:t>
            </a:r>
            <a:r>
              <a:rPr lang="en-US" altLang="ko-KR" dirty="0">
                <a:latin typeface="맑은 고딕"/>
                <a:ea typeface="맑은 고딕"/>
                <a:cs typeface="+mn-cs"/>
              </a:rPr>
              <a:t> </a:t>
            </a:r>
            <a:r>
              <a:rPr lang="en-US" altLang="ko-KR" dirty="0" err="1">
                <a:latin typeface="맑은 고딕"/>
                <a:ea typeface="맑은 고딕"/>
                <a:cs typeface="+mn-cs"/>
              </a:rPr>
              <a:t>지난</a:t>
            </a:r>
            <a:r>
              <a:rPr lang="en-US" altLang="ko-KR" dirty="0">
                <a:latin typeface="맑은 고딕"/>
                <a:ea typeface="맑은 고딕"/>
                <a:cs typeface="+mn-cs"/>
              </a:rPr>
              <a:t> 9월 </a:t>
            </a:r>
            <a:r>
              <a:rPr lang="en-US" altLang="ko-KR" dirty="0" err="1">
                <a:latin typeface="맑은 고딕"/>
                <a:ea typeface="맑은 고딕"/>
                <a:cs typeface="+mn-cs"/>
              </a:rPr>
              <a:t>히잡을</a:t>
            </a:r>
            <a:r>
              <a:rPr lang="en-US" altLang="ko-KR" dirty="0">
                <a:latin typeface="맑은 고딕"/>
                <a:ea typeface="맑은 고딕"/>
                <a:cs typeface="+mn-cs"/>
              </a:rPr>
              <a:t> </a:t>
            </a:r>
            <a:r>
              <a:rPr lang="en-US" altLang="ko-KR" dirty="0" err="1">
                <a:latin typeface="맑은 고딕"/>
                <a:ea typeface="맑은 고딕"/>
                <a:cs typeface="+mn-cs"/>
              </a:rPr>
              <a:t>제대로</a:t>
            </a:r>
            <a:r>
              <a:rPr lang="en-US" altLang="ko-KR" dirty="0">
                <a:latin typeface="맑은 고딕"/>
                <a:ea typeface="맑은 고딕"/>
                <a:cs typeface="+mn-cs"/>
              </a:rPr>
              <a:t> </a:t>
            </a:r>
            <a:r>
              <a:rPr lang="en-US" altLang="ko-KR" dirty="0" err="1">
                <a:latin typeface="맑은 고딕"/>
                <a:ea typeface="맑은 고딕"/>
                <a:cs typeface="+mn-cs"/>
              </a:rPr>
              <a:t>쓰지</a:t>
            </a:r>
            <a:r>
              <a:rPr lang="en-US" altLang="ko-KR" dirty="0">
                <a:latin typeface="맑은 고딕"/>
                <a:ea typeface="맑은 고딕"/>
                <a:cs typeface="+mn-cs"/>
              </a:rPr>
              <a:t> </a:t>
            </a:r>
            <a:r>
              <a:rPr lang="en-US" altLang="ko-KR" dirty="0" err="1">
                <a:latin typeface="맑은 고딕"/>
                <a:ea typeface="맑은 고딕"/>
                <a:cs typeface="+mn-cs"/>
              </a:rPr>
              <a:t>않았다는</a:t>
            </a:r>
            <a:r>
              <a:rPr lang="en-US" altLang="ko-KR" dirty="0">
                <a:latin typeface="맑은 고딕"/>
                <a:ea typeface="맑은 고딕"/>
                <a:cs typeface="+mn-cs"/>
              </a:rPr>
              <a:t> </a:t>
            </a:r>
            <a:r>
              <a:rPr lang="en-US" altLang="ko-KR" dirty="0" err="1">
                <a:latin typeface="맑은 고딕"/>
                <a:ea typeface="맑은 고딕"/>
                <a:cs typeface="+mn-cs"/>
              </a:rPr>
              <a:t>이유로</a:t>
            </a:r>
            <a:r>
              <a:rPr lang="en-US" altLang="ko-KR" dirty="0">
                <a:latin typeface="맑은 고딕"/>
                <a:ea typeface="맑은 고딕"/>
                <a:cs typeface="+mn-cs"/>
              </a:rPr>
              <a:t> </a:t>
            </a:r>
            <a:r>
              <a:rPr lang="en-US" altLang="ko-KR" dirty="0" err="1">
                <a:latin typeface="맑은 고딕"/>
                <a:ea typeface="맑은 고딕"/>
                <a:cs typeface="+mn-cs"/>
              </a:rPr>
              <a:t>경찰에</a:t>
            </a:r>
            <a:r>
              <a:rPr lang="en-US" altLang="ko-KR" dirty="0">
                <a:latin typeface="맑은 고딕"/>
                <a:ea typeface="맑은 고딕"/>
                <a:cs typeface="+mn-cs"/>
              </a:rPr>
              <a:t> </a:t>
            </a:r>
            <a:r>
              <a:rPr lang="en-US" altLang="ko-KR" dirty="0" err="1">
                <a:latin typeface="맑은 고딕"/>
                <a:ea typeface="맑은 고딕"/>
                <a:cs typeface="+mn-cs"/>
              </a:rPr>
              <a:t>끌려간</a:t>
            </a:r>
            <a:r>
              <a:rPr lang="en-US" altLang="ko-KR" dirty="0">
                <a:latin typeface="맑은 고딕"/>
                <a:ea typeface="맑은 고딕"/>
                <a:cs typeface="+mn-cs"/>
              </a:rPr>
              <a:t> 후 </a:t>
            </a:r>
            <a:r>
              <a:rPr lang="en-US" altLang="ko-KR" dirty="0" err="1">
                <a:latin typeface="맑은 고딕"/>
                <a:ea typeface="맑은 고딕"/>
                <a:cs typeface="+mn-cs"/>
              </a:rPr>
              <a:t>사망한</a:t>
            </a:r>
            <a:r>
              <a:rPr lang="en-US" altLang="ko-KR" dirty="0">
                <a:latin typeface="맑은 고딕"/>
                <a:ea typeface="맑은 고딕"/>
                <a:cs typeface="+mn-cs"/>
              </a:rPr>
              <a:t>, </a:t>
            </a:r>
            <a:r>
              <a:rPr lang="en-US" altLang="ko-KR" dirty="0" err="1">
                <a:latin typeface="맑은 고딕"/>
                <a:ea typeface="맑은 고딕"/>
                <a:cs typeface="+mn-cs"/>
              </a:rPr>
              <a:t>마흐사</a:t>
            </a:r>
            <a:r>
              <a:rPr lang="en-US" altLang="ko-KR" dirty="0">
                <a:latin typeface="맑은 고딕"/>
                <a:ea typeface="맑은 고딕"/>
                <a:cs typeface="+mn-cs"/>
              </a:rPr>
              <a:t> </a:t>
            </a:r>
            <a:r>
              <a:rPr lang="en-US" altLang="ko-KR" dirty="0" err="1">
                <a:latin typeface="맑은 고딕"/>
                <a:ea typeface="맑은 고딕"/>
                <a:cs typeface="+mn-cs"/>
              </a:rPr>
              <a:t>아미니</a:t>
            </a:r>
            <a:r>
              <a:rPr lang="en-US" altLang="ko-KR" dirty="0">
                <a:latin typeface="맑은 고딕"/>
                <a:ea typeface="맑은 고딕"/>
                <a:cs typeface="+mn-cs"/>
              </a:rPr>
              <a:t> </a:t>
            </a:r>
            <a:r>
              <a:rPr lang="en-US" altLang="ko-KR" dirty="0" err="1">
                <a:latin typeface="맑은 고딕"/>
                <a:ea typeface="맑은 고딕"/>
                <a:cs typeface="+mn-cs"/>
              </a:rPr>
              <a:t>사건으로</a:t>
            </a:r>
            <a:r>
              <a:rPr lang="en-US" altLang="ko-KR" dirty="0">
                <a:latin typeface="맑은 고딕"/>
                <a:ea typeface="맑은 고딕"/>
                <a:cs typeface="+mn-cs"/>
              </a:rPr>
              <a:t> </a:t>
            </a:r>
            <a:r>
              <a:rPr lang="en-US" altLang="ko-KR" dirty="0" err="1">
                <a:latin typeface="맑은 고딕"/>
                <a:ea typeface="맑은 고딕"/>
                <a:cs typeface="+mn-cs"/>
              </a:rPr>
              <a:t>촉발한</a:t>
            </a:r>
            <a:r>
              <a:rPr lang="en-US" altLang="ko-KR" dirty="0">
                <a:latin typeface="맑은 고딕"/>
                <a:ea typeface="맑은 고딕"/>
                <a:cs typeface="+mn-cs"/>
              </a:rPr>
              <a:t> </a:t>
            </a:r>
            <a:r>
              <a:rPr lang="en-US" altLang="ko-KR" dirty="0" err="1">
                <a:latin typeface="맑은 고딕"/>
                <a:ea typeface="맑은 고딕"/>
                <a:cs typeface="+mn-cs"/>
              </a:rPr>
              <a:t>반정부</a:t>
            </a:r>
            <a:r>
              <a:rPr lang="en-US" altLang="ko-KR" dirty="0">
                <a:latin typeface="맑은 고딕"/>
                <a:ea typeface="맑은 고딕"/>
                <a:cs typeface="+mn-cs"/>
              </a:rPr>
              <a:t> </a:t>
            </a:r>
            <a:r>
              <a:rPr lang="en-US" altLang="ko-KR" dirty="0" err="1">
                <a:latin typeface="맑은 고딕"/>
                <a:ea typeface="맑은 고딕"/>
                <a:cs typeface="+mn-cs"/>
              </a:rPr>
              <a:t>시위와</a:t>
            </a:r>
            <a:r>
              <a:rPr lang="en-US" altLang="ko-KR" dirty="0">
                <a:latin typeface="맑은 고딕"/>
                <a:ea typeface="맑은 고딕"/>
                <a:cs typeface="+mn-cs"/>
              </a:rPr>
              <a:t> </a:t>
            </a:r>
            <a:r>
              <a:rPr lang="en-US" altLang="ko-KR" dirty="0" err="1">
                <a:latin typeface="맑은 고딕"/>
                <a:ea typeface="맑은 고딕"/>
                <a:cs typeface="+mn-cs"/>
              </a:rPr>
              <a:t>관련되어</a:t>
            </a:r>
            <a:r>
              <a:rPr lang="en-US" altLang="ko-KR" dirty="0">
                <a:latin typeface="맑은 고딕"/>
                <a:ea typeface="맑은 고딕"/>
                <a:cs typeface="+mn-cs"/>
              </a:rPr>
              <a:t> </a:t>
            </a:r>
            <a:r>
              <a:rPr lang="en-US" altLang="ko-KR" dirty="0" err="1">
                <a:latin typeface="맑은 고딕"/>
                <a:ea typeface="맑은 고딕"/>
                <a:cs typeface="+mn-cs"/>
              </a:rPr>
              <a:t>있다고</a:t>
            </a:r>
            <a:r>
              <a:rPr lang="en-US" altLang="ko-KR" dirty="0">
                <a:latin typeface="맑은 고딕"/>
                <a:ea typeface="맑은 고딕"/>
                <a:cs typeface="+mn-cs"/>
              </a:rPr>
              <a:t> </a:t>
            </a:r>
            <a:r>
              <a:rPr lang="en-US" altLang="ko-KR" dirty="0" err="1">
                <a:latin typeface="맑은 고딕"/>
                <a:ea typeface="맑은 고딕"/>
                <a:cs typeface="+mn-cs"/>
              </a:rPr>
              <a:t>믿고</a:t>
            </a:r>
            <a:r>
              <a:rPr lang="en-US" altLang="ko-KR" dirty="0">
                <a:latin typeface="맑은 고딕"/>
                <a:ea typeface="맑은 고딕"/>
                <a:cs typeface="+mn-cs"/>
              </a:rPr>
              <a:t> </a:t>
            </a:r>
            <a:r>
              <a:rPr lang="en-US" altLang="ko-KR" dirty="0" err="1">
                <a:latin typeface="맑은 고딕"/>
                <a:ea typeface="맑은 고딕"/>
                <a:cs typeface="+mn-cs"/>
              </a:rPr>
              <a:t>있습니다</a:t>
            </a:r>
            <a:r>
              <a:rPr lang="en-US" altLang="ko-KR" dirty="0">
                <a:latin typeface="맑은 고딕"/>
                <a:ea typeface="맑은 고딕"/>
                <a:cs typeface="+mn-cs"/>
              </a:rPr>
              <a:t>. </a:t>
            </a:r>
            <a:r>
              <a:rPr lang="en-US" altLang="ko-KR" dirty="0" err="1">
                <a:latin typeface="맑은 고딕"/>
                <a:ea typeface="맑은 고딕"/>
                <a:cs typeface="+mn-cs"/>
              </a:rPr>
              <a:t>영상을</a:t>
            </a:r>
            <a:r>
              <a:rPr lang="en-US" altLang="ko-KR" dirty="0">
                <a:latin typeface="맑은 고딕"/>
                <a:ea typeface="맑은 고딕"/>
                <a:cs typeface="+mn-cs"/>
              </a:rPr>
              <a:t> </a:t>
            </a:r>
            <a:r>
              <a:rPr lang="en-US" altLang="ko-KR" dirty="0" err="1">
                <a:latin typeface="맑은 고딕"/>
                <a:ea typeface="맑은 고딕"/>
                <a:cs typeface="+mn-cs"/>
              </a:rPr>
              <a:t>통해</a:t>
            </a:r>
            <a:r>
              <a:rPr lang="en-US" altLang="ko-KR" dirty="0">
                <a:latin typeface="맑은 고딕"/>
                <a:ea typeface="맑은 고딕"/>
                <a:cs typeface="+mn-cs"/>
              </a:rPr>
              <a:t> </a:t>
            </a:r>
            <a:r>
              <a:rPr lang="en-US" altLang="ko-KR" dirty="0" err="1">
                <a:latin typeface="맑은 고딕"/>
                <a:ea typeface="맑은 고딕"/>
                <a:cs typeface="+mn-cs"/>
              </a:rPr>
              <a:t>총성과</a:t>
            </a:r>
            <a:r>
              <a:rPr lang="en-US" altLang="ko-KR" dirty="0">
                <a:latin typeface="맑은 고딕"/>
                <a:ea typeface="맑은 고딕"/>
                <a:cs typeface="+mn-cs"/>
              </a:rPr>
              <a:t> </a:t>
            </a:r>
            <a:r>
              <a:rPr lang="en-US" altLang="ko-KR" dirty="0" err="1">
                <a:latin typeface="맑은 고딕"/>
                <a:ea typeface="맑은 고딕"/>
                <a:cs typeface="+mn-cs"/>
              </a:rPr>
              <a:t>폭발음이</a:t>
            </a:r>
            <a:r>
              <a:rPr lang="en-US" altLang="ko-KR" dirty="0">
                <a:latin typeface="맑은 고딕"/>
                <a:ea typeface="맑은 고딕"/>
                <a:cs typeface="+mn-cs"/>
              </a:rPr>
              <a:t> </a:t>
            </a:r>
            <a:r>
              <a:rPr lang="en-US" altLang="ko-KR" dirty="0" err="1">
                <a:latin typeface="맑은 고딕"/>
                <a:ea typeface="맑은 고딕"/>
                <a:cs typeface="+mn-cs"/>
              </a:rPr>
              <a:t>들렸으며</a:t>
            </a:r>
            <a:r>
              <a:rPr lang="en-US" altLang="ko-KR" dirty="0">
                <a:latin typeface="맑은 고딕"/>
                <a:ea typeface="맑은 고딕"/>
                <a:cs typeface="+mn-cs"/>
              </a:rPr>
              <a:t>, </a:t>
            </a:r>
            <a:r>
              <a:rPr lang="en-US" altLang="ko-KR" dirty="0" err="1">
                <a:latin typeface="맑은 고딕"/>
                <a:ea typeface="맑은 고딕"/>
                <a:cs typeface="+mn-cs"/>
              </a:rPr>
              <a:t>재소자들은</a:t>
            </a:r>
            <a:r>
              <a:rPr lang="en-US" altLang="ko-KR" dirty="0">
                <a:latin typeface="맑은 고딕"/>
                <a:ea typeface="맑은 고딕"/>
                <a:cs typeface="+mn-cs"/>
              </a:rPr>
              <a:t> '</a:t>
            </a:r>
            <a:r>
              <a:rPr lang="en-US" altLang="ko-KR" dirty="0" err="1">
                <a:latin typeface="맑은 고딕"/>
                <a:ea typeface="맑은 고딕"/>
                <a:cs typeface="+mn-cs"/>
              </a:rPr>
              <a:t>하메네이에게</a:t>
            </a:r>
            <a:r>
              <a:rPr lang="en-US" altLang="ko-KR" dirty="0">
                <a:latin typeface="맑은 고딕"/>
                <a:ea typeface="맑은 고딕"/>
                <a:cs typeface="+mn-cs"/>
              </a:rPr>
              <a:t> </a:t>
            </a:r>
            <a:r>
              <a:rPr lang="en-US" altLang="ko-KR" dirty="0" err="1">
                <a:latin typeface="맑은 고딕"/>
                <a:ea typeface="맑은 고딕"/>
                <a:cs typeface="+mn-cs"/>
              </a:rPr>
              <a:t>죽음을'이라는</a:t>
            </a:r>
            <a:r>
              <a:rPr lang="en-US" altLang="ko-KR" dirty="0">
                <a:latin typeface="맑은 고딕"/>
                <a:ea typeface="맑은 고딕"/>
                <a:cs typeface="+mn-cs"/>
              </a:rPr>
              <a:t> </a:t>
            </a:r>
            <a:r>
              <a:rPr lang="en-US" altLang="ko-KR" dirty="0" err="1">
                <a:latin typeface="맑은 고딕"/>
                <a:ea typeface="맑은 고딕"/>
                <a:cs typeface="+mn-cs"/>
              </a:rPr>
              <a:t>구호를</a:t>
            </a:r>
            <a:r>
              <a:rPr lang="en-US" altLang="ko-KR" dirty="0">
                <a:latin typeface="맑은 고딕"/>
                <a:ea typeface="맑은 고딕"/>
                <a:cs typeface="+mn-cs"/>
              </a:rPr>
              <a:t> </a:t>
            </a:r>
            <a:r>
              <a:rPr lang="en-US" altLang="ko-KR" dirty="0" err="1">
                <a:latin typeface="맑은 고딕"/>
                <a:ea typeface="맑은 고딕"/>
                <a:cs typeface="+mn-cs"/>
              </a:rPr>
              <a:t>외치기도</a:t>
            </a:r>
            <a:r>
              <a:rPr lang="en-US" altLang="ko-KR" dirty="0">
                <a:latin typeface="맑은 고딕"/>
                <a:ea typeface="맑은 고딕"/>
                <a:cs typeface="+mn-cs"/>
              </a:rPr>
              <a:t> </a:t>
            </a:r>
            <a:r>
              <a:rPr lang="en-US" altLang="ko-KR" dirty="0" err="1">
                <a:latin typeface="맑은 고딕"/>
                <a:ea typeface="맑은 고딕"/>
                <a:cs typeface="+mn-cs"/>
              </a:rPr>
              <a:t>했습니다</a:t>
            </a:r>
            <a:r>
              <a:rPr lang="en-US" altLang="ko-KR" dirty="0">
                <a:latin typeface="맑은 고딕"/>
                <a:ea typeface="맑은 고딕"/>
                <a:cs typeface="+mn-cs"/>
              </a:rPr>
              <a:t>. </a:t>
            </a:r>
            <a:r>
              <a:rPr lang="en-US" altLang="ko-KR" dirty="0" err="1">
                <a:latin typeface="맑은 고딕"/>
                <a:ea typeface="맑은 고딕"/>
                <a:cs typeface="+mn-cs"/>
              </a:rPr>
              <a:t>또한</a:t>
            </a:r>
            <a:r>
              <a:rPr lang="en-US" altLang="ko-KR" dirty="0">
                <a:latin typeface="맑은 고딕"/>
                <a:ea typeface="맑은 고딕"/>
                <a:cs typeface="+mn-cs"/>
              </a:rPr>
              <a:t> </a:t>
            </a:r>
            <a:r>
              <a:rPr lang="en-US" altLang="ko-KR" dirty="0" err="1">
                <a:latin typeface="맑은 고딕"/>
                <a:ea typeface="맑은 고딕"/>
                <a:cs typeface="+mn-cs"/>
              </a:rPr>
              <a:t>폭발</a:t>
            </a:r>
            <a:r>
              <a:rPr lang="en-US" altLang="ko-KR" dirty="0">
                <a:latin typeface="맑은 고딕"/>
                <a:ea typeface="맑은 고딕"/>
                <a:cs typeface="+mn-cs"/>
              </a:rPr>
              <a:t> </a:t>
            </a:r>
            <a:r>
              <a:rPr lang="en-US" altLang="ko-KR" dirty="0" err="1">
                <a:latin typeface="맑은 고딕"/>
                <a:ea typeface="맑은 고딕"/>
                <a:cs typeface="+mn-cs"/>
              </a:rPr>
              <a:t>이후</a:t>
            </a:r>
            <a:r>
              <a:rPr lang="en-US" altLang="ko-KR" dirty="0">
                <a:latin typeface="맑은 고딕"/>
                <a:ea typeface="맑은 고딕"/>
                <a:cs typeface="+mn-cs"/>
              </a:rPr>
              <a:t> </a:t>
            </a:r>
            <a:r>
              <a:rPr lang="en-US" altLang="ko-KR" dirty="0" err="1">
                <a:latin typeface="맑은 고딕"/>
                <a:ea typeface="맑은 고딕"/>
                <a:cs typeface="+mn-cs"/>
              </a:rPr>
              <a:t>밖에서</a:t>
            </a:r>
            <a:r>
              <a:rPr lang="en-US" altLang="ko-KR" dirty="0">
                <a:latin typeface="맑은 고딕"/>
                <a:ea typeface="맑은 고딕"/>
                <a:cs typeface="+mn-cs"/>
              </a:rPr>
              <a:t> </a:t>
            </a:r>
            <a:r>
              <a:rPr lang="en-US" altLang="ko-KR" dirty="0" err="1">
                <a:latin typeface="맑은 고딕"/>
                <a:ea typeface="맑은 고딕"/>
                <a:cs typeface="+mn-cs"/>
              </a:rPr>
              <a:t>감옥</a:t>
            </a:r>
            <a:r>
              <a:rPr lang="en-US" altLang="ko-KR" dirty="0">
                <a:latin typeface="맑은 고딕"/>
                <a:ea typeface="맑은 고딕"/>
                <a:cs typeface="+mn-cs"/>
              </a:rPr>
              <a:t> </a:t>
            </a:r>
            <a:r>
              <a:rPr lang="en-US" altLang="ko-KR" dirty="0" err="1">
                <a:latin typeface="맑은 고딕"/>
                <a:ea typeface="맑은 고딕"/>
                <a:cs typeface="+mn-cs"/>
              </a:rPr>
              <a:t>안으로</a:t>
            </a:r>
            <a:r>
              <a:rPr lang="en-US" altLang="ko-KR" dirty="0">
                <a:latin typeface="맑은 고딕"/>
                <a:ea typeface="맑은 고딕"/>
                <a:cs typeface="+mn-cs"/>
              </a:rPr>
              <a:t> </a:t>
            </a:r>
            <a:r>
              <a:rPr lang="ko-KR" altLang="en-US" dirty="0">
                <a:latin typeface="맑은 고딕"/>
                <a:ea typeface="맑은 고딕"/>
                <a:cs typeface="+mn-cs"/>
              </a:rPr>
              <a:t>무언가 </a:t>
            </a:r>
            <a:r>
              <a:rPr lang="en-US" altLang="ko-KR" dirty="0" err="1">
                <a:latin typeface="맑은 고딕"/>
                <a:ea typeface="맑은 고딕"/>
                <a:cs typeface="+mn-cs"/>
              </a:rPr>
              <a:t>발사된</a:t>
            </a:r>
            <a:r>
              <a:rPr lang="en-US" altLang="ko-KR" dirty="0">
                <a:latin typeface="맑은 고딕"/>
                <a:ea typeface="맑은 고딕"/>
                <a:cs typeface="+mn-cs"/>
              </a:rPr>
              <a:t> </a:t>
            </a:r>
            <a:r>
              <a:rPr lang="en-US" altLang="ko-KR" dirty="0" err="1">
                <a:latin typeface="맑은 고딕"/>
                <a:ea typeface="맑은 고딕"/>
                <a:cs typeface="+mn-cs"/>
              </a:rPr>
              <a:t>것처럼</a:t>
            </a:r>
            <a:r>
              <a:rPr lang="en-US" altLang="ko-KR" dirty="0">
                <a:latin typeface="맑은 고딕"/>
                <a:ea typeface="맑은 고딕"/>
                <a:cs typeface="+mn-cs"/>
              </a:rPr>
              <a:t> </a:t>
            </a:r>
            <a:r>
              <a:rPr lang="en-US" altLang="ko-KR" dirty="0" err="1">
                <a:latin typeface="맑은 고딕"/>
                <a:ea typeface="맑은 고딕"/>
                <a:cs typeface="+mn-cs"/>
              </a:rPr>
              <a:t>보이는</a:t>
            </a:r>
            <a:r>
              <a:rPr lang="en-US" altLang="ko-KR" dirty="0">
                <a:latin typeface="맑은 고딕"/>
                <a:ea typeface="맑은 고딕"/>
                <a:cs typeface="+mn-cs"/>
              </a:rPr>
              <a:t> </a:t>
            </a:r>
            <a:r>
              <a:rPr lang="en-US" altLang="ko-KR" dirty="0" err="1">
                <a:latin typeface="맑은 고딕"/>
                <a:ea typeface="맑은 고딕"/>
                <a:cs typeface="+mn-cs"/>
              </a:rPr>
              <a:t>영상도</a:t>
            </a:r>
            <a:r>
              <a:rPr lang="en-US" altLang="ko-KR" dirty="0">
                <a:latin typeface="맑은 고딕"/>
                <a:ea typeface="맑은 고딕"/>
                <a:cs typeface="+mn-cs"/>
              </a:rPr>
              <a:t> </a:t>
            </a:r>
            <a:r>
              <a:rPr lang="en-US" altLang="ko-KR" dirty="0" err="1">
                <a:latin typeface="맑은 고딕"/>
                <a:ea typeface="맑은 고딕"/>
                <a:cs typeface="+mn-cs"/>
              </a:rPr>
              <a:t>있습니다</a:t>
            </a:r>
            <a:r>
              <a:rPr lang="en-US" altLang="ko-KR" dirty="0">
                <a:latin typeface="맑은 고딕"/>
                <a:ea typeface="맑은 고딕"/>
                <a:cs typeface="+mn-cs"/>
              </a:rPr>
              <a:t>. </a:t>
            </a:r>
            <a:r>
              <a:rPr lang="en-US" altLang="ko-KR" dirty="0" err="1">
                <a:latin typeface="맑은 고딕"/>
                <a:ea typeface="맑은 고딕"/>
                <a:cs typeface="+mn-cs"/>
              </a:rPr>
              <a:t>이러한</a:t>
            </a:r>
            <a:r>
              <a:rPr lang="en-US" altLang="ko-KR" dirty="0">
                <a:latin typeface="맑은 고딕"/>
                <a:ea typeface="맑은 고딕"/>
                <a:cs typeface="+mn-cs"/>
              </a:rPr>
              <a:t> </a:t>
            </a:r>
            <a:r>
              <a:rPr lang="en-US" altLang="ko-KR" dirty="0" err="1">
                <a:latin typeface="맑은 고딕"/>
                <a:ea typeface="맑은 고딕"/>
                <a:cs typeface="+mn-cs"/>
              </a:rPr>
              <a:t>사실에도</a:t>
            </a:r>
            <a:r>
              <a:rPr lang="en-US" altLang="ko-KR" dirty="0">
                <a:latin typeface="맑은 고딕"/>
                <a:ea typeface="맑은 고딕"/>
                <a:cs typeface="+mn-cs"/>
              </a:rPr>
              <a:t> </a:t>
            </a:r>
            <a:r>
              <a:rPr lang="en-US" altLang="ko-KR" dirty="0" err="1">
                <a:latin typeface="맑은 고딕"/>
                <a:ea typeface="맑은 고딕"/>
                <a:cs typeface="+mn-cs"/>
              </a:rPr>
              <a:t>이란</a:t>
            </a:r>
            <a:r>
              <a:rPr lang="en-US" altLang="ko-KR" dirty="0">
                <a:latin typeface="맑은 고딕"/>
                <a:ea typeface="맑은 고딕"/>
                <a:cs typeface="+mn-cs"/>
              </a:rPr>
              <a:t> </a:t>
            </a:r>
            <a:r>
              <a:rPr lang="en-US" altLang="ko-KR" dirty="0" err="1">
                <a:latin typeface="맑은 고딕"/>
                <a:ea typeface="맑은 고딕"/>
                <a:cs typeface="+mn-cs"/>
              </a:rPr>
              <a:t>정부는</a:t>
            </a:r>
            <a:r>
              <a:rPr lang="en-US" altLang="ko-KR" dirty="0">
                <a:latin typeface="맑은 고딕"/>
                <a:ea typeface="맑은 고딕"/>
                <a:cs typeface="+mn-cs"/>
              </a:rPr>
              <a:t> </a:t>
            </a:r>
            <a:r>
              <a:rPr lang="en-US" altLang="ko-KR" dirty="0" err="1">
                <a:latin typeface="맑은 고딕"/>
                <a:ea typeface="맑은 고딕"/>
                <a:cs typeface="+mn-cs"/>
              </a:rPr>
              <a:t>이번</a:t>
            </a:r>
            <a:r>
              <a:rPr lang="en-US" altLang="ko-KR" dirty="0">
                <a:latin typeface="맑은 고딕"/>
                <a:ea typeface="맑은 고딕"/>
                <a:cs typeface="+mn-cs"/>
              </a:rPr>
              <a:t> </a:t>
            </a:r>
            <a:r>
              <a:rPr lang="en-US" altLang="ko-KR" dirty="0" err="1">
                <a:latin typeface="맑은 고딕"/>
                <a:ea typeface="맑은 고딕"/>
                <a:cs typeface="+mn-cs"/>
              </a:rPr>
              <a:t>사건과</a:t>
            </a:r>
            <a:r>
              <a:rPr lang="en-US" altLang="ko-KR" dirty="0">
                <a:latin typeface="맑은 고딕"/>
                <a:ea typeface="맑은 고딕"/>
                <a:cs typeface="+mn-cs"/>
              </a:rPr>
              <a:t> </a:t>
            </a:r>
            <a:r>
              <a:rPr lang="en-US" altLang="ko-KR" dirty="0" err="1">
                <a:latin typeface="맑은 고딕"/>
                <a:ea typeface="맑은 고딕"/>
                <a:cs typeface="+mn-cs"/>
              </a:rPr>
              <a:t>반정부</a:t>
            </a:r>
            <a:r>
              <a:rPr lang="en-US" altLang="ko-KR" dirty="0">
                <a:latin typeface="맑은 고딕"/>
                <a:ea typeface="맑은 고딕"/>
                <a:cs typeface="+mn-cs"/>
              </a:rPr>
              <a:t> </a:t>
            </a:r>
            <a:r>
              <a:rPr lang="en-US" altLang="ko-KR" dirty="0" err="1">
                <a:latin typeface="맑은 고딕"/>
                <a:ea typeface="맑은 고딕"/>
                <a:cs typeface="+mn-cs"/>
              </a:rPr>
              <a:t>시위와의</a:t>
            </a:r>
            <a:r>
              <a:rPr lang="en-US" altLang="ko-KR" dirty="0">
                <a:latin typeface="맑은 고딕"/>
                <a:ea typeface="맑은 고딕"/>
                <a:cs typeface="+mn-cs"/>
              </a:rPr>
              <a:t> </a:t>
            </a:r>
            <a:r>
              <a:rPr lang="en-US" altLang="ko-KR" dirty="0" err="1">
                <a:latin typeface="맑은 고딕"/>
                <a:ea typeface="맑은 고딕"/>
                <a:cs typeface="+mn-cs"/>
              </a:rPr>
              <a:t>연관성을</a:t>
            </a:r>
            <a:r>
              <a:rPr lang="en-US" altLang="ko-KR" dirty="0">
                <a:latin typeface="맑은 고딕"/>
                <a:ea typeface="맑은 고딕"/>
                <a:cs typeface="+mn-cs"/>
              </a:rPr>
              <a:t> </a:t>
            </a:r>
            <a:r>
              <a:rPr lang="en-US" altLang="ko-KR" dirty="0" err="1">
                <a:latin typeface="맑은 고딕"/>
                <a:ea typeface="맑은 고딕"/>
                <a:cs typeface="+mn-cs"/>
              </a:rPr>
              <a:t>부인하며</a:t>
            </a:r>
            <a:r>
              <a:rPr lang="en-US" altLang="ko-KR" dirty="0">
                <a:latin typeface="맑은 고딕"/>
                <a:ea typeface="맑은 고딕"/>
                <a:cs typeface="+mn-cs"/>
              </a:rPr>
              <a:t>, </a:t>
            </a:r>
            <a:r>
              <a:rPr lang="en-US" altLang="ko-KR" dirty="0" err="1">
                <a:latin typeface="맑은 고딕"/>
                <a:ea typeface="맑은 고딕"/>
                <a:cs typeface="+mn-cs"/>
              </a:rPr>
              <a:t>화재는</a:t>
            </a:r>
            <a:r>
              <a:rPr lang="en-US" altLang="ko-KR" dirty="0">
                <a:latin typeface="맑은 고딕"/>
                <a:ea typeface="맑은 고딕"/>
                <a:cs typeface="+mn-cs"/>
              </a:rPr>
              <a:t> '</a:t>
            </a:r>
            <a:r>
              <a:rPr lang="en-US" altLang="ko-KR" dirty="0" err="1">
                <a:latin typeface="맑은 고딕"/>
                <a:ea typeface="맑은 고딕"/>
                <a:cs typeface="+mn-cs"/>
              </a:rPr>
              <a:t>범죄분자'에</a:t>
            </a:r>
            <a:r>
              <a:rPr lang="en-US" altLang="ko-KR" dirty="0">
                <a:latin typeface="맑은 고딕"/>
                <a:ea typeface="맑은 고딕"/>
                <a:cs typeface="+mn-cs"/>
              </a:rPr>
              <a:t> </a:t>
            </a:r>
            <a:r>
              <a:rPr lang="en-US" altLang="ko-KR" dirty="0" err="1">
                <a:latin typeface="맑은 고딕"/>
                <a:ea typeface="맑은 고딕"/>
                <a:cs typeface="+mn-cs"/>
              </a:rPr>
              <a:t>인해</a:t>
            </a:r>
            <a:r>
              <a:rPr lang="en-US" altLang="ko-KR" dirty="0">
                <a:latin typeface="맑은 고딕"/>
                <a:ea typeface="맑은 고딕"/>
                <a:cs typeface="+mn-cs"/>
              </a:rPr>
              <a:t> </a:t>
            </a:r>
            <a:r>
              <a:rPr lang="en-US" altLang="ko-KR" dirty="0" err="1">
                <a:latin typeface="맑은 고딕"/>
                <a:ea typeface="맑은 고딕"/>
                <a:cs typeface="+mn-cs"/>
              </a:rPr>
              <a:t>발생되었다고</a:t>
            </a:r>
            <a:r>
              <a:rPr lang="en-US" altLang="ko-KR" dirty="0">
                <a:latin typeface="맑은 고딕"/>
                <a:ea typeface="맑은 고딕"/>
                <a:cs typeface="+mn-cs"/>
              </a:rPr>
              <a:t> </a:t>
            </a:r>
            <a:r>
              <a:rPr lang="en-US" altLang="ko-KR" dirty="0" err="1">
                <a:latin typeface="맑은 고딕"/>
                <a:ea typeface="맑은 고딕"/>
                <a:cs typeface="+mn-cs"/>
              </a:rPr>
              <a:t>주장하고</a:t>
            </a:r>
            <a:r>
              <a:rPr lang="en-US" altLang="ko-KR" dirty="0">
                <a:latin typeface="맑은 고딕"/>
                <a:ea typeface="맑은 고딕"/>
                <a:cs typeface="+mn-cs"/>
              </a:rPr>
              <a:t> </a:t>
            </a:r>
            <a:r>
              <a:rPr lang="en-US" altLang="ko-KR" dirty="0" err="1">
                <a:latin typeface="맑은 고딕"/>
                <a:ea typeface="맑은 고딕"/>
                <a:cs typeface="+mn-cs"/>
              </a:rPr>
              <a:t>있습니다</a:t>
            </a:r>
            <a:r>
              <a:rPr lang="en-US" altLang="ko-KR" dirty="0">
                <a:latin typeface="맑은 고딕"/>
                <a:ea typeface="맑은 고딕"/>
                <a:cs typeface="+mn-cs"/>
              </a:rPr>
              <a:t>. </a:t>
            </a:r>
            <a:r>
              <a:rPr lang="en-US" altLang="ko-KR" dirty="0" err="1">
                <a:latin typeface="맑은 고딕"/>
                <a:ea typeface="맑은 고딕"/>
                <a:cs typeface="+mn-cs"/>
              </a:rPr>
              <a:t>당국은</a:t>
            </a:r>
            <a:r>
              <a:rPr lang="en-US" altLang="ko-KR" dirty="0">
                <a:latin typeface="맑은 고딕"/>
                <a:ea typeface="맑은 고딕"/>
                <a:cs typeface="+mn-cs"/>
              </a:rPr>
              <a:t> </a:t>
            </a:r>
            <a:r>
              <a:rPr lang="en-US" altLang="ko-KR" dirty="0" err="1">
                <a:latin typeface="맑은 고딕"/>
                <a:ea typeface="맑은 고딕"/>
                <a:cs typeface="+mn-cs"/>
              </a:rPr>
              <a:t>모든</a:t>
            </a:r>
            <a:r>
              <a:rPr lang="en-US" altLang="ko-KR" dirty="0">
                <a:latin typeface="맑은 고딕"/>
                <a:ea typeface="맑은 고딕"/>
                <a:cs typeface="+mn-cs"/>
              </a:rPr>
              <a:t> </a:t>
            </a:r>
            <a:r>
              <a:rPr lang="en-US" altLang="ko-KR" dirty="0" err="1">
                <a:latin typeface="맑은 고딕"/>
                <a:ea typeface="맑은 고딕"/>
                <a:cs typeface="+mn-cs"/>
              </a:rPr>
              <a:t>소요가</a:t>
            </a:r>
            <a:r>
              <a:rPr lang="en-US" altLang="ko-KR" dirty="0">
                <a:latin typeface="맑은 고딕"/>
                <a:ea typeface="맑은 고딕"/>
                <a:cs typeface="+mn-cs"/>
              </a:rPr>
              <a:t> </a:t>
            </a:r>
            <a:r>
              <a:rPr lang="en-US" altLang="ko-KR" dirty="0" err="1">
                <a:latin typeface="맑은 고딕"/>
                <a:ea typeface="맑은 고딕"/>
                <a:cs typeface="+mn-cs"/>
              </a:rPr>
              <a:t>진정되었다고</a:t>
            </a:r>
            <a:r>
              <a:rPr lang="en-US" altLang="ko-KR" dirty="0">
                <a:latin typeface="맑은 고딕"/>
                <a:ea typeface="맑은 고딕"/>
                <a:cs typeface="+mn-cs"/>
              </a:rPr>
              <a:t> </a:t>
            </a:r>
            <a:r>
              <a:rPr lang="en-US" altLang="ko-KR" dirty="0" err="1">
                <a:latin typeface="맑은 고딕"/>
                <a:ea typeface="맑은 고딕"/>
                <a:cs typeface="+mn-cs"/>
              </a:rPr>
              <a:t>하지만</a:t>
            </a:r>
            <a:r>
              <a:rPr lang="en-US" altLang="ko-KR" dirty="0">
                <a:latin typeface="맑은 고딕"/>
                <a:ea typeface="맑은 고딕"/>
                <a:cs typeface="+mn-cs"/>
              </a:rPr>
              <a:t>, </a:t>
            </a:r>
            <a:r>
              <a:rPr lang="en-US" altLang="ko-KR" dirty="0" err="1">
                <a:latin typeface="맑은 고딕"/>
                <a:ea typeface="맑은 고딕"/>
                <a:cs typeface="+mn-cs"/>
              </a:rPr>
              <a:t>언론과</a:t>
            </a:r>
            <a:r>
              <a:rPr lang="en-US" altLang="ko-KR" dirty="0">
                <a:latin typeface="맑은 고딕"/>
                <a:ea typeface="맑은 고딕"/>
                <a:cs typeface="+mn-cs"/>
              </a:rPr>
              <a:t> </a:t>
            </a:r>
            <a:r>
              <a:rPr lang="ko-KR" altLang="en-US" dirty="0">
                <a:latin typeface="맑은 고딕"/>
                <a:ea typeface="맑은 고딕"/>
                <a:cs typeface="+mn-cs"/>
              </a:rPr>
              <a:t>국민</a:t>
            </a:r>
            <a:r>
              <a:rPr lang="en-US" altLang="ko-KR" dirty="0" err="1">
                <a:latin typeface="맑은 고딕"/>
                <a:ea typeface="맑은 고딕"/>
                <a:cs typeface="+mn-cs"/>
              </a:rPr>
              <a:t>들은</a:t>
            </a:r>
            <a:r>
              <a:rPr lang="en-US" altLang="ko-KR" dirty="0">
                <a:latin typeface="맑은 고딕"/>
                <a:ea typeface="맑은 고딕"/>
                <a:cs typeface="+mn-cs"/>
              </a:rPr>
              <a:t> 받</a:t>
            </a:r>
            <a:r>
              <a:rPr lang="ko-KR" altLang="en-US" dirty="0">
                <a:latin typeface="맑은 고딕"/>
                <a:ea typeface="맑은 고딕"/>
                <a:cs typeface="+mn-cs"/>
              </a:rPr>
              <a:t>아</a:t>
            </a:r>
            <a:r>
              <a:rPr lang="en-US" altLang="ko-KR" dirty="0" err="1">
                <a:latin typeface="맑은 고딕"/>
                <a:ea typeface="맑은 고딕"/>
                <a:cs typeface="+mn-cs"/>
              </a:rPr>
              <a:t>들이지</a:t>
            </a:r>
            <a:r>
              <a:rPr lang="en-US" altLang="ko-KR" dirty="0">
                <a:latin typeface="맑은 고딕"/>
                <a:ea typeface="맑은 고딕"/>
                <a:cs typeface="+mn-cs"/>
              </a:rPr>
              <a:t> </a:t>
            </a:r>
            <a:r>
              <a:rPr lang="en-US" altLang="ko-KR" dirty="0" err="1">
                <a:latin typeface="맑은 고딕"/>
                <a:ea typeface="맑은 고딕"/>
                <a:cs typeface="+mn-cs"/>
              </a:rPr>
              <a:t>않고</a:t>
            </a:r>
            <a:r>
              <a:rPr lang="en-US" altLang="ko-KR" dirty="0">
                <a:latin typeface="맑은 고딕"/>
                <a:ea typeface="맑은 고딕"/>
                <a:cs typeface="+mn-cs"/>
              </a:rPr>
              <a:t> </a:t>
            </a:r>
            <a:r>
              <a:rPr lang="en-US" altLang="ko-KR" dirty="0" err="1">
                <a:latin typeface="맑은 고딕"/>
                <a:ea typeface="맑은 고딕"/>
                <a:cs typeface="+mn-cs"/>
              </a:rPr>
              <a:t>있습니다</a:t>
            </a:r>
            <a:r>
              <a:rPr lang="en-US" altLang="ko-KR" dirty="0">
                <a:latin typeface="맑은 고딕"/>
                <a:ea typeface="맑은 고딕"/>
                <a:cs typeface="+mn-cs"/>
              </a:rPr>
              <a:t>. </a:t>
            </a:r>
            <a:r>
              <a:rPr lang="en-US" altLang="ko-KR" dirty="0" err="1">
                <a:latin typeface="맑은 고딕"/>
                <a:ea typeface="맑은 고딕"/>
                <a:cs typeface="+mn-cs"/>
              </a:rPr>
              <a:t>많은</a:t>
            </a:r>
            <a:r>
              <a:rPr lang="en-US" altLang="ko-KR" dirty="0">
                <a:latin typeface="맑은 고딕"/>
                <a:ea typeface="맑은 고딕"/>
                <a:cs typeface="+mn-cs"/>
              </a:rPr>
              <a:t> </a:t>
            </a:r>
            <a:r>
              <a:rPr lang="en-US" altLang="ko-KR" dirty="0" err="1">
                <a:latin typeface="맑은 고딕"/>
                <a:ea typeface="맑은 고딕"/>
                <a:cs typeface="+mn-cs"/>
              </a:rPr>
              <a:t>재소자</a:t>
            </a:r>
            <a:r>
              <a:rPr lang="en-US" altLang="ko-KR" dirty="0">
                <a:latin typeface="맑은 고딕"/>
                <a:ea typeface="맑은 고딕"/>
                <a:cs typeface="+mn-cs"/>
              </a:rPr>
              <a:t> </a:t>
            </a:r>
            <a:r>
              <a:rPr lang="en-US" altLang="ko-KR" dirty="0" err="1">
                <a:latin typeface="맑은 고딕"/>
                <a:ea typeface="맑은 고딕"/>
                <a:cs typeface="+mn-cs"/>
              </a:rPr>
              <a:t>가족들</a:t>
            </a:r>
            <a:r>
              <a:rPr lang="ko-KR" altLang="en-US" dirty="0">
                <a:latin typeface="맑은 고딕"/>
                <a:ea typeface="맑은 고딕"/>
                <a:cs typeface="+mn-cs"/>
              </a:rPr>
              <a:t>은 교도소 내 가족들과 </a:t>
            </a:r>
            <a:r>
              <a:rPr lang="en-US" altLang="ko-KR" dirty="0" err="1">
                <a:latin typeface="맑은 고딕"/>
                <a:ea typeface="맑은 고딕"/>
                <a:cs typeface="+mn-cs"/>
              </a:rPr>
              <a:t>연락이</a:t>
            </a:r>
            <a:r>
              <a:rPr lang="en-US" altLang="ko-KR" dirty="0">
                <a:latin typeface="맑은 고딕"/>
                <a:ea typeface="맑은 고딕"/>
                <a:cs typeface="+mn-cs"/>
              </a:rPr>
              <a:t> </a:t>
            </a:r>
            <a:r>
              <a:rPr lang="en-US" altLang="ko-KR" dirty="0" err="1">
                <a:latin typeface="맑은 고딕"/>
                <a:ea typeface="맑은 고딕"/>
                <a:cs typeface="+mn-cs"/>
              </a:rPr>
              <a:t>닿지</a:t>
            </a:r>
            <a:r>
              <a:rPr lang="en-US" altLang="ko-KR" dirty="0">
                <a:latin typeface="맑은 고딕"/>
                <a:ea typeface="맑은 고딕"/>
                <a:cs typeface="+mn-cs"/>
              </a:rPr>
              <a:t> </a:t>
            </a:r>
            <a:r>
              <a:rPr lang="en-US" altLang="ko-KR" dirty="0" err="1">
                <a:latin typeface="맑은 고딕"/>
                <a:ea typeface="맑은 고딕"/>
                <a:cs typeface="+mn-cs"/>
              </a:rPr>
              <a:t>않고</a:t>
            </a:r>
            <a:r>
              <a:rPr lang="en-US" altLang="ko-KR" dirty="0">
                <a:latin typeface="맑은 고딕"/>
                <a:ea typeface="맑은 고딕"/>
                <a:cs typeface="+mn-cs"/>
              </a:rPr>
              <a:t> </a:t>
            </a:r>
            <a:r>
              <a:rPr lang="ko-KR" altLang="en-US" dirty="0">
                <a:latin typeface="맑은 고딕"/>
                <a:ea typeface="맑은 고딕"/>
                <a:cs typeface="+mn-cs"/>
              </a:rPr>
              <a:t>있으며</a:t>
            </a:r>
            <a:r>
              <a:rPr lang="en-US" altLang="ko-KR" dirty="0">
                <a:latin typeface="맑은 고딕"/>
                <a:ea typeface="맑은 고딕"/>
                <a:cs typeface="+mn-cs"/>
              </a:rPr>
              <a:t>, </a:t>
            </a:r>
            <a:r>
              <a:rPr lang="en-US" altLang="ko-KR" dirty="0" err="1">
                <a:latin typeface="맑은 고딕"/>
                <a:ea typeface="맑은 고딕"/>
                <a:cs typeface="+mn-cs"/>
              </a:rPr>
              <a:t>해당</a:t>
            </a:r>
            <a:r>
              <a:rPr lang="en-US" altLang="ko-KR" dirty="0">
                <a:latin typeface="맑은 고딕"/>
                <a:ea typeface="맑은 고딕"/>
                <a:cs typeface="+mn-cs"/>
              </a:rPr>
              <a:t> </a:t>
            </a:r>
            <a:r>
              <a:rPr lang="en-US" altLang="ko-KR" dirty="0" err="1">
                <a:latin typeface="맑은 고딕"/>
                <a:ea typeface="맑은 고딕"/>
                <a:cs typeface="+mn-cs"/>
              </a:rPr>
              <a:t>지역의</a:t>
            </a:r>
            <a:r>
              <a:rPr lang="en-US" altLang="ko-KR" dirty="0">
                <a:latin typeface="맑은 고딕"/>
                <a:ea typeface="맑은 고딕"/>
                <a:cs typeface="+mn-cs"/>
              </a:rPr>
              <a:t> </a:t>
            </a:r>
            <a:r>
              <a:rPr lang="en-US" altLang="ko-KR" dirty="0" err="1">
                <a:latin typeface="맑은 고딕"/>
                <a:ea typeface="맑은 고딕"/>
                <a:cs typeface="+mn-cs"/>
              </a:rPr>
              <a:t>인터넷</a:t>
            </a:r>
            <a:r>
              <a:rPr lang="en-US" altLang="ko-KR" dirty="0">
                <a:latin typeface="맑은 고딕"/>
                <a:ea typeface="맑은 고딕"/>
                <a:cs typeface="+mn-cs"/>
              </a:rPr>
              <a:t> 접</a:t>
            </a:r>
            <a:r>
              <a:rPr lang="ko-KR" altLang="en-US" dirty="0">
                <a:latin typeface="맑은 고딕"/>
                <a:ea typeface="맑은 고딕"/>
                <a:cs typeface="+mn-cs"/>
              </a:rPr>
              <a:t>속</a:t>
            </a:r>
            <a:r>
              <a:rPr lang="en-US" altLang="ko-KR" dirty="0">
                <a:latin typeface="맑은 고딕"/>
                <a:ea typeface="맑은 고딕"/>
                <a:cs typeface="+mn-cs"/>
              </a:rPr>
              <a:t>이 </a:t>
            </a:r>
            <a:r>
              <a:rPr lang="en-US" altLang="ko-KR" dirty="0" err="1">
                <a:latin typeface="맑은 고딕"/>
                <a:ea typeface="맑은 고딕"/>
                <a:cs typeface="+mn-cs"/>
              </a:rPr>
              <a:t>차단</a:t>
            </a:r>
            <a:r>
              <a:rPr lang="ko-KR" altLang="en-US" dirty="0">
                <a:latin typeface="맑은 고딕"/>
                <a:ea typeface="맑은 고딕"/>
                <a:cs typeface="+mn-cs"/>
              </a:rPr>
              <a:t>되었습니다</a:t>
            </a:r>
            <a:r>
              <a:rPr lang="en-US" altLang="ko-KR" dirty="0">
                <a:latin typeface="맑은 고딕"/>
                <a:ea typeface="맑은 고딕"/>
                <a:cs typeface="+mn-cs"/>
              </a:rPr>
              <a:t>.</a:t>
            </a:r>
            <a:r>
              <a:rPr lang="ko-KR" altLang="en-US" dirty="0">
                <a:latin typeface="맑은 고딕"/>
                <a:ea typeface="맑은 고딕"/>
                <a:cs typeface="+mn-cs"/>
              </a:rPr>
              <a:t> </a:t>
            </a:r>
          </a:p>
        </p:txBody>
      </p:sp>
      <p:pic>
        <p:nvPicPr>
          <p:cNvPr id="4" name="그림 3"/>
          <p:cNvPicPr/>
          <p:nvPr/>
        </p:nvPicPr>
        <p:blipFill rotWithShape="1">
          <a:blip r:embed="rId3"/>
          <a:srcRect/>
          <a:stretch>
            <a:fillRect/>
          </a:stretch>
        </p:blipFill>
        <p:spPr>
          <a:xfrm>
            <a:off x="145791" y="1798087"/>
            <a:ext cx="4202507" cy="494312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defRPr/>
            </a:pPr>
            <a:r>
              <a:rPr lang="ko-KR" altLang="en-US">
                <a:latin typeface="바탕"/>
                <a:ea typeface="바탕"/>
                <a:cs typeface="+mj-cs"/>
              </a:rPr>
              <a:t>이란 교도소 화재로 </a:t>
            </a:r>
            <a:r>
              <a:rPr lang="en-US" altLang="ko-KR">
                <a:latin typeface="바탕"/>
                <a:ea typeface="바탕"/>
                <a:cs typeface="+mj-cs"/>
              </a:rPr>
              <a:t>65</a:t>
            </a:r>
            <a:r>
              <a:rPr lang="ko-KR" altLang="en-US">
                <a:latin typeface="바탕"/>
                <a:ea typeface="바탕"/>
                <a:cs typeface="+mj-cs"/>
              </a:rPr>
              <a:t>명 사상자 발생</a:t>
            </a:r>
          </a:p>
        </p:txBody>
      </p:sp>
      <p:sp>
        <p:nvSpPr>
          <p:cNvPr id="3" name="내용 개체 틀 2"/>
          <p:cNvSpPr>
            <a:spLocks noGrp="1"/>
          </p:cNvSpPr>
          <p:nvPr>
            <p:ph idx="1"/>
          </p:nvPr>
        </p:nvSpPr>
        <p:spPr>
          <a:xfrm>
            <a:off x="4973995" y="1843573"/>
            <a:ext cx="7006513" cy="4848807"/>
          </a:xfrm>
        </p:spPr>
        <p:txBody>
          <a:bodyPr>
            <a:normAutofit fontScale="62500" lnSpcReduction="20000"/>
          </a:bodyPr>
          <a:lstStyle/>
          <a:p>
            <a:pPr rtl="0">
              <a:lnSpc>
                <a:spcPct val="120000"/>
              </a:lnSpc>
              <a:defRPr/>
            </a:pPr>
            <a:r>
              <a:rPr lang="ko-KR" altLang="en-US">
                <a:latin typeface="맑은 고딕"/>
                <a:ea typeface="맑은 고딕"/>
                <a:cs typeface="+mn-cs"/>
              </a:rPr>
              <a:t>함께 기도해 주세요</a:t>
            </a:r>
            <a:r>
              <a:rPr lang="en-US" altLang="ko-KR">
                <a:latin typeface="맑은 고딕"/>
                <a:ea typeface="맑은 고딕"/>
                <a:cs typeface="+mn-cs"/>
              </a:rPr>
              <a:t>..</a:t>
            </a:r>
          </a:p>
          <a:p>
            <a:pPr rtl="0">
              <a:lnSpc>
                <a:spcPct val="120000"/>
              </a:lnSpc>
              <a:defRPr/>
            </a:pPr>
            <a:r>
              <a:rPr lang="ko-KR" altLang="en-US">
                <a:latin typeface="맑은 고딕"/>
                <a:ea typeface="맑은 고딕"/>
                <a:cs typeface="+mn-cs"/>
              </a:rPr>
              <a:t>수감된 사람들을 위해 기도해 주세요</a:t>
            </a:r>
            <a:r>
              <a:rPr lang="en-US" altLang="ko-KR">
                <a:latin typeface="맑은 고딕"/>
                <a:ea typeface="맑은 고딕"/>
                <a:cs typeface="+mn-cs"/>
              </a:rPr>
              <a:t>.</a:t>
            </a:r>
            <a:r>
              <a:rPr lang="ko-KR" altLang="en-US">
                <a:latin typeface="맑은 고딕"/>
                <a:ea typeface="맑은 고딕"/>
                <a:cs typeface="+mn-cs"/>
              </a:rPr>
              <a:t> 이번 화재로</a:t>
            </a:r>
            <a:r>
              <a:rPr lang="en-US" altLang="ko-KR">
                <a:latin typeface="맑은 고딕"/>
                <a:ea typeface="맑은 고딕"/>
                <a:cs typeface="+mn-cs"/>
              </a:rPr>
              <a:t>,</a:t>
            </a:r>
            <a:r>
              <a:rPr lang="ko-KR" altLang="en-US">
                <a:latin typeface="맑은 고딕"/>
                <a:ea typeface="맑은 고딕"/>
                <a:cs typeface="+mn-cs"/>
              </a:rPr>
              <a:t> 4명이 사망하고 61명이 다쳤다고 보고됐습니다. </a:t>
            </a:r>
          </a:p>
          <a:p>
            <a:pPr rtl="0">
              <a:lnSpc>
                <a:spcPct val="120000"/>
              </a:lnSpc>
              <a:defRPr/>
            </a:pPr>
            <a:r>
              <a:rPr lang="ko-KR" altLang="en-US">
                <a:latin typeface="맑은 고딕"/>
                <a:ea typeface="맑은 고딕"/>
                <a:cs typeface="+mn-cs"/>
              </a:rPr>
              <a:t>신앙 때문에 에빈 감옥에 갇혀 있는 크리스쳔들을 위해 기도해 주세요. 12명의 재소자들은 무사한 것으로 전해졌습니다. </a:t>
            </a:r>
            <a:r>
              <a:rPr lang="en-US" altLang="ko-KR">
                <a:latin typeface="맑은 고딕"/>
                <a:ea typeface="맑은 고딕"/>
                <a:cs typeface="+mn-cs"/>
              </a:rPr>
              <a:t>(</a:t>
            </a:r>
            <a:r>
              <a:rPr lang="ko-KR" altLang="en-US">
                <a:latin typeface="맑은 고딕"/>
                <a:ea typeface="맑은 고딕"/>
                <a:cs typeface="+mn-cs"/>
              </a:rPr>
              <a:t>그들 중 몇명은 불을 끄는 것을 도왔다고 합니다.</a:t>
            </a:r>
            <a:r>
              <a:rPr lang="en-US" altLang="ko-KR">
                <a:latin typeface="맑은 고딕"/>
                <a:ea typeface="맑은 고딕"/>
                <a:cs typeface="+mn-cs"/>
              </a:rPr>
              <a:t>)</a:t>
            </a:r>
            <a:r>
              <a:rPr lang="ko-KR" altLang="en-US">
                <a:latin typeface="맑은 고딕"/>
                <a:ea typeface="맑은 고딕"/>
                <a:cs typeface="+mn-cs"/>
              </a:rPr>
              <a:t> 파리바 달리르(Fariba Dalir), 요제프 샤바지안(Joseph Shahbazian), 말리헤 나자리(Malihe Nazari), 하디 라히미(Hadi Rahimi), 호마윤 자베(Homayoun Zhaveh), 사라 아마디(Sara Ahmadi), 메흐디 악바리(Mehdi Akbari), 메흐디 루파르바르(Mehdi Roohparvar), 나세르 나바르 골 타페(Nasser Navard Gol-Papeh), 유세프 나다르카니(Yousef Nadarkhani), 자만 파다이(Zaman Fadaie)와 또 한 명의 기독교인입니다.</a:t>
            </a:r>
          </a:p>
          <a:p>
            <a:pPr rtl="0">
              <a:lnSpc>
                <a:spcPct val="120000"/>
              </a:lnSpc>
              <a:defRPr/>
            </a:pPr>
            <a:r>
              <a:rPr lang="ko-KR" altLang="en-US">
                <a:latin typeface="맑은 고딕"/>
                <a:ea typeface="맑은 고딕"/>
                <a:cs typeface="+mn-cs"/>
              </a:rPr>
              <a:t>국내외 모든 이란인들을 위해 기도해 주세요. 혼란스러운 시기이며, 걱정스러운 상황입니다. 동시에 이번 반정부 시위는 이란인들이 오랫동안 갈망해온 자유의 시작을 이루는 희망의 시기입니다</a:t>
            </a:r>
            <a:r>
              <a:rPr lang="en-US" altLang="ko-KR">
                <a:latin typeface="맑은 고딕"/>
                <a:ea typeface="맑은 고딕"/>
                <a:cs typeface="+mn-cs"/>
              </a:rPr>
              <a:t>.</a:t>
            </a:r>
            <a:r>
              <a:rPr lang="ko-KR" altLang="en-US">
                <a:latin typeface="맑은 고딕"/>
                <a:ea typeface="맑은 고딕"/>
                <a:cs typeface="+mn-cs"/>
              </a:rPr>
              <a:t> 이란에 하나님의 축복이 함께 하길 기도해 주세요.</a:t>
            </a:r>
          </a:p>
        </p:txBody>
      </p:sp>
      <p:pic>
        <p:nvPicPr>
          <p:cNvPr id="6" name="그림 5"/>
          <p:cNvPicPr>
            <a:picLocks noChangeAspect="1"/>
          </p:cNvPicPr>
          <p:nvPr/>
        </p:nvPicPr>
        <p:blipFill rotWithShape="1">
          <a:blip r:embed="rId3"/>
          <a:stretch>
            <a:fillRect/>
          </a:stretch>
        </p:blipFill>
        <p:spPr>
          <a:xfrm>
            <a:off x="145401" y="4310903"/>
            <a:ext cx="4647859" cy="2405820"/>
          </a:xfrm>
          <a:prstGeom prst="rect">
            <a:avLst/>
          </a:prstGeom>
        </p:spPr>
      </p:pic>
      <p:pic>
        <p:nvPicPr>
          <p:cNvPr id="5" name="그림 4"/>
          <p:cNvPicPr/>
          <p:nvPr/>
        </p:nvPicPr>
        <p:blipFill rotWithShape="1">
          <a:blip r:embed="rId4"/>
          <a:srcRect/>
          <a:stretch>
            <a:fillRect/>
          </a:stretch>
        </p:blipFill>
        <p:spPr>
          <a:xfrm>
            <a:off x="145791" y="1811581"/>
            <a:ext cx="4638169" cy="25156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defRPr/>
            </a:pPr>
            <a:r>
              <a:rPr lang="ko-KR" altLang="en-US">
                <a:latin typeface="바탕"/>
                <a:ea typeface="바탕"/>
                <a:cs typeface="+mj-cs"/>
              </a:rPr>
              <a:t>예멘</a:t>
            </a:r>
            <a:r>
              <a:rPr lang="en-US" altLang="ko-KR">
                <a:latin typeface="바탕"/>
                <a:ea typeface="바탕"/>
                <a:cs typeface="+mj-cs"/>
              </a:rPr>
              <a:t>,</a:t>
            </a:r>
            <a:r>
              <a:rPr lang="ko-KR" altLang="en-US">
                <a:latin typeface="바탕"/>
                <a:ea typeface="바탕"/>
                <a:cs typeface="+mj-cs"/>
              </a:rPr>
              <a:t> 내전 임시 휴전 종결</a:t>
            </a:r>
          </a:p>
        </p:txBody>
      </p:sp>
      <p:sp>
        <p:nvSpPr>
          <p:cNvPr id="3" name="내용 개체 틀 2"/>
          <p:cNvSpPr>
            <a:spLocks noGrp="1"/>
          </p:cNvSpPr>
          <p:nvPr>
            <p:ph idx="1"/>
          </p:nvPr>
        </p:nvSpPr>
        <p:spPr>
          <a:xfrm>
            <a:off x="4750448" y="2047680"/>
            <a:ext cx="7230059" cy="4644700"/>
          </a:xfrm>
        </p:spPr>
        <p:txBody>
          <a:bodyPr>
            <a:normAutofit fontScale="70000" lnSpcReduction="20000"/>
          </a:bodyPr>
          <a:lstStyle/>
          <a:p>
            <a:pPr rtl="0">
              <a:lnSpc>
                <a:spcPct val="120000"/>
              </a:lnSpc>
              <a:defRPr/>
            </a:pPr>
            <a:r>
              <a:rPr lang="ko-KR" altLang="en-US">
                <a:latin typeface="맑은 고딕"/>
                <a:ea typeface="맑은 고딕"/>
                <a:cs typeface="+mn-cs"/>
              </a:rPr>
              <a:t>지난 6개월동안 이어진 예멘의 임시 휴전이 연장되지 못한 채, 지난 10월 2일(주일) 종료되었습니다. </a:t>
            </a:r>
          </a:p>
          <a:p>
            <a:pPr rtl="0">
              <a:lnSpc>
                <a:spcPct val="120000"/>
              </a:lnSpc>
              <a:defRPr/>
            </a:pPr>
            <a:r>
              <a:rPr lang="ko-KR" altLang="en-US">
                <a:latin typeface="맑은 고딕"/>
                <a:ea typeface="맑은 고딕"/>
                <a:cs typeface="+mn-cs"/>
              </a:rPr>
              <a:t>2014년 이후, 예멘은 후티 반군(이란의 지원을 받는 시아파 반군)과 사우디아라비아가 주도하는 연합군 간 내전에 시달리고 있습니다. </a:t>
            </a:r>
          </a:p>
          <a:p>
            <a:pPr rtl="0">
              <a:lnSpc>
                <a:spcPct val="120000"/>
              </a:lnSpc>
              <a:defRPr/>
            </a:pPr>
            <a:r>
              <a:rPr lang="ko-KR" altLang="en-US">
                <a:latin typeface="맑은 고딕"/>
                <a:ea typeface="맑은 고딕"/>
                <a:cs typeface="+mn-cs"/>
              </a:rPr>
              <a:t>노르웨이 난민위원회에 따르면, 예멘의 전체 인구 약 3,100만명 중 2,340만명에게 인도적 지원이 필요한 것으로 나타났습니다. 2018년 이후, 내전으로 민간인 약 14,000명이 목숨을 잃었습니다. 그러나 전쟁으로 인한 극심한 빈곤 때문에 사망한 사람이 훨씬 더 많습니다. UN 보고에 따르면, 내전으로 인한 전체 사망자 수는 2021년 말까지 377,000명에 달했습니다. 보고된 수치는 전쟁으로 인한 직접적인 피해자와 내전으로 발생한 극심한 빈곤과 굶주림으로 사망한 사람들이 포함되어 있습니다. 유엔개발계획(UNDP)에 따르면, 사망자 중 70%가 5세 미만의 어린이라고 합니다.</a:t>
            </a:r>
          </a:p>
        </p:txBody>
      </p:sp>
      <p:pic>
        <p:nvPicPr>
          <p:cNvPr id="5" name="그림 4"/>
          <p:cNvPicPr/>
          <p:nvPr/>
        </p:nvPicPr>
        <p:blipFill rotWithShape="1">
          <a:blip r:embed="rId3"/>
          <a:srcRect/>
          <a:stretch>
            <a:fillRect/>
          </a:stretch>
        </p:blipFill>
        <p:spPr>
          <a:xfrm>
            <a:off x="262423" y="1988962"/>
            <a:ext cx="4399953" cy="45129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defRPr/>
            </a:pPr>
            <a:r>
              <a:rPr lang="ko-KR" altLang="en-US">
                <a:latin typeface="바탕"/>
                <a:ea typeface="바탕"/>
                <a:cs typeface="+mj-cs"/>
              </a:rPr>
              <a:t>예멘</a:t>
            </a:r>
            <a:r>
              <a:rPr lang="en-US" altLang="ko-KR">
                <a:latin typeface="바탕"/>
                <a:ea typeface="바탕"/>
                <a:cs typeface="+mj-cs"/>
              </a:rPr>
              <a:t>,</a:t>
            </a:r>
            <a:r>
              <a:rPr lang="ko-KR" altLang="en-US">
                <a:latin typeface="바탕"/>
                <a:ea typeface="바탕"/>
                <a:cs typeface="+mj-cs"/>
              </a:rPr>
              <a:t> 내전 임시 휴전 종결</a:t>
            </a:r>
          </a:p>
        </p:txBody>
      </p:sp>
      <p:sp>
        <p:nvSpPr>
          <p:cNvPr id="3" name="내용 개체 틀 2"/>
          <p:cNvSpPr>
            <a:spLocks noGrp="1"/>
          </p:cNvSpPr>
          <p:nvPr>
            <p:ph idx="1"/>
          </p:nvPr>
        </p:nvSpPr>
        <p:spPr>
          <a:xfrm>
            <a:off x="4750448" y="2047680"/>
            <a:ext cx="7230059" cy="4644700"/>
          </a:xfrm>
        </p:spPr>
        <p:txBody>
          <a:bodyPr>
            <a:normAutofit fontScale="85000" lnSpcReduction="20000"/>
          </a:bodyPr>
          <a:lstStyle/>
          <a:p>
            <a:pPr rtl="0">
              <a:lnSpc>
                <a:spcPct val="120000"/>
              </a:lnSpc>
              <a:defRPr/>
            </a:pPr>
            <a:r>
              <a:rPr lang="ko-KR" altLang="en-US" dirty="0">
                <a:latin typeface="맑은 고딕"/>
                <a:ea typeface="맑은 고딕"/>
                <a:cs typeface="+mn-cs"/>
              </a:rPr>
              <a:t>함께 기도해 주세요</a:t>
            </a:r>
            <a:r>
              <a:rPr lang="en-US" altLang="ko-KR" dirty="0">
                <a:latin typeface="맑은 고딕"/>
                <a:ea typeface="맑은 고딕"/>
                <a:cs typeface="+mn-cs"/>
              </a:rPr>
              <a:t>!</a:t>
            </a:r>
          </a:p>
          <a:p>
            <a:pPr rtl="0">
              <a:lnSpc>
                <a:spcPct val="120000"/>
              </a:lnSpc>
              <a:defRPr/>
            </a:pPr>
            <a:r>
              <a:rPr lang="ko-KR" altLang="en-US" dirty="0">
                <a:latin typeface="맑은 고딕"/>
                <a:ea typeface="맑은 고딕"/>
                <a:cs typeface="+mn-cs"/>
              </a:rPr>
              <a:t>정부군과 </a:t>
            </a:r>
            <a:r>
              <a:rPr lang="ko-KR" altLang="en-US" dirty="0" err="1">
                <a:latin typeface="맑은 고딕"/>
                <a:ea typeface="맑은 고딕"/>
                <a:cs typeface="+mn-cs"/>
              </a:rPr>
              <a:t>후티</a:t>
            </a:r>
            <a:r>
              <a:rPr lang="ko-KR" altLang="en-US" dirty="0">
                <a:latin typeface="맑은 고딕"/>
                <a:ea typeface="맑은 고딕"/>
                <a:cs typeface="+mn-cs"/>
              </a:rPr>
              <a:t> 반군의 휴전협정을 위해 기도해 주세요</a:t>
            </a:r>
            <a:r>
              <a:rPr lang="en-US" altLang="ko-KR" dirty="0">
                <a:latin typeface="맑은 고딕"/>
                <a:ea typeface="맑은 고딕"/>
                <a:cs typeface="+mn-cs"/>
              </a:rPr>
              <a:t>.</a:t>
            </a:r>
            <a:r>
              <a:rPr lang="ko-KR" altLang="en-US" dirty="0">
                <a:latin typeface="맑은 고딕"/>
                <a:ea typeface="맑은 고딕"/>
                <a:cs typeface="+mn-cs"/>
              </a:rPr>
              <a:t> </a:t>
            </a:r>
            <a:r>
              <a:rPr lang="ko-KR" altLang="en-US" dirty="0" err="1">
                <a:latin typeface="맑은 고딕"/>
                <a:ea typeface="맑은 고딕"/>
                <a:cs typeface="+mn-cs"/>
              </a:rPr>
              <a:t>서로간의</a:t>
            </a:r>
            <a:r>
              <a:rPr lang="ko-KR" altLang="en-US" dirty="0">
                <a:latin typeface="맑은 고딕"/>
                <a:ea typeface="맑은 고딕"/>
                <a:cs typeface="+mn-cs"/>
              </a:rPr>
              <a:t> 이익이 아닌 예멘의 평화를 위해 새로운 합의를 모색하고</a:t>
            </a:r>
            <a:r>
              <a:rPr lang="en-US" altLang="ko-KR" dirty="0">
                <a:latin typeface="맑은 고딕"/>
                <a:ea typeface="맑은 고딕"/>
                <a:cs typeface="+mn-cs"/>
              </a:rPr>
              <a:t>,</a:t>
            </a:r>
            <a:r>
              <a:rPr lang="ko-KR" altLang="en-US" dirty="0">
                <a:latin typeface="맑은 고딕"/>
                <a:ea typeface="맑은 고딕"/>
                <a:cs typeface="+mn-cs"/>
              </a:rPr>
              <a:t> 이행할 수 있도록 기도해 주세요.</a:t>
            </a:r>
          </a:p>
          <a:p>
            <a:pPr rtl="0">
              <a:lnSpc>
                <a:spcPct val="120000"/>
              </a:lnSpc>
              <a:defRPr/>
            </a:pPr>
            <a:r>
              <a:rPr lang="ko-KR" altLang="en-US" dirty="0" err="1">
                <a:latin typeface="맑은 고딕"/>
                <a:ea typeface="맑은 고딕"/>
                <a:cs typeface="+mn-cs"/>
              </a:rPr>
              <a:t>UN은</a:t>
            </a:r>
            <a:r>
              <a:rPr lang="ko-KR" altLang="en-US" dirty="0">
                <a:latin typeface="맑은 고딕"/>
                <a:ea typeface="맑은 고딕"/>
                <a:cs typeface="+mn-cs"/>
              </a:rPr>
              <a:t> 예멘 내전이 영양실조와 질병이 만연한 세계 최악의 인도적 위기라고 일컬었습니다. 빈곤과 굶주림으로 더이상 사망자가 발생하지 않도록 국제사회의 원조가 이뤄질 수 있도록 기도해 주세요</a:t>
            </a:r>
            <a:r>
              <a:rPr lang="en-US" altLang="ko-KR" dirty="0">
                <a:latin typeface="맑은 고딕"/>
                <a:ea typeface="맑은 고딕"/>
                <a:cs typeface="+mn-cs"/>
              </a:rPr>
              <a:t>.</a:t>
            </a:r>
          </a:p>
          <a:p>
            <a:pPr rtl="0">
              <a:lnSpc>
                <a:spcPct val="120000"/>
              </a:lnSpc>
              <a:defRPr/>
            </a:pPr>
            <a:r>
              <a:rPr lang="ko-KR" altLang="en-US" dirty="0">
                <a:latin typeface="맑은 고딕"/>
                <a:ea typeface="맑은 고딕"/>
                <a:cs typeface="+mn-cs"/>
              </a:rPr>
              <a:t>예멘의 </a:t>
            </a:r>
            <a:r>
              <a:rPr lang="ko-KR" altLang="en-US" dirty="0" err="1">
                <a:latin typeface="맑은 고딕"/>
                <a:ea typeface="맑은 고딕"/>
                <a:cs typeface="+mn-cs"/>
              </a:rPr>
              <a:t>크리스쳔들을</a:t>
            </a:r>
            <a:r>
              <a:rPr lang="ko-KR" altLang="en-US" dirty="0">
                <a:latin typeface="맑은 고딕"/>
                <a:ea typeface="맑은 고딕"/>
                <a:cs typeface="+mn-cs"/>
              </a:rPr>
              <a:t> 위해 기도해 주세요</a:t>
            </a:r>
            <a:r>
              <a:rPr lang="en-US" altLang="ko-KR" dirty="0">
                <a:latin typeface="맑은 고딕"/>
                <a:ea typeface="맑은 고딕"/>
                <a:cs typeface="+mn-cs"/>
              </a:rPr>
              <a:t>.</a:t>
            </a:r>
            <a:r>
              <a:rPr lang="ko-KR" altLang="en-US" dirty="0">
                <a:latin typeface="맑은 고딕"/>
                <a:ea typeface="맑은 고딕"/>
                <a:cs typeface="+mn-cs"/>
              </a:rPr>
              <a:t> 예멘에는 무슬림 배경인 신자들과 그들의 자녀들로 구성된 작은 기독교 공동체가 있습니다. 오픈도어는 아라비아 반도 내 국가들에 '</a:t>
            </a:r>
            <a:r>
              <a:rPr lang="ko-KR" altLang="en-US" dirty="0" err="1">
                <a:latin typeface="맑은 고딕"/>
                <a:ea typeface="맑은 고딕"/>
                <a:cs typeface="+mn-cs"/>
              </a:rPr>
              <a:t>수천명'의</a:t>
            </a:r>
            <a:r>
              <a:rPr lang="ko-KR" altLang="en-US" dirty="0">
                <a:latin typeface="맑은 고딕"/>
                <a:ea typeface="맑은 고딕"/>
                <a:cs typeface="+mn-cs"/>
              </a:rPr>
              <a:t> 기독교인들이 있는 것으로 추정하고 있습니다. </a:t>
            </a:r>
          </a:p>
        </p:txBody>
      </p:sp>
      <p:pic>
        <p:nvPicPr>
          <p:cNvPr id="7" name="그림 6"/>
          <p:cNvPicPr>
            <a:picLocks noChangeAspect="1"/>
          </p:cNvPicPr>
          <p:nvPr/>
        </p:nvPicPr>
        <p:blipFill rotWithShape="1">
          <a:blip r:embed="rId3"/>
          <a:stretch>
            <a:fillRect/>
          </a:stretch>
        </p:blipFill>
        <p:spPr>
          <a:xfrm>
            <a:off x="392585" y="3846713"/>
            <a:ext cx="3446650" cy="2865495"/>
          </a:xfrm>
          <a:prstGeom prst="rect">
            <a:avLst/>
          </a:prstGeom>
        </p:spPr>
      </p:pic>
      <p:pic>
        <p:nvPicPr>
          <p:cNvPr id="6" name="그림 5"/>
          <p:cNvPicPr>
            <a:picLocks noChangeAspect="1"/>
          </p:cNvPicPr>
          <p:nvPr/>
        </p:nvPicPr>
        <p:blipFill rotWithShape="1">
          <a:blip r:embed="rId4"/>
          <a:stretch>
            <a:fillRect/>
          </a:stretch>
        </p:blipFill>
        <p:spPr>
          <a:xfrm>
            <a:off x="370813" y="1742492"/>
            <a:ext cx="3480473" cy="217783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defRPr/>
            </a:pPr>
            <a:r>
              <a:rPr lang="ko-KR" altLang="en-US" sz="3000">
                <a:latin typeface="바탕"/>
                <a:ea typeface="바탕"/>
                <a:cs typeface="+mj-cs"/>
              </a:rPr>
              <a:t>방글라데시, 이슬람 종교 지도자에게 폭행당한 MBB 크리스천 자매</a:t>
            </a:r>
          </a:p>
        </p:txBody>
      </p:sp>
      <p:sp>
        <p:nvSpPr>
          <p:cNvPr id="3" name="내용 개체 틀 2"/>
          <p:cNvSpPr>
            <a:spLocks noGrp="1"/>
          </p:cNvSpPr>
          <p:nvPr>
            <p:ph idx="1"/>
          </p:nvPr>
        </p:nvSpPr>
        <p:spPr>
          <a:xfrm>
            <a:off x="4750448" y="1960205"/>
            <a:ext cx="7230059" cy="4644700"/>
          </a:xfrm>
        </p:spPr>
        <p:txBody>
          <a:bodyPr>
            <a:normAutofit fontScale="62500" lnSpcReduction="20000"/>
          </a:bodyPr>
          <a:lstStyle/>
          <a:p>
            <a:pPr rtl="0">
              <a:lnSpc>
                <a:spcPct val="120000"/>
              </a:lnSpc>
              <a:defRPr/>
            </a:pPr>
            <a:r>
              <a:rPr lang="ko-KR" altLang="en-US" dirty="0">
                <a:latin typeface="맑은 고딕"/>
                <a:ea typeface="맑은 고딕"/>
                <a:cs typeface="+mn-cs"/>
              </a:rPr>
              <a:t>방글라데시 북부지역에 살고 있는 </a:t>
            </a:r>
            <a:r>
              <a:rPr lang="ko-KR" altLang="en-US" dirty="0" err="1">
                <a:latin typeface="맑은 고딕"/>
                <a:ea typeface="맑은 고딕"/>
                <a:cs typeface="+mn-cs"/>
              </a:rPr>
              <a:t>몬주</a:t>
            </a:r>
            <a:r>
              <a:rPr lang="en-US" altLang="ko-KR" dirty="0">
                <a:latin typeface="맑은 고딕"/>
                <a:ea typeface="맑은 고딕"/>
                <a:cs typeface="+mn-cs"/>
              </a:rPr>
              <a:t>(</a:t>
            </a:r>
            <a:r>
              <a:rPr lang="en-US" altLang="ko-KR" dirty="0" err="1">
                <a:latin typeface="맑은 고딕"/>
                <a:ea typeface="맑은 고딕"/>
                <a:cs typeface="+mn-cs"/>
              </a:rPr>
              <a:t>Monju</a:t>
            </a:r>
            <a:r>
              <a:rPr lang="en-US" altLang="ko-KR" dirty="0">
                <a:latin typeface="맑은 고딕"/>
                <a:ea typeface="맑은 고딕"/>
                <a:cs typeface="+mn-cs"/>
              </a:rPr>
              <a:t>)</a:t>
            </a:r>
            <a:r>
              <a:rPr lang="ko-KR" altLang="en-US" dirty="0">
                <a:latin typeface="맑은 고딕"/>
                <a:ea typeface="맑은 고딕"/>
                <a:cs typeface="+mn-cs"/>
              </a:rPr>
              <a:t>가 기독교로 회심했을 때, 마을 종교지도자들과 주민들은 별로 개의치 않았습니다. </a:t>
            </a:r>
            <a:r>
              <a:rPr lang="ko-KR" altLang="en-US" dirty="0" err="1">
                <a:latin typeface="맑은 고딕"/>
                <a:ea typeface="맑은 고딕"/>
                <a:cs typeface="+mn-cs"/>
              </a:rPr>
              <a:t>몬주의</a:t>
            </a:r>
            <a:r>
              <a:rPr lang="ko-KR" altLang="en-US" dirty="0">
                <a:latin typeface="맑은 고딕"/>
                <a:ea typeface="맑은 고딕"/>
                <a:cs typeface="+mn-cs"/>
              </a:rPr>
              <a:t> 어머니 마지나</a:t>
            </a:r>
            <a:r>
              <a:rPr lang="en-US" altLang="ko-KR" dirty="0">
                <a:latin typeface="맑은 고딕"/>
                <a:ea typeface="맑은 고딕"/>
                <a:cs typeface="+mn-cs"/>
              </a:rPr>
              <a:t>(</a:t>
            </a:r>
            <a:r>
              <a:rPr lang="en-US" altLang="ko-KR" dirty="0" err="1">
                <a:latin typeface="맑은 고딕"/>
                <a:ea typeface="맑은 고딕"/>
                <a:cs typeface="+mn-cs"/>
              </a:rPr>
              <a:t>Marjina</a:t>
            </a:r>
            <a:r>
              <a:rPr lang="en-US" altLang="ko-KR" dirty="0">
                <a:latin typeface="맑은 고딕"/>
                <a:ea typeface="맑은 고딕"/>
                <a:cs typeface="+mn-cs"/>
              </a:rPr>
              <a:t>)</a:t>
            </a:r>
            <a:r>
              <a:rPr lang="ko-KR" altLang="en-US" dirty="0">
                <a:latin typeface="맑은 고딕"/>
                <a:ea typeface="맑은 고딕"/>
                <a:cs typeface="+mn-cs"/>
              </a:rPr>
              <a:t>가 아들을 이슬람으로 </a:t>
            </a:r>
            <a:r>
              <a:rPr lang="ko-KR" altLang="en-US" dirty="0" err="1">
                <a:latin typeface="맑은 고딕"/>
                <a:ea typeface="맑은 고딕"/>
                <a:cs typeface="+mn-cs"/>
              </a:rPr>
              <a:t>재회심시킬</a:t>
            </a:r>
            <a:r>
              <a:rPr lang="en-US" altLang="ko-KR" dirty="0">
                <a:latin typeface="맑은 고딕"/>
                <a:ea typeface="맑은 고딕"/>
                <a:cs typeface="+mn-cs"/>
              </a:rPr>
              <a:t> </a:t>
            </a:r>
            <a:r>
              <a:rPr lang="ko-KR" altLang="en-US" dirty="0">
                <a:latin typeface="맑은 고딕"/>
                <a:ea typeface="맑은 고딕"/>
                <a:cs typeface="+mn-cs"/>
              </a:rPr>
              <a:t>것이라고 믿었기 때문입니다.</a:t>
            </a:r>
          </a:p>
          <a:p>
            <a:pPr rtl="0">
              <a:lnSpc>
                <a:spcPct val="120000"/>
              </a:lnSpc>
              <a:defRPr/>
            </a:pPr>
            <a:r>
              <a:rPr lang="ko-KR" altLang="en-US" dirty="0">
                <a:latin typeface="맑은 고딕"/>
                <a:ea typeface="맑은 고딕"/>
                <a:cs typeface="+mn-cs"/>
              </a:rPr>
              <a:t>그러나, 그녀는 아들을 조종하거나 강요하고 싶지 않았습니다. </a:t>
            </a:r>
            <a:r>
              <a:rPr lang="ko-KR" altLang="en-US" dirty="0" err="1">
                <a:latin typeface="맑은 고딕"/>
                <a:ea typeface="맑은 고딕"/>
                <a:cs typeface="+mn-cs"/>
              </a:rPr>
              <a:t>몬주는</a:t>
            </a:r>
            <a:r>
              <a:rPr lang="ko-KR" altLang="en-US" dirty="0">
                <a:latin typeface="맑은 고딕"/>
                <a:ea typeface="맑은 고딕"/>
                <a:cs typeface="+mn-cs"/>
              </a:rPr>
              <a:t> 어머니에게 자신이 생각하는 </a:t>
            </a:r>
            <a:r>
              <a:rPr lang="ko-KR" altLang="en-US" dirty="0" err="1">
                <a:latin typeface="맑은 고딕"/>
                <a:ea typeface="맑은 고딕"/>
                <a:cs typeface="+mn-cs"/>
              </a:rPr>
              <a:t>예수님에</a:t>
            </a:r>
            <a:r>
              <a:rPr lang="ko-KR" altLang="en-US" dirty="0">
                <a:latin typeface="맑은 고딕"/>
                <a:ea typeface="맑은 고딕"/>
                <a:cs typeface="+mn-cs"/>
              </a:rPr>
              <a:t> 대해 말하기 시작했고 왜 자신이 크리스천으로 개종했는지 이유를 설명했습니다. 결국</a:t>
            </a:r>
            <a:r>
              <a:rPr lang="en-US" altLang="ko-KR" dirty="0">
                <a:latin typeface="맑은 고딕"/>
                <a:ea typeface="맑은 고딕"/>
                <a:cs typeface="+mn-cs"/>
              </a:rPr>
              <a:t>,</a:t>
            </a:r>
            <a:r>
              <a:rPr lang="ko-KR" altLang="en-US" dirty="0">
                <a:latin typeface="맑은 고딕"/>
                <a:ea typeface="맑은 고딕"/>
                <a:cs typeface="+mn-cs"/>
              </a:rPr>
              <a:t> 아들을 이슬람으로 되돌리려는 그녀의 노력은 오히려 그녀를 예수님께로 데려오게 되었습니다. </a:t>
            </a:r>
          </a:p>
          <a:p>
            <a:pPr rtl="0">
              <a:lnSpc>
                <a:spcPct val="120000"/>
              </a:lnSpc>
              <a:defRPr/>
            </a:pPr>
            <a:r>
              <a:rPr lang="ko-KR" altLang="en-US" dirty="0">
                <a:latin typeface="맑은 고딕"/>
                <a:ea typeface="맑은 고딕"/>
                <a:cs typeface="+mn-cs"/>
              </a:rPr>
              <a:t>지난 달, 무슬림 기도 시간이 끝나고 몇몇 무슬림 지도자들이 </a:t>
            </a:r>
            <a:r>
              <a:rPr lang="ko-KR" altLang="en-US" dirty="0" err="1">
                <a:latin typeface="맑은 고딕"/>
                <a:ea typeface="맑은 고딕"/>
                <a:cs typeface="+mn-cs"/>
              </a:rPr>
              <a:t>마지나의</a:t>
            </a:r>
            <a:r>
              <a:rPr lang="ko-KR" altLang="en-US" dirty="0">
                <a:latin typeface="맑은 고딕"/>
                <a:ea typeface="맑은 고딕"/>
                <a:cs typeface="+mn-cs"/>
              </a:rPr>
              <a:t> 집으로 그녀를 찾아와 무슬림 </a:t>
            </a:r>
            <a:r>
              <a:rPr lang="ko-KR" altLang="en-US" dirty="0" err="1">
                <a:latin typeface="맑은 고딕"/>
                <a:ea typeface="맑은 고딕"/>
                <a:cs typeface="+mn-cs"/>
              </a:rPr>
              <a:t>어머니로써</a:t>
            </a:r>
            <a:r>
              <a:rPr lang="ko-KR" altLang="en-US" dirty="0">
                <a:latin typeface="맑은 고딕"/>
                <a:ea typeface="맑은 고딕"/>
                <a:cs typeface="+mn-cs"/>
              </a:rPr>
              <a:t> 아들에 대한 책임과 임무를 다하지 않은 것에 대해 추궁했습니다. 대화 도중 그녀는 종교 지도자들에게 둘러싸여 바닥에 내동댕이쳐진 채</a:t>
            </a:r>
            <a:r>
              <a:rPr lang="en-US" altLang="ko-KR" dirty="0">
                <a:latin typeface="맑은 고딕"/>
                <a:ea typeface="맑은 고딕"/>
                <a:cs typeface="+mn-cs"/>
              </a:rPr>
              <a:t>,</a:t>
            </a:r>
            <a:r>
              <a:rPr lang="ko-KR" altLang="en-US" dirty="0">
                <a:latin typeface="맑은 고딕"/>
                <a:ea typeface="맑은 고딕"/>
                <a:cs typeface="+mn-cs"/>
              </a:rPr>
              <a:t> 심각한 폭력을 당했습니다. 그들은 그녀를 끌고 다니며 머리와 가슴과 배에 구타를 가했습니다. 그녀는 머리부터 허리까지 심한 부상을 당해, 급히 병원으로 후송되어 치료를 받아야 했습니다. </a:t>
            </a:r>
          </a:p>
        </p:txBody>
      </p:sp>
      <p:pic>
        <p:nvPicPr>
          <p:cNvPr id="6" name="그림 5"/>
          <p:cNvPicPr/>
          <p:nvPr/>
        </p:nvPicPr>
        <p:blipFill rotWithShape="1">
          <a:blip r:embed="rId3"/>
          <a:srcRect/>
          <a:stretch>
            <a:fillRect/>
          </a:stretch>
        </p:blipFill>
        <p:spPr>
          <a:xfrm>
            <a:off x="155510" y="1905000"/>
            <a:ext cx="4701255" cy="447199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pPr rtl="0">
              <a:defRPr/>
            </a:pPr>
            <a:r>
              <a:rPr lang="ko-KR" altLang="en-US" sz="3000">
                <a:latin typeface="바탕"/>
                <a:ea typeface="바탕"/>
                <a:cs typeface="+mj-cs"/>
              </a:rPr>
              <a:t>방글라데시, 이슬람 종교 지도자에게 폭행당한 MBB 크리스천 자매</a:t>
            </a:r>
          </a:p>
        </p:txBody>
      </p:sp>
      <p:sp>
        <p:nvSpPr>
          <p:cNvPr id="3" name="내용 개체 틀 2"/>
          <p:cNvSpPr>
            <a:spLocks noGrp="1"/>
          </p:cNvSpPr>
          <p:nvPr>
            <p:ph idx="1"/>
          </p:nvPr>
        </p:nvSpPr>
        <p:spPr>
          <a:xfrm>
            <a:off x="4750448" y="1960205"/>
            <a:ext cx="7230059" cy="4644700"/>
          </a:xfrm>
        </p:spPr>
        <p:txBody>
          <a:bodyPr>
            <a:normAutofit fontScale="70000" lnSpcReduction="20000"/>
          </a:bodyPr>
          <a:lstStyle/>
          <a:p>
            <a:pPr rtl="0">
              <a:lnSpc>
                <a:spcPct val="120000"/>
              </a:lnSpc>
              <a:defRPr/>
            </a:pPr>
            <a:r>
              <a:rPr lang="ko-KR" altLang="en-US">
                <a:latin typeface="맑은 고딕"/>
                <a:ea typeface="맑은 고딕"/>
                <a:cs typeface="+mn-cs"/>
              </a:rPr>
              <a:t>함께 기도해 주세요</a:t>
            </a:r>
            <a:r>
              <a:rPr lang="en-US" altLang="ko-KR">
                <a:latin typeface="맑은 고딕"/>
                <a:ea typeface="맑은 고딕"/>
                <a:cs typeface="+mn-cs"/>
              </a:rPr>
              <a:t>...</a:t>
            </a:r>
          </a:p>
          <a:p>
            <a:pPr rtl="0">
              <a:lnSpc>
                <a:spcPct val="120000"/>
              </a:lnSpc>
              <a:defRPr/>
            </a:pPr>
            <a:r>
              <a:rPr lang="ko-KR" altLang="en-US">
                <a:latin typeface="맑은 고딕"/>
                <a:ea typeface="맑은 고딕"/>
                <a:cs typeface="+mn-cs"/>
              </a:rPr>
              <a:t>그녀가 조속히 안정을 찾고 회복될 수 있도록 기도해주세요. 육체적으로 매우 병약한 상태로 심한 폭행을 당해 현재 제대로 걷기가 어렵습니다. 또한 제대로 음식을 삼키지 못하고 있습니다.</a:t>
            </a:r>
          </a:p>
          <a:p>
            <a:pPr rtl="0">
              <a:lnSpc>
                <a:spcPct val="120000"/>
              </a:lnSpc>
              <a:defRPr/>
            </a:pPr>
            <a:r>
              <a:rPr lang="ko-KR" altLang="en-US">
                <a:latin typeface="맑은 고딕"/>
                <a:ea typeface="맑은 고딕"/>
                <a:cs typeface="+mn-cs"/>
              </a:rPr>
              <a:t>그녀의 안전을 위해 기도해 주세요. 가해자들이 마지나와 몬주 모자에게 마을을 떠나라고 요구하고 있습니다. 그녀를 향한 사회적 압박은 여전히 지속되고 있고 정신적으로 매우 불안하고 고통 당하고 있습니다. 그녀가 상황을 극복할 수 있는 능력과 힘을 얻어 더욱 강해지도록 기도해 주세요.</a:t>
            </a:r>
          </a:p>
          <a:p>
            <a:pPr rtl="0">
              <a:lnSpc>
                <a:spcPct val="120000"/>
              </a:lnSpc>
              <a:defRPr/>
            </a:pPr>
            <a:r>
              <a:rPr lang="ko-KR" altLang="en-US">
                <a:latin typeface="맑은 고딕"/>
                <a:ea typeface="맑은 고딕"/>
                <a:cs typeface="+mn-cs"/>
              </a:rPr>
              <a:t>마지나의 아들, 몬주를 위해 기도해 주세요. 예수님을 믿는 자신의 믿음 때문에 어머니가 사고를 당했다는 생각으로 매우 괴로워하고 있습니다. 하나님께서 좌절과 절망과 자책에 빠진 몬주를 도와주시고 지금의 상황을 이겨내고 주님을 더욱 의지하며 어머니와 신앙을 잘 지켜갈 수 있도록 기도해 주세요.</a:t>
            </a:r>
          </a:p>
        </p:txBody>
      </p:sp>
      <p:pic>
        <p:nvPicPr>
          <p:cNvPr id="9" name="그림 8"/>
          <p:cNvPicPr/>
          <p:nvPr/>
        </p:nvPicPr>
        <p:blipFill rotWithShape="1">
          <a:blip r:embed="rId3"/>
          <a:srcRect/>
          <a:stretch>
            <a:fillRect/>
          </a:stretch>
        </p:blipFill>
        <p:spPr>
          <a:xfrm rot="5400000" flipV="1">
            <a:off x="519753" y="2691637"/>
            <a:ext cx="3939942" cy="338723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c="http://schemas.openxmlformats.org/drawingml/2006/chart" xmlns:dgm="http://schemas.openxmlformats.org/drawingml/2006/diagram" xmlns:dsp="http://schemas.microsoft.com/office/drawing/2008/diagram">
      <p:transition xmlns:mc="http://schemas.openxmlformats.org/markup-compatibility/2006" xmlns:hp="http://schemas.haansoft.com/office/presentation/8.0" mc:Ignorable="hp" hp:hslDur="7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lstStyle/>
          <a:p>
            <a:pPr rtl="0"/>
            <a:r>
              <a:rPr lang="ko-KR" altLang="en-US" b="1" dirty="0">
                <a:latin typeface="맑은 고딕" panose="020B0503020000020004" pitchFamily="50" charset="-127"/>
                <a:ea typeface="맑은 고딕" panose="020B0503020000020004" pitchFamily="50" charset="-127"/>
              </a:rPr>
              <a:t>기도내용</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721207"/>
            <a:ext cx="3390161" cy="526756"/>
          </a:xfrm>
        </p:spPr>
        <p:txBody>
          <a:bodyPr rtlCol="0"/>
          <a:lstStyle/>
          <a:p>
            <a:pPr rtl="0"/>
            <a:r>
              <a:rPr lang="ko-KR" altLang="en-US" dirty="0">
                <a:solidFill>
                  <a:schemeClr val="tx2"/>
                </a:solidFill>
              </a:rPr>
              <a:t>한국오픈도어선교회</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225616"/>
            <a:ext cx="3390161" cy="1544128"/>
          </a:xfrm>
        </p:spPr>
        <p:txBody>
          <a:bodyPr rtlCol="0">
            <a:normAutofit lnSpcReduction="10000"/>
          </a:bodyPr>
          <a:lstStyle/>
          <a:p>
            <a:pPr marL="0" lvl="0" indent="0" algn="just" latinLnBrk="1">
              <a:buNone/>
            </a:pPr>
            <a:r>
              <a:rPr lang="ko-KR" altLang="en-US" sz="1400" dirty="0"/>
              <a:t>오픈도어 </a:t>
            </a:r>
            <a:r>
              <a:rPr lang="en-US" altLang="ko-KR" sz="1400" dirty="0"/>
              <a:t>1,300</a:t>
            </a:r>
            <a:r>
              <a:rPr lang="ko-KR" altLang="en-US" sz="1400" dirty="0"/>
              <a:t>여 명의 사역자들이 </a:t>
            </a:r>
            <a:r>
              <a:rPr lang="ko-KR" altLang="en-US" sz="1400" dirty="0" err="1"/>
              <a:t>브라더</a:t>
            </a:r>
            <a:r>
              <a:rPr lang="ko-KR" altLang="en-US" sz="1400" dirty="0"/>
              <a:t> </a:t>
            </a:r>
            <a:r>
              <a:rPr lang="ko-KR" altLang="en-US" sz="1400" dirty="0" err="1"/>
              <a:t>앤드류의</a:t>
            </a:r>
            <a:r>
              <a:rPr lang="ko-KR" altLang="en-US" sz="1400" dirty="0"/>
              <a:t> 길을 따라 믿음과 용기를 잃지 않고</a:t>
            </a:r>
            <a:r>
              <a:rPr lang="en-US" altLang="ko-KR" sz="1400" dirty="0"/>
              <a:t>, </a:t>
            </a:r>
            <a:r>
              <a:rPr lang="ko-KR" altLang="en-US" sz="1400" dirty="0"/>
              <a:t>겸손하게 박해 받는 교회를 잘 섬길 수 있도록 </a:t>
            </a:r>
            <a:r>
              <a:rPr lang="ko-KR" altLang="en-US" sz="1400" dirty="0" err="1"/>
              <a:t>하옵소서</a:t>
            </a:r>
            <a:r>
              <a:rPr lang="en-US" altLang="ko-KR" sz="1400" dirty="0"/>
              <a:t>! </a:t>
            </a:r>
          </a:p>
          <a:p>
            <a:pPr marL="0" lvl="0" indent="0" algn="just" latinLnBrk="1">
              <a:buNone/>
            </a:pPr>
            <a:r>
              <a:rPr lang="ko-KR" altLang="en-US" sz="1400" dirty="0"/>
              <a:t>예수의 제자의 길을 끝까지 걸어가게 </a:t>
            </a:r>
            <a:r>
              <a:rPr lang="ko-KR" altLang="en-US" sz="1400" dirty="0" err="1"/>
              <a:t>하옵소서</a:t>
            </a:r>
            <a:r>
              <a:rPr lang="en-US" altLang="ko-KR" sz="14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729834"/>
            <a:ext cx="3390161" cy="526756"/>
          </a:xfrm>
        </p:spPr>
        <p:txBody>
          <a:bodyPr rtlCol="0">
            <a:noAutofit/>
          </a:bodyPr>
          <a:lstStyle/>
          <a:p>
            <a:pPr rtl="0"/>
            <a:r>
              <a:rPr lang="ko-KR" altLang="en-US" sz="2300" dirty="0">
                <a:solidFill>
                  <a:schemeClr val="tx2"/>
                </a:solidFill>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216995"/>
            <a:ext cx="3390161" cy="1524722"/>
          </a:xfrm>
        </p:spPr>
        <p:txBody>
          <a:bodyPr rtlCol="0">
            <a:noAutofit/>
          </a:bodyPr>
          <a:lstStyle/>
          <a:p>
            <a:pPr marL="0" indent="0" rtl="0">
              <a:buNone/>
            </a:pPr>
            <a:r>
              <a:rPr lang="en-US" altLang="ko-KR" sz="1200" i="0" dirty="0">
                <a:effectLst/>
                <a:latin typeface="roboto" panose="02000000000000000000" pitchFamily="2" charset="0"/>
              </a:rPr>
              <a:t>-</a:t>
            </a:r>
            <a:r>
              <a:rPr lang="ko-KR" altLang="en-US" sz="1200" i="0" dirty="0">
                <a:effectLst/>
                <a:latin typeface="roboto" panose="02000000000000000000" pitchFamily="2" charset="0"/>
              </a:rPr>
              <a:t>희망을 잃어 버린 중동의 기독교인들에게 성령으로 새롭게 하</a:t>
            </a:r>
            <a:r>
              <a:rPr lang="ko-KR" altLang="en-US" sz="1200" dirty="0">
                <a:latin typeface="roboto" panose="02000000000000000000" pitchFamily="2" charset="0"/>
              </a:rPr>
              <a:t>시고</a:t>
            </a:r>
            <a:r>
              <a:rPr lang="en-US" altLang="ko-KR" sz="1200" dirty="0">
                <a:latin typeface="roboto" panose="02000000000000000000" pitchFamily="2" charset="0"/>
              </a:rPr>
              <a:t>, </a:t>
            </a:r>
            <a:r>
              <a:rPr lang="ko-KR" altLang="en-US" sz="1200" dirty="0">
                <a:latin typeface="roboto" panose="02000000000000000000" pitchFamily="2" charset="0"/>
              </a:rPr>
              <a:t>어둠가운데서 빛을 밝혀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r>
              <a:rPr lang="ko-KR" altLang="en-US" sz="1200" dirty="0">
                <a:latin typeface="roboto" panose="02000000000000000000" pitchFamily="2" charset="0"/>
              </a:rPr>
              <a:t>교회가 복구</a:t>
            </a:r>
            <a:r>
              <a:rPr lang="en-US" altLang="ko-KR" sz="1200" dirty="0">
                <a:latin typeface="roboto" panose="02000000000000000000" pitchFamily="2" charset="0"/>
              </a:rPr>
              <a:t>, </a:t>
            </a:r>
            <a:r>
              <a:rPr lang="ko-KR" altLang="en-US" sz="1200" dirty="0">
                <a:latin typeface="roboto" panose="02000000000000000000" pitchFamily="2" charset="0"/>
              </a:rPr>
              <a:t>회복</a:t>
            </a:r>
            <a:r>
              <a:rPr lang="en-US" altLang="ko-KR" sz="1200" dirty="0">
                <a:latin typeface="roboto" panose="02000000000000000000" pitchFamily="2" charset="0"/>
              </a:rPr>
              <a:t>, </a:t>
            </a:r>
            <a:r>
              <a:rPr lang="ko-KR" altLang="en-US" sz="1200" dirty="0">
                <a:latin typeface="roboto" panose="02000000000000000000" pitchFamily="2" charset="0"/>
              </a:rPr>
              <a:t>피난처가 되게 하시고</a:t>
            </a:r>
            <a:r>
              <a:rPr lang="en-US" altLang="ko-KR" sz="1200" dirty="0">
                <a:latin typeface="roboto" panose="02000000000000000000" pitchFamily="2" charset="0"/>
              </a:rPr>
              <a:t>, </a:t>
            </a:r>
            <a:r>
              <a:rPr lang="ko-KR" altLang="en-US" sz="1200" dirty="0">
                <a:latin typeface="roboto" panose="02000000000000000000" pitchFamily="2" charset="0"/>
              </a:rPr>
              <a:t>모두에게 희망의 등불이 되게 하소서</a:t>
            </a:r>
            <a:r>
              <a:rPr lang="en-US" altLang="ko-KR" sz="1200" dirty="0">
                <a:latin typeface="roboto" panose="02000000000000000000" pitchFamily="2" charset="0"/>
              </a:rPr>
              <a:t>!                        </a:t>
            </a:r>
            <a:r>
              <a:rPr lang="ko-KR" altLang="en-US" sz="1200" dirty="0">
                <a:latin typeface="roboto" panose="02000000000000000000" pitchFamily="2" charset="0"/>
              </a:rPr>
              <a:t>   </a:t>
            </a:r>
            <a:r>
              <a:rPr lang="en-US" altLang="ko-KR" sz="1200" dirty="0">
                <a:latin typeface="roboto" panose="02000000000000000000" pitchFamily="2" charset="0"/>
              </a:rPr>
              <a:t>-</a:t>
            </a:r>
            <a:r>
              <a:rPr lang="ko-KR" altLang="en-US" sz="1200" dirty="0">
                <a:latin typeface="roboto" panose="02000000000000000000" pitchFamily="2" charset="0"/>
              </a:rPr>
              <a:t>신실한 목회자를 세우시고</a:t>
            </a:r>
            <a:r>
              <a:rPr lang="en-US" altLang="ko-KR" sz="1200" dirty="0">
                <a:latin typeface="roboto" panose="02000000000000000000" pitchFamily="2" charset="0"/>
              </a:rPr>
              <a:t>, </a:t>
            </a:r>
            <a:r>
              <a:rPr lang="ko-KR" altLang="en-US" sz="1200" dirty="0">
                <a:latin typeface="roboto" panose="02000000000000000000" pitchFamily="2" charset="0"/>
              </a:rPr>
              <a:t>새로운 지도자들을 일으켜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endParaRPr lang="en-US" altLang="ko-KR" sz="1200" i="0" dirty="0">
              <a:effectLst/>
              <a:latin typeface="roboto" panose="02000000000000000000" pitchFamily="2" charset="0"/>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652189"/>
            <a:ext cx="3390161" cy="526756"/>
          </a:xfrm>
        </p:spPr>
        <p:txBody>
          <a:bodyPr rtlCol="0">
            <a:normAutofit/>
          </a:bodyPr>
          <a:lstStyle/>
          <a:p>
            <a:pPr rtl="0"/>
            <a:r>
              <a:rPr lang="en-US" altLang="ko-KR" dirty="0">
                <a:solidFill>
                  <a:schemeClr val="tx2"/>
                </a:solidFill>
                <a:latin typeface="맑은 고딕" panose="020B0503020000020004" pitchFamily="50" charset="-127"/>
                <a:ea typeface="맑은 고딕" panose="020B0503020000020004" pitchFamily="50" charset="-127"/>
              </a:rPr>
              <a:t>IDOP </a:t>
            </a:r>
            <a:r>
              <a:rPr lang="ko-KR" altLang="en-US" dirty="0">
                <a:solidFill>
                  <a:schemeClr val="tx2"/>
                </a:solidFill>
              </a:rPr>
              <a:t>세계</a:t>
            </a:r>
            <a:r>
              <a:rPr lang="ko-KR" altLang="en-US" dirty="0">
                <a:solidFill>
                  <a:schemeClr val="tx2"/>
                </a:solidFill>
                <a:latin typeface="맑은 고딕" panose="020B0503020000020004" pitchFamily="50" charset="-127"/>
                <a:ea typeface="맑은 고딕" panose="020B0503020000020004" pitchFamily="50" charset="-127"/>
              </a:rPr>
              <a:t>기도의날</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208375"/>
            <a:ext cx="3494740" cy="1552752"/>
          </a:xfrm>
        </p:spPr>
        <p:txBody>
          <a:bodyPr rtlCol="0">
            <a:normAutofit/>
          </a:bodyPr>
          <a:lstStyle/>
          <a:p>
            <a:pPr marL="0" indent="0" algn="just">
              <a:buNone/>
            </a:pPr>
            <a:r>
              <a:rPr lang="en-US" altLang="ko-KR" sz="1400" dirty="0"/>
              <a:t>2022</a:t>
            </a:r>
            <a:r>
              <a:rPr lang="ko-KR" altLang="en-US" sz="1400" dirty="0"/>
              <a:t>년 </a:t>
            </a:r>
            <a:r>
              <a:rPr lang="en-US" altLang="ko-KR" sz="1400" dirty="0"/>
              <a:t>11</a:t>
            </a:r>
            <a:r>
              <a:rPr lang="ko-KR" altLang="en-US" sz="1400" dirty="0"/>
              <a:t>월 </a:t>
            </a:r>
            <a:r>
              <a:rPr lang="en-US" altLang="ko-KR" sz="1400" dirty="0"/>
              <a:t>6&amp;13</a:t>
            </a:r>
            <a:r>
              <a:rPr lang="ko-KR" altLang="en-US" sz="1400" dirty="0"/>
              <a:t>일은  세계복음주의연맹</a:t>
            </a:r>
            <a:r>
              <a:rPr lang="en-US" altLang="ko-KR" sz="1400" dirty="0"/>
              <a:t>(WEA)</a:t>
            </a:r>
            <a:r>
              <a:rPr lang="ko-KR" altLang="en-US" sz="1400" dirty="0"/>
              <a:t>에서 제정한 박해 받는 교회를 위한 세계기도의 날입니다</a:t>
            </a:r>
            <a:r>
              <a:rPr lang="en-US" altLang="ko-KR" sz="1400" dirty="0"/>
              <a:t>. </a:t>
            </a:r>
            <a:r>
              <a:rPr lang="ko-KR" altLang="en-US" sz="1400" dirty="0"/>
              <a:t>한국교회도 함께 참여하여 전세계 교회와 함께 연대하여 박해 받는 교회를 기억 하며 기도하는 시간이 되게 </a:t>
            </a:r>
            <a:r>
              <a:rPr lang="ko-KR" altLang="en-US" sz="1400" dirty="0" err="1"/>
              <a:t>하옵소서</a:t>
            </a:r>
            <a:r>
              <a:rPr lang="en-US" altLang="ko-KR" sz="1400" dirty="0"/>
              <a:t>!!!</a:t>
            </a:r>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2151" y="6492875"/>
            <a:ext cx="2592594" cy="365125"/>
          </a:xfrm>
        </p:spPr>
        <p:txBody>
          <a:bodyPr rtlCol="0"/>
          <a:lstStyle/>
          <a:p>
            <a:r>
              <a:rPr lang="en-US" altLang="ko-KR" dirty="0"/>
              <a:t>Oct 11</a:t>
            </a:r>
            <a:r>
              <a:rPr lang="en-US" altLang="ko-KR" baseline="30000" dirty="0"/>
              <a:t>th</a:t>
            </a:r>
            <a:r>
              <a:rPr lang="en-US" altLang="ko-KR" dirty="0"/>
              <a:t>, 2022</a:t>
            </a:r>
            <a:endParaRPr lang="ko-KR" altLang="en-US" dirty="0"/>
          </a:p>
          <a:p>
            <a:pPr rtl="0"/>
            <a:endParaRPr lang="ko-KR" altLang="en-US" dirty="0"/>
          </a:p>
        </p:txBody>
      </p:sp>
      <p:pic>
        <p:nvPicPr>
          <p:cNvPr id="15" name="그림 14">
            <a:extLst>
              <a:ext uri="{FF2B5EF4-FFF2-40B4-BE49-F238E27FC236}">
                <a16:creationId xmlns:a16="http://schemas.microsoft.com/office/drawing/2014/main" id="{78959F02-D182-02DC-4433-6BA368C3F3A8}"/>
              </a:ext>
            </a:extLst>
          </p:cNvPr>
          <p:cNvPicPr>
            <a:picLocks noChangeAspect="1"/>
          </p:cNvPicPr>
          <p:nvPr/>
        </p:nvPicPr>
        <p:blipFill>
          <a:blip r:embed="rId3">
            <a:extLst>
              <a:ext uri="{28A0092B-C50C-407E-A947-70E740481C1C}">
                <a14:useLocalDpi xmlns:a14="http://schemas.microsoft.com/office/drawing/2010/main" val="0"/>
              </a:ext>
            </a:extLst>
          </a:blip>
          <a:srcRect l="2891" r="2891"/>
          <a:stretch/>
        </p:blipFill>
        <p:spPr>
          <a:xfrm>
            <a:off x="5256403"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111066" y="1733909"/>
            <a:ext cx="3471334" cy="3476445"/>
          </a:xfrm>
        </p:spPr>
        <p:txBody>
          <a:bodyPr rtlCol="0">
            <a:noAutofit/>
          </a:bodyPr>
          <a:lstStyle/>
          <a:p>
            <a:pPr rtl="0"/>
            <a:r>
              <a:rPr lang="en-US" altLang="ko-KR" sz="1800" noProof="0" dirty="0">
                <a:effectLst>
                  <a:outerShdw blurRad="38100" dist="38100" dir="2700000" algn="tl">
                    <a:srgbClr val="000000">
                      <a:alpha val="43137"/>
                    </a:srgbClr>
                  </a:outerShdw>
                </a:effectLst>
              </a:rPr>
              <a:t>1. </a:t>
            </a:r>
            <a:r>
              <a:rPr lang="ko-KR" altLang="en-US" sz="1800" dirty="0">
                <a:effectLst>
                  <a:outerShdw blurRad="38100" dist="38100" dir="2700000" algn="tl">
                    <a:srgbClr val="000000">
                      <a:alpha val="43137"/>
                    </a:srgbClr>
                  </a:outerShdw>
                </a:effectLst>
              </a:rPr>
              <a:t>박해 받는 교회를 위한 오픈도어 기도모임에 참석해 주신 분들께 감사드립니다</a:t>
            </a:r>
            <a:r>
              <a:rPr lang="en-US" altLang="ko-KR" sz="1800" dirty="0">
                <a:effectLst>
                  <a:outerShdw blurRad="38100" dist="38100" dir="2700000" algn="tl">
                    <a:srgbClr val="000000">
                      <a:alpha val="43137"/>
                    </a:srgbClr>
                  </a:outerShdw>
                </a:effectLst>
              </a:rPr>
              <a:t>. </a:t>
            </a:r>
            <a:br>
              <a:rPr lang="en-US" altLang="ko-KR" sz="1800" dirty="0">
                <a:effectLst>
                  <a:outerShdw blurRad="38100" dist="38100" dir="2700000" algn="tl">
                    <a:srgbClr val="000000">
                      <a:alpha val="43137"/>
                    </a:srgbClr>
                  </a:outerShdw>
                </a:effectLst>
              </a:rPr>
            </a:br>
            <a:r>
              <a:rPr lang="en-US" altLang="ko-KR" sz="1800" dirty="0">
                <a:effectLst>
                  <a:outerShdw blurRad="38100" dist="38100" dir="2700000" algn="tl">
                    <a:srgbClr val="000000">
                      <a:alpha val="43137"/>
                    </a:srgbClr>
                  </a:outerShdw>
                </a:effectLst>
              </a:rPr>
              <a:t> </a:t>
            </a:r>
            <a:br>
              <a:rPr lang="en-US" altLang="ko-KR" sz="1800" dirty="0"/>
            </a:br>
            <a:r>
              <a:rPr lang="en-US" altLang="ko-KR" sz="1800" noProof="0" dirty="0">
                <a:effectLst>
                  <a:outerShdw blurRad="38100" dist="38100" dir="2700000" algn="tl">
                    <a:srgbClr val="000000">
                      <a:alpha val="43137"/>
                    </a:srgbClr>
                  </a:outerShdw>
                </a:effectLst>
              </a:rPr>
              <a:t>2. </a:t>
            </a:r>
            <a:r>
              <a:rPr lang="ko-KR" altLang="en-US" sz="1800" noProof="0" dirty="0">
                <a:effectLst>
                  <a:outerShdw blurRad="38100" dist="38100" dir="2700000" algn="tl">
                    <a:srgbClr val="000000">
                      <a:alpha val="43137"/>
                    </a:srgbClr>
                  </a:outerShdw>
                </a:effectLst>
              </a:rPr>
              <a:t>중동을 위한 희망의 백만기도 운동에  많이 참여해 주세요</a:t>
            </a:r>
            <a:r>
              <a:rPr lang="en-US" altLang="ko-KR" sz="1800" noProof="0" dirty="0">
                <a:effectLst>
                  <a:outerShdw blurRad="38100" dist="38100" dir="2700000" algn="tl">
                    <a:srgbClr val="000000">
                      <a:alpha val="43137"/>
                    </a:srgbClr>
                  </a:outerShdw>
                </a:effectLst>
              </a:rPr>
              <a:t>. </a:t>
            </a:r>
            <a:r>
              <a:rPr lang="ko-KR" altLang="en-US" sz="1800" noProof="0" dirty="0">
                <a:effectLst>
                  <a:outerShdw blurRad="38100" dist="38100" dir="2700000" algn="tl">
                    <a:srgbClr val="000000">
                      <a:alpha val="43137"/>
                    </a:srgbClr>
                  </a:outerShdw>
                </a:effectLst>
              </a:rPr>
              <a:t>이 캠페인은 </a:t>
            </a:r>
            <a:r>
              <a:rPr lang="en-US" altLang="ko-KR" sz="1800" noProof="0" dirty="0" err="1">
                <a:effectLst>
                  <a:outerShdw blurRad="38100" dist="38100" dir="2700000" algn="tl">
                    <a:srgbClr val="000000">
                      <a:alpha val="43137"/>
                    </a:srgbClr>
                  </a:outerShdw>
                </a:effectLst>
              </a:rPr>
              <a:t>idop</a:t>
            </a:r>
            <a:r>
              <a:rPr lang="ko-KR" altLang="en-US" sz="1800" noProof="0" dirty="0">
                <a:effectLst>
                  <a:outerShdw blurRad="38100" dist="38100" dir="2700000" algn="tl">
                    <a:srgbClr val="000000">
                      <a:alpha val="43137"/>
                    </a:srgbClr>
                  </a:outerShdw>
                </a:effectLst>
              </a:rPr>
              <a:t>와 함께 계속 진행됩니다</a:t>
            </a:r>
            <a:r>
              <a:rPr lang="en-US" altLang="ko-KR" sz="1800" noProof="0" dirty="0">
                <a:effectLst>
                  <a:outerShdw blurRad="38100" dist="38100" dir="2700000" algn="tl">
                    <a:srgbClr val="000000">
                      <a:alpha val="43137"/>
                    </a:srgbClr>
                  </a:outerShdw>
                </a:effectLst>
              </a:rPr>
              <a:t>. </a:t>
            </a:r>
            <a:br>
              <a:rPr lang="en-US" altLang="ko-KR" sz="1800" noProof="0" dirty="0">
                <a:effectLst>
                  <a:outerShdw blurRad="38100" dist="38100" dir="2700000" algn="tl">
                    <a:srgbClr val="000000">
                      <a:alpha val="43137"/>
                    </a:srgbClr>
                  </a:outerShdw>
                </a:effectLst>
              </a:rPr>
            </a:br>
            <a:br>
              <a:rPr lang="en-US" altLang="ko-KR" sz="1800" noProof="0" dirty="0">
                <a:effectLst>
                  <a:outerShdw blurRad="38100" dist="38100" dir="2700000" algn="tl">
                    <a:srgbClr val="000000">
                      <a:alpha val="43137"/>
                    </a:srgbClr>
                  </a:outerShdw>
                </a:effectLst>
              </a:rPr>
            </a:br>
            <a:r>
              <a:rPr lang="en-US" altLang="ko-KR" sz="1800" u="sng" dirty="0">
                <a:effectLst>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3. </a:t>
            </a:r>
            <a:r>
              <a:rPr lang="en-US" altLang="ko-KR" sz="1800" u="sng" dirty="0">
                <a:solidFill>
                  <a:schemeClr val="bg1"/>
                </a:solidFill>
                <a:effectLst>
                  <a:outerShdw blurRad="38100" dist="38100" dir="2700000" algn="tl">
                    <a:srgbClr val="000000">
                      <a:alpha val="43137"/>
                    </a:srgbClr>
                  </a:outerShdw>
                </a:effectLst>
                <a:highlight>
                  <a:srgbClr val="800000"/>
                </a:highlight>
                <a:hlinkClick r:id="rId3">
                  <a:extLst>
                    <a:ext uri="{A12FA001-AC4F-418D-AE19-62706E023703}">
                      <ahyp:hlinkClr xmlns:ahyp="http://schemas.microsoft.com/office/drawing/2018/hyperlinkcolor" val="tx"/>
                    </a:ext>
                  </a:extLst>
                </a:hlinkClick>
              </a:rPr>
              <a:t>www.makehopelast.org</a:t>
            </a:r>
            <a:r>
              <a:rPr lang="ko-KR" altLang="en-US" sz="1800" dirty="0">
                <a:effectLst>
                  <a:outerShdw blurRad="38100" dist="38100" dir="2700000" algn="tl">
                    <a:srgbClr val="000000">
                      <a:alpha val="43137"/>
                    </a:srgbClr>
                  </a:outerShdw>
                </a:effectLst>
              </a:rPr>
              <a:t>에 방문하셔서 기도의 불을 밝혀 주세요</a:t>
            </a:r>
            <a:r>
              <a:rPr lang="en-US" altLang="ko-KR" sz="1800" dirty="0">
                <a:effectLst>
                  <a:outerShdw blurRad="38100" dist="38100" dir="2700000" algn="tl">
                    <a:srgbClr val="000000">
                      <a:alpha val="43137"/>
                    </a:srgbClr>
                  </a:outerShdw>
                </a:effectLst>
              </a:rPr>
              <a:t>!!!</a:t>
            </a:r>
            <a:r>
              <a:rPr lang="en-US" altLang="ko-KR" sz="1800" noProof="0" dirty="0">
                <a:effectLst>
                  <a:outerShdw blurRad="38100" dist="38100" dir="2700000" algn="tl">
                    <a:srgbClr val="000000">
                      <a:alpha val="43137"/>
                    </a:srgbClr>
                  </a:outerShdw>
                </a:effectLst>
              </a:rPr>
              <a:t> </a:t>
            </a:r>
            <a:br>
              <a:rPr lang="en-US" altLang="ko-KR" sz="1800" noProof="0" dirty="0">
                <a:effectLst>
                  <a:outerShdw blurRad="38100" dist="38100" dir="2700000" algn="tl">
                    <a:srgbClr val="000000">
                      <a:alpha val="43137"/>
                    </a:srgbClr>
                  </a:outerShdw>
                </a:effectLst>
              </a:rPr>
            </a:br>
            <a:br>
              <a:rPr lang="ko-KR" altLang="en-US" sz="1800" noProof="0" dirty="0">
                <a:effectLst>
                  <a:outerShdw blurRad="38100" dist="38100" dir="2700000" algn="tl">
                    <a:srgbClr val="000000">
                      <a:alpha val="43137"/>
                    </a:srgbClr>
                  </a:outerShdw>
                </a:effectLst>
              </a:rPr>
            </a:br>
            <a:r>
              <a:rPr lang="en-US" altLang="ko-KR" sz="1800" noProof="0" dirty="0">
                <a:effectLst>
                  <a:outerShdw blurRad="38100" dist="38100" dir="2700000" algn="tl">
                    <a:srgbClr val="000000">
                      <a:alpha val="43137"/>
                    </a:srgbClr>
                  </a:outerShdw>
                </a:effectLst>
              </a:rPr>
              <a:t>4. </a:t>
            </a:r>
            <a:r>
              <a:rPr lang="ko-KR" altLang="en-US" sz="1800" noProof="0" dirty="0">
                <a:effectLst>
                  <a:outerShdw blurRad="38100" dist="38100" dir="2700000" algn="tl">
                    <a:srgbClr val="000000">
                      <a:alpha val="43137"/>
                    </a:srgbClr>
                  </a:outerShdw>
                </a:effectLst>
              </a:rPr>
              <a:t>다음 기도시간은 </a:t>
            </a:r>
            <a:r>
              <a:rPr lang="en-US" altLang="ko-KR" sz="1800" noProof="0" dirty="0">
                <a:effectLst>
                  <a:outerShdw blurRad="38100" dist="38100" dir="2700000" algn="tl">
                    <a:srgbClr val="000000">
                      <a:alpha val="43137"/>
                    </a:srgbClr>
                  </a:outerShdw>
                </a:effectLst>
              </a:rPr>
              <a:t>10</a:t>
            </a:r>
            <a:r>
              <a:rPr lang="ko-KR" altLang="en-US" sz="1800" noProof="0" dirty="0">
                <a:effectLst>
                  <a:outerShdw blurRad="38100" dist="38100" dir="2700000" algn="tl">
                    <a:srgbClr val="000000">
                      <a:alpha val="43137"/>
                    </a:srgbClr>
                  </a:outerShdw>
                </a:effectLst>
              </a:rPr>
              <a:t>월 </a:t>
            </a:r>
            <a:r>
              <a:rPr lang="en-US" altLang="ko-KR" sz="1800" noProof="0" dirty="0">
                <a:effectLst>
                  <a:outerShdw blurRad="38100" dist="38100" dir="2700000" algn="tl">
                    <a:srgbClr val="000000">
                      <a:alpha val="43137"/>
                    </a:srgbClr>
                  </a:outerShdw>
                </a:effectLst>
              </a:rPr>
              <a:t>25</a:t>
            </a:r>
            <a:r>
              <a:rPr lang="ko-KR" altLang="en-US" sz="1800" noProof="0" dirty="0">
                <a:effectLst>
                  <a:outerShdw blurRad="38100" dist="38100" dir="2700000" algn="tl">
                    <a:srgbClr val="000000">
                      <a:alpha val="43137"/>
                    </a:srgbClr>
                  </a:outerShdw>
                </a:effectLst>
              </a:rPr>
              <a:t>일 </a:t>
            </a:r>
            <a:r>
              <a:rPr lang="en-US" altLang="ko-KR" sz="1800" noProof="0" dirty="0">
                <a:effectLst>
                  <a:outerShdw blurRad="38100" dist="38100" dir="2700000" algn="tl">
                    <a:srgbClr val="000000">
                      <a:alpha val="43137"/>
                    </a:srgbClr>
                  </a:outerShdw>
                </a:effectLst>
              </a:rPr>
              <a:t>(</a:t>
            </a:r>
            <a:r>
              <a:rPr lang="ko-KR" altLang="en-US" sz="1800" noProof="0" dirty="0">
                <a:effectLst>
                  <a:outerShdw blurRad="38100" dist="38100" dir="2700000" algn="tl">
                    <a:srgbClr val="000000">
                      <a:alpha val="43137"/>
                    </a:srgbClr>
                  </a:outerShdw>
                </a:effectLst>
              </a:rPr>
              <a:t>화</a:t>
            </a:r>
            <a:r>
              <a:rPr lang="en-US" altLang="ko-KR" sz="1800" noProof="0" dirty="0">
                <a:effectLst>
                  <a:outerShdw blurRad="38100" dist="38100" dir="2700000" algn="tl">
                    <a:srgbClr val="000000">
                      <a:alpha val="43137"/>
                    </a:srgbClr>
                  </a:outerShdw>
                </a:effectLst>
              </a:rPr>
              <a:t>)  pm 7:00 - 8:00</a:t>
            </a:r>
            <a:r>
              <a:rPr lang="ko-KR" altLang="en-US" sz="1800" noProof="0" dirty="0">
                <a:effectLst>
                  <a:outerShdw blurRad="38100" dist="38100" dir="2700000" algn="tl">
                    <a:srgbClr val="000000">
                      <a:alpha val="43137"/>
                    </a:srgbClr>
                  </a:outerShdw>
                </a:effectLst>
              </a:rPr>
              <a:t>입니다</a:t>
            </a:r>
            <a:r>
              <a:rPr lang="en-US" altLang="ko-KR" sz="1800" noProof="0" dirty="0">
                <a:effectLst>
                  <a:outerShdw blurRad="38100" dist="38100" dir="2700000" algn="tl">
                    <a:srgbClr val="000000">
                      <a:alpha val="43137"/>
                    </a:srgbClr>
                  </a:outerShdw>
                </a:effectLst>
              </a:rPr>
              <a:t>.</a:t>
            </a:r>
            <a:endParaRPr lang="ko-KR" altLang="en-US" sz="1800" dirty="0">
              <a:latin typeface="바탕" panose="02030600000101010101" pitchFamily="18" charset="-127"/>
              <a:ea typeface="바탕" panose="02030600000101010101" pitchFamily="18" charset="-127"/>
            </a:endParaRPr>
          </a:p>
        </p:txBody>
      </p:sp>
      <p:pic>
        <p:nvPicPr>
          <p:cNvPr id="5" name="그림 개체 틀 4" descr="정원을 가꾸는 여성과 여자아이"/>
          <p:cNvPicPr>
            <a:picLocks noGrp="1" noChangeAspect="1"/>
          </p:cNvPicPr>
          <p:nvPr>
            <p:ph type="pic" idx="1"/>
          </p:nvPr>
        </p:nvPicPr>
        <p:blipFill>
          <a:blip r:embed="rId4" cstate="email">
            <a:extLst>
              <a:ext uri="{28A0092B-C50C-407E-A947-70E740481C1C}">
                <a14:useLocalDpi xmlns:a14="http://schemas.microsoft.com/office/drawing/2010/main"/>
              </a:ext>
            </a:extLst>
          </a:blip>
          <a:srcRect l="78" r="78"/>
          <a:stretch>
            <a:fillRect/>
          </a:stretch>
        </p:blipFill>
        <p:spPr/>
      </p:pic>
      <p:sp>
        <p:nvSpPr>
          <p:cNvPr id="3" name="텍스트 개체 틀 2"/>
          <p:cNvSpPr>
            <a:spLocks noGrp="1"/>
          </p:cNvSpPr>
          <p:nvPr>
            <p:ph type="body" sz="half" idx="2"/>
          </p:nvPr>
        </p:nvSpPr>
        <p:spPr>
          <a:xfrm>
            <a:off x="8111067" y="5400135"/>
            <a:ext cx="3471333" cy="698739"/>
          </a:xfrm>
        </p:spPr>
        <p:txBody>
          <a:bodyPr rtlCol="0">
            <a:normAutofit lnSpcReduction="10000"/>
          </a:bodyPr>
          <a:lstStyle/>
          <a:p>
            <a:r>
              <a:rPr lang="en-US" altLang="ko-KR" sz="1600" dirty="0">
                <a:solidFill>
                  <a:srgbClr val="0070C0"/>
                </a:solidFill>
                <a:latin typeface="맑은 고딕" panose="020B0503020000020004" pitchFamily="50" charset="-127"/>
                <a:ea typeface="맑은 고딕" panose="020B0503020000020004" pitchFamily="50" charset="-127"/>
              </a:rPr>
              <a:t>| </a:t>
            </a:r>
            <a:r>
              <a:rPr lang="en-US" altLang="ko-KR" sz="1600" dirty="0">
                <a:solidFill>
                  <a:srgbClr val="0070C0"/>
                </a:solidFill>
              </a:rPr>
              <a:t>Open Doors Korea</a:t>
            </a:r>
            <a:r>
              <a:rPr lang="ko-KR" altLang="en-US" dirty="0">
                <a:solidFill>
                  <a:srgbClr val="0070C0"/>
                </a:solidFill>
              </a:rPr>
              <a:t> </a:t>
            </a:r>
            <a:r>
              <a:rPr lang="en-US" altLang="ko-KR" sz="1600" dirty="0">
                <a:solidFill>
                  <a:srgbClr val="0070C0"/>
                </a:solidFill>
                <a:latin typeface="맑은 고딕" panose="020B0503020000020004" pitchFamily="50" charset="-127"/>
                <a:ea typeface="맑은 고딕" panose="020B0503020000020004" pitchFamily="50" charset="-127"/>
              </a:rPr>
              <a:t>                   | </a:t>
            </a:r>
            <a:r>
              <a:rPr lang="en-US" altLang="ko-KR" sz="1600" dirty="0">
                <a:solidFill>
                  <a:srgbClr val="0070C0"/>
                </a:solidFill>
                <a:hlinkClick r:id="rId5">
                  <a:extLst>
                    <a:ext uri="{A12FA001-AC4F-418D-AE19-62706E023703}">
                      <ahyp:hlinkClr xmlns:ahyp="http://schemas.microsoft.com/office/drawing/2018/hyperlinkcolor" val="tx"/>
                    </a:ext>
                  </a:extLst>
                </a:hlinkClick>
              </a:rPr>
              <a:t>odsk@opendoors.or.kr</a:t>
            </a:r>
            <a:r>
              <a:rPr lang="en-US" altLang="ko-KR" sz="1600" dirty="0">
                <a:solidFill>
                  <a:srgbClr val="0070C0"/>
                </a:solidFill>
              </a:rPr>
              <a:t> </a:t>
            </a:r>
            <a:br>
              <a:rPr lang="en-US" altLang="ko-KR" sz="1600" dirty="0">
                <a:solidFill>
                  <a:srgbClr val="0070C0"/>
                </a:solidFill>
              </a:rPr>
            </a:br>
            <a:r>
              <a:rPr lang="en-US" altLang="ko-KR" sz="1600" dirty="0">
                <a:solidFill>
                  <a:srgbClr val="0070C0"/>
                </a:solidFill>
                <a:latin typeface="맑은 고딕" panose="020B0503020000020004" pitchFamily="50" charset="-127"/>
                <a:ea typeface="맑은 고딕" panose="020B0503020000020004" pitchFamily="50" charset="-127"/>
              </a:rPr>
              <a:t>| </a:t>
            </a:r>
            <a:r>
              <a:rPr lang="ko-KR" altLang="en-US" sz="1600" dirty="0">
                <a:solidFill>
                  <a:srgbClr val="0070C0"/>
                </a:solidFill>
                <a:latin typeface="맑은 고딕" panose="020B0503020000020004" pitchFamily="50" charset="-127"/>
                <a:ea typeface="맑은 고딕" panose="020B0503020000020004" pitchFamily="50" charset="-127"/>
                <a:hlinkClick r:id="rId6">
                  <a:extLst>
                    <a:ext uri="{A12FA001-AC4F-418D-AE19-62706E023703}">
                      <ahyp:hlinkClr xmlns:ahyp="http://schemas.microsoft.com/office/drawing/2018/hyperlinkcolor" val="tx"/>
                    </a:ext>
                  </a:extLst>
                </a:hlinkClick>
              </a:rPr>
              <a:t>한국오픈도어선교회</a:t>
            </a:r>
            <a:endParaRPr lang="ko-KR" altLang="ko-KR" dirty="0">
              <a:solidFill>
                <a:srgbClr val="0070C0"/>
              </a:solidFill>
            </a:endParaRPr>
          </a:p>
          <a:p>
            <a:pPr rtl="0"/>
            <a:endParaRPr lang="ko-KR" altLang="en-US" dirty="0">
              <a:latin typeface="맑은 고딕" panose="020B0503020000020004" pitchFamily="50" charset="-127"/>
              <a:ea typeface="맑은 고딕" panose="020B0503020000020004" pitchFamily="50" charset="-127"/>
            </a:endParaRPr>
          </a:p>
        </p:txBody>
      </p:sp>
      <p:sp>
        <p:nvSpPr>
          <p:cNvPr id="4" name="TextBox 3">
            <a:extLst>
              <a:ext uri="{FF2B5EF4-FFF2-40B4-BE49-F238E27FC236}">
                <a16:creationId xmlns:a16="http://schemas.microsoft.com/office/drawing/2014/main" id="{3496C19B-F59B-B96C-800B-CED2A9163404}"/>
              </a:ext>
            </a:extLst>
          </p:cNvPr>
          <p:cNvSpPr txBox="1"/>
          <p:nvPr/>
        </p:nvSpPr>
        <p:spPr>
          <a:xfrm>
            <a:off x="8824823" y="958334"/>
            <a:ext cx="1863305" cy="369332"/>
          </a:xfrm>
          <a:prstGeom prst="rect">
            <a:avLst/>
          </a:prstGeom>
          <a:noFill/>
        </p:spPr>
        <p:txBody>
          <a:bodyPr wrap="square" rtlCol="0">
            <a:spAutoFit/>
          </a:bodyPr>
          <a:lstStyle/>
          <a:p>
            <a:pPr algn="ctr"/>
            <a:r>
              <a:rPr lang="ko-KR" altLang="en-US" dirty="0"/>
              <a:t>알 림</a:t>
            </a:r>
          </a:p>
        </p:txBody>
      </p:sp>
    </p:spTree>
    <p:extLst>
      <p:ext uri="{BB962C8B-B14F-4D97-AF65-F5344CB8AC3E}">
        <p14:creationId xmlns:p14="http://schemas.microsoft.com/office/powerpoint/2010/main" val="271313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사계절 16x9">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테마">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테마">
  <a:themeElements>
    <a:clrScheme name="Four Seasons">
      <a:dk1>
        <a:sysClr val="windowText" lastClr="000000"/>
      </a:dk1>
      <a:lt1>
        <a:sysClr val="window" lastClr="FFFFFF"/>
      </a:lt1>
      <a:dk2>
        <a:srgbClr val="6B7F7F"/>
      </a:dk2>
      <a:lt2>
        <a:srgbClr val="B0BCBC"/>
      </a:lt2>
      <a:accent1>
        <a:srgbClr val="7DB41B"/>
      </a:accent1>
      <a:accent2>
        <a:srgbClr val="ED8A05"/>
      </a:accent2>
      <a:accent3>
        <a:srgbClr val="288DFC"/>
      </a:accent3>
      <a:accent4>
        <a:srgbClr val="36D2B8"/>
      </a:accent4>
      <a:accent5>
        <a:srgbClr val="F5B605"/>
      </a:accent5>
      <a:accent6>
        <a:srgbClr val="E75524"/>
      </a:accent6>
      <a:hlink>
        <a:srgbClr val="ED8A05"/>
      </a:hlink>
      <a:folHlink>
        <a:srgbClr val="B0BCBC"/>
      </a:folHlink>
    </a:clrScheme>
    <a:fontScheme name="Constantia-Calibri">
      <a:majorFont>
        <a:latin typeface="Constant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1596</Words>
  <Application>Microsoft Office PowerPoint</Application>
  <PresentationFormat>와이드스크린</PresentationFormat>
  <Paragraphs>99</Paragraphs>
  <Slides>18</Slides>
  <Notes>16</Notes>
  <HiddenSlides>0</HiddenSlides>
  <MMClips>0</MMClips>
  <ScaleCrop>false</ScaleCrop>
  <HeadingPairs>
    <vt:vector size="6" baseType="variant">
      <vt:variant>
        <vt:lpstr>사용한 글꼴</vt:lpstr>
      </vt:variant>
      <vt:variant>
        <vt:i4>10</vt:i4>
      </vt:variant>
      <vt:variant>
        <vt:lpstr>테마</vt:lpstr>
      </vt:variant>
      <vt:variant>
        <vt:i4>1</vt:i4>
      </vt:variant>
      <vt:variant>
        <vt:lpstr>슬라이드 제목</vt:lpstr>
      </vt:variant>
      <vt:variant>
        <vt:i4>18</vt:i4>
      </vt:variant>
    </vt:vector>
  </HeadingPairs>
  <TitlesOfParts>
    <vt:vector size="29" baseType="lpstr">
      <vt:lpstr>Futura</vt:lpstr>
      <vt:lpstr>Helvetica Neue Medium</vt:lpstr>
      <vt:lpstr>HY목각파임B</vt:lpstr>
      <vt:lpstr>Yu Gothic UI Semibold</vt:lpstr>
      <vt:lpstr>맑은 고딕</vt:lpstr>
      <vt:lpstr>바탕</vt:lpstr>
      <vt:lpstr>Arial</vt:lpstr>
      <vt:lpstr>Calibri</vt:lpstr>
      <vt:lpstr>roboto</vt:lpstr>
      <vt:lpstr>Wingdings</vt:lpstr>
      <vt:lpstr>사계절 16x9</vt:lpstr>
      <vt:lpstr>Prayer Meeting  for Persecuted Church Worldwide</vt:lpstr>
      <vt:lpstr>旅途</vt:lpstr>
      <vt:lpstr>북한에 희망을…</vt:lpstr>
      <vt:lpstr>OPEN DOORS CORE VALUE/핵심가치 (3’)</vt:lpstr>
      <vt:lpstr>OPEN DOORS CORE VALUE/핵심가치 (3’)</vt:lpstr>
      <vt:lpstr>PowerPoint 프레젠테이션</vt:lpstr>
      <vt:lpstr> 오픈도어가 걸어가는 길</vt:lpstr>
      <vt:lpstr>박해 받는 교회를 위한 기도</vt:lpstr>
      <vt:lpstr>나눔(15’):</vt:lpstr>
      <vt:lpstr>박해 받는 교회를 위한 기도(30')</vt:lpstr>
      <vt:lpstr>이란 교도소 화재로 65명 사상자 발생</vt:lpstr>
      <vt:lpstr>이란 교도소 화재로 65명 사상자 발생</vt:lpstr>
      <vt:lpstr>예멘, 내전 임시 휴전 종결</vt:lpstr>
      <vt:lpstr>예멘, 내전 임시 휴전 종결</vt:lpstr>
      <vt:lpstr>방글라데시, 이슬람 종교 지도자에게 폭행당한 MBB 크리스천 자매</vt:lpstr>
      <vt:lpstr>방글라데시, 이슬람 종교 지도자에게 폭행당한 MBB 크리스천 자매</vt:lpstr>
      <vt:lpstr>기도내용</vt:lpstr>
      <vt:lpstr>1. 박해 받는 교회를 위한 오픈도어 기도모임에 참석해 주신 분들께 감사드립니다.    2. 중동을 위한 희망의 백만기도 운동에  많이 참여해 주세요. 이 캠페인은 idop와 함께 계속 진행됩니다.   3. www.makehopelast.org에 방문하셔서 기도의 불을 밝혀 주세요!!!   4. 다음 기도시간은 10월 25일 (화)  pm 7:00 - 8:00입니다.</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18</cp:revision>
  <dcterms:created xsi:type="dcterms:W3CDTF">2022-10-18T01:21:46Z</dcterms:created>
  <dcterms:modified xsi:type="dcterms:W3CDTF">2022-10-20T08:27:55Z</dcterms:modified>
  <cp:version/>
</cp:coreProperties>
</file>