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8" r:id="rId1"/>
  </p:sldMasterIdLst>
  <p:notesMasterIdLst>
    <p:notesMasterId r:id="rId20"/>
  </p:notesMasterIdLst>
  <p:handoutMasterIdLst>
    <p:handoutMasterId r:id="rId21"/>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3" r:id="rId18"/>
    <p:sldId id="272" r:id="rId19"/>
  </p:sldIdLst>
  <p:sldSz cx="12192000" cy="6858000"/>
  <p:notesSz cx="6858000" cy="9144000"/>
  <p:defaultTextStyle>
    <a:defPPr rtl="0">
      <a:defRPr lang="ko-k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48" autoAdjust="0"/>
  </p:normalViewPr>
  <p:slideViewPr>
    <p:cSldViewPr snapToGrid="0">
      <p:cViewPr varScale="1">
        <p:scale>
          <a:sx n="111" d="100"/>
          <a:sy n="111" d="100"/>
        </p:scale>
        <p:origin x="594" y="114"/>
      </p:cViewPr>
      <p:guideLst/>
    </p:cSldViewPr>
  </p:slideViewPr>
  <p:notesTextViewPr>
    <p:cViewPr>
      <p:scale>
        <a:sx n="100" d="100"/>
        <a:sy n="100" d="100"/>
      </p:scale>
      <p:origin x="0" y="0"/>
    </p:cViewPr>
  </p:notesTextViewPr>
  <p:notesViewPr>
    <p:cSldViewPr snapToGrid="0">
      <p:cViewPr varScale="1">
        <p:scale>
          <a:sx n="88" d="100"/>
          <a:sy n="88" d="100"/>
        </p:scale>
        <p:origin x="303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_rels/data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778CE3D-2678-48F5-ADE4-4CD7799F0D0B}" type="doc">
      <dgm:prSet loTypeId="urn:microsoft.com/office/officeart/2005/8/layout/matrix3" loCatId="matrix" qsTypeId="urn:microsoft.com/office/officeart/2005/8/quickstyle/simple1" qsCatId="simple" csTypeId="urn:microsoft.com/office/officeart/2005/8/colors/accent1_2" csCatId="accent1" phldr="1"/>
      <dgm:spPr/>
      <dgm:t>
        <a:bodyPr/>
        <a:lstStyle/>
        <a:p>
          <a:endParaRPr lang="en-US"/>
        </a:p>
      </dgm:t>
    </dgm:pt>
    <dgm:pt modelId="{946C0B11-C39C-40D6-98F9-20E071A198ED}">
      <dgm:prSet custT="1"/>
      <dgm:spPr/>
      <dgm:t>
        <a:bodyPr/>
        <a:lstStyle/>
        <a:p>
          <a:r>
            <a:rPr lang="ko-KR" sz="1200" dirty="0"/>
            <a:t>이것은 우리의 사역을 다른 사역과 구분 짓는 핵심요소이다</a:t>
          </a:r>
          <a:r>
            <a:rPr lang="en-US" sz="1200" dirty="0"/>
            <a:t>. </a:t>
          </a:r>
        </a:p>
      </dgm:t>
    </dgm:pt>
    <dgm:pt modelId="{CB52C69E-D63C-4DF1-8953-4EC8FD4CE271}" type="parTrans" cxnId="{C5C220ED-ECF2-4243-B87E-5B5AACE19A32}">
      <dgm:prSet/>
      <dgm:spPr/>
      <dgm:t>
        <a:bodyPr/>
        <a:lstStyle/>
        <a:p>
          <a:endParaRPr lang="en-US"/>
        </a:p>
      </dgm:t>
    </dgm:pt>
    <dgm:pt modelId="{200F173D-C694-4B40-941F-EBFD4D6E3B31}" type="sibTrans" cxnId="{C5C220ED-ECF2-4243-B87E-5B5AACE19A32}">
      <dgm:prSet/>
      <dgm:spPr/>
      <dgm:t>
        <a:bodyPr/>
        <a:lstStyle/>
        <a:p>
          <a:endParaRPr lang="en-US"/>
        </a:p>
      </dgm:t>
    </dgm:pt>
    <dgm:pt modelId="{64447D26-0981-4148-97CB-08550D804C8F}">
      <dgm:prSet custT="1"/>
      <dgm:spPr/>
      <dgm:t>
        <a:bodyPr/>
        <a:lstStyle/>
        <a:p>
          <a:r>
            <a:rPr lang="en-US" sz="1200" dirty="0"/>
            <a:t>This is what makes our ministry distinctive!</a:t>
          </a:r>
        </a:p>
      </dgm:t>
    </dgm:pt>
    <dgm:pt modelId="{D71A92B4-B52E-466E-951D-CF0E2DBF7D30}" type="parTrans" cxnId="{7E572C8E-B3A9-4392-AA37-4264A1B0E8C2}">
      <dgm:prSet/>
      <dgm:spPr/>
      <dgm:t>
        <a:bodyPr/>
        <a:lstStyle/>
        <a:p>
          <a:endParaRPr lang="en-US"/>
        </a:p>
      </dgm:t>
    </dgm:pt>
    <dgm:pt modelId="{F24F0614-F507-481A-8E69-DC118237DD30}" type="sibTrans" cxnId="{7E572C8E-B3A9-4392-AA37-4264A1B0E8C2}">
      <dgm:prSet/>
      <dgm:spPr/>
      <dgm:t>
        <a:bodyPr/>
        <a:lstStyle/>
        <a:p>
          <a:endParaRPr lang="en-US"/>
        </a:p>
      </dgm:t>
    </dgm:pt>
    <dgm:pt modelId="{191A05A3-20C6-440B-8AE8-27D540E3A83D}">
      <dgm:prSet custT="1"/>
      <dgm:spPr/>
      <dgm:t>
        <a:bodyPr/>
        <a:lstStyle/>
        <a:p>
          <a:r>
            <a:rPr lang="ko-KR" sz="1000" dirty="0"/>
            <a:t>우리는 예수 그리스도를 따르기 위해 가장 비싼 대가를 치르는 사람들이 있는 곳이라면 가능한 어디든지 가서 그들의 이야기를 듣고 그들의 필요를 도우며 최선을 다해 섬긴다</a:t>
          </a:r>
          <a:r>
            <a:rPr lang="en-US" sz="1000" dirty="0"/>
            <a:t>. </a:t>
          </a:r>
        </a:p>
      </dgm:t>
    </dgm:pt>
    <dgm:pt modelId="{40C969A9-A15C-4809-BE50-125ABE5AF855}" type="parTrans" cxnId="{F0A34973-89E6-4D89-BF45-3F23948F2BC8}">
      <dgm:prSet/>
      <dgm:spPr/>
      <dgm:t>
        <a:bodyPr/>
        <a:lstStyle/>
        <a:p>
          <a:endParaRPr lang="en-US"/>
        </a:p>
      </dgm:t>
    </dgm:pt>
    <dgm:pt modelId="{07345B38-E17C-4526-9583-A62C71AE0026}" type="sibTrans" cxnId="{F0A34973-89E6-4D89-BF45-3F23948F2BC8}">
      <dgm:prSet/>
      <dgm:spPr/>
      <dgm:t>
        <a:bodyPr/>
        <a:lstStyle/>
        <a:p>
          <a:endParaRPr lang="en-US"/>
        </a:p>
      </dgm:t>
    </dgm:pt>
    <dgm:pt modelId="{1F58E8BD-5995-40C1-8389-9F6EEDF4B4C7}">
      <dgm:prSet/>
      <dgm:spPr/>
      <dgm:t>
        <a:bodyPr/>
        <a:lstStyle/>
        <a:p>
          <a:r>
            <a:rPr lang="en-US" dirty="0"/>
            <a:t>We</a:t>
          </a:r>
          <a:r>
            <a:rPr lang="ko-KR" dirty="0"/>
            <a:t> </a:t>
          </a:r>
          <a:r>
            <a:rPr lang="en-US" dirty="0"/>
            <a:t>serve those who pay the highest price for following Jesus by listening to them and meeting their needs wherever possible.</a:t>
          </a:r>
        </a:p>
      </dgm:t>
    </dgm:pt>
    <dgm:pt modelId="{531D151E-9F9D-48A3-A804-6103463F0D51}" type="parTrans" cxnId="{0EC9DDF7-4493-4046-94C2-BC4C31A6AE85}">
      <dgm:prSet/>
      <dgm:spPr/>
      <dgm:t>
        <a:bodyPr/>
        <a:lstStyle/>
        <a:p>
          <a:endParaRPr lang="en-US"/>
        </a:p>
      </dgm:t>
    </dgm:pt>
    <dgm:pt modelId="{40869A9A-22A0-4326-8EF1-39E135519966}" type="sibTrans" cxnId="{0EC9DDF7-4493-4046-94C2-BC4C31A6AE85}">
      <dgm:prSet/>
      <dgm:spPr/>
      <dgm:t>
        <a:bodyPr/>
        <a:lstStyle/>
        <a:p>
          <a:endParaRPr lang="en-US"/>
        </a:p>
      </dgm:t>
    </dgm:pt>
    <dgm:pt modelId="{5C5181CE-79EC-414C-B8FA-C6556A7D44C9}" type="pres">
      <dgm:prSet presAssocID="{9778CE3D-2678-48F5-ADE4-4CD7799F0D0B}" presName="matrix" presStyleCnt="0">
        <dgm:presLayoutVars>
          <dgm:chMax val="1"/>
          <dgm:dir/>
          <dgm:resizeHandles val="exact"/>
        </dgm:presLayoutVars>
      </dgm:prSet>
      <dgm:spPr/>
    </dgm:pt>
    <dgm:pt modelId="{3B6CAE04-75AF-4A9C-9A9C-153F02412371}" type="pres">
      <dgm:prSet presAssocID="{9778CE3D-2678-48F5-ADE4-4CD7799F0D0B}" presName="diamond" presStyleLbl="bgShp" presStyleIdx="0" presStyleCnt="1"/>
      <dgm:spPr/>
    </dgm:pt>
    <dgm:pt modelId="{65695E51-7287-4303-82F1-9E5E89F98031}" type="pres">
      <dgm:prSet presAssocID="{9778CE3D-2678-48F5-ADE4-4CD7799F0D0B}" presName="quad1" presStyleLbl="node1" presStyleIdx="0" presStyleCnt="4">
        <dgm:presLayoutVars>
          <dgm:chMax val="0"/>
          <dgm:chPref val="0"/>
          <dgm:bulletEnabled val="1"/>
        </dgm:presLayoutVars>
      </dgm:prSet>
      <dgm:spPr/>
    </dgm:pt>
    <dgm:pt modelId="{1E605D44-75F4-48C9-859D-D19AC985B650}" type="pres">
      <dgm:prSet presAssocID="{9778CE3D-2678-48F5-ADE4-4CD7799F0D0B}" presName="quad2" presStyleLbl="node1" presStyleIdx="1" presStyleCnt="4">
        <dgm:presLayoutVars>
          <dgm:chMax val="0"/>
          <dgm:chPref val="0"/>
          <dgm:bulletEnabled val="1"/>
        </dgm:presLayoutVars>
      </dgm:prSet>
      <dgm:spPr/>
    </dgm:pt>
    <dgm:pt modelId="{1B2A6CDE-329D-4820-BC7E-33F9F52B4372}" type="pres">
      <dgm:prSet presAssocID="{9778CE3D-2678-48F5-ADE4-4CD7799F0D0B}" presName="quad3" presStyleLbl="node1" presStyleIdx="2" presStyleCnt="4">
        <dgm:presLayoutVars>
          <dgm:chMax val="0"/>
          <dgm:chPref val="0"/>
          <dgm:bulletEnabled val="1"/>
        </dgm:presLayoutVars>
      </dgm:prSet>
      <dgm:spPr/>
    </dgm:pt>
    <dgm:pt modelId="{133B2B98-6F95-4473-8DB3-081922C2E9BB}" type="pres">
      <dgm:prSet presAssocID="{9778CE3D-2678-48F5-ADE4-4CD7799F0D0B}" presName="quad4" presStyleLbl="node1" presStyleIdx="3" presStyleCnt="4">
        <dgm:presLayoutVars>
          <dgm:chMax val="0"/>
          <dgm:chPref val="0"/>
          <dgm:bulletEnabled val="1"/>
        </dgm:presLayoutVars>
      </dgm:prSet>
      <dgm:spPr/>
    </dgm:pt>
  </dgm:ptLst>
  <dgm:cxnLst>
    <dgm:cxn modelId="{087E3F07-871C-4F84-82B4-2BE0EC807EEC}" type="presOf" srcId="{191A05A3-20C6-440B-8AE8-27D540E3A83D}" destId="{1B2A6CDE-329D-4820-BC7E-33F9F52B4372}" srcOrd="0" destOrd="0" presId="urn:microsoft.com/office/officeart/2005/8/layout/matrix3"/>
    <dgm:cxn modelId="{AA93055B-EE98-45AD-AC55-C3780673E784}" type="presOf" srcId="{9778CE3D-2678-48F5-ADE4-4CD7799F0D0B}" destId="{5C5181CE-79EC-414C-B8FA-C6556A7D44C9}" srcOrd="0" destOrd="0" presId="urn:microsoft.com/office/officeart/2005/8/layout/matrix3"/>
    <dgm:cxn modelId="{FF7F2352-DFE0-4CC0-AAAA-F282182652B1}" type="presOf" srcId="{946C0B11-C39C-40D6-98F9-20E071A198ED}" destId="{65695E51-7287-4303-82F1-9E5E89F98031}" srcOrd="0" destOrd="0" presId="urn:microsoft.com/office/officeart/2005/8/layout/matrix3"/>
    <dgm:cxn modelId="{F0A34973-89E6-4D89-BF45-3F23948F2BC8}" srcId="{9778CE3D-2678-48F5-ADE4-4CD7799F0D0B}" destId="{191A05A3-20C6-440B-8AE8-27D540E3A83D}" srcOrd="2" destOrd="0" parTransId="{40C969A9-A15C-4809-BE50-125ABE5AF855}" sibTransId="{07345B38-E17C-4526-9583-A62C71AE0026}"/>
    <dgm:cxn modelId="{7E572C8E-B3A9-4392-AA37-4264A1B0E8C2}" srcId="{9778CE3D-2678-48F5-ADE4-4CD7799F0D0B}" destId="{64447D26-0981-4148-97CB-08550D804C8F}" srcOrd="1" destOrd="0" parTransId="{D71A92B4-B52E-466E-951D-CF0E2DBF7D30}" sibTransId="{F24F0614-F507-481A-8E69-DC118237DD30}"/>
    <dgm:cxn modelId="{484A0C96-DD6D-4B1F-AD4E-91B84BDDB0D9}" type="presOf" srcId="{64447D26-0981-4148-97CB-08550D804C8F}" destId="{1E605D44-75F4-48C9-859D-D19AC985B650}" srcOrd="0" destOrd="0" presId="urn:microsoft.com/office/officeart/2005/8/layout/matrix3"/>
    <dgm:cxn modelId="{70D321AC-4F85-45A7-8E7E-599C676ADE99}" type="presOf" srcId="{1F58E8BD-5995-40C1-8389-9F6EEDF4B4C7}" destId="{133B2B98-6F95-4473-8DB3-081922C2E9BB}" srcOrd="0" destOrd="0" presId="urn:microsoft.com/office/officeart/2005/8/layout/matrix3"/>
    <dgm:cxn modelId="{C5C220ED-ECF2-4243-B87E-5B5AACE19A32}" srcId="{9778CE3D-2678-48F5-ADE4-4CD7799F0D0B}" destId="{946C0B11-C39C-40D6-98F9-20E071A198ED}" srcOrd="0" destOrd="0" parTransId="{CB52C69E-D63C-4DF1-8953-4EC8FD4CE271}" sibTransId="{200F173D-C694-4B40-941F-EBFD4D6E3B31}"/>
    <dgm:cxn modelId="{0EC9DDF7-4493-4046-94C2-BC4C31A6AE85}" srcId="{9778CE3D-2678-48F5-ADE4-4CD7799F0D0B}" destId="{1F58E8BD-5995-40C1-8389-9F6EEDF4B4C7}" srcOrd="3" destOrd="0" parTransId="{531D151E-9F9D-48A3-A804-6103463F0D51}" sibTransId="{40869A9A-22A0-4326-8EF1-39E135519966}"/>
    <dgm:cxn modelId="{4B496469-FDCC-4F79-8C6B-9655923CB98C}" type="presParOf" srcId="{5C5181CE-79EC-414C-B8FA-C6556A7D44C9}" destId="{3B6CAE04-75AF-4A9C-9A9C-153F02412371}" srcOrd="0" destOrd="0" presId="urn:microsoft.com/office/officeart/2005/8/layout/matrix3"/>
    <dgm:cxn modelId="{F37CA051-0E46-49A1-BC9D-DCD9C1627774}" type="presParOf" srcId="{5C5181CE-79EC-414C-B8FA-C6556A7D44C9}" destId="{65695E51-7287-4303-82F1-9E5E89F98031}" srcOrd="1" destOrd="0" presId="urn:microsoft.com/office/officeart/2005/8/layout/matrix3"/>
    <dgm:cxn modelId="{220F69D3-2106-483E-90C2-32E4421FCED4}" type="presParOf" srcId="{5C5181CE-79EC-414C-B8FA-C6556A7D44C9}" destId="{1E605D44-75F4-48C9-859D-D19AC985B650}" srcOrd="2" destOrd="0" presId="urn:microsoft.com/office/officeart/2005/8/layout/matrix3"/>
    <dgm:cxn modelId="{037CA6BB-8666-4CE2-A3F3-B4A579CF1B2F}" type="presParOf" srcId="{5C5181CE-79EC-414C-B8FA-C6556A7D44C9}" destId="{1B2A6CDE-329D-4820-BC7E-33F9F52B4372}" srcOrd="3" destOrd="0" presId="urn:microsoft.com/office/officeart/2005/8/layout/matrix3"/>
    <dgm:cxn modelId="{F3150C1A-28E8-451B-B475-57BA9847CAEB}" type="presParOf" srcId="{5C5181CE-79EC-414C-B8FA-C6556A7D44C9}" destId="{133B2B98-6F95-4473-8DB3-081922C2E9BB}"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D9C16A6-8C48-4165-8DAF-8C957C12A8FA}" type="doc">
      <dgm:prSet loTypeId="urn:microsoft.com/office/officeart/2018/2/layout/IconLabelList" loCatId="icon" qsTypeId="urn:microsoft.com/office/officeart/2005/8/quickstyle/simple4" qsCatId="simple" csTypeId="urn:microsoft.com/office/officeart/2018/5/colors/Iconchunking_neutralbg_colorful1" csCatId="colorful" phldr="1"/>
      <dgm:spPr/>
    </dgm:pt>
    <dgm:pt modelId="{701D68F5-42F8-47BC-8FED-84C50F595DF0}">
      <dgm:prSet phldrT="[Text]"/>
      <dgm:spPr/>
      <dgm:t>
        <a:bodyPr rtlCol="0"/>
        <a:lstStyle/>
        <a:p>
          <a:pPr rtl="0">
            <a:lnSpc>
              <a:spcPct val="100000"/>
            </a:lnSpc>
          </a:pPr>
          <a:r>
            <a:rPr lang="ko-KR" altLang="en-US" noProof="0" dirty="0">
              <a:latin typeface="Malgun Gothic" panose="020B0503020000020004" pitchFamily="50" charset="-127"/>
              <a:ea typeface="Malgun Gothic" panose="020B0503020000020004" pitchFamily="50" charset="-127"/>
            </a:rPr>
            <a:t>네트워크</a:t>
          </a:r>
        </a:p>
      </dgm:t>
    </dgm:pt>
    <dgm:pt modelId="{9617668C-C38C-4017-8DDF-37855B15D110}" type="parTrans" cxnId="{C4BA385D-31ED-40EF-A5D6-98DFBA64E71A}">
      <dgm:prSet/>
      <dgm:spPr/>
      <dgm:t>
        <a:bodyPr rtlCol="0"/>
        <a:lstStyle/>
        <a:p>
          <a:pPr rtl="0"/>
          <a:endParaRPr lang="ko-KR" altLang="en-US" noProof="0" dirty="0"/>
        </a:p>
      </dgm:t>
    </dgm:pt>
    <dgm:pt modelId="{0C95B389-AC0C-4055-9AA3-38815EFC8B0A}" type="sibTrans" cxnId="{C4BA385D-31ED-40EF-A5D6-98DFBA64E71A}">
      <dgm:prSet/>
      <dgm:spPr/>
      <dgm:t>
        <a:bodyPr rtlCol="0"/>
        <a:lstStyle/>
        <a:p>
          <a:pPr rtl="0"/>
          <a:endParaRPr lang="ko-KR" altLang="en-US" noProof="0" dirty="0"/>
        </a:p>
      </dgm:t>
    </dgm:pt>
    <dgm:pt modelId="{91A66877-AC1C-46D9-BF2C-6024B638DEA9}">
      <dgm:prSet phldrT="[Text]"/>
      <dgm:spPr/>
      <dgm:t>
        <a:bodyPr rtlCol="0"/>
        <a:lstStyle/>
        <a:p>
          <a:pPr rtl="0">
            <a:lnSpc>
              <a:spcPct val="100000"/>
            </a:lnSpc>
          </a:pPr>
          <a:r>
            <a:rPr lang="ko-KR" altLang="en-US" noProof="0" dirty="0">
              <a:latin typeface="Malgun Gothic" panose="020B0503020000020004" pitchFamily="50" charset="-127"/>
              <a:ea typeface="Malgun Gothic" panose="020B0503020000020004" pitchFamily="50" charset="-127"/>
            </a:rPr>
            <a:t>인공위성</a:t>
          </a:r>
        </a:p>
      </dgm:t>
    </dgm:pt>
    <dgm:pt modelId="{913FED05-DF41-48A7-B1F8-81937A468EF9}" type="parTrans" cxnId="{7F0DAB6F-9257-4F2D-B31A-3418F73F6952}">
      <dgm:prSet/>
      <dgm:spPr/>
      <dgm:t>
        <a:bodyPr rtlCol="0"/>
        <a:lstStyle/>
        <a:p>
          <a:pPr rtl="0"/>
          <a:endParaRPr lang="ko-KR" altLang="en-US" noProof="0" dirty="0"/>
        </a:p>
      </dgm:t>
    </dgm:pt>
    <dgm:pt modelId="{BFCE4A28-C381-46FF-935A-B11534EF7D87}" type="sibTrans" cxnId="{7F0DAB6F-9257-4F2D-B31A-3418F73F6952}">
      <dgm:prSet/>
      <dgm:spPr/>
      <dgm:t>
        <a:bodyPr rtlCol="0"/>
        <a:lstStyle/>
        <a:p>
          <a:pPr rtl="0"/>
          <a:endParaRPr lang="ko-KR" altLang="en-US" noProof="0" dirty="0"/>
        </a:p>
      </dgm:t>
    </dgm:pt>
    <dgm:pt modelId="{76CC3289-2662-43F0-A3C6-BA04A135F08C}">
      <dgm:prSet phldrT="[Text]"/>
      <dgm:spPr/>
      <dgm:t>
        <a:bodyPr rtlCol="0"/>
        <a:lstStyle/>
        <a:p>
          <a:pPr rtl="0">
            <a:lnSpc>
              <a:spcPct val="100000"/>
            </a:lnSpc>
          </a:pPr>
          <a:r>
            <a:rPr lang="ko-KR" altLang="en-US" noProof="0" dirty="0">
              <a:latin typeface="Malgun Gothic" panose="020B0503020000020004" pitchFamily="50" charset="-127"/>
              <a:ea typeface="Malgun Gothic" panose="020B0503020000020004" pitchFamily="50" charset="-127"/>
            </a:rPr>
            <a:t>링크</a:t>
          </a:r>
        </a:p>
      </dgm:t>
    </dgm:pt>
    <dgm:pt modelId="{D46DB4DA-1442-4ECE-89FE-BBB1E3489E3D}" type="parTrans" cxnId="{0400886E-8A1A-44C2-95A7-DB0EF4911494}">
      <dgm:prSet/>
      <dgm:spPr/>
      <dgm:t>
        <a:bodyPr rtlCol="0"/>
        <a:lstStyle/>
        <a:p>
          <a:pPr rtl="0"/>
          <a:endParaRPr lang="ko-KR" altLang="en-US" noProof="0" dirty="0"/>
        </a:p>
      </dgm:t>
    </dgm:pt>
    <dgm:pt modelId="{FA28C9D6-476E-43CD-BA23-D6D990FD78D0}" type="sibTrans" cxnId="{0400886E-8A1A-44C2-95A7-DB0EF4911494}">
      <dgm:prSet/>
      <dgm:spPr/>
      <dgm:t>
        <a:bodyPr rtlCol="0"/>
        <a:lstStyle/>
        <a:p>
          <a:pPr rtl="0"/>
          <a:endParaRPr lang="ko-KR" altLang="en-US" noProof="0" dirty="0"/>
        </a:p>
      </dgm:t>
    </dgm:pt>
    <dgm:pt modelId="{8994D886-A75F-411A-A9D7-D31991FF12BD}" type="pres">
      <dgm:prSet presAssocID="{7D9C16A6-8C48-4165-8DAF-8C957C12A8FA}" presName="root" presStyleCnt="0">
        <dgm:presLayoutVars>
          <dgm:dir/>
          <dgm:resizeHandles val="exact"/>
        </dgm:presLayoutVars>
      </dgm:prSet>
      <dgm:spPr/>
    </dgm:pt>
    <dgm:pt modelId="{E1DBA6D5-BD14-4CD2-A0CC-80F867FEFA81}" type="pres">
      <dgm:prSet presAssocID="{701D68F5-42F8-47BC-8FED-84C50F595DF0}" presName="compNode" presStyleCnt="0"/>
      <dgm:spPr/>
    </dgm:pt>
    <dgm:pt modelId="{19A8DC21-3E65-409D-AD53-DA51BB9198A0}" type="pres">
      <dgm:prSet presAssocID="{701D68F5-42F8-47BC-8FED-84C50F595DF0}" presName="iconRect" presStyleLbl="node1" presStyleIdx="0" presStyleCnt="3" custScaleX="157625" custScaleY="157625"/>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Network"/>
        </a:ext>
      </dgm:extLst>
    </dgm:pt>
    <dgm:pt modelId="{B9F90A48-FF94-4C94-A587-0190406F6FD3}" type="pres">
      <dgm:prSet presAssocID="{701D68F5-42F8-47BC-8FED-84C50F595DF0}" presName="spaceRect" presStyleCnt="0"/>
      <dgm:spPr/>
    </dgm:pt>
    <dgm:pt modelId="{A99B5DD6-89E9-4537-B415-4205CEB9323A}" type="pres">
      <dgm:prSet presAssocID="{701D68F5-42F8-47BC-8FED-84C50F595DF0}" presName="textRect" presStyleLbl="revTx" presStyleIdx="0" presStyleCnt="3">
        <dgm:presLayoutVars>
          <dgm:chMax val="1"/>
          <dgm:chPref val="1"/>
        </dgm:presLayoutVars>
      </dgm:prSet>
      <dgm:spPr/>
    </dgm:pt>
    <dgm:pt modelId="{8B391436-B9B0-45BD-A57F-792D6376D868}" type="pres">
      <dgm:prSet presAssocID="{0C95B389-AC0C-4055-9AA3-38815EFC8B0A}" presName="sibTrans" presStyleCnt="0"/>
      <dgm:spPr/>
    </dgm:pt>
    <dgm:pt modelId="{95872155-C45D-46D3-874C-D838089A06F8}" type="pres">
      <dgm:prSet presAssocID="{91A66877-AC1C-46D9-BF2C-6024B638DEA9}" presName="compNode" presStyleCnt="0"/>
      <dgm:spPr/>
    </dgm:pt>
    <dgm:pt modelId="{CE9DF0E8-B0DE-4E1E-9FF4-6006AD8428DB}" type="pres">
      <dgm:prSet presAssocID="{91A66877-AC1C-46D9-BF2C-6024B638DEA9}" presName="iconRect" presStyleLbl="node1" presStyleIdx="1" presStyleCnt="3" custScaleX="157625" custScaleY="15762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Satellite"/>
        </a:ext>
      </dgm:extLst>
    </dgm:pt>
    <dgm:pt modelId="{AA0423A1-55B2-45E9-BFE7-3FBE5BDA65ED}" type="pres">
      <dgm:prSet presAssocID="{91A66877-AC1C-46D9-BF2C-6024B638DEA9}" presName="spaceRect" presStyleCnt="0"/>
      <dgm:spPr/>
    </dgm:pt>
    <dgm:pt modelId="{55120873-6F5C-4053-8EAD-6287A7F1097E}" type="pres">
      <dgm:prSet presAssocID="{91A66877-AC1C-46D9-BF2C-6024B638DEA9}" presName="textRect" presStyleLbl="revTx" presStyleIdx="1" presStyleCnt="3">
        <dgm:presLayoutVars>
          <dgm:chMax val="1"/>
          <dgm:chPref val="1"/>
        </dgm:presLayoutVars>
      </dgm:prSet>
      <dgm:spPr/>
    </dgm:pt>
    <dgm:pt modelId="{F679C986-30E4-4F0A-A3A6-CAE528BFED76}" type="pres">
      <dgm:prSet presAssocID="{BFCE4A28-C381-46FF-935A-B11534EF7D87}" presName="sibTrans" presStyleCnt="0"/>
      <dgm:spPr/>
    </dgm:pt>
    <dgm:pt modelId="{2EC2FDE3-8908-45C7-A3FD-EB370213FE69}" type="pres">
      <dgm:prSet presAssocID="{76CC3289-2662-43F0-A3C6-BA04A135F08C}" presName="compNode" presStyleCnt="0"/>
      <dgm:spPr/>
    </dgm:pt>
    <dgm:pt modelId="{6DB1FE51-13D0-4A38-AD6E-48D4371A1AF3}" type="pres">
      <dgm:prSet presAssocID="{76CC3289-2662-43F0-A3C6-BA04A135F08C}" presName="iconRect" presStyleLbl="node1" presStyleIdx="2" presStyleCnt="3" custScaleX="157625" custScaleY="15762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Link"/>
        </a:ext>
      </dgm:extLst>
    </dgm:pt>
    <dgm:pt modelId="{0928538A-05CC-4A79-BD5D-92F985D1EEE5}" type="pres">
      <dgm:prSet presAssocID="{76CC3289-2662-43F0-A3C6-BA04A135F08C}" presName="spaceRect" presStyleCnt="0"/>
      <dgm:spPr/>
    </dgm:pt>
    <dgm:pt modelId="{133097FC-B1F8-4953-B0AB-E8E73D968D1C}" type="pres">
      <dgm:prSet presAssocID="{76CC3289-2662-43F0-A3C6-BA04A135F08C}" presName="textRect" presStyleLbl="revTx" presStyleIdx="2" presStyleCnt="3">
        <dgm:presLayoutVars>
          <dgm:chMax val="1"/>
          <dgm:chPref val="1"/>
        </dgm:presLayoutVars>
      </dgm:prSet>
      <dgm:spPr/>
    </dgm:pt>
  </dgm:ptLst>
  <dgm:cxnLst>
    <dgm:cxn modelId="{51C9C716-0C8A-4862-A43F-A9047F6A6ECE}" type="presOf" srcId="{701D68F5-42F8-47BC-8FED-84C50F595DF0}" destId="{A99B5DD6-89E9-4537-B415-4205CEB9323A}" srcOrd="0" destOrd="0" presId="urn:microsoft.com/office/officeart/2018/2/layout/IconLabelList"/>
    <dgm:cxn modelId="{C4BA385D-31ED-40EF-A5D6-98DFBA64E71A}" srcId="{7D9C16A6-8C48-4165-8DAF-8C957C12A8FA}" destId="{701D68F5-42F8-47BC-8FED-84C50F595DF0}" srcOrd="0" destOrd="0" parTransId="{9617668C-C38C-4017-8DDF-37855B15D110}" sibTransId="{0C95B389-AC0C-4055-9AA3-38815EFC8B0A}"/>
    <dgm:cxn modelId="{0400886E-8A1A-44C2-95A7-DB0EF4911494}" srcId="{7D9C16A6-8C48-4165-8DAF-8C957C12A8FA}" destId="{76CC3289-2662-43F0-A3C6-BA04A135F08C}" srcOrd="2" destOrd="0" parTransId="{D46DB4DA-1442-4ECE-89FE-BBB1E3489E3D}" sibTransId="{FA28C9D6-476E-43CD-BA23-D6D990FD78D0}"/>
    <dgm:cxn modelId="{7F0DAB6F-9257-4F2D-B31A-3418F73F6952}" srcId="{7D9C16A6-8C48-4165-8DAF-8C957C12A8FA}" destId="{91A66877-AC1C-46D9-BF2C-6024B638DEA9}" srcOrd="1" destOrd="0" parTransId="{913FED05-DF41-48A7-B1F8-81937A468EF9}" sibTransId="{BFCE4A28-C381-46FF-935A-B11534EF7D87}"/>
    <dgm:cxn modelId="{639634AD-5727-49C2-9E58-EB6075215446}" type="presOf" srcId="{91A66877-AC1C-46D9-BF2C-6024B638DEA9}" destId="{55120873-6F5C-4053-8EAD-6287A7F1097E}" srcOrd="0" destOrd="0" presId="urn:microsoft.com/office/officeart/2018/2/layout/IconLabelList"/>
    <dgm:cxn modelId="{05A920DF-F275-442A-AE4E-321A812BD608}" type="presOf" srcId="{7D9C16A6-8C48-4165-8DAF-8C957C12A8FA}" destId="{8994D886-A75F-411A-A9D7-D31991FF12BD}" srcOrd="0" destOrd="0" presId="urn:microsoft.com/office/officeart/2018/2/layout/IconLabelList"/>
    <dgm:cxn modelId="{634ABEFF-3AC1-45CD-BF32-24D2F6D73D7C}" type="presOf" srcId="{76CC3289-2662-43F0-A3C6-BA04A135F08C}" destId="{133097FC-B1F8-4953-B0AB-E8E73D968D1C}" srcOrd="0" destOrd="0" presId="urn:microsoft.com/office/officeart/2018/2/layout/IconLabelList"/>
    <dgm:cxn modelId="{CF59BB9E-C8FC-4C34-8006-3277F29FB6DE}" type="presParOf" srcId="{8994D886-A75F-411A-A9D7-D31991FF12BD}" destId="{E1DBA6D5-BD14-4CD2-A0CC-80F867FEFA81}" srcOrd="0" destOrd="0" presId="urn:microsoft.com/office/officeart/2018/2/layout/IconLabelList"/>
    <dgm:cxn modelId="{866C03AD-DD5B-4277-8831-0C127DF86F35}" type="presParOf" srcId="{E1DBA6D5-BD14-4CD2-A0CC-80F867FEFA81}" destId="{19A8DC21-3E65-409D-AD53-DA51BB9198A0}" srcOrd="0" destOrd="0" presId="urn:microsoft.com/office/officeart/2018/2/layout/IconLabelList"/>
    <dgm:cxn modelId="{128FBF1B-109A-47F9-B440-D03F4626A9BA}" type="presParOf" srcId="{E1DBA6D5-BD14-4CD2-A0CC-80F867FEFA81}" destId="{B9F90A48-FF94-4C94-A587-0190406F6FD3}" srcOrd="1" destOrd="0" presId="urn:microsoft.com/office/officeart/2018/2/layout/IconLabelList"/>
    <dgm:cxn modelId="{8670118E-E162-4F28-99EA-949C482C4F26}" type="presParOf" srcId="{E1DBA6D5-BD14-4CD2-A0CC-80F867FEFA81}" destId="{A99B5DD6-89E9-4537-B415-4205CEB9323A}" srcOrd="2" destOrd="0" presId="urn:microsoft.com/office/officeart/2018/2/layout/IconLabelList"/>
    <dgm:cxn modelId="{6A09E131-C1FE-47FA-BD91-6D46F7DB3AD7}" type="presParOf" srcId="{8994D886-A75F-411A-A9D7-D31991FF12BD}" destId="{8B391436-B9B0-45BD-A57F-792D6376D868}" srcOrd="1" destOrd="0" presId="urn:microsoft.com/office/officeart/2018/2/layout/IconLabelList"/>
    <dgm:cxn modelId="{D7D85FB5-4AD1-46B7-8E53-62D3F1F869BE}" type="presParOf" srcId="{8994D886-A75F-411A-A9D7-D31991FF12BD}" destId="{95872155-C45D-46D3-874C-D838089A06F8}" srcOrd="2" destOrd="0" presId="urn:microsoft.com/office/officeart/2018/2/layout/IconLabelList"/>
    <dgm:cxn modelId="{E4340D53-7996-4180-832E-9DD471AE3441}" type="presParOf" srcId="{95872155-C45D-46D3-874C-D838089A06F8}" destId="{CE9DF0E8-B0DE-4E1E-9FF4-6006AD8428DB}" srcOrd="0" destOrd="0" presId="urn:microsoft.com/office/officeart/2018/2/layout/IconLabelList"/>
    <dgm:cxn modelId="{EEB70DE9-0FCA-47C6-AB9E-ED5E83AF66B7}" type="presParOf" srcId="{95872155-C45D-46D3-874C-D838089A06F8}" destId="{AA0423A1-55B2-45E9-BFE7-3FBE5BDA65ED}" srcOrd="1" destOrd="0" presId="urn:microsoft.com/office/officeart/2018/2/layout/IconLabelList"/>
    <dgm:cxn modelId="{1384D7CB-9E90-4E13-BA30-2421855CB9F9}" type="presParOf" srcId="{95872155-C45D-46D3-874C-D838089A06F8}" destId="{55120873-6F5C-4053-8EAD-6287A7F1097E}" srcOrd="2" destOrd="0" presId="urn:microsoft.com/office/officeart/2018/2/layout/IconLabelList"/>
    <dgm:cxn modelId="{0C47C2BA-718A-4D21-8A25-157E23BE208B}" type="presParOf" srcId="{8994D886-A75F-411A-A9D7-D31991FF12BD}" destId="{F679C986-30E4-4F0A-A3A6-CAE528BFED76}" srcOrd="3" destOrd="0" presId="urn:microsoft.com/office/officeart/2018/2/layout/IconLabelList"/>
    <dgm:cxn modelId="{85792AED-F1AA-4AFB-8C0D-180EEBEC52F2}" type="presParOf" srcId="{8994D886-A75F-411A-A9D7-D31991FF12BD}" destId="{2EC2FDE3-8908-45C7-A3FD-EB370213FE69}" srcOrd="4" destOrd="0" presId="urn:microsoft.com/office/officeart/2018/2/layout/IconLabelList"/>
    <dgm:cxn modelId="{D71858A8-07B6-4E2A-AE55-4CBB5A176FAF}" type="presParOf" srcId="{2EC2FDE3-8908-45C7-A3FD-EB370213FE69}" destId="{6DB1FE51-13D0-4A38-AD6E-48D4371A1AF3}" srcOrd="0" destOrd="0" presId="urn:microsoft.com/office/officeart/2018/2/layout/IconLabelList"/>
    <dgm:cxn modelId="{49C82510-3B59-4CF0-B2E9-AC9595C8150B}" type="presParOf" srcId="{2EC2FDE3-8908-45C7-A3FD-EB370213FE69}" destId="{0928538A-05CC-4A79-BD5D-92F985D1EEE5}" srcOrd="1" destOrd="0" presId="urn:microsoft.com/office/officeart/2018/2/layout/IconLabelList"/>
    <dgm:cxn modelId="{5B4A17CB-8447-41F2-94A1-DD7F7A76F118}" type="presParOf" srcId="{2EC2FDE3-8908-45C7-A3FD-EB370213FE69}" destId="{133097FC-B1F8-4953-B0AB-E8E73D968D1C}"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6CAE04-75AF-4A9C-9A9C-153F02412371}">
      <dsp:nvSpPr>
        <dsp:cNvPr id="0" name=""/>
        <dsp:cNvSpPr/>
      </dsp:nvSpPr>
      <dsp:spPr>
        <a:xfrm>
          <a:off x="0" y="90361"/>
          <a:ext cx="4143065" cy="4143065"/>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5695E51-7287-4303-82F1-9E5E89F98031}">
      <dsp:nvSpPr>
        <dsp:cNvPr id="0" name=""/>
        <dsp:cNvSpPr/>
      </dsp:nvSpPr>
      <dsp:spPr>
        <a:xfrm>
          <a:off x="393591" y="483952"/>
          <a:ext cx="1615795" cy="1615795"/>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ko-KR" sz="1200" kern="1200" dirty="0"/>
            <a:t>이것은 우리의 사역을 다른 사역과 구분 짓는 핵심요소이다</a:t>
          </a:r>
          <a:r>
            <a:rPr lang="en-US" sz="1200" kern="1200" dirty="0"/>
            <a:t>. </a:t>
          </a:r>
        </a:p>
      </dsp:txBody>
      <dsp:txXfrm>
        <a:off x="472468" y="562829"/>
        <a:ext cx="1458041" cy="1458041"/>
      </dsp:txXfrm>
    </dsp:sp>
    <dsp:sp modelId="{1E605D44-75F4-48C9-859D-D19AC985B650}">
      <dsp:nvSpPr>
        <dsp:cNvPr id="0" name=""/>
        <dsp:cNvSpPr/>
      </dsp:nvSpPr>
      <dsp:spPr>
        <a:xfrm>
          <a:off x="2133678" y="483952"/>
          <a:ext cx="1615795" cy="1615795"/>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This is what makes our ministry distinctive!</a:t>
          </a:r>
        </a:p>
      </dsp:txBody>
      <dsp:txXfrm>
        <a:off x="2212555" y="562829"/>
        <a:ext cx="1458041" cy="1458041"/>
      </dsp:txXfrm>
    </dsp:sp>
    <dsp:sp modelId="{1B2A6CDE-329D-4820-BC7E-33F9F52B4372}">
      <dsp:nvSpPr>
        <dsp:cNvPr id="0" name=""/>
        <dsp:cNvSpPr/>
      </dsp:nvSpPr>
      <dsp:spPr>
        <a:xfrm>
          <a:off x="393591" y="2224039"/>
          <a:ext cx="1615795" cy="1615795"/>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ko-KR" sz="1000" kern="1200" dirty="0"/>
            <a:t>우리는 예수 그리스도를 따르기 위해 가장 비싼 대가를 치르는 사람들이 있는 곳이라면 가능한 어디든지 가서 그들의 이야기를 듣고 그들의 필요를 도우며 최선을 다해 섬긴다</a:t>
          </a:r>
          <a:r>
            <a:rPr lang="en-US" sz="1000" kern="1200" dirty="0"/>
            <a:t>. </a:t>
          </a:r>
        </a:p>
      </dsp:txBody>
      <dsp:txXfrm>
        <a:off x="472468" y="2302916"/>
        <a:ext cx="1458041" cy="1458041"/>
      </dsp:txXfrm>
    </dsp:sp>
    <dsp:sp modelId="{133B2B98-6F95-4473-8DB3-081922C2E9BB}">
      <dsp:nvSpPr>
        <dsp:cNvPr id="0" name=""/>
        <dsp:cNvSpPr/>
      </dsp:nvSpPr>
      <dsp:spPr>
        <a:xfrm>
          <a:off x="2133678" y="2224039"/>
          <a:ext cx="1615795" cy="1615795"/>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We</a:t>
          </a:r>
          <a:r>
            <a:rPr lang="ko-KR" sz="1300" kern="1200" dirty="0"/>
            <a:t> </a:t>
          </a:r>
          <a:r>
            <a:rPr lang="en-US" sz="1300" kern="1200" dirty="0"/>
            <a:t>serve those who pay the highest price for following Jesus by listening to them and meeting their needs wherever possible.</a:t>
          </a:r>
        </a:p>
      </dsp:txBody>
      <dsp:txXfrm>
        <a:off x="2212555" y="2302916"/>
        <a:ext cx="1458041" cy="145804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A8DC21-3E65-409D-AD53-DA51BB9198A0}">
      <dsp:nvSpPr>
        <dsp:cNvPr id="0" name=""/>
        <dsp:cNvSpPr/>
      </dsp:nvSpPr>
      <dsp:spPr>
        <a:xfrm>
          <a:off x="523237" y="494935"/>
          <a:ext cx="2285995" cy="2285995"/>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sp>
    <dsp:sp modelId="{A99B5DD6-89E9-4537-B415-4205CEB9323A}">
      <dsp:nvSpPr>
        <dsp:cNvPr id="0" name=""/>
        <dsp:cNvSpPr/>
      </dsp:nvSpPr>
      <dsp:spPr>
        <a:xfrm>
          <a:off x="54818" y="2746269"/>
          <a:ext cx="322283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rtlCol="0" anchor="t" anchorCtr="0">
          <a:noAutofit/>
        </a:bodyPr>
        <a:lstStyle/>
        <a:p>
          <a:pPr marL="0" lvl="0" indent="0" algn="ctr" defTabSz="1422400" rtl="0">
            <a:lnSpc>
              <a:spcPct val="100000"/>
            </a:lnSpc>
            <a:spcBef>
              <a:spcPct val="0"/>
            </a:spcBef>
            <a:spcAft>
              <a:spcPct val="35000"/>
            </a:spcAft>
            <a:buNone/>
          </a:pPr>
          <a:r>
            <a:rPr lang="ko-KR" altLang="en-US" sz="3200" kern="1200" noProof="0" dirty="0">
              <a:latin typeface="Malgun Gothic" panose="020B0503020000020004" pitchFamily="50" charset="-127"/>
              <a:ea typeface="Malgun Gothic" panose="020B0503020000020004" pitchFamily="50" charset="-127"/>
            </a:rPr>
            <a:t>네트워크</a:t>
          </a:r>
        </a:p>
      </dsp:txBody>
      <dsp:txXfrm>
        <a:off x="54818" y="2746269"/>
        <a:ext cx="3222832" cy="720000"/>
      </dsp:txXfrm>
    </dsp:sp>
    <dsp:sp modelId="{CE9DF0E8-B0DE-4E1E-9FF4-6006AD8428DB}">
      <dsp:nvSpPr>
        <dsp:cNvPr id="0" name=""/>
        <dsp:cNvSpPr/>
      </dsp:nvSpPr>
      <dsp:spPr>
        <a:xfrm>
          <a:off x="4310064" y="494935"/>
          <a:ext cx="2285995" cy="228599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sp>
    <dsp:sp modelId="{55120873-6F5C-4053-8EAD-6287A7F1097E}">
      <dsp:nvSpPr>
        <dsp:cNvPr id="0" name=""/>
        <dsp:cNvSpPr/>
      </dsp:nvSpPr>
      <dsp:spPr>
        <a:xfrm>
          <a:off x="3841646" y="2746269"/>
          <a:ext cx="322283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rtlCol="0" anchor="t" anchorCtr="0">
          <a:noAutofit/>
        </a:bodyPr>
        <a:lstStyle/>
        <a:p>
          <a:pPr marL="0" lvl="0" indent="0" algn="ctr" defTabSz="1422400" rtl="0">
            <a:lnSpc>
              <a:spcPct val="100000"/>
            </a:lnSpc>
            <a:spcBef>
              <a:spcPct val="0"/>
            </a:spcBef>
            <a:spcAft>
              <a:spcPct val="35000"/>
            </a:spcAft>
            <a:buNone/>
          </a:pPr>
          <a:r>
            <a:rPr lang="ko-KR" altLang="en-US" sz="3200" kern="1200" noProof="0" dirty="0">
              <a:latin typeface="Malgun Gothic" panose="020B0503020000020004" pitchFamily="50" charset="-127"/>
              <a:ea typeface="Malgun Gothic" panose="020B0503020000020004" pitchFamily="50" charset="-127"/>
            </a:rPr>
            <a:t>인공위성</a:t>
          </a:r>
        </a:p>
      </dsp:txBody>
      <dsp:txXfrm>
        <a:off x="3841646" y="2746269"/>
        <a:ext cx="3222832" cy="720000"/>
      </dsp:txXfrm>
    </dsp:sp>
    <dsp:sp modelId="{6DB1FE51-13D0-4A38-AD6E-48D4371A1AF3}">
      <dsp:nvSpPr>
        <dsp:cNvPr id="0" name=""/>
        <dsp:cNvSpPr/>
      </dsp:nvSpPr>
      <dsp:spPr>
        <a:xfrm>
          <a:off x="8096892" y="494935"/>
          <a:ext cx="2285995" cy="228599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sp>
    <dsp:sp modelId="{133097FC-B1F8-4953-B0AB-E8E73D968D1C}">
      <dsp:nvSpPr>
        <dsp:cNvPr id="0" name=""/>
        <dsp:cNvSpPr/>
      </dsp:nvSpPr>
      <dsp:spPr>
        <a:xfrm>
          <a:off x="7628474" y="2746269"/>
          <a:ext cx="322283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rtlCol="0" anchor="t" anchorCtr="0">
          <a:noAutofit/>
        </a:bodyPr>
        <a:lstStyle/>
        <a:p>
          <a:pPr marL="0" lvl="0" indent="0" algn="ctr" defTabSz="1422400" rtl="0">
            <a:lnSpc>
              <a:spcPct val="100000"/>
            </a:lnSpc>
            <a:spcBef>
              <a:spcPct val="0"/>
            </a:spcBef>
            <a:spcAft>
              <a:spcPct val="35000"/>
            </a:spcAft>
            <a:buNone/>
          </a:pPr>
          <a:r>
            <a:rPr lang="ko-KR" altLang="en-US" sz="3200" kern="1200" noProof="0" dirty="0">
              <a:latin typeface="Malgun Gothic" panose="020B0503020000020004" pitchFamily="50" charset="-127"/>
              <a:ea typeface="Malgun Gothic" panose="020B0503020000020004" pitchFamily="50" charset="-127"/>
            </a:rPr>
            <a:t>링크</a:t>
          </a:r>
        </a:p>
      </dsp:txBody>
      <dsp:txXfrm>
        <a:off x="7628474" y="2746269"/>
        <a:ext cx="3222832" cy="720000"/>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a:lstStyle>
            <a:lvl1pPr algn="l">
              <a:defRPr sz="1200"/>
            </a:lvl1pPr>
          </a:lstStyle>
          <a:p>
            <a:pPr lvl="0">
              <a:defRPr/>
            </a:pPr>
            <a:endParaRPr lang="ko-KR" altLang="en-US"/>
          </a:p>
        </p:txBody>
      </p:sp>
      <p:sp>
        <p:nvSpPr>
          <p:cNvPr id="3" name="날짜 개체 틀 2"/>
          <p:cNvSpPr>
            <a:spLocks noGrp="1"/>
          </p:cNvSpPr>
          <p:nvPr>
            <p:ph type="dt" sz="quarter" idx="1"/>
          </p:nvPr>
        </p:nvSpPr>
        <p:spPr>
          <a:xfrm>
            <a:off x="3884613" y="0"/>
            <a:ext cx="2971800" cy="458788"/>
          </a:xfrm>
          <a:prstGeom prst="rect">
            <a:avLst/>
          </a:prstGeom>
        </p:spPr>
        <p:txBody>
          <a:bodyPr vert="horz" lIns="91440" tIns="45720" rIns="91440" bIns="45720"/>
          <a:lstStyle>
            <a:lvl1pPr algn="r">
              <a:defRPr sz="1200"/>
            </a:lvl1pPr>
          </a:lstStyle>
          <a:p>
            <a:pPr lvl="0">
              <a:defRPr/>
            </a:pPr>
            <a:fld id="{7E7554BE-3FCB-4F69-A327-C586C2A74082}" type="datetime1">
              <a:rPr lang="ko-KR" altLang="en-US"/>
              <a:pPr lvl="0">
                <a:defRPr/>
              </a:pPr>
              <a:t>2022-10-25</a:t>
            </a:fld>
            <a:endParaRPr lang="ko-KR" altLang="en-US"/>
          </a:p>
        </p:txBody>
      </p:sp>
      <p:sp>
        <p:nvSpPr>
          <p:cNvPr id="4" name="바닥글 개체 틀 3"/>
          <p:cNvSpPr>
            <a:spLocks noGrp="1"/>
          </p:cNvSpPr>
          <p:nvPr>
            <p:ph type="ftr" sz="quarter" idx="2"/>
          </p:nvPr>
        </p:nvSpPr>
        <p:spPr>
          <a:xfrm>
            <a:off x="0" y="8685213"/>
            <a:ext cx="2971800" cy="458787"/>
          </a:xfrm>
          <a:prstGeom prst="rect">
            <a:avLst/>
          </a:prstGeom>
        </p:spPr>
        <p:txBody>
          <a:bodyPr vert="horz" lIns="91440" tIns="45720" rIns="91440" bIns="45720" anchor="b"/>
          <a:lstStyle>
            <a:lvl1pPr algn="l">
              <a:defRPr sz="1200"/>
            </a:lvl1pPr>
          </a:lstStyle>
          <a:p>
            <a:pPr lvl="0">
              <a:defRPr/>
            </a:pPr>
            <a:endParaRPr lang="ko-KR" altLang="en-US"/>
          </a:p>
        </p:txBody>
      </p:sp>
      <p:sp>
        <p:nvSpPr>
          <p:cNvPr id="5" name="슬라이드 번호 개체 틀 4"/>
          <p:cNvSpPr>
            <a:spLocks noGrp="1"/>
          </p:cNvSpPr>
          <p:nvPr>
            <p:ph type="sldNum" sz="quarter" idx="3"/>
          </p:nvPr>
        </p:nvSpPr>
        <p:spPr>
          <a:xfrm>
            <a:off x="3884613" y="8685213"/>
            <a:ext cx="2971800" cy="458787"/>
          </a:xfrm>
          <a:prstGeom prst="rect">
            <a:avLst/>
          </a:prstGeom>
        </p:spPr>
        <p:txBody>
          <a:bodyPr vert="horz" lIns="91440" tIns="45720" rIns="91440" bIns="45720" anchor="b"/>
          <a:lstStyle>
            <a:lvl1pPr algn="r">
              <a:defRPr sz="1200"/>
            </a:lvl1pPr>
          </a:lstStyle>
          <a:p>
            <a:pPr lvl="0">
              <a:defRPr/>
            </a:pPr>
            <a:fld id="{22596A43-096E-47B8-B368-9AB51FCC2E7C}" type="slidenum">
              <a:rPr lang="en-US" altLang="ko-KR"/>
              <a:pPr lvl="0">
                <a:defRPr/>
              </a:pPr>
              <a:t>‹#›</a:t>
            </a:fld>
            <a:endParaRPr lang="ko-KR"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a:lstStyle>
            <a:lvl1pPr algn="l">
              <a:defRPr sz="1200"/>
            </a:lvl1pPr>
          </a:lstStyle>
          <a:p>
            <a:pPr lvl="0">
              <a:defRPr/>
            </a:pPr>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a:lstStyle>
            <a:lvl1pPr algn="r">
              <a:defRPr sz="1200"/>
            </a:lvl1pPr>
          </a:lstStyle>
          <a:p>
            <a:pPr lvl="0">
              <a:defRPr/>
            </a:pPr>
            <a:fld id="{B36B9961-C215-41F5-A0B5-7820D242AC6A}" type="datetime1">
              <a:rPr lang="ko-KR" altLang="en-US"/>
              <a:pPr lvl="0">
                <a:defRPr/>
              </a:pPr>
              <a:t>2022-10-25</a:t>
            </a:fld>
            <a:endParaRPr lang="ko-KR" altLang="en-US"/>
          </a:p>
        </p:txBody>
      </p:sp>
      <p:sp>
        <p:nvSpPr>
          <p:cNvPr id="4" name="슬라이드 이미지 개체 틀 3"/>
          <p:cNvSpPr>
            <a:spLocks noGrp="1" noRot="1" noChangeAspect="1" noTextEdi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anchor="ctr"/>
          <a:lstStyle/>
          <a:p>
            <a:pPr lvl="0">
              <a:defRPr/>
            </a:pPr>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a:lstStyle/>
          <a:p>
            <a:pPr lvl="0">
              <a:defRPr/>
            </a:pPr>
            <a:r>
              <a:rPr lang="ko-KR" altLang="en-US"/>
              <a:t>마스터 텍스트 스타일 편집</a:t>
            </a:r>
          </a:p>
          <a:p>
            <a:pPr lvl="1">
              <a:defRPr/>
            </a:pPr>
            <a:r>
              <a:rPr lang="ko-KR" altLang="en-US"/>
              <a:t>둘째 수준</a:t>
            </a:r>
          </a:p>
          <a:p>
            <a:pPr lvl="2">
              <a:defRPr/>
            </a:pPr>
            <a:r>
              <a:rPr lang="ko-KR" altLang="en-US"/>
              <a:t>셋째 수준</a:t>
            </a:r>
          </a:p>
          <a:p>
            <a:pPr lvl="3">
              <a:defRPr/>
            </a:pPr>
            <a:r>
              <a:rPr lang="ko-KR" altLang="en-US"/>
              <a:t>넷째 수준</a:t>
            </a:r>
          </a:p>
          <a:p>
            <a:pPr lvl="4">
              <a:defRPr/>
            </a:pPr>
            <a:r>
              <a:rPr lang="ko-KR" altLang="en-US"/>
              <a:t>다섯째 수준</a:t>
            </a:r>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anchor="b"/>
          <a:lstStyle>
            <a:lvl1pPr algn="l">
              <a:defRPr sz="1200"/>
            </a:lvl1pPr>
          </a:lstStyle>
          <a:p>
            <a:pPr lvl="0">
              <a:defRPr/>
            </a:pPr>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anchor="b"/>
          <a:lstStyle>
            <a:lvl1pPr algn="r">
              <a:defRPr sz="1200"/>
            </a:lvl1pPr>
          </a:lstStyle>
          <a:p>
            <a:pPr lvl="0">
              <a:defRPr/>
            </a:pPr>
            <a:fld id="{5EAB2D40-96F8-42D1-BD55-6FBF34373352}" type="slidenum">
              <a:rPr lang="en-US" altLang="ko-KR"/>
              <a:pPr lvl="0">
                <a:defRPr/>
              </a:pPr>
              <a:t>‹#›</a:t>
            </a:fld>
            <a:endParaRPr lang="ko-KR" altLang="en-US"/>
          </a:p>
        </p:txBody>
      </p:sp>
    </p:spTree>
  </p:cSld>
  <p:clrMap bg1="lt1" tx1="dk1" bg2="lt2" tx2="dk2" accent1="accent1" accent2="accent2" accent3="accent3" accent4="accent4" accent5="accent5" accent6="accent6" hlink="hlink" folHlink="folHlink"/>
  <p:hf hdr="0" ftr="0" dt="0"/>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latin typeface="+mj-lt"/>
            </a:endParaRPr>
          </a:p>
        </p:txBody>
      </p:sp>
      <p:sp>
        <p:nvSpPr>
          <p:cNvPr id="4" name="슬라이드 번호 개체 틀 3"/>
          <p:cNvSpPr>
            <a:spLocks noGrp="1"/>
          </p:cNvSpPr>
          <p:nvPr>
            <p:ph type="sldNum" sz="quarter" idx="5"/>
          </p:nvPr>
        </p:nvSpPr>
        <p:spPr/>
        <p:txBody>
          <a:bodyPr/>
          <a:lstStyle/>
          <a:p>
            <a:pPr lvl="0">
              <a:defRPr/>
            </a:pPr>
            <a:fld id="{5EAB2D40-96F8-42D1-BD55-6FBF34373352}" type="slidenum">
              <a:rPr lang="en-US" altLang="ko-KR">
                <a:latin typeface="+mj-lt"/>
              </a:rPr>
              <a:pPr lvl="0">
                <a:defRPr/>
              </a:pPr>
              <a:t>1</a:t>
            </a:fld>
            <a:endParaRPr lang="ko-KR" altLang="en-US">
              <a:latin typeface="+mj-lt"/>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latin typeface="맑은 고딕"/>
              <a:ea typeface="맑은 고딕"/>
            </a:endParaRPr>
          </a:p>
        </p:txBody>
      </p:sp>
      <p:sp>
        <p:nvSpPr>
          <p:cNvPr id="4" name="슬라이드 번호 개체 틀 3"/>
          <p:cNvSpPr>
            <a:spLocks noGrp="1"/>
          </p:cNvSpPr>
          <p:nvPr>
            <p:ph type="sldNum" sz="quarter" idx="10"/>
          </p:nvPr>
        </p:nvSpPr>
        <p:spPr/>
        <p:txBody>
          <a:bodyPr/>
          <a:lstStyle/>
          <a:p>
            <a:pPr rtl="0">
              <a:defRPr/>
            </a:pPr>
            <a:fld id="{E86C1AB1-D682-4F2C-8579-D9DF0DCC073A}" type="slidenum">
              <a:rPr lang="en-US" altLang="ko-KR">
                <a:latin typeface="맑은 고딕"/>
                <a:ea typeface="맑은 고딕"/>
              </a:rPr>
              <a:pPr rtl="0">
                <a:defRPr/>
              </a:pPr>
              <a:t>2</a:t>
            </a:fld>
            <a:endParaRPr lang="ko-KR" altLang="en-US">
              <a:latin typeface="맑은 고딕"/>
              <a:ea typeface="맑은 고딕"/>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rtl="0">
              <a:defRPr/>
            </a:pPr>
            <a:endParaRPr lang="ko-KR" altLang="en-US"/>
          </a:p>
        </p:txBody>
      </p:sp>
      <p:sp>
        <p:nvSpPr>
          <p:cNvPr id="4" name="슬라이드 번호 개체 틀 3"/>
          <p:cNvSpPr>
            <a:spLocks noGrp="1"/>
          </p:cNvSpPr>
          <p:nvPr>
            <p:ph type="sldNum" sz="quarter" idx="5"/>
          </p:nvPr>
        </p:nvSpPr>
        <p:spPr/>
        <p:txBody>
          <a:bodyPr/>
          <a:lstStyle/>
          <a:p>
            <a:pPr rtl="0">
              <a:defRPr/>
            </a:pPr>
            <a:fld id="{DE16D162-4C84-44AD-8086-359F141C9DD6}" type="slidenum">
              <a:rPr lang="en-US" altLang="ko-KR"/>
              <a:pPr rtl="0">
                <a:defRPr/>
              </a:pPr>
              <a:t>3</a:t>
            </a:fld>
            <a:endParaRPr lang="ko-KR"/>
          </a:p>
        </p:txBody>
      </p:sp>
      <p:sp>
        <p:nvSpPr>
          <p:cNvPr id="5" name="날짜 개체 틀 4"/>
          <p:cNvSpPr>
            <a:spLocks noGrp="1"/>
          </p:cNvSpPr>
          <p:nvPr>
            <p:ph type="dt" idx="1"/>
          </p:nvPr>
        </p:nvSpPr>
        <p:spPr/>
        <p:txBody>
          <a:bodyPr/>
          <a:lstStyle/>
          <a:p>
            <a:pPr rtl="0">
              <a:defRPr/>
            </a:pPr>
            <a:fld id="{9999F7B2-DB37-4481-9973-2B6CE04A4B37}" type="datetime1">
              <a:rPr lang="ko-KR" altLang="ko-KR"/>
              <a:pPr rtl="0">
                <a:defRPr/>
              </a:pPr>
              <a:t>2022-10-25</a:t>
            </a:fld>
            <a:endParaRPr lang="ko-K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latin typeface="맑은 고딕"/>
              <a:ea typeface="맑은 고딕"/>
            </a:endParaRPr>
          </a:p>
        </p:txBody>
      </p:sp>
      <p:sp>
        <p:nvSpPr>
          <p:cNvPr id="4" name="슬라이드 번호 개체 틀 3"/>
          <p:cNvSpPr>
            <a:spLocks noGrp="1"/>
          </p:cNvSpPr>
          <p:nvPr>
            <p:ph type="sldNum" sz="quarter" idx="10"/>
          </p:nvPr>
        </p:nvSpPr>
        <p:spPr/>
        <p:txBody>
          <a:bodyPr/>
          <a:lstStyle/>
          <a:p>
            <a:pPr rtl="0">
              <a:defRPr/>
            </a:pPr>
            <a:fld id="{E86C1AB1-D682-4F2C-8579-D9DF0DCC073A}" type="slidenum">
              <a:rPr lang="en-US" altLang="ko-KR">
                <a:latin typeface="맑은 고딕"/>
                <a:ea typeface="맑은 고딕"/>
              </a:rPr>
              <a:pPr rtl="0">
                <a:defRPr/>
              </a:pPr>
              <a:t>4</a:t>
            </a:fld>
            <a:endParaRPr lang="ko-KR" altLang="en-US">
              <a:latin typeface="맑은 고딕"/>
              <a:ea typeface="맑은 고딕"/>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rtl="0">
              <a:defRPr/>
            </a:pPr>
            <a:endParaRPr lang="ko-KR" altLang="en-US"/>
          </a:p>
        </p:txBody>
      </p:sp>
      <p:sp>
        <p:nvSpPr>
          <p:cNvPr id="4" name="슬라이드 번호 개체 틀 3"/>
          <p:cNvSpPr>
            <a:spLocks noGrp="1"/>
          </p:cNvSpPr>
          <p:nvPr>
            <p:ph type="sldNum" sz="quarter" idx="5"/>
          </p:nvPr>
        </p:nvSpPr>
        <p:spPr/>
        <p:txBody>
          <a:bodyPr/>
          <a:lstStyle/>
          <a:p>
            <a:pPr rtl="0">
              <a:defRPr/>
            </a:pPr>
            <a:fld id="{DE16D162-4C84-44AD-8086-359F141C9DD6}" type="slidenum">
              <a:rPr lang="en-US"/>
              <a:pPr rtl="0">
                <a:defRPr/>
              </a:pPr>
              <a:t>5</a:t>
            </a:fld>
            <a:endParaRPr lang="en-US"/>
          </a:p>
        </p:txBody>
      </p:sp>
      <p:sp>
        <p:nvSpPr>
          <p:cNvPr id="5" name="날짜 개체 틀 4"/>
          <p:cNvSpPr>
            <a:spLocks noGrp="1"/>
          </p:cNvSpPr>
          <p:nvPr>
            <p:ph type="dt" idx="1"/>
          </p:nvPr>
        </p:nvSpPr>
        <p:spPr/>
        <p:txBody>
          <a:bodyPr/>
          <a:lstStyle/>
          <a:p>
            <a:pPr rtl="0">
              <a:defRPr/>
            </a:pPr>
            <a:fld id="{1358A3CE-A790-4A0D-9FF6-7F7A1AC38C05}" type="datetime1">
              <a:rPr lang="ko-KR" altLang="ko-KR"/>
              <a:pPr rtl="0">
                <a:defRPr/>
              </a:pPr>
              <a:t>2022-10-25</a:t>
            </a:fld>
            <a:endParaRPr lang="ko-K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TextEdi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lvl="0">
              <a:defRPr/>
            </a:pPr>
            <a:r>
              <a:rPr lang="ko-KR" altLang="en-US" i="0">
                <a:latin typeface="Arial"/>
              </a:rPr>
              <a:t>올해는 지난 </a:t>
            </a:r>
            <a:r>
              <a:rPr lang="en-US" altLang="ko-KR" i="0">
                <a:latin typeface="Arial"/>
              </a:rPr>
              <a:t>29</a:t>
            </a:r>
            <a:r>
              <a:rPr lang="ko-KR" altLang="en-US" i="0">
                <a:latin typeface="Arial"/>
              </a:rPr>
              <a:t>년간 </a:t>
            </a:r>
            <a:r>
              <a:rPr lang="en-US" altLang="ko-KR" i="0">
                <a:latin typeface="Arial"/>
              </a:rPr>
              <a:t>WWL</a:t>
            </a:r>
            <a:r>
              <a:rPr lang="ko-KR" altLang="en-US" i="0">
                <a:latin typeface="Arial"/>
              </a:rPr>
              <a:t>를 발표한 이래 가장 높은 수준의 박해 지수를 기록하고 있습니다</a:t>
            </a:r>
            <a:r>
              <a:rPr lang="en-US" altLang="ko-KR" i="0">
                <a:latin typeface="Arial"/>
              </a:rPr>
              <a:t>. </a:t>
            </a:r>
            <a:r>
              <a:rPr lang="ko-KR" altLang="en-US" i="0">
                <a:latin typeface="Arial"/>
              </a:rPr>
              <a:t>그리고 최근 몇 년간 꾸준히 증가하는 추세를 보여주고 있습니다</a:t>
            </a:r>
            <a:r>
              <a:rPr lang="en-US" altLang="ko-KR" i="0">
                <a:latin typeface="Arial"/>
              </a:rPr>
              <a:t>. 2021</a:t>
            </a:r>
            <a:r>
              <a:rPr lang="ko-KR" altLang="en-US" i="0">
                <a:latin typeface="Arial"/>
              </a:rPr>
              <a:t>년 발표된 자료와 비교하여 신앙이라는 이유로 심한 차별과 박해를 받고 있는 기독교인의 수가 </a:t>
            </a:r>
            <a:r>
              <a:rPr lang="en-US" altLang="ko-KR" i="0">
                <a:latin typeface="Arial"/>
              </a:rPr>
              <a:t>2,000</a:t>
            </a:r>
            <a:r>
              <a:rPr lang="ko-KR" altLang="en-US" i="0">
                <a:latin typeface="Arial"/>
              </a:rPr>
              <a:t>만명이 증가하였습니다</a:t>
            </a:r>
            <a:r>
              <a:rPr lang="en-US" altLang="ko-KR" i="0">
                <a:latin typeface="Arial"/>
              </a:rPr>
              <a:t>. 2020</a:t>
            </a:r>
            <a:r>
              <a:rPr lang="ko-KR" altLang="en-US" i="0">
                <a:latin typeface="Arial"/>
              </a:rPr>
              <a:t>년 </a:t>
            </a:r>
            <a:r>
              <a:rPr lang="en-US" altLang="ko-KR" i="0">
                <a:latin typeface="Arial"/>
              </a:rPr>
              <a:t>312,442,000</a:t>
            </a:r>
            <a:r>
              <a:rPr lang="ko-KR" altLang="en-US" i="0">
                <a:latin typeface="Arial"/>
              </a:rPr>
              <a:t>명</a:t>
            </a:r>
            <a:r>
              <a:rPr lang="en-US" altLang="ko-KR" i="0">
                <a:latin typeface="Arial"/>
              </a:rPr>
              <a:t>, 2021</a:t>
            </a:r>
            <a:r>
              <a:rPr lang="ko-KR" altLang="en-US" i="0">
                <a:latin typeface="Arial"/>
              </a:rPr>
              <a:t>년 </a:t>
            </a:r>
            <a:r>
              <a:rPr lang="en-US" altLang="ko-KR" i="0">
                <a:latin typeface="Arial"/>
              </a:rPr>
              <a:t>341,868,000</a:t>
            </a:r>
            <a:r>
              <a:rPr lang="ko-KR" altLang="en-US" i="0">
                <a:latin typeface="Arial"/>
              </a:rPr>
              <a:t>명에서 </a:t>
            </a:r>
            <a:r>
              <a:rPr lang="en-US" altLang="ko-KR" i="0">
                <a:latin typeface="Arial"/>
              </a:rPr>
              <a:t>2022</a:t>
            </a:r>
            <a:r>
              <a:rPr lang="ko-KR" altLang="en-US" i="0">
                <a:latin typeface="Arial"/>
              </a:rPr>
              <a:t>년 </a:t>
            </a:r>
            <a:r>
              <a:rPr lang="en-US" altLang="ko-KR" i="0">
                <a:latin typeface="Arial"/>
              </a:rPr>
              <a:t>359,072,100</a:t>
            </a:r>
            <a:r>
              <a:rPr lang="ko-KR" altLang="en-US" i="0">
                <a:latin typeface="Arial"/>
              </a:rPr>
              <a:t>명으로 집계되었다</a:t>
            </a:r>
            <a:r>
              <a:rPr lang="en-US" altLang="ko-KR" i="0">
                <a:latin typeface="Arial"/>
              </a:rPr>
              <a:t>. </a:t>
            </a:r>
            <a:r>
              <a:rPr lang="ko-KR" altLang="en-US" i="0">
                <a:latin typeface="Arial"/>
              </a:rPr>
              <a:t>이 수치는 전 세계 기독교인 </a:t>
            </a:r>
            <a:r>
              <a:rPr lang="en-US" altLang="ko-KR" i="0">
                <a:latin typeface="Arial"/>
              </a:rPr>
              <a:t>7</a:t>
            </a:r>
            <a:r>
              <a:rPr lang="ko-KR" altLang="en-US" i="0">
                <a:latin typeface="Arial"/>
              </a:rPr>
              <a:t>명 중에 </a:t>
            </a:r>
            <a:r>
              <a:rPr lang="en-US" altLang="ko-KR" i="0">
                <a:latin typeface="Arial"/>
              </a:rPr>
              <a:t>1</a:t>
            </a:r>
            <a:r>
              <a:rPr lang="ko-KR" altLang="en-US" i="0">
                <a:latin typeface="Arial"/>
              </a:rPr>
              <a:t>명이 박해를 받고 있다는 것을 의미한다</a:t>
            </a:r>
            <a:r>
              <a:rPr lang="en-US" altLang="ko-KR" i="0">
                <a:latin typeface="Arial"/>
              </a:rPr>
              <a:t>. </a:t>
            </a:r>
            <a:r>
              <a:rPr lang="ko-KR" altLang="en-US" i="0">
                <a:latin typeface="Arial"/>
              </a:rPr>
              <a:t>대륙별로 살펴보면</a:t>
            </a:r>
            <a:r>
              <a:rPr lang="en-US" altLang="ko-KR" i="0">
                <a:latin typeface="Arial"/>
              </a:rPr>
              <a:t>, </a:t>
            </a:r>
            <a:r>
              <a:rPr lang="ko-KR" altLang="en-US" i="0">
                <a:latin typeface="Arial"/>
              </a:rPr>
              <a:t>아프리카는 </a:t>
            </a:r>
            <a:r>
              <a:rPr lang="en-US" altLang="ko-KR" i="0">
                <a:latin typeface="Arial"/>
              </a:rPr>
              <a:t>5</a:t>
            </a:r>
            <a:r>
              <a:rPr lang="ko-KR" altLang="en-US" i="0">
                <a:latin typeface="Arial"/>
              </a:rPr>
              <a:t>명중에 </a:t>
            </a:r>
            <a:r>
              <a:rPr lang="en-US" altLang="ko-KR" i="0">
                <a:latin typeface="Arial"/>
              </a:rPr>
              <a:t>1</a:t>
            </a:r>
            <a:r>
              <a:rPr lang="ko-KR" altLang="en-US" i="0">
                <a:latin typeface="Arial"/>
              </a:rPr>
              <a:t>명</a:t>
            </a:r>
            <a:r>
              <a:rPr lang="en-US" altLang="ko-KR" i="0">
                <a:latin typeface="Arial"/>
              </a:rPr>
              <a:t>, </a:t>
            </a:r>
            <a:r>
              <a:rPr lang="ko-KR" altLang="en-US" i="0">
                <a:latin typeface="Arial"/>
              </a:rPr>
              <a:t>아시아는 </a:t>
            </a:r>
            <a:r>
              <a:rPr lang="en-US" altLang="ko-KR" i="0">
                <a:latin typeface="Arial"/>
              </a:rPr>
              <a:t>2.2</a:t>
            </a:r>
            <a:r>
              <a:rPr lang="ko-KR" altLang="en-US" i="0">
                <a:latin typeface="Arial"/>
              </a:rPr>
              <a:t>명 중에 </a:t>
            </a:r>
            <a:r>
              <a:rPr lang="en-US" altLang="ko-KR" i="0">
                <a:latin typeface="Arial"/>
              </a:rPr>
              <a:t>1</a:t>
            </a:r>
            <a:r>
              <a:rPr lang="ko-KR" altLang="en-US" i="0">
                <a:latin typeface="Arial"/>
              </a:rPr>
              <a:t>명</a:t>
            </a:r>
            <a:r>
              <a:rPr lang="en-US" altLang="ko-KR" i="0">
                <a:latin typeface="Arial"/>
              </a:rPr>
              <a:t>, </a:t>
            </a:r>
            <a:r>
              <a:rPr lang="ko-KR" altLang="en-US" i="0">
                <a:latin typeface="Arial"/>
              </a:rPr>
              <a:t>라틴아메리카는 </a:t>
            </a:r>
            <a:r>
              <a:rPr lang="en-US" altLang="ko-KR" i="0">
                <a:latin typeface="Arial"/>
              </a:rPr>
              <a:t>15</a:t>
            </a:r>
            <a:r>
              <a:rPr lang="ko-KR" altLang="en-US" i="0">
                <a:latin typeface="Arial"/>
              </a:rPr>
              <a:t>명 중의 </a:t>
            </a:r>
            <a:r>
              <a:rPr lang="en-US" altLang="ko-KR" i="0">
                <a:latin typeface="Arial"/>
              </a:rPr>
              <a:t>1</a:t>
            </a:r>
            <a:r>
              <a:rPr lang="ko-KR" altLang="en-US" i="0">
                <a:latin typeface="Arial"/>
              </a:rPr>
              <a:t>명의 비율에 해당한다</a:t>
            </a:r>
            <a:r>
              <a:rPr lang="en-US" altLang="ko-KR" i="0">
                <a:latin typeface="Arial"/>
              </a:rPr>
              <a:t>. </a:t>
            </a:r>
            <a:r>
              <a:rPr lang="ko-KR" altLang="en-US" i="0">
                <a:latin typeface="Arial"/>
              </a:rPr>
              <a:t>이것은 올해의 박해상황이 최근 </a:t>
            </a:r>
            <a:r>
              <a:rPr lang="en-US" altLang="ko-KR" i="0">
                <a:latin typeface="Arial"/>
              </a:rPr>
              <a:t>30</a:t>
            </a:r>
            <a:r>
              <a:rPr lang="ko-KR" altLang="en-US" i="0">
                <a:latin typeface="Arial"/>
              </a:rPr>
              <a:t>년 동안 가장 심각하다는 것을 보여주는 것이다</a:t>
            </a:r>
            <a:r>
              <a:rPr lang="en-US" altLang="ko-KR" i="0">
                <a:latin typeface="Arial"/>
              </a:rPr>
              <a:t>. </a:t>
            </a:r>
            <a:endParaRPr lang="en-US" i="0">
              <a:latin typeface="Arial"/>
            </a:endParaRPr>
          </a:p>
        </p:txBody>
      </p:sp>
      <p:sp>
        <p:nvSpPr>
          <p:cNvPr id="4" name="Slide Number Placeholder 3"/>
          <p:cNvSpPr>
            <a:spLocks noGrp="1"/>
          </p:cNvSpPr>
          <p:nvPr>
            <p:ph type="sldNum" sz="quarter" idx="5"/>
          </p:nvPr>
        </p:nvSpPr>
        <p:spPr/>
        <p:txBody>
          <a:bodyPr/>
          <a:lstStyle/>
          <a:p>
            <a:pPr lvl="0">
              <a:defRPr/>
            </a:pPr>
            <a:fld id="{46A2CF67-494B-9C4A-BF74-D0DF58F15EE2}" type="slidenum">
              <a:rPr lang="en-US"/>
              <a:pPr lvl="0">
                <a:defRPr/>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p>
        </p:txBody>
      </p:sp>
      <p:sp>
        <p:nvSpPr>
          <p:cNvPr id="4" name="슬라이드 번호 개체 틀 3"/>
          <p:cNvSpPr>
            <a:spLocks noGrp="1"/>
          </p:cNvSpPr>
          <p:nvPr>
            <p:ph type="sldNum" sz="quarter" idx="5"/>
          </p:nvPr>
        </p:nvSpPr>
        <p:spPr/>
        <p:txBody>
          <a:bodyPr/>
          <a:lstStyle/>
          <a:p>
            <a:pPr lvl="0">
              <a:defRPr/>
            </a:pPr>
            <a:fld id="{BE7EBD9E-9791-4E04-9655-AA48D5390BE8}" type="slidenum">
              <a:rPr lang="en-US" altLang="en-US"/>
              <a:pPr lvl="0">
                <a:defRPr/>
              </a:pPr>
              <a:t>8</a:t>
            </a:fld>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latin typeface="맑은 고딕"/>
              <a:ea typeface="맑은 고딕"/>
            </a:endParaRPr>
          </a:p>
        </p:txBody>
      </p:sp>
      <p:sp>
        <p:nvSpPr>
          <p:cNvPr id="4" name="슬라이드 번호 개체 틀 3"/>
          <p:cNvSpPr>
            <a:spLocks noGrp="1"/>
          </p:cNvSpPr>
          <p:nvPr>
            <p:ph type="sldNum" sz="quarter" idx="5"/>
          </p:nvPr>
        </p:nvSpPr>
        <p:spPr/>
        <p:txBody>
          <a:bodyPr/>
          <a:lstStyle/>
          <a:p>
            <a:pPr lvl="0">
              <a:defRPr/>
            </a:pPr>
            <a:fld id="{5EAB2D40-96F8-42D1-BD55-6FBF34373352}" type="slidenum">
              <a:rPr lang="en-US" altLang="ko-KR">
                <a:latin typeface="맑은 고딕"/>
                <a:ea typeface="맑은 고딕"/>
              </a:rPr>
              <a:pPr lvl="0">
                <a:defRPr/>
              </a:pPr>
              <a:t>9</a:t>
            </a:fld>
            <a:endParaRPr lang="ko-KR" altLang="en-US">
              <a:latin typeface="맑은 고딕"/>
              <a:ea typeface="맑은 고딕"/>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latin typeface="+mj-lt"/>
            </a:endParaRPr>
          </a:p>
        </p:txBody>
      </p:sp>
      <p:sp>
        <p:nvSpPr>
          <p:cNvPr id="4" name="슬라이드 번호 개체 틀 3"/>
          <p:cNvSpPr>
            <a:spLocks noGrp="1"/>
          </p:cNvSpPr>
          <p:nvPr>
            <p:ph type="sldNum" sz="quarter" idx="5"/>
          </p:nvPr>
        </p:nvSpPr>
        <p:spPr/>
        <p:txBody>
          <a:bodyPr/>
          <a:lstStyle/>
          <a:p>
            <a:pPr lvl="0">
              <a:defRPr/>
            </a:pPr>
            <a:fld id="{5EAB2D40-96F8-42D1-BD55-6FBF34373352}" type="slidenum">
              <a:rPr lang="en-US" altLang="ko-KR">
                <a:latin typeface="+mj-lt"/>
              </a:rPr>
              <a:pPr lvl="0">
                <a:defRPr/>
              </a:pPr>
              <a:t>10</a:t>
            </a:fld>
            <a:endParaRPr lang="ko-KR" altLang="en-US">
              <a:latin typeface="+mj-lt"/>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latin typeface="맑은 고딕"/>
              <a:ea typeface="맑은 고딕"/>
            </a:endParaRPr>
          </a:p>
        </p:txBody>
      </p:sp>
      <p:sp>
        <p:nvSpPr>
          <p:cNvPr id="4" name="슬라이드 번호 개체 틀 3"/>
          <p:cNvSpPr>
            <a:spLocks noGrp="1"/>
          </p:cNvSpPr>
          <p:nvPr>
            <p:ph type="sldNum" sz="quarter" idx="5"/>
          </p:nvPr>
        </p:nvSpPr>
        <p:spPr/>
        <p:txBody>
          <a:bodyPr/>
          <a:lstStyle/>
          <a:p>
            <a:pPr lvl="0">
              <a:defRPr/>
            </a:pPr>
            <a:fld id="{5EAB2D40-96F8-42D1-BD55-6FBF34373352}" type="slidenum">
              <a:rPr lang="en-US" altLang="ko-KR">
                <a:latin typeface="맑은 고딕"/>
                <a:ea typeface="맑은 고딕"/>
              </a:rPr>
              <a:pPr lvl="0">
                <a:defRPr/>
              </a:pPr>
              <a:t>11</a:t>
            </a:fld>
            <a:endParaRPr lang="en-US" altLang="ko-KR">
              <a:latin typeface="맑은 고딕"/>
              <a:ea typeface="맑은 고딕"/>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latin typeface="맑은 고딕"/>
              <a:ea typeface="맑은 고딕"/>
            </a:endParaRPr>
          </a:p>
        </p:txBody>
      </p:sp>
      <p:sp>
        <p:nvSpPr>
          <p:cNvPr id="4" name="슬라이드 번호 개체 틀 3"/>
          <p:cNvSpPr>
            <a:spLocks noGrp="1"/>
          </p:cNvSpPr>
          <p:nvPr>
            <p:ph type="sldNum" sz="quarter" idx="5"/>
          </p:nvPr>
        </p:nvSpPr>
        <p:spPr/>
        <p:txBody>
          <a:bodyPr/>
          <a:lstStyle/>
          <a:p>
            <a:pPr lvl="0">
              <a:defRPr/>
            </a:pPr>
            <a:fld id="{5EAB2D40-96F8-42D1-BD55-6FBF34373352}" type="slidenum">
              <a:rPr lang="en-US" altLang="ko-KR">
                <a:latin typeface="맑은 고딕"/>
                <a:ea typeface="맑은 고딕"/>
              </a:rPr>
              <a:pPr lvl="0">
                <a:defRPr/>
              </a:pPr>
              <a:t>12</a:t>
            </a:fld>
            <a:endParaRPr lang="en-US" altLang="ko-KR">
              <a:latin typeface="맑은 고딕"/>
              <a:ea typeface="맑은 고딕"/>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latin typeface="맑은 고딕"/>
              <a:ea typeface="맑은 고딕"/>
            </a:endParaRPr>
          </a:p>
        </p:txBody>
      </p:sp>
      <p:sp>
        <p:nvSpPr>
          <p:cNvPr id="4" name="슬라이드 번호 개체 틀 3"/>
          <p:cNvSpPr>
            <a:spLocks noGrp="1"/>
          </p:cNvSpPr>
          <p:nvPr>
            <p:ph type="sldNum" sz="quarter" idx="5"/>
          </p:nvPr>
        </p:nvSpPr>
        <p:spPr/>
        <p:txBody>
          <a:bodyPr/>
          <a:lstStyle/>
          <a:p>
            <a:pPr lvl="0">
              <a:defRPr/>
            </a:pPr>
            <a:fld id="{5EAB2D40-96F8-42D1-BD55-6FBF34373352}" type="slidenum">
              <a:rPr lang="en-US" altLang="ko-KR">
                <a:latin typeface="맑은 고딕"/>
                <a:ea typeface="맑은 고딕"/>
              </a:rPr>
              <a:pPr lvl="0">
                <a:defRPr/>
              </a:pPr>
              <a:t>13</a:t>
            </a:fld>
            <a:endParaRPr lang="en-US" altLang="ko-KR">
              <a:latin typeface="맑은 고딕"/>
              <a:ea typeface="맑은 고딕"/>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latin typeface="맑은 고딕"/>
              <a:ea typeface="맑은 고딕"/>
            </a:endParaRPr>
          </a:p>
        </p:txBody>
      </p:sp>
      <p:sp>
        <p:nvSpPr>
          <p:cNvPr id="4" name="슬라이드 번호 개체 틀 3"/>
          <p:cNvSpPr>
            <a:spLocks noGrp="1"/>
          </p:cNvSpPr>
          <p:nvPr>
            <p:ph type="sldNum" sz="quarter" idx="5"/>
          </p:nvPr>
        </p:nvSpPr>
        <p:spPr/>
        <p:txBody>
          <a:bodyPr/>
          <a:lstStyle/>
          <a:p>
            <a:pPr lvl="0">
              <a:defRPr/>
            </a:pPr>
            <a:fld id="{5EAB2D40-96F8-42D1-BD55-6FBF34373352}" type="slidenum">
              <a:rPr lang="en-US" altLang="ko-KR">
                <a:latin typeface="맑은 고딕"/>
                <a:ea typeface="맑은 고딕"/>
              </a:rPr>
              <a:pPr lvl="0">
                <a:defRPr/>
              </a:pPr>
              <a:t>14</a:t>
            </a:fld>
            <a:endParaRPr lang="en-US" altLang="ko-KR">
              <a:latin typeface="맑은 고딕"/>
              <a:ea typeface="맑은 고딕"/>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latin typeface="맑은 고딕"/>
              <a:ea typeface="맑은 고딕"/>
            </a:endParaRPr>
          </a:p>
        </p:txBody>
      </p:sp>
      <p:sp>
        <p:nvSpPr>
          <p:cNvPr id="4" name="슬라이드 번호 개체 틀 3"/>
          <p:cNvSpPr>
            <a:spLocks noGrp="1"/>
          </p:cNvSpPr>
          <p:nvPr>
            <p:ph type="sldNum" sz="quarter" idx="5"/>
          </p:nvPr>
        </p:nvSpPr>
        <p:spPr/>
        <p:txBody>
          <a:bodyPr/>
          <a:lstStyle/>
          <a:p>
            <a:pPr lvl="0">
              <a:defRPr/>
            </a:pPr>
            <a:fld id="{5EAB2D40-96F8-42D1-BD55-6FBF34373352}" type="slidenum">
              <a:rPr lang="en-US" altLang="ko-KR">
                <a:latin typeface="맑은 고딕"/>
                <a:ea typeface="맑은 고딕"/>
              </a:rPr>
              <a:pPr lvl="0">
                <a:defRPr/>
              </a:pPr>
              <a:t>15</a:t>
            </a:fld>
            <a:endParaRPr lang="en-US" altLang="ko-KR">
              <a:latin typeface="맑은 고딕"/>
              <a:ea typeface="맑은 고딕"/>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latin typeface="맑은 고딕"/>
              <a:ea typeface="맑은 고딕"/>
            </a:endParaRPr>
          </a:p>
        </p:txBody>
      </p:sp>
      <p:sp>
        <p:nvSpPr>
          <p:cNvPr id="4" name="슬라이드 번호 개체 틀 3"/>
          <p:cNvSpPr>
            <a:spLocks noGrp="1"/>
          </p:cNvSpPr>
          <p:nvPr>
            <p:ph type="sldNum" sz="quarter" idx="5"/>
          </p:nvPr>
        </p:nvSpPr>
        <p:spPr/>
        <p:txBody>
          <a:bodyPr/>
          <a:lstStyle/>
          <a:p>
            <a:pPr lvl="0">
              <a:defRPr/>
            </a:pPr>
            <a:fld id="{5EAB2D40-96F8-42D1-BD55-6FBF34373352}" type="slidenum">
              <a:rPr lang="en-US" altLang="ko-KR">
                <a:latin typeface="맑은 고딕"/>
                <a:ea typeface="맑은 고딕"/>
              </a:rPr>
              <a:pPr lvl="0">
                <a:defRPr/>
              </a:pPr>
              <a:t>16</a:t>
            </a:fld>
            <a:endParaRPr lang="en-US" altLang="ko-KR">
              <a:latin typeface="맑은 고딕"/>
              <a:ea typeface="맑은 고딕"/>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latin typeface="+mj-ea"/>
              <a:ea typeface="+mj-ea"/>
            </a:endParaRPr>
          </a:p>
        </p:txBody>
      </p:sp>
      <p:sp>
        <p:nvSpPr>
          <p:cNvPr id="4" name="슬라이드 번호 개체 틀 3"/>
          <p:cNvSpPr>
            <a:spLocks noGrp="1"/>
          </p:cNvSpPr>
          <p:nvPr>
            <p:ph type="sldNum" sz="quarter" idx="5"/>
          </p:nvPr>
        </p:nvSpPr>
        <p:spPr/>
        <p:txBody>
          <a:bodyPr/>
          <a:lstStyle/>
          <a:p>
            <a:pPr rtl="0">
              <a:defRPr/>
            </a:pPr>
            <a:fld id="{115A580F-E35D-42E1-AF82-E41CC201EA91}" type="slidenum">
              <a:rPr lang="en-US" altLang="ko-KR"/>
              <a:pPr rtl="0">
                <a:defRPr/>
              </a:pPr>
              <a:t>17</a:t>
            </a:fld>
            <a:endParaRPr lang="en-US" altLang="ko-K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latin typeface="+mj-lt"/>
            </a:endParaRPr>
          </a:p>
        </p:txBody>
      </p:sp>
      <p:sp>
        <p:nvSpPr>
          <p:cNvPr id="4" name="슬라이드 번호 개체 틀 3"/>
          <p:cNvSpPr>
            <a:spLocks noGrp="1"/>
          </p:cNvSpPr>
          <p:nvPr>
            <p:ph type="sldNum" sz="quarter" idx="5"/>
          </p:nvPr>
        </p:nvSpPr>
        <p:spPr/>
        <p:txBody>
          <a:bodyPr/>
          <a:lstStyle/>
          <a:p>
            <a:pPr lvl="0">
              <a:defRPr/>
            </a:pPr>
            <a:fld id="{5EAB2D40-96F8-42D1-BD55-6FBF34373352}" type="slidenum">
              <a:rPr lang="en-US" altLang="ko-KR">
                <a:latin typeface="+mj-lt"/>
              </a:rPr>
              <a:pPr lvl="0">
                <a:defRPr/>
              </a:pPr>
              <a:t>18</a:t>
            </a:fld>
            <a:endParaRPr lang="en-US" altLang="ko-KR">
              <a:latin typeface="+mj-lt"/>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7" name="직사각형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제목 1"/>
          <p:cNvSpPr>
            <a:spLocks noGrp="1"/>
          </p:cNvSpPr>
          <p:nvPr>
            <p:ph type="ctrTitle"/>
          </p:nvPr>
        </p:nvSpPr>
        <p:spPr>
          <a:xfrm>
            <a:off x="581191" y="1020431"/>
            <a:ext cx="10993549" cy="1475013"/>
          </a:xfrm>
          <a:effectLst/>
        </p:spPr>
        <p:txBody>
          <a:bodyPr rtlCol="0" anchor="b">
            <a:normAutofit/>
          </a:bodyPr>
          <a:lstStyle>
            <a:lvl1pPr>
              <a:defRPr sz="3600">
                <a:solidFill>
                  <a:schemeClr val="accent1"/>
                </a:solidFill>
              </a:defRPr>
            </a:lvl1pPr>
          </a:lstStyle>
          <a:p>
            <a:pPr rtl="0"/>
            <a:r>
              <a:rPr lang="ko-KR" altLang="en-US" noProof="0"/>
              <a:t>마스터 제목 스타일 편집</a:t>
            </a:r>
          </a:p>
        </p:txBody>
      </p:sp>
      <p:sp>
        <p:nvSpPr>
          <p:cNvPr id="3" name="부제목 2"/>
          <p:cNvSpPr>
            <a:spLocks noGrp="1"/>
          </p:cNvSpPr>
          <p:nvPr>
            <p:ph type="subTitle" idx="1"/>
          </p:nvPr>
        </p:nvSpPr>
        <p:spPr>
          <a:xfrm>
            <a:off x="581194" y="2495445"/>
            <a:ext cx="10993546" cy="590321"/>
          </a:xfrm>
        </p:spPr>
        <p:txBody>
          <a:bodyPr rtlCol="0"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ko-KR" altLang="en-US" noProof="0"/>
              <a:t>클릭하여 마스터 부제목 스타일 편집</a:t>
            </a:r>
          </a:p>
        </p:txBody>
      </p:sp>
      <p:sp>
        <p:nvSpPr>
          <p:cNvPr id="4" name="날짜 개체 틀 3"/>
          <p:cNvSpPr>
            <a:spLocks noGrp="1"/>
          </p:cNvSpPr>
          <p:nvPr>
            <p:ph type="dt" sz="half" idx="10"/>
          </p:nvPr>
        </p:nvSpPr>
        <p:spPr>
          <a:xfrm>
            <a:off x="7605951" y="5956137"/>
            <a:ext cx="2844800" cy="365125"/>
          </a:xfrm>
        </p:spPr>
        <p:txBody>
          <a:bodyPr rtlCol="0"/>
          <a:lstStyle>
            <a:lvl1pPr>
              <a:defRPr>
                <a:solidFill>
                  <a:schemeClr val="accent1">
                    <a:lumMod val="75000"/>
                    <a:lumOff val="25000"/>
                  </a:schemeClr>
                </a:solidFill>
              </a:defRPr>
            </a:lvl1pPr>
          </a:lstStyle>
          <a:p>
            <a:pPr rtl="0"/>
            <a:fld id="{2AC44543-2BFD-4AE1-AE32-3659A5F0E5D9}" type="datetime1">
              <a:rPr lang="ko-KR" altLang="en-US" noProof="0" smtClean="0"/>
              <a:t>2022-10-25</a:t>
            </a:fld>
            <a:endParaRPr lang="ko-KR" altLang="en-US" noProof="0"/>
          </a:p>
        </p:txBody>
      </p:sp>
      <p:sp>
        <p:nvSpPr>
          <p:cNvPr id="5" name="바닥글 개체 틀 4"/>
          <p:cNvSpPr>
            <a:spLocks noGrp="1"/>
          </p:cNvSpPr>
          <p:nvPr>
            <p:ph type="ftr" sz="quarter" idx="11"/>
          </p:nvPr>
        </p:nvSpPr>
        <p:spPr>
          <a:xfrm>
            <a:off x="581192" y="5951811"/>
            <a:ext cx="6917210" cy="365125"/>
          </a:xfrm>
        </p:spPr>
        <p:txBody>
          <a:bodyPr rtlCol="0"/>
          <a:lstStyle>
            <a:lvl1pPr>
              <a:defRPr>
                <a:solidFill>
                  <a:schemeClr val="accent1">
                    <a:lumMod val="75000"/>
                    <a:lumOff val="25000"/>
                  </a:schemeClr>
                </a:solidFill>
              </a:defRPr>
            </a:lvl1pPr>
          </a:lstStyle>
          <a:p>
            <a:pPr rtl="0"/>
            <a:endParaRPr lang="ko-KR" altLang="en-US" noProof="0"/>
          </a:p>
        </p:txBody>
      </p:sp>
      <p:sp>
        <p:nvSpPr>
          <p:cNvPr id="6" name="슬라이드 번호 개체 틀 5"/>
          <p:cNvSpPr>
            <a:spLocks noGrp="1"/>
          </p:cNvSpPr>
          <p:nvPr>
            <p:ph type="sldNum" sz="quarter" idx="12"/>
          </p:nvPr>
        </p:nvSpPr>
        <p:spPr>
          <a:xfrm>
            <a:off x="10558300" y="5956137"/>
            <a:ext cx="1016440" cy="365125"/>
          </a:xfrm>
        </p:spPr>
        <p:txBody>
          <a:bodyPr rtlCol="0"/>
          <a:lstStyle>
            <a:lvl1pPr>
              <a:defRPr>
                <a:solidFill>
                  <a:schemeClr val="accent1">
                    <a:lumMod val="75000"/>
                    <a:lumOff val="25000"/>
                  </a:schemeClr>
                </a:solidFill>
              </a:defRPr>
            </a:lvl1pPr>
          </a:lstStyle>
          <a:p>
            <a:pPr rtl="0"/>
            <a:fld id="{D57F1E4F-1CFF-5643-939E-217C01CDF565}" type="slidenum">
              <a:rPr lang="en-US" altLang="ko-KR" noProof="0" smtClean="0"/>
              <a:pPr/>
              <a:t>‹#›</a:t>
            </a:fld>
            <a:endParaRPr lang="ko-KR" altLang="en-US" noProof="0"/>
          </a:p>
        </p:txBody>
      </p:sp>
    </p:spTree>
    <p:extLst>
      <p:ext uri="{BB962C8B-B14F-4D97-AF65-F5344CB8AC3E}">
        <p14:creationId xmlns:p14="http://schemas.microsoft.com/office/powerpoint/2010/main" val="2103018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7" name="직사각형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제목 1"/>
          <p:cNvSpPr>
            <a:spLocks noGrp="1"/>
          </p:cNvSpPr>
          <p:nvPr>
            <p:ph type="title"/>
          </p:nvPr>
        </p:nvSpPr>
        <p:spPr>
          <a:xfrm>
            <a:off x="581192" y="702156"/>
            <a:ext cx="11029616" cy="1013800"/>
          </a:xfrm>
        </p:spPr>
        <p:txBody>
          <a:bodyPr rtlCol="0"/>
          <a:lstStyle/>
          <a:p>
            <a:pPr rtl="0"/>
            <a:r>
              <a:rPr lang="ko-KR" altLang="en-US" noProof="0"/>
              <a:t>마스터 제목 스타일 편집</a:t>
            </a:r>
          </a:p>
        </p:txBody>
      </p:sp>
      <p:sp>
        <p:nvSpPr>
          <p:cNvPr id="3" name="내용 개체 틀 2"/>
          <p:cNvSpPr>
            <a:spLocks noGrp="1"/>
          </p:cNvSpPr>
          <p:nvPr>
            <p:ph idx="1"/>
          </p:nvPr>
        </p:nvSpPr>
        <p:spPr>
          <a:xfrm>
            <a:off x="581192" y="2180496"/>
            <a:ext cx="11029615" cy="3678303"/>
          </a:xfrm>
        </p:spPr>
        <p:txBody>
          <a:bodyPr rtlCol="0"/>
          <a:lstStyle/>
          <a:p>
            <a:pPr lvl="0" rtl="0"/>
            <a:r>
              <a:rPr lang="ko-KR" altLang="en-US" noProof="0"/>
              <a:t>마스터 텍스트 스타일을 편집하려면 클릭</a:t>
            </a:r>
          </a:p>
          <a:p>
            <a:pPr lvl="1" rtl="0"/>
            <a:r>
              <a:rPr lang="ko-KR" altLang="en-US" noProof="0"/>
              <a:t>두 번째 수준</a:t>
            </a:r>
          </a:p>
          <a:p>
            <a:pPr lvl="2" rtl="0"/>
            <a:r>
              <a:rPr lang="ko-KR" altLang="en-US" noProof="0"/>
              <a:t>세 번째 수준</a:t>
            </a:r>
          </a:p>
          <a:p>
            <a:pPr lvl="3" rtl="0"/>
            <a:r>
              <a:rPr lang="ko-KR" altLang="en-US" noProof="0"/>
              <a:t>네 번째 수준</a:t>
            </a:r>
          </a:p>
          <a:p>
            <a:pPr lvl="4" rtl="0"/>
            <a:r>
              <a:rPr lang="ko-KR" altLang="en-US" noProof="0"/>
              <a:t>다섯 번째 수준</a:t>
            </a:r>
          </a:p>
        </p:txBody>
      </p:sp>
      <p:sp>
        <p:nvSpPr>
          <p:cNvPr id="4" name="날짜 개체 틀 3"/>
          <p:cNvSpPr>
            <a:spLocks noGrp="1"/>
          </p:cNvSpPr>
          <p:nvPr>
            <p:ph type="dt" sz="half" idx="10"/>
          </p:nvPr>
        </p:nvSpPr>
        <p:spPr/>
        <p:txBody>
          <a:bodyPr rtlCol="0"/>
          <a:lstStyle/>
          <a:p>
            <a:pPr rtl="0"/>
            <a:fld id="{2AA1194E-4288-47CB-8B4C-A21B2CB6B33B}" type="datetime1">
              <a:rPr lang="ko-KR" altLang="en-US" noProof="0" smtClean="0"/>
              <a:t>2022-10-25</a:t>
            </a:fld>
            <a:endParaRPr lang="ko-KR" altLang="en-US" noProof="0"/>
          </a:p>
        </p:txBody>
      </p:sp>
      <p:sp>
        <p:nvSpPr>
          <p:cNvPr id="5" name="바닥글 개체 틀 4"/>
          <p:cNvSpPr>
            <a:spLocks noGrp="1"/>
          </p:cNvSpPr>
          <p:nvPr>
            <p:ph type="ftr" sz="quarter" idx="11"/>
          </p:nvPr>
        </p:nvSpPr>
        <p:spPr/>
        <p:txBody>
          <a:bodyPr rtlCol="0"/>
          <a:lstStyle/>
          <a:p>
            <a:pPr rtl="0"/>
            <a:endParaRPr lang="ko-KR" altLang="en-US" noProof="0"/>
          </a:p>
        </p:txBody>
      </p:sp>
      <p:sp>
        <p:nvSpPr>
          <p:cNvPr id="6" name="슬라이드 번호 개체 틀 5"/>
          <p:cNvSpPr>
            <a:spLocks noGrp="1"/>
          </p:cNvSpPr>
          <p:nvPr>
            <p:ph type="sldNum" sz="quarter" idx="12"/>
          </p:nvPr>
        </p:nvSpPr>
        <p:spPr>
          <a:xfrm>
            <a:off x="10558300" y="5956137"/>
            <a:ext cx="1052508" cy="365125"/>
          </a:xfrm>
        </p:spPr>
        <p:txBody>
          <a:bodyPr rtlCol="0"/>
          <a:lstStyle/>
          <a:p>
            <a:pPr rtl="0"/>
            <a:fld id="{D57F1E4F-1CFF-5643-939E-217C01CDF565}" type="slidenum">
              <a:rPr lang="en-US" altLang="ko-KR" noProof="0" smtClean="0"/>
              <a:pPr/>
              <a:t>‹#›</a:t>
            </a:fld>
            <a:endParaRPr lang="ko-KR" altLang="en-US" noProof="0"/>
          </a:p>
        </p:txBody>
      </p:sp>
    </p:spTree>
    <p:extLst>
      <p:ext uri="{BB962C8B-B14F-4D97-AF65-F5344CB8AC3E}">
        <p14:creationId xmlns:p14="http://schemas.microsoft.com/office/powerpoint/2010/main" val="27399816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8" name="직사각형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제목 1"/>
          <p:cNvSpPr>
            <a:spLocks noGrp="1"/>
          </p:cNvSpPr>
          <p:nvPr>
            <p:ph type="title"/>
          </p:nvPr>
        </p:nvSpPr>
        <p:spPr>
          <a:xfrm>
            <a:off x="581193" y="3043910"/>
            <a:ext cx="11029615" cy="1497507"/>
          </a:xfrm>
        </p:spPr>
        <p:txBody>
          <a:bodyPr rtlCol="0" anchor="b">
            <a:normAutofit/>
          </a:bodyPr>
          <a:lstStyle>
            <a:lvl1pPr algn="l">
              <a:defRPr sz="3600" b="0" cap="all">
                <a:solidFill>
                  <a:schemeClr val="accent1"/>
                </a:solidFill>
              </a:defRPr>
            </a:lvl1pPr>
          </a:lstStyle>
          <a:p>
            <a:pPr rtl="0"/>
            <a:r>
              <a:rPr lang="ko-KR" altLang="en-US" noProof="0"/>
              <a:t>마스터 제목 스타일 편집</a:t>
            </a:r>
          </a:p>
        </p:txBody>
      </p:sp>
      <p:sp>
        <p:nvSpPr>
          <p:cNvPr id="3" name="텍스트 개체 틀 2"/>
          <p:cNvSpPr>
            <a:spLocks noGrp="1"/>
          </p:cNvSpPr>
          <p:nvPr>
            <p:ph type="body" idx="1"/>
          </p:nvPr>
        </p:nvSpPr>
        <p:spPr>
          <a:xfrm>
            <a:off x="581192" y="4541417"/>
            <a:ext cx="11029615" cy="600556"/>
          </a:xfrm>
        </p:spPr>
        <p:txBody>
          <a:bodyPr rtlCol="0"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ko-KR" altLang="en-US" noProof="0"/>
              <a:t>마스터 텍스트 스타일을 편집하려면 클릭</a:t>
            </a:r>
          </a:p>
        </p:txBody>
      </p:sp>
      <p:sp>
        <p:nvSpPr>
          <p:cNvPr id="4" name="날짜 개체 틀 3"/>
          <p:cNvSpPr>
            <a:spLocks noGrp="1"/>
          </p:cNvSpPr>
          <p:nvPr>
            <p:ph type="dt" sz="half" idx="10"/>
          </p:nvPr>
        </p:nvSpPr>
        <p:spPr/>
        <p:txBody>
          <a:bodyPr rtlCol="0"/>
          <a:lstStyle>
            <a:lvl1pPr>
              <a:defRPr>
                <a:solidFill>
                  <a:schemeClr val="accent1">
                    <a:lumMod val="75000"/>
                    <a:lumOff val="25000"/>
                  </a:schemeClr>
                </a:solidFill>
              </a:defRPr>
            </a:lvl1pPr>
          </a:lstStyle>
          <a:p>
            <a:pPr rtl="0"/>
            <a:fld id="{D7FF8FFD-7D68-4CDA-8308-797CB8372304}" type="datetime1">
              <a:rPr lang="ko-KR" altLang="en-US" noProof="0" smtClean="0"/>
              <a:t>2022-10-25</a:t>
            </a:fld>
            <a:endParaRPr lang="ko-KR" altLang="en-US" noProof="0"/>
          </a:p>
        </p:txBody>
      </p:sp>
      <p:sp>
        <p:nvSpPr>
          <p:cNvPr id="5" name="바닥글 개체 틀 4"/>
          <p:cNvSpPr>
            <a:spLocks noGrp="1"/>
          </p:cNvSpPr>
          <p:nvPr>
            <p:ph type="ftr" sz="quarter" idx="11"/>
          </p:nvPr>
        </p:nvSpPr>
        <p:spPr/>
        <p:txBody>
          <a:bodyPr rtlCol="0"/>
          <a:lstStyle>
            <a:lvl1pPr>
              <a:defRPr>
                <a:solidFill>
                  <a:schemeClr val="accent1">
                    <a:lumMod val="75000"/>
                    <a:lumOff val="25000"/>
                  </a:schemeClr>
                </a:solidFill>
              </a:defRPr>
            </a:lvl1pPr>
          </a:lstStyle>
          <a:p>
            <a:pPr rtl="0"/>
            <a:endParaRPr lang="ko-KR" altLang="en-US" noProof="0"/>
          </a:p>
        </p:txBody>
      </p:sp>
      <p:sp>
        <p:nvSpPr>
          <p:cNvPr id="6" name="슬라이드 번호 개체 틀 5"/>
          <p:cNvSpPr>
            <a:spLocks noGrp="1"/>
          </p:cNvSpPr>
          <p:nvPr>
            <p:ph type="sldNum" sz="quarter" idx="12"/>
          </p:nvPr>
        </p:nvSpPr>
        <p:spPr/>
        <p:txBody>
          <a:bodyPr rtlCol="0"/>
          <a:lstStyle>
            <a:lvl1pPr>
              <a:defRPr>
                <a:solidFill>
                  <a:schemeClr val="accent1">
                    <a:lumMod val="75000"/>
                    <a:lumOff val="25000"/>
                  </a:schemeClr>
                </a:solidFill>
              </a:defRPr>
            </a:lvl1pPr>
          </a:lstStyle>
          <a:p>
            <a:pPr rtl="0"/>
            <a:fld id="{D57F1E4F-1CFF-5643-939E-217C01CDF565}" type="slidenum">
              <a:rPr lang="en-US" altLang="ko-KR" noProof="0" smtClean="0"/>
              <a:pPr/>
              <a:t>‹#›</a:t>
            </a:fld>
            <a:endParaRPr lang="ko-KR" altLang="en-US" noProof="0"/>
          </a:p>
        </p:txBody>
      </p:sp>
    </p:spTree>
    <p:extLst>
      <p:ext uri="{BB962C8B-B14F-4D97-AF65-F5344CB8AC3E}">
        <p14:creationId xmlns:p14="http://schemas.microsoft.com/office/powerpoint/2010/main" val="39092908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내용 2개">
    <p:spTree>
      <p:nvGrpSpPr>
        <p:cNvPr id="1" name=""/>
        <p:cNvGrpSpPr/>
        <p:nvPr/>
      </p:nvGrpSpPr>
      <p:grpSpPr>
        <a:xfrm>
          <a:off x="0" y="0"/>
          <a:ext cx="0" cy="0"/>
          <a:chOff x="0" y="0"/>
          <a:chExt cx="0" cy="0"/>
        </a:xfrm>
      </p:grpSpPr>
      <p:sp>
        <p:nvSpPr>
          <p:cNvPr id="8" name="직사각형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제목 1"/>
          <p:cNvSpPr>
            <a:spLocks noGrp="1"/>
          </p:cNvSpPr>
          <p:nvPr>
            <p:ph type="title"/>
          </p:nvPr>
        </p:nvSpPr>
        <p:spPr>
          <a:xfrm>
            <a:off x="581193" y="729658"/>
            <a:ext cx="11029616" cy="988332"/>
          </a:xfrm>
        </p:spPr>
        <p:txBody>
          <a:bodyPr rtlCol="0"/>
          <a:lstStyle/>
          <a:p>
            <a:pPr rtl="0"/>
            <a:r>
              <a:rPr lang="ko-KR" altLang="en-US" noProof="0"/>
              <a:t>마스터 제목 스타일 편집</a:t>
            </a:r>
          </a:p>
        </p:txBody>
      </p:sp>
      <p:sp>
        <p:nvSpPr>
          <p:cNvPr id="3" name="내용 개체 틀 2"/>
          <p:cNvSpPr>
            <a:spLocks noGrp="1"/>
          </p:cNvSpPr>
          <p:nvPr>
            <p:ph sz="half" idx="1"/>
          </p:nvPr>
        </p:nvSpPr>
        <p:spPr>
          <a:xfrm>
            <a:off x="581193" y="2228003"/>
            <a:ext cx="5422390" cy="3633047"/>
          </a:xfrm>
        </p:spPr>
        <p:txBody>
          <a:bodyPr rtlCol="0">
            <a:normAutofit/>
          </a:bodyPr>
          <a:lstStyle/>
          <a:p>
            <a:pPr lvl="0" rtl="0"/>
            <a:r>
              <a:rPr lang="ko-KR" altLang="en-US" noProof="0"/>
              <a:t>마스터 텍스트 스타일을 편집하려면 클릭</a:t>
            </a:r>
          </a:p>
          <a:p>
            <a:pPr lvl="1" rtl="0"/>
            <a:r>
              <a:rPr lang="ko-KR" altLang="en-US" noProof="0"/>
              <a:t>두 번째 수준</a:t>
            </a:r>
          </a:p>
          <a:p>
            <a:pPr lvl="2" rtl="0"/>
            <a:r>
              <a:rPr lang="ko-KR" altLang="en-US" noProof="0"/>
              <a:t>세 번째 수준</a:t>
            </a:r>
          </a:p>
          <a:p>
            <a:pPr lvl="3" rtl="0"/>
            <a:r>
              <a:rPr lang="ko-KR" altLang="en-US" noProof="0"/>
              <a:t>네 번째 수준</a:t>
            </a:r>
          </a:p>
          <a:p>
            <a:pPr lvl="4" rtl="0"/>
            <a:r>
              <a:rPr lang="ko-KR" altLang="en-US" noProof="0"/>
              <a:t>다섯 번째 수준</a:t>
            </a:r>
          </a:p>
        </p:txBody>
      </p:sp>
      <p:sp>
        <p:nvSpPr>
          <p:cNvPr id="4" name="내용 개체 틀 3"/>
          <p:cNvSpPr>
            <a:spLocks noGrp="1"/>
          </p:cNvSpPr>
          <p:nvPr>
            <p:ph sz="half" idx="2"/>
          </p:nvPr>
        </p:nvSpPr>
        <p:spPr>
          <a:xfrm>
            <a:off x="6188417" y="2228003"/>
            <a:ext cx="5422392" cy="3633047"/>
          </a:xfrm>
        </p:spPr>
        <p:txBody>
          <a:bodyPr rtlCol="0">
            <a:normAutofit/>
          </a:bodyPr>
          <a:lstStyle/>
          <a:p>
            <a:pPr lvl="0" rtl="0"/>
            <a:r>
              <a:rPr lang="ko-KR" altLang="en-US" noProof="0"/>
              <a:t>마스터 텍스트 스타일을 편집하려면 클릭</a:t>
            </a:r>
          </a:p>
          <a:p>
            <a:pPr lvl="1" rtl="0"/>
            <a:r>
              <a:rPr lang="ko-KR" altLang="en-US" noProof="0"/>
              <a:t>두 번째 수준</a:t>
            </a:r>
          </a:p>
          <a:p>
            <a:pPr lvl="2" rtl="0"/>
            <a:r>
              <a:rPr lang="ko-KR" altLang="en-US" noProof="0"/>
              <a:t>세 번째 수준</a:t>
            </a:r>
          </a:p>
          <a:p>
            <a:pPr lvl="3" rtl="0"/>
            <a:r>
              <a:rPr lang="ko-KR" altLang="en-US" noProof="0"/>
              <a:t>네 번째 수준</a:t>
            </a:r>
          </a:p>
          <a:p>
            <a:pPr lvl="4" rtl="0"/>
            <a:r>
              <a:rPr lang="ko-KR" altLang="en-US" noProof="0"/>
              <a:t>다섯 번째 수준</a:t>
            </a:r>
          </a:p>
        </p:txBody>
      </p:sp>
      <p:sp>
        <p:nvSpPr>
          <p:cNvPr id="5" name="날짜 개체 틀 4"/>
          <p:cNvSpPr>
            <a:spLocks noGrp="1"/>
          </p:cNvSpPr>
          <p:nvPr>
            <p:ph type="dt" sz="half" idx="10"/>
          </p:nvPr>
        </p:nvSpPr>
        <p:spPr/>
        <p:txBody>
          <a:bodyPr rtlCol="0"/>
          <a:lstStyle/>
          <a:p>
            <a:pPr rtl="0"/>
            <a:fld id="{6452FD10-54B3-4327-A3A7-68D22C5CF7F1}" type="datetime1">
              <a:rPr lang="ko-KR" altLang="en-US" noProof="0" smtClean="0"/>
              <a:t>2022-10-25</a:t>
            </a:fld>
            <a:endParaRPr lang="ko-KR" altLang="en-US" noProof="0"/>
          </a:p>
        </p:txBody>
      </p:sp>
      <p:sp>
        <p:nvSpPr>
          <p:cNvPr id="6" name="바닥글 개체 틀 5"/>
          <p:cNvSpPr>
            <a:spLocks noGrp="1"/>
          </p:cNvSpPr>
          <p:nvPr>
            <p:ph type="ftr" sz="quarter" idx="11"/>
          </p:nvPr>
        </p:nvSpPr>
        <p:spPr/>
        <p:txBody>
          <a:bodyPr rtlCol="0"/>
          <a:lstStyle/>
          <a:p>
            <a:pPr rtl="0"/>
            <a:endParaRPr lang="ko-KR" altLang="en-US" noProof="0"/>
          </a:p>
        </p:txBody>
      </p:sp>
      <p:sp>
        <p:nvSpPr>
          <p:cNvPr id="7" name="슬라이드 번호 개체 틀 6"/>
          <p:cNvSpPr>
            <a:spLocks noGrp="1"/>
          </p:cNvSpPr>
          <p:nvPr>
            <p:ph type="sldNum" sz="quarter" idx="12"/>
          </p:nvPr>
        </p:nvSpPr>
        <p:spPr/>
        <p:txBody>
          <a:bodyPr rtlCol="0"/>
          <a:lstStyle/>
          <a:p>
            <a:pPr rtl="0"/>
            <a:fld id="{D57F1E4F-1CFF-5643-939E-217C01CDF565}" type="slidenum">
              <a:rPr lang="en-US" altLang="ko-KR" noProof="0" smtClean="0"/>
              <a:pPr/>
              <a:t>‹#›</a:t>
            </a:fld>
            <a:endParaRPr lang="ko-KR" altLang="en-US" noProof="0"/>
          </a:p>
        </p:txBody>
      </p:sp>
    </p:spTree>
    <p:extLst>
      <p:ext uri="{BB962C8B-B14F-4D97-AF65-F5344CB8AC3E}">
        <p14:creationId xmlns:p14="http://schemas.microsoft.com/office/powerpoint/2010/main" val="36871674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11" name="직사각형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제목 1"/>
          <p:cNvSpPr>
            <a:spLocks noGrp="1"/>
          </p:cNvSpPr>
          <p:nvPr>
            <p:ph type="title"/>
          </p:nvPr>
        </p:nvSpPr>
        <p:spPr>
          <a:xfrm>
            <a:off x="581193" y="729658"/>
            <a:ext cx="11029616" cy="988332"/>
          </a:xfrm>
        </p:spPr>
        <p:txBody>
          <a:bodyPr rtlCol="0"/>
          <a:lstStyle/>
          <a:p>
            <a:pPr rtl="0"/>
            <a:r>
              <a:rPr lang="ko-KR" altLang="en-US" noProof="0"/>
              <a:t>마스터 제목 스타일 편집</a:t>
            </a:r>
          </a:p>
        </p:txBody>
      </p:sp>
      <p:sp>
        <p:nvSpPr>
          <p:cNvPr id="3" name="텍스트 개체 틀 2"/>
          <p:cNvSpPr>
            <a:spLocks noGrp="1"/>
          </p:cNvSpPr>
          <p:nvPr>
            <p:ph type="body" idx="1"/>
          </p:nvPr>
        </p:nvSpPr>
        <p:spPr>
          <a:xfrm>
            <a:off x="887219" y="2250892"/>
            <a:ext cx="5087075" cy="536005"/>
          </a:xfrm>
        </p:spPr>
        <p:txBody>
          <a:bodyPr rtlCol="0"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ko-KR" altLang="en-US" noProof="0"/>
              <a:t>마스터 텍스트 스타일을 편집하려면 클릭</a:t>
            </a:r>
          </a:p>
        </p:txBody>
      </p:sp>
      <p:sp>
        <p:nvSpPr>
          <p:cNvPr id="4" name="내용 개체 틀 3"/>
          <p:cNvSpPr>
            <a:spLocks noGrp="1"/>
          </p:cNvSpPr>
          <p:nvPr>
            <p:ph sz="half" idx="2"/>
          </p:nvPr>
        </p:nvSpPr>
        <p:spPr>
          <a:xfrm>
            <a:off x="581194" y="2926052"/>
            <a:ext cx="5393100" cy="2934999"/>
          </a:xfrm>
        </p:spPr>
        <p:txBody>
          <a:bodyPr rtlCol="0" anchor="t">
            <a:normAutofit/>
          </a:bodyPr>
          <a:lstStyle/>
          <a:p>
            <a:pPr lvl="0" rtl="0"/>
            <a:r>
              <a:rPr lang="ko-KR" altLang="en-US" noProof="0"/>
              <a:t>마스터 텍스트 스타일을 편집하려면 클릭</a:t>
            </a:r>
          </a:p>
          <a:p>
            <a:pPr lvl="1" rtl="0"/>
            <a:r>
              <a:rPr lang="ko-KR" altLang="en-US" noProof="0"/>
              <a:t>두 번째 수준</a:t>
            </a:r>
          </a:p>
          <a:p>
            <a:pPr lvl="2" rtl="0"/>
            <a:r>
              <a:rPr lang="ko-KR" altLang="en-US" noProof="0"/>
              <a:t>세 번째 수준</a:t>
            </a:r>
          </a:p>
          <a:p>
            <a:pPr lvl="3" rtl="0"/>
            <a:r>
              <a:rPr lang="ko-KR" altLang="en-US" noProof="0"/>
              <a:t>네 번째 수준</a:t>
            </a:r>
          </a:p>
          <a:p>
            <a:pPr lvl="4" rtl="0"/>
            <a:r>
              <a:rPr lang="ko-KR" altLang="en-US" noProof="0"/>
              <a:t>다섯 번째 수준</a:t>
            </a:r>
          </a:p>
        </p:txBody>
      </p:sp>
      <p:sp>
        <p:nvSpPr>
          <p:cNvPr id="5" name="텍스트 개체 틀 4"/>
          <p:cNvSpPr>
            <a:spLocks noGrp="1"/>
          </p:cNvSpPr>
          <p:nvPr>
            <p:ph type="body" sz="quarter" idx="3"/>
          </p:nvPr>
        </p:nvSpPr>
        <p:spPr>
          <a:xfrm>
            <a:off x="6523735" y="2250892"/>
            <a:ext cx="5087073" cy="553373"/>
          </a:xfrm>
        </p:spPr>
        <p:txBody>
          <a:bodyPr rtlCol="0"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ko-KR" altLang="en-US" noProof="0"/>
              <a:t>마스터 텍스트 스타일을 편집하려면 클릭</a:t>
            </a:r>
          </a:p>
        </p:txBody>
      </p:sp>
      <p:sp>
        <p:nvSpPr>
          <p:cNvPr id="6" name="내용 개체 틀 5"/>
          <p:cNvSpPr>
            <a:spLocks noGrp="1"/>
          </p:cNvSpPr>
          <p:nvPr>
            <p:ph sz="quarter" idx="4"/>
          </p:nvPr>
        </p:nvSpPr>
        <p:spPr>
          <a:xfrm>
            <a:off x="6217709" y="2926052"/>
            <a:ext cx="5393100" cy="2934999"/>
          </a:xfrm>
        </p:spPr>
        <p:txBody>
          <a:bodyPr rtlCol="0" anchor="t">
            <a:normAutofit/>
          </a:bodyPr>
          <a:lstStyle/>
          <a:p>
            <a:pPr lvl="0" rtl="0"/>
            <a:r>
              <a:rPr lang="ko-KR" altLang="en-US" noProof="0"/>
              <a:t>마스터 텍스트 스타일을 편집하려면 클릭</a:t>
            </a:r>
          </a:p>
          <a:p>
            <a:pPr lvl="1" rtl="0"/>
            <a:r>
              <a:rPr lang="ko-KR" altLang="en-US" noProof="0"/>
              <a:t>두 번째 수준</a:t>
            </a:r>
          </a:p>
          <a:p>
            <a:pPr lvl="2" rtl="0"/>
            <a:r>
              <a:rPr lang="ko-KR" altLang="en-US" noProof="0"/>
              <a:t>세 번째 수준</a:t>
            </a:r>
          </a:p>
          <a:p>
            <a:pPr lvl="3" rtl="0"/>
            <a:r>
              <a:rPr lang="ko-KR" altLang="en-US" noProof="0"/>
              <a:t>네 번째 수준</a:t>
            </a:r>
          </a:p>
          <a:p>
            <a:pPr lvl="4" rtl="0"/>
            <a:r>
              <a:rPr lang="ko-KR" altLang="en-US" noProof="0"/>
              <a:t>다섯 번째 수준</a:t>
            </a:r>
          </a:p>
        </p:txBody>
      </p:sp>
      <p:sp>
        <p:nvSpPr>
          <p:cNvPr id="7" name="날짜 개체 틀 6"/>
          <p:cNvSpPr>
            <a:spLocks noGrp="1"/>
          </p:cNvSpPr>
          <p:nvPr>
            <p:ph type="dt" sz="half" idx="10"/>
          </p:nvPr>
        </p:nvSpPr>
        <p:spPr/>
        <p:txBody>
          <a:bodyPr rtlCol="0"/>
          <a:lstStyle/>
          <a:p>
            <a:pPr rtl="0"/>
            <a:fld id="{33E918A7-6F27-4F25-B815-4436B3BA0638}" type="datetime1">
              <a:rPr lang="ko-KR" altLang="en-US" noProof="0" smtClean="0"/>
              <a:t>2022-10-25</a:t>
            </a:fld>
            <a:endParaRPr lang="ko-KR" altLang="en-US" noProof="0"/>
          </a:p>
        </p:txBody>
      </p:sp>
      <p:sp>
        <p:nvSpPr>
          <p:cNvPr id="8" name="바닥글 개체 틀 7"/>
          <p:cNvSpPr>
            <a:spLocks noGrp="1"/>
          </p:cNvSpPr>
          <p:nvPr>
            <p:ph type="ftr" sz="quarter" idx="11"/>
          </p:nvPr>
        </p:nvSpPr>
        <p:spPr/>
        <p:txBody>
          <a:bodyPr rtlCol="0"/>
          <a:lstStyle/>
          <a:p>
            <a:pPr rtl="0"/>
            <a:endParaRPr lang="ko-KR" altLang="en-US" noProof="0"/>
          </a:p>
        </p:txBody>
      </p:sp>
      <p:sp>
        <p:nvSpPr>
          <p:cNvPr id="9" name="슬라이드 번호 개체 틀 8"/>
          <p:cNvSpPr>
            <a:spLocks noGrp="1"/>
          </p:cNvSpPr>
          <p:nvPr>
            <p:ph type="sldNum" sz="quarter" idx="12"/>
          </p:nvPr>
        </p:nvSpPr>
        <p:spPr/>
        <p:txBody>
          <a:bodyPr rtlCol="0"/>
          <a:lstStyle/>
          <a:p>
            <a:pPr rtl="0"/>
            <a:fld id="{D57F1E4F-1CFF-5643-939E-217C01CDF565}" type="slidenum">
              <a:rPr lang="en-US" altLang="ko-KR" noProof="0" smtClean="0"/>
              <a:pPr/>
              <a:t>‹#›</a:t>
            </a:fld>
            <a:endParaRPr lang="ko-KR" altLang="en-US" noProof="0"/>
          </a:p>
        </p:txBody>
      </p:sp>
    </p:spTree>
    <p:extLst>
      <p:ext uri="{BB962C8B-B14F-4D97-AF65-F5344CB8AC3E}">
        <p14:creationId xmlns:p14="http://schemas.microsoft.com/office/powerpoint/2010/main" val="14285740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3" name="날짜 개체 틀 2"/>
          <p:cNvSpPr>
            <a:spLocks noGrp="1"/>
          </p:cNvSpPr>
          <p:nvPr>
            <p:ph type="dt" sz="half" idx="10"/>
          </p:nvPr>
        </p:nvSpPr>
        <p:spPr/>
        <p:txBody>
          <a:bodyPr rtlCol="0"/>
          <a:lstStyle/>
          <a:p>
            <a:pPr rtl="0"/>
            <a:fld id="{944844B8-0E7B-4DB4-9FA1-58B91043B0AF}" type="datetime1">
              <a:rPr lang="ko-KR" altLang="en-US" noProof="0" smtClean="0"/>
              <a:t>2022-10-25</a:t>
            </a:fld>
            <a:endParaRPr lang="ko-KR" altLang="en-US" noProof="0"/>
          </a:p>
        </p:txBody>
      </p:sp>
      <p:sp>
        <p:nvSpPr>
          <p:cNvPr id="4" name="바닥글 개체 틀 3"/>
          <p:cNvSpPr>
            <a:spLocks noGrp="1"/>
          </p:cNvSpPr>
          <p:nvPr>
            <p:ph type="ftr" sz="quarter" idx="11"/>
          </p:nvPr>
        </p:nvSpPr>
        <p:spPr/>
        <p:txBody>
          <a:bodyPr rtlCol="0"/>
          <a:lstStyle/>
          <a:p>
            <a:pPr rtl="0"/>
            <a:endParaRPr lang="ko-KR" altLang="en-US" noProof="0"/>
          </a:p>
        </p:txBody>
      </p:sp>
      <p:sp>
        <p:nvSpPr>
          <p:cNvPr id="5" name="슬라이드 번호 개체 틀 4"/>
          <p:cNvSpPr>
            <a:spLocks noGrp="1"/>
          </p:cNvSpPr>
          <p:nvPr>
            <p:ph type="sldNum" sz="quarter" idx="12"/>
          </p:nvPr>
        </p:nvSpPr>
        <p:spPr/>
        <p:txBody>
          <a:bodyPr rtlCol="0"/>
          <a:lstStyle/>
          <a:p>
            <a:pPr rtl="0"/>
            <a:fld id="{D57F1E4F-1CFF-5643-939E-217C01CDF565}" type="slidenum">
              <a:rPr lang="en-US" altLang="ko-KR" noProof="0" smtClean="0"/>
              <a:pPr/>
              <a:t>‹#›</a:t>
            </a:fld>
            <a:endParaRPr lang="ko-KR" altLang="en-US" noProof="0"/>
          </a:p>
        </p:txBody>
      </p:sp>
      <p:sp>
        <p:nvSpPr>
          <p:cNvPr id="7" name="직사각형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제목 1"/>
          <p:cNvSpPr>
            <a:spLocks noGrp="1"/>
          </p:cNvSpPr>
          <p:nvPr>
            <p:ph type="title"/>
          </p:nvPr>
        </p:nvSpPr>
        <p:spPr>
          <a:xfrm>
            <a:off x="575894" y="729658"/>
            <a:ext cx="11029616" cy="988332"/>
          </a:xfrm>
        </p:spPr>
        <p:txBody>
          <a:bodyPr rtlCol="0"/>
          <a:lstStyle/>
          <a:p>
            <a:pPr rtl="0"/>
            <a:r>
              <a:rPr lang="ko-KR" altLang="en-US" noProof="0"/>
              <a:t>마스터 제목 스타일 편집</a:t>
            </a:r>
          </a:p>
        </p:txBody>
      </p:sp>
    </p:spTree>
    <p:extLst>
      <p:ext uri="{BB962C8B-B14F-4D97-AF65-F5344CB8AC3E}">
        <p14:creationId xmlns:p14="http://schemas.microsoft.com/office/powerpoint/2010/main" val="1164318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비어 있음">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rtlCol="0"/>
          <a:lstStyle/>
          <a:p>
            <a:pPr rtl="0"/>
            <a:fld id="{6351DE3E-2E2D-4228-9B94-5ADBB8A70A38}" type="datetime1">
              <a:rPr lang="ko-KR" altLang="en-US" noProof="0" smtClean="0"/>
              <a:t>2022-10-25</a:t>
            </a:fld>
            <a:endParaRPr lang="ko-KR" altLang="en-US" noProof="0"/>
          </a:p>
        </p:txBody>
      </p:sp>
      <p:sp>
        <p:nvSpPr>
          <p:cNvPr id="3" name="바닥글 개체 틀 2"/>
          <p:cNvSpPr>
            <a:spLocks noGrp="1"/>
          </p:cNvSpPr>
          <p:nvPr>
            <p:ph type="ftr" sz="quarter" idx="11"/>
          </p:nvPr>
        </p:nvSpPr>
        <p:spPr/>
        <p:txBody>
          <a:bodyPr rtlCol="0"/>
          <a:lstStyle/>
          <a:p>
            <a:pPr rtl="0"/>
            <a:endParaRPr lang="ko-KR" altLang="en-US" noProof="0"/>
          </a:p>
        </p:txBody>
      </p:sp>
      <p:sp>
        <p:nvSpPr>
          <p:cNvPr id="4" name="슬라이드 번호 개체 틀 3"/>
          <p:cNvSpPr>
            <a:spLocks noGrp="1"/>
          </p:cNvSpPr>
          <p:nvPr>
            <p:ph type="sldNum" sz="quarter" idx="12"/>
          </p:nvPr>
        </p:nvSpPr>
        <p:spPr/>
        <p:txBody>
          <a:bodyPr rtlCol="0"/>
          <a:lstStyle/>
          <a:p>
            <a:pPr rtl="0"/>
            <a:fld id="{D57F1E4F-1CFF-5643-939E-217C01CDF565}" type="slidenum">
              <a:rPr lang="en-US" altLang="ko-KR" noProof="0" smtClean="0"/>
              <a:pPr/>
              <a:t>‹#›</a:t>
            </a:fld>
            <a:endParaRPr lang="ko-KR" altLang="en-US" noProof="0"/>
          </a:p>
        </p:txBody>
      </p:sp>
    </p:spTree>
    <p:extLst>
      <p:ext uri="{BB962C8B-B14F-4D97-AF65-F5344CB8AC3E}">
        <p14:creationId xmlns:p14="http://schemas.microsoft.com/office/powerpoint/2010/main" val="3412690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9" name="직사각형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제목 1"/>
          <p:cNvSpPr>
            <a:spLocks noGrp="1"/>
          </p:cNvSpPr>
          <p:nvPr>
            <p:ph type="title"/>
          </p:nvPr>
        </p:nvSpPr>
        <p:spPr>
          <a:xfrm>
            <a:off x="581192" y="5262296"/>
            <a:ext cx="4909445" cy="689514"/>
          </a:xfrm>
        </p:spPr>
        <p:txBody>
          <a:bodyPr rtlCol="0" anchor="ctr"/>
          <a:lstStyle>
            <a:lvl1pPr algn="l">
              <a:defRPr sz="2000" b="0">
                <a:solidFill>
                  <a:schemeClr val="accent1">
                    <a:lumMod val="75000"/>
                    <a:lumOff val="25000"/>
                  </a:schemeClr>
                </a:solidFill>
              </a:defRPr>
            </a:lvl1pPr>
          </a:lstStyle>
          <a:p>
            <a:pPr rtl="0"/>
            <a:r>
              <a:rPr lang="ko-KR" altLang="en-US" noProof="0"/>
              <a:t>마스터 제목 스타일 편집</a:t>
            </a:r>
          </a:p>
        </p:txBody>
      </p:sp>
      <p:sp>
        <p:nvSpPr>
          <p:cNvPr id="3" name="내용 개체 틀 2"/>
          <p:cNvSpPr>
            <a:spLocks noGrp="1"/>
          </p:cNvSpPr>
          <p:nvPr>
            <p:ph idx="1"/>
          </p:nvPr>
        </p:nvSpPr>
        <p:spPr>
          <a:xfrm>
            <a:off x="447816" y="601200"/>
            <a:ext cx="11292840" cy="4204800"/>
          </a:xfrm>
        </p:spPr>
        <p:txBody>
          <a:bodyPr rtlCol="0"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rtl="0"/>
            <a:r>
              <a:rPr lang="ko-KR" altLang="en-US" noProof="0"/>
              <a:t>마스터 텍스트 스타일을 편집하려면 클릭</a:t>
            </a:r>
          </a:p>
          <a:p>
            <a:pPr lvl="1" rtl="0"/>
            <a:r>
              <a:rPr lang="ko-KR" altLang="en-US" noProof="0"/>
              <a:t>두 번째 수준</a:t>
            </a:r>
          </a:p>
          <a:p>
            <a:pPr lvl="2" rtl="0"/>
            <a:r>
              <a:rPr lang="ko-KR" altLang="en-US" noProof="0"/>
              <a:t>세 번째 수준</a:t>
            </a:r>
          </a:p>
          <a:p>
            <a:pPr lvl="3" rtl="0"/>
            <a:r>
              <a:rPr lang="ko-KR" altLang="en-US" noProof="0"/>
              <a:t>네 번째 수준</a:t>
            </a:r>
          </a:p>
          <a:p>
            <a:pPr lvl="4" rtl="0"/>
            <a:r>
              <a:rPr lang="ko-KR" altLang="en-US" noProof="0"/>
              <a:t>다섯 번째 수준</a:t>
            </a:r>
          </a:p>
        </p:txBody>
      </p:sp>
      <p:sp>
        <p:nvSpPr>
          <p:cNvPr id="4" name="텍스트 개체 틀 3"/>
          <p:cNvSpPr>
            <a:spLocks noGrp="1"/>
          </p:cNvSpPr>
          <p:nvPr>
            <p:ph type="body" sz="half" idx="2"/>
          </p:nvPr>
        </p:nvSpPr>
        <p:spPr>
          <a:xfrm>
            <a:off x="5740823" y="5262296"/>
            <a:ext cx="5869987" cy="689515"/>
          </a:xfrm>
        </p:spPr>
        <p:txBody>
          <a:bodyPr rtlCol="0"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ko-KR" altLang="en-US" noProof="0"/>
              <a:t>마스터 텍스트 스타일을 편집하려면 클릭</a:t>
            </a:r>
          </a:p>
        </p:txBody>
      </p:sp>
      <p:sp>
        <p:nvSpPr>
          <p:cNvPr id="5" name="날짜 개체 틀 4"/>
          <p:cNvSpPr>
            <a:spLocks noGrp="1"/>
          </p:cNvSpPr>
          <p:nvPr>
            <p:ph type="dt" sz="half" idx="10"/>
          </p:nvPr>
        </p:nvSpPr>
        <p:spPr/>
        <p:txBody>
          <a:bodyPr rtlCol="0"/>
          <a:lstStyle>
            <a:lvl1pPr>
              <a:defRPr>
                <a:solidFill>
                  <a:schemeClr val="accent1">
                    <a:lumMod val="75000"/>
                    <a:lumOff val="25000"/>
                  </a:schemeClr>
                </a:solidFill>
              </a:defRPr>
            </a:lvl1pPr>
          </a:lstStyle>
          <a:p>
            <a:pPr rtl="0"/>
            <a:fld id="{9BF0545D-E114-48BE-9158-00DCA097ACF9}" type="datetime1">
              <a:rPr lang="ko-KR" altLang="en-US" noProof="0" smtClean="0"/>
              <a:t>2022-10-25</a:t>
            </a:fld>
            <a:endParaRPr lang="ko-KR" altLang="en-US" noProof="0"/>
          </a:p>
        </p:txBody>
      </p:sp>
      <p:sp>
        <p:nvSpPr>
          <p:cNvPr id="6" name="바닥글 개체 틀 5"/>
          <p:cNvSpPr>
            <a:spLocks noGrp="1"/>
          </p:cNvSpPr>
          <p:nvPr>
            <p:ph type="ftr" sz="quarter" idx="11"/>
          </p:nvPr>
        </p:nvSpPr>
        <p:spPr/>
        <p:txBody>
          <a:bodyPr rtlCol="0"/>
          <a:lstStyle>
            <a:lvl1pPr>
              <a:defRPr>
                <a:solidFill>
                  <a:schemeClr val="accent1">
                    <a:lumMod val="75000"/>
                    <a:lumOff val="25000"/>
                  </a:schemeClr>
                </a:solidFill>
              </a:defRPr>
            </a:lvl1pPr>
          </a:lstStyle>
          <a:p>
            <a:pPr rtl="0"/>
            <a:endParaRPr lang="ko-KR" altLang="en-US" noProof="0"/>
          </a:p>
        </p:txBody>
      </p:sp>
      <p:sp>
        <p:nvSpPr>
          <p:cNvPr id="7" name="슬라이드 번호 개체 틀 6"/>
          <p:cNvSpPr>
            <a:spLocks noGrp="1"/>
          </p:cNvSpPr>
          <p:nvPr>
            <p:ph type="sldNum" sz="quarter" idx="12"/>
          </p:nvPr>
        </p:nvSpPr>
        <p:spPr/>
        <p:txBody>
          <a:bodyPr rtlCol="0"/>
          <a:lstStyle>
            <a:lvl1pPr>
              <a:defRPr>
                <a:solidFill>
                  <a:schemeClr val="accent1">
                    <a:lumMod val="75000"/>
                    <a:lumOff val="25000"/>
                  </a:schemeClr>
                </a:solidFill>
              </a:defRPr>
            </a:lvl1pPr>
          </a:lstStyle>
          <a:p>
            <a:pPr rtl="0"/>
            <a:fld id="{D57F1E4F-1CFF-5643-939E-217C01CDF565}" type="slidenum">
              <a:rPr lang="en-US" altLang="ko-KR" noProof="0" smtClean="0"/>
              <a:pPr/>
              <a:t>‹#›</a:t>
            </a:fld>
            <a:endParaRPr lang="ko-KR" altLang="en-US" noProof="0"/>
          </a:p>
        </p:txBody>
      </p:sp>
    </p:spTree>
    <p:extLst>
      <p:ext uri="{BB962C8B-B14F-4D97-AF65-F5344CB8AC3E}">
        <p14:creationId xmlns:p14="http://schemas.microsoft.com/office/powerpoint/2010/main" val="29232962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581193" y="4693389"/>
            <a:ext cx="11029616" cy="566738"/>
          </a:xfrm>
        </p:spPr>
        <p:txBody>
          <a:bodyPr rtlCol="0" anchor="b">
            <a:normAutofit/>
          </a:bodyPr>
          <a:lstStyle>
            <a:lvl1pPr algn="l">
              <a:defRPr sz="2400" b="0">
                <a:solidFill>
                  <a:schemeClr val="accent1"/>
                </a:solidFill>
              </a:defRPr>
            </a:lvl1pPr>
          </a:lstStyle>
          <a:p>
            <a:pPr rtl="0"/>
            <a:r>
              <a:rPr lang="ko-KR" altLang="en-US" noProof="0"/>
              <a:t>마스터 제목 스타일 편집</a:t>
            </a:r>
          </a:p>
        </p:txBody>
      </p:sp>
      <p:sp>
        <p:nvSpPr>
          <p:cNvPr id="3" name="그림 개체 틀 2"/>
          <p:cNvSpPr>
            <a:spLocks noGrp="1" noChangeAspect="1"/>
          </p:cNvSpPr>
          <p:nvPr>
            <p:ph type="pic" idx="1" hasCustomPrompt="1"/>
          </p:nvPr>
        </p:nvSpPr>
        <p:spPr>
          <a:xfrm>
            <a:off x="447817" y="599725"/>
            <a:ext cx="11290859" cy="3557252"/>
          </a:xfrm>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ko-KR" altLang="en-US" noProof="0"/>
              <a:t>그림을 추가하려면 아이콘을 클릭하세요</a:t>
            </a:r>
            <a:r>
              <a:rPr lang="en-US" altLang="ko-KR" noProof="0"/>
              <a:t>.</a:t>
            </a:r>
          </a:p>
        </p:txBody>
      </p:sp>
      <p:sp>
        <p:nvSpPr>
          <p:cNvPr id="4" name="텍스트 개체 틀 3"/>
          <p:cNvSpPr>
            <a:spLocks noGrp="1"/>
          </p:cNvSpPr>
          <p:nvPr>
            <p:ph type="body" sz="half" idx="2"/>
          </p:nvPr>
        </p:nvSpPr>
        <p:spPr>
          <a:xfrm>
            <a:off x="581192" y="5260127"/>
            <a:ext cx="11029617" cy="598671"/>
          </a:xfrm>
        </p:spPr>
        <p:txBody>
          <a:bodyPr rtlCol="0">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ko-KR" altLang="en-US" noProof="0"/>
              <a:t>마스터 텍스트 스타일을 편집하려면 클릭</a:t>
            </a:r>
          </a:p>
        </p:txBody>
      </p:sp>
      <p:sp>
        <p:nvSpPr>
          <p:cNvPr id="5" name="날짜 개체 틀 4"/>
          <p:cNvSpPr>
            <a:spLocks noGrp="1"/>
          </p:cNvSpPr>
          <p:nvPr>
            <p:ph type="dt" sz="half" idx="10"/>
          </p:nvPr>
        </p:nvSpPr>
        <p:spPr/>
        <p:txBody>
          <a:bodyPr rtlCol="0"/>
          <a:lstStyle/>
          <a:p>
            <a:pPr rtl="0"/>
            <a:fld id="{C6DE3CF6-AD98-47B5-8C0D-CCA5CAD218C8}" type="datetime1">
              <a:rPr lang="ko-KR" altLang="en-US" noProof="0" smtClean="0"/>
              <a:t>2022-10-25</a:t>
            </a:fld>
            <a:endParaRPr lang="ko-KR" altLang="en-US" noProof="0"/>
          </a:p>
        </p:txBody>
      </p:sp>
      <p:sp>
        <p:nvSpPr>
          <p:cNvPr id="6" name="바닥글 개체 틀 5"/>
          <p:cNvSpPr>
            <a:spLocks noGrp="1"/>
          </p:cNvSpPr>
          <p:nvPr>
            <p:ph type="ftr" sz="quarter" idx="11"/>
          </p:nvPr>
        </p:nvSpPr>
        <p:spPr/>
        <p:txBody>
          <a:bodyPr rtlCol="0"/>
          <a:lstStyle/>
          <a:p>
            <a:pPr rtl="0"/>
            <a:endParaRPr lang="ko-KR" altLang="en-US" noProof="0"/>
          </a:p>
        </p:txBody>
      </p:sp>
      <p:sp>
        <p:nvSpPr>
          <p:cNvPr id="7" name="슬라이드 번호 개체 틀 6"/>
          <p:cNvSpPr>
            <a:spLocks noGrp="1"/>
          </p:cNvSpPr>
          <p:nvPr>
            <p:ph type="sldNum" sz="quarter" idx="12"/>
          </p:nvPr>
        </p:nvSpPr>
        <p:spPr/>
        <p:txBody>
          <a:bodyPr rtlCol="0"/>
          <a:lstStyle/>
          <a:p>
            <a:pPr rtl="0"/>
            <a:fld id="{D57F1E4F-1CFF-5643-939E-217C01CDF565}" type="slidenum">
              <a:rPr lang="en-US" altLang="ko-KR" noProof="0" smtClean="0"/>
              <a:pPr/>
              <a:t>‹#›</a:t>
            </a:fld>
            <a:endParaRPr lang="ko-KR" altLang="en-US" noProof="0"/>
          </a:p>
        </p:txBody>
      </p:sp>
    </p:spTree>
    <p:extLst>
      <p:ext uri="{BB962C8B-B14F-4D97-AF65-F5344CB8AC3E}">
        <p14:creationId xmlns:p14="http://schemas.microsoft.com/office/powerpoint/2010/main" val="12808037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8" name="직사각형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제목 1"/>
          <p:cNvSpPr>
            <a:spLocks noGrp="1"/>
          </p:cNvSpPr>
          <p:nvPr>
            <p:ph type="title"/>
          </p:nvPr>
        </p:nvSpPr>
        <p:spPr>
          <a:xfrm>
            <a:off x="581192" y="702156"/>
            <a:ext cx="11029616" cy="1013800"/>
          </a:xfrm>
        </p:spPr>
        <p:txBody>
          <a:bodyPr rtlCol="0"/>
          <a:lstStyle/>
          <a:p>
            <a:pPr rtl="0"/>
            <a:r>
              <a:rPr lang="ko-KR" altLang="en-US" noProof="0"/>
              <a:t>마스터 제목 스타일 편집</a:t>
            </a:r>
          </a:p>
        </p:txBody>
      </p:sp>
      <p:sp>
        <p:nvSpPr>
          <p:cNvPr id="3" name="세로 텍스트 개체 틀 2"/>
          <p:cNvSpPr>
            <a:spLocks noGrp="1"/>
          </p:cNvSpPr>
          <p:nvPr>
            <p:ph type="body" orient="vert" idx="1"/>
          </p:nvPr>
        </p:nvSpPr>
        <p:spPr/>
        <p:txBody>
          <a:bodyPr vert="eaVert" rtlCol="0" anchor="t"/>
          <a:lstStyle>
            <a:lvl1pPr algn="l">
              <a:defRPr/>
            </a:lvl1pPr>
            <a:lvl2pPr algn="l">
              <a:defRPr/>
            </a:lvl2pPr>
            <a:lvl3pPr algn="l">
              <a:defRPr/>
            </a:lvl3pPr>
            <a:lvl4pPr algn="l">
              <a:defRPr/>
            </a:lvl4pPr>
            <a:lvl5pPr algn="l">
              <a:defRPr/>
            </a:lvl5pPr>
          </a:lstStyle>
          <a:p>
            <a:pPr lvl="0" rtl="0"/>
            <a:r>
              <a:rPr lang="ko-KR" altLang="en-US" noProof="0"/>
              <a:t>마스터 텍스트 스타일을 편집하려면 클릭</a:t>
            </a:r>
          </a:p>
          <a:p>
            <a:pPr lvl="1" rtl="0"/>
            <a:r>
              <a:rPr lang="ko-KR" altLang="en-US" noProof="0"/>
              <a:t>두 번째 수준</a:t>
            </a:r>
          </a:p>
          <a:p>
            <a:pPr lvl="2" rtl="0"/>
            <a:r>
              <a:rPr lang="ko-KR" altLang="en-US" noProof="0"/>
              <a:t>세 번째 수준</a:t>
            </a:r>
          </a:p>
          <a:p>
            <a:pPr lvl="3" rtl="0"/>
            <a:r>
              <a:rPr lang="ko-KR" altLang="en-US" noProof="0"/>
              <a:t>네 번째 수준</a:t>
            </a:r>
          </a:p>
          <a:p>
            <a:pPr lvl="4" rtl="0"/>
            <a:r>
              <a:rPr lang="ko-KR" altLang="en-US" noProof="0"/>
              <a:t>다섯 번째 수준</a:t>
            </a:r>
          </a:p>
        </p:txBody>
      </p:sp>
      <p:sp>
        <p:nvSpPr>
          <p:cNvPr id="4" name="날짜 개체 틀 3"/>
          <p:cNvSpPr>
            <a:spLocks noGrp="1"/>
          </p:cNvSpPr>
          <p:nvPr>
            <p:ph type="dt" sz="half" idx="10"/>
          </p:nvPr>
        </p:nvSpPr>
        <p:spPr/>
        <p:txBody>
          <a:bodyPr rtlCol="0"/>
          <a:lstStyle/>
          <a:p>
            <a:pPr rtl="0"/>
            <a:fld id="{8A00EF47-87EC-4523-B319-80FBE591EA04}" type="datetime1">
              <a:rPr lang="ko-KR" altLang="en-US" noProof="0" smtClean="0"/>
              <a:t>2022-10-25</a:t>
            </a:fld>
            <a:endParaRPr lang="ko-KR" altLang="en-US" noProof="0"/>
          </a:p>
        </p:txBody>
      </p:sp>
      <p:sp>
        <p:nvSpPr>
          <p:cNvPr id="5" name="바닥글 개체 틀 4"/>
          <p:cNvSpPr>
            <a:spLocks noGrp="1"/>
          </p:cNvSpPr>
          <p:nvPr>
            <p:ph type="ftr" sz="quarter" idx="11"/>
          </p:nvPr>
        </p:nvSpPr>
        <p:spPr/>
        <p:txBody>
          <a:bodyPr rtlCol="0"/>
          <a:lstStyle/>
          <a:p>
            <a:pPr rtl="0"/>
            <a:endParaRPr lang="ko-KR" altLang="en-US" noProof="0"/>
          </a:p>
        </p:txBody>
      </p:sp>
      <p:sp>
        <p:nvSpPr>
          <p:cNvPr id="6" name="슬라이드 번호 개체 틀 5"/>
          <p:cNvSpPr>
            <a:spLocks noGrp="1"/>
          </p:cNvSpPr>
          <p:nvPr>
            <p:ph type="sldNum" sz="quarter" idx="12"/>
          </p:nvPr>
        </p:nvSpPr>
        <p:spPr/>
        <p:txBody>
          <a:bodyPr rtlCol="0"/>
          <a:lstStyle/>
          <a:p>
            <a:pPr rtl="0"/>
            <a:fld id="{D57F1E4F-1CFF-5643-939E-217C01CDF565}" type="slidenum">
              <a:rPr lang="en-US" altLang="ko-KR" noProof="0" smtClean="0"/>
              <a:pPr/>
              <a:t>‹#›</a:t>
            </a:fld>
            <a:endParaRPr lang="ko-KR" altLang="en-US" noProof="0"/>
          </a:p>
        </p:txBody>
      </p:sp>
    </p:spTree>
    <p:extLst>
      <p:ext uri="{BB962C8B-B14F-4D97-AF65-F5344CB8AC3E}">
        <p14:creationId xmlns:p14="http://schemas.microsoft.com/office/powerpoint/2010/main" val="3454701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7" name="직사각형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세로 제목 1"/>
          <p:cNvSpPr>
            <a:spLocks noGrp="1"/>
          </p:cNvSpPr>
          <p:nvPr>
            <p:ph type="title" orient="vert"/>
          </p:nvPr>
        </p:nvSpPr>
        <p:spPr>
          <a:xfrm>
            <a:off x="8839201" y="675726"/>
            <a:ext cx="2004164" cy="5183073"/>
          </a:xfrm>
        </p:spPr>
        <p:txBody>
          <a:bodyPr vert="eaVert" rtlCol="0"/>
          <a:lstStyle/>
          <a:p>
            <a:pPr rtl="0"/>
            <a:r>
              <a:rPr lang="ko-KR" altLang="en-US" noProof="0"/>
              <a:t>마스터 제목 스타일 편집</a:t>
            </a:r>
          </a:p>
        </p:txBody>
      </p:sp>
      <p:sp>
        <p:nvSpPr>
          <p:cNvPr id="3" name="세로 텍스트 개체 틀 2"/>
          <p:cNvSpPr>
            <a:spLocks noGrp="1"/>
          </p:cNvSpPr>
          <p:nvPr>
            <p:ph type="body" orient="vert" idx="1"/>
          </p:nvPr>
        </p:nvSpPr>
        <p:spPr>
          <a:xfrm>
            <a:off x="774923" y="675726"/>
            <a:ext cx="7896279" cy="5183073"/>
          </a:xfrm>
        </p:spPr>
        <p:txBody>
          <a:bodyPr vert="eaVert" rtlCol="0" anchor="t"/>
          <a:lstStyle/>
          <a:p>
            <a:pPr lvl="0" rtl="0"/>
            <a:r>
              <a:rPr lang="ko-KR" altLang="en-US" noProof="0"/>
              <a:t>마스터 텍스트 스타일을 편집하려면 클릭</a:t>
            </a:r>
          </a:p>
          <a:p>
            <a:pPr lvl="1" rtl="0"/>
            <a:r>
              <a:rPr lang="ko-KR" altLang="en-US" noProof="0"/>
              <a:t>두 번째 수준</a:t>
            </a:r>
          </a:p>
          <a:p>
            <a:pPr lvl="2" rtl="0"/>
            <a:r>
              <a:rPr lang="ko-KR" altLang="en-US" noProof="0"/>
              <a:t>세 번째 수준</a:t>
            </a:r>
          </a:p>
          <a:p>
            <a:pPr lvl="3" rtl="0"/>
            <a:r>
              <a:rPr lang="ko-KR" altLang="en-US" noProof="0"/>
              <a:t>네 번째 수준</a:t>
            </a:r>
          </a:p>
          <a:p>
            <a:pPr lvl="4" rtl="0"/>
            <a:r>
              <a:rPr lang="ko-KR" altLang="en-US" noProof="0"/>
              <a:t>다섯 번째 수준</a:t>
            </a:r>
          </a:p>
        </p:txBody>
      </p:sp>
      <p:sp>
        <p:nvSpPr>
          <p:cNvPr id="4" name="날짜 개체 틀 3"/>
          <p:cNvSpPr>
            <a:spLocks noGrp="1"/>
          </p:cNvSpPr>
          <p:nvPr>
            <p:ph type="dt" sz="half" idx="10"/>
          </p:nvPr>
        </p:nvSpPr>
        <p:spPr>
          <a:xfrm>
            <a:off x="8993673" y="5956137"/>
            <a:ext cx="1328141" cy="365125"/>
          </a:xfrm>
        </p:spPr>
        <p:txBody>
          <a:bodyPr rtlCol="0"/>
          <a:lstStyle>
            <a:lvl1pPr>
              <a:defRPr>
                <a:solidFill>
                  <a:schemeClr val="accent1">
                    <a:lumMod val="75000"/>
                    <a:lumOff val="25000"/>
                  </a:schemeClr>
                </a:solidFill>
              </a:defRPr>
            </a:lvl1pPr>
          </a:lstStyle>
          <a:p>
            <a:pPr rtl="0"/>
            <a:fld id="{BFA57B83-0419-4AD5-B7E9-9BD8A99B09CE}" type="datetime1">
              <a:rPr lang="ko-KR" altLang="en-US" noProof="0" smtClean="0"/>
              <a:t>2022-10-25</a:t>
            </a:fld>
            <a:endParaRPr lang="ko-KR" altLang="en-US" noProof="0"/>
          </a:p>
        </p:txBody>
      </p:sp>
      <p:sp>
        <p:nvSpPr>
          <p:cNvPr id="5" name="바닥글 개체 틀 4"/>
          <p:cNvSpPr>
            <a:spLocks noGrp="1"/>
          </p:cNvSpPr>
          <p:nvPr>
            <p:ph type="ftr" sz="quarter" idx="11"/>
          </p:nvPr>
        </p:nvSpPr>
        <p:spPr>
          <a:xfrm>
            <a:off x="774923" y="5951811"/>
            <a:ext cx="7896279" cy="365125"/>
          </a:xfrm>
        </p:spPr>
        <p:txBody>
          <a:bodyPr rtlCol="0"/>
          <a:lstStyle/>
          <a:p>
            <a:pPr rtl="0"/>
            <a:endParaRPr lang="ko-KR" altLang="en-US" noProof="0"/>
          </a:p>
        </p:txBody>
      </p:sp>
      <p:sp>
        <p:nvSpPr>
          <p:cNvPr id="6" name="슬라이드 번호 개체 틀 5"/>
          <p:cNvSpPr>
            <a:spLocks noGrp="1"/>
          </p:cNvSpPr>
          <p:nvPr>
            <p:ph type="sldNum" sz="quarter" idx="12"/>
          </p:nvPr>
        </p:nvSpPr>
        <p:spPr>
          <a:xfrm>
            <a:off x="10446615" y="5956137"/>
            <a:ext cx="1164195" cy="365125"/>
          </a:xfrm>
        </p:spPr>
        <p:txBody>
          <a:bodyPr rtlCol="0"/>
          <a:lstStyle>
            <a:lvl1pPr>
              <a:defRPr>
                <a:solidFill>
                  <a:schemeClr val="accent1">
                    <a:lumMod val="75000"/>
                    <a:lumOff val="25000"/>
                  </a:schemeClr>
                </a:solidFill>
              </a:defRPr>
            </a:lvl1pPr>
          </a:lstStyle>
          <a:p>
            <a:pPr rtl="0"/>
            <a:fld id="{D57F1E4F-1CFF-5643-939E-217C01CDF565}" type="slidenum">
              <a:rPr lang="en-US" altLang="ko-KR" noProof="0" smtClean="0"/>
              <a:pPr/>
              <a:t>‹#›</a:t>
            </a:fld>
            <a:endParaRPr lang="ko-KR" altLang="en-US" noProof="0"/>
          </a:p>
        </p:txBody>
      </p:sp>
    </p:spTree>
    <p:extLst>
      <p:ext uri="{BB962C8B-B14F-4D97-AF65-F5344CB8AC3E}">
        <p14:creationId xmlns:p14="http://schemas.microsoft.com/office/powerpoint/2010/main" val="42915268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소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F4969E7E-5F3F-4D4B-8830-20B37EACA724}"/>
              </a:ext>
            </a:extLst>
          </p:cNvPr>
          <p:cNvSpPr>
            <a:spLocks noGrp="1"/>
          </p:cNvSpPr>
          <p:nvPr>
            <p:ph type="title" hasCustomPrompt="1"/>
          </p:nvPr>
        </p:nvSpPr>
        <p:spPr>
          <a:xfrm>
            <a:off x="5334000" y="1524000"/>
            <a:ext cx="6096000" cy="1971675"/>
          </a:xfrm>
        </p:spPr>
        <p:txBody>
          <a:bodyPr rtlCol="0" anchor="b"/>
          <a:lstStyle>
            <a:lvl1pPr>
              <a:defRPr sz="7800">
                <a:effectLst/>
              </a:defRPr>
            </a:lvl1pPr>
          </a:lstStyle>
          <a:p>
            <a:pPr rtl="0"/>
            <a:r>
              <a:rPr lang="ko-KR"/>
              <a:t>마스터 제목 스타일 편집</a:t>
            </a:r>
          </a:p>
        </p:txBody>
      </p:sp>
      <p:sp>
        <p:nvSpPr>
          <p:cNvPr id="11" name="그림 개체 틀 10">
            <a:extLst>
              <a:ext uri="{FF2B5EF4-FFF2-40B4-BE49-F238E27FC236}">
                <a16:creationId xmlns:a16="http://schemas.microsoft.com/office/drawing/2014/main" id="{F8542B73-B134-4AD6-9533-F8580B5745A2}"/>
              </a:ext>
            </a:extLst>
          </p:cNvPr>
          <p:cNvSpPr>
            <a:spLocks noGrp="1"/>
          </p:cNvSpPr>
          <p:nvPr>
            <p:ph type="pic" sz="quarter" idx="13"/>
          </p:nvPr>
        </p:nvSpPr>
        <p:spPr>
          <a:xfrm>
            <a:off x="-2" y="-1"/>
            <a:ext cx="4556524" cy="6858002"/>
          </a:xfrm>
          <a:custGeom>
            <a:avLst/>
            <a:gdLst>
              <a:gd name="connsiteX0" fmla="*/ 4254095 w 4556524"/>
              <a:gd name="connsiteY0" fmla="*/ 6625225 h 6858002"/>
              <a:gd name="connsiteX1" fmla="*/ 4254096 w 4556524"/>
              <a:gd name="connsiteY1" fmla="*/ 6625226 h 6858002"/>
              <a:gd name="connsiteX2" fmla="*/ 4247001 w 4556524"/>
              <a:gd name="connsiteY2" fmla="*/ 6662543 h 6858002"/>
              <a:gd name="connsiteX3" fmla="*/ 4232403 w 4556524"/>
              <a:gd name="connsiteY3" fmla="*/ 6702977 h 6858002"/>
              <a:gd name="connsiteX4" fmla="*/ 4246238 w 4556524"/>
              <a:gd name="connsiteY4" fmla="*/ 6742552 h 6858002"/>
              <a:gd name="connsiteX5" fmla="*/ 4246238 w 4556524"/>
              <a:gd name="connsiteY5" fmla="*/ 6742552 h 6858002"/>
              <a:gd name="connsiteX6" fmla="*/ 4232402 w 4556524"/>
              <a:gd name="connsiteY6" fmla="*/ 6702976 h 6858002"/>
              <a:gd name="connsiteX7" fmla="*/ 4235549 w 4556524"/>
              <a:gd name="connsiteY7" fmla="*/ 6683027 h 6858002"/>
              <a:gd name="connsiteX8" fmla="*/ 4247000 w 4556524"/>
              <a:gd name="connsiteY8" fmla="*/ 6662542 h 6858002"/>
              <a:gd name="connsiteX9" fmla="*/ 4254084 w 4556524"/>
              <a:gd name="connsiteY9" fmla="*/ 6645553 h 6858002"/>
              <a:gd name="connsiteX10" fmla="*/ 4254095 w 4556524"/>
              <a:gd name="connsiteY10" fmla="*/ 6625225 h 6858002"/>
              <a:gd name="connsiteX11" fmla="*/ 4388055 w 4556524"/>
              <a:gd name="connsiteY11" fmla="*/ 5978308 h 6858002"/>
              <a:gd name="connsiteX12" fmla="*/ 4386259 w 4556524"/>
              <a:gd name="connsiteY12" fmla="*/ 5993293 h 6858002"/>
              <a:gd name="connsiteX13" fmla="*/ 4379783 w 4556524"/>
              <a:gd name="connsiteY13" fmla="*/ 6026442 h 6858002"/>
              <a:gd name="connsiteX14" fmla="*/ 4323583 w 4556524"/>
              <a:gd name="connsiteY14" fmla="*/ 6108740 h 6858002"/>
              <a:gd name="connsiteX15" fmla="*/ 4309890 w 4556524"/>
              <a:gd name="connsiteY15" fmla="*/ 6133315 h 6858002"/>
              <a:gd name="connsiteX16" fmla="*/ 4309890 w 4556524"/>
              <a:gd name="connsiteY16" fmla="*/ 6133315 h 6858002"/>
              <a:gd name="connsiteX17" fmla="*/ 4323582 w 4556524"/>
              <a:gd name="connsiteY17" fmla="*/ 6108739 h 6858002"/>
              <a:gd name="connsiteX18" fmla="*/ 4379782 w 4556524"/>
              <a:gd name="connsiteY18" fmla="*/ 6026441 h 6858002"/>
              <a:gd name="connsiteX19" fmla="*/ 4386258 w 4556524"/>
              <a:gd name="connsiteY19" fmla="*/ 5993292 h 6858002"/>
              <a:gd name="connsiteX20" fmla="*/ 4386711 w 4556524"/>
              <a:gd name="connsiteY20" fmla="*/ 5989516 h 6858002"/>
              <a:gd name="connsiteX21" fmla="*/ 4388771 w 4556524"/>
              <a:gd name="connsiteY21" fmla="*/ 5931670 h 6858002"/>
              <a:gd name="connsiteX22" fmla="*/ 4389879 w 4556524"/>
              <a:gd name="connsiteY22" fmla="*/ 5935951 h 6858002"/>
              <a:gd name="connsiteX23" fmla="*/ 4389761 w 4556524"/>
              <a:gd name="connsiteY23" fmla="*/ 5956090 h 6858002"/>
              <a:gd name="connsiteX24" fmla="*/ 4389878 w 4556524"/>
              <a:gd name="connsiteY24" fmla="*/ 5935950 h 6858002"/>
              <a:gd name="connsiteX25" fmla="*/ 4389878 w 4556524"/>
              <a:gd name="connsiteY25" fmla="*/ 5935949 h 6858002"/>
              <a:gd name="connsiteX26" fmla="*/ 4262971 w 4556524"/>
              <a:gd name="connsiteY26" fmla="*/ 5663049 h 6858002"/>
              <a:gd name="connsiteX27" fmla="*/ 4262972 w 4556524"/>
              <a:gd name="connsiteY27" fmla="*/ 5663050 h 6858002"/>
              <a:gd name="connsiteX28" fmla="*/ 4268907 w 4556524"/>
              <a:gd name="connsiteY28" fmla="*/ 5704485 h 6858002"/>
              <a:gd name="connsiteX29" fmla="*/ 4274813 w 4556524"/>
              <a:gd name="connsiteY29" fmla="*/ 5740489 h 6858002"/>
              <a:gd name="connsiteX30" fmla="*/ 4274812 w 4556524"/>
              <a:gd name="connsiteY30" fmla="*/ 5740488 h 6858002"/>
              <a:gd name="connsiteX31" fmla="*/ 4268906 w 4556524"/>
              <a:gd name="connsiteY31" fmla="*/ 5704483 h 6858002"/>
              <a:gd name="connsiteX32" fmla="*/ 4474702 w 4556524"/>
              <a:gd name="connsiteY32" fmla="*/ 5577917 h 6858002"/>
              <a:gd name="connsiteX33" fmla="*/ 4485703 w 4556524"/>
              <a:gd name="connsiteY33" fmla="*/ 5606372 h 6858002"/>
              <a:gd name="connsiteX34" fmla="*/ 4497714 w 4556524"/>
              <a:gd name="connsiteY34" fmla="*/ 5629698 h 6858002"/>
              <a:gd name="connsiteX35" fmla="*/ 4497714 w 4556524"/>
              <a:gd name="connsiteY35" fmla="*/ 5629699 h 6858002"/>
              <a:gd name="connsiteX36" fmla="*/ 4485704 w 4556524"/>
              <a:gd name="connsiteY36" fmla="*/ 5606374 h 6858002"/>
              <a:gd name="connsiteX37" fmla="*/ 4474702 w 4556524"/>
              <a:gd name="connsiteY37" fmla="*/ 5577917 h 6858002"/>
              <a:gd name="connsiteX38" fmla="*/ 4206630 w 4556524"/>
              <a:gd name="connsiteY38" fmla="*/ 5520423 h 6858002"/>
              <a:gd name="connsiteX39" fmla="*/ 4206630 w 4556524"/>
              <a:gd name="connsiteY39" fmla="*/ 5520423 h 6858002"/>
              <a:gd name="connsiteX40" fmla="*/ 4198231 w 4556524"/>
              <a:gd name="connsiteY40" fmla="*/ 5531695 h 6858002"/>
              <a:gd name="connsiteX41" fmla="*/ 4188086 w 4556524"/>
              <a:gd name="connsiteY41" fmla="*/ 5547579 h 6858002"/>
              <a:gd name="connsiteX42" fmla="*/ 4188085 w 4556524"/>
              <a:gd name="connsiteY42" fmla="*/ 5547578 h 6858002"/>
              <a:gd name="connsiteX43" fmla="*/ 4198230 w 4556524"/>
              <a:gd name="connsiteY43" fmla="*/ 5531694 h 6858002"/>
              <a:gd name="connsiteX44" fmla="*/ 4181678 w 4556524"/>
              <a:gd name="connsiteY44" fmla="*/ 5367729 h 6858002"/>
              <a:gd name="connsiteX45" fmla="*/ 4184514 w 4556524"/>
              <a:gd name="connsiteY45" fmla="*/ 5385386 h 6858002"/>
              <a:gd name="connsiteX46" fmla="*/ 4192705 w 4556524"/>
              <a:gd name="connsiteY46" fmla="*/ 5425584 h 6858002"/>
              <a:gd name="connsiteX47" fmla="*/ 4204327 w 4556524"/>
              <a:gd name="connsiteY47" fmla="*/ 5480639 h 6858002"/>
              <a:gd name="connsiteX48" fmla="*/ 4208851 w 4556524"/>
              <a:gd name="connsiteY48" fmla="*/ 5507669 h 6858002"/>
              <a:gd name="connsiteX49" fmla="*/ 4206817 w 4556524"/>
              <a:gd name="connsiteY49" fmla="*/ 5519350 h 6858002"/>
              <a:gd name="connsiteX50" fmla="*/ 4208850 w 4556524"/>
              <a:gd name="connsiteY50" fmla="*/ 5507668 h 6858002"/>
              <a:gd name="connsiteX51" fmla="*/ 4208850 w 4556524"/>
              <a:gd name="connsiteY51" fmla="*/ 5507667 h 6858002"/>
              <a:gd name="connsiteX52" fmla="*/ 4204326 w 4556524"/>
              <a:gd name="connsiteY52" fmla="*/ 5480637 h 6858002"/>
              <a:gd name="connsiteX53" fmla="*/ 4192704 w 4556524"/>
              <a:gd name="connsiteY53" fmla="*/ 5425582 h 6858002"/>
              <a:gd name="connsiteX54" fmla="*/ 4184513 w 4556524"/>
              <a:gd name="connsiteY54" fmla="*/ 5385384 h 6858002"/>
              <a:gd name="connsiteX55" fmla="*/ 4179637 w 4556524"/>
              <a:gd name="connsiteY55" fmla="*/ 5355012 h 6858002"/>
              <a:gd name="connsiteX56" fmla="*/ 4179637 w 4556524"/>
              <a:gd name="connsiteY56" fmla="*/ 5355015 h 6858002"/>
              <a:gd name="connsiteX57" fmla="*/ 4179637 w 4556524"/>
              <a:gd name="connsiteY57" fmla="*/ 5355014 h 6858002"/>
              <a:gd name="connsiteX58" fmla="*/ 4187100 w 4556524"/>
              <a:gd name="connsiteY58" fmla="*/ 5308179 h 6858002"/>
              <a:gd name="connsiteX59" fmla="*/ 4184018 w 4556524"/>
              <a:gd name="connsiteY59" fmla="*/ 5317392 h 6858002"/>
              <a:gd name="connsiteX60" fmla="*/ 4184018 w 4556524"/>
              <a:gd name="connsiteY60" fmla="*/ 5317389 h 6858002"/>
              <a:gd name="connsiteX61" fmla="*/ 4187099 w 4556524"/>
              <a:gd name="connsiteY61" fmla="*/ 5308180 h 6858002"/>
              <a:gd name="connsiteX62" fmla="*/ 4229615 w 4556524"/>
              <a:gd name="connsiteY62" fmla="*/ 5233793 h 6858002"/>
              <a:gd name="connsiteX63" fmla="*/ 4208517 w 4556524"/>
              <a:gd name="connsiteY63" fmla="*/ 5272798 h 6858002"/>
              <a:gd name="connsiteX64" fmla="*/ 4208513 w 4556524"/>
              <a:gd name="connsiteY64" fmla="*/ 5272804 h 6858002"/>
              <a:gd name="connsiteX65" fmla="*/ 4208516 w 4556524"/>
              <a:gd name="connsiteY65" fmla="*/ 5272797 h 6858002"/>
              <a:gd name="connsiteX66" fmla="*/ 4224048 w 4556524"/>
              <a:gd name="connsiteY66" fmla="*/ 5244084 h 6858002"/>
              <a:gd name="connsiteX67" fmla="*/ 4232139 w 4556524"/>
              <a:gd name="connsiteY67" fmla="*/ 5179067 h 6858002"/>
              <a:gd name="connsiteX68" fmla="*/ 4232140 w 4556524"/>
              <a:gd name="connsiteY68" fmla="*/ 5179069 h 6858002"/>
              <a:gd name="connsiteX69" fmla="*/ 4231994 w 4556524"/>
              <a:gd name="connsiteY69" fmla="*/ 5223131 h 6858002"/>
              <a:gd name="connsiteX70" fmla="*/ 4232139 w 4556524"/>
              <a:gd name="connsiteY70" fmla="*/ 5179068 h 6858002"/>
              <a:gd name="connsiteX71" fmla="*/ 4235615 w 4556524"/>
              <a:gd name="connsiteY71" fmla="*/ 5133220 h 6858002"/>
              <a:gd name="connsiteX72" fmla="*/ 4235617 w 4556524"/>
              <a:gd name="connsiteY72" fmla="*/ 5133226 h 6858002"/>
              <a:gd name="connsiteX73" fmla="*/ 4228902 w 4556524"/>
              <a:gd name="connsiteY73" fmla="*/ 5166115 h 6858002"/>
              <a:gd name="connsiteX74" fmla="*/ 4229417 w 4556524"/>
              <a:gd name="connsiteY74" fmla="*/ 5170577 h 6858002"/>
              <a:gd name="connsiteX75" fmla="*/ 4228901 w 4556524"/>
              <a:gd name="connsiteY75" fmla="*/ 5166114 h 6858002"/>
              <a:gd name="connsiteX76" fmla="*/ 4235616 w 4556524"/>
              <a:gd name="connsiteY76" fmla="*/ 5133225 h 6858002"/>
              <a:gd name="connsiteX77" fmla="*/ 4235616 w 4556524"/>
              <a:gd name="connsiteY77" fmla="*/ 5133224 h 6858002"/>
              <a:gd name="connsiteX78" fmla="*/ 4222625 w 4556524"/>
              <a:gd name="connsiteY78" fmla="*/ 5087539 h 6858002"/>
              <a:gd name="connsiteX79" fmla="*/ 4224859 w 4556524"/>
              <a:gd name="connsiteY79" fmla="*/ 5093240 h 6858002"/>
              <a:gd name="connsiteX80" fmla="*/ 4222628 w 4556524"/>
              <a:gd name="connsiteY80" fmla="*/ 5087547 h 6858002"/>
              <a:gd name="connsiteX81" fmla="*/ 4209468 w 4556524"/>
              <a:gd name="connsiteY81" fmla="*/ 5041522 h 6858002"/>
              <a:gd name="connsiteX82" fmla="*/ 4209469 w 4556524"/>
              <a:gd name="connsiteY82" fmla="*/ 5041523 h 6858002"/>
              <a:gd name="connsiteX83" fmla="*/ 4209469 w 4556524"/>
              <a:gd name="connsiteY83" fmla="*/ 5041524 h 6858002"/>
              <a:gd name="connsiteX84" fmla="*/ 4153732 w 4556524"/>
              <a:gd name="connsiteY84" fmla="*/ 4863341 h 6858002"/>
              <a:gd name="connsiteX85" fmla="*/ 4156485 w 4556524"/>
              <a:gd name="connsiteY85" fmla="*/ 4867615 h 6858002"/>
              <a:gd name="connsiteX86" fmla="*/ 4159558 w 4556524"/>
              <a:gd name="connsiteY86" fmla="*/ 4912170 h 6858002"/>
              <a:gd name="connsiteX87" fmla="*/ 4158155 w 4556524"/>
              <a:gd name="connsiteY87" fmla="*/ 4933805 h 6858002"/>
              <a:gd name="connsiteX88" fmla="*/ 4158155 w 4556524"/>
              <a:gd name="connsiteY88" fmla="*/ 4933805 h 6858002"/>
              <a:gd name="connsiteX89" fmla="*/ 4159557 w 4556524"/>
              <a:gd name="connsiteY89" fmla="*/ 4912169 h 6858002"/>
              <a:gd name="connsiteX90" fmla="*/ 4161262 w 4556524"/>
              <a:gd name="connsiteY90" fmla="*/ 4889276 h 6858002"/>
              <a:gd name="connsiteX91" fmla="*/ 4161262 w 4556524"/>
              <a:gd name="connsiteY91" fmla="*/ 4889275 h 6858002"/>
              <a:gd name="connsiteX92" fmla="*/ 4156484 w 4556524"/>
              <a:gd name="connsiteY92" fmla="*/ 4867614 h 6858002"/>
              <a:gd name="connsiteX93" fmla="*/ 4153732 w 4556524"/>
              <a:gd name="connsiteY93" fmla="*/ 4863343 h 6858002"/>
              <a:gd name="connsiteX94" fmla="*/ 4187752 w 4556524"/>
              <a:gd name="connsiteY94" fmla="*/ 4324646 h 6858002"/>
              <a:gd name="connsiteX95" fmla="*/ 4187753 w 4556524"/>
              <a:gd name="connsiteY95" fmla="*/ 4324647 h 6858002"/>
              <a:gd name="connsiteX96" fmla="*/ 4196707 w 4556524"/>
              <a:gd name="connsiteY96" fmla="*/ 4363892 h 6858002"/>
              <a:gd name="connsiteX97" fmla="*/ 4195945 w 4556524"/>
              <a:gd name="connsiteY97" fmla="*/ 4482006 h 6858002"/>
              <a:gd name="connsiteX98" fmla="*/ 4135935 w 4556524"/>
              <a:gd name="connsiteY98" fmla="*/ 4659176 h 6858002"/>
              <a:gd name="connsiteX99" fmla="*/ 4127933 w 4556524"/>
              <a:gd name="connsiteY99" fmla="*/ 4677657 h 6858002"/>
              <a:gd name="connsiteX100" fmla="*/ 4118026 w 4556524"/>
              <a:gd name="connsiteY100" fmla="*/ 4767766 h 6858002"/>
              <a:gd name="connsiteX101" fmla="*/ 4116717 w 4556524"/>
              <a:gd name="connsiteY101" fmla="*/ 4800484 h 6858002"/>
              <a:gd name="connsiteX102" fmla="*/ 4116716 w 4556524"/>
              <a:gd name="connsiteY102" fmla="*/ 4800483 h 6858002"/>
              <a:gd name="connsiteX103" fmla="*/ 4118025 w 4556524"/>
              <a:gd name="connsiteY103" fmla="*/ 4767765 h 6858002"/>
              <a:gd name="connsiteX104" fmla="*/ 4127932 w 4556524"/>
              <a:gd name="connsiteY104" fmla="*/ 4677656 h 6858002"/>
              <a:gd name="connsiteX105" fmla="*/ 4135934 w 4556524"/>
              <a:gd name="connsiteY105" fmla="*/ 4659175 h 6858002"/>
              <a:gd name="connsiteX106" fmla="*/ 4195944 w 4556524"/>
              <a:gd name="connsiteY106" fmla="*/ 4482005 h 6858002"/>
              <a:gd name="connsiteX107" fmla="*/ 4196706 w 4556524"/>
              <a:gd name="connsiteY107" fmla="*/ 4363891 h 6858002"/>
              <a:gd name="connsiteX108" fmla="*/ 4196706 w 4556524"/>
              <a:gd name="connsiteY108" fmla="*/ 4363890 h 6858002"/>
              <a:gd name="connsiteX109" fmla="*/ 4148410 w 4556524"/>
              <a:gd name="connsiteY109" fmla="*/ 3923125 h 6858002"/>
              <a:gd name="connsiteX110" fmla="*/ 4148410 w 4556524"/>
              <a:gd name="connsiteY110" fmla="*/ 3923125 h 6858002"/>
              <a:gd name="connsiteX111" fmla="*/ 4142221 w 4556524"/>
              <a:gd name="connsiteY111" fmla="*/ 4043841 h 6858002"/>
              <a:gd name="connsiteX112" fmla="*/ 4127503 w 4556524"/>
              <a:gd name="connsiteY112" fmla="*/ 4102225 h 6858002"/>
              <a:gd name="connsiteX113" fmla="*/ 4142220 w 4556524"/>
              <a:gd name="connsiteY113" fmla="*/ 4043840 h 6858002"/>
              <a:gd name="connsiteX114" fmla="*/ 4151791 w 4556524"/>
              <a:gd name="connsiteY114" fmla="*/ 4014033 h 6858002"/>
              <a:gd name="connsiteX115" fmla="*/ 4155523 w 4556524"/>
              <a:gd name="connsiteY115" fmla="*/ 4002411 h 6858002"/>
              <a:gd name="connsiteX116" fmla="*/ 4157913 w 4556524"/>
              <a:gd name="connsiteY116" fmla="*/ 3962160 h 6858002"/>
              <a:gd name="connsiteX117" fmla="*/ 4157913 w 4556524"/>
              <a:gd name="connsiteY117" fmla="*/ 3962159 h 6858002"/>
              <a:gd name="connsiteX118" fmla="*/ 4139669 w 4556524"/>
              <a:gd name="connsiteY118" fmla="*/ 3666123 h 6858002"/>
              <a:gd name="connsiteX119" fmla="*/ 4143220 w 4556524"/>
              <a:gd name="connsiteY119" fmla="*/ 3680164 h 6858002"/>
              <a:gd name="connsiteX120" fmla="*/ 4139172 w 4556524"/>
              <a:gd name="connsiteY120" fmla="*/ 3734837 h 6858002"/>
              <a:gd name="connsiteX121" fmla="*/ 4139172 w 4556524"/>
              <a:gd name="connsiteY121" fmla="*/ 3734838 h 6858002"/>
              <a:gd name="connsiteX122" fmla="*/ 4139554 w 4556524"/>
              <a:gd name="connsiteY122" fmla="*/ 3754653 h 6858002"/>
              <a:gd name="connsiteX123" fmla="*/ 4145911 w 4556524"/>
              <a:gd name="connsiteY123" fmla="*/ 3789776 h 6858002"/>
              <a:gd name="connsiteX124" fmla="*/ 4130980 w 4556524"/>
              <a:gd name="connsiteY124" fmla="*/ 3822472 h 6858002"/>
              <a:gd name="connsiteX125" fmla="*/ 4116645 w 4556524"/>
              <a:gd name="connsiteY125" fmla="*/ 3852619 h 6858002"/>
              <a:gd name="connsiteX126" fmla="*/ 4116645 w 4556524"/>
              <a:gd name="connsiteY126" fmla="*/ 3852620 h 6858002"/>
              <a:gd name="connsiteX127" fmla="*/ 4130980 w 4556524"/>
              <a:gd name="connsiteY127" fmla="*/ 3822473 h 6858002"/>
              <a:gd name="connsiteX128" fmla="*/ 4145911 w 4556524"/>
              <a:gd name="connsiteY128" fmla="*/ 3789777 h 6858002"/>
              <a:gd name="connsiteX129" fmla="*/ 4145911 w 4556524"/>
              <a:gd name="connsiteY129" fmla="*/ 3789776 h 6858002"/>
              <a:gd name="connsiteX130" fmla="*/ 4139554 w 4556524"/>
              <a:gd name="connsiteY130" fmla="*/ 3754652 h 6858002"/>
              <a:gd name="connsiteX131" fmla="*/ 4139172 w 4556524"/>
              <a:gd name="connsiteY131" fmla="*/ 3734838 h 6858002"/>
              <a:gd name="connsiteX132" fmla="*/ 4143220 w 4556524"/>
              <a:gd name="connsiteY132" fmla="*/ 3680164 h 6858002"/>
              <a:gd name="connsiteX133" fmla="*/ 4143220 w 4556524"/>
              <a:gd name="connsiteY133" fmla="*/ 3680163 h 6858002"/>
              <a:gd name="connsiteX134" fmla="*/ 4532116 w 4556524"/>
              <a:gd name="connsiteY134" fmla="*/ 3359518 h 6858002"/>
              <a:gd name="connsiteX135" fmla="*/ 4545904 w 4556524"/>
              <a:gd name="connsiteY135" fmla="*/ 3399546 h 6858002"/>
              <a:gd name="connsiteX136" fmla="*/ 4545904 w 4556524"/>
              <a:gd name="connsiteY136" fmla="*/ 3399547 h 6858002"/>
              <a:gd name="connsiteX137" fmla="*/ 4532116 w 4556524"/>
              <a:gd name="connsiteY137" fmla="*/ 3359518 h 6858002"/>
              <a:gd name="connsiteX138" fmla="*/ 4518566 w 4556524"/>
              <a:gd name="connsiteY138" fmla="*/ 3161390 h 6858002"/>
              <a:gd name="connsiteX139" fmla="*/ 4528400 w 4556524"/>
              <a:gd name="connsiteY139" fmla="*/ 3186771 h 6858002"/>
              <a:gd name="connsiteX140" fmla="*/ 4545521 w 4556524"/>
              <a:gd name="connsiteY140" fmla="*/ 3209993 h 6858002"/>
              <a:gd name="connsiteX141" fmla="*/ 4556524 w 4556524"/>
              <a:gd name="connsiteY141" fmla="*/ 3230115 h 6858002"/>
              <a:gd name="connsiteX142" fmla="*/ 4556524 w 4556524"/>
              <a:gd name="connsiteY142" fmla="*/ 3230116 h 6858002"/>
              <a:gd name="connsiteX143" fmla="*/ 4545522 w 4556524"/>
              <a:gd name="connsiteY143" fmla="*/ 3209995 h 6858002"/>
              <a:gd name="connsiteX144" fmla="*/ 4518566 w 4556524"/>
              <a:gd name="connsiteY144" fmla="*/ 3161390 h 6858002"/>
              <a:gd name="connsiteX145" fmla="*/ 4193158 w 4556524"/>
              <a:gd name="connsiteY145" fmla="*/ 3077402 h 6858002"/>
              <a:gd name="connsiteX146" fmla="*/ 4193158 w 4556524"/>
              <a:gd name="connsiteY146" fmla="*/ 3077403 h 6858002"/>
              <a:gd name="connsiteX147" fmla="*/ 4180704 w 4556524"/>
              <a:gd name="connsiteY147" fmla="*/ 3172656 h 6858002"/>
              <a:gd name="connsiteX148" fmla="*/ 4133077 w 4556524"/>
              <a:gd name="connsiteY148" fmla="*/ 3489469 h 6858002"/>
              <a:gd name="connsiteX149" fmla="*/ 4110978 w 4556524"/>
              <a:gd name="connsiteY149" fmla="*/ 3544715 h 6858002"/>
              <a:gd name="connsiteX150" fmla="*/ 4093356 w 4556524"/>
              <a:gd name="connsiteY150" fmla="*/ 3574409 h 6858002"/>
              <a:gd name="connsiteX151" fmla="*/ 4095593 w 4556524"/>
              <a:gd name="connsiteY151" fmla="*/ 3586554 h 6858002"/>
              <a:gd name="connsiteX152" fmla="*/ 4093355 w 4556524"/>
              <a:gd name="connsiteY152" fmla="*/ 3574408 h 6858002"/>
              <a:gd name="connsiteX153" fmla="*/ 4098434 w 4556524"/>
              <a:gd name="connsiteY153" fmla="*/ 3562321 h 6858002"/>
              <a:gd name="connsiteX154" fmla="*/ 4110977 w 4556524"/>
              <a:gd name="connsiteY154" fmla="*/ 3544714 h 6858002"/>
              <a:gd name="connsiteX155" fmla="*/ 4133076 w 4556524"/>
              <a:gd name="connsiteY155" fmla="*/ 3489468 h 6858002"/>
              <a:gd name="connsiteX156" fmla="*/ 4180703 w 4556524"/>
              <a:gd name="connsiteY156" fmla="*/ 3172655 h 6858002"/>
              <a:gd name="connsiteX157" fmla="*/ 4177882 w 4556524"/>
              <a:gd name="connsiteY157" fmla="*/ 2947858 h 6858002"/>
              <a:gd name="connsiteX158" fmla="*/ 4177882 w 4556524"/>
              <a:gd name="connsiteY158" fmla="*/ 2947864 h 6858002"/>
              <a:gd name="connsiteX159" fmla="*/ 4181466 w 4556524"/>
              <a:gd name="connsiteY159" fmla="*/ 2982150 h 6858002"/>
              <a:gd name="connsiteX160" fmla="*/ 4188663 w 4556524"/>
              <a:gd name="connsiteY160" fmla="*/ 3040781 h 6858002"/>
              <a:gd name="connsiteX161" fmla="*/ 4181465 w 4556524"/>
              <a:gd name="connsiteY161" fmla="*/ 2982148 h 6858002"/>
              <a:gd name="connsiteX162" fmla="*/ 4177881 w 4556524"/>
              <a:gd name="connsiteY162" fmla="*/ 2947863 h 6858002"/>
              <a:gd name="connsiteX163" fmla="*/ 4177882 w 4556524"/>
              <a:gd name="connsiteY163" fmla="*/ 2947859 h 6858002"/>
              <a:gd name="connsiteX164" fmla="*/ 4247953 w 4556524"/>
              <a:gd name="connsiteY164" fmla="*/ 2745349 h 6858002"/>
              <a:gd name="connsiteX165" fmla="*/ 4247953 w 4556524"/>
              <a:gd name="connsiteY165" fmla="*/ 2745350 h 6858002"/>
              <a:gd name="connsiteX166" fmla="*/ 4254284 w 4556524"/>
              <a:gd name="connsiteY166" fmla="*/ 2770758 h 6858002"/>
              <a:gd name="connsiteX167" fmla="*/ 4253874 w 4556524"/>
              <a:gd name="connsiteY167" fmla="*/ 2778009 h 6858002"/>
              <a:gd name="connsiteX168" fmla="*/ 4253873 w 4556524"/>
              <a:gd name="connsiteY168" fmla="*/ 2778006 h 6858002"/>
              <a:gd name="connsiteX169" fmla="*/ 4254283 w 4556524"/>
              <a:gd name="connsiteY169" fmla="*/ 2770758 h 6858002"/>
              <a:gd name="connsiteX170" fmla="*/ 4247953 w 4556524"/>
              <a:gd name="connsiteY170" fmla="*/ 2745352 h 6858002"/>
              <a:gd name="connsiteX171" fmla="*/ 4408298 w 4556524"/>
              <a:gd name="connsiteY171" fmla="*/ 2680256 h 6858002"/>
              <a:gd name="connsiteX172" fmla="*/ 4415001 w 4556524"/>
              <a:gd name="connsiteY172" fmla="*/ 2699556 h 6858002"/>
              <a:gd name="connsiteX173" fmla="*/ 4440554 w 4556524"/>
              <a:gd name="connsiteY173" fmla="*/ 2743826 h 6858002"/>
              <a:gd name="connsiteX174" fmla="*/ 4466653 w 4556524"/>
              <a:gd name="connsiteY174" fmla="*/ 2809930 h 6858002"/>
              <a:gd name="connsiteX175" fmla="*/ 4466653 w 4556524"/>
              <a:gd name="connsiteY175" fmla="*/ 2809931 h 6858002"/>
              <a:gd name="connsiteX176" fmla="*/ 4440555 w 4556524"/>
              <a:gd name="connsiteY176" fmla="*/ 2743828 h 6858002"/>
              <a:gd name="connsiteX177" fmla="*/ 4415002 w 4556524"/>
              <a:gd name="connsiteY177" fmla="*/ 2699558 h 6858002"/>
              <a:gd name="connsiteX178" fmla="*/ 4128650 w 4556524"/>
              <a:gd name="connsiteY178" fmla="*/ 2435913 h 6858002"/>
              <a:gd name="connsiteX179" fmla="*/ 4128651 w 4556524"/>
              <a:gd name="connsiteY179" fmla="*/ 2435914 h 6858002"/>
              <a:gd name="connsiteX180" fmla="*/ 4125839 w 4556524"/>
              <a:gd name="connsiteY180" fmla="*/ 2518266 h 6858002"/>
              <a:gd name="connsiteX181" fmla="*/ 4122194 w 4556524"/>
              <a:gd name="connsiteY181" fmla="*/ 2545008 h 6858002"/>
              <a:gd name="connsiteX182" fmla="*/ 4126409 w 4556524"/>
              <a:gd name="connsiteY182" fmla="*/ 2571035 h 6858002"/>
              <a:gd name="connsiteX183" fmla="*/ 4126408 w 4556524"/>
              <a:gd name="connsiteY183" fmla="*/ 2571034 h 6858002"/>
              <a:gd name="connsiteX184" fmla="*/ 4122194 w 4556524"/>
              <a:gd name="connsiteY184" fmla="*/ 2545007 h 6858002"/>
              <a:gd name="connsiteX185" fmla="*/ 4125838 w 4556524"/>
              <a:gd name="connsiteY185" fmla="*/ 2518265 h 6858002"/>
              <a:gd name="connsiteX186" fmla="*/ 4132419 w 4556524"/>
              <a:gd name="connsiteY186" fmla="*/ 2490552 h 6858002"/>
              <a:gd name="connsiteX187" fmla="*/ 4132419 w 4556524"/>
              <a:gd name="connsiteY187" fmla="*/ 2490552 h 6858002"/>
              <a:gd name="connsiteX188" fmla="*/ 4132419 w 4556524"/>
              <a:gd name="connsiteY188" fmla="*/ 2490551 h 6858002"/>
              <a:gd name="connsiteX189" fmla="*/ 4134481 w 4556524"/>
              <a:gd name="connsiteY189" fmla="*/ 2463018 h 6858002"/>
              <a:gd name="connsiteX190" fmla="*/ 4134481 w 4556524"/>
              <a:gd name="connsiteY190" fmla="*/ 2463017 h 6858002"/>
              <a:gd name="connsiteX191" fmla="*/ 4082473 w 4556524"/>
              <a:gd name="connsiteY191" fmla="*/ 2279037 h 6858002"/>
              <a:gd name="connsiteX192" fmla="*/ 4082473 w 4556524"/>
              <a:gd name="connsiteY192" fmla="*/ 2279038 h 6858002"/>
              <a:gd name="connsiteX193" fmla="*/ 4087165 w 4556524"/>
              <a:gd name="connsiteY193" fmla="*/ 2334046 h 6858002"/>
              <a:gd name="connsiteX194" fmla="*/ 4091141 w 4556524"/>
              <a:gd name="connsiteY194" fmla="*/ 2376123 h 6858002"/>
              <a:gd name="connsiteX195" fmla="*/ 4091141 w 4556524"/>
              <a:gd name="connsiteY195" fmla="*/ 2376122 h 6858002"/>
              <a:gd name="connsiteX196" fmla="*/ 4087164 w 4556524"/>
              <a:gd name="connsiteY196" fmla="*/ 2334044 h 6858002"/>
              <a:gd name="connsiteX197" fmla="*/ 4307201 w 4556524"/>
              <a:gd name="connsiteY197" fmla="*/ 2085056 h 6858002"/>
              <a:gd name="connsiteX198" fmla="*/ 4353301 w 4556524"/>
              <a:gd name="connsiteY198" fmla="*/ 2220312 h 6858002"/>
              <a:gd name="connsiteX199" fmla="*/ 4353301 w 4556524"/>
              <a:gd name="connsiteY199" fmla="*/ 2220312 h 6858002"/>
              <a:gd name="connsiteX200" fmla="*/ 4307201 w 4556524"/>
              <a:gd name="connsiteY200" fmla="*/ 2085056 h 6858002"/>
              <a:gd name="connsiteX201" fmla="*/ 4005437 w 4556524"/>
              <a:gd name="connsiteY201" fmla="*/ 2016470 h 6858002"/>
              <a:gd name="connsiteX202" fmla="*/ 4005438 w 4556524"/>
              <a:gd name="connsiteY202" fmla="*/ 2016471 h 6858002"/>
              <a:gd name="connsiteX203" fmla="*/ 4020297 w 4556524"/>
              <a:gd name="connsiteY203" fmla="*/ 2094580 h 6858002"/>
              <a:gd name="connsiteX204" fmla="*/ 4042968 w 4556524"/>
              <a:gd name="connsiteY204" fmla="*/ 2188880 h 6858002"/>
              <a:gd name="connsiteX205" fmla="*/ 4042967 w 4556524"/>
              <a:gd name="connsiteY205" fmla="*/ 2188879 h 6858002"/>
              <a:gd name="connsiteX206" fmla="*/ 4020296 w 4556524"/>
              <a:gd name="connsiteY206" fmla="*/ 2094578 h 6858002"/>
              <a:gd name="connsiteX207" fmla="*/ 4269099 w 4556524"/>
              <a:gd name="connsiteY207" fmla="*/ 1926363 h 6858002"/>
              <a:gd name="connsiteX208" fmla="*/ 4292149 w 4556524"/>
              <a:gd name="connsiteY208" fmla="*/ 1978940 h 6858002"/>
              <a:gd name="connsiteX209" fmla="*/ 4292149 w 4556524"/>
              <a:gd name="connsiteY209" fmla="*/ 1978941 h 6858002"/>
              <a:gd name="connsiteX210" fmla="*/ 4269099 w 4556524"/>
              <a:gd name="connsiteY210" fmla="*/ 1926363 h 6858002"/>
              <a:gd name="connsiteX211" fmla="*/ 3699673 w 4556524"/>
              <a:gd name="connsiteY211" fmla="*/ 1613454 h 6858002"/>
              <a:gd name="connsiteX212" fmla="*/ 3700437 w 4556524"/>
              <a:gd name="connsiteY212" fmla="*/ 1624981 h 6858002"/>
              <a:gd name="connsiteX213" fmla="*/ 3700436 w 4556524"/>
              <a:gd name="connsiteY213" fmla="*/ 1624980 h 6858002"/>
              <a:gd name="connsiteX214" fmla="*/ 4196325 w 4556524"/>
              <a:gd name="connsiteY214" fmla="*/ 1537538 h 6858002"/>
              <a:gd name="connsiteX215" fmla="*/ 4237473 w 4556524"/>
              <a:gd name="connsiteY215" fmla="*/ 1650317 h 6858002"/>
              <a:gd name="connsiteX216" fmla="*/ 4257310 w 4556524"/>
              <a:gd name="connsiteY216" fmla="*/ 1704802 h 6858002"/>
              <a:gd name="connsiteX217" fmla="*/ 4257310 w 4556524"/>
              <a:gd name="connsiteY217" fmla="*/ 1704803 h 6858002"/>
              <a:gd name="connsiteX218" fmla="*/ 4237474 w 4556524"/>
              <a:gd name="connsiteY218" fmla="*/ 1650319 h 6858002"/>
              <a:gd name="connsiteX219" fmla="*/ 4196325 w 4556524"/>
              <a:gd name="connsiteY219" fmla="*/ 1537539 h 6858002"/>
              <a:gd name="connsiteX220" fmla="*/ 3745230 w 4556524"/>
              <a:gd name="connsiteY220" fmla="*/ 1459073 h 6858002"/>
              <a:gd name="connsiteX221" fmla="*/ 3745229 w 4556524"/>
              <a:gd name="connsiteY221" fmla="*/ 1459074 h 6858002"/>
              <a:gd name="connsiteX222" fmla="*/ 3736012 w 4556524"/>
              <a:gd name="connsiteY222" fmla="*/ 1481572 h 6858002"/>
              <a:gd name="connsiteX223" fmla="*/ 4171653 w 4556524"/>
              <a:gd name="connsiteY223" fmla="*/ 1295124 h 6858002"/>
              <a:gd name="connsiteX224" fmla="*/ 4174225 w 4556524"/>
              <a:gd name="connsiteY224" fmla="*/ 1303024 h 6858002"/>
              <a:gd name="connsiteX225" fmla="*/ 4174225 w 4556524"/>
              <a:gd name="connsiteY225" fmla="*/ 1303024 h 6858002"/>
              <a:gd name="connsiteX226" fmla="*/ 3778429 w 4556524"/>
              <a:gd name="connsiteY226" fmla="*/ 1052157 h 6858002"/>
              <a:gd name="connsiteX227" fmla="*/ 3778428 w 4556524"/>
              <a:gd name="connsiteY227" fmla="*/ 1052158 h 6858002"/>
              <a:gd name="connsiteX228" fmla="*/ 3752064 w 4556524"/>
              <a:gd name="connsiteY228" fmla="*/ 1097089 h 6858002"/>
              <a:gd name="connsiteX229" fmla="*/ 3746659 w 4556524"/>
              <a:gd name="connsiteY229" fmla="*/ 1110994 h 6858002"/>
              <a:gd name="connsiteX230" fmla="*/ 3746659 w 4556524"/>
              <a:gd name="connsiteY230" fmla="*/ 1110993 h 6858002"/>
              <a:gd name="connsiteX231" fmla="*/ 3752064 w 4556524"/>
              <a:gd name="connsiteY231" fmla="*/ 1097087 h 6858002"/>
              <a:gd name="connsiteX232" fmla="*/ 4149078 w 4556524"/>
              <a:gd name="connsiteY232" fmla="*/ 674923 h 6858002"/>
              <a:gd name="connsiteX233" fmla="*/ 4157366 w 4556524"/>
              <a:gd name="connsiteY233" fmla="*/ 690518 h 6858002"/>
              <a:gd name="connsiteX234" fmla="*/ 4157366 w 4556524"/>
              <a:gd name="connsiteY234" fmla="*/ 690518 h 6858002"/>
              <a:gd name="connsiteX235" fmla="*/ 4149079 w 4556524"/>
              <a:gd name="connsiteY235" fmla="*/ 674925 h 6858002"/>
              <a:gd name="connsiteX236" fmla="*/ 3752636 w 4556524"/>
              <a:gd name="connsiteY236" fmla="*/ 556048 h 6858002"/>
              <a:gd name="connsiteX237" fmla="*/ 3752636 w 4556524"/>
              <a:gd name="connsiteY237" fmla="*/ 556049 h 6858002"/>
              <a:gd name="connsiteX238" fmla="*/ 3748183 w 4556524"/>
              <a:gd name="connsiteY238" fmla="*/ 568264 h 6858002"/>
              <a:gd name="connsiteX239" fmla="*/ 3748183 w 4556524"/>
              <a:gd name="connsiteY239" fmla="*/ 568263 h 6858002"/>
              <a:gd name="connsiteX240" fmla="*/ 4158033 w 4556524"/>
              <a:gd name="connsiteY240" fmla="*/ 462127 h 6858002"/>
              <a:gd name="connsiteX241" fmla="*/ 4167462 w 4556524"/>
              <a:gd name="connsiteY241" fmla="*/ 482297 h 6858002"/>
              <a:gd name="connsiteX242" fmla="*/ 4167462 w 4556524"/>
              <a:gd name="connsiteY242" fmla="*/ 482297 h 6858002"/>
              <a:gd name="connsiteX243" fmla="*/ 4158034 w 4556524"/>
              <a:gd name="connsiteY243" fmla="*/ 462128 h 6858002"/>
              <a:gd name="connsiteX244" fmla="*/ 3782393 w 4556524"/>
              <a:gd name="connsiteY244" fmla="*/ 281568 h 6858002"/>
              <a:gd name="connsiteX245" fmla="*/ 3777498 w 4556524"/>
              <a:gd name="connsiteY245" fmla="*/ 295415 h 6858002"/>
              <a:gd name="connsiteX246" fmla="*/ 3777499 w 4556524"/>
              <a:gd name="connsiteY246" fmla="*/ 295415 h 6858002"/>
              <a:gd name="connsiteX247" fmla="*/ 3766492 w 4556524"/>
              <a:gd name="connsiteY247" fmla="*/ 0 h 6858002"/>
              <a:gd name="connsiteX248" fmla="*/ 4230600 w 4556524"/>
              <a:gd name="connsiteY248" fmla="*/ 0 h 6858002"/>
              <a:gd name="connsiteX249" fmla="*/ 4230600 w 4556524"/>
              <a:gd name="connsiteY249" fmla="*/ 2 h 6858002"/>
              <a:gd name="connsiteX250" fmla="*/ 3766493 w 4556524"/>
              <a:gd name="connsiteY250" fmla="*/ 2 h 6858002"/>
              <a:gd name="connsiteX251" fmla="*/ 3769211 w 4556524"/>
              <a:gd name="connsiteY251" fmla="*/ 21488 h 6858002"/>
              <a:gd name="connsiteX252" fmla="*/ 3766995 w 4556524"/>
              <a:gd name="connsiteY252" fmla="*/ 70087 h 6858002"/>
              <a:gd name="connsiteX253" fmla="*/ 3769073 w 4556524"/>
              <a:gd name="connsiteY253" fmla="*/ 24486 h 6858002"/>
              <a:gd name="connsiteX254" fmla="*/ 3766810 w 4556524"/>
              <a:gd name="connsiteY254" fmla="*/ 74129 h 6858002"/>
              <a:gd name="connsiteX255" fmla="*/ 3772734 w 4556524"/>
              <a:gd name="connsiteY255" fmla="*/ 125861 h 6858002"/>
              <a:gd name="connsiteX256" fmla="*/ 3772734 w 4556524"/>
              <a:gd name="connsiteY256" fmla="*/ 125862 h 6858002"/>
              <a:gd name="connsiteX257" fmla="*/ 3772734 w 4556524"/>
              <a:gd name="connsiteY257" fmla="*/ 125862 h 6858002"/>
              <a:gd name="connsiteX258" fmla="*/ 3772987 w 4556524"/>
              <a:gd name="connsiteY258" fmla="*/ 127443 h 6858002"/>
              <a:gd name="connsiteX259" fmla="*/ 3777129 w 4556524"/>
              <a:gd name="connsiteY259" fmla="*/ 153387 h 6858002"/>
              <a:gd name="connsiteX260" fmla="*/ 3785402 w 4556524"/>
              <a:gd name="connsiteY260" fmla="*/ 228944 h 6858002"/>
              <a:gd name="connsiteX261" fmla="*/ 3780943 w 4556524"/>
              <a:gd name="connsiteY261" fmla="*/ 177271 h 6858002"/>
              <a:gd name="connsiteX262" fmla="*/ 3777129 w 4556524"/>
              <a:gd name="connsiteY262" fmla="*/ 153387 h 6858002"/>
              <a:gd name="connsiteX263" fmla="*/ 3777128 w 4556524"/>
              <a:gd name="connsiteY263" fmla="*/ 153378 h 6858002"/>
              <a:gd name="connsiteX264" fmla="*/ 3780944 w 4556524"/>
              <a:gd name="connsiteY264" fmla="*/ 177272 h 6858002"/>
              <a:gd name="connsiteX265" fmla="*/ 3785403 w 4556524"/>
              <a:gd name="connsiteY265" fmla="*/ 228950 h 6858002"/>
              <a:gd name="connsiteX266" fmla="*/ 3777499 w 4556524"/>
              <a:gd name="connsiteY266" fmla="*/ 295416 h 6858002"/>
              <a:gd name="connsiteX267" fmla="*/ 3760066 w 4556524"/>
              <a:gd name="connsiteY267" fmla="*/ 313534 h 6858002"/>
              <a:gd name="connsiteX268" fmla="*/ 3760066 w 4556524"/>
              <a:gd name="connsiteY268" fmla="*/ 313533 h 6858002"/>
              <a:gd name="connsiteX269" fmla="*/ 3774848 w 4556524"/>
              <a:gd name="connsiteY269" fmla="*/ 298169 h 6858002"/>
              <a:gd name="connsiteX270" fmla="*/ 3760065 w 4556524"/>
              <a:gd name="connsiteY270" fmla="*/ 313534 h 6858002"/>
              <a:gd name="connsiteX271" fmla="*/ 3759493 w 4556524"/>
              <a:gd name="connsiteY271" fmla="*/ 338871 h 6858002"/>
              <a:gd name="connsiteX272" fmla="*/ 3765590 w 4556524"/>
              <a:gd name="connsiteY272" fmla="*/ 367328 h 6858002"/>
              <a:gd name="connsiteX273" fmla="*/ 3769400 w 4556524"/>
              <a:gd name="connsiteY273" fmla="*/ 395640 h 6858002"/>
              <a:gd name="connsiteX274" fmla="*/ 3765590 w 4556524"/>
              <a:gd name="connsiteY274" fmla="*/ 367327 h 6858002"/>
              <a:gd name="connsiteX275" fmla="*/ 3765496 w 4556524"/>
              <a:gd name="connsiteY275" fmla="*/ 366890 h 6858002"/>
              <a:gd name="connsiteX276" fmla="*/ 3765590 w 4556524"/>
              <a:gd name="connsiteY276" fmla="*/ 367329 h 6858002"/>
              <a:gd name="connsiteX277" fmla="*/ 3769401 w 4556524"/>
              <a:gd name="connsiteY277" fmla="*/ 395642 h 6858002"/>
              <a:gd name="connsiteX278" fmla="*/ 3762733 w 4556524"/>
              <a:gd name="connsiteY278" fmla="*/ 512804 h 6858002"/>
              <a:gd name="connsiteX279" fmla="*/ 3753585 w 4556524"/>
              <a:gd name="connsiteY279" fmla="*/ 551981 h 6858002"/>
              <a:gd name="connsiteX280" fmla="*/ 3761553 w 4556524"/>
              <a:gd name="connsiteY280" fmla="*/ 517851 h 6858002"/>
              <a:gd name="connsiteX281" fmla="*/ 3752635 w 4556524"/>
              <a:gd name="connsiteY281" fmla="*/ 556048 h 6858002"/>
              <a:gd name="connsiteX282" fmla="*/ 3746157 w 4556524"/>
              <a:gd name="connsiteY282" fmla="*/ 580051 h 6858002"/>
              <a:gd name="connsiteX283" fmla="*/ 3742776 w 4556524"/>
              <a:gd name="connsiteY283" fmla="*/ 642538 h 6858002"/>
              <a:gd name="connsiteX284" fmla="*/ 3730253 w 4556524"/>
              <a:gd name="connsiteY284" fmla="*/ 694928 h 6858002"/>
              <a:gd name="connsiteX285" fmla="*/ 3742777 w 4556524"/>
              <a:gd name="connsiteY285" fmla="*/ 642537 h 6858002"/>
              <a:gd name="connsiteX286" fmla="*/ 3745909 w 4556524"/>
              <a:gd name="connsiteY286" fmla="*/ 621332 h 6858002"/>
              <a:gd name="connsiteX287" fmla="*/ 3742777 w 4556524"/>
              <a:gd name="connsiteY287" fmla="*/ 642539 h 6858002"/>
              <a:gd name="connsiteX288" fmla="*/ 3728251 w 4556524"/>
              <a:gd name="connsiteY288" fmla="*/ 703310 h 6858002"/>
              <a:gd name="connsiteX289" fmla="*/ 3709011 w 4556524"/>
              <a:gd name="connsiteY289" fmla="*/ 758176 h 6858002"/>
              <a:gd name="connsiteX290" fmla="*/ 3706153 w 4556524"/>
              <a:gd name="connsiteY290" fmla="*/ 773037 h 6858002"/>
              <a:gd name="connsiteX291" fmla="*/ 3714153 w 4556524"/>
              <a:gd name="connsiteY291" fmla="*/ 854381 h 6858002"/>
              <a:gd name="connsiteX292" fmla="*/ 3720034 w 4556524"/>
              <a:gd name="connsiteY292" fmla="*/ 889720 h 6858002"/>
              <a:gd name="connsiteX293" fmla="*/ 3720034 w 4556524"/>
              <a:gd name="connsiteY293" fmla="*/ 889720 h 6858002"/>
              <a:gd name="connsiteX294" fmla="*/ 3714152 w 4556524"/>
              <a:gd name="connsiteY294" fmla="*/ 854379 h 6858002"/>
              <a:gd name="connsiteX295" fmla="*/ 3706152 w 4556524"/>
              <a:gd name="connsiteY295" fmla="*/ 773035 h 6858002"/>
              <a:gd name="connsiteX296" fmla="*/ 3706152 w 4556524"/>
              <a:gd name="connsiteY296" fmla="*/ 773036 h 6858002"/>
              <a:gd name="connsiteX297" fmla="*/ 3714152 w 4556524"/>
              <a:gd name="connsiteY297" fmla="*/ 854380 h 6858002"/>
              <a:gd name="connsiteX298" fmla="*/ 3728860 w 4556524"/>
              <a:gd name="connsiteY298" fmla="*/ 904372 h 6858002"/>
              <a:gd name="connsiteX299" fmla="*/ 3728860 w 4556524"/>
              <a:gd name="connsiteY299" fmla="*/ 904372 h 6858002"/>
              <a:gd name="connsiteX300" fmla="*/ 3728860 w 4556524"/>
              <a:gd name="connsiteY300" fmla="*/ 904373 h 6858002"/>
              <a:gd name="connsiteX301" fmla="*/ 3745206 w 4556524"/>
              <a:gd name="connsiteY301" fmla="*/ 915345 h 6858002"/>
              <a:gd name="connsiteX302" fmla="*/ 3755683 w 4556524"/>
              <a:gd name="connsiteY302" fmla="*/ 927156 h 6858002"/>
              <a:gd name="connsiteX303" fmla="*/ 3752063 w 4556524"/>
              <a:gd name="connsiteY303" fmla="*/ 1097088 h 6858002"/>
              <a:gd name="connsiteX304" fmla="*/ 3747681 w 4556524"/>
              <a:gd name="connsiteY304" fmla="*/ 1123186 h 6858002"/>
              <a:gd name="connsiteX305" fmla="*/ 3765273 w 4556524"/>
              <a:gd name="connsiteY305" fmla="*/ 1152992 h 6858002"/>
              <a:gd name="connsiteX306" fmla="*/ 3770699 w 4556524"/>
              <a:gd name="connsiteY306" fmla="*/ 1176621 h 6858002"/>
              <a:gd name="connsiteX307" fmla="*/ 3772400 w 4556524"/>
              <a:gd name="connsiteY307" fmla="*/ 1184030 h 6858002"/>
              <a:gd name="connsiteX308" fmla="*/ 3765971 w 4556524"/>
              <a:gd name="connsiteY308" fmla="*/ 1249304 h 6858002"/>
              <a:gd name="connsiteX309" fmla="*/ 3764424 w 4556524"/>
              <a:gd name="connsiteY309" fmla="*/ 1268759 h 6858002"/>
              <a:gd name="connsiteX310" fmla="*/ 3769590 w 4556524"/>
              <a:gd name="connsiteY310" fmla="*/ 1286070 h 6858002"/>
              <a:gd name="connsiteX311" fmla="*/ 3769590 w 4556524"/>
              <a:gd name="connsiteY311" fmla="*/ 1286069 h 6858002"/>
              <a:gd name="connsiteX312" fmla="*/ 3764423 w 4556524"/>
              <a:gd name="connsiteY312" fmla="*/ 1268758 h 6858002"/>
              <a:gd name="connsiteX313" fmla="*/ 3769590 w 4556524"/>
              <a:gd name="connsiteY313" fmla="*/ 1286070 h 6858002"/>
              <a:gd name="connsiteX314" fmla="*/ 3791927 w 4556524"/>
              <a:gd name="connsiteY314" fmla="*/ 1350628 h 6858002"/>
              <a:gd name="connsiteX315" fmla="*/ 3786333 w 4556524"/>
              <a:gd name="connsiteY315" fmla="*/ 1413840 h 6858002"/>
              <a:gd name="connsiteX316" fmla="*/ 3790163 w 4556524"/>
              <a:gd name="connsiteY316" fmla="*/ 1370566 h 6858002"/>
              <a:gd name="connsiteX317" fmla="*/ 3785975 w 4556524"/>
              <a:gd name="connsiteY317" fmla="*/ 1417901 h 6858002"/>
              <a:gd name="connsiteX318" fmla="*/ 3770735 w 4556524"/>
              <a:gd name="connsiteY318" fmla="*/ 1436570 h 6858002"/>
              <a:gd name="connsiteX319" fmla="*/ 3732441 w 4556524"/>
              <a:gd name="connsiteY319" fmla="*/ 1490294 h 6858002"/>
              <a:gd name="connsiteX320" fmla="*/ 3699878 w 4556524"/>
              <a:gd name="connsiteY320" fmla="*/ 1592009 h 6858002"/>
              <a:gd name="connsiteX321" fmla="*/ 3726625 w 4556524"/>
              <a:gd name="connsiteY321" fmla="*/ 1508458 h 6858002"/>
              <a:gd name="connsiteX322" fmla="*/ 3698531 w 4556524"/>
              <a:gd name="connsiteY322" fmla="*/ 1596214 h 6858002"/>
              <a:gd name="connsiteX323" fmla="*/ 3700436 w 4556524"/>
              <a:gd name="connsiteY323" fmla="*/ 1624981 h 6858002"/>
              <a:gd name="connsiteX324" fmla="*/ 3723940 w 4556524"/>
              <a:gd name="connsiteY324" fmla="*/ 1664940 h 6858002"/>
              <a:gd name="connsiteX325" fmla="*/ 3723941 w 4556524"/>
              <a:gd name="connsiteY325" fmla="*/ 1664940 h 6858002"/>
              <a:gd name="connsiteX326" fmla="*/ 3723941 w 4556524"/>
              <a:gd name="connsiteY326" fmla="*/ 1664940 h 6858002"/>
              <a:gd name="connsiteX327" fmla="*/ 3742465 w 4556524"/>
              <a:gd name="connsiteY327" fmla="*/ 1683318 h 6858002"/>
              <a:gd name="connsiteX328" fmla="*/ 3757017 w 4556524"/>
              <a:gd name="connsiteY328" fmla="*/ 1697754 h 6858002"/>
              <a:gd name="connsiteX329" fmla="*/ 3779686 w 4556524"/>
              <a:gd name="connsiteY329" fmla="*/ 1733189 h 6858002"/>
              <a:gd name="connsiteX330" fmla="*/ 3821407 w 4556524"/>
              <a:gd name="connsiteY330" fmla="*/ 1833776 h 6858002"/>
              <a:gd name="connsiteX331" fmla="*/ 3829028 w 4556524"/>
              <a:gd name="connsiteY331" fmla="*/ 1842159 h 6858002"/>
              <a:gd name="connsiteX332" fmla="*/ 3829028 w 4556524"/>
              <a:gd name="connsiteY332" fmla="*/ 1842159 h 6858002"/>
              <a:gd name="connsiteX333" fmla="*/ 3829029 w 4556524"/>
              <a:gd name="connsiteY333" fmla="*/ 1842160 h 6858002"/>
              <a:gd name="connsiteX334" fmla="*/ 3919520 w 4556524"/>
              <a:gd name="connsiteY334" fmla="*/ 1916456 h 6858002"/>
              <a:gd name="connsiteX335" fmla="*/ 3934949 w 4556524"/>
              <a:gd name="connsiteY335" fmla="*/ 1933220 h 6858002"/>
              <a:gd name="connsiteX336" fmla="*/ 3934949 w 4556524"/>
              <a:gd name="connsiteY336" fmla="*/ 1933220 h 6858002"/>
              <a:gd name="connsiteX337" fmla="*/ 3934950 w 4556524"/>
              <a:gd name="connsiteY337" fmla="*/ 1933221 h 6858002"/>
              <a:gd name="connsiteX338" fmla="*/ 3958955 w 4556524"/>
              <a:gd name="connsiteY338" fmla="*/ 1953415 h 6858002"/>
              <a:gd name="connsiteX339" fmla="*/ 3990982 w 4556524"/>
              <a:gd name="connsiteY339" fmla="*/ 1978656 h 6858002"/>
              <a:gd name="connsiteX340" fmla="*/ 4005437 w 4556524"/>
              <a:gd name="connsiteY340" fmla="*/ 2016470 h 6858002"/>
              <a:gd name="connsiteX341" fmla="*/ 4020296 w 4556524"/>
              <a:gd name="connsiteY341" fmla="*/ 2094579 h 6858002"/>
              <a:gd name="connsiteX342" fmla="*/ 4042967 w 4556524"/>
              <a:gd name="connsiteY342" fmla="*/ 2188880 h 6858002"/>
              <a:gd name="connsiteX343" fmla="*/ 4058207 w 4556524"/>
              <a:gd name="connsiteY343" fmla="*/ 2228315 h 6858002"/>
              <a:gd name="connsiteX344" fmla="*/ 4087164 w 4556524"/>
              <a:gd name="connsiteY344" fmla="*/ 2334045 h 6858002"/>
              <a:gd name="connsiteX345" fmla="*/ 4111549 w 4556524"/>
              <a:gd name="connsiteY345" fmla="*/ 2409486 h 6858002"/>
              <a:gd name="connsiteX346" fmla="*/ 4128650 w 4556524"/>
              <a:gd name="connsiteY346" fmla="*/ 2435913 h 6858002"/>
              <a:gd name="connsiteX347" fmla="*/ 4134481 w 4556524"/>
              <a:gd name="connsiteY347" fmla="*/ 2463018 h 6858002"/>
              <a:gd name="connsiteX348" fmla="*/ 4132419 w 4556524"/>
              <a:gd name="connsiteY348" fmla="*/ 2490552 h 6858002"/>
              <a:gd name="connsiteX349" fmla="*/ 4125838 w 4556524"/>
              <a:gd name="connsiteY349" fmla="*/ 2518264 h 6858002"/>
              <a:gd name="connsiteX350" fmla="*/ 4122194 w 4556524"/>
              <a:gd name="connsiteY350" fmla="*/ 2545006 h 6858002"/>
              <a:gd name="connsiteX351" fmla="*/ 4122194 w 4556524"/>
              <a:gd name="connsiteY351" fmla="*/ 2545007 h 6858002"/>
              <a:gd name="connsiteX352" fmla="*/ 4126408 w 4556524"/>
              <a:gd name="connsiteY352" fmla="*/ 2571035 h 6858002"/>
              <a:gd name="connsiteX353" fmla="*/ 4156770 w 4556524"/>
              <a:gd name="connsiteY353" fmla="*/ 2625091 h 6858002"/>
              <a:gd name="connsiteX354" fmla="*/ 4156771 w 4556524"/>
              <a:gd name="connsiteY354" fmla="*/ 2625092 h 6858002"/>
              <a:gd name="connsiteX355" fmla="*/ 4156771 w 4556524"/>
              <a:gd name="connsiteY355" fmla="*/ 2625092 h 6858002"/>
              <a:gd name="connsiteX356" fmla="*/ 4199562 w 4556524"/>
              <a:gd name="connsiteY356" fmla="*/ 2668002 h 6858002"/>
              <a:gd name="connsiteX357" fmla="*/ 4229043 w 4556524"/>
              <a:gd name="connsiteY357" fmla="*/ 2704676 h 6858002"/>
              <a:gd name="connsiteX358" fmla="*/ 4247952 w 4556524"/>
              <a:gd name="connsiteY358" fmla="*/ 2745349 h 6858002"/>
              <a:gd name="connsiteX359" fmla="*/ 4247953 w 4556524"/>
              <a:gd name="connsiteY359" fmla="*/ 2745352 h 6858002"/>
              <a:gd name="connsiteX360" fmla="*/ 4253873 w 4556524"/>
              <a:gd name="connsiteY360" fmla="*/ 2778006 h 6858002"/>
              <a:gd name="connsiteX361" fmla="*/ 4253453 w 4556524"/>
              <a:gd name="connsiteY361" fmla="*/ 2785440 h 6858002"/>
              <a:gd name="connsiteX362" fmla="*/ 4243374 w 4556524"/>
              <a:gd name="connsiteY362" fmla="*/ 2811780 h 6858002"/>
              <a:gd name="connsiteX363" fmla="*/ 4243370 w 4556524"/>
              <a:gd name="connsiteY363" fmla="*/ 2811787 h 6858002"/>
              <a:gd name="connsiteX364" fmla="*/ 4243371 w 4556524"/>
              <a:gd name="connsiteY364" fmla="*/ 2811787 h 6858002"/>
              <a:gd name="connsiteX365" fmla="*/ 4243374 w 4556524"/>
              <a:gd name="connsiteY365" fmla="*/ 2811780 h 6858002"/>
              <a:gd name="connsiteX366" fmla="*/ 4253024 w 4556524"/>
              <a:gd name="connsiteY366" fmla="*/ 2793023 h 6858002"/>
              <a:gd name="connsiteX367" fmla="*/ 4253453 w 4556524"/>
              <a:gd name="connsiteY367" fmla="*/ 2785440 h 6858002"/>
              <a:gd name="connsiteX368" fmla="*/ 4253454 w 4556524"/>
              <a:gd name="connsiteY368" fmla="*/ 2785440 h 6858002"/>
              <a:gd name="connsiteX369" fmla="*/ 4253025 w 4556524"/>
              <a:gd name="connsiteY369" fmla="*/ 2793024 h 6858002"/>
              <a:gd name="connsiteX370" fmla="*/ 4224520 w 4556524"/>
              <a:gd name="connsiteY370" fmla="*/ 2826696 h 6858002"/>
              <a:gd name="connsiteX371" fmla="*/ 4202421 w 4556524"/>
              <a:gd name="connsiteY371" fmla="*/ 2848795 h 6858002"/>
              <a:gd name="connsiteX372" fmla="*/ 4185787 w 4556524"/>
              <a:gd name="connsiteY372" fmla="*/ 2903553 h 6858002"/>
              <a:gd name="connsiteX373" fmla="*/ 4185787 w 4556524"/>
              <a:gd name="connsiteY373" fmla="*/ 2903550 h 6858002"/>
              <a:gd name="connsiteX374" fmla="*/ 4202420 w 4556524"/>
              <a:gd name="connsiteY374" fmla="*/ 2848794 h 6858002"/>
              <a:gd name="connsiteX375" fmla="*/ 4211111 w 4556524"/>
              <a:gd name="connsiteY375" fmla="*/ 2836173 h 6858002"/>
              <a:gd name="connsiteX376" fmla="*/ 4211111 w 4556524"/>
              <a:gd name="connsiteY376" fmla="*/ 2836172 h 6858002"/>
              <a:gd name="connsiteX377" fmla="*/ 4202420 w 4556524"/>
              <a:gd name="connsiteY377" fmla="*/ 2848793 h 6858002"/>
              <a:gd name="connsiteX378" fmla="*/ 4186816 w 4556524"/>
              <a:gd name="connsiteY378" fmla="*/ 2897785 h 6858002"/>
              <a:gd name="connsiteX379" fmla="*/ 4185787 w 4556524"/>
              <a:gd name="connsiteY379" fmla="*/ 2903550 h 6858002"/>
              <a:gd name="connsiteX380" fmla="*/ 4182513 w 4556524"/>
              <a:gd name="connsiteY380" fmla="*/ 2914328 h 6858002"/>
              <a:gd name="connsiteX381" fmla="*/ 4177882 w 4556524"/>
              <a:gd name="connsiteY381" fmla="*/ 2947859 h 6858002"/>
              <a:gd name="connsiteX382" fmla="*/ 4177881 w 4556524"/>
              <a:gd name="connsiteY382" fmla="*/ 2947862 h 6858002"/>
              <a:gd name="connsiteX383" fmla="*/ 4177881 w 4556524"/>
              <a:gd name="connsiteY383" fmla="*/ 2947863 h 6858002"/>
              <a:gd name="connsiteX384" fmla="*/ 4181465 w 4556524"/>
              <a:gd name="connsiteY384" fmla="*/ 2982149 h 6858002"/>
              <a:gd name="connsiteX385" fmla="*/ 4191620 w 4556524"/>
              <a:gd name="connsiteY385" fmla="*/ 3064875 h 6858002"/>
              <a:gd name="connsiteX386" fmla="*/ 4193158 w 4556524"/>
              <a:gd name="connsiteY386" fmla="*/ 3077402 h 6858002"/>
              <a:gd name="connsiteX387" fmla="*/ 4180703 w 4556524"/>
              <a:gd name="connsiteY387" fmla="*/ 3172654 h 6858002"/>
              <a:gd name="connsiteX388" fmla="*/ 4133076 w 4556524"/>
              <a:gd name="connsiteY388" fmla="*/ 3489467 h 6858002"/>
              <a:gd name="connsiteX389" fmla="*/ 4110977 w 4556524"/>
              <a:gd name="connsiteY389" fmla="*/ 3544713 h 6858002"/>
              <a:gd name="connsiteX390" fmla="*/ 4093355 w 4556524"/>
              <a:gd name="connsiteY390" fmla="*/ 3574408 h 6858002"/>
              <a:gd name="connsiteX391" fmla="*/ 4093355 w 4556524"/>
              <a:gd name="connsiteY391" fmla="*/ 3574409 h 6858002"/>
              <a:gd name="connsiteX392" fmla="*/ 4105453 w 4556524"/>
              <a:gd name="connsiteY392" fmla="*/ 3606818 h 6858002"/>
              <a:gd name="connsiteX393" fmla="*/ 4118979 w 4556524"/>
              <a:gd name="connsiteY393" fmla="*/ 3630633 h 6858002"/>
              <a:gd name="connsiteX394" fmla="*/ 4122548 w 4556524"/>
              <a:gd name="connsiteY394" fmla="*/ 3635421 h 6858002"/>
              <a:gd name="connsiteX395" fmla="*/ 4136708 w 4556524"/>
              <a:gd name="connsiteY395" fmla="*/ 3654417 h 6858002"/>
              <a:gd name="connsiteX396" fmla="*/ 4139014 w 4556524"/>
              <a:gd name="connsiteY396" fmla="*/ 3663533 h 6858002"/>
              <a:gd name="connsiteX397" fmla="*/ 4143221 w 4556524"/>
              <a:gd name="connsiteY397" fmla="*/ 3680164 h 6858002"/>
              <a:gd name="connsiteX398" fmla="*/ 4139173 w 4556524"/>
              <a:gd name="connsiteY398" fmla="*/ 3734839 h 6858002"/>
              <a:gd name="connsiteX399" fmla="*/ 4139555 w 4556524"/>
              <a:gd name="connsiteY399" fmla="*/ 3754654 h 6858002"/>
              <a:gd name="connsiteX400" fmla="*/ 4130981 w 4556524"/>
              <a:gd name="connsiteY400" fmla="*/ 3822474 h 6858002"/>
              <a:gd name="connsiteX401" fmla="*/ 4116646 w 4556524"/>
              <a:gd name="connsiteY401" fmla="*/ 3852620 h 6858002"/>
              <a:gd name="connsiteX402" fmla="*/ 4117426 w 4556524"/>
              <a:gd name="connsiteY402" fmla="*/ 3868765 h 6858002"/>
              <a:gd name="connsiteX403" fmla="*/ 4117425 w 4556524"/>
              <a:gd name="connsiteY403" fmla="*/ 3868764 h 6858002"/>
              <a:gd name="connsiteX404" fmla="*/ 4117425 w 4556524"/>
              <a:gd name="connsiteY404" fmla="*/ 3868765 h 6858002"/>
              <a:gd name="connsiteX405" fmla="*/ 4126028 w 4556524"/>
              <a:gd name="connsiteY405" fmla="*/ 3885339 h 6858002"/>
              <a:gd name="connsiteX406" fmla="*/ 4148409 w 4556524"/>
              <a:gd name="connsiteY406" fmla="*/ 3923125 h 6858002"/>
              <a:gd name="connsiteX407" fmla="*/ 4157913 w 4556524"/>
              <a:gd name="connsiteY407" fmla="*/ 3962160 h 6858002"/>
              <a:gd name="connsiteX408" fmla="*/ 4155523 w 4556524"/>
              <a:gd name="connsiteY408" fmla="*/ 4002410 h 6858002"/>
              <a:gd name="connsiteX409" fmla="*/ 4151791 w 4556524"/>
              <a:gd name="connsiteY409" fmla="*/ 4014033 h 6858002"/>
              <a:gd name="connsiteX410" fmla="*/ 4142220 w 4556524"/>
              <a:gd name="connsiteY410" fmla="*/ 4043839 h 6858002"/>
              <a:gd name="connsiteX411" fmla="*/ 4127099 w 4556524"/>
              <a:gd name="connsiteY411" fmla="*/ 4103825 h 6858002"/>
              <a:gd name="connsiteX412" fmla="*/ 4127099 w 4556524"/>
              <a:gd name="connsiteY412" fmla="*/ 4103826 h 6858002"/>
              <a:gd name="connsiteX413" fmla="*/ 4127099 w 4556524"/>
              <a:gd name="connsiteY413" fmla="*/ 4103826 h 6858002"/>
              <a:gd name="connsiteX414" fmla="*/ 4127327 w 4556524"/>
              <a:gd name="connsiteY414" fmla="*/ 4107346 h 6858002"/>
              <a:gd name="connsiteX415" fmla="*/ 4129066 w 4556524"/>
              <a:gd name="connsiteY415" fmla="*/ 4134256 h 6858002"/>
              <a:gd name="connsiteX416" fmla="*/ 4132561 w 4556524"/>
              <a:gd name="connsiteY416" fmla="*/ 4145899 h 6858002"/>
              <a:gd name="connsiteX417" fmla="*/ 4138410 w 4556524"/>
              <a:gd name="connsiteY417" fmla="*/ 4165384 h 6858002"/>
              <a:gd name="connsiteX418" fmla="*/ 4142315 w 4556524"/>
              <a:gd name="connsiteY418" fmla="*/ 4192388 h 6858002"/>
              <a:gd name="connsiteX419" fmla="*/ 4142315 w 4556524"/>
              <a:gd name="connsiteY419" fmla="*/ 4192387 h 6858002"/>
              <a:gd name="connsiteX420" fmla="*/ 4138410 w 4556524"/>
              <a:gd name="connsiteY420" fmla="*/ 4165383 h 6858002"/>
              <a:gd name="connsiteX421" fmla="*/ 4132561 w 4556524"/>
              <a:gd name="connsiteY421" fmla="*/ 4145899 h 6858002"/>
              <a:gd name="connsiteX422" fmla="*/ 4130381 w 4556524"/>
              <a:gd name="connsiteY422" fmla="*/ 4138635 h 6858002"/>
              <a:gd name="connsiteX423" fmla="*/ 4138411 w 4556524"/>
              <a:gd name="connsiteY423" fmla="*/ 4165385 h 6858002"/>
              <a:gd name="connsiteX424" fmla="*/ 4142221 w 4556524"/>
              <a:gd name="connsiteY424" fmla="*/ 4221393 h 6858002"/>
              <a:gd name="connsiteX425" fmla="*/ 4147936 w 4556524"/>
              <a:gd name="connsiteY425" fmla="*/ 4253015 h 6858002"/>
              <a:gd name="connsiteX426" fmla="*/ 4147936 w 4556524"/>
              <a:gd name="connsiteY426" fmla="*/ 4253014 h 6858002"/>
              <a:gd name="connsiteX427" fmla="*/ 4142220 w 4556524"/>
              <a:gd name="connsiteY427" fmla="*/ 4221391 h 6858002"/>
              <a:gd name="connsiteX428" fmla="*/ 4142220 w 4556524"/>
              <a:gd name="connsiteY428" fmla="*/ 4221392 h 6858002"/>
              <a:gd name="connsiteX429" fmla="*/ 4147936 w 4556524"/>
              <a:gd name="connsiteY429" fmla="*/ 4253015 h 6858002"/>
              <a:gd name="connsiteX430" fmla="*/ 4187752 w 4556524"/>
              <a:gd name="connsiteY430" fmla="*/ 4324646 h 6858002"/>
              <a:gd name="connsiteX431" fmla="*/ 4196706 w 4556524"/>
              <a:gd name="connsiteY431" fmla="*/ 4363891 h 6858002"/>
              <a:gd name="connsiteX432" fmla="*/ 4195944 w 4556524"/>
              <a:gd name="connsiteY432" fmla="*/ 4482004 h 6858002"/>
              <a:gd name="connsiteX433" fmla="*/ 4135934 w 4556524"/>
              <a:gd name="connsiteY433" fmla="*/ 4659174 h 6858002"/>
              <a:gd name="connsiteX434" fmla="*/ 4127932 w 4556524"/>
              <a:gd name="connsiteY434" fmla="*/ 4677655 h 6858002"/>
              <a:gd name="connsiteX435" fmla="*/ 4118025 w 4556524"/>
              <a:gd name="connsiteY435" fmla="*/ 4767764 h 6858002"/>
              <a:gd name="connsiteX436" fmla="*/ 4116716 w 4556524"/>
              <a:gd name="connsiteY436" fmla="*/ 4800483 h 6858002"/>
              <a:gd name="connsiteX437" fmla="*/ 4116716 w 4556524"/>
              <a:gd name="connsiteY437" fmla="*/ 4800484 h 6858002"/>
              <a:gd name="connsiteX438" fmla="*/ 4131552 w 4556524"/>
              <a:gd name="connsiteY438" fmla="*/ 4828917 h 6858002"/>
              <a:gd name="connsiteX439" fmla="*/ 4153732 w 4556524"/>
              <a:gd name="connsiteY439" fmla="*/ 4863343 h 6858002"/>
              <a:gd name="connsiteX440" fmla="*/ 4161262 w 4556524"/>
              <a:gd name="connsiteY440" fmla="*/ 4889275 h 6858002"/>
              <a:gd name="connsiteX441" fmla="*/ 4159557 w 4556524"/>
              <a:gd name="connsiteY441" fmla="*/ 4912168 h 6858002"/>
              <a:gd name="connsiteX442" fmla="*/ 4158155 w 4556524"/>
              <a:gd name="connsiteY442" fmla="*/ 4933804 h 6858002"/>
              <a:gd name="connsiteX443" fmla="*/ 4158155 w 4556524"/>
              <a:gd name="connsiteY443" fmla="*/ 4933805 h 6858002"/>
              <a:gd name="connsiteX444" fmla="*/ 4158155 w 4556524"/>
              <a:gd name="connsiteY444" fmla="*/ 4933805 h 6858002"/>
              <a:gd name="connsiteX445" fmla="*/ 4158155 w 4556524"/>
              <a:gd name="connsiteY445" fmla="*/ 4933806 h 6858002"/>
              <a:gd name="connsiteX446" fmla="*/ 4162017 w 4556524"/>
              <a:gd name="connsiteY446" fmla="*/ 4949117 h 6858002"/>
              <a:gd name="connsiteX447" fmla="*/ 4162914 w 4556524"/>
              <a:gd name="connsiteY447" fmla="*/ 4952673 h 6858002"/>
              <a:gd name="connsiteX448" fmla="*/ 4162914 w 4556524"/>
              <a:gd name="connsiteY448" fmla="*/ 4952673 h 6858002"/>
              <a:gd name="connsiteX449" fmla="*/ 4162915 w 4556524"/>
              <a:gd name="connsiteY449" fmla="*/ 4952675 h 6858002"/>
              <a:gd name="connsiteX450" fmla="*/ 4165708 w 4556524"/>
              <a:gd name="connsiteY450" fmla="*/ 4957457 h 6858002"/>
              <a:gd name="connsiteX451" fmla="*/ 4166985 w 4556524"/>
              <a:gd name="connsiteY451" fmla="*/ 4961456 h 6858002"/>
              <a:gd name="connsiteX452" fmla="*/ 4182989 w 4556524"/>
              <a:gd name="connsiteY452" fmla="*/ 4987038 h 6858002"/>
              <a:gd name="connsiteX453" fmla="*/ 4209468 w 4556524"/>
              <a:gd name="connsiteY453" fmla="*/ 5041522 h 6858002"/>
              <a:gd name="connsiteX454" fmla="*/ 4209469 w 4556524"/>
              <a:gd name="connsiteY454" fmla="*/ 5041526 h 6858002"/>
              <a:gd name="connsiteX455" fmla="*/ 4209471 w 4556524"/>
              <a:gd name="connsiteY455" fmla="*/ 5041534 h 6858002"/>
              <a:gd name="connsiteX456" fmla="*/ 4214091 w 4556524"/>
              <a:gd name="connsiteY456" fmla="*/ 5064790 h 6858002"/>
              <a:gd name="connsiteX457" fmla="*/ 4216265 w 4556524"/>
              <a:gd name="connsiteY457" fmla="*/ 5070583 h 6858002"/>
              <a:gd name="connsiteX458" fmla="*/ 4216684 w 4556524"/>
              <a:gd name="connsiteY458" fmla="*/ 5072376 h 6858002"/>
              <a:gd name="connsiteX459" fmla="*/ 4219221 w 4556524"/>
              <a:gd name="connsiteY459" fmla="*/ 5078851 h 6858002"/>
              <a:gd name="connsiteX460" fmla="*/ 4222628 w 4556524"/>
              <a:gd name="connsiteY460" fmla="*/ 5087547 h 6858002"/>
              <a:gd name="connsiteX461" fmla="*/ 4228888 w 4556524"/>
              <a:gd name="connsiteY461" fmla="*/ 5104254 h 6858002"/>
              <a:gd name="connsiteX462" fmla="*/ 4232217 w 4556524"/>
              <a:gd name="connsiteY462" fmla="*/ 5118585 h 6858002"/>
              <a:gd name="connsiteX463" fmla="*/ 4235616 w 4556524"/>
              <a:gd name="connsiteY463" fmla="*/ 5133225 h 6858002"/>
              <a:gd name="connsiteX464" fmla="*/ 4228901 w 4556524"/>
              <a:gd name="connsiteY464" fmla="*/ 5166113 h 6858002"/>
              <a:gd name="connsiteX465" fmla="*/ 4228901 w 4556524"/>
              <a:gd name="connsiteY465" fmla="*/ 5166114 h 6858002"/>
              <a:gd name="connsiteX466" fmla="*/ 4229555 w 4556524"/>
              <a:gd name="connsiteY466" fmla="*/ 5171772 h 6858002"/>
              <a:gd name="connsiteX467" fmla="*/ 4229592 w 4556524"/>
              <a:gd name="connsiteY467" fmla="*/ 5172091 h 6858002"/>
              <a:gd name="connsiteX468" fmla="*/ 4230113 w 4556524"/>
              <a:gd name="connsiteY468" fmla="*/ 5173518 h 6858002"/>
              <a:gd name="connsiteX469" fmla="*/ 4232139 w 4556524"/>
              <a:gd name="connsiteY469" fmla="*/ 5179068 h 6858002"/>
              <a:gd name="connsiteX470" fmla="*/ 4231993 w 4556524"/>
              <a:gd name="connsiteY470" fmla="*/ 5223404 h 6858002"/>
              <a:gd name="connsiteX471" fmla="*/ 4231973 w 4556524"/>
              <a:gd name="connsiteY471" fmla="*/ 5229433 h 6858002"/>
              <a:gd name="connsiteX472" fmla="*/ 4224048 w 4556524"/>
              <a:gd name="connsiteY472" fmla="*/ 5244084 h 6858002"/>
              <a:gd name="connsiteX473" fmla="*/ 4208516 w 4556524"/>
              <a:gd name="connsiteY473" fmla="*/ 5272796 h 6858002"/>
              <a:gd name="connsiteX474" fmla="*/ 4208513 w 4556524"/>
              <a:gd name="connsiteY474" fmla="*/ 5272804 h 6858002"/>
              <a:gd name="connsiteX475" fmla="*/ 4204791 w 4556524"/>
              <a:gd name="connsiteY475" fmla="*/ 5278094 h 6858002"/>
              <a:gd name="connsiteX476" fmla="*/ 4190245 w 4556524"/>
              <a:gd name="connsiteY476" fmla="*/ 5298775 h 6858002"/>
              <a:gd name="connsiteX477" fmla="*/ 4187099 w 4556524"/>
              <a:gd name="connsiteY477" fmla="*/ 5308180 h 6858002"/>
              <a:gd name="connsiteX478" fmla="*/ 4184612 w 4556524"/>
              <a:gd name="connsiteY478" fmla="*/ 5312288 h 6858002"/>
              <a:gd name="connsiteX479" fmla="*/ 4184018 w 4556524"/>
              <a:gd name="connsiteY479" fmla="*/ 5317389 h 6858002"/>
              <a:gd name="connsiteX480" fmla="*/ 4181083 w 4556524"/>
              <a:gd name="connsiteY480" fmla="*/ 5326163 h 6858002"/>
              <a:gd name="connsiteX481" fmla="*/ 4179637 w 4556524"/>
              <a:gd name="connsiteY481" fmla="*/ 5355014 h 6858002"/>
              <a:gd name="connsiteX482" fmla="*/ 4179637 w 4556524"/>
              <a:gd name="connsiteY482" fmla="*/ 5355015 h 6858002"/>
              <a:gd name="connsiteX483" fmla="*/ 4179637 w 4556524"/>
              <a:gd name="connsiteY483" fmla="*/ 5355016 h 6858002"/>
              <a:gd name="connsiteX484" fmla="*/ 4179637 w 4556524"/>
              <a:gd name="connsiteY484" fmla="*/ 5355016 h 6858002"/>
              <a:gd name="connsiteX485" fmla="*/ 4179803 w 4556524"/>
              <a:gd name="connsiteY485" fmla="*/ 5356049 h 6858002"/>
              <a:gd name="connsiteX486" fmla="*/ 4184513 w 4556524"/>
              <a:gd name="connsiteY486" fmla="*/ 5385385 h 6858002"/>
              <a:gd name="connsiteX487" fmla="*/ 4192704 w 4556524"/>
              <a:gd name="connsiteY487" fmla="*/ 5425583 h 6858002"/>
              <a:gd name="connsiteX488" fmla="*/ 4204326 w 4556524"/>
              <a:gd name="connsiteY488" fmla="*/ 5480638 h 6858002"/>
              <a:gd name="connsiteX489" fmla="*/ 4208850 w 4556524"/>
              <a:gd name="connsiteY489" fmla="*/ 5507668 h 6858002"/>
              <a:gd name="connsiteX490" fmla="*/ 4206630 w 4556524"/>
              <a:gd name="connsiteY490" fmla="*/ 5520422 h 6858002"/>
              <a:gd name="connsiteX491" fmla="*/ 4206630 w 4556524"/>
              <a:gd name="connsiteY491" fmla="*/ 5520423 h 6858002"/>
              <a:gd name="connsiteX492" fmla="*/ 4206630 w 4556524"/>
              <a:gd name="connsiteY492" fmla="*/ 5520423 h 6858002"/>
              <a:gd name="connsiteX493" fmla="*/ 4198230 w 4556524"/>
              <a:gd name="connsiteY493" fmla="*/ 5531693 h 6858002"/>
              <a:gd name="connsiteX494" fmla="*/ 4188085 w 4556524"/>
              <a:gd name="connsiteY494" fmla="*/ 5547578 h 6858002"/>
              <a:gd name="connsiteX495" fmla="*/ 4188085 w 4556524"/>
              <a:gd name="connsiteY495" fmla="*/ 5547579 h 6858002"/>
              <a:gd name="connsiteX496" fmla="*/ 4188085 w 4556524"/>
              <a:gd name="connsiteY496" fmla="*/ 5547579 h 6858002"/>
              <a:gd name="connsiteX497" fmla="*/ 4188085 w 4556524"/>
              <a:gd name="connsiteY497" fmla="*/ 5547579 h 6858002"/>
              <a:gd name="connsiteX498" fmla="*/ 4190236 w 4556524"/>
              <a:gd name="connsiteY498" fmla="*/ 5550988 h 6858002"/>
              <a:gd name="connsiteX499" fmla="*/ 4197658 w 4556524"/>
              <a:gd name="connsiteY499" fmla="*/ 5562747 h 6858002"/>
              <a:gd name="connsiteX500" fmla="*/ 4219306 w 4556524"/>
              <a:gd name="connsiteY500" fmla="*/ 5585141 h 6858002"/>
              <a:gd name="connsiteX501" fmla="*/ 4226526 w 4556524"/>
              <a:gd name="connsiteY501" fmla="*/ 5592610 h 6858002"/>
              <a:gd name="connsiteX502" fmla="*/ 4248571 w 4556524"/>
              <a:gd name="connsiteY502" fmla="*/ 5625901 h 6858002"/>
              <a:gd name="connsiteX503" fmla="*/ 4268906 w 4556524"/>
              <a:gd name="connsiteY503" fmla="*/ 5704484 h 6858002"/>
              <a:gd name="connsiteX504" fmla="*/ 4274812 w 4556524"/>
              <a:gd name="connsiteY504" fmla="*/ 5740489 h 6858002"/>
              <a:gd name="connsiteX505" fmla="*/ 4283577 w 4556524"/>
              <a:gd name="connsiteY505" fmla="*/ 5760874 h 6858002"/>
              <a:gd name="connsiteX506" fmla="*/ 4371972 w 4556524"/>
              <a:gd name="connsiteY506" fmla="*/ 5883752 h 6858002"/>
              <a:gd name="connsiteX507" fmla="*/ 4382997 w 4556524"/>
              <a:gd name="connsiteY507" fmla="*/ 5909351 h 6858002"/>
              <a:gd name="connsiteX508" fmla="*/ 4382997 w 4556524"/>
              <a:gd name="connsiteY508" fmla="*/ 5909351 h 6858002"/>
              <a:gd name="connsiteX509" fmla="*/ 4383111 w 4556524"/>
              <a:gd name="connsiteY509" fmla="*/ 5909792 h 6858002"/>
              <a:gd name="connsiteX510" fmla="*/ 4387375 w 4556524"/>
              <a:gd name="connsiteY510" fmla="*/ 5926272 h 6858002"/>
              <a:gd name="connsiteX511" fmla="*/ 4389878 w 4556524"/>
              <a:gd name="connsiteY511" fmla="*/ 5935950 h 6858002"/>
              <a:gd name="connsiteX512" fmla="*/ 4389711 w 4556524"/>
              <a:gd name="connsiteY512" fmla="*/ 5964478 h 6858002"/>
              <a:gd name="connsiteX513" fmla="*/ 4386711 w 4556524"/>
              <a:gd name="connsiteY513" fmla="*/ 5989516 h 6858002"/>
              <a:gd name="connsiteX514" fmla="*/ 4386258 w 4556524"/>
              <a:gd name="connsiteY514" fmla="*/ 5993291 h 6858002"/>
              <a:gd name="connsiteX515" fmla="*/ 4379782 w 4556524"/>
              <a:gd name="connsiteY515" fmla="*/ 6026440 h 6858002"/>
              <a:gd name="connsiteX516" fmla="*/ 4323582 w 4556524"/>
              <a:gd name="connsiteY516" fmla="*/ 6108738 h 6858002"/>
              <a:gd name="connsiteX517" fmla="*/ 4309890 w 4556524"/>
              <a:gd name="connsiteY517" fmla="*/ 6133314 h 6858002"/>
              <a:gd name="connsiteX518" fmla="*/ 4309890 w 4556524"/>
              <a:gd name="connsiteY518" fmla="*/ 6133315 h 6858002"/>
              <a:gd name="connsiteX519" fmla="*/ 4309890 w 4556524"/>
              <a:gd name="connsiteY519" fmla="*/ 6133315 h 6858002"/>
              <a:gd name="connsiteX520" fmla="*/ 4309890 w 4556524"/>
              <a:gd name="connsiteY520" fmla="*/ 6133316 h 6858002"/>
              <a:gd name="connsiteX521" fmla="*/ 4311930 w 4556524"/>
              <a:gd name="connsiteY521" fmla="*/ 6138760 h 6858002"/>
              <a:gd name="connsiteX522" fmla="*/ 4313590 w 4556524"/>
              <a:gd name="connsiteY522" fmla="*/ 6143192 h 6858002"/>
              <a:gd name="connsiteX523" fmla="*/ 4325488 w 4556524"/>
              <a:gd name="connsiteY523" fmla="*/ 6155603 h 6858002"/>
              <a:gd name="connsiteX524" fmla="*/ 4364159 w 4556524"/>
              <a:gd name="connsiteY524" fmla="*/ 6228757 h 6858002"/>
              <a:gd name="connsiteX525" fmla="*/ 4381496 w 4556524"/>
              <a:gd name="connsiteY525" fmla="*/ 6361540 h 6858002"/>
              <a:gd name="connsiteX526" fmla="*/ 4381496 w 4556524"/>
              <a:gd name="connsiteY526" fmla="*/ 6361539 h 6858002"/>
              <a:gd name="connsiteX527" fmla="*/ 4364159 w 4556524"/>
              <a:gd name="connsiteY527" fmla="*/ 6228756 h 6858002"/>
              <a:gd name="connsiteX528" fmla="*/ 4351397 w 4556524"/>
              <a:gd name="connsiteY528" fmla="*/ 6189324 h 6858002"/>
              <a:gd name="connsiteX529" fmla="*/ 4351397 w 4556524"/>
              <a:gd name="connsiteY529" fmla="*/ 6189324 h 6858002"/>
              <a:gd name="connsiteX530" fmla="*/ 4364160 w 4556524"/>
              <a:gd name="connsiteY530" fmla="*/ 6228758 h 6858002"/>
              <a:gd name="connsiteX531" fmla="*/ 4381497 w 4556524"/>
              <a:gd name="connsiteY531" fmla="*/ 6361541 h 6858002"/>
              <a:gd name="connsiteX532" fmla="*/ 4380050 w 4556524"/>
              <a:gd name="connsiteY532" fmla="*/ 6387174 h 6858002"/>
              <a:gd name="connsiteX533" fmla="*/ 4381289 w 4556524"/>
              <a:gd name="connsiteY533" fmla="*/ 6365204 h 6858002"/>
              <a:gd name="connsiteX534" fmla="*/ 4380007 w 4556524"/>
              <a:gd name="connsiteY534" fmla="*/ 6387910 h 6858002"/>
              <a:gd name="connsiteX535" fmla="*/ 4378243 w 4556524"/>
              <a:gd name="connsiteY535" fmla="*/ 6391549 h 6858002"/>
              <a:gd name="connsiteX536" fmla="*/ 4370589 w 4556524"/>
              <a:gd name="connsiteY536" fmla="*/ 6407332 h 6858002"/>
              <a:gd name="connsiteX537" fmla="*/ 4370589 w 4556524"/>
              <a:gd name="connsiteY537" fmla="*/ 6407333 h 6858002"/>
              <a:gd name="connsiteX538" fmla="*/ 4378243 w 4556524"/>
              <a:gd name="connsiteY538" fmla="*/ 6391549 h 6858002"/>
              <a:gd name="connsiteX539" fmla="*/ 4380008 w 4556524"/>
              <a:gd name="connsiteY539" fmla="*/ 6387910 h 6858002"/>
              <a:gd name="connsiteX540" fmla="*/ 4380008 w 4556524"/>
              <a:gd name="connsiteY540" fmla="*/ 6387911 h 6858002"/>
              <a:gd name="connsiteX541" fmla="*/ 4327393 w 4556524"/>
              <a:gd name="connsiteY541" fmla="*/ 6428981 h 6858002"/>
              <a:gd name="connsiteX542" fmla="*/ 4275385 w 4556524"/>
              <a:gd name="connsiteY542" fmla="*/ 6463842 h 6858002"/>
              <a:gd name="connsiteX543" fmla="*/ 4275379 w 4556524"/>
              <a:gd name="connsiteY543" fmla="*/ 6463863 h 6858002"/>
              <a:gd name="connsiteX544" fmla="*/ 4275382 w 4556524"/>
              <a:gd name="connsiteY544" fmla="*/ 6463849 h 6858002"/>
              <a:gd name="connsiteX545" fmla="*/ 4275384 w 4556524"/>
              <a:gd name="connsiteY545" fmla="*/ 6463841 h 6858002"/>
              <a:gd name="connsiteX546" fmla="*/ 4295315 w 4556524"/>
              <a:gd name="connsiteY546" fmla="*/ 6438981 h 6858002"/>
              <a:gd name="connsiteX547" fmla="*/ 4275384 w 4556524"/>
              <a:gd name="connsiteY547" fmla="*/ 6463840 h 6858002"/>
              <a:gd name="connsiteX548" fmla="*/ 4275382 w 4556524"/>
              <a:gd name="connsiteY548" fmla="*/ 6463849 h 6858002"/>
              <a:gd name="connsiteX549" fmla="*/ 4261586 w 4556524"/>
              <a:gd name="connsiteY549" fmla="*/ 6513012 h 6858002"/>
              <a:gd name="connsiteX550" fmla="*/ 4242781 w 4556524"/>
              <a:gd name="connsiteY550" fmla="*/ 6546194 h 6858002"/>
              <a:gd name="connsiteX551" fmla="*/ 4242781 w 4556524"/>
              <a:gd name="connsiteY551" fmla="*/ 6546195 h 6858002"/>
              <a:gd name="connsiteX552" fmla="*/ 4259119 w 4556524"/>
              <a:gd name="connsiteY552" fmla="*/ 6521804 h 6858002"/>
              <a:gd name="connsiteX553" fmla="*/ 4261586 w 4556524"/>
              <a:gd name="connsiteY553" fmla="*/ 6513012 h 6858002"/>
              <a:gd name="connsiteX554" fmla="*/ 4261589 w 4556524"/>
              <a:gd name="connsiteY554" fmla="*/ 6513008 h 6858002"/>
              <a:gd name="connsiteX555" fmla="*/ 4259120 w 4556524"/>
              <a:gd name="connsiteY555" fmla="*/ 6521805 h 6858002"/>
              <a:gd name="connsiteX556" fmla="*/ 4242782 w 4556524"/>
              <a:gd name="connsiteY556" fmla="*/ 6546196 h 6858002"/>
              <a:gd name="connsiteX557" fmla="*/ 4214995 w 4556524"/>
              <a:gd name="connsiteY557" fmla="*/ 6564621 h 6858002"/>
              <a:gd name="connsiteX558" fmla="*/ 4214994 w 4556524"/>
              <a:gd name="connsiteY558" fmla="*/ 6564620 h 6858002"/>
              <a:gd name="connsiteX559" fmla="*/ 4214994 w 4556524"/>
              <a:gd name="connsiteY559" fmla="*/ 6564621 h 6858002"/>
              <a:gd name="connsiteX560" fmla="*/ 4214995 w 4556524"/>
              <a:gd name="connsiteY560" fmla="*/ 6564622 h 6858002"/>
              <a:gd name="connsiteX561" fmla="*/ 4214995 w 4556524"/>
              <a:gd name="connsiteY561" fmla="*/ 6564622 h 6858002"/>
              <a:gd name="connsiteX562" fmla="*/ 4237473 w 4556524"/>
              <a:gd name="connsiteY562" fmla="*/ 6588626 h 6858002"/>
              <a:gd name="connsiteX563" fmla="*/ 4254095 w 4556524"/>
              <a:gd name="connsiteY563" fmla="*/ 6625225 h 6858002"/>
              <a:gd name="connsiteX564" fmla="*/ 4254084 w 4556524"/>
              <a:gd name="connsiteY564" fmla="*/ 6645552 h 6858002"/>
              <a:gd name="connsiteX565" fmla="*/ 4254084 w 4556524"/>
              <a:gd name="connsiteY565" fmla="*/ 6645553 h 6858002"/>
              <a:gd name="connsiteX566" fmla="*/ 4247000 w 4556524"/>
              <a:gd name="connsiteY566" fmla="*/ 6662541 h 6858002"/>
              <a:gd name="connsiteX567" fmla="*/ 4232402 w 4556524"/>
              <a:gd name="connsiteY567" fmla="*/ 6702976 h 6858002"/>
              <a:gd name="connsiteX568" fmla="*/ 4232402 w 4556524"/>
              <a:gd name="connsiteY568" fmla="*/ 6702977 h 6858002"/>
              <a:gd name="connsiteX569" fmla="*/ 4246238 w 4556524"/>
              <a:gd name="connsiteY569" fmla="*/ 6742553 h 6858002"/>
              <a:gd name="connsiteX570" fmla="*/ 4260942 w 4556524"/>
              <a:gd name="connsiteY570" fmla="*/ 6776800 h 6858002"/>
              <a:gd name="connsiteX571" fmla="*/ 4265716 w 4556524"/>
              <a:gd name="connsiteY571" fmla="*/ 6812064 h 6858002"/>
              <a:gd name="connsiteX572" fmla="*/ 4265716 w 4556524"/>
              <a:gd name="connsiteY572" fmla="*/ 6812063 h 6858002"/>
              <a:gd name="connsiteX573" fmla="*/ 4260942 w 4556524"/>
              <a:gd name="connsiteY573" fmla="*/ 6776799 h 6858002"/>
              <a:gd name="connsiteX574" fmla="*/ 4260943 w 4556524"/>
              <a:gd name="connsiteY574" fmla="*/ 6776800 h 6858002"/>
              <a:gd name="connsiteX575" fmla="*/ 4265717 w 4556524"/>
              <a:gd name="connsiteY575" fmla="*/ 6812065 h 6858002"/>
              <a:gd name="connsiteX576" fmla="*/ 4259554 w 4556524"/>
              <a:gd name="connsiteY576" fmla="*/ 6858001 h 6858002"/>
              <a:gd name="connsiteX577" fmla="*/ 4259553 w 4556524"/>
              <a:gd name="connsiteY577" fmla="*/ 6858001 h 6858002"/>
              <a:gd name="connsiteX578" fmla="*/ 4259553 w 4556524"/>
              <a:gd name="connsiteY578" fmla="*/ 6858002 h 6858002"/>
              <a:gd name="connsiteX579" fmla="*/ 0 w 4556524"/>
              <a:gd name="connsiteY579" fmla="*/ 6858002 h 6858002"/>
              <a:gd name="connsiteX580" fmla="*/ 0 w 4556524"/>
              <a:gd name="connsiteY580" fmla="*/ 2 h 6858002"/>
              <a:gd name="connsiteX581" fmla="*/ 3766492 w 4556524"/>
              <a:gd name="connsiteY581" fmla="*/ 1 h 6858002"/>
              <a:gd name="connsiteX582" fmla="*/ 3769210 w 4556524"/>
              <a:gd name="connsiteY582"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Lst>
            <a:rect l="l" t="t" r="r" b="b"/>
            <a:pathLst>
              <a:path w="4556524" h="6858002">
                <a:moveTo>
                  <a:pt x="4254095" y="6625225"/>
                </a:moveTo>
                <a:lnTo>
                  <a:pt x="4254096" y="6625226"/>
                </a:lnTo>
                <a:cubicBezTo>
                  <a:pt x="4256192" y="6639109"/>
                  <a:pt x="4254335" y="6653111"/>
                  <a:pt x="4247001" y="6662543"/>
                </a:cubicBezTo>
                <a:cubicBezTo>
                  <a:pt x="4236332" y="6676449"/>
                  <a:pt x="4231998" y="6689785"/>
                  <a:pt x="4232403" y="6702977"/>
                </a:cubicBezTo>
                <a:lnTo>
                  <a:pt x="4246238" y="6742552"/>
                </a:lnTo>
                <a:lnTo>
                  <a:pt x="4246238" y="6742552"/>
                </a:lnTo>
                <a:lnTo>
                  <a:pt x="4232402" y="6702976"/>
                </a:lnTo>
                <a:lnTo>
                  <a:pt x="4235549" y="6683027"/>
                </a:lnTo>
                <a:cubicBezTo>
                  <a:pt x="4237915" y="6676306"/>
                  <a:pt x="4241666" y="6669496"/>
                  <a:pt x="4247000" y="6662542"/>
                </a:cubicBezTo>
                <a:cubicBezTo>
                  <a:pt x="4250667" y="6657827"/>
                  <a:pt x="4252965" y="6651968"/>
                  <a:pt x="4254084" y="6645553"/>
                </a:cubicBezTo>
                <a:lnTo>
                  <a:pt x="4254095" y="6625225"/>
                </a:lnTo>
                <a:close/>
                <a:moveTo>
                  <a:pt x="4388055" y="5978308"/>
                </a:moveTo>
                <a:lnTo>
                  <a:pt x="4386259" y="5993293"/>
                </a:lnTo>
                <a:cubicBezTo>
                  <a:pt x="4385117" y="6004533"/>
                  <a:pt x="4385307" y="6017487"/>
                  <a:pt x="4379783" y="6026442"/>
                </a:cubicBezTo>
                <a:cubicBezTo>
                  <a:pt x="4362446" y="6054827"/>
                  <a:pt x="4343778" y="6082260"/>
                  <a:pt x="4323583" y="6108740"/>
                </a:cubicBezTo>
                <a:lnTo>
                  <a:pt x="4309890" y="6133315"/>
                </a:lnTo>
                <a:lnTo>
                  <a:pt x="4309890" y="6133315"/>
                </a:lnTo>
                <a:lnTo>
                  <a:pt x="4323582" y="6108739"/>
                </a:lnTo>
                <a:cubicBezTo>
                  <a:pt x="4343777" y="6082259"/>
                  <a:pt x="4362445" y="6054826"/>
                  <a:pt x="4379782" y="6026441"/>
                </a:cubicBezTo>
                <a:cubicBezTo>
                  <a:pt x="4385306" y="6017486"/>
                  <a:pt x="4385116" y="6004532"/>
                  <a:pt x="4386258" y="5993292"/>
                </a:cubicBezTo>
                <a:lnTo>
                  <a:pt x="4386711" y="5989516"/>
                </a:lnTo>
                <a:close/>
                <a:moveTo>
                  <a:pt x="4388771" y="5931670"/>
                </a:moveTo>
                <a:lnTo>
                  <a:pt x="4389879" y="5935951"/>
                </a:lnTo>
                <a:lnTo>
                  <a:pt x="4389761" y="5956090"/>
                </a:lnTo>
                <a:lnTo>
                  <a:pt x="4389878" y="5935950"/>
                </a:lnTo>
                <a:lnTo>
                  <a:pt x="4389878" y="5935949"/>
                </a:lnTo>
                <a:close/>
                <a:moveTo>
                  <a:pt x="4262971" y="5663049"/>
                </a:moveTo>
                <a:lnTo>
                  <a:pt x="4262972" y="5663050"/>
                </a:lnTo>
                <a:cubicBezTo>
                  <a:pt x="4266407" y="5676124"/>
                  <a:pt x="4268431" y="5689911"/>
                  <a:pt x="4268907" y="5704485"/>
                </a:cubicBezTo>
                <a:lnTo>
                  <a:pt x="4274813" y="5740489"/>
                </a:lnTo>
                <a:lnTo>
                  <a:pt x="4274812" y="5740488"/>
                </a:lnTo>
                <a:cubicBezTo>
                  <a:pt x="4271954" y="5728678"/>
                  <a:pt x="4269288" y="5716485"/>
                  <a:pt x="4268906" y="5704483"/>
                </a:cubicBezTo>
                <a:close/>
                <a:moveTo>
                  <a:pt x="4474702" y="5577917"/>
                </a:moveTo>
                <a:lnTo>
                  <a:pt x="4485703" y="5606372"/>
                </a:lnTo>
                <a:cubicBezTo>
                  <a:pt x="4491466" y="5613707"/>
                  <a:pt x="4495228" y="5621542"/>
                  <a:pt x="4497714" y="5629698"/>
                </a:cubicBezTo>
                <a:lnTo>
                  <a:pt x="4497714" y="5629699"/>
                </a:lnTo>
                <a:lnTo>
                  <a:pt x="4485704" y="5606374"/>
                </a:lnTo>
                <a:cubicBezTo>
                  <a:pt x="4478274" y="5596848"/>
                  <a:pt x="4475416" y="5587466"/>
                  <a:pt x="4474702" y="5577917"/>
                </a:cubicBezTo>
                <a:close/>
                <a:moveTo>
                  <a:pt x="4206630" y="5520423"/>
                </a:moveTo>
                <a:lnTo>
                  <a:pt x="4206630" y="5520423"/>
                </a:lnTo>
                <a:cubicBezTo>
                  <a:pt x="4204993" y="5524468"/>
                  <a:pt x="4202326" y="5528266"/>
                  <a:pt x="4198231" y="5531695"/>
                </a:cubicBezTo>
                <a:lnTo>
                  <a:pt x="4188086" y="5547579"/>
                </a:lnTo>
                <a:lnTo>
                  <a:pt x="4188085" y="5547578"/>
                </a:lnTo>
                <a:lnTo>
                  <a:pt x="4198230" y="5531694"/>
                </a:lnTo>
                <a:close/>
                <a:moveTo>
                  <a:pt x="4181678" y="5367729"/>
                </a:moveTo>
                <a:lnTo>
                  <a:pt x="4184514" y="5385386"/>
                </a:lnTo>
                <a:cubicBezTo>
                  <a:pt x="4187753" y="5398723"/>
                  <a:pt x="4190039" y="5412059"/>
                  <a:pt x="4192705" y="5425584"/>
                </a:cubicBezTo>
                <a:cubicBezTo>
                  <a:pt x="4196515" y="5443872"/>
                  <a:pt x="4200517" y="5462353"/>
                  <a:pt x="4204327" y="5480639"/>
                </a:cubicBezTo>
                <a:cubicBezTo>
                  <a:pt x="4206232" y="5489498"/>
                  <a:pt x="4208803" y="5498834"/>
                  <a:pt x="4208851" y="5507669"/>
                </a:cubicBezTo>
                <a:lnTo>
                  <a:pt x="4206817" y="5519350"/>
                </a:lnTo>
                <a:lnTo>
                  <a:pt x="4208850" y="5507668"/>
                </a:lnTo>
                <a:lnTo>
                  <a:pt x="4208850" y="5507667"/>
                </a:lnTo>
                <a:cubicBezTo>
                  <a:pt x="4208803" y="5498832"/>
                  <a:pt x="4206231" y="5489497"/>
                  <a:pt x="4204326" y="5480637"/>
                </a:cubicBezTo>
                <a:cubicBezTo>
                  <a:pt x="4200516" y="5462351"/>
                  <a:pt x="4196514" y="5443870"/>
                  <a:pt x="4192704" y="5425582"/>
                </a:cubicBezTo>
                <a:cubicBezTo>
                  <a:pt x="4190038" y="5412057"/>
                  <a:pt x="4187752" y="5398721"/>
                  <a:pt x="4184513" y="5385384"/>
                </a:cubicBezTo>
                <a:close/>
                <a:moveTo>
                  <a:pt x="4179637" y="5355012"/>
                </a:moveTo>
                <a:lnTo>
                  <a:pt x="4179637" y="5355015"/>
                </a:lnTo>
                <a:lnTo>
                  <a:pt x="4179637" y="5355014"/>
                </a:lnTo>
                <a:close/>
                <a:moveTo>
                  <a:pt x="4187100" y="5308179"/>
                </a:moveTo>
                <a:lnTo>
                  <a:pt x="4184018" y="5317392"/>
                </a:lnTo>
                <a:lnTo>
                  <a:pt x="4184018" y="5317389"/>
                </a:lnTo>
                <a:lnTo>
                  <a:pt x="4187099" y="5308180"/>
                </a:lnTo>
                <a:close/>
                <a:moveTo>
                  <a:pt x="4229615" y="5233793"/>
                </a:moveTo>
                <a:lnTo>
                  <a:pt x="4208517" y="5272798"/>
                </a:lnTo>
                <a:lnTo>
                  <a:pt x="4208513" y="5272804"/>
                </a:lnTo>
                <a:lnTo>
                  <a:pt x="4208516" y="5272797"/>
                </a:lnTo>
                <a:lnTo>
                  <a:pt x="4224048" y="5244084"/>
                </a:lnTo>
                <a:close/>
                <a:moveTo>
                  <a:pt x="4232139" y="5179067"/>
                </a:moveTo>
                <a:lnTo>
                  <a:pt x="4232140" y="5179069"/>
                </a:lnTo>
                <a:lnTo>
                  <a:pt x="4231994" y="5223131"/>
                </a:lnTo>
                <a:lnTo>
                  <a:pt x="4232139" y="5179068"/>
                </a:lnTo>
                <a:close/>
                <a:moveTo>
                  <a:pt x="4235615" y="5133220"/>
                </a:moveTo>
                <a:lnTo>
                  <a:pt x="4235617" y="5133226"/>
                </a:lnTo>
                <a:cubicBezTo>
                  <a:pt x="4236200" y="5143754"/>
                  <a:pt x="4234474" y="5154637"/>
                  <a:pt x="4228902" y="5166115"/>
                </a:cubicBezTo>
                <a:lnTo>
                  <a:pt x="4229417" y="5170577"/>
                </a:lnTo>
                <a:lnTo>
                  <a:pt x="4228901" y="5166114"/>
                </a:lnTo>
                <a:lnTo>
                  <a:pt x="4235616" y="5133225"/>
                </a:lnTo>
                <a:lnTo>
                  <a:pt x="4235616" y="5133224"/>
                </a:lnTo>
                <a:close/>
                <a:moveTo>
                  <a:pt x="4222625" y="5087539"/>
                </a:moveTo>
                <a:lnTo>
                  <a:pt x="4224859" y="5093240"/>
                </a:lnTo>
                <a:lnTo>
                  <a:pt x="4222628" y="5087547"/>
                </a:lnTo>
                <a:close/>
                <a:moveTo>
                  <a:pt x="4209468" y="5041522"/>
                </a:moveTo>
                <a:lnTo>
                  <a:pt x="4209469" y="5041523"/>
                </a:lnTo>
                <a:lnTo>
                  <a:pt x="4209469" y="5041524"/>
                </a:lnTo>
                <a:close/>
                <a:moveTo>
                  <a:pt x="4153732" y="4863341"/>
                </a:moveTo>
                <a:lnTo>
                  <a:pt x="4156485" y="4867615"/>
                </a:lnTo>
                <a:cubicBezTo>
                  <a:pt x="4161605" y="4881593"/>
                  <a:pt x="4163082" y="4896548"/>
                  <a:pt x="4159558" y="4912170"/>
                </a:cubicBezTo>
                <a:lnTo>
                  <a:pt x="4158155" y="4933805"/>
                </a:lnTo>
                <a:lnTo>
                  <a:pt x="4158155" y="4933805"/>
                </a:lnTo>
                <a:lnTo>
                  <a:pt x="4159557" y="4912169"/>
                </a:lnTo>
                <a:cubicBezTo>
                  <a:pt x="4161319" y="4904358"/>
                  <a:pt x="4161831" y="4896714"/>
                  <a:pt x="4161262" y="4889276"/>
                </a:cubicBezTo>
                <a:lnTo>
                  <a:pt x="4161262" y="4889275"/>
                </a:lnTo>
                <a:lnTo>
                  <a:pt x="4156484" y="4867614"/>
                </a:lnTo>
                <a:lnTo>
                  <a:pt x="4153732" y="4863343"/>
                </a:lnTo>
                <a:close/>
                <a:moveTo>
                  <a:pt x="4187752" y="4324646"/>
                </a:moveTo>
                <a:lnTo>
                  <a:pt x="4187753" y="4324647"/>
                </a:lnTo>
                <a:cubicBezTo>
                  <a:pt x="4193467" y="4336459"/>
                  <a:pt x="4196515" y="4350556"/>
                  <a:pt x="4196707" y="4363892"/>
                </a:cubicBezTo>
                <a:cubicBezTo>
                  <a:pt x="4197659" y="4403327"/>
                  <a:pt x="4197659" y="4442763"/>
                  <a:pt x="4195945" y="4482006"/>
                </a:cubicBezTo>
                <a:cubicBezTo>
                  <a:pt x="4193277" y="4546778"/>
                  <a:pt x="4192705" y="4612502"/>
                  <a:pt x="4135935" y="4659176"/>
                </a:cubicBezTo>
                <a:cubicBezTo>
                  <a:pt x="4131363" y="4662988"/>
                  <a:pt x="4128695" y="4671178"/>
                  <a:pt x="4127933" y="4677657"/>
                </a:cubicBezTo>
                <a:cubicBezTo>
                  <a:pt x="4124314" y="4707566"/>
                  <a:pt x="4123932" y="4738237"/>
                  <a:pt x="4118026" y="4767766"/>
                </a:cubicBezTo>
                <a:lnTo>
                  <a:pt x="4116717" y="4800484"/>
                </a:ln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8" y="4442762"/>
                  <a:pt x="4197658" y="4403326"/>
                  <a:pt x="4196706" y="4363891"/>
                </a:cubicBezTo>
                <a:lnTo>
                  <a:pt x="4196706" y="4363890"/>
                </a:lnTo>
                <a:close/>
                <a:moveTo>
                  <a:pt x="4148410" y="3923125"/>
                </a:moveTo>
                <a:lnTo>
                  <a:pt x="4148410" y="3923125"/>
                </a:lnTo>
                <a:cubicBezTo>
                  <a:pt x="4164189" y="3961542"/>
                  <a:pt x="4160652" y="4001833"/>
                  <a:pt x="4142221" y="4043841"/>
                </a:cubicBezTo>
                <a:lnTo>
                  <a:pt x="4127503" y="4102225"/>
                </a:lnTo>
                <a:lnTo>
                  <a:pt x="4142220" y="4043840"/>
                </a:lnTo>
                <a:lnTo>
                  <a:pt x="4151791" y="4014033"/>
                </a:lnTo>
                <a:lnTo>
                  <a:pt x="4155523" y="4002411"/>
                </a:lnTo>
                <a:cubicBezTo>
                  <a:pt x="4158193" y="3988795"/>
                  <a:pt x="4159044" y="3975377"/>
                  <a:pt x="4157913" y="3962160"/>
                </a:cubicBezTo>
                <a:lnTo>
                  <a:pt x="4157913" y="3962159"/>
                </a:lnTo>
                <a:close/>
                <a:moveTo>
                  <a:pt x="4139669" y="3666123"/>
                </a:move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close/>
                <a:moveTo>
                  <a:pt x="4532116" y="3359518"/>
                </a:moveTo>
                <a:lnTo>
                  <a:pt x="4545904" y="3399546"/>
                </a:lnTo>
                <a:lnTo>
                  <a:pt x="4545904" y="3399547"/>
                </a:lnTo>
                <a:lnTo>
                  <a:pt x="4532116" y="3359518"/>
                </a:lnTo>
                <a:close/>
                <a:moveTo>
                  <a:pt x="4518566" y="3161390"/>
                </a:moveTo>
                <a:lnTo>
                  <a:pt x="4528400" y="3186771"/>
                </a:lnTo>
                <a:cubicBezTo>
                  <a:pt x="4532710" y="3194919"/>
                  <a:pt x="4538235" y="3202706"/>
                  <a:pt x="4545521" y="3209993"/>
                </a:cubicBezTo>
                <a:cubicBezTo>
                  <a:pt x="4550666" y="3215137"/>
                  <a:pt x="4553905" y="3222328"/>
                  <a:pt x="4556524" y="3230115"/>
                </a:cubicBezTo>
                <a:lnTo>
                  <a:pt x="4556524" y="3230116"/>
                </a:lnTo>
                <a:lnTo>
                  <a:pt x="4545522" y="3209995"/>
                </a:lnTo>
                <a:cubicBezTo>
                  <a:pt x="4530949" y="3195420"/>
                  <a:pt x="4523424" y="3178846"/>
                  <a:pt x="4518566" y="3161390"/>
                </a:cubicBezTo>
                <a:close/>
                <a:moveTo>
                  <a:pt x="4193158" y="3077402"/>
                </a:moveTo>
                <a:lnTo>
                  <a:pt x="4193158" y="3077403"/>
                </a:lnTo>
                <a:cubicBezTo>
                  <a:pt x="4192944" y="3109027"/>
                  <a:pt x="4188705" y="3140651"/>
                  <a:pt x="4180704" y="3172656"/>
                </a:cubicBezTo>
                <a:cubicBezTo>
                  <a:pt x="4154795" y="3276482"/>
                  <a:pt x="4127363" y="3380307"/>
                  <a:pt x="4133077" y="3489469"/>
                </a:cubicBezTo>
                <a:cubicBezTo>
                  <a:pt x="4134029" y="3507565"/>
                  <a:pt x="4122408" y="3529092"/>
                  <a:pt x="4110978" y="3544715"/>
                </a:cubicBezTo>
                <a:cubicBezTo>
                  <a:pt x="4100119" y="3559669"/>
                  <a:pt x="4094261" y="3566813"/>
                  <a:pt x="4093356" y="3574409"/>
                </a:cubicBezTo>
                <a:lnTo>
                  <a:pt x="4095593" y="3586554"/>
                </a:ln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lose/>
                <a:moveTo>
                  <a:pt x="4177882" y="2947858"/>
                </a:moveTo>
                <a:lnTo>
                  <a:pt x="4177882" y="2947864"/>
                </a:lnTo>
                <a:cubicBezTo>
                  <a:pt x="4177512" y="2959158"/>
                  <a:pt x="4178513" y="2970576"/>
                  <a:pt x="4181466" y="2982150"/>
                </a:cubicBezTo>
                <a:lnTo>
                  <a:pt x="4188663" y="3040781"/>
                </a:lnTo>
                <a:lnTo>
                  <a:pt x="4181465" y="2982148"/>
                </a:lnTo>
                <a:lnTo>
                  <a:pt x="4177881" y="2947863"/>
                </a:lnTo>
                <a:lnTo>
                  <a:pt x="4177882" y="2947859"/>
                </a:lnTo>
                <a:close/>
                <a:moveTo>
                  <a:pt x="4247953" y="2745349"/>
                </a:moveTo>
                <a:lnTo>
                  <a:pt x="4247953" y="2745350"/>
                </a:lnTo>
                <a:cubicBezTo>
                  <a:pt x="4251239" y="2754303"/>
                  <a:pt x="4253394" y="2762793"/>
                  <a:pt x="4254284" y="2770758"/>
                </a:cubicBezTo>
                <a:lnTo>
                  <a:pt x="4253874" y="2778009"/>
                </a:lnTo>
                <a:lnTo>
                  <a:pt x="4253873" y="2778006"/>
                </a:lnTo>
                <a:lnTo>
                  <a:pt x="4254283" y="2770758"/>
                </a:lnTo>
                <a:lnTo>
                  <a:pt x="4247953" y="2745352"/>
                </a:lnTo>
                <a:close/>
                <a:moveTo>
                  <a:pt x="4408298" y="2680256"/>
                </a:moveTo>
                <a:lnTo>
                  <a:pt x="4415001" y="2699556"/>
                </a:lnTo>
                <a:cubicBezTo>
                  <a:pt x="4422312" y="2714677"/>
                  <a:pt x="4432457" y="2728775"/>
                  <a:pt x="4440554" y="2743826"/>
                </a:cubicBezTo>
                <a:cubicBezTo>
                  <a:pt x="4451602" y="2764590"/>
                  <a:pt x="4459795" y="2787259"/>
                  <a:pt x="4466653" y="2809930"/>
                </a:cubicBezTo>
                <a:lnTo>
                  <a:pt x="4466653" y="2809931"/>
                </a:lnTo>
                <a:lnTo>
                  <a:pt x="4440555" y="2743828"/>
                </a:lnTo>
                <a:cubicBezTo>
                  <a:pt x="4432457" y="2728776"/>
                  <a:pt x="4422312" y="2714679"/>
                  <a:pt x="4415002" y="2699558"/>
                </a:cubicBezTo>
                <a:close/>
                <a:moveTo>
                  <a:pt x="4128650" y="2435913"/>
                </a:moveTo>
                <a:lnTo>
                  <a:pt x="4128651" y="2435914"/>
                </a:lnTo>
                <a:cubicBezTo>
                  <a:pt x="4139554" y="2462721"/>
                  <a:pt x="4133553" y="2490546"/>
                  <a:pt x="4125839" y="2518266"/>
                </a:cubicBezTo>
                <a:cubicBezTo>
                  <a:pt x="4123171" y="2527791"/>
                  <a:pt x="4122028" y="2536459"/>
                  <a:pt x="4122194" y="2545008"/>
                </a:cubicBezTo>
                <a:lnTo>
                  <a:pt x="4126409" y="2571035"/>
                </a:lnTo>
                <a:lnTo>
                  <a:pt x="4126408" y="2571034"/>
                </a:lnTo>
                <a:lnTo>
                  <a:pt x="4122194" y="2545007"/>
                </a:lnTo>
                <a:lnTo>
                  <a:pt x="4125838" y="2518265"/>
                </a:lnTo>
                <a:cubicBezTo>
                  <a:pt x="4128410" y="2509026"/>
                  <a:pt x="4130791" y="2499774"/>
                  <a:pt x="4132419" y="2490552"/>
                </a:cubicBezTo>
                <a:lnTo>
                  <a:pt x="4132419" y="2490552"/>
                </a:lnTo>
                <a:lnTo>
                  <a:pt x="4132419" y="2490551"/>
                </a:lnTo>
                <a:lnTo>
                  <a:pt x="4134481" y="2463018"/>
                </a:lnTo>
                <a:lnTo>
                  <a:pt x="4134481" y="2463017"/>
                </a:lnTo>
                <a:close/>
                <a:moveTo>
                  <a:pt x="4082473" y="2279037"/>
                </a:moveTo>
                <a:lnTo>
                  <a:pt x="4082473" y="2279038"/>
                </a:lnTo>
                <a:cubicBezTo>
                  <a:pt x="4087831" y="2296612"/>
                  <a:pt x="4089927" y="2314900"/>
                  <a:pt x="4087165" y="2334046"/>
                </a:cubicBezTo>
                <a:lnTo>
                  <a:pt x="4091141" y="2376123"/>
                </a:lnTo>
                <a:lnTo>
                  <a:pt x="4091141" y="2376122"/>
                </a:lnTo>
                <a:cubicBezTo>
                  <a:pt x="4086688" y="2363477"/>
                  <a:pt x="4084973" y="2349380"/>
                  <a:pt x="4087164" y="2334044"/>
                </a:cubicBezTo>
                <a:close/>
                <a:moveTo>
                  <a:pt x="4307201" y="2085056"/>
                </a:moveTo>
                <a:lnTo>
                  <a:pt x="4353301" y="2220312"/>
                </a:lnTo>
                <a:lnTo>
                  <a:pt x="4353301" y="2220312"/>
                </a:lnTo>
                <a:lnTo>
                  <a:pt x="4307201" y="2085056"/>
                </a:lnTo>
                <a:close/>
                <a:moveTo>
                  <a:pt x="4005437" y="2016470"/>
                </a:moveTo>
                <a:lnTo>
                  <a:pt x="4005438" y="2016471"/>
                </a:lnTo>
                <a:cubicBezTo>
                  <a:pt x="4010391" y="2042572"/>
                  <a:pt x="4014583" y="2068671"/>
                  <a:pt x="4020297" y="2094580"/>
                </a:cubicBezTo>
                <a:lnTo>
                  <a:pt x="4042968" y="2188880"/>
                </a:lnTo>
                <a:lnTo>
                  <a:pt x="4042967" y="2188879"/>
                </a:lnTo>
                <a:cubicBezTo>
                  <a:pt x="4034584" y="2157636"/>
                  <a:pt x="4027154" y="2126201"/>
                  <a:pt x="4020296" y="2094578"/>
                </a:cubicBezTo>
                <a:close/>
                <a:moveTo>
                  <a:pt x="4269099" y="1926363"/>
                </a:moveTo>
                <a:lnTo>
                  <a:pt x="4292149" y="1978940"/>
                </a:lnTo>
                <a:lnTo>
                  <a:pt x="4292149" y="1978941"/>
                </a:lnTo>
                <a:lnTo>
                  <a:pt x="4269099" y="1926363"/>
                </a:lnTo>
                <a:close/>
                <a:moveTo>
                  <a:pt x="3699673" y="1613454"/>
                </a:moveTo>
                <a:lnTo>
                  <a:pt x="3700437" y="1624981"/>
                </a:lnTo>
                <a:lnTo>
                  <a:pt x="3700436" y="1624980"/>
                </a:lnTo>
                <a:close/>
                <a:moveTo>
                  <a:pt x="4196325" y="1537538"/>
                </a:moveTo>
                <a:lnTo>
                  <a:pt x="4237473" y="1650317"/>
                </a:lnTo>
                <a:cubicBezTo>
                  <a:pt x="4245951" y="1668702"/>
                  <a:pt x="4253762" y="1686419"/>
                  <a:pt x="4257310" y="1704802"/>
                </a:cubicBezTo>
                <a:lnTo>
                  <a:pt x="4257310" y="1704803"/>
                </a:lnTo>
                <a:lnTo>
                  <a:pt x="4237474" y="1650319"/>
                </a:lnTo>
                <a:cubicBezTo>
                  <a:pt x="4220710" y="1614122"/>
                  <a:pt x="4207375" y="1576021"/>
                  <a:pt x="4196325" y="1537539"/>
                </a:cubicBezTo>
                <a:close/>
                <a:moveTo>
                  <a:pt x="3745230" y="1459073"/>
                </a:moveTo>
                <a:lnTo>
                  <a:pt x="3745229" y="1459074"/>
                </a:lnTo>
                <a:lnTo>
                  <a:pt x="3736012" y="1481572"/>
                </a:lnTo>
                <a:close/>
                <a:moveTo>
                  <a:pt x="4171653" y="1295124"/>
                </a:moveTo>
                <a:lnTo>
                  <a:pt x="4174225" y="1303024"/>
                </a:lnTo>
                <a:lnTo>
                  <a:pt x="4174225" y="1303024"/>
                </a:lnTo>
                <a:close/>
                <a:moveTo>
                  <a:pt x="3778429" y="1052157"/>
                </a:moveTo>
                <a:lnTo>
                  <a:pt x="3778428" y="1052158"/>
                </a:lnTo>
                <a:cubicBezTo>
                  <a:pt x="3772472" y="1065905"/>
                  <a:pt x="3763685" y="1080562"/>
                  <a:pt x="3752064" y="1097089"/>
                </a:cubicBezTo>
                <a:lnTo>
                  <a:pt x="3746659" y="1110994"/>
                </a:lnTo>
                <a:lnTo>
                  <a:pt x="3746659" y="1110993"/>
                </a:lnTo>
                <a:cubicBezTo>
                  <a:pt x="3747635" y="1105898"/>
                  <a:pt x="3749683" y="1100516"/>
                  <a:pt x="3752064" y="1097087"/>
                </a:cubicBezTo>
                <a:close/>
                <a:moveTo>
                  <a:pt x="4149078" y="674923"/>
                </a:moveTo>
                <a:lnTo>
                  <a:pt x="4157366" y="690518"/>
                </a:lnTo>
                <a:lnTo>
                  <a:pt x="4157366" y="690518"/>
                </a:lnTo>
                <a:lnTo>
                  <a:pt x="4149079" y="674925"/>
                </a:lnTo>
                <a:close/>
                <a:moveTo>
                  <a:pt x="3752636" y="556048"/>
                </a:moveTo>
                <a:lnTo>
                  <a:pt x="3752636" y="556049"/>
                </a:lnTo>
                <a:lnTo>
                  <a:pt x="3748183" y="568264"/>
                </a:lnTo>
                <a:lnTo>
                  <a:pt x="3748183" y="568263"/>
                </a:lnTo>
                <a:close/>
                <a:moveTo>
                  <a:pt x="4158033" y="462127"/>
                </a:moveTo>
                <a:lnTo>
                  <a:pt x="4167462" y="482297"/>
                </a:lnTo>
                <a:lnTo>
                  <a:pt x="4167462" y="482297"/>
                </a:lnTo>
                <a:lnTo>
                  <a:pt x="4158034" y="462128"/>
                </a:lnTo>
                <a:close/>
                <a:moveTo>
                  <a:pt x="3782393" y="281568"/>
                </a:moveTo>
                <a:lnTo>
                  <a:pt x="3777498" y="295415"/>
                </a:lnTo>
                <a:lnTo>
                  <a:pt x="3777499" y="295415"/>
                </a:lnTo>
                <a:close/>
                <a:moveTo>
                  <a:pt x="3766492" y="0"/>
                </a:moveTo>
                <a:lnTo>
                  <a:pt x="4230600" y="0"/>
                </a:lnTo>
                <a:lnTo>
                  <a:pt x="4230600" y="2"/>
                </a:lnTo>
                <a:lnTo>
                  <a:pt x="3766493" y="2"/>
                </a:lnTo>
                <a:lnTo>
                  <a:pt x="3769211" y="21488"/>
                </a:lnTo>
                <a:lnTo>
                  <a:pt x="3766995" y="70087"/>
                </a:lnTo>
                <a:lnTo>
                  <a:pt x="3769073" y="24486"/>
                </a:lnTo>
                <a:lnTo>
                  <a:pt x="3766810" y="74129"/>
                </a:lnTo>
                <a:cubicBezTo>
                  <a:pt x="3767733" y="91492"/>
                  <a:pt x="3770043" y="108703"/>
                  <a:pt x="3772734" y="125861"/>
                </a:cubicBezTo>
                <a:lnTo>
                  <a:pt x="3772734" y="125862"/>
                </a:lnTo>
                <a:lnTo>
                  <a:pt x="3772734" y="125862"/>
                </a:lnTo>
                <a:lnTo>
                  <a:pt x="3772987" y="127443"/>
                </a:lnTo>
                <a:lnTo>
                  <a:pt x="3777129" y="153387"/>
                </a:lnTo>
                <a:lnTo>
                  <a:pt x="3785402" y="228944"/>
                </a:lnTo>
                <a:lnTo>
                  <a:pt x="3780943" y="177271"/>
                </a:lnTo>
                <a:lnTo>
                  <a:pt x="3777129" y="153387"/>
                </a:lnTo>
                <a:lnTo>
                  <a:pt x="3777128" y="153378"/>
                </a:lnTo>
                <a:lnTo>
                  <a:pt x="3780944" y="177272"/>
                </a:lnTo>
                <a:cubicBezTo>
                  <a:pt x="3783390" y="194421"/>
                  <a:pt x="3785212" y="211614"/>
                  <a:pt x="3785403" y="228950"/>
                </a:cubicBezTo>
                <a:cubicBezTo>
                  <a:pt x="3785688" y="252525"/>
                  <a:pt x="3789188" y="275886"/>
                  <a:pt x="3777499" y="295416"/>
                </a:cubicBezTo>
                <a:lnTo>
                  <a:pt x="3760066" y="313534"/>
                </a:lnTo>
                <a:lnTo>
                  <a:pt x="3760066" y="313533"/>
                </a:lnTo>
                <a:lnTo>
                  <a:pt x="3774848" y="298169"/>
                </a:lnTo>
                <a:lnTo>
                  <a:pt x="3760065" y="313534"/>
                </a:lnTo>
                <a:cubicBezTo>
                  <a:pt x="3755873" y="316390"/>
                  <a:pt x="3758159" y="330299"/>
                  <a:pt x="3759493" y="338871"/>
                </a:cubicBezTo>
                <a:cubicBezTo>
                  <a:pt x="3760922" y="348396"/>
                  <a:pt x="3763447" y="357874"/>
                  <a:pt x="3765590" y="367328"/>
                </a:cubicBezTo>
                <a:lnTo>
                  <a:pt x="3769400" y="395640"/>
                </a:lnTo>
                <a:cubicBezTo>
                  <a:pt x="3769495" y="386211"/>
                  <a:pt x="3767733" y="376781"/>
                  <a:pt x="3765590" y="367327"/>
                </a:cubicBezTo>
                <a:lnTo>
                  <a:pt x="3765496" y="366890"/>
                </a:lnTo>
                <a:lnTo>
                  <a:pt x="3765590" y="367329"/>
                </a:lnTo>
                <a:cubicBezTo>
                  <a:pt x="3767734" y="376782"/>
                  <a:pt x="3769496" y="386212"/>
                  <a:pt x="3769401" y="395642"/>
                </a:cubicBezTo>
                <a:cubicBezTo>
                  <a:pt x="3769211" y="434697"/>
                  <a:pt x="3766163" y="473941"/>
                  <a:pt x="3762733" y="512804"/>
                </a:cubicBezTo>
                <a:lnTo>
                  <a:pt x="3753585" y="551981"/>
                </a:lnTo>
                <a:lnTo>
                  <a:pt x="3761553" y="517851"/>
                </a:lnTo>
                <a:lnTo>
                  <a:pt x="3752635" y="556048"/>
                </a:lnTo>
                <a:cubicBezTo>
                  <a:pt x="3750539" y="564049"/>
                  <a:pt x="3745015" y="572623"/>
                  <a:pt x="3746157" y="580051"/>
                </a:cubicBezTo>
                <a:cubicBezTo>
                  <a:pt x="3749491" y="601579"/>
                  <a:pt x="3747062" y="622201"/>
                  <a:pt x="3742776" y="642538"/>
                </a:cubicBezTo>
                <a:lnTo>
                  <a:pt x="3730253" y="694928"/>
                </a:lnTo>
                <a:lnTo>
                  <a:pt x="3742777" y="642537"/>
                </a:lnTo>
                <a:lnTo>
                  <a:pt x="3745909" y="621332"/>
                </a:lnTo>
                <a:lnTo>
                  <a:pt x="3742777" y="642539"/>
                </a:lnTo>
                <a:cubicBezTo>
                  <a:pt x="3738491" y="662876"/>
                  <a:pt x="3732347" y="682926"/>
                  <a:pt x="3728251" y="703310"/>
                </a:cubicBezTo>
                <a:cubicBezTo>
                  <a:pt x="3724441" y="722171"/>
                  <a:pt x="3715297" y="739888"/>
                  <a:pt x="3709011" y="758176"/>
                </a:cubicBezTo>
                <a:cubicBezTo>
                  <a:pt x="3707295" y="762938"/>
                  <a:pt x="3705771" y="768273"/>
                  <a:pt x="3706153" y="773037"/>
                </a:cubicBezTo>
                <a:cubicBezTo>
                  <a:pt x="3708439" y="800278"/>
                  <a:pt x="3711677" y="827331"/>
                  <a:pt x="3714153" y="854381"/>
                </a:cubicBezTo>
                <a:lnTo>
                  <a:pt x="3720034" y="889720"/>
                </a:lnTo>
                <a:lnTo>
                  <a:pt x="3720034" y="889720"/>
                </a:lnTo>
                <a:cubicBezTo>
                  <a:pt x="3716057" y="879003"/>
                  <a:pt x="3715295" y="866668"/>
                  <a:pt x="3714152" y="854379"/>
                </a:cubicBezTo>
                <a:lnTo>
                  <a:pt x="3706152" y="773035"/>
                </a:lnTo>
                <a:lnTo>
                  <a:pt x="3706152" y="773036"/>
                </a:lnTo>
                <a:cubicBezTo>
                  <a:pt x="3708438" y="800277"/>
                  <a:pt x="3711676" y="827330"/>
                  <a:pt x="3714152" y="854380"/>
                </a:cubicBezTo>
                <a:cubicBezTo>
                  <a:pt x="3715867" y="872813"/>
                  <a:pt x="3716724" y="891352"/>
                  <a:pt x="3728860" y="904372"/>
                </a:cubicBezTo>
                <a:lnTo>
                  <a:pt x="3728860" y="904372"/>
                </a:lnTo>
                <a:lnTo>
                  <a:pt x="3728860" y="904373"/>
                </a:lnTo>
                <a:lnTo>
                  <a:pt x="3745206" y="915345"/>
                </a:lnTo>
                <a:lnTo>
                  <a:pt x="3755683" y="927156"/>
                </a:lnTo>
                <a:cubicBezTo>
                  <a:pt x="3799691" y="994786"/>
                  <a:pt x="3798547" y="1030981"/>
                  <a:pt x="3752063" y="1097088"/>
                </a:cubicBezTo>
                <a:cubicBezTo>
                  <a:pt x="3747301" y="1103946"/>
                  <a:pt x="3743871" y="1118614"/>
                  <a:pt x="3747681" y="1123186"/>
                </a:cubicBezTo>
                <a:cubicBezTo>
                  <a:pt x="3755587" y="1132902"/>
                  <a:pt x="3761302" y="1142844"/>
                  <a:pt x="3765273" y="1152992"/>
                </a:cubicBezTo>
                <a:lnTo>
                  <a:pt x="3770699" y="1176621"/>
                </a:lnTo>
                <a:lnTo>
                  <a:pt x="3772400" y="1184030"/>
                </a:lnTo>
                <a:cubicBezTo>
                  <a:pt x="3774258" y="1205105"/>
                  <a:pt x="3770924" y="1226919"/>
                  <a:pt x="3765971" y="1249304"/>
                </a:cubicBezTo>
                <a:cubicBezTo>
                  <a:pt x="3764638" y="1255114"/>
                  <a:pt x="3763971" y="1262115"/>
                  <a:pt x="3764424" y="1268759"/>
                </a:cubicBezTo>
                <a:lnTo>
                  <a:pt x="3769590" y="1286070"/>
                </a:lnTo>
                <a:lnTo>
                  <a:pt x="3769590" y="1286069"/>
                </a:lnTo>
                <a:lnTo>
                  <a:pt x="3764423" y="1268758"/>
                </a:lnTo>
                <a:cubicBezTo>
                  <a:pt x="3764875" y="1275402"/>
                  <a:pt x="3766447" y="1281689"/>
                  <a:pt x="3769590" y="1286070"/>
                </a:cubicBezTo>
                <a:cubicBezTo>
                  <a:pt x="3784163" y="1306930"/>
                  <a:pt x="3790403" y="1328553"/>
                  <a:pt x="3791927" y="1350628"/>
                </a:cubicBezTo>
                <a:lnTo>
                  <a:pt x="3786333" y="1413840"/>
                </a:lnTo>
                <a:lnTo>
                  <a:pt x="3790163" y="1370566"/>
                </a:lnTo>
                <a:lnTo>
                  <a:pt x="3785975" y="1417901"/>
                </a:lnTo>
                <a:cubicBezTo>
                  <a:pt x="3784641" y="1424950"/>
                  <a:pt x="3777401" y="1433524"/>
                  <a:pt x="3770735" y="1436570"/>
                </a:cubicBezTo>
                <a:cubicBezTo>
                  <a:pt x="3747112" y="1447430"/>
                  <a:pt x="3739110" y="1467815"/>
                  <a:pt x="3732441" y="1490294"/>
                </a:cubicBezTo>
                <a:lnTo>
                  <a:pt x="3699878" y="1592009"/>
                </a:lnTo>
                <a:lnTo>
                  <a:pt x="3726625" y="1508458"/>
                </a:lnTo>
                <a:lnTo>
                  <a:pt x="3698531" y="1596214"/>
                </a:lnTo>
                <a:cubicBezTo>
                  <a:pt x="3696054" y="1604979"/>
                  <a:pt x="3697579" y="1615837"/>
                  <a:pt x="3700436" y="1624981"/>
                </a:cubicBezTo>
                <a:cubicBezTo>
                  <a:pt x="3705294" y="1640603"/>
                  <a:pt x="3713819" y="1653367"/>
                  <a:pt x="3723940" y="1664940"/>
                </a:cubicBezTo>
                <a:lnTo>
                  <a:pt x="3723941" y="1664940"/>
                </a:lnTo>
                <a:lnTo>
                  <a:pt x="3723941" y="1664940"/>
                </a:lnTo>
                <a:lnTo>
                  <a:pt x="3742465" y="1683318"/>
                </a:lnTo>
                <a:lnTo>
                  <a:pt x="3757017" y="1697754"/>
                </a:lnTo>
                <a:cubicBezTo>
                  <a:pt x="3766924" y="1707280"/>
                  <a:pt x="3773972" y="1720424"/>
                  <a:pt x="3779686" y="1733189"/>
                </a:cubicBezTo>
                <a:cubicBezTo>
                  <a:pt x="3794357" y="1766336"/>
                  <a:pt x="3807501" y="1800247"/>
                  <a:pt x="3821407" y="1833776"/>
                </a:cubicBezTo>
                <a:cubicBezTo>
                  <a:pt x="3822741" y="1837014"/>
                  <a:pt x="3826170" y="1839680"/>
                  <a:pt x="3829028" y="1842159"/>
                </a:cubicBezTo>
                <a:lnTo>
                  <a:pt x="3829028" y="1842159"/>
                </a:lnTo>
                <a:lnTo>
                  <a:pt x="3829029" y="1842160"/>
                </a:lnTo>
                <a:lnTo>
                  <a:pt x="3919520" y="1916456"/>
                </a:lnTo>
                <a:lnTo>
                  <a:pt x="3934949" y="1933220"/>
                </a:lnTo>
                <a:lnTo>
                  <a:pt x="3934949" y="1933220"/>
                </a:lnTo>
                <a:lnTo>
                  <a:pt x="3934950" y="1933221"/>
                </a:lnTo>
                <a:cubicBezTo>
                  <a:pt x="3942570" y="1940461"/>
                  <a:pt x="3949811" y="1949605"/>
                  <a:pt x="3958955" y="1953415"/>
                </a:cubicBezTo>
                <a:lnTo>
                  <a:pt x="3990982" y="1978656"/>
                </a:lnTo>
                <a:lnTo>
                  <a:pt x="4005437" y="2016470"/>
                </a:ln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32419" y="2490552"/>
                </a:lnTo>
                <a:lnTo>
                  <a:pt x="4125838" y="2518264"/>
                </a:lnTo>
                <a:cubicBezTo>
                  <a:pt x="4123171" y="2527790"/>
                  <a:pt x="4122027" y="2536457"/>
                  <a:pt x="4122194" y="2545006"/>
                </a:cubicBezTo>
                <a:lnTo>
                  <a:pt x="4122194" y="2545007"/>
                </a:lnTo>
                <a:cubicBezTo>
                  <a:pt x="4122360" y="2553556"/>
                  <a:pt x="4123837" y="2561986"/>
                  <a:pt x="4126408" y="2571035"/>
                </a:cubicBezTo>
                <a:cubicBezTo>
                  <a:pt x="4132409" y="2591991"/>
                  <a:pt x="4143554" y="2609470"/>
                  <a:pt x="4156770" y="2625091"/>
                </a:cubicBezTo>
                <a:lnTo>
                  <a:pt x="4156771" y="2625092"/>
                </a:lnTo>
                <a:lnTo>
                  <a:pt x="4156771" y="2625092"/>
                </a:lnTo>
                <a:lnTo>
                  <a:pt x="4199562" y="2668002"/>
                </a:lnTo>
                <a:lnTo>
                  <a:pt x="4229043" y="2704676"/>
                </a:lnTo>
                <a:cubicBezTo>
                  <a:pt x="4236807" y="2717583"/>
                  <a:pt x="4242808" y="2731157"/>
                  <a:pt x="4247952" y="2745349"/>
                </a:cubicBezTo>
                <a:lnTo>
                  <a:pt x="4247953" y="2745352"/>
                </a:lnTo>
                <a:lnTo>
                  <a:pt x="4253873" y="2778006"/>
                </a:lnTo>
                <a:lnTo>
                  <a:pt x="4253453" y="2785440"/>
                </a:lnTo>
                <a:lnTo>
                  <a:pt x="4243374" y="2811780"/>
                </a:lnTo>
                <a:lnTo>
                  <a:pt x="4243370" y="2811787"/>
                </a:lnTo>
                <a:lnTo>
                  <a:pt x="4243371" y="2811787"/>
                </a:lnTo>
                <a:lnTo>
                  <a:pt x="4243374" y="2811780"/>
                </a:lnTo>
                <a:lnTo>
                  <a:pt x="4253024" y="2793023"/>
                </a:lnTo>
                <a:lnTo>
                  <a:pt x="4253453" y="2785440"/>
                </a:lnTo>
                <a:lnTo>
                  <a:pt x="4253454" y="2785440"/>
                </a:lnTo>
                <a:lnTo>
                  <a:pt x="4253025" y="2793024"/>
                </a:lnTo>
                <a:cubicBezTo>
                  <a:pt x="4249476" y="2806740"/>
                  <a:pt x="4240332" y="2818123"/>
                  <a:pt x="4224520" y="2826696"/>
                </a:cubicBezTo>
                <a:cubicBezTo>
                  <a:pt x="4215565" y="2831459"/>
                  <a:pt x="4205087" y="2839841"/>
                  <a:pt x="4202421" y="2848795"/>
                </a:cubicBezTo>
                <a:lnTo>
                  <a:pt x="4185787" y="2903553"/>
                </a:lnTo>
                <a:lnTo>
                  <a:pt x="4185787" y="2903550"/>
                </a:lnTo>
                <a:lnTo>
                  <a:pt x="4202420" y="2848794"/>
                </a:lnTo>
                <a:cubicBezTo>
                  <a:pt x="4203753" y="2844317"/>
                  <a:pt x="4207039" y="2839983"/>
                  <a:pt x="4211111" y="2836173"/>
                </a:cubicBezTo>
                <a:lnTo>
                  <a:pt x="4211111" y="2836172"/>
                </a:lnTo>
                <a:lnTo>
                  <a:pt x="4202420" y="2848793"/>
                </a:lnTo>
                <a:cubicBezTo>
                  <a:pt x="4197420" y="2865010"/>
                  <a:pt x="4191562" y="2881307"/>
                  <a:pt x="4186816" y="2897785"/>
                </a:cubicBezTo>
                <a:lnTo>
                  <a:pt x="4185787" y="2903550"/>
                </a:lnTo>
                <a:lnTo>
                  <a:pt x="4182513" y="2914328"/>
                </a:lnTo>
                <a:lnTo>
                  <a:pt x="4177882" y="2947859"/>
                </a:lnTo>
                <a:lnTo>
                  <a:pt x="4177881" y="2947862"/>
                </a:lnTo>
                <a:lnTo>
                  <a:pt x="4177881" y="2947863"/>
                </a:lnTo>
                <a:cubicBezTo>
                  <a:pt x="4177512" y="2959157"/>
                  <a:pt x="4178512" y="2970576"/>
                  <a:pt x="4181465" y="2982149"/>
                </a:cubicBezTo>
                <a:lnTo>
                  <a:pt x="4191620" y="3064875"/>
                </a:ln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22548" y="3635421"/>
                </a:lnTo>
                <a:lnTo>
                  <a:pt x="4136708" y="3654417"/>
                </a:lnTo>
                <a:lnTo>
                  <a:pt x="4139014" y="3663533"/>
                </a:lnTo>
                <a:lnTo>
                  <a:pt x="4143221" y="3680164"/>
                </a:lnTo>
                <a:cubicBezTo>
                  <a:pt x="4144745" y="3697834"/>
                  <a:pt x="4141554" y="3716360"/>
                  <a:pt x="4139173" y="3734839"/>
                </a:cubicBezTo>
                <a:cubicBezTo>
                  <a:pt x="4138221" y="3741317"/>
                  <a:pt x="4136887" y="3749127"/>
                  <a:pt x="4139555" y="3754654"/>
                </a:cubicBezTo>
                <a:cubicBezTo>
                  <a:pt x="4151555" y="3779609"/>
                  <a:pt x="4147365" y="3800755"/>
                  <a:pt x="4130981" y="3822474"/>
                </a:cubicBezTo>
                <a:cubicBezTo>
                  <a:pt x="4123932" y="3831903"/>
                  <a:pt x="4118312" y="3842047"/>
                  <a:pt x="4116646" y="3852620"/>
                </a:cubicBezTo>
                <a:lnTo>
                  <a:pt x="4117426" y="3868765"/>
                </a:lnTo>
                <a:lnTo>
                  <a:pt x="4117425" y="3868764"/>
                </a:lnTo>
                <a:lnTo>
                  <a:pt x="4117425" y="3868765"/>
                </a:lnTo>
                <a:cubicBezTo>
                  <a:pt x="4118884" y="3874231"/>
                  <a:pt x="4121647" y="3879767"/>
                  <a:pt x="4126028" y="3885339"/>
                </a:cubicBezTo>
                <a:cubicBezTo>
                  <a:pt x="4135744" y="3897722"/>
                  <a:pt x="4143150" y="3910319"/>
                  <a:pt x="4148409" y="3923125"/>
                </a:cubicBezTo>
                <a:lnTo>
                  <a:pt x="4157913" y="3962160"/>
                </a:lnTo>
                <a:lnTo>
                  <a:pt x="4155523" y="4002410"/>
                </a:lnTo>
                <a:lnTo>
                  <a:pt x="4151791" y="4014033"/>
                </a:lnTo>
                <a:lnTo>
                  <a:pt x="4142220" y="4043839"/>
                </a:lnTo>
                <a:cubicBezTo>
                  <a:pt x="4133457" y="4063842"/>
                  <a:pt x="4128075" y="4083702"/>
                  <a:pt x="4127099" y="4103825"/>
                </a:cubicBezTo>
                <a:lnTo>
                  <a:pt x="4127099" y="4103826"/>
                </a:lnTo>
                <a:lnTo>
                  <a:pt x="4127099" y="4103826"/>
                </a:lnTo>
                <a:lnTo>
                  <a:pt x="4127327" y="4107346"/>
                </a:lnTo>
                <a:lnTo>
                  <a:pt x="4129066" y="4134256"/>
                </a:lnTo>
                <a:lnTo>
                  <a:pt x="4132561" y="4145899"/>
                </a:lnTo>
                <a:lnTo>
                  <a:pt x="4138410" y="4165384"/>
                </a:lnTo>
                <a:lnTo>
                  <a:pt x="4142315" y="4192388"/>
                </a:lnTo>
                <a:lnTo>
                  <a:pt x="4142315" y="4192387"/>
                </a:lnTo>
                <a:cubicBezTo>
                  <a:pt x="4142411" y="4182767"/>
                  <a:pt x="4141839" y="4173480"/>
                  <a:pt x="4138410" y="4165383"/>
                </a:cubicBezTo>
                <a:lnTo>
                  <a:pt x="4132561" y="4145899"/>
                </a:lnTo>
                <a:lnTo>
                  <a:pt x="4130381" y="4138635"/>
                </a:lnTo>
                <a:lnTo>
                  <a:pt x="4138411" y="4165385"/>
                </a:lnTo>
                <a:cubicBezTo>
                  <a:pt x="4145269" y="4181578"/>
                  <a:pt x="4140697" y="4202533"/>
                  <a:pt x="4142221" y="4221393"/>
                </a:cubicBezTo>
                <a:lnTo>
                  <a:pt x="4147936" y="4253015"/>
                </a:lnTo>
                <a:lnTo>
                  <a:pt x="4147936" y="4253014"/>
                </a:lnTo>
                <a:lnTo>
                  <a:pt x="4142220" y="4221391"/>
                </a:ln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2" y="4863343"/>
                </a:lnTo>
                <a:lnTo>
                  <a:pt x="4161262" y="4889275"/>
                </a:lnTo>
                <a:lnTo>
                  <a:pt x="4159557" y="4912168"/>
                </a:lnTo>
                <a:cubicBezTo>
                  <a:pt x="4157842" y="4919978"/>
                  <a:pt x="4157485" y="4927122"/>
                  <a:pt x="4158155" y="4933804"/>
                </a:cubicBezTo>
                <a:lnTo>
                  <a:pt x="4158155" y="4933805"/>
                </a:lnTo>
                <a:lnTo>
                  <a:pt x="4158155" y="4933805"/>
                </a:lnTo>
                <a:lnTo>
                  <a:pt x="4158155" y="4933806"/>
                </a:lnTo>
                <a:lnTo>
                  <a:pt x="4162017" y="4949117"/>
                </a:lnTo>
                <a:lnTo>
                  <a:pt x="4162914" y="4952673"/>
                </a:lnTo>
                <a:lnTo>
                  <a:pt x="4162914" y="4952673"/>
                </a:lnTo>
                <a:lnTo>
                  <a:pt x="4162915" y="4952675"/>
                </a:lnTo>
                <a:lnTo>
                  <a:pt x="4165708" y="4957457"/>
                </a:lnTo>
                <a:lnTo>
                  <a:pt x="4166985" y="4961456"/>
                </a:lnTo>
                <a:cubicBezTo>
                  <a:pt x="4171496" y="4970098"/>
                  <a:pt x="4177202" y="4978394"/>
                  <a:pt x="4182989" y="4987038"/>
                </a:cubicBezTo>
                <a:cubicBezTo>
                  <a:pt x="4194228" y="5003802"/>
                  <a:pt x="4208326" y="5022853"/>
                  <a:pt x="4209468" y="5041522"/>
                </a:cubicBezTo>
                <a:lnTo>
                  <a:pt x="4209469" y="5041526"/>
                </a:lnTo>
                <a:lnTo>
                  <a:pt x="4209471" y="5041534"/>
                </a:lnTo>
                <a:lnTo>
                  <a:pt x="4214091" y="5064790"/>
                </a:lnTo>
                <a:lnTo>
                  <a:pt x="4216265" y="5070583"/>
                </a:lnTo>
                <a:lnTo>
                  <a:pt x="4216684" y="5072376"/>
                </a:lnTo>
                <a:lnTo>
                  <a:pt x="4219221" y="5078851"/>
                </a:lnTo>
                <a:lnTo>
                  <a:pt x="4222628" y="5087547"/>
                </a:lnTo>
                <a:lnTo>
                  <a:pt x="4228888" y="5104254"/>
                </a:lnTo>
                <a:lnTo>
                  <a:pt x="4232217" y="5118585"/>
                </a:lnTo>
                <a:lnTo>
                  <a:pt x="4235616" y="5133225"/>
                </a:lnTo>
                <a:lnTo>
                  <a:pt x="4228901" y="5166113"/>
                </a:lnTo>
                <a:lnTo>
                  <a:pt x="4228901" y="5166114"/>
                </a:lnTo>
                <a:lnTo>
                  <a:pt x="4229555" y="5171772"/>
                </a:lnTo>
                <a:lnTo>
                  <a:pt x="4229592" y="5172091"/>
                </a:lnTo>
                <a:lnTo>
                  <a:pt x="4230113" y="5173518"/>
                </a:lnTo>
                <a:lnTo>
                  <a:pt x="4232139" y="5179068"/>
                </a:lnTo>
                <a:lnTo>
                  <a:pt x="4231993" y="5223404"/>
                </a:lnTo>
                <a:lnTo>
                  <a:pt x="4231973" y="5229433"/>
                </a:lnTo>
                <a:lnTo>
                  <a:pt x="4224048" y="5244084"/>
                </a:lnTo>
                <a:lnTo>
                  <a:pt x="4208516" y="5272796"/>
                </a:lnTo>
                <a:lnTo>
                  <a:pt x="4208513" y="5272804"/>
                </a:lnTo>
                <a:lnTo>
                  <a:pt x="4204791" y="5278094"/>
                </a:lnTo>
                <a:lnTo>
                  <a:pt x="4190245" y="5298775"/>
                </a:lnTo>
                <a:lnTo>
                  <a:pt x="4187099" y="5308180"/>
                </a:lnTo>
                <a:lnTo>
                  <a:pt x="4184612" y="5312288"/>
                </a:lnTo>
                <a:lnTo>
                  <a:pt x="4184018" y="5317389"/>
                </a:lnTo>
                <a:lnTo>
                  <a:pt x="4181083" y="5326163"/>
                </a:lnTo>
                <a:lnTo>
                  <a:pt x="4179637" y="5355014"/>
                </a:lnTo>
                <a:lnTo>
                  <a:pt x="4179637" y="5355015"/>
                </a:lnTo>
                <a:lnTo>
                  <a:pt x="4179637" y="5355016"/>
                </a:lnTo>
                <a:lnTo>
                  <a:pt x="4179637" y="5355016"/>
                </a:lnTo>
                <a:lnTo>
                  <a:pt x="4179803" y="5356049"/>
                </a:lnTo>
                <a:lnTo>
                  <a:pt x="4184513" y="5385385"/>
                </a:lnTo>
                <a:cubicBezTo>
                  <a:pt x="4187752" y="5398722"/>
                  <a:pt x="4190038" y="5412058"/>
                  <a:pt x="4192704" y="5425583"/>
                </a:cubicBezTo>
                <a:cubicBezTo>
                  <a:pt x="4196514" y="5443871"/>
                  <a:pt x="4200516" y="5462352"/>
                  <a:pt x="4204326" y="5480638"/>
                </a:cubicBezTo>
                <a:lnTo>
                  <a:pt x="4208850" y="5507668"/>
                </a:lnTo>
                <a:lnTo>
                  <a:pt x="4206630" y="5520422"/>
                </a:lnTo>
                <a:lnTo>
                  <a:pt x="4206630" y="5520423"/>
                </a:lnTo>
                <a:lnTo>
                  <a:pt x="4206630" y="5520423"/>
                </a:lnTo>
                <a:lnTo>
                  <a:pt x="4198230" y="5531693"/>
                </a:lnTo>
                <a:cubicBezTo>
                  <a:pt x="4191181" y="5537600"/>
                  <a:pt x="4187989" y="5542649"/>
                  <a:pt x="4188085" y="5547578"/>
                </a:cubicBezTo>
                <a:lnTo>
                  <a:pt x="4188085" y="5547579"/>
                </a:lnTo>
                <a:lnTo>
                  <a:pt x="4188085" y="5547579"/>
                </a:lnTo>
                <a:lnTo>
                  <a:pt x="4188085" y="5547579"/>
                </a:lnTo>
                <a:lnTo>
                  <a:pt x="4190236" y="5550988"/>
                </a:lnTo>
                <a:lnTo>
                  <a:pt x="4197658" y="5562747"/>
                </a:lnTo>
                <a:lnTo>
                  <a:pt x="4219306" y="5585141"/>
                </a:lnTo>
                <a:lnTo>
                  <a:pt x="4226526" y="5592610"/>
                </a:lnTo>
                <a:lnTo>
                  <a:pt x="4248571" y="5625901"/>
                </a:lnTo>
                <a:cubicBezTo>
                  <a:pt x="4260811" y="5649333"/>
                  <a:pt x="4267954" y="5675337"/>
                  <a:pt x="4268906" y="5704484"/>
                </a:cubicBezTo>
                <a:cubicBezTo>
                  <a:pt x="4269288" y="5716486"/>
                  <a:pt x="4271954" y="5728679"/>
                  <a:pt x="4274812" y="5740489"/>
                </a:cubicBezTo>
                <a:cubicBezTo>
                  <a:pt x="4276527" y="5747729"/>
                  <a:pt x="4278433" y="5756494"/>
                  <a:pt x="4283577" y="5760874"/>
                </a:cubicBezTo>
                <a:cubicBezTo>
                  <a:pt x="4322820" y="5794975"/>
                  <a:pt x="4350063" y="5837458"/>
                  <a:pt x="4371972" y="5883752"/>
                </a:cubicBezTo>
                <a:lnTo>
                  <a:pt x="4382997" y="5909351"/>
                </a:lnTo>
                <a:lnTo>
                  <a:pt x="4382997" y="5909351"/>
                </a:lnTo>
                <a:lnTo>
                  <a:pt x="4383111" y="5909792"/>
                </a:lnTo>
                <a:lnTo>
                  <a:pt x="4387375" y="5926272"/>
                </a:lnTo>
                <a:lnTo>
                  <a:pt x="4389878" y="5935950"/>
                </a:lnTo>
                <a:cubicBezTo>
                  <a:pt x="4391021" y="5945284"/>
                  <a:pt x="4390640" y="5954857"/>
                  <a:pt x="4389711" y="5964478"/>
                </a:cubicBezTo>
                <a:lnTo>
                  <a:pt x="4386711" y="5989516"/>
                </a:lnTo>
                <a:lnTo>
                  <a:pt x="4386258" y="5993291"/>
                </a:lnTo>
                <a:cubicBezTo>
                  <a:pt x="4385116" y="6004531"/>
                  <a:pt x="4385306" y="6017485"/>
                  <a:pt x="4379782" y="6026440"/>
                </a:cubicBezTo>
                <a:cubicBezTo>
                  <a:pt x="4362445" y="6054825"/>
                  <a:pt x="4343777" y="6082258"/>
                  <a:pt x="4323582" y="6108738"/>
                </a:cubicBezTo>
                <a:cubicBezTo>
                  <a:pt x="4314914" y="6120074"/>
                  <a:pt x="4309961" y="6126884"/>
                  <a:pt x="4309890" y="6133314"/>
                </a:cubicBezTo>
                <a:lnTo>
                  <a:pt x="4309890" y="6133315"/>
                </a:lnTo>
                <a:lnTo>
                  <a:pt x="4309890" y="6133315"/>
                </a:lnTo>
                <a:lnTo>
                  <a:pt x="4309890" y="6133316"/>
                </a:lnTo>
                <a:lnTo>
                  <a:pt x="4311930" y="6138760"/>
                </a:lnTo>
                <a:lnTo>
                  <a:pt x="4313590" y="6143192"/>
                </a:lnTo>
                <a:cubicBezTo>
                  <a:pt x="4316141" y="6146734"/>
                  <a:pt x="4320059" y="6150698"/>
                  <a:pt x="4325488" y="6155603"/>
                </a:cubicBezTo>
                <a:cubicBezTo>
                  <a:pt x="4347777" y="6175798"/>
                  <a:pt x="4359397" y="6200945"/>
                  <a:pt x="4364159" y="6228757"/>
                </a:cubicBezTo>
                <a:lnTo>
                  <a:pt x="4381496" y="6361540"/>
                </a:lnTo>
                <a:lnTo>
                  <a:pt x="4381496" y="6361539"/>
                </a:lnTo>
                <a:cubicBezTo>
                  <a:pt x="4377876" y="6317151"/>
                  <a:pt x="4371590" y="6272764"/>
                  <a:pt x="4364159" y="6228756"/>
                </a:cubicBezTo>
                <a:lnTo>
                  <a:pt x="4351397" y="6189324"/>
                </a:lnTo>
                <a:lnTo>
                  <a:pt x="4351397" y="6189324"/>
                </a:lnTo>
                <a:cubicBezTo>
                  <a:pt x="4357683" y="6201612"/>
                  <a:pt x="4361779" y="6214852"/>
                  <a:pt x="4364160" y="6228758"/>
                </a:cubicBezTo>
                <a:cubicBezTo>
                  <a:pt x="4371591" y="6272766"/>
                  <a:pt x="4377877" y="6317153"/>
                  <a:pt x="4381497" y="6361541"/>
                </a:cubicBezTo>
                <a:lnTo>
                  <a:pt x="4380050" y="6387174"/>
                </a:lnTo>
                <a:lnTo>
                  <a:pt x="4381289" y="6365204"/>
                </a:lnTo>
                <a:lnTo>
                  <a:pt x="4380007" y="6387910"/>
                </a:lnTo>
                <a:lnTo>
                  <a:pt x="4378243" y="6391549"/>
                </a:lnTo>
                <a:lnTo>
                  <a:pt x="4370589" y="6407332"/>
                </a:lnTo>
                <a:lnTo>
                  <a:pt x="4370589" y="6407333"/>
                </a:lnTo>
                <a:lnTo>
                  <a:pt x="4378243" y="6391549"/>
                </a:lnTo>
                <a:lnTo>
                  <a:pt x="4380008" y="6387910"/>
                </a:lnTo>
                <a:lnTo>
                  <a:pt x="4380008" y="6387911"/>
                </a:lnTo>
                <a:cubicBezTo>
                  <a:pt x="4374579" y="6410656"/>
                  <a:pt x="4357255" y="6422979"/>
                  <a:pt x="4327393" y="6428981"/>
                </a:cubicBezTo>
                <a:cubicBezTo>
                  <a:pt x="4305294" y="6433553"/>
                  <a:pt x="4281290" y="6439460"/>
                  <a:pt x="4275385" y="6463842"/>
                </a:cubicBezTo>
                <a:lnTo>
                  <a:pt x="4275379" y="6463863"/>
                </a:lnTo>
                <a:lnTo>
                  <a:pt x="4275382" y="6463849"/>
                </a:lnTo>
                <a:lnTo>
                  <a:pt x="4275384" y="6463841"/>
                </a:lnTo>
                <a:cubicBezTo>
                  <a:pt x="4278336" y="6451650"/>
                  <a:pt x="4285813" y="6444077"/>
                  <a:pt x="4295315" y="6438981"/>
                </a:cubicBezTo>
                <a:lnTo>
                  <a:pt x="4275384" y="6463840"/>
                </a:lnTo>
                <a:lnTo>
                  <a:pt x="4275382" y="6463849"/>
                </a:lnTo>
                <a:lnTo>
                  <a:pt x="4261586" y="6513012"/>
                </a:lnTo>
                <a:lnTo>
                  <a:pt x="4242781" y="6546194"/>
                </a:lnTo>
                <a:lnTo>
                  <a:pt x="4242781" y="6546195"/>
                </a:lnTo>
                <a:lnTo>
                  <a:pt x="4259119" y="6521804"/>
                </a:lnTo>
                <a:lnTo>
                  <a:pt x="4261586" y="6513012"/>
                </a:lnTo>
                <a:lnTo>
                  <a:pt x="4261589" y="6513008"/>
                </a:lnTo>
                <a:lnTo>
                  <a:pt x="4259120" y="6521805"/>
                </a:lnTo>
                <a:cubicBezTo>
                  <a:pt x="4255084" y="6530687"/>
                  <a:pt x="4249887" y="6538939"/>
                  <a:pt x="4242782" y="6546196"/>
                </a:cubicBezTo>
                <a:lnTo>
                  <a:pt x="4214995" y="6564621"/>
                </a:lnTo>
                <a:lnTo>
                  <a:pt x="4214994" y="6564620"/>
                </a:lnTo>
                <a:lnTo>
                  <a:pt x="4214994" y="6564621"/>
                </a:lnTo>
                <a:lnTo>
                  <a:pt x="4214995" y="6564622"/>
                </a:lnTo>
                <a:lnTo>
                  <a:pt x="4214995" y="6564622"/>
                </a:lnTo>
                <a:lnTo>
                  <a:pt x="4237473" y="6588626"/>
                </a:lnTo>
                <a:lnTo>
                  <a:pt x="4254095" y="6625225"/>
                </a:lnTo>
                <a:lnTo>
                  <a:pt x="4254084" y="6645552"/>
                </a:lnTo>
                <a:lnTo>
                  <a:pt x="4254084" y="6645553"/>
                </a:lnTo>
                <a:lnTo>
                  <a:pt x="4247000" y="6662541"/>
                </a:lnTo>
                <a:cubicBezTo>
                  <a:pt x="4236332" y="6676448"/>
                  <a:pt x="4231997" y="6689783"/>
                  <a:pt x="4232402" y="6702976"/>
                </a:cubicBezTo>
                <a:lnTo>
                  <a:pt x="4232402" y="6702977"/>
                </a:lnTo>
                <a:cubicBezTo>
                  <a:pt x="4232807" y="6716169"/>
                  <a:pt x="4237951" y="6729219"/>
                  <a:pt x="4246238" y="6742553"/>
                </a:cubicBezTo>
                <a:cubicBezTo>
                  <a:pt x="4253096" y="6753698"/>
                  <a:pt x="4257847" y="6765164"/>
                  <a:pt x="4260942" y="6776800"/>
                </a:cubicBezTo>
                <a:lnTo>
                  <a:pt x="4265716" y="6812064"/>
                </a:lnTo>
                <a:lnTo>
                  <a:pt x="4265716" y="6812063"/>
                </a:lnTo>
                <a:lnTo>
                  <a:pt x="4260942" y="6776799"/>
                </a:lnTo>
                <a:lnTo>
                  <a:pt x="4260943" y="6776800"/>
                </a:lnTo>
                <a:cubicBezTo>
                  <a:pt x="4264038" y="6788436"/>
                  <a:pt x="4265479" y="6800242"/>
                  <a:pt x="4265717" y="6812065"/>
                </a:cubicBezTo>
                <a:lnTo>
                  <a:pt x="4259554" y="6858001"/>
                </a:lnTo>
                <a:lnTo>
                  <a:pt x="4259553" y="6858001"/>
                </a:lnTo>
                <a:lnTo>
                  <a:pt x="4259553" y="6858002"/>
                </a:lnTo>
                <a:lnTo>
                  <a:pt x="0" y="6858002"/>
                </a:lnTo>
                <a:lnTo>
                  <a:pt x="0" y="2"/>
                </a:lnTo>
                <a:lnTo>
                  <a:pt x="3766492" y="1"/>
                </a:lnTo>
                <a:lnTo>
                  <a:pt x="3769210" y="21486"/>
                </a:lnTo>
                <a:close/>
              </a:path>
            </a:pathLst>
          </a:custGeom>
        </p:spPr>
        <p:txBody>
          <a:bodyPr wrap="square" rtlCol="0">
            <a:noAutofit/>
          </a:bodyPr>
          <a:lstStyle>
            <a:lvl1pPr>
              <a:defRPr>
                <a:solidFill>
                  <a:schemeClr val="tx1">
                    <a:alpha val="70000"/>
                  </a:schemeClr>
                </a:solidFill>
              </a:defRPr>
            </a:lvl1pPr>
          </a:lstStyle>
          <a:p>
            <a:pPr rtl="0"/>
            <a:r>
              <a:rPr lang="ko-KR" altLang="en-US"/>
              <a:t>그림을 추가하려면 아이콘을 클릭하십시오</a:t>
            </a:r>
            <a:endParaRPr lang="ko-KR" dirty="0"/>
          </a:p>
        </p:txBody>
      </p:sp>
      <p:sp>
        <p:nvSpPr>
          <p:cNvPr id="5" name="슬라이드 번호 개체 틀 4">
            <a:extLst>
              <a:ext uri="{FF2B5EF4-FFF2-40B4-BE49-F238E27FC236}">
                <a16:creationId xmlns:a16="http://schemas.microsoft.com/office/drawing/2014/main" id="{45C53762-0A77-4006-A90B-5C60D87023FD}"/>
              </a:ext>
            </a:extLst>
          </p:cNvPr>
          <p:cNvSpPr>
            <a:spLocks noGrp="1"/>
          </p:cNvSpPr>
          <p:nvPr>
            <p:ph type="sldNum" sz="quarter" idx="12"/>
          </p:nvPr>
        </p:nvSpPr>
        <p:spPr/>
        <p:txBody>
          <a:bodyPr rtlCol="0"/>
          <a:lstStyle>
            <a:lvl1pPr>
              <a:defRPr>
                <a:solidFill>
                  <a:schemeClr val="tx1">
                    <a:alpha val="70000"/>
                  </a:schemeClr>
                </a:solidFill>
              </a:defRPr>
            </a:lvl1pPr>
          </a:lstStyle>
          <a:p>
            <a:pPr rtl="0"/>
            <a:fld id="{D643A852-0206-46AC-B0EB-645612933129}" type="slidenum">
              <a:rPr lang="ko-KR" smtClean="0"/>
              <a:pPr/>
              <a:t>‹#›</a:t>
            </a:fld>
            <a:endParaRPr lang="ko-KR" dirty="0"/>
          </a:p>
        </p:txBody>
      </p:sp>
      <p:sp>
        <p:nvSpPr>
          <p:cNvPr id="15" name="텍스트 개체 틀 13">
            <a:extLst>
              <a:ext uri="{FF2B5EF4-FFF2-40B4-BE49-F238E27FC236}">
                <a16:creationId xmlns:a16="http://schemas.microsoft.com/office/drawing/2014/main" id="{625AEF3B-FB44-4F36-AEF4-DC87C19CD128}"/>
              </a:ext>
            </a:extLst>
          </p:cNvPr>
          <p:cNvSpPr>
            <a:spLocks noGrp="1"/>
          </p:cNvSpPr>
          <p:nvPr>
            <p:ph type="body" sz="quarter" idx="15" hasCustomPrompt="1"/>
          </p:nvPr>
        </p:nvSpPr>
        <p:spPr>
          <a:xfrm>
            <a:off x="5334000" y="3841794"/>
            <a:ext cx="6096000" cy="1985962"/>
          </a:xfrm>
        </p:spPr>
        <p:txBody>
          <a:bodyPr rtlCol="0" anchor="t">
            <a:noAutofit/>
          </a:bodyPr>
          <a:lstStyle>
            <a:lvl1pPr marL="0" indent="0" algn="l">
              <a:buNone/>
              <a:defRPr lang="ko-KR" sz="2000" kern="1200" baseline="0" dirty="0" smtClean="0">
                <a:solidFill>
                  <a:schemeClr val="tx2">
                    <a:lumMod val="90000"/>
                  </a:schemeClr>
                </a:solidFill>
                <a:latin typeface="+mn-lt"/>
                <a:ea typeface="+mn-ea"/>
                <a:cs typeface="+mn-cs"/>
              </a:defRPr>
            </a:lvl1pPr>
          </a:lstStyle>
          <a:p>
            <a:pPr lvl="0" rtl="0"/>
            <a:r>
              <a:rPr lang="ko-KR"/>
              <a:t>마스터 텍스트 스타일을 편집하려면 클릭하세요</a:t>
            </a:r>
          </a:p>
        </p:txBody>
      </p:sp>
      <p:sp>
        <p:nvSpPr>
          <p:cNvPr id="4" name="바닥글 개체 틀 3">
            <a:extLst>
              <a:ext uri="{FF2B5EF4-FFF2-40B4-BE49-F238E27FC236}">
                <a16:creationId xmlns:a16="http://schemas.microsoft.com/office/drawing/2014/main" id="{C2CB7C31-FFF7-445F-BB34-14389A71653F}"/>
              </a:ext>
            </a:extLst>
          </p:cNvPr>
          <p:cNvSpPr>
            <a:spLocks noGrp="1"/>
          </p:cNvSpPr>
          <p:nvPr>
            <p:ph type="ftr" sz="quarter" idx="11"/>
          </p:nvPr>
        </p:nvSpPr>
        <p:spPr/>
        <p:txBody>
          <a:bodyPr rtlCol="0"/>
          <a:lstStyle>
            <a:lvl1pPr>
              <a:defRPr>
                <a:solidFill>
                  <a:schemeClr val="tx1">
                    <a:alpha val="70000"/>
                  </a:schemeClr>
                </a:solidFill>
              </a:defRPr>
            </a:lvl1pPr>
          </a:lstStyle>
          <a:p>
            <a:pPr rtl="0"/>
            <a:r>
              <a:rPr lang="ko-KR">
                <a:solidFill>
                  <a:schemeClr val="tx1">
                    <a:alpha val="70000"/>
                  </a:schemeClr>
                </a:solidFill>
              </a:rPr>
              <a:t>샘플 바닥글 텍스트</a:t>
            </a:r>
            <a:endParaRPr lang="ko-KR" dirty="0">
              <a:solidFill>
                <a:schemeClr val="tx1">
                  <a:alpha val="70000"/>
                </a:schemeClr>
              </a:solidFill>
            </a:endParaRPr>
          </a:p>
        </p:txBody>
      </p:sp>
      <p:grpSp>
        <p:nvGrpSpPr>
          <p:cNvPr id="7" name="그룹 6">
            <a:extLst>
              <a:ext uri="{FF2B5EF4-FFF2-40B4-BE49-F238E27FC236}">
                <a16:creationId xmlns:a16="http://schemas.microsoft.com/office/drawing/2014/main" id="{51E7E469-8463-485F-A508-D17F7C8CDC3F}"/>
              </a:ext>
              <a:ext uri="{C183D7F6-B498-43B3-948B-1728B52AA6E4}">
                <adec:decorative xmlns:adec="http://schemas.microsoft.com/office/drawing/2017/decorative" val="1"/>
              </a:ext>
            </a:extLst>
          </p:cNvPr>
          <p:cNvGrpSpPr/>
          <p:nvPr userDrawn="1"/>
        </p:nvGrpSpPr>
        <p:grpSpPr>
          <a:xfrm>
            <a:off x="3697284" y="-1"/>
            <a:ext cx="884241" cy="6858001"/>
            <a:chOff x="3697284" y="-1"/>
            <a:chExt cx="884241" cy="6858001"/>
          </a:xfrm>
          <a:effectLst>
            <a:outerShdw blurRad="381000" dist="152400" algn="l" rotWithShape="0">
              <a:prstClr val="black">
                <a:alpha val="10000"/>
              </a:prstClr>
            </a:outerShdw>
          </a:effectLst>
        </p:grpSpPr>
        <p:sp>
          <p:nvSpPr>
            <p:cNvPr id="8" name="자유형: 도형 7">
              <a:extLst>
                <a:ext uri="{FF2B5EF4-FFF2-40B4-BE49-F238E27FC236}">
                  <a16:creationId xmlns:a16="http://schemas.microsoft.com/office/drawing/2014/main" id="{10AE5180-6CCD-4BA2-A66C-6D1491815030}"/>
                </a:ext>
              </a:extLst>
            </p:cNvPr>
            <p:cNvSpPr/>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ko-KR" dirty="0"/>
            </a:p>
          </p:txBody>
        </p:sp>
        <p:sp>
          <p:nvSpPr>
            <p:cNvPr id="9" name="자유형: 도형 8">
              <a:extLst>
                <a:ext uri="{FF2B5EF4-FFF2-40B4-BE49-F238E27FC236}">
                  <a16:creationId xmlns:a16="http://schemas.microsoft.com/office/drawing/2014/main" id="{C7DE77D7-FC72-4F71-BA81-BEBC40279087}"/>
                </a:ext>
              </a:extLst>
            </p:cNvPr>
            <p:cNvSpPr/>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ko-KR" dirty="0"/>
            </a:p>
          </p:txBody>
        </p:sp>
      </p:grpSp>
    </p:spTree>
    <p:extLst>
      <p:ext uri="{BB962C8B-B14F-4D97-AF65-F5344CB8AC3E}">
        <p14:creationId xmlns:p14="http://schemas.microsoft.com/office/powerpoint/2010/main" val="41581568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구역 나누기">
    <p:spTree>
      <p:nvGrpSpPr>
        <p:cNvPr id="1" name=""/>
        <p:cNvGrpSpPr/>
        <p:nvPr/>
      </p:nvGrpSpPr>
      <p:grpSpPr>
        <a:xfrm>
          <a:off x="0" y="0"/>
          <a:ext cx="0" cy="0"/>
          <a:chOff x="0" y="0"/>
          <a:chExt cx="0" cy="0"/>
        </a:xfrm>
      </p:grpSpPr>
      <p:sp>
        <p:nvSpPr>
          <p:cNvPr id="14" name="그림 개체 틀 13">
            <a:extLst>
              <a:ext uri="{FF2B5EF4-FFF2-40B4-BE49-F238E27FC236}">
                <a16:creationId xmlns:a16="http://schemas.microsoft.com/office/drawing/2014/main" id="{25C722E3-E441-423D-997F-8129C85AEBAD}"/>
              </a:ext>
            </a:extLst>
          </p:cNvPr>
          <p:cNvSpPr>
            <a:spLocks noGrp="1"/>
          </p:cNvSpPr>
          <p:nvPr>
            <p:ph type="pic" sz="quarter" idx="13"/>
          </p:nvPr>
        </p:nvSpPr>
        <p:spPr>
          <a:xfrm>
            <a:off x="3048000" y="762000"/>
            <a:ext cx="6095524" cy="4616159"/>
          </a:xfrm>
          <a:custGeom>
            <a:avLst/>
            <a:gdLst>
              <a:gd name="connsiteX0" fmla="*/ 0 w 6095524"/>
              <a:gd name="connsiteY0" fmla="*/ 0 h 4616159"/>
              <a:gd name="connsiteX1" fmla="*/ 6095524 w 6095524"/>
              <a:gd name="connsiteY1" fmla="*/ 0 h 4616159"/>
              <a:gd name="connsiteX2" fmla="*/ 6095524 w 6095524"/>
              <a:gd name="connsiteY2" fmla="*/ 3296937 h 4616159"/>
              <a:gd name="connsiteX3" fmla="*/ 6081792 w 6095524"/>
              <a:gd name="connsiteY3" fmla="*/ 3305388 h 4616159"/>
              <a:gd name="connsiteX4" fmla="*/ 6039258 w 6095524"/>
              <a:gd name="connsiteY4" fmla="*/ 3329967 h 4616159"/>
              <a:gd name="connsiteX5" fmla="*/ 6017942 w 6095524"/>
              <a:gd name="connsiteY5" fmla="*/ 3363285 h 4616159"/>
              <a:gd name="connsiteX6" fmla="*/ 5968302 w 6095524"/>
              <a:gd name="connsiteY6" fmla="*/ 3422719 h 4616159"/>
              <a:gd name="connsiteX7" fmla="*/ 5947467 w 6095524"/>
              <a:gd name="connsiteY7" fmla="*/ 3445378 h 4616159"/>
              <a:gd name="connsiteX8" fmla="*/ 5935657 w 6095524"/>
              <a:gd name="connsiteY8" fmla="*/ 3453828 h 4616159"/>
              <a:gd name="connsiteX9" fmla="*/ 5908676 w 6095524"/>
              <a:gd name="connsiteY9" fmla="*/ 3481672 h 4616159"/>
              <a:gd name="connsiteX10" fmla="*/ 5895618 w 6095524"/>
              <a:gd name="connsiteY10" fmla="*/ 3497898 h 4616159"/>
              <a:gd name="connsiteX11" fmla="*/ 5853084 w 6095524"/>
              <a:gd name="connsiteY11" fmla="*/ 3552627 h 4616159"/>
              <a:gd name="connsiteX12" fmla="*/ 5837528 w 6095524"/>
              <a:gd name="connsiteY12" fmla="*/ 3567510 h 4616159"/>
              <a:gd name="connsiteX13" fmla="*/ 5811221 w 6095524"/>
              <a:gd name="connsiteY13" fmla="*/ 3587576 h 4616159"/>
              <a:gd name="connsiteX14" fmla="*/ 5795763 w 6095524"/>
              <a:gd name="connsiteY14" fmla="*/ 3595738 h 4616159"/>
              <a:gd name="connsiteX15" fmla="*/ 5768494 w 6095524"/>
              <a:gd name="connsiteY15" fmla="*/ 3624638 h 4616159"/>
              <a:gd name="connsiteX16" fmla="*/ 5725000 w 6095524"/>
              <a:gd name="connsiteY16" fmla="*/ 3694153 h 4616159"/>
              <a:gd name="connsiteX17" fmla="*/ 5676896 w 6095524"/>
              <a:gd name="connsiteY17" fmla="*/ 3731023 h 4616159"/>
              <a:gd name="connsiteX18" fmla="*/ 5660477 w 6095524"/>
              <a:gd name="connsiteY18" fmla="*/ 3756755 h 4616159"/>
              <a:gd name="connsiteX19" fmla="*/ 5629944 w 6095524"/>
              <a:gd name="connsiteY19" fmla="*/ 3787288 h 4616159"/>
              <a:gd name="connsiteX20" fmla="*/ 5590194 w 6095524"/>
              <a:gd name="connsiteY20" fmla="*/ 3809084 h 4616159"/>
              <a:gd name="connsiteX21" fmla="*/ 5551404 w 6095524"/>
              <a:gd name="connsiteY21" fmla="*/ 3825886 h 4616159"/>
              <a:gd name="connsiteX22" fmla="*/ 5527016 w 6095524"/>
              <a:gd name="connsiteY22" fmla="*/ 3837600 h 4616159"/>
              <a:gd name="connsiteX23" fmla="*/ 5483904 w 6095524"/>
              <a:gd name="connsiteY23" fmla="*/ 3848354 h 4616159"/>
              <a:gd name="connsiteX24" fmla="*/ 5447996 w 6095524"/>
              <a:gd name="connsiteY24" fmla="*/ 3852194 h 4616159"/>
              <a:gd name="connsiteX25" fmla="*/ 5406230 w 6095524"/>
              <a:gd name="connsiteY25" fmla="*/ 3857187 h 4616159"/>
              <a:gd name="connsiteX26" fmla="*/ 5350732 w 6095524"/>
              <a:gd name="connsiteY26" fmla="*/ 3874661 h 4616159"/>
              <a:gd name="connsiteX27" fmla="*/ 5294564 w 6095524"/>
              <a:gd name="connsiteY27" fmla="*/ 3913836 h 4616159"/>
              <a:gd name="connsiteX28" fmla="*/ 5274688 w 6095524"/>
              <a:gd name="connsiteY28" fmla="*/ 3918444 h 4616159"/>
              <a:gd name="connsiteX29" fmla="*/ 5214200 w 6095524"/>
              <a:gd name="connsiteY29" fmla="*/ 3906443 h 4616159"/>
              <a:gd name="connsiteX30" fmla="*/ 5125577 w 6095524"/>
              <a:gd name="connsiteY30" fmla="*/ 3894153 h 4616159"/>
              <a:gd name="connsiteX31" fmla="*/ 5103206 w 6095524"/>
              <a:gd name="connsiteY31" fmla="*/ 3906347 h 4616159"/>
              <a:gd name="connsiteX32" fmla="*/ 5067104 w 6095524"/>
              <a:gd name="connsiteY32" fmla="*/ 3929582 h 4616159"/>
              <a:gd name="connsiteX33" fmla="*/ 5047036 w 6095524"/>
              <a:gd name="connsiteY33" fmla="*/ 3971541 h 4616159"/>
              <a:gd name="connsiteX34" fmla="*/ 5033978 w 6095524"/>
              <a:gd name="connsiteY34" fmla="*/ 4018877 h 4616159"/>
              <a:gd name="connsiteX35" fmla="*/ 5020921 w 6095524"/>
              <a:gd name="connsiteY35" fmla="*/ 4038655 h 4616159"/>
              <a:gd name="connsiteX36" fmla="*/ 5006038 w 6095524"/>
              <a:gd name="connsiteY36" fmla="*/ 4051713 h 4616159"/>
              <a:gd name="connsiteX37" fmla="*/ 4985588 w 6095524"/>
              <a:gd name="connsiteY37" fmla="*/ 4073221 h 4616159"/>
              <a:gd name="connsiteX38" fmla="*/ 4968112 w 6095524"/>
              <a:gd name="connsiteY38" fmla="*/ 4120364 h 4616159"/>
              <a:gd name="connsiteX39" fmla="*/ 4949196 w 6095524"/>
              <a:gd name="connsiteY39" fmla="*/ 4137071 h 4616159"/>
              <a:gd name="connsiteX40" fmla="*/ 4933738 w 6095524"/>
              <a:gd name="connsiteY40" fmla="*/ 4143601 h 4616159"/>
              <a:gd name="connsiteX41" fmla="*/ 4869600 w 6095524"/>
              <a:gd name="connsiteY41" fmla="*/ 4170004 h 4616159"/>
              <a:gd name="connsiteX42" fmla="*/ 4861536 w 6095524"/>
              <a:gd name="connsiteY42" fmla="*/ 4170772 h 4616159"/>
              <a:gd name="connsiteX43" fmla="*/ 4768977 w 6095524"/>
              <a:gd name="connsiteY43" fmla="*/ 4193720 h 4616159"/>
              <a:gd name="connsiteX44" fmla="*/ 4743532 w 6095524"/>
              <a:gd name="connsiteY44" fmla="*/ 4199193 h 4616159"/>
              <a:gd name="connsiteX45" fmla="*/ 4677378 w 6095524"/>
              <a:gd name="connsiteY45" fmla="*/ 4215611 h 4616159"/>
              <a:gd name="connsiteX46" fmla="*/ 4642908 w 6095524"/>
              <a:gd name="connsiteY46" fmla="*/ 4258626 h 4616159"/>
              <a:gd name="connsiteX47" fmla="*/ 4619192 w 6095524"/>
              <a:gd name="connsiteY47" fmla="*/ 4284647 h 4616159"/>
              <a:gd name="connsiteX48" fmla="*/ 4588468 w 6095524"/>
              <a:gd name="connsiteY48" fmla="*/ 4301450 h 4616159"/>
              <a:gd name="connsiteX49" fmla="*/ 4570898 w 6095524"/>
              <a:gd name="connsiteY49" fmla="*/ 4307690 h 4616159"/>
              <a:gd name="connsiteX50" fmla="*/ 4523946 w 6095524"/>
              <a:gd name="connsiteY50" fmla="*/ 4304522 h 4616159"/>
              <a:gd name="connsiteX51" fmla="*/ 4502535 w 6095524"/>
              <a:gd name="connsiteY51" fmla="*/ 4292424 h 4616159"/>
              <a:gd name="connsiteX52" fmla="*/ 4483140 w 6095524"/>
              <a:gd name="connsiteY52" fmla="*/ 4288967 h 4616159"/>
              <a:gd name="connsiteX53" fmla="*/ 4430812 w 6095524"/>
              <a:gd name="connsiteY53" fmla="*/ 4325837 h 4616159"/>
              <a:gd name="connsiteX54" fmla="*/ 4425050 w 6095524"/>
              <a:gd name="connsiteY54" fmla="*/ 4336783 h 4616159"/>
              <a:gd name="connsiteX55" fmla="*/ 4404984 w 6095524"/>
              <a:gd name="connsiteY55" fmla="*/ 4390647 h 4616159"/>
              <a:gd name="connsiteX56" fmla="*/ 4391157 w 6095524"/>
              <a:gd name="connsiteY56" fmla="*/ 4406298 h 4616159"/>
              <a:gd name="connsiteX57" fmla="*/ 4385396 w 6095524"/>
              <a:gd name="connsiteY57" fmla="*/ 4409946 h 4616159"/>
              <a:gd name="connsiteX58" fmla="*/ 4344206 w 6095524"/>
              <a:gd name="connsiteY58" fmla="*/ 4433758 h 4616159"/>
              <a:gd name="connsiteX59" fmla="*/ 4305128 w 6095524"/>
              <a:gd name="connsiteY59" fmla="*/ 4447584 h 4616159"/>
              <a:gd name="connsiteX60" fmla="*/ 4247710 w 6095524"/>
              <a:gd name="connsiteY60" fmla="*/ 4463042 h 4616159"/>
              <a:gd name="connsiteX61" fmla="*/ 4222170 w 6095524"/>
              <a:gd name="connsiteY61" fmla="*/ 4479077 h 4616159"/>
              <a:gd name="connsiteX62" fmla="*/ 4175604 w 6095524"/>
              <a:gd name="connsiteY62" fmla="*/ 4495400 h 4616159"/>
              <a:gd name="connsiteX63" fmla="*/ 4156304 w 6095524"/>
              <a:gd name="connsiteY63" fmla="*/ 4499721 h 4616159"/>
              <a:gd name="connsiteX64" fmla="*/ 4139598 w 6095524"/>
              <a:gd name="connsiteY64" fmla="*/ 4507402 h 4616159"/>
              <a:gd name="connsiteX65" fmla="*/ 4121738 w 6095524"/>
              <a:gd name="connsiteY65" fmla="*/ 4519403 h 4616159"/>
              <a:gd name="connsiteX66" fmla="*/ 4074978 w 6095524"/>
              <a:gd name="connsiteY66" fmla="*/ 4548496 h 4616159"/>
              <a:gd name="connsiteX67" fmla="*/ 4004696 w 6095524"/>
              <a:gd name="connsiteY67" fmla="*/ 4543408 h 4616159"/>
              <a:gd name="connsiteX68" fmla="*/ 3964370 w 6095524"/>
              <a:gd name="connsiteY68" fmla="*/ 4543792 h 4616159"/>
              <a:gd name="connsiteX69" fmla="*/ 3927116 w 6095524"/>
              <a:gd name="connsiteY69" fmla="*/ 4538991 h 4616159"/>
              <a:gd name="connsiteX70" fmla="*/ 3915018 w 6095524"/>
              <a:gd name="connsiteY70" fmla="*/ 4527661 h 4616159"/>
              <a:gd name="connsiteX71" fmla="*/ 3864225 w 6095524"/>
              <a:gd name="connsiteY71" fmla="*/ 4558098 h 4616159"/>
              <a:gd name="connsiteX72" fmla="*/ 3846655 w 6095524"/>
              <a:gd name="connsiteY72" fmla="*/ 4584310 h 4616159"/>
              <a:gd name="connsiteX73" fmla="*/ 3812665 w 6095524"/>
              <a:gd name="connsiteY73" fmla="*/ 4611578 h 4616159"/>
              <a:gd name="connsiteX74" fmla="*/ 3745743 w 6095524"/>
              <a:gd name="connsiteY74" fmla="*/ 4602840 h 4616159"/>
              <a:gd name="connsiteX75" fmla="*/ 3708873 w 6095524"/>
              <a:gd name="connsiteY75" fmla="*/ 4583350 h 4616159"/>
              <a:gd name="connsiteX76" fmla="*/ 3685254 w 6095524"/>
              <a:gd name="connsiteY76" fmla="*/ 4582389 h 4616159"/>
              <a:gd name="connsiteX77" fmla="*/ 3643775 w 6095524"/>
              <a:gd name="connsiteY77" fmla="*/ 4610714 h 4616159"/>
              <a:gd name="connsiteX78" fmla="*/ 3627068 w 6095524"/>
              <a:gd name="connsiteY78" fmla="*/ 4613978 h 4616159"/>
              <a:gd name="connsiteX79" fmla="*/ 3598168 w 6095524"/>
              <a:gd name="connsiteY79" fmla="*/ 4615803 h 4616159"/>
              <a:gd name="connsiteX80" fmla="*/ 3571860 w 6095524"/>
              <a:gd name="connsiteY80" fmla="*/ 4606778 h 4616159"/>
              <a:gd name="connsiteX81" fmla="*/ 3509930 w 6095524"/>
              <a:gd name="connsiteY81" fmla="*/ 4562227 h 4616159"/>
              <a:gd name="connsiteX82" fmla="*/ 3499656 w 6095524"/>
              <a:gd name="connsiteY82" fmla="*/ 4557810 h 4616159"/>
              <a:gd name="connsiteX83" fmla="*/ 3481509 w 6095524"/>
              <a:gd name="connsiteY83" fmla="*/ 4554833 h 4616159"/>
              <a:gd name="connsiteX84" fmla="*/ 3410074 w 6095524"/>
              <a:gd name="connsiteY84" fmla="*/ 4518924 h 4616159"/>
              <a:gd name="connsiteX85" fmla="*/ 3394423 w 6095524"/>
              <a:gd name="connsiteY85" fmla="*/ 4519212 h 4616159"/>
              <a:gd name="connsiteX86" fmla="*/ 3368691 w 6095524"/>
              <a:gd name="connsiteY86" fmla="*/ 4522284 h 4616159"/>
              <a:gd name="connsiteX87" fmla="*/ 3340943 w 6095524"/>
              <a:gd name="connsiteY87" fmla="*/ 4516427 h 4616159"/>
              <a:gd name="connsiteX88" fmla="*/ 3320683 w 6095524"/>
              <a:gd name="connsiteY88" fmla="*/ 4512299 h 4616159"/>
              <a:gd name="connsiteX89" fmla="*/ 3263939 w 6095524"/>
              <a:gd name="connsiteY89" fmla="*/ 4524396 h 4616159"/>
              <a:gd name="connsiteX90" fmla="*/ 3216700 w 6095524"/>
              <a:gd name="connsiteY90" fmla="*/ 4536302 h 4616159"/>
              <a:gd name="connsiteX91" fmla="*/ 3210171 w 6095524"/>
              <a:gd name="connsiteY91" fmla="*/ 4534670 h 4616159"/>
              <a:gd name="connsiteX92" fmla="*/ 3147376 w 6095524"/>
              <a:gd name="connsiteY92" fmla="*/ 4524876 h 4616159"/>
              <a:gd name="connsiteX93" fmla="*/ 3119916 w 6095524"/>
              <a:gd name="connsiteY93" fmla="*/ 4511531 h 4616159"/>
              <a:gd name="connsiteX94" fmla="*/ 3082183 w 6095524"/>
              <a:gd name="connsiteY94" fmla="*/ 4499721 h 4616159"/>
              <a:gd name="connsiteX95" fmla="*/ 3040223 w 6095524"/>
              <a:gd name="connsiteY95" fmla="*/ 4485606 h 4616159"/>
              <a:gd name="connsiteX96" fmla="*/ 3009403 w 6095524"/>
              <a:gd name="connsiteY96" fmla="*/ 4478789 h 4616159"/>
              <a:gd name="connsiteX97" fmla="*/ 2963988 w 6095524"/>
              <a:gd name="connsiteY97" fmla="*/ 4483782 h 4616159"/>
              <a:gd name="connsiteX98" fmla="*/ 2954674 w 6095524"/>
              <a:gd name="connsiteY98" fmla="*/ 4487815 h 4616159"/>
              <a:gd name="connsiteX99" fmla="*/ 2865380 w 6095524"/>
              <a:gd name="connsiteY99" fmla="*/ 4518060 h 4616159"/>
              <a:gd name="connsiteX100" fmla="*/ 2805851 w 6095524"/>
              <a:gd name="connsiteY100" fmla="*/ 4518444 h 4616159"/>
              <a:gd name="connsiteX101" fmla="*/ 2786071 w 6095524"/>
              <a:gd name="connsiteY101" fmla="*/ 4513931 h 4616159"/>
              <a:gd name="connsiteX102" fmla="*/ 2749969 w 6095524"/>
              <a:gd name="connsiteY102" fmla="*/ 4493864 h 4616159"/>
              <a:gd name="connsiteX103" fmla="*/ 2734031 w 6095524"/>
              <a:gd name="connsiteY103" fmla="*/ 4490983 h 4616159"/>
              <a:gd name="connsiteX104" fmla="*/ 2705803 w 6095524"/>
              <a:gd name="connsiteY104" fmla="*/ 4489063 h 4616159"/>
              <a:gd name="connsiteX105" fmla="*/ 2644545 w 6095524"/>
              <a:gd name="connsiteY105" fmla="*/ 4490983 h 4616159"/>
              <a:gd name="connsiteX106" fmla="*/ 2564661 w 6095524"/>
              <a:gd name="connsiteY106" fmla="*/ 4482822 h 4616159"/>
              <a:gd name="connsiteX107" fmla="*/ 2532976 w 6095524"/>
              <a:gd name="connsiteY107" fmla="*/ 4485318 h 4616159"/>
              <a:gd name="connsiteX108" fmla="*/ 2498795 w 6095524"/>
              <a:gd name="connsiteY108" fmla="*/ 4489639 h 4616159"/>
              <a:gd name="connsiteX109" fmla="*/ 2488808 w 6095524"/>
              <a:gd name="connsiteY109" fmla="*/ 4489447 h 4616159"/>
              <a:gd name="connsiteX110" fmla="*/ 2436289 w 6095524"/>
              <a:gd name="connsiteY110" fmla="*/ 4479270 h 4616159"/>
              <a:gd name="connsiteX111" fmla="*/ 2424286 w 6095524"/>
              <a:gd name="connsiteY111" fmla="*/ 4472452 h 4616159"/>
              <a:gd name="connsiteX112" fmla="*/ 2392985 w 6095524"/>
              <a:gd name="connsiteY112" fmla="*/ 4475236 h 4616159"/>
              <a:gd name="connsiteX113" fmla="*/ 2365142 w 6095524"/>
              <a:gd name="connsiteY113" fmla="*/ 4486374 h 4616159"/>
              <a:gd name="connsiteX114" fmla="*/ 2205468 w 6095524"/>
              <a:gd name="connsiteY114" fmla="*/ 4510379 h 4616159"/>
              <a:gd name="connsiteX115" fmla="*/ 2109453 w 6095524"/>
              <a:gd name="connsiteY115" fmla="*/ 4510763 h 4616159"/>
              <a:gd name="connsiteX116" fmla="*/ 2042242 w 6095524"/>
              <a:gd name="connsiteY116" fmla="*/ 4521324 h 4616159"/>
              <a:gd name="connsiteX117" fmla="*/ 2031105 w 6095524"/>
              <a:gd name="connsiteY117" fmla="*/ 4532462 h 4616159"/>
              <a:gd name="connsiteX118" fmla="*/ 1990106 w 6095524"/>
              <a:gd name="connsiteY118" fmla="*/ 4544272 h 4616159"/>
              <a:gd name="connsiteX119" fmla="*/ 1951123 w 6095524"/>
              <a:gd name="connsiteY119" fmla="*/ 4519883 h 4616159"/>
              <a:gd name="connsiteX120" fmla="*/ 1902252 w 6095524"/>
              <a:gd name="connsiteY120" fmla="*/ 4483013 h 4616159"/>
              <a:gd name="connsiteX121" fmla="*/ 1875656 w 6095524"/>
              <a:gd name="connsiteY121" fmla="*/ 4482726 h 4616159"/>
              <a:gd name="connsiteX122" fmla="*/ 1820831 w 6095524"/>
              <a:gd name="connsiteY122" fmla="*/ 4475525 h 4616159"/>
              <a:gd name="connsiteX123" fmla="*/ 1782809 w 6095524"/>
              <a:gd name="connsiteY123" fmla="*/ 4463235 h 4616159"/>
              <a:gd name="connsiteX124" fmla="*/ 1729521 w 6095524"/>
              <a:gd name="connsiteY124" fmla="*/ 4448641 h 4616159"/>
              <a:gd name="connsiteX125" fmla="*/ 1709646 w 6095524"/>
              <a:gd name="connsiteY125" fmla="*/ 4440959 h 4616159"/>
              <a:gd name="connsiteX126" fmla="*/ 1662118 w 6095524"/>
              <a:gd name="connsiteY126" fmla="*/ 4429533 h 4616159"/>
              <a:gd name="connsiteX127" fmla="*/ 1622751 w 6095524"/>
              <a:gd name="connsiteY127" fmla="*/ 4422045 h 4616159"/>
              <a:gd name="connsiteX128" fmla="*/ 1590971 w 6095524"/>
              <a:gd name="connsiteY128" fmla="*/ 4398617 h 4616159"/>
              <a:gd name="connsiteX129" fmla="*/ 1580793 w 6095524"/>
              <a:gd name="connsiteY129" fmla="*/ 4386518 h 4616159"/>
              <a:gd name="connsiteX130" fmla="*/ 1572344 w 6095524"/>
              <a:gd name="connsiteY130" fmla="*/ 4378741 h 4616159"/>
              <a:gd name="connsiteX131" fmla="*/ 1534898 w 6095524"/>
              <a:gd name="connsiteY131" fmla="*/ 4333134 h 4616159"/>
              <a:gd name="connsiteX132" fmla="*/ 1530674 w 6095524"/>
              <a:gd name="connsiteY132" fmla="*/ 4329293 h 4616159"/>
              <a:gd name="connsiteX133" fmla="*/ 1479978 w 6095524"/>
              <a:gd name="connsiteY133" fmla="*/ 4308266 h 4616159"/>
              <a:gd name="connsiteX134" fmla="*/ 1462118 w 6095524"/>
              <a:gd name="connsiteY134" fmla="*/ 4296841 h 4616159"/>
              <a:gd name="connsiteX135" fmla="*/ 1425441 w 6095524"/>
              <a:gd name="connsiteY135" fmla="*/ 4268324 h 4616159"/>
              <a:gd name="connsiteX136" fmla="*/ 1410942 w 6095524"/>
              <a:gd name="connsiteY136" fmla="*/ 4267364 h 4616159"/>
              <a:gd name="connsiteX137" fmla="*/ 1357558 w 6095524"/>
              <a:gd name="connsiteY137" fmla="*/ 4284454 h 4616159"/>
              <a:gd name="connsiteX138" fmla="*/ 1330481 w 6095524"/>
              <a:gd name="connsiteY138" fmla="*/ 4303754 h 4616159"/>
              <a:gd name="connsiteX139" fmla="*/ 1321072 w 6095524"/>
              <a:gd name="connsiteY139" fmla="*/ 4311435 h 4616159"/>
              <a:gd name="connsiteX140" fmla="*/ 1254630 w 6095524"/>
              <a:gd name="connsiteY140" fmla="*/ 4303177 h 4616159"/>
              <a:gd name="connsiteX141" fmla="*/ 1236099 w 6095524"/>
              <a:gd name="connsiteY141" fmla="*/ 4301353 h 4616159"/>
              <a:gd name="connsiteX142" fmla="*/ 1172536 w 6095524"/>
              <a:gd name="connsiteY142" fmla="*/ 4292135 h 4616159"/>
              <a:gd name="connsiteX143" fmla="*/ 1159383 w 6095524"/>
              <a:gd name="connsiteY143" fmla="*/ 4294344 h 4616159"/>
              <a:gd name="connsiteX144" fmla="*/ 1073737 w 6095524"/>
              <a:gd name="connsiteY144" fmla="*/ 4296168 h 4616159"/>
              <a:gd name="connsiteX145" fmla="*/ 1067784 w 6095524"/>
              <a:gd name="connsiteY145" fmla="*/ 4290887 h 4616159"/>
              <a:gd name="connsiteX146" fmla="*/ 1037059 w 6095524"/>
              <a:gd name="connsiteY146" fmla="*/ 4275237 h 4616159"/>
              <a:gd name="connsiteX147" fmla="*/ 996061 w 6095524"/>
              <a:gd name="connsiteY147" fmla="*/ 4271205 h 4616159"/>
              <a:gd name="connsiteX148" fmla="*/ 988571 w 6095524"/>
              <a:gd name="connsiteY148" fmla="*/ 4272645 h 4616159"/>
              <a:gd name="connsiteX149" fmla="*/ 960919 w 6095524"/>
              <a:gd name="connsiteY149" fmla="*/ 4282342 h 4616159"/>
              <a:gd name="connsiteX150" fmla="*/ 898797 w 6095524"/>
              <a:gd name="connsiteY150" fmla="*/ 4291367 h 4616159"/>
              <a:gd name="connsiteX151" fmla="*/ 886700 w 6095524"/>
              <a:gd name="connsiteY151" fmla="*/ 4294632 h 4616159"/>
              <a:gd name="connsiteX152" fmla="*/ 864904 w 6095524"/>
              <a:gd name="connsiteY152" fmla="*/ 4299721 h 4616159"/>
              <a:gd name="connsiteX153" fmla="*/ 805854 w 6095524"/>
              <a:gd name="connsiteY153" fmla="*/ 4303082 h 4616159"/>
              <a:gd name="connsiteX154" fmla="*/ 777242 w 6095524"/>
              <a:gd name="connsiteY154" fmla="*/ 4298089 h 4616159"/>
              <a:gd name="connsiteX155" fmla="*/ 764472 w 6095524"/>
              <a:gd name="connsiteY155" fmla="*/ 4298377 h 4616159"/>
              <a:gd name="connsiteX156" fmla="*/ 721842 w 6095524"/>
              <a:gd name="connsiteY156" fmla="*/ 4311147 h 4616159"/>
              <a:gd name="connsiteX157" fmla="*/ 617280 w 6095524"/>
              <a:gd name="connsiteY157" fmla="*/ 4302986 h 4616159"/>
              <a:gd name="connsiteX158" fmla="*/ 584251 w 6095524"/>
              <a:gd name="connsiteY158" fmla="*/ 4296073 h 4616159"/>
              <a:gd name="connsiteX159" fmla="*/ 566681 w 6095524"/>
              <a:gd name="connsiteY159" fmla="*/ 4295112 h 4616159"/>
              <a:gd name="connsiteX160" fmla="*/ 542101 w 6095524"/>
              <a:gd name="connsiteY160" fmla="*/ 4304809 h 4616159"/>
              <a:gd name="connsiteX161" fmla="*/ 497262 w 6095524"/>
              <a:gd name="connsiteY161" fmla="*/ 4306634 h 4616159"/>
              <a:gd name="connsiteX162" fmla="*/ 433988 w 6095524"/>
              <a:gd name="connsiteY162" fmla="*/ 4305193 h 4616159"/>
              <a:gd name="connsiteX163" fmla="*/ 382619 w 6095524"/>
              <a:gd name="connsiteY163" fmla="*/ 4319499 h 4616159"/>
              <a:gd name="connsiteX164" fmla="*/ 364761 w 6095524"/>
              <a:gd name="connsiteY164" fmla="*/ 4337647 h 4616159"/>
              <a:gd name="connsiteX165" fmla="*/ 326355 w 6095524"/>
              <a:gd name="connsiteY165" fmla="*/ 4341295 h 4616159"/>
              <a:gd name="connsiteX166" fmla="*/ 278539 w 6095524"/>
              <a:gd name="connsiteY166" fmla="*/ 4315083 h 4616159"/>
              <a:gd name="connsiteX167" fmla="*/ 273066 w 6095524"/>
              <a:gd name="connsiteY167" fmla="*/ 4315947 h 4616159"/>
              <a:gd name="connsiteX168" fmla="*/ 189053 w 6095524"/>
              <a:gd name="connsiteY168" fmla="*/ 4328814 h 4616159"/>
              <a:gd name="connsiteX169" fmla="*/ 137877 w 6095524"/>
              <a:gd name="connsiteY169" fmla="*/ 4340047 h 4616159"/>
              <a:gd name="connsiteX170" fmla="*/ 133077 w 6095524"/>
              <a:gd name="connsiteY170" fmla="*/ 4344752 h 4616159"/>
              <a:gd name="connsiteX171" fmla="*/ 85356 w 6095524"/>
              <a:gd name="connsiteY171" fmla="*/ 4356082 h 4616159"/>
              <a:gd name="connsiteX172" fmla="*/ 45030 w 6095524"/>
              <a:gd name="connsiteY172" fmla="*/ 4346096 h 4616159"/>
              <a:gd name="connsiteX173" fmla="*/ 17282 w 6095524"/>
              <a:gd name="connsiteY173" fmla="*/ 4339951 h 4616159"/>
              <a:gd name="connsiteX174" fmla="*/ 0 w 6095524"/>
              <a:gd name="connsiteY174" fmla="*/ 4338332 h 4616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6095524" h="4616159">
                <a:moveTo>
                  <a:pt x="0" y="0"/>
                </a:moveTo>
                <a:lnTo>
                  <a:pt x="6095524" y="0"/>
                </a:lnTo>
                <a:lnTo>
                  <a:pt x="6095524" y="3296937"/>
                </a:lnTo>
                <a:lnTo>
                  <a:pt x="6081792" y="3305388"/>
                </a:lnTo>
                <a:cubicBezTo>
                  <a:pt x="6067486" y="3313549"/>
                  <a:pt x="6051452" y="3319502"/>
                  <a:pt x="6039258" y="3329967"/>
                </a:cubicBezTo>
                <a:cubicBezTo>
                  <a:pt x="6029656" y="3338225"/>
                  <a:pt x="6023414" y="3351283"/>
                  <a:pt x="6017942" y="3363285"/>
                </a:cubicBezTo>
                <a:cubicBezTo>
                  <a:pt x="6006708" y="3387865"/>
                  <a:pt x="5987600" y="3405148"/>
                  <a:pt x="5968302" y="3422719"/>
                </a:cubicBezTo>
                <a:cubicBezTo>
                  <a:pt x="5960716" y="3429535"/>
                  <a:pt x="5954668" y="3438081"/>
                  <a:pt x="5947467" y="3445378"/>
                </a:cubicBezTo>
                <a:cubicBezTo>
                  <a:pt x="5944106" y="3448738"/>
                  <a:pt x="5940073" y="3452291"/>
                  <a:pt x="5935657" y="3453828"/>
                </a:cubicBezTo>
                <a:cubicBezTo>
                  <a:pt x="5921830" y="3458819"/>
                  <a:pt x="5913958" y="3468421"/>
                  <a:pt x="5908676" y="3481672"/>
                </a:cubicBezTo>
                <a:cubicBezTo>
                  <a:pt x="5906180" y="3487816"/>
                  <a:pt x="5900707" y="3493193"/>
                  <a:pt x="5895618" y="3497898"/>
                </a:cubicBezTo>
                <a:cubicBezTo>
                  <a:pt x="5878239" y="3513741"/>
                  <a:pt x="5859804" y="3528143"/>
                  <a:pt x="5853084" y="3552627"/>
                </a:cubicBezTo>
                <a:cubicBezTo>
                  <a:pt x="5851452" y="3558676"/>
                  <a:pt x="5843770" y="3564533"/>
                  <a:pt x="5837528" y="3567510"/>
                </a:cubicBezTo>
                <a:cubicBezTo>
                  <a:pt x="5827159" y="3572502"/>
                  <a:pt x="5816406" y="3574998"/>
                  <a:pt x="5811221" y="3587576"/>
                </a:cubicBezTo>
                <a:cubicBezTo>
                  <a:pt x="5809494" y="3591801"/>
                  <a:pt x="5801427" y="3594394"/>
                  <a:pt x="5795763" y="3595738"/>
                </a:cubicBezTo>
                <a:cubicBezTo>
                  <a:pt x="5778768" y="3599866"/>
                  <a:pt x="5769550" y="3607259"/>
                  <a:pt x="5768494" y="3624638"/>
                </a:cubicBezTo>
                <a:cubicBezTo>
                  <a:pt x="5766574" y="3656131"/>
                  <a:pt x="5746603" y="3675718"/>
                  <a:pt x="5725000" y="3694153"/>
                </a:cubicBezTo>
                <a:cubicBezTo>
                  <a:pt x="5709636" y="3707307"/>
                  <a:pt x="5691971" y="3717677"/>
                  <a:pt x="5676896" y="3731023"/>
                </a:cubicBezTo>
                <a:cubicBezTo>
                  <a:pt x="5669598" y="3737552"/>
                  <a:pt x="5664318" y="3747441"/>
                  <a:pt x="5660477" y="3756755"/>
                </a:cubicBezTo>
                <a:cubicBezTo>
                  <a:pt x="5654428" y="3771542"/>
                  <a:pt x="5644827" y="3781047"/>
                  <a:pt x="5629944" y="3787288"/>
                </a:cubicBezTo>
                <a:cubicBezTo>
                  <a:pt x="5616118" y="3793049"/>
                  <a:pt x="5603732" y="3802362"/>
                  <a:pt x="5590194" y="3809084"/>
                </a:cubicBezTo>
                <a:cubicBezTo>
                  <a:pt x="5577616" y="3815420"/>
                  <a:pt x="5564270" y="3820221"/>
                  <a:pt x="5551404" y="3825886"/>
                </a:cubicBezTo>
                <a:cubicBezTo>
                  <a:pt x="5543051" y="3829535"/>
                  <a:pt x="5534025" y="3832319"/>
                  <a:pt x="5527016" y="3837600"/>
                </a:cubicBezTo>
                <a:cubicBezTo>
                  <a:pt x="5513862" y="3847490"/>
                  <a:pt x="5500324" y="3850274"/>
                  <a:pt x="5483904" y="3848354"/>
                </a:cubicBezTo>
                <a:cubicBezTo>
                  <a:pt x="5472192" y="3847009"/>
                  <a:pt x="5459518" y="3849122"/>
                  <a:pt x="5447996" y="3852194"/>
                </a:cubicBezTo>
                <a:cubicBezTo>
                  <a:pt x="5434170" y="3855842"/>
                  <a:pt x="5420920" y="3858243"/>
                  <a:pt x="5406230" y="3857187"/>
                </a:cubicBezTo>
                <a:cubicBezTo>
                  <a:pt x="5386066" y="3855747"/>
                  <a:pt x="5367344" y="3861316"/>
                  <a:pt x="5350732" y="3874661"/>
                </a:cubicBezTo>
                <a:cubicBezTo>
                  <a:pt x="5332874" y="3888872"/>
                  <a:pt x="5313767" y="3901546"/>
                  <a:pt x="5294564" y="3913836"/>
                </a:cubicBezTo>
                <a:cubicBezTo>
                  <a:pt x="5289091" y="3917389"/>
                  <a:pt x="5281026" y="3919308"/>
                  <a:pt x="5274688" y="3918444"/>
                </a:cubicBezTo>
                <a:cubicBezTo>
                  <a:pt x="5254333" y="3915564"/>
                  <a:pt x="5233210" y="3913644"/>
                  <a:pt x="5214200" y="3906443"/>
                </a:cubicBezTo>
                <a:cubicBezTo>
                  <a:pt x="5185106" y="3895401"/>
                  <a:pt x="5156206" y="3888584"/>
                  <a:pt x="5125577" y="3894153"/>
                </a:cubicBezTo>
                <a:cubicBezTo>
                  <a:pt x="5117512" y="3895593"/>
                  <a:pt x="5109158" y="3900586"/>
                  <a:pt x="5103206" y="3906347"/>
                </a:cubicBezTo>
                <a:cubicBezTo>
                  <a:pt x="5092548" y="3916621"/>
                  <a:pt x="5082178" y="3925837"/>
                  <a:pt x="5067104" y="3929582"/>
                </a:cubicBezTo>
                <a:cubicBezTo>
                  <a:pt x="5053470" y="3932943"/>
                  <a:pt x="5043100" y="3955027"/>
                  <a:pt x="5047036" y="3971541"/>
                </a:cubicBezTo>
                <a:cubicBezTo>
                  <a:pt x="5051454" y="3990168"/>
                  <a:pt x="5047324" y="4005242"/>
                  <a:pt x="5033978" y="4018877"/>
                </a:cubicBezTo>
                <a:cubicBezTo>
                  <a:pt x="5028506" y="4024349"/>
                  <a:pt x="5025914" y="4032510"/>
                  <a:pt x="5020921" y="4038655"/>
                </a:cubicBezTo>
                <a:cubicBezTo>
                  <a:pt x="5016792" y="4043745"/>
                  <a:pt x="5011800" y="4049217"/>
                  <a:pt x="5006038" y="4051713"/>
                </a:cubicBezTo>
                <a:cubicBezTo>
                  <a:pt x="4995764" y="4056226"/>
                  <a:pt x="4989140" y="4062275"/>
                  <a:pt x="4985588" y="4073221"/>
                </a:cubicBezTo>
                <a:cubicBezTo>
                  <a:pt x="4980498" y="4089160"/>
                  <a:pt x="4973778" y="4104618"/>
                  <a:pt x="4968112" y="4120364"/>
                </a:cubicBezTo>
                <a:cubicBezTo>
                  <a:pt x="4964752" y="4129486"/>
                  <a:pt x="4958510" y="4134575"/>
                  <a:pt x="4949196" y="4137071"/>
                </a:cubicBezTo>
                <a:cubicBezTo>
                  <a:pt x="4943820" y="4138608"/>
                  <a:pt x="4936810" y="4139760"/>
                  <a:pt x="4933738" y="4143601"/>
                </a:cubicBezTo>
                <a:cubicBezTo>
                  <a:pt x="4917032" y="4164531"/>
                  <a:pt x="4892932" y="4166068"/>
                  <a:pt x="4869600" y="4170004"/>
                </a:cubicBezTo>
                <a:cubicBezTo>
                  <a:pt x="4866912" y="4170485"/>
                  <a:pt x="4864223" y="4170772"/>
                  <a:pt x="4861536" y="4170772"/>
                </a:cubicBezTo>
                <a:cubicBezTo>
                  <a:pt x="4828698" y="4170485"/>
                  <a:pt x="4798837" y="4181814"/>
                  <a:pt x="4768977" y="4193720"/>
                </a:cubicBezTo>
                <a:cubicBezTo>
                  <a:pt x="4761104" y="4196888"/>
                  <a:pt x="4752174" y="4197945"/>
                  <a:pt x="4743532" y="4199193"/>
                </a:cubicBezTo>
                <a:cubicBezTo>
                  <a:pt x="4720970" y="4202553"/>
                  <a:pt x="4697254" y="4201881"/>
                  <a:pt x="4677378" y="4215611"/>
                </a:cubicBezTo>
                <a:cubicBezTo>
                  <a:pt x="4661728" y="4226365"/>
                  <a:pt x="4648478" y="4239616"/>
                  <a:pt x="4642908" y="4258626"/>
                </a:cubicBezTo>
                <a:cubicBezTo>
                  <a:pt x="4639164" y="4271396"/>
                  <a:pt x="4631675" y="4279558"/>
                  <a:pt x="4619192" y="4284647"/>
                </a:cubicBezTo>
                <a:cubicBezTo>
                  <a:pt x="4608439" y="4289063"/>
                  <a:pt x="4598838" y="4296168"/>
                  <a:pt x="4588468" y="4301450"/>
                </a:cubicBezTo>
                <a:cubicBezTo>
                  <a:pt x="4582995" y="4304234"/>
                  <a:pt x="4576754" y="4307690"/>
                  <a:pt x="4570898" y="4307690"/>
                </a:cubicBezTo>
                <a:cubicBezTo>
                  <a:pt x="4555247" y="4307690"/>
                  <a:pt x="4539309" y="4307114"/>
                  <a:pt x="4523946" y="4304522"/>
                </a:cubicBezTo>
                <a:cubicBezTo>
                  <a:pt x="4516266" y="4303177"/>
                  <a:pt x="4508680" y="4297705"/>
                  <a:pt x="4502535" y="4292424"/>
                </a:cubicBezTo>
                <a:cubicBezTo>
                  <a:pt x="4496198" y="4286855"/>
                  <a:pt x="4490245" y="4284166"/>
                  <a:pt x="4483140" y="4288967"/>
                </a:cubicBezTo>
                <a:cubicBezTo>
                  <a:pt x="4465474" y="4300969"/>
                  <a:pt x="4447998" y="4313163"/>
                  <a:pt x="4430812" y="4325837"/>
                </a:cubicBezTo>
                <a:cubicBezTo>
                  <a:pt x="4427834" y="4328045"/>
                  <a:pt x="4426491" y="4332942"/>
                  <a:pt x="4425050" y="4336783"/>
                </a:cubicBezTo>
                <a:cubicBezTo>
                  <a:pt x="4418329" y="4354737"/>
                  <a:pt x="4412472" y="4372981"/>
                  <a:pt x="4404984" y="4390647"/>
                </a:cubicBezTo>
                <a:cubicBezTo>
                  <a:pt x="4402391" y="4396697"/>
                  <a:pt x="4396054" y="4401305"/>
                  <a:pt x="4391157" y="4406298"/>
                </a:cubicBezTo>
                <a:cubicBezTo>
                  <a:pt x="4389621" y="4407930"/>
                  <a:pt x="4386452" y="4408218"/>
                  <a:pt x="4385396" y="4409946"/>
                </a:cubicBezTo>
                <a:cubicBezTo>
                  <a:pt x="4376083" y="4425885"/>
                  <a:pt x="4359472" y="4427997"/>
                  <a:pt x="4344206" y="4433758"/>
                </a:cubicBezTo>
                <a:cubicBezTo>
                  <a:pt x="4331147" y="4438655"/>
                  <a:pt x="4317321" y="4442303"/>
                  <a:pt x="4305128" y="4447584"/>
                </a:cubicBezTo>
                <a:cubicBezTo>
                  <a:pt x="4286212" y="4455842"/>
                  <a:pt x="4268738" y="4462755"/>
                  <a:pt x="4247710" y="4463042"/>
                </a:cubicBezTo>
                <a:cubicBezTo>
                  <a:pt x="4239069" y="4463139"/>
                  <a:pt x="4228988" y="4471876"/>
                  <a:pt x="4222170" y="4479077"/>
                </a:cubicBezTo>
                <a:cubicBezTo>
                  <a:pt x="4209016" y="4492999"/>
                  <a:pt x="4194230" y="4497896"/>
                  <a:pt x="4175604" y="4495400"/>
                </a:cubicBezTo>
                <a:cubicBezTo>
                  <a:pt x="4169458" y="4494535"/>
                  <a:pt x="4162544" y="4497608"/>
                  <a:pt x="4156304" y="4499721"/>
                </a:cubicBezTo>
                <a:cubicBezTo>
                  <a:pt x="4150447" y="4501641"/>
                  <a:pt x="4144878" y="4504425"/>
                  <a:pt x="4139598" y="4507402"/>
                </a:cubicBezTo>
                <a:cubicBezTo>
                  <a:pt x="4133260" y="4511050"/>
                  <a:pt x="4125290" y="4513835"/>
                  <a:pt x="4121738" y="4519403"/>
                </a:cubicBezTo>
                <a:cubicBezTo>
                  <a:pt x="4110505" y="4536782"/>
                  <a:pt x="4092166" y="4544367"/>
                  <a:pt x="4074978" y="4548496"/>
                </a:cubicBezTo>
                <a:cubicBezTo>
                  <a:pt x="4052223" y="4554065"/>
                  <a:pt x="4027164" y="4557234"/>
                  <a:pt x="4004696" y="4543408"/>
                </a:cubicBezTo>
                <a:cubicBezTo>
                  <a:pt x="3991254" y="4535054"/>
                  <a:pt x="3978388" y="4533038"/>
                  <a:pt x="3964370" y="4543792"/>
                </a:cubicBezTo>
                <a:cubicBezTo>
                  <a:pt x="3954863" y="4551185"/>
                  <a:pt x="3936141" y="4547536"/>
                  <a:pt x="3927116" y="4538991"/>
                </a:cubicBezTo>
                <a:cubicBezTo>
                  <a:pt x="3923851" y="4535918"/>
                  <a:pt x="3920490" y="4532846"/>
                  <a:pt x="3915018" y="4527661"/>
                </a:cubicBezTo>
                <a:cubicBezTo>
                  <a:pt x="3905128" y="4551185"/>
                  <a:pt x="3884293" y="4553297"/>
                  <a:pt x="3864225" y="4558098"/>
                </a:cubicBezTo>
                <a:cubicBezTo>
                  <a:pt x="3851936" y="4561074"/>
                  <a:pt x="3848959" y="4573172"/>
                  <a:pt x="3846655" y="4584310"/>
                </a:cubicBezTo>
                <a:cubicBezTo>
                  <a:pt x="3842622" y="4604377"/>
                  <a:pt x="3832924" y="4613210"/>
                  <a:pt x="3812665" y="4611578"/>
                </a:cubicBezTo>
                <a:cubicBezTo>
                  <a:pt x="3790294" y="4609753"/>
                  <a:pt x="3767922" y="4606585"/>
                  <a:pt x="3745743" y="4602840"/>
                </a:cubicBezTo>
                <a:cubicBezTo>
                  <a:pt x="3731725" y="4600440"/>
                  <a:pt x="3719051" y="4594584"/>
                  <a:pt x="3708873" y="4583350"/>
                </a:cubicBezTo>
                <a:cubicBezTo>
                  <a:pt x="3698984" y="4572404"/>
                  <a:pt x="3696680" y="4573652"/>
                  <a:pt x="3685254" y="4582389"/>
                </a:cubicBezTo>
                <a:cubicBezTo>
                  <a:pt x="3671907" y="4592568"/>
                  <a:pt x="3658081" y="4601976"/>
                  <a:pt x="3643775" y="4610714"/>
                </a:cubicBezTo>
                <a:cubicBezTo>
                  <a:pt x="3639262" y="4613498"/>
                  <a:pt x="3632733" y="4613403"/>
                  <a:pt x="3627068" y="4613978"/>
                </a:cubicBezTo>
                <a:cubicBezTo>
                  <a:pt x="3617466" y="4615035"/>
                  <a:pt x="3607577" y="4616955"/>
                  <a:pt x="3598168" y="4615803"/>
                </a:cubicBezTo>
                <a:cubicBezTo>
                  <a:pt x="3589143" y="4614650"/>
                  <a:pt x="3580213" y="4610714"/>
                  <a:pt x="3571860" y="4606778"/>
                </a:cubicBezTo>
                <a:cubicBezTo>
                  <a:pt x="3548528" y="4595736"/>
                  <a:pt x="3527116" y="4582005"/>
                  <a:pt x="3509930" y="4562227"/>
                </a:cubicBezTo>
                <a:cubicBezTo>
                  <a:pt x="3507722" y="4559634"/>
                  <a:pt x="3503305" y="4558673"/>
                  <a:pt x="3499656" y="4557810"/>
                </a:cubicBezTo>
                <a:cubicBezTo>
                  <a:pt x="3493703" y="4556369"/>
                  <a:pt x="3487558" y="4555025"/>
                  <a:pt x="3481509" y="4554833"/>
                </a:cubicBezTo>
                <a:cubicBezTo>
                  <a:pt x="3452129" y="4553873"/>
                  <a:pt x="3429085" y="4540431"/>
                  <a:pt x="3410074" y="4518924"/>
                </a:cubicBezTo>
                <a:cubicBezTo>
                  <a:pt x="3404601" y="4512779"/>
                  <a:pt x="3400376" y="4512106"/>
                  <a:pt x="3394423" y="4519212"/>
                </a:cubicBezTo>
                <a:cubicBezTo>
                  <a:pt x="3387511" y="4527469"/>
                  <a:pt x="3377621" y="4524205"/>
                  <a:pt x="3368691" y="4522284"/>
                </a:cubicBezTo>
                <a:cubicBezTo>
                  <a:pt x="3359474" y="4520364"/>
                  <a:pt x="3350160" y="4518347"/>
                  <a:pt x="3340943" y="4516427"/>
                </a:cubicBezTo>
                <a:cubicBezTo>
                  <a:pt x="3334126" y="4515083"/>
                  <a:pt x="3327405" y="4513931"/>
                  <a:pt x="3320683" y="4512299"/>
                </a:cubicBezTo>
                <a:cubicBezTo>
                  <a:pt x="3299752" y="4507209"/>
                  <a:pt x="3280934" y="4508746"/>
                  <a:pt x="3263939" y="4524396"/>
                </a:cubicBezTo>
                <a:cubicBezTo>
                  <a:pt x="3250977" y="4536398"/>
                  <a:pt x="3234366" y="4539951"/>
                  <a:pt x="3216700" y="4536302"/>
                </a:cubicBezTo>
                <a:cubicBezTo>
                  <a:pt x="3214491" y="4535822"/>
                  <a:pt x="3211707" y="4533902"/>
                  <a:pt x="3210171" y="4534670"/>
                </a:cubicBezTo>
                <a:cubicBezTo>
                  <a:pt x="3187031" y="4545904"/>
                  <a:pt x="3168692" y="4526124"/>
                  <a:pt x="3147376" y="4524876"/>
                </a:cubicBezTo>
                <a:cubicBezTo>
                  <a:pt x="3137967" y="4524300"/>
                  <a:pt x="3128366" y="4517195"/>
                  <a:pt x="3119916" y="4511531"/>
                </a:cubicBezTo>
                <a:cubicBezTo>
                  <a:pt x="3108298" y="4503753"/>
                  <a:pt x="3097928" y="4496264"/>
                  <a:pt x="3082183" y="4499721"/>
                </a:cubicBezTo>
                <a:cubicBezTo>
                  <a:pt x="3066436" y="4503273"/>
                  <a:pt x="3052034" y="4496744"/>
                  <a:pt x="3040223" y="4485606"/>
                </a:cubicBezTo>
                <a:cubicBezTo>
                  <a:pt x="3031199" y="4477157"/>
                  <a:pt x="3021309" y="4476389"/>
                  <a:pt x="3009403" y="4478789"/>
                </a:cubicBezTo>
                <a:cubicBezTo>
                  <a:pt x="2994520" y="4481765"/>
                  <a:pt x="2979062" y="4481958"/>
                  <a:pt x="2963988" y="4483782"/>
                </a:cubicBezTo>
                <a:cubicBezTo>
                  <a:pt x="2960723" y="4484166"/>
                  <a:pt x="2956595" y="4485510"/>
                  <a:pt x="2954674" y="4487815"/>
                </a:cubicBezTo>
                <a:cubicBezTo>
                  <a:pt x="2931150" y="4516427"/>
                  <a:pt x="2898025" y="4516715"/>
                  <a:pt x="2865380" y="4518060"/>
                </a:cubicBezTo>
                <a:cubicBezTo>
                  <a:pt x="2845601" y="4518924"/>
                  <a:pt x="2825726" y="4518924"/>
                  <a:pt x="2805851" y="4518444"/>
                </a:cubicBezTo>
                <a:cubicBezTo>
                  <a:pt x="2799129" y="4518347"/>
                  <a:pt x="2792024" y="4516811"/>
                  <a:pt x="2786071" y="4513931"/>
                </a:cubicBezTo>
                <a:cubicBezTo>
                  <a:pt x="2773685" y="4507882"/>
                  <a:pt x="2762260" y="4500009"/>
                  <a:pt x="2749969" y="4493864"/>
                </a:cubicBezTo>
                <a:cubicBezTo>
                  <a:pt x="2745362" y="4491463"/>
                  <a:pt x="2739408" y="4491367"/>
                  <a:pt x="2734031" y="4490983"/>
                </a:cubicBezTo>
                <a:cubicBezTo>
                  <a:pt x="2724526" y="4490215"/>
                  <a:pt x="2713964" y="4492519"/>
                  <a:pt x="2705803" y="4489063"/>
                </a:cubicBezTo>
                <a:cubicBezTo>
                  <a:pt x="2684583" y="4480133"/>
                  <a:pt x="2664708" y="4482150"/>
                  <a:pt x="2644545" y="4490983"/>
                </a:cubicBezTo>
                <a:cubicBezTo>
                  <a:pt x="2616316" y="4503369"/>
                  <a:pt x="2589625" y="4502409"/>
                  <a:pt x="2564661" y="4482822"/>
                </a:cubicBezTo>
                <a:cubicBezTo>
                  <a:pt x="2553427" y="4473989"/>
                  <a:pt x="2542481" y="4478213"/>
                  <a:pt x="2532976" y="4485318"/>
                </a:cubicBezTo>
                <a:cubicBezTo>
                  <a:pt x="2522030" y="4493576"/>
                  <a:pt x="2511372" y="4495687"/>
                  <a:pt x="2498795" y="4489639"/>
                </a:cubicBezTo>
                <a:cubicBezTo>
                  <a:pt x="2496009" y="4488295"/>
                  <a:pt x="2492073" y="4488967"/>
                  <a:pt x="2488808" y="4489447"/>
                </a:cubicBezTo>
                <a:cubicBezTo>
                  <a:pt x="2470182" y="4491847"/>
                  <a:pt x="2451458" y="4495880"/>
                  <a:pt x="2436289" y="4479270"/>
                </a:cubicBezTo>
                <a:cubicBezTo>
                  <a:pt x="2433312" y="4476005"/>
                  <a:pt x="2428319" y="4474661"/>
                  <a:pt x="2424286" y="4472452"/>
                </a:cubicBezTo>
                <a:cubicBezTo>
                  <a:pt x="2407387" y="4463426"/>
                  <a:pt x="2408060" y="4464291"/>
                  <a:pt x="2392985" y="4475236"/>
                </a:cubicBezTo>
                <a:cubicBezTo>
                  <a:pt x="2385112" y="4480997"/>
                  <a:pt x="2374262" y="4486854"/>
                  <a:pt x="2365142" y="4486374"/>
                </a:cubicBezTo>
                <a:cubicBezTo>
                  <a:pt x="2310124" y="4483494"/>
                  <a:pt x="2257796" y="4497320"/>
                  <a:pt x="2205468" y="4510379"/>
                </a:cubicBezTo>
                <a:cubicBezTo>
                  <a:pt x="2173207" y="4518444"/>
                  <a:pt x="2141714" y="4518924"/>
                  <a:pt x="2109453" y="4510763"/>
                </a:cubicBezTo>
                <a:cubicBezTo>
                  <a:pt x="2086121" y="4504809"/>
                  <a:pt x="2064037" y="4514603"/>
                  <a:pt x="2042242" y="4521324"/>
                </a:cubicBezTo>
                <a:cubicBezTo>
                  <a:pt x="2037729" y="4522667"/>
                  <a:pt x="2033505" y="4527949"/>
                  <a:pt x="2031105" y="4532462"/>
                </a:cubicBezTo>
                <a:cubicBezTo>
                  <a:pt x="2022463" y="4548401"/>
                  <a:pt x="2008157" y="4550896"/>
                  <a:pt x="1990106" y="4544272"/>
                </a:cubicBezTo>
                <a:cubicBezTo>
                  <a:pt x="1975800" y="4539086"/>
                  <a:pt x="1962742" y="4532173"/>
                  <a:pt x="1951123" y="4519883"/>
                </a:cubicBezTo>
                <a:cubicBezTo>
                  <a:pt x="1937490" y="4505481"/>
                  <a:pt x="1923375" y="4489063"/>
                  <a:pt x="1902252" y="4483013"/>
                </a:cubicBezTo>
                <a:cubicBezTo>
                  <a:pt x="1893130" y="4480422"/>
                  <a:pt x="1885257" y="4480038"/>
                  <a:pt x="1875656" y="4482726"/>
                </a:cubicBezTo>
                <a:cubicBezTo>
                  <a:pt x="1857028" y="4487910"/>
                  <a:pt x="1838306" y="4491560"/>
                  <a:pt x="1820831" y="4475525"/>
                </a:cubicBezTo>
                <a:cubicBezTo>
                  <a:pt x="1811229" y="4466691"/>
                  <a:pt x="1798267" y="4461026"/>
                  <a:pt x="1782809" y="4463235"/>
                </a:cubicBezTo>
                <a:cubicBezTo>
                  <a:pt x="1763510" y="4466019"/>
                  <a:pt x="1745939" y="4459010"/>
                  <a:pt x="1729521" y="4448641"/>
                </a:cubicBezTo>
                <a:cubicBezTo>
                  <a:pt x="1723664" y="4444896"/>
                  <a:pt x="1716462" y="4442784"/>
                  <a:pt x="1709646" y="4440959"/>
                </a:cubicBezTo>
                <a:cubicBezTo>
                  <a:pt x="1693899" y="4436735"/>
                  <a:pt x="1678056" y="4432990"/>
                  <a:pt x="1662118" y="4429533"/>
                </a:cubicBezTo>
                <a:cubicBezTo>
                  <a:pt x="1649060" y="4426653"/>
                  <a:pt x="1635906" y="4424540"/>
                  <a:pt x="1622751" y="4422045"/>
                </a:cubicBezTo>
                <a:cubicBezTo>
                  <a:pt x="1608350" y="4419356"/>
                  <a:pt x="1596923" y="4413114"/>
                  <a:pt x="1590971" y="4398617"/>
                </a:cubicBezTo>
                <a:cubicBezTo>
                  <a:pt x="1589051" y="4394008"/>
                  <a:pt x="1584442" y="4390359"/>
                  <a:pt x="1580793" y="4386518"/>
                </a:cubicBezTo>
                <a:cubicBezTo>
                  <a:pt x="1578201" y="4383734"/>
                  <a:pt x="1574744" y="4381621"/>
                  <a:pt x="1572344" y="4378741"/>
                </a:cubicBezTo>
                <a:cubicBezTo>
                  <a:pt x="1559765" y="4363571"/>
                  <a:pt x="1547380" y="4348305"/>
                  <a:pt x="1534898" y="4333134"/>
                </a:cubicBezTo>
                <a:cubicBezTo>
                  <a:pt x="1533649" y="4331694"/>
                  <a:pt x="1532306" y="4329966"/>
                  <a:pt x="1530674" y="4329293"/>
                </a:cubicBezTo>
                <a:cubicBezTo>
                  <a:pt x="1513775" y="4322285"/>
                  <a:pt x="1496684" y="4315660"/>
                  <a:pt x="1479978" y="4308266"/>
                </a:cubicBezTo>
                <a:cubicBezTo>
                  <a:pt x="1473544" y="4305386"/>
                  <a:pt x="1466919" y="4301834"/>
                  <a:pt x="1462118" y="4296841"/>
                </a:cubicBezTo>
                <a:cubicBezTo>
                  <a:pt x="1451173" y="4285511"/>
                  <a:pt x="1441187" y="4273221"/>
                  <a:pt x="1425441" y="4268324"/>
                </a:cubicBezTo>
                <a:cubicBezTo>
                  <a:pt x="1420832" y="4266884"/>
                  <a:pt x="1415360" y="4266116"/>
                  <a:pt x="1410942" y="4267364"/>
                </a:cubicBezTo>
                <a:cubicBezTo>
                  <a:pt x="1392987" y="4272548"/>
                  <a:pt x="1375417" y="4278981"/>
                  <a:pt x="1357558" y="4284454"/>
                </a:cubicBezTo>
                <a:cubicBezTo>
                  <a:pt x="1346229" y="4287815"/>
                  <a:pt x="1335955" y="4291848"/>
                  <a:pt x="1330481" y="4303754"/>
                </a:cubicBezTo>
                <a:cubicBezTo>
                  <a:pt x="1328946" y="4307114"/>
                  <a:pt x="1324624" y="4310763"/>
                  <a:pt x="1321072" y="4311435"/>
                </a:cubicBezTo>
                <a:cubicBezTo>
                  <a:pt x="1298221" y="4315756"/>
                  <a:pt x="1275657" y="4317867"/>
                  <a:pt x="1254630" y="4303177"/>
                </a:cubicBezTo>
                <a:cubicBezTo>
                  <a:pt x="1250213" y="4300009"/>
                  <a:pt x="1241956" y="4300009"/>
                  <a:pt x="1236099" y="4301353"/>
                </a:cubicBezTo>
                <a:cubicBezTo>
                  <a:pt x="1213535" y="4306346"/>
                  <a:pt x="1192124" y="4308074"/>
                  <a:pt x="1172536" y="4292135"/>
                </a:cubicBezTo>
                <a:cubicBezTo>
                  <a:pt x="1170232" y="4290215"/>
                  <a:pt x="1162839" y="4291944"/>
                  <a:pt x="1159383" y="4294344"/>
                </a:cubicBezTo>
                <a:cubicBezTo>
                  <a:pt x="1126065" y="4317772"/>
                  <a:pt x="1107823" y="4318348"/>
                  <a:pt x="1073737" y="4296168"/>
                </a:cubicBezTo>
                <a:cubicBezTo>
                  <a:pt x="1071528" y="4294728"/>
                  <a:pt x="1068649" y="4293096"/>
                  <a:pt x="1067784" y="4290887"/>
                </a:cubicBezTo>
                <a:cubicBezTo>
                  <a:pt x="1061927" y="4276773"/>
                  <a:pt x="1049445" y="4276389"/>
                  <a:pt x="1037059" y="4275237"/>
                </a:cubicBezTo>
                <a:cubicBezTo>
                  <a:pt x="1023425" y="4273989"/>
                  <a:pt x="1009791" y="4272357"/>
                  <a:pt x="996061" y="4271205"/>
                </a:cubicBezTo>
                <a:cubicBezTo>
                  <a:pt x="993660" y="4271012"/>
                  <a:pt x="990972" y="4271780"/>
                  <a:pt x="988571" y="4272645"/>
                </a:cubicBezTo>
                <a:cubicBezTo>
                  <a:pt x="979354" y="4275813"/>
                  <a:pt x="970425" y="4280422"/>
                  <a:pt x="960919" y="4282342"/>
                </a:cubicBezTo>
                <a:cubicBezTo>
                  <a:pt x="940372" y="4286471"/>
                  <a:pt x="920497" y="4294728"/>
                  <a:pt x="898797" y="4291367"/>
                </a:cubicBezTo>
                <a:cubicBezTo>
                  <a:pt x="895053" y="4290792"/>
                  <a:pt x="890732" y="4293576"/>
                  <a:pt x="886700" y="4294632"/>
                </a:cubicBezTo>
                <a:cubicBezTo>
                  <a:pt x="879402" y="4296457"/>
                  <a:pt x="872297" y="4299048"/>
                  <a:pt x="864904" y="4299721"/>
                </a:cubicBezTo>
                <a:cubicBezTo>
                  <a:pt x="845317" y="4301450"/>
                  <a:pt x="825538" y="4302986"/>
                  <a:pt x="805854" y="4303082"/>
                </a:cubicBezTo>
                <a:cubicBezTo>
                  <a:pt x="796350" y="4303177"/>
                  <a:pt x="786844" y="4299529"/>
                  <a:pt x="777242" y="4298089"/>
                </a:cubicBezTo>
                <a:cubicBezTo>
                  <a:pt x="772922" y="4297416"/>
                  <a:pt x="765912" y="4296264"/>
                  <a:pt x="764472" y="4298377"/>
                </a:cubicBezTo>
                <a:cubicBezTo>
                  <a:pt x="753335" y="4314411"/>
                  <a:pt x="737684" y="4311338"/>
                  <a:pt x="721842" y="4311147"/>
                </a:cubicBezTo>
                <a:cubicBezTo>
                  <a:pt x="686892" y="4310763"/>
                  <a:pt x="653095" y="4297225"/>
                  <a:pt x="617280" y="4302986"/>
                </a:cubicBezTo>
                <a:cubicBezTo>
                  <a:pt x="606911" y="4304618"/>
                  <a:pt x="595389" y="4298185"/>
                  <a:pt x="584251" y="4296073"/>
                </a:cubicBezTo>
                <a:cubicBezTo>
                  <a:pt x="578490" y="4295016"/>
                  <a:pt x="572154" y="4293767"/>
                  <a:pt x="566681" y="4295112"/>
                </a:cubicBezTo>
                <a:cubicBezTo>
                  <a:pt x="558232" y="4297225"/>
                  <a:pt x="550070" y="4301065"/>
                  <a:pt x="542101" y="4304809"/>
                </a:cubicBezTo>
                <a:cubicBezTo>
                  <a:pt x="527315" y="4311722"/>
                  <a:pt x="512145" y="4311722"/>
                  <a:pt x="497262" y="4306634"/>
                </a:cubicBezTo>
                <a:cubicBezTo>
                  <a:pt x="476139" y="4299432"/>
                  <a:pt x="455208" y="4299432"/>
                  <a:pt x="433988" y="4305193"/>
                </a:cubicBezTo>
                <a:cubicBezTo>
                  <a:pt x="416802" y="4309898"/>
                  <a:pt x="399134" y="4313163"/>
                  <a:pt x="382619" y="4319499"/>
                </a:cubicBezTo>
                <a:cubicBezTo>
                  <a:pt x="375322" y="4322285"/>
                  <a:pt x="369177" y="4330541"/>
                  <a:pt x="364761" y="4337647"/>
                </a:cubicBezTo>
                <a:cubicBezTo>
                  <a:pt x="355832" y="4352049"/>
                  <a:pt x="339701" y="4351953"/>
                  <a:pt x="326355" y="4341295"/>
                </a:cubicBezTo>
                <a:cubicBezTo>
                  <a:pt x="312336" y="4330062"/>
                  <a:pt x="294670" y="4323437"/>
                  <a:pt x="278539" y="4315083"/>
                </a:cubicBezTo>
                <a:cubicBezTo>
                  <a:pt x="277195" y="4314411"/>
                  <a:pt x="274698" y="4315179"/>
                  <a:pt x="273066" y="4315947"/>
                </a:cubicBezTo>
                <a:cubicBezTo>
                  <a:pt x="246278" y="4328430"/>
                  <a:pt x="218530" y="4330734"/>
                  <a:pt x="189053" y="4328814"/>
                </a:cubicBezTo>
                <a:cubicBezTo>
                  <a:pt x="172347" y="4327757"/>
                  <a:pt x="154872" y="4335822"/>
                  <a:pt x="137877" y="4340047"/>
                </a:cubicBezTo>
                <a:cubicBezTo>
                  <a:pt x="135957" y="4340527"/>
                  <a:pt x="134325" y="4342928"/>
                  <a:pt x="133077" y="4344752"/>
                </a:cubicBezTo>
                <a:cubicBezTo>
                  <a:pt x="121074" y="4362899"/>
                  <a:pt x="104944" y="4367892"/>
                  <a:pt x="85356" y="4356082"/>
                </a:cubicBezTo>
                <a:cubicBezTo>
                  <a:pt x="72395" y="4348208"/>
                  <a:pt x="59529" y="4346385"/>
                  <a:pt x="45030" y="4346096"/>
                </a:cubicBezTo>
                <a:cubicBezTo>
                  <a:pt x="35813" y="4345904"/>
                  <a:pt x="26692" y="4341295"/>
                  <a:pt x="17282" y="4339951"/>
                </a:cubicBezTo>
                <a:lnTo>
                  <a:pt x="0" y="4338332"/>
                </a:lnTo>
                <a:close/>
              </a:path>
            </a:pathLst>
          </a:custGeom>
        </p:spPr>
        <p:txBody>
          <a:bodyPr wrap="square" rtlCol="0">
            <a:noAutofit/>
          </a:bodyPr>
          <a:lstStyle/>
          <a:p>
            <a:pPr rtl="0"/>
            <a:r>
              <a:rPr lang="ko-KR" altLang="en-US"/>
              <a:t>그림을 추가하려면 아이콘을 클릭하십시오</a:t>
            </a:r>
            <a:endParaRPr lang="ko-KR" dirty="0"/>
          </a:p>
        </p:txBody>
      </p:sp>
      <p:sp>
        <p:nvSpPr>
          <p:cNvPr id="2" name="제목 1">
            <a:extLst>
              <a:ext uri="{FF2B5EF4-FFF2-40B4-BE49-F238E27FC236}">
                <a16:creationId xmlns:a16="http://schemas.microsoft.com/office/drawing/2014/main" id="{489FEC4D-9707-4A07-8653-95C4B3F6EAE4}"/>
              </a:ext>
            </a:extLst>
          </p:cNvPr>
          <p:cNvSpPr>
            <a:spLocks noGrp="1"/>
          </p:cNvSpPr>
          <p:nvPr>
            <p:ph type="title" hasCustomPrompt="1"/>
          </p:nvPr>
        </p:nvSpPr>
        <p:spPr>
          <a:xfrm>
            <a:off x="6520070" y="1482725"/>
            <a:ext cx="5298868" cy="1944688"/>
          </a:xfrm>
        </p:spPr>
        <p:txBody>
          <a:bodyPr rtlCol="0" anchor="ctr"/>
          <a:lstStyle>
            <a:lvl1pPr>
              <a:defRPr sz="7800">
                <a:effectLst>
                  <a:outerShdw blurRad="38100" dist="38100" dir="2700000" algn="tl">
                    <a:srgbClr val="000000">
                      <a:alpha val="43137"/>
                    </a:srgbClr>
                  </a:outerShdw>
                </a:effectLst>
              </a:defRPr>
            </a:lvl1pPr>
          </a:lstStyle>
          <a:p>
            <a:pPr rtl="0"/>
            <a:r>
              <a:rPr lang="ko-KR"/>
              <a:t>마스터 제목 스타일 편집</a:t>
            </a:r>
          </a:p>
        </p:txBody>
      </p:sp>
      <p:sp>
        <p:nvSpPr>
          <p:cNvPr id="3" name="날짜 개체 틀 2">
            <a:extLst>
              <a:ext uri="{FF2B5EF4-FFF2-40B4-BE49-F238E27FC236}">
                <a16:creationId xmlns:a16="http://schemas.microsoft.com/office/drawing/2014/main" id="{25CFEF06-093E-4214-8225-4830A0E94CB1}"/>
              </a:ext>
            </a:extLst>
          </p:cNvPr>
          <p:cNvSpPr>
            <a:spLocks noGrp="1"/>
          </p:cNvSpPr>
          <p:nvPr>
            <p:ph type="dt" sz="half" idx="10"/>
          </p:nvPr>
        </p:nvSpPr>
        <p:spPr/>
        <p:txBody>
          <a:bodyPr rtlCol="0"/>
          <a:lstStyle>
            <a:lvl1pPr>
              <a:defRPr>
                <a:solidFill>
                  <a:schemeClr val="tx1">
                    <a:alpha val="70000"/>
                  </a:schemeClr>
                </a:solidFill>
              </a:defRPr>
            </a:lvl1pPr>
          </a:lstStyle>
          <a:p>
            <a:pPr rtl="0"/>
            <a:r>
              <a:rPr lang="ko-KR"/>
              <a:t>20XX/2/1</a:t>
            </a:r>
            <a:endParaRPr lang="ko-KR" dirty="0"/>
          </a:p>
        </p:txBody>
      </p:sp>
      <p:sp>
        <p:nvSpPr>
          <p:cNvPr id="5" name="슬라이드 번호 개체 틀 4">
            <a:extLst>
              <a:ext uri="{FF2B5EF4-FFF2-40B4-BE49-F238E27FC236}">
                <a16:creationId xmlns:a16="http://schemas.microsoft.com/office/drawing/2014/main" id="{6ED3498B-06FE-4F16-B964-F2418D1B1A57}"/>
              </a:ext>
            </a:extLst>
          </p:cNvPr>
          <p:cNvSpPr>
            <a:spLocks noGrp="1"/>
          </p:cNvSpPr>
          <p:nvPr>
            <p:ph type="sldNum" sz="quarter" idx="12"/>
          </p:nvPr>
        </p:nvSpPr>
        <p:spPr/>
        <p:txBody>
          <a:bodyPr rtlCol="0"/>
          <a:lstStyle>
            <a:lvl1pPr>
              <a:defRPr>
                <a:solidFill>
                  <a:schemeClr val="tx1">
                    <a:alpha val="70000"/>
                  </a:schemeClr>
                </a:solidFill>
              </a:defRPr>
            </a:lvl1pPr>
          </a:lstStyle>
          <a:p>
            <a:pPr rtl="0"/>
            <a:fld id="{D643A852-0206-46AC-B0EB-645612933129}" type="slidenum">
              <a:rPr lang="ko-KR" smtClean="0"/>
              <a:pPr/>
              <a:t>‹#›</a:t>
            </a:fld>
            <a:endParaRPr lang="ko-KR" dirty="0"/>
          </a:p>
        </p:txBody>
      </p:sp>
      <p:sp>
        <p:nvSpPr>
          <p:cNvPr id="11" name="텍스트 개체 틀 10">
            <a:extLst>
              <a:ext uri="{FF2B5EF4-FFF2-40B4-BE49-F238E27FC236}">
                <a16:creationId xmlns:a16="http://schemas.microsoft.com/office/drawing/2014/main" id="{A97DD98A-D0B8-45D8-9004-1AA42E0DD35F}"/>
              </a:ext>
            </a:extLst>
          </p:cNvPr>
          <p:cNvSpPr>
            <a:spLocks noGrp="1"/>
          </p:cNvSpPr>
          <p:nvPr>
            <p:ph type="body" sz="quarter" idx="15"/>
          </p:nvPr>
        </p:nvSpPr>
        <p:spPr>
          <a:xfrm>
            <a:off x="3047545" y="5636352"/>
            <a:ext cx="6094413" cy="461962"/>
          </a:xfrm>
        </p:spPr>
        <p:txBody>
          <a:bodyPr lIns="0" rtlCol="0"/>
          <a:lstStyle>
            <a:lvl1pPr>
              <a:buNone/>
              <a:defRPr lang="ko-KR" sz="2400" kern="1200" dirty="0" smtClean="0">
                <a:solidFill>
                  <a:schemeClr val="tx1"/>
                </a:solidFill>
                <a:latin typeface="+mn-lt"/>
                <a:ea typeface="+mn-ea"/>
                <a:cs typeface="+mn-cs"/>
              </a:defRPr>
            </a:lvl1pPr>
          </a:lstStyle>
          <a:p>
            <a:pPr lvl="0" rtl="0"/>
            <a:r>
              <a:rPr lang="ko-KR" altLang="en-US"/>
              <a:t>마스터 텍스트 스타일을 편집하려면 클릭</a:t>
            </a:r>
          </a:p>
        </p:txBody>
      </p:sp>
      <p:sp>
        <p:nvSpPr>
          <p:cNvPr id="4" name="바닥글 개체 틀 3">
            <a:extLst>
              <a:ext uri="{FF2B5EF4-FFF2-40B4-BE49-F238E27FC236}">
                <a16:creationId xmlns:a16="http://schemas.microsoft.com/office/drawing/2014/main" id="{2641D3A3-4179-4FE1-AE52-5351DA839347}"/>
              </a:ext>
            </a:extLst>
          </p:cNvPr>
          <p:cNvSpPr>
            <a:spLocks noGrp="1"/>
          </p:cNvSpPr>
          <p:nvPr>
            <p:ph type="ftr" sz="quarter" idx="11"/>
          </p:nvPr>
        </p:nvSpPr>
        <p:spPr/>
        <p:txBody>
          <a:bodyPr rtlCol="0"/>
          <a:lstStyle>
            <a:lvl1pPr>
              <a:defRPr>
                <a:solidFill>
                  <a:schemeClr val="tx1">
                    <a:alpha val="70000"/>
                  </a:schemeClr>
                </a:solidFill>
              </a:defRPr>
            </a:lvl1pPr>
          </a:lstStyle>
          <a:p>
            <a:pPr rtl="0"/>
            <a:r>
              <a:rPr lang="ko-KR">
                <a:solidFill>
                  <a:schemeClr val="tx1">
                    <a:alpha val="70000"/>
                  </a:schemeClr>
                </a:solidFill>
              </a:rPr>
              <a:t>샘플 바닥글 텍스트</a:t>
            </a:r>
            <a:endParaRPr lang="ko-KR" dirty="0">
              <a:solidFill>
                <a:schemeClr val="tx1">
                  <a:alpha val="70000"/>
                </a:schemeClr>
              </a:solidFill>
            </a:endParaRPr>
          </a:p>
        </p:txBody>
      </p:sp>
      <p:sp>
        <p:nvSpPr>
          <p:cNvPr id="16" name="자유형: 도형 15">
            <a:extLst>
              <a:ext uri="{FF2B5EF4-FFF2-40B4-BE49-F238E27FC236}">
                <a16:creationId xmlns:a16="http://schemas.microsoft.com/office/drawing/2014/main" id="{7A55BDFA-25CC-40CE-8723-5E6302A83BAC}"/>
              </a:ext>
              <a:ext uri="{C183D7F6-B498-43B3-948B-1728B52AA6E4}">
                <adec:decorative xmlns:adec="http://schemas.microsoft.com/office/drawing/2017/decorative" val="1"/>
              </a:ext>
            </a:extLst>
          </p:cNvPr>
          <p:cNvSpPr/>
          <p:nvPr userDrawn="1"/>
        </p:nvSpPr>
        <p:spPr>
          <a:xfrm>
            <a:off x="3048000" y="4058937"/>
            <a:ext cx="6095524" cy="1410656"/>
          </a:xfrm>
          <a:custGeom>
            <a:avLst/>
            <a:gdLst>
              <a:gd name="connsiteX0" fmla="*/ 6095524 w 6095524"/>
              <a:gd name="connsiteY0" fmla="*/ 0 h 1410656"/>
              <a:gd name="connsiteX1" fmla="*/ 6095524 w 6095524"/>
              <a:gd name="connsiteY1" fmla="*/ 221634 h 1410656"/>
              <a:gd name="connsiteX2" fmla="*/ 6061052 w 6095524"/>
              <a:gd name="connsiteY2" fmla="*/ 237063 h 1410656"/>
              <a:gd name="connsiteX3" fmla="*/ 6040890 w 6095524"/>
              <a:gd name="connsiteY3" fmla="*/ 245128 h 1410656"/>
              <a:gd name="connsiteX4" fmla="*/ 5957836 w 6095524"/>
              <a:gd name="connsiteY4" fmla="*/ 297073 h 1410656"/>
              <a:gd name="connsiteX5" fmla="*/ 5882656 w 6095524"/>
              <a:gd name="connsiteY5" fmla="*/ 361307 h 1410656"/>
              <a:gd name="connsiteX6" fmla="*/ 5827448 w 6095524"/>
              <a:gd name="connsiteY6" fmla="*/ 437542 h 1410656"/>
              <a:gd name="connsiteX7" fmla="*/ 5811989 w 6095524"/>
              <a:gd name="connsiteY7" fmla="*/ 455690 h 1410656"/>
              <a:gd name="connsiteX8" fmla="*/ 5769742 w 6095524"/>
              <a:gd name="connsiteY8" fmla="*/ 478445 h 1410656"/>
              <a:gd name="connsiteX9" fmla="*/ 5732393 w 6095524"/>
              <a:gd name="connsiteY9" fmla="*/ 495535 h 1410656"/>
              <a:gd name="connsiteX10" fmla="*/ 5705316 w 6095524"/>
              <a:gd name="connsiteY10" fmla="*/ 514451 h 1410656"/>
              <a:gd name="connsiteX11" fmla="*/ 5682465 w 6095524"/>
              <a:gd name="connsiteY11" fmla="*/ 531830 h 1410656"/>
              <a:gd name="connsiteX12" fmla="*/ 5630712 w 6095524"/>
              <a:gd name="connsiteY12" fmla="*/ 576765 h 1410656"/>
              <a:gd name="connsiteX13" fmla="*/ 5573392 w 6095524"/>
              <a:gd name="connsiteY13" fmla="*/ 614691 h 1410656"/>
              <a:gd name="connsiteX14" fmla="*/ 5527304 w 6095524"/>
              <a:gd name="connsiteY14" fmla="*/ 661162 h 1410656"/>
              <a:gd name="connsiteX15" fmla="*/ 5508293 w 6095524"/>
              <a:gd name="connsiteY15" fmla="*/ 686318 h 1410656"/>
              <a:gd name="connsiteX16" fmla="*/ 5468350 w 6095524"/>
              <a:gd name="connsiteY16" fmla="*/ 703505 h 1410656"/>
              <a:gd name="connsiteX17" fmla="*/ 5425048 w 6095524"/>
              <a:gd name="connsiteY17" fmla="*/ 730389 h 1410656"/>
              <a:gd name="connsiteX18" fmla="*/ 5394322 w 6095524"/>
              <a:gd name="connsiteY18" fmla="*/ 757081 h 1410656"/>
              <a:gd name="connsiteX19" fmla="*/ 5370608 w 6095524"/>
              <a:gd name="connsiteY19" fmla="*/ 774940 h 1410656"/>
              <a:gd name="connsiteX20" fmla="*/ 5337098 w 6095524"/>
              <a:gd name="connsiteY20" fmla="*/ 792895 h 1410656"/>
              <a:gd name="connsiteX21" fmla="*/ 5303493 w 6095524"/>
              <a:gd name="connsiteY21" fmla="*/ 816419 h 1410656"/>
              <a:gd name="connsiteX22" fmla="*/ 5287171 w 6095524"/>
              <a:gd name="connsiteY22" fmla="*/ 830917 h 1410656"/>
              <a:gd name="connsiteX23" fmla="*/ 5255581 w 6095524"/>
              <a:gd name="connsiteY23" fmla="*/ 855016 h 1410656"/>
              <a:gd name="connsiteX24" fmla="*/ 5223032 w 6095524"/>
              <a:gd name="connsiteY24" fmla="*/ 877484 h 1410656"/>
              <a:gd name="connsiteX25" fmla="*/ 5161870 w 6095524"/>
              <a:gd name="connsiteY25" fmla="*/ 903216 h 1410656"/>
              <a:gd name="connsiteX26" fmla="*/ 5106182 w 6095524"/>
              <a:gd name="connsiteY26" fmla="*/ 941046 h 1410656"/>
              <a:gd name="connsiteX27" fmla="*/ 5062014 w 6095524"/>
              <a:gd name="connsiteY27" fmla="*/ 968698 h 1410656"/>
              <a:gd name="connsiteX28" fmla="*/ 5036282 w 6095524"/>
              <a:gd name="connsiteY28" fmla="*/ 986846 h 1410656"/>
              <a:gd name="connsiteX29" fmla="*/ 4989043 w 6095524"/>
              <a:gd name="connsiteY29" fmla="*/ 1027364 h 1410656"/>
              <a:gd name="connsiteX30" fmla="*/ 4915783 w 6095524"/>
              <a:gd name="connsiteY30" fmla="*/ 1069994 h 1410656"/>
              <a:gd name="connsiteX31" fmla="*/ 4871520 w 6095524"/>
              <a:gd name="connsiteY31" fmla="*/ 1093038 h 1410656"/>
              <a:gd name="connsiteX32" fmla="*/ 4776274 w 6095524"/>
              <a:gd name="connsiteY32" fmla="*/ 1127796 h 1410656"/>
              <a:gd name="connsiteX33" fmla="*/ 4745548 w 6095524"/>
              <a:gd name="connsiteY33" fmla="*/ 1140182 h 1410656"/>
              <a:gd name="connsiteX34" fmla="*/ 4710408 w 6095524"/>
              <a:gd name="connsiteY34" fmla="*/ 1148343 h 1410656"/>
              <a:gd name="connsiteX35" fmla="*/ 4653950 w 6095524"/>
              <a:gd name="connsiteY35" fmla="*/ 1167642 h 1410656"/>
              <a:gd name="connsiteX36" fmla="*/ 4543725 w 6095524"/>
              <a:gd name="connsiteY36" fmla="*/ 1200863 h 1410656"/>
              <a:gd name="connsiteX37" fmla="*/ 4519530 w 6095524"/>
              <a:gd name="connsiteY37" fmla="*/ 1205952 h 1410656"/>
              <a:gd name="connsiteX38" fmla="*/ 4457887 w 6095524"/>
              <a:gd name="connsiteY38" fmla="*/ 1227363 h 1410656"/>
              <a:gd name="connsiteX39" fmla="*/ 4420922 w 6095524"/>
              <a:gd name="connsiteY39" fmla="*/ 1241765 h 1410656"/>
              <a:gd name="connsiteX40" fmla="*/ 4390292 w 6095524"/>
              <a:gd name="connsiteY40" fmla="*/ 1250023 h 1410656"/>
              <a:gd name="connsiteX41" fmla="*/ 4363216 w 6095524"/>
              <a:gd name="connsiteY41" fmla="*/ 1253864 h 1410656"/>
              <a:gd name="connsiteX42" fmla="*/ 4291973 w 6095524"/>
              <a:gd name="connsiteY42" fmla="*/ 1272874 h 1410656"/>
              <a:gd name="connsiteX43" fmla="*/ 4263552 w 6095524"/>
              <a:gd name="connsiteY43" fmla="*/ 1280364 h 1410656"/>
              <a:gd name="connsiteX44" fmla="*/ 4189813 w 6095524"/>
              <a:gd name="connsiteY44" fmla="*/ 1306096 h 1410656"/>
              <a:gd name="connsiteX45" fmla="*/ 4127306 w 6095524"/>
              <a:gd name="connsiteY45" fmla="*/ 1323090 h 1410656"/>
              <a:gd name="connsiteX46" fmla="*/ 4101192 w 6095524"/>
              <a:gd name="connsiteY46" fmla="*/ 1331251 h 1410656"/>
              <a:gd name="connsiteX47" fmla="*/ 4041470 w 6095524"/>
              <a:gd name="connsiteY47" fmla="*/ 1344886 h 1410656"/>
              <a:gd name="connsiteX48" fmla="*/ 4007672 w 6095524"/>
              <a:gd name="connsiteY48" fmla="*/ 1354488 h 1410656"/>
              <a:gd name="connsiteX49" fmla="*/ 3925195 w 6095524"/>
              <a:gd name="connsiteY49" fmla="*/ 1365337 h 1410656"/>
              <a:gd name="connsiteX50" fmla="*/ 3840029 w 6095524"/>
              <a:gd name="connsiteY50" fmla="*/ 1375802 h 1410656"/>
              <a:gd name="connsiteX51" fmla="*/ 3793270 w 6095524"/>
              <a:gd name="connsiteY51" fmla="*/ 1379259 h 1410656"/>
              <a:gd name="connsiteX52" fmla="*/ 3752464 w 6095524"/>
              <a:gd name="connsiteY52" fmla="*/ 1384733 h 1410656"/>
              <a:gd name="connsiteX53" fmla="*/ 3716938 w 6095524"/>
              <a:gd name="connsiteY53" fmla="*/ 1388189 h 1410656"/>
              <a:gd name="connsiteX54" fmla="*/ 3660386 w 6095524"/>
              <a:gd name="connsiteY54" fmla="*/ 1395198 h 1410656"/>
              <a:gd name="connsiteX55" fmla="*/ 3636862 w 6095524"/>
              <a:gd name="connsiteY55" fmla="*/ 1397023 h 1410656"/>
              <a:gd name="connsiteX56" fmla="*/ 3581365 w 6095524"/>
              <a:gd name="connsiteY56" fmla="*/ 1396926 h 1410656"/>
              <a:gd name="connsiteX57" fmla="*/ 3562066 w 6095524"/>
              <a:gd name="connsiteY57" fmla="*/ 1395966 h 1410656"/>
              <a:gd name="connsiteX58" fmla="*/ 3524908 w 6095524"/>
              <a:gd name="connsiteY58" fmla="*/ 1384060 h 1410656"/>
              <a:gd name="connsiteX59" fmla="*/ 3520492 w 6095524"/>
              <a:gd name="connsiteY59" fmla="*/ 1383196 h 1410656"/>
              <a:gd name="connsiteX60" fmla="*/ 3496103 w 6095524"/>
              <a:gd name="connsiteY60" fmla="*/ 1378491 h 1410656"/>
              <a:gd name="connsiteX61" fmla="*/ 3482757 w 6095524"/>
              <a:gd name="connsiteY61" fmla="*/ 1376955 h 1410656"/>
              <a:gd name="connsiteX62" fmla="*/ 3432061 w 6095524"/>
              <a:gd name="connsiteY62" fmla="*/ 1367162 h 1410656"/>
              <a:gd name="connsiteX63" fmla="*/ 3402873 w 6095524"/>
              <a:gd name="connsiteY63" fmla="*/ 1362553 h 1410656"/>
              <a:gd name="connsiteX64" fmla="*/ 3379253 w 6095524"/>
              <a:gd name="connsiteY64" fmla="*/ 1363225 h 1410656"/>
              <a:gd name="connsiteX65" fmla="*/ 3337774 w 6095524"/>
              <a:gd name="connsiteY65" fmla="*/ 1364089 h 1410656"/>
              <a:gd name="connsiteX66" fmla="*/ 3324524 w 6095524"/>
              <a:gd name="connsiteY66" fmla="*/ 1366298 h 1410656"/>
              <a:gd name="connsiteX67" fmla="*/ 3264610 w 6095524"/>
              <a:gd name="connsiteY67" fmla="*/ 1359960 h 1410656"/>
              <a:gd name="connsiteX68" fmla="*/ 3230429 w 6095524"/>
              <a:gd name="connsiteY68" fmla="*/ 1359480 h 1410656"/>
              <a:gd name="connsiteX69" fmla="*/ 3191927 w 6095524"/>
              <a:gd name="connsiteY69" fmla="*/ 1351607 h 1410656"/>
              <a:gd name="connsiteX70" fmla="*/ 3180694 w 6095524"/>
              <a:gd name="connsiteY70" fmla="*/ 1351991 h 1410656"/>
              <a:gd name="connsiteX71" fmla="*/ 3168116 w 6095524"/>
              <a:gd name="connsiteY71" fmla="*/ 1352663 h 1410656"/>
              <a:gd name="connsiteX72" fmla="*/ 3129517 w 6095524"/>
              <a:gd name="connsiteY72" fmla="*/ 1353240 h 1410656"/>
              <a:gd name="connsiteX73" fmla="*/ 3106089 w 6095524"/>
              <a:gd name="connsiteY73" fmla="*/ 1356120 h 1410656"/>
              <a:gd name="connsiteX74" fmla="*/ 3061444 w 6095524"/>
              <a:gd name="connsiteY74" fmla="*/ 1354392 h 1410656"/>
              <a:gd name="connsiteX75" fmla="*/ 3044928 w 6095524"/>
              <a:gd name="connsiteY75" fmla="*/ 1356888 h 1410656"/>
              <a:gd name="connsiteX76" fmla="*/ 3003162 w 6095524"/>
              <a:gd name="connsiteY76" fmla="*/ 1357176 h 1410656"/>
              <a:gd name="connsiteX77" fmla="*/ 2965716 w 6095524"/>
              <a:gd name="connsiteY77" fmla="*/ 1355736 h 1410656"/>
              <a:gd name="connsiteX78" fmla="*/ 2929614 w 6095524"/>
              <a:gd name="connsiteY78" fmla="*/ 1356504 h 1410656"/>
              <a:gd name="connsiteX79" fmla="*/ 2903786 w 6095524"/>
              <a:gd name="connsiteY79" fmla="*/ 1359672 h 1410656"/>
              <a:gd name="connsiteX80" fmla="*/ 2875750 w 6095524"/>
              <a:gd name="connsiteY80" fmla="*/ 1361592 h 1410656"/>
              <a:gd name="connsiteX81" fmla="*/ 2798458 w 6095524"/>
              <a:gd name="connsiteY81" fmla="*/ 1373018 h 1410656"/>
              <a:gd name="connsiteX82" fmla="*/ 2784152 w 6095524"/>
              <a:gd name="connsiteY82" fmla="*/ 1370234 h 1410656"/>
              <a:gd name="connsiteX83" fmla="*/ 2702922 w 6095524"/>
              <a:gd name="connsiteY83" fmla="*/ 1367641 h 1410656"/>
              <a:gd name="connsiteX84" fmla="*/ 2685256 w 6095524"/>
              <a:gd name="connsiteY84" fmla="*/ 1367834 h 1410656"/>
              <a:gd name="connsiteX85" fmla="*/ 2637824 w 6095524"/>
              <a:gd name="connsiteY85" fmla="*/ 1356504 h 1410656"/>
              <a:gd name="connsiteX86" fmla="*/ 2564661 w 6095524"/>
              <a:gd name="connsiteY86" fmla="*/ 1374459 h 1410656"/>
              <a:gd name="connsiteX87" fmla="*/ 2496201 w 6095524"/>
              <a:gd name="connsiteY87" fmla="*/ 1396926 h 1410656"/>
              <a:gd name="connsiteX88" fmla="*/ 2487560 w 6095524"/>
              <a:gd name="connsiteY88" fmla="*/ 1399807 h 1410656"/>
              <a:gd name="connsiteX89" fmla="*/ 2462980 w 6095524"/>
              <a:gd name="connsiteY89" fmla="*/ 1404704 h 1410656"/>
              <a:gd name="connsiteX90" fmla="*/ 2432544 w 6095524"/>
              <a:gd name="connsiteY90" fmla="*/ 1406432 h 1410656"/>
              <a:gd name="connsiteX91" fmla="*/ 2393945 w 6095524"/>
              <a:gd name="connsiteY91" fmla="*/ 1410656 h 1410656"/>
              <a:gd name="connsiteX92" fmla="*/ 2363029 w 6095524"/>
              <a:gd name="connsiteY92" fmla="*/ 1405375 h 1410656"/>
              <a:gd name="connsiteX93" fmla="*/ 2319821 w 6095524"/>
              <a:gd name="connsiteY93" fmla="*/ 1397502 h 1410656"/>
              <a:gd name="connsiteX94" fmla="*/ 2279111 w 6095524"/>
              <a:gd name="connsiteY94" fmla="*/ 1390013 h 1410656"/>
              <a:gd name="connsiteX95" fmla="*/ 2266245 w 6095524"/>
              <a:gd name="connsiteY95" fmla="*/ 1398846 h 1410656"/>
              <a:gd name="connsiteX96" fmla="*/ 2246370 w 6095524"/>
              <a:gd name="connsiteY96" fmla="*/ 1406527 h 1410656"/>
              <a:gd name="connsiteX97" fmla="*/ 2224287 w 6095524"/>
              <a:gd name="connsiteY97" fmla="*/ 1397310 h 1410656"/>
              <a:gd name="connsiteX98" fmla="*/ 2172630 w 6095524"/>
              <a:gd name="connsiteY98" fmla="*/ 1378204 h 1410656"/>
              <a:gd name="connsiteX99" fmla="*/ 2139985 w 6095524"/>
              <a:gd name="connsiteY99" fmla="*/ 1377339 h 1410656"/>
              <a:gd name="connsiteX100" fmla="*/ 2069030 w 6095524"/>
              <a:gd name="connsiteY100" fmla="*/ 1369178 h 1410656"/>
              <a:gd name="connsiteX101" fmla="*/ 2022655 w 6095524"/>
              <a:gd name="connsiteY101" fmla="*/ 1357560 h 1410656"/>
              <a:gd name="connsiteX102" fmla="*/ 1989339 w 6095524"/>
              <a:gd name="connsiteY102" fmla="*/ 1344406 h 1410656"/>
              <a:gd name="connsiteX103" fmla="*/ 1941618 w 6095524"/>
              <a:gd name="connsiteY103" fmla="*/ 1327219 h 1410656"/>
              <a:gd name="connsiteX104" fmla="*/ 1893707 w 6095524"/>
              <a:gd name="connsiteY104" fmla="*/ 1318290 h 1410656"/>
              <a:gd name="connsiteX105" fmla="*/ 1859045 w 6095524"/>
              <a:gd name="connsiteY105" fmla="*/ 1307056 h 1410656"/>
              <a:gd name="connsiteX106" fmla="*/ 1816702 w 6095524"/>
              <a:gd name="connsiteY106" fmla="*/ 1299374 h 1410656"/>
              <a:gd name="connsiteX107" fmla="*/ 1781177 w 6095524"/>
              <a:gd name="connsiteY107" fmla="*/ 1299087 h 1410656"/>
              <a:gd name="connsiteX108" fmla="*/ 1725488 w 6095524"/>
              <a:gd name="connsiteY108" fmla="*/ 1300431 h 1410656"/>
              <a:gd name="connsiteX109" fmla="*/ 1657318 w 6095524"/>
              <a:gd name="connsiteY109" fmla="*/ 1277196 h 1410656"/>
              <a:gd name="connsiteX110" fmla="*/ 1629761 w 6095524"/>
              <a:gd name="connsiteY110" fmla="*/ 1272010 h 1410656"/>
              <a:gd name="connsiteX111" fmla="*/ 1603837 w 6095524"/>
              <a:gd name="connsiteY111" fmla="*/ 1269610 h 1410656"/>
              <a:gd name="connsiteX112" fmla="*/ 1548820 w 6095524"/>
              <a:gd name="connsiteY112" fmla="*/ 1254152 h 1410656"/>
              <a:gd name="connsiteX113" fmla="*/ 1526449 w 6095524"/>
              <a:gd name="connsiteY113" fmla="*/ 1249062 h 1410656"/>
              <a:gd name="connsiteX114" fmla="*/ 1495147 w 6095524"/>
              <a:gd name="connsiteY114" fmla="*/ 1249159 h 1410656"/>
              <a:gd name="connsiteX115" fmla="*/ 1438211 w 6095524"/>
              <a:gd name="connsiteY115" fmla="*/ 1242054 h 1410656"/>
              <a:gd name="connsiteX116" fmla="*/ 1381370 w 6095524"/>
              <a:gd name="connsiteY116" fmla="*/ 1221314 h 1410656"/>
              <a:gd name="connsiteX117" fmla="*/ 1357270 w 6095524"/>
              <a:gd name="connsiteY117" fmla="*/ 1223330 h 1410656"/>
              <a:gd name="connsiteX118" fmla="*/ 1348629 w 6095524"/>
              <a:gd name="connsiteY118" fmla="*/ 1222851 h 1410656"/>
              <a:gd name="connsiteX119" fmla="*/ 1270953 w 6095524"/>
              <a:gd name="connsiteY119" fmla="*/ 1211424 h 1410656"/>
              <a:gd name="connsiteX120" fmla="*/ 1263175 w 6095524"/>
              <a:gd name="connsiteY120" fmla="*/ 1210177 h 1410656"/>
              <a:gd name="connsiteX121" fmla="*/ 1226690 w 6095524"/>
              <a:gd name="connsiteY121" fmla="*/ 1199999 h 1410656"/>
              <a:gd name="connsiteX122" fmla="*/ 1134706 w 6095524"/>
              <a:gd name="connsiteY122" fmla="*/ 1193662 h 1410656"/>
              <a:gd name="connsiteX123" fmla="*/ 1129042 w 6095524"/>
              <a:gd name="connsiteY123" fmla="*/ 1192894 h 1410656"/>
              <a:gd name="connsiteX124" fmla="*/ 1098220 w 6095524"/>
              <a:gd name="connsiteY124" fmla="*/ 1197982 h 1410656"/>
              <a:gd name="connsiteX125" fmla="*/ 1082955 w 6095524"/>
              <a:gd name="connsiteY125" fmla="*/ 1205184 h 1410656"/>
              <a:gd name="connsiteX126" fmla="*/ 1059143 w 6095524"/>
              <a:gd name="connsiteY126" fmla="*/ 1212673 h 1410656"/>
              <a:gd name="connsiteX127" fmla="*/ 1034947 w 6095524"/>
              <a:gd name="connsiteY127" fmla="*/ 1215458 h 1410656"/>
              <a:gd name="connsiteX128" fmla="*/ 994332 w 6095524"/>
              <a:gd name="connsiteY128" fmla="*/ 1204127 h 1410656"/>
              <a:gd name="connsiteX129" fmla="*/ 979546 w 6095524"/>
              <a:gd name="connsiteY129" fmla="*/ 1202975 h 1410656"/>
              <a:gd name="connsiteX130" fmla="*/ 946613 w 6095524"/>
              <a:gd name="connsiteY130" fmla="*/ 1197503 h 1410656"/>
              <a:gd name="connsiteX131" fmla="*/ 917808 w 6095524"/>
              <a:gd name="connsiteY131" fmla="*/ 1197887 h 1410656"/>
              <a:gd name="connsiteX132" fmla="*/ 894669 w 6095524"/>
              <a:gd name="connsiteY132" fmla="*/ 1206624 h 1410656"/>
              <a:gd name="connsiteX133" fmla="*/ 861063 w 6095524"/>
              <a:gd name="connsiteY133" fmla="*/ 1208352 h 1410656"/>
              <a:gd name="connsiteX134" fmla="*/ 839363 w 6095524"/>
              <a:gd name="connsiteY134" fmla="*/ 1202015 h 1410656"/>
              <a:gd name="connsiteX135" fmla="*/ 834947 w 6095524"/>
              <a:gd name="connsiteY135" fmla="*/ 1201152 h 1410656"/>
              <a:gd name="connsiteX136" fmla="*/ 778202 w 6095524"/>
              <a:gd name="connsiteY136" fmla="*/ 1200767 h 1410656"/>
              <a:gd name="connsiteX137" fmla="*/ 707343 w 6095524"/>
              <a:gd name="connsiteY137" fmla="*/ 1219874 h 1410656"/>
              <a:gd name="connsiteX138" fmla="*/ 695629 w 6095524"/>
              <a:gd name="connsiteY138" fmla="*/ 1223907 h 1410656"/>
              <a:gd name="connsiteX139" fmla="*/ 638500 w 6095524"/>
              <a:gd name="connsiteY139" fmla="*/ 1230916 h 1410656"/>
              <a:gd name="connsiteX140" fmla="*/ 607872 w 6095524"/>
              <a:gd name="connsiteY140" fmla="*/ 1238021 h 1410656"/>
              <a:gd name="connsiteX141" fmla="*/ 585788 w 6095524"/>
              <a:gd name="connsiteY141" fmla="*/ 1238405 h 1410656"/>
              <a:gd name="connsiteX142" fmla="*/ 559097 w 6095524"/>
              <a:gd name="connsiteY142" fmla="*/ 1250983 h 1410656"/>
              <a:gd name="connsiteX143" fmla="*/ 550358 w 6095524"/>
              <a:gd name="connsiteY143" fmla="*/ 1256456 h 1410656"/>
              <a:gd name="connsiteX144" fmla="*/ 539893 w 6095524"/>
              <a:gd name="connsiteY144" fmla="*/ 1259720 h 1410656"/>
              <a:gd name="connsiteX145" fmla="*/ 492462 w 6095524"/>
              <a:gd name="connsiteY145" fmla="*/ 1270090 h 1410656"/>
              <a:gd name="connsiteX146" fmla="*/ 484011 w 6095524"/>
              <a:gd name="connsiteY146" fmla="*/ 1275947 h 1410656"/>
              <a:gd name="connsiteX147" fmla="*/ 478346 w 6095524"/>
              <a:gd name="connsiteY147" fmla="*/ 1279596 h 1410656"/>
              <a:gd name="connsiteX148" fmla="*/ 432260 w 6095524"/>
              <a:gd name="connsiteY148" fmla="*/ 1285741 h 1410656"/>
              <a:gd name="connsiteX149" fmla="*/ 403455 w 6095524"/>
              <a:gd name="connsiteY149" fmla="*/ 1303119 h 1410656"/>
              <a:gd name="connsiteX150" fmla="*/ 395583 w 6095524"/>
              <a:gd name="connsiteY150" fmla="*/ 1310512 h 1410656"/>
              <a:gd name="connsiteX151" fmla="*/ 368025 w 6095524"/>
              <a:gd name="connsiteY151" fmla="*/ 1321650 h 1410656"/>
              <a:gd name="connsiteX152" fmla="*/ 275371 w 6095524"/>
              <a:gd name="connsiteY152" fmla="*/ 1343062 h 1410656"/>
              <a:gd name="connsiteX153" fmla="*/ 248871 w 6095524"/>
              <a:gd name="connsiteY153" fmla="*/ 1335476 h 1410656"/>
              <a:gd name="connsiteX154" fmla="*/ 198559 w 6095524"/>
              <a:gd name="connsiteY154" fmla="*/ 1355831 h 1410656"/>
              <a:gd name="connsiteX155" fmla="*/ 154583 w 6095524"/>
              <a:gd name="connsiteY155" fmla="*/ 1367353 h 1410656"/>
              <a:gd name="connsiteX156" fmla="*/ 138261 w 6095524"/>
              <a:gd name="connsiteY156" fmla="*/ 1370138 h 1410656"/>
              <a:gd name="connsiteX157" fmla="*/ 86606 w 6095524"/>
              <a:gd name="connsiteY157" fmla="*/ 1375227 h 1410656"/>
              <a:gd name="connsiteX158" fmla="*/ 60009 w 6095524"/>
              <a:gd name="connsiteY158" fmla="*/ 1386749 h 1410656"/>
              <a:gd name="connsiteX159" fmla="*/ 30568 w 6095524"/>
              <a:gd name="connsiteY159" fmla="*/ 1395570 h 1410656"/>
              <a:gd name="connsiteX160" fmla="*/ 0 w 6095524"/>
              <a:gd name="connsiteY160" fmla="*/ 1397975 h 1410656"/>
              <a:gd name="connsiteX161" fmla="*/ 0 w 6095524"/>
              <a:gd name="connsiteY161" fmla="*/ 1041395 h 1410656"/>
              <a:gd name="connsiteX162" fmla="*/ 17282 w 6095524"/>
              <a:gd name="connsiteY162" fmla="*/ 1043014 h 1410656"/>
              <a:gd name="connsiteX163" fmla="*/ 45030 w 6095524"/>
              <a:gd name="connsiteY163" fmla="*/ 1049159 h 1410656"/>
              <a:gd name="connsiteX164" fmla="*/ 85356 w 6095524"/>
              <a:gd name="connsiteY164" fmla="*/ 1059145 h 1410656"/>
              <a:gd name="connsiteX165" fmla="*/ 133077 w 6095524"/>
              <a:gd name="connsiteY165" fmla="*/ 1047815 h 1410656"/>
              <a:gd name="connsiteX166" fmla="*/ 137877 w 6095524"/>
              <a:gd name="connsiteY166" fmla="*/ 1043110 h 1410656"/>
              <a:gd name="connsiteX167" fmla="*/ 189053 w 6095524"/>
              <a:gd name="connsiteY167" fmla="*/ 1031877 h 1410656"/>
              <a:gd name="connsiteX168" fmla="*/ 273066 w 6095524"/>
              <a:gd name="connsiteY168" fmla="*/ 1019010 h 1410656"/>
              <a:gd name="connsiteX169" fmla="*/ 278539 w 6095524"/>
              <a:gd name="connsiteY169" fmla="*/ 1018146 h 1410656"/>
              <a:gd name="connsiteX170" fmla="*/ 326355 w 6095524"/>
              <a:gd name="connsiteY170" fmla="*/ 1044358 h 1410656"/>
              <a:gd name="connsiteX171" fmla="*/ 364761 w 6095524"/>
              <a:gd name="connsiteY171" fmla="*/ 1040710 h 1410656"/>
              <a:gd name="connsiteX172" fmla="*/ 382619 w 6095524"/>
              <a:gd name="connsiteY172" fmla="*/ 1022562 h 1410656"/>
              <a:gd name="connsiteX173" fmla="*/ 433988 w 6095524"/>
              <a:gd name="connsiteY173" fmla="*/ 1008256 h 1410656"/>
              <a:gd name="connsiteX174" fmla="*/ 497262 w 6095524"/>
              <a:gd name="connsiteY174" fmla="*/ 1009697 h 1410656"/>
              <a:gd name="connsiteX175" fmla="*/ 542101 w 6095524"/>
              <a:gd name="connsiteY175" fmla="*/ 1007872 h 1410656"/>
              <a:gd name="connsiteX176" fmla="*/ 566681 w 6095524"/>
              <a:gd name="connsiteY176" fmla="*/ 998175 h 1410656"/>
              <a:gd name="connsiteX177" fmla="*/ 584251 w 6095524"/>
              <a:gd name="connsiteY177" fmla="*/ 999136 h 1410656"/>
              <a:gd name="connsiteX178" fmla="*/ 617280 w 6095524"/>
              <a:gd name="connsiteY178" fmla="*/ 1006049 h 1410656"/>
              <a:gd name="connsiteX179" fmla="*/ 721842 w 6095524"/>
              <a:gd name="connsiteY179" fmla="*/ 1014210 h 1410656"/>
              <a:gd name="connsiteX180" fmla="*/ 764472 w 6095524"/>
              <a:gd name="connsiteY180" fmla="*/ 1001440 h 1410656"/>
              <a:gd name="connsiteX181" fmla="*/ 777242 w 6095524"/>
              <a:gd name="connsiteY181" fmla="*/ 1001152 h 1410656"/>
              <a:gd name="connsiteX182" fmla="*/ 805854 w 6095524"/>
              <a:gd name="connsiteY182" fmla="*/ 1006145 h 1410656"/>
              <a:gd name="connsiteX183" fmla="*/ 864904 w 6095524"/>
              <a:gd name="connsiteY183" fmla="*/ 1002784 h 1410656"/>
              <a:gd name="connsiteX184" fmla="*/ 886700 w 6095524"/>
              <a:gd name="connsiteY184" fmla="*/ 997695 h 1410656"/>
              <a:gd name="connsiteX185" fmla="*/ 898797 w 6095524"/>
              <a:gd name="connsiteY185" fmla="*/ 994430 h 1410656"/>
              <a:gd name="connsiteX186" fmla="*/ 960919 w 6095524"/>
              <a:gd name="connsiteY186" fmla="*/ 985405 h 1410656"/>
              <a:gd name="connsiteX187" fmla="*/ 988571 w 6095524"/>
              <a:gd name="connsiteY187" fmla="*/ 975708 h 1410656"/>
              <a:gd name="connsiteX188" fmla="*/ 996061 w 6095524"/>
              <a:gd name="connsiteY188" fmla="*/ 974268 h 1410656"/>
              <a:gd name="connsiteX189" fmla="*/ 1037059 w 6095524"/>
              <a:gd name="connsiteY189" fmla="*/ 978300 h 1410656"/>
              <a:gd name="connsiteX190" fmla="*/ 1067784 w 6095524"/>
              <a:gd name="connsiteY190" fmla="*/ 993950 h 1410656"/>
              <a:gd name="connsiteX191" fmla="*/ 1073737 w 6095524"/>
              <a:gd name="connsiteY191" fmla="*/ 999231 h 1410656"/>
              <a:gd name="connsiteX192" fmla="*/ 1159383 w 6095524"/>
              <a:gd name="connsiteY192" fmla="*/ 997407 h 1410656"/>
              <a:gd name="connsiteX193" fmla="*/ 1172536 w 6095524"/>
              <a:gd name="connsiteY193" fmla="*/ 995198 h 1410656"/>
              <a:gd name="connsiteX194" fmla="*/ 1236099 w 6095524"/>
              <a:gd name="connsiteY194" fmla="*/ 1004416 h 1410656"/>
              <a:gd name="connsiteX195" fmla="*/ 1254630 w 6095524"/>
              <a:gd name="connsiteY195" fmla="*/ 1006240 h 1410656"/>
              <a:gd name="connsiteX196" fmla="*/ 1321072 w 6095524"/>
              <a:gd name="connsiteY196" fmla="*/ 1014498 h 1410656"/>
              <a:gd name="connsiteX197" fmla="*/ 1330481 w 6095524"/>
              <a:gd name="connsiteY197" fmla="*/ 1006817 h 1410656"/>
              <a:gd name="connsiteX198" fmla="*/ 1357558 w 6095524"/>
              <a:gd name="connsiteY198" fmla="*/ 987517 h 1410656"/>
              <a:gd name="connsiteX199" fmla="*/ 1410942 w 6095524"/>
              <a:gd name="connsiteY199" fmla="*/ 970427 h 1410656"/>
              <a:gd name="connsiteX200" fmla="*/ 1425441 w 6095524"/>
              <a:gd name="connsiteY200" fmla="*/ 971387 h 1410656"/>
              <a:gd name="connsiteX201" fmla="*/ 1462118 w 6095524"/>
              <a:gd name="connsiteY201" fmla="*/ 999904 h 1410656"/>
              <a:gd name="connsiteX202" fmla="*/ 1479978 w 6095524"/>
              <a:gd name="connsiteY202" fmla="*/ 1011329 h 1410656"/>
              <a:gd name="connsiteX203" fmla="*/ 1530674 w 6095524"/>
              <a:gd name="connsiteY203" fmla="*/ 1032356 h 1410656"/>
              <a:gd name="connsiteX204" fmla="*/ 1534898 w 6095524"/>
              <a:gd name="connsiteY204" fmla="*/ 1036197 h 1410656"/>
              <a:gd name="connsiteX205" fmla="*/ 1572344 w 6095524"/>
              <a:gd name="connsiteY205" fmla="*/ 1081804 h 1410656"/>
              <a:gd name="connsiteX206" fmla="*/ 1580793 w 6095524"/>
              <a:gd name="connsiteY206" fmla="*/ 1089581 h 1410656"/>
              <a:gd name="connsiteX207" fmla="*/ 1590971 w 6095524"/>
              <a:gd name="connsiteY207" fmla="*/ 1101680 h 1410656"/>
              <a:gd name="connsiteX208" fmla="*/ 1622751 w 6095524"/>
              <a:gd name="connsiteY208" fmla="*/ 1125108 h 1410656"/>
              <a:gd name="connsiteX209" fmla="*/ 1662118 w 6095524"/>
              <a:gd name="connsiteY209" fmla="*/ 1132596 h 1410656"/>
              <a:gd name="connsiteX210" fmla="*/ 1709646 w 6095524"/>
              <a:gd name="connsiteY210" fmla="*/ 1144022 h 1410656"/>
              <a:gd name="connsiteX211" fmla="*/ 1729521 w 6095524"/>
              <a:gd name="connsiteY211" fmla="*/ 1151704 h 1410656"/>
              <a:gd name="connsiteX212" fmla="*/ 1782809 w 6095524"/>
              <a:gd name="connsiteY212" fmla="*/ 1166298 h 1410656"/>
              <a:gd name="connsiteX213" fmla="*/ 1820831 w 6095524"/>
              <a:gd name="connsiteY213" fmla="*/ 1178588 h 1410656"/>
              <a:gd name="connsiteX214" fmla="*/ 1875656 w 6095524"/>
              <a:gd name="connsiteY214" fmla="*/ 1185789 h 1410656"/>
              <a:gd name="connsiteX215" fmla="*/ 1902252 w 6095524"/>
              <a:gd name="connsiteY215" fmla="*/ 1186076 h 1410656"/>
              <a:gd name="connsiteX216" fmla="*/ 1951123 w 6095524"/>
              <a:gd name="connsiteY216" fmla="*/ 1222946 h 1410656"/>
              <a:gd name="connsiteX217" fmla="*/ 1990106 w 6095524"/>
              <a:gd name="connsiteY217" fmla="*/ 1247335 h 1410656"/>
              <a:gd name="connsiteX218" fmla="*/ 2031105 w 6095524"/>
              <a:gd name="connsiteY218" fmla="*/ 1235525 h 1410656"/>
              <a:gd name="connsiteX219" fmla="*/ 2042242 w 6095524"/>
              <a:gd name="connsiteY219" fmla="*/ 1224387 h 1410656"/>
              <a:gd name="connsiteX220" fmla="*/ 2109453 w 6095524"/>
              <a:gd name="connsiteY220" fmla="*/ 1213826 h 1410656"/>
              <a:gd name="connsiteX221" fmla="*/ 2205468 w 6095524"/>
              <a:gd name="connsiteY221" fmla="*/ 1213442 h 1410656"/>
              <a:gd name="connsiteX222" fmla="*/ 2365142 w 6095524"/>
              <a:gd name="connsiteY222" fmla="*/ 1189437 h 1410656"/>
              <a:gd name="connsiteX223" fmla="*/ 2392985 w 6095524"/>
              <a:gd name="connsiteY223" fmla="*/ 1178299 h 1410656"/>
              <a:gd name="connsiteX224" fmla="*/ 2424286 w 6095524"/>
              <a:gd name="connsiteY224" fmla="*/ 1175515 h 1410656"/>
              <a:gd name="connsiteX225" fmla="*/ 2436289 w 6095524"/>
              <a:gd name="connsiteY225" fmla="*/ 1182333 h 1410656"/>
              <a:gd name="connsiteX226" fmla="*/ 2488808 w 6095524"/>
              <a:gd name="connsiteY226" fmla="*/ 1192510 h 1410656"/>
              <a:gd name="connsiteX227" fmla="*/ 2498795 w 6095524"/>
              <a:gd name="connsiteY227" fmla="*/ 1192702 h 1410656"/>
              <a:gd name="connsiteX228" fmla="*/ 2532976 w 6095524"/>
              <a:gd name="connsiteY228" fmla="*/ 1188381 h 1410656"/>
              <a:gd name="connsiteX229" fmla="*/ 2564661 w 6095524"/>
              <a:gd name="connsiteY229" fmla="*/ 1185885 h 1410656"/>
              <a:gd name="connsiteX230" fmla="*/ 2644545 w 6095524"/>
              <a:gd name="connsiteY230" fmla="*/ 1194046 h 1410656"/>
              <a:gd name="connsiteX231" fmla="*/ 2705803 w 6095524"/>
              <a:gd name="connsiteY231" fmla="*/ 1192126 h 1410656"/>
              <a:gd name="connsiteX232" fmla="*/ 2734031 w 6095524"/>
              <a:gd name="connsiteY232" fmla="*/ 1194046 h 1410656"/>
              <a:gd name="connsiteX233" fmla="*/ 2749969 w 6095524"/>
              <a:gd name="connsiteY233" fmla="*/ 1196927 h 1410656"/>
              <a:gd name="connsiteX234" fmla="*/ 2786071 w 6095524"/>
              <a:gd name="connsiteY234" fmla="*/ 1216994 h 1410656"/>
              <a:gd name="connsiteX235" fmla="*/ 2805851 w 6095524"/>
              <a:gd name="connsiteY235" fmla="*/ 1221507 h 1410656"/>
              <a:gd name="connsiteX236" fmla="*/ 2865380 w 6095524"/>
              <a:gd name="connsiteY236" fmla="*/ 1221123 h 1410656"/>
              <a:gd name="connsiteX237" fmla="*/ 2954674 w 6095524"/>
              <a:gd name="connsiteY237" fmla="*/ 1190878 h 1410656"/>
              <a:gd name="connsiteX238" fmla="*/ 2963988 w 6095524"/>
              <a:gd name="connsiteY238" fmla="*/ 1186845 h 1410656"/>
              <a:gd name="connsiteX239" fmla="*/ 3009403 w 6095524"/>
              <a:gd name="connsiteY239" fmla="*/ 1181852 h 1410656"/>
              <a:gd name="connsiteX240" fmla="*/ 3040223 w 6095524"/>
              <a:gd name="connsiteY240" fmla="*/ 1188669 h 1410656"/>
              <a:gd name="connsiteX241" fmla="*/ 3082183 w 6095524"/>
              <a:gd name="connsiteY241" fmla="*/ 1202784 h 1410656"/>
              <a:gd name="connsiteX242" fmla="*/ 3119916 w 6095524"/>
              <a:gd name="connsiteY242" fmla="*/ 1214594 h 1410656"/>
              <a:gd name="connsiteX243" fmla="*/ 3147376 w 6095524"/>
              <a:gd name="connsiteY243" fmla="*/ 1227939 h 1410656"/>
              <a:gd name="connsiteX244" fmla="*/ 3210171 w 6095524"/>
              <a:gd name="connsiteY244" fmla="*/ 1237733 h 1410656"/>
              <a:gd name="connsiteX245" fmla="*/ 3216700 w 6095524"/>
              <a:gd name="connsiteY245" fmla="*/ 1239365 h 1410656"/>
              <a:gd name="connsiteX246" fmla="*/ 3263939 w 6095524"/>
              <a:gd name="connsiteY246" fmla="*/ 1227459 h 1410656"/>
              <a:gd name="connsiteX247" fmla="*/ 3320683 w 6095524"/>
              <a:gd name="connsiteY247" fmla="*/ 1215362 h 1410656"/>
              <a:gd name="connsiteX248" fmla="*/ 3340943 w 6095524"/>
              <a:gd name="connsiteY248" fmla="*/ 1219490 h 1410656"/>
              <a:gd name="connsiteX249" fmla="*/ 3368691 w 6095524"/>
              <a:gd name="connsiteY249" fmla="*/ 1225347 h 1410656"/>
              <a:gd name="connsiteX250" fmla="*/ 3394423 w 6095524"/>
              <a:gd name="connsiteY250" fmla="*/ 1222275 h 1410656"/>
              <a:gd name="connsiteX251" fmla="*/ 3410074 w 6095524"/>
              <a:gd name="connsiteY251" fmla="*/ 1221987 h 1410656"/>
              <a:gd name="connsiteX252" fmla="*/ 3481509 w 6095524"/>
              <a:gd name="connsiteY252" fmla="*/ 1257896 h 1410656"/>
              <a:gd name="connsiteX253" fmla="*/ 3499656 w 6095524"/>
              <a:gd name="connsiteY253" fmla="*/ 1260873 h 1410656"/>
              <a:gd name="connsiteX254" fmla="*/ 3509930 w 6095524"/>
              <a:gd name="connsiteY254" fmla="*/ 1265290 h 1410656"/>
              <a:gd name="connsiteX255" fmla="*/ 3571860 w 6095524"/>
              <a:gd name="connsiteY255" fmla="*/ 1309841 h 1410656"/>
              <a:gd name="connsiteX256" fmla="*/ 3598168 w 6095524"/>
              <a:gd name="connsiteY256" fmla="*/ 1318866 h 1410656"/>
              <a:gd name="connsiteX257" fmla="*/ 3627068 w 6095524"/>
              <a:gd name="connsiteY257" fmla="*/ 1317041 h 1410656"/>
              <a:gd name="connsiteX258" fmla="*/ 3643775 w 6095524"/>
              <a:gd name="connsiteY258" fmla="*/ 1313777 h 1410656"/>
              <a:gd name="connsiteX259" fmla="*/ 3685254 w 6095524"/>
              <a:gd name="connsiteY259" fmla="*/ 1285452 h 1410656"/>
              <a:gd name="connsiteX260" fmla="*/ 3708873 w 6095524"/>
              <a:gd name="connsiteY260" fmla="*/ 1286413 h 1410656"/>
              <a:gd name="connsiteX261" fmla="*/ 3745743 w 6095524"/>
              <a:gd name="connsiteY261" fmla="*/ 1305903 h 1410656"/>
              <a:gd name="connsiteX262" fmla="*/ 3812665 w 6095524"/>
              <a:gd name="connsiteY262" fmla="*/ 1314641 h 1410656"/>
              <a:gd name="connsiteX263" fmla="*/ 3846655 w 6095524"/>
              <a:gd name="connsiteY263" fmla="*/ 1287373 h 1410656"/>
              <a:gd name="connsiteX264" fmla="*/ 3864225 w 6095524"/>
              <a:gd name="connsiteY264" fmla="*/ 1261161 h 1410656"/>
              <a:gd name="connsiteX265" fmla="*/ 3915018 w 6095524"/>
              <a:gd name="connsiteY265" fmla="*/ 1230724 h 1410656"/>
              <a:gd name="connsiteX266" fmla="*/ 3927116 w 6095524"/>
              <a:gd name="connsiteY266" fmla="*/ 1242054 h 1410656"/>
              <a:gd name="connsiteX267" fmla="*/ 3964370 w 6095524"/>
              <a:gd name="connsiteY267" fmla="*/ 1246855 h 1410656"/>
              <a:gd name="connsiteX268" fmla="*/ 4004696 w 6095524"/>
              <a:gd name="connsiteY268" fmla="*/ 1246471 h 1410656"/>
              <a:gd name="connsiteX269" fmla="*/ 4074978 w 6095524"/>
              <a:gd name="connsiteY269" fmla="*/ 1251559 h 1410656"/>
              <a:gd name="connsiteX270" fmla="*/ 4121738 w 6095524"/>
              <a:gd name="connsiteY270" fmla="*/ 1222466 h 1410656"/>
              <a:gd name="connsiteX271" fmla="*/ 4139598 w 6095524"/>
              <a:gd name="connsiteY271" fmla="*/ 1210465 h 1410656"/>
              <a:gd name="connsiteX272" fmla="*/ 4156304 w 6095524"/>
              <a:gd name="connsiteY272" fmla="*/ 1202784 h 1410656"/>
              <a:gd name="connsiteX273" fmla="*/ 4175604 w 6095524"/>
              <a:gd name="connsiteY273" fmla="*/ 1198463 h 1410656"/>
              <a:gd name="connsiteX274" fmla="*/ 4222170 w 6095524"/>
              <a:gd name="connsiteY274" fmla="*/ 1182140 h 1410656"/>
              <a:gd name="connsiteX275" fmla="*/ 4247710 w 6095524"/>
              <a:gd name="connsiteY275" fmla="*/ 1166105 h 1410656"/>
              <a:gd name="connsiteX276" fmla="*/ 4305128 w 6095524"/>
              <a:gd name="connsiteY276" fmla="*/ 1150647 h 1410656"/>
              <a:gd name="connsiteX277" fmla="*/ 4344206 w 6095524"/>
              <a:gd name="connsiteY277" fmla="*/ 1136821 h 1410656"/>
              <a:gd name="connsiteX278" fmla="*/ 4385396 w 6095524"/>
              <a:gd name="connsiteY278" fmla="*/ 1113009 h 1410656"/>
              <a:gd name="connsiteX279" fmla="*/ 4391157 w 6095524"/>
              <a:gd name="connsiteY279" fmla="*/ 1109361 h 1410656"/>
              <a:gd name="connsiteX280" fmla="*/ 4404984 w 6095524"/>
              <a:gd name="connsiteY280" fmla="*/ 1093710 h 1410656"/>
              <a:gd name="connsiteX281" fmla="*/ 4425050 w 6095524"/>
              <a:gd name="connsiteY281" fmla="*/ 1039846 h 1410656"/>
              <a:gd name="connsiteX282" fmla="*/ 4430812 w 6095524"/>
              <a:gd name="connsiteY282" fmla="*/ 1028900 h 1410656"/>
              <a:gd name="connsiteX283" fmla="*/ 4483140 w 6095524"/>
              <a:gd name="connsiteY283" fmla="*/ 992030 h 1410656"/>
              <a:gd name="connsiteX284" fmla="*/ 4502535 w 6095524"/>
              <a:gd name="connsiteY284" fmla="*/ 995487 h 1410656"/>
              <a:gd name="connsiteX285" fmla="*/ 4523946 w 6095524"/>
              <a:gd name="connsiteY285" fmla="*/ 1007585 h 1410656"/>
              <a:gd name="connsiteX286" fmla="*/ 4570898 w 6095524"/>
              <a:gd name="connsiteY286" fmla="*/ 1010753 h 1410656"/>
              <a:gd name="connsiteX287" fmla="*/ 4588468 w 6095524"/>
              <a:gd name="connsiteY287" fmla="*/ 1004513 h 1410656"/>
              <a:gd name="connsiteX288" fmla="*/ 4619192 w 6095524"/>
              <a:gd name="connsiteY288" fmla="*/ 987710 h 1410656"/>
              <a:gd name="connsiteX289" fmla="*/ 4642908 w 6095524"/>
              <a:gd name="connsiteY289" fmla="*/ 961689 h 1410656"/>
              <a:gd name="connsiteX290" fmla="*/ 4677378 w 6095524"/>
              <a:gd name="connsiteY290" fmla="*/ 918674 h 1410656"/>
              <a:gd name="connsiteX291" fmla="*/ 4743532 w 6095524"/>
              <a:gd name="connsiteY291" fmla="*/ 902256 h 1410656"/>
              <a:gd name="connsiteX292" fmla="*/ 4768977 w 6095524"/>
              <a:gd name="connsiteY292" fmla="*/ 896783 h 1410656"/>
              <a:gd name="connsiteX293" fmla="*/ 4861536 w 6095524"/>
              <a:gd name="connsiteY293" fmla="*/ 873835 h 1410656"/>
              <a:gd name="connsiteX294" fmla="*/ 4869600 w 6095524"/>
              <a:gd name="connsiteY294" fmla="*/ 873067 h 1410656"/>
              <a:gd name="connsiteX295" fmla="*/ 4933738 w 6095524"/>
              <a:gd name="connsiteY295" fmla="*/ 846664 h 1410656"/>
              <a:gd name="connsiteX296" fmla="*/ 4949196 w 6095524"/>
              <a:gd name="connsiteY296" fmla="*/ 840134 h 1410656"/>
              <a:gd name="connsiteX297" fmla="*/ 4968112 w 6095524"/>
              <a:gd name="connsiteY297" fmla="*/ 823427 h 1410656"/>
              <a:gd name="connsiteX298" fmla="*/ 4985588 w 6095524"/>
              <a:gd name="connsiteY298" fmla="*/ 776284 h 1410656"/>
              <a:gd name="connsiteX299" fmla="*/ 5006038 w 6095524"/>
              <a:gd name="connsiteY299" fmla="*/ 754776 h 1410656"/>
              <a:gd name="connsiteX300" fmla="*/ 5020921 w 6095524"/>
              <a:gd name="connsiteY300" fmla="*/ 741718 h 1410656"/>
              <a:gd name="connsiteX301" fmla="*/ 5033978 w 6095524"/>
              <a:gd name="connsiteY301" fmla="*/ 721940 h 1410656"/>
              <a:gd name="connsiteX302" fmla="*/ 5047036 w 6095524"/>
              <a:gd name="connsiteY302" fmla="*/ 674604 h 1410656"/>
              <a:gd name="connsiteX303" fmla="*/ 5067104 w 6095524"/>
              <a:gd name="connsiteY303" fmla="*/ 632645 h 1410656"/>
              <a:gd name="connsiteX304" fmla="*/ 5103206 w 6095524"/>
              <a:gd name="connsiteY304" fmla="*/ 609410 h 1410656"/>
              <a:gd name="connsiteX305" fmla="*/ 5125577 w 6095524"/>
              <a:gd name="connsiteY305" fmla="*/ 597216 h 1410656"/>
              <a:gd name="connsiteX306" fmla="*/ 5214200 w 6095524"/>
              <a:gd name="connsiteY306" fmla="*/ 609506 h 1410656"/>
              <a:gd name="connsiteX307" fmla="*/ 5274688 w 6095524"/>
              <a:gd name="connsiteY307" fmla="*/ 621507 h 1410656"/>
              <a:gd name="connsiteX308" fmla="*/ 5294564 w 6095524"/>
              <a:gd name="connsiteY308" fmla="*/ 616899 h 1410656"/>
              <a:gd name="connsiteX309" fmla="*/ 5350732 w 6095524"/>
              <a:gd name="connsiteY309" fmla="*/ 577724 h 1410656"/>
              <a:gd name="connsiteX310" fmla="*/ 5406230 w 6095524"/>
              <a:gd name="connsiteY310" fmla="*/ 560250 h 1410656"/>
              <a:gd name="connsiteX311" fmla="*/ 5447996 w 6095524"/>
              <a:gd name="connsiteY311" fmla="*/ 555257 h 1410656"/>
              <a:gd name="connsiteX312" fmla="*/ 5483904 w 6095524"/>
              <a:gd name="connsiteY312" fmla="*/ 551417 h 1410656"/>
              <a:gd name="connsiteX313" fmla="*/ 5527016 w 6095524"/>
              <a:gd name="connsiteY313" fmla="*/ 540663 h 1410656"/>
              <a:gd name="connsiteX314" fmla="*/ 5551404 w 6095524"/>
              <a:gd name="connsiteY314" fmla="*/ 528949 h 1410656"/>
              <a:gd name="connsiteX315" fmla="*/ 5590194 w 6095524"/>
              <a:gd name="connsiteY315" fmla="*/ 512147 h 1410656"/>
              <a:gd name="connsiteX316" fmla="*/ 5629944 w 6095524"/>
              <a:gd name="connsiteY316" fmla="*/ 490351 h 1410656"/>
              <a:gd name="connsiteX317" fmla="*/ 5660477 w 6095524"/>
              <a:gd name="connsiteY317" fmla="*/ 459818 h 1410656"/>
              <a:gd name="connsiteX318" fmla="*/ 5676896 w 6095524"/>
              <a:gd name="connsiteY318" fmla="*/ 434086 h 1410656"/>
              <a:gd name="connsiteX319" fmla="*/ 5725000 w 6095524"/>
              <a:gd name="connsiteY319" fmla="*/ 397216 h 1410656"/>
              <a:gd name="connsiteX320" fmla="*/ 5768494 w 6095524"/>
              <a:gd name="connsiteY320" fmla="*/ 327701 h 1410656"/>
              <a:gd name="connsiteX321" fmla="*/ 5795763 w 6095524"/>
              <a:gd name="connsiteY321" fmla="*/ 298801 h 1410656"/>
              <a:gd name="connsiteX322" fmla="*/ 5811221 w 6095524"/>
              <a:gd name="connsiteY322" fmla="*/ 290639 h 1410656"/>
              <a:gd name="connsiteX323" fmla="*/ 5837528 w 6095524"/>
              <a:gd name="connsiteY323" fmla="*/ 270573 h 1410656"/>
              <a:gd name="connsiteX324" fmla="*/ 5853084 w 6095524"/>
              <a:gd name="connsiteY324" fmla="*/ 255690 h 1410656"/>
              <a:gd name="connsiteX325" fmla="*/ 5895618 w 6095524"/>
              <a:gd name="connsiteY325" fmla="*/ 200961 h 1410656"/>
              <a:gd name="connsiteX326" fmla="*/ 5908676 w 6095524"/>
              <a:gd name="connsiteY326" fmla="*/ 184735 h 1410656"/>
              <a:gd name="connsiteX327" fmla="*/ 5935657 w 6095524"/>
              <a:gd name="connsiteY327" fmla="*/ 156891 h 1410656"/>
              <a:gd name="connsiteX328" fmla="*/ 5947467 w 6095524"/>
              <a:gd name="connsiteY328" fmla="*/ 148441 h 1410656"/>
              <a:gd name="connsiteX329" fmla="*/ 5968302 w 6095524"/>
              <a:gd name="connsiteY329" fmla="*/ 125782 h 1410656"/>
              <a:gd name="connsiteX330" fmla="*/ 6017942 w 6095524"/>
              <a:gd name="connsiteY330" fmla="*/ 66348 h 1410656"/>
              <a:gd name="connsiteX331" fmla="*/ 6039258 w 6095524"/>
              <a:gd name="connsiteY331" fmla="*/ 33030 h 1410656"/>
              <a:gd name="connsiteX332" fmla="*/ 6081792 w 6095524"/>
              <a:gd name="connsiteY332" fmla="*/ 8451 h 1410656"/>
              <a:gd name="connsiteX333" fmla="*/ 6095524 w 6095524"/>
              <a:gd name="connsiteY333" fmla="*/ 0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Lst>
            <a:rect l="l" t="t" r="r" b="b"/>
            <a:pathLst>
              <a:path w="6095524" h="1410656">
                <a:moveTo>
                  <a:pt x="6095524" y="0"/>
                </a:moveTo>
                <a:lnTo>
                  <a:pt x="6095524" y="221634"/>
                </a:lnTo>
                <a:lnTo>
                  <a:pt x="6061052" y="237063"/>
                </a:lnTo>
                <a:cubicBezTo>
                  <a:pt x="6054332" y="239848"/>
                  <a:pt x="6046938" y="241384"/>
                  <a:pt x="6040890" y="245128"/>
                </a:cubicBezTo>
                <a:cubicBezTo>
                  <a:pt x="6013044" y="262219"/>
                  <a:pt x="5986064" y="280654"/>
                  <a:pt x="5957836" y="297073"/>
                </a:cubicBezTo>
                <a:cubicBezTo>
                  <a:pt x="5928744" y="314067"/>
                  <a:pt x="5902724" y="334134"/>
                  <a:pt x="5882656" y="361307"/>
                </a:cubicBezTo>
                <a:cubicBezTo>
                  <a:pt x="5864029" y="386559"/>
                  <a:pt x="5845978" y="412194"/>
                  <a:pt x="5827448" y="437542"/>
                </a:cubicBezTo>
                <a:cubicBezTo>
                  <a:pt x="5822743" y="443975"/>
                  <a:pt x="5818422" y="451561"/>
                  <a:pt x="5811989" y="455690"/>
                </a:cubicBezTo>
                <a:cubicBezTo>
                  <a:pt x="5798643" y="464331"/>
                  <a:pt x="5784048" y="471340"/>
                  <a:pt x="5769742" y="478445"/>
                </a:cubicBezTo>
                <a:cubicBezTo>
                  <a:pt x="5757452" y="484494"/>
                  <a:pt x="5744394" y="489006"/>
                  <a:pt x="5732393" y="495535"/>
                </a:cubicBezTo>
                <a:cubicBezTo>
                  <a:pt x="5722792" y="500721"/>
                  <a:pt x="5714246" y="507922"/>
                  <a:pt x="5705316" y="514451"/>
                </a:cubicBezTo>
                <a:cubicBezTo>
                  <a:pt x="5697539" y="520115"/>
                  <a:pt x="5688994" y="525012"/>
                  <a:pt x="5682465" y="531830"/>
                </a:cubicBezTo>
                <a:cubicBezTo>
                  <a:pt x="5666526" y="548344"/>
                  <a:pt x="5650491" y="564571"/>
                  <a:pt x="5630712" y="576765"/>
                </a:cubicBezTo>
                <a:cubicBezTo>
                  <a:pt x="5611221" y="588862"/>
                  <a:pt x="5592786" y="602401"/>
                  <a:pt x="5573392" y="614691"/>
                </a:cubicBezTo>
                <a:cubicBezTo>
                  <a:pt x="5554380" y="626693"/>
                  <a:pt x="5537194" y="639846"/>
                  <a:pt x="5527304" y="661162"/>
                </a:cubicBezTo>
                <a:cubicBezTo>
                  <a:pt x="5522888" y="670571"/>
                  <a:pt x="5516646" y="680845"/>
                  <a:pt x="5508293" y="686318"/>
                </a:cubicBezTo>
                <a:cubicBezTo>
                  <a:pt x="5496387" y="694095"/>
                  <a:pt x="5481313" y="696880"/>
                  <a:pt x="5468350" y="703505"/>
                </a:cubicBezTo>
                <a:cubicBezTo>
                  <a:pt x="5453084" y="711282"/>
                  <a:pt x="5435418" y="718003"/>
                  <a:pt x="5425048" y="730389"/>
                </a:cubicBezTo>
                <a:cubicBezTo>
                  <a:pt x="5415830" y="741431"/>
                  <a:pt x="5406517" y="750072"/>
                  <a:pt x="5394322" y="757081"/>
                </a:cubicBezTo>
                <a:cubicBezTo>
                  <a:pt x="5385778" y="761978"/>
                  <a:pt x="5379441" y="770907"/>
                  <a:pt x="5370608" y="774940"/>
                </a:cubicBezTo>
                <a:cubicBezTo>
                  <a:pt x="5358990" y="780317"/>
                  <a:pt x="5347276" y="784542"/>
                  <a:pt x="5337098" y="792895"/>
                </a:cubicBezTo>
                <a:cubicBezTo>
                  <a:pt x="5326536" y="801536"/>
                  <a:pt x="5314535" y="808353"/>
                  <a:pt x="5303493" y="816419"/>
                </a:cubicBezTo>
                <a:cubicBezTo>
                  <a:pt x="5297636" y="820739"/>
                  <a:pt x="5292835" y="826404"/>
                  <a:pt x="5287171" y="830917"/>
                </a:cubicBezTo>
                <a:cubicBezTo>
                  <a:pt x="5276801" y="839174"/>
                  <a:pt x="5266239" y="847239"/>
                  <a:pt x="5255581" y="855016"/>
                </a:cubicBezTo>
                <a:cubicBezTo>
                  <a:pt x="5244924" y="862794"/>
                  <a:pt x="5234746" y="871819"/>
                  <a:pt x="5223032" y="877484"/>
                </a:cubicBezTo>
                <a:cubicBezTo>
                  <a:pt x="5203062" y="887086"/>
                  <a:pt x="5181266" y="892847"/>
                  <a:pt x="5161870" y="903216"/>
                </a:cubicBezTo>
                <a:cubicBezTo>
                  <a:pt x="5142188" y="913777"/>
                  <a:pt x="5123656" y="927028"/>
                  <a:pt x="5106182" y="941046"/>
                </a:cubicBezTo>
                <a:cubicBezTo>
                  <a:pt x="5092356" y="952088"/>
                  <a:pt x="5079394" y="963034"/>
                  <a:pt x="5062014" y="968698"/>
                </a:cubicBezTo>
                <a:cubicBezTo>
                  <a:pt x="5052317" y="971867"/>
                  <a:pt x="5042140" y="978780"/>
                  <a:pt x="5036282" y="986846"/>
                </a:cubicBezTo>
                <a:cubicBezTo>
                  <a:pt x="5023608" y="1004416"/>
                  <a:pt x="5007382" y="1016802"/>
                  <a:pt x="4989043" y="1027364"/>
                </a:cubicBezTo>
                <a:cubicBezTo>
                  <a:pt x="4964559" y="1041574"/>
                  <a:pt x="4940363" y="1056072"/>
                  <a:pt x="4915783" y="1069994"/>
                </a:cubicBezTo>
                <a:cubicBezTo>
                  <a:pt x="4901286" y="1078252"/>
                  <a:pt x="4886884" y="1086989"/>
                  <a:pt x="4871520" y="1093038"/>
                </a:cubicBezTo>
                <a:cubicBezTo>
                  <a:pt x="4840124" y="1105520"/>
                  <a:pt x="4807959" y="1116177"/>
                  <a:pt x="4776274" y="1127796"/>
                </a:cubicBezTo>
                <a:cubicBezTo>
                  <a:pt x="4765904" y="1131540"/>
                  <a:pt x="4756110" y="1136917"/>
                  <a:pt x="4745548" y="1140182"/>
                </a:cubicBezTo>
                <a:cubicBezTo>
                  <a:pt x="4734122" y="1143734"/>
                  <a:pt x="4721834" y="1144790"/>
                  <a:pt x="4710408" y="1148343"/>
                </a:cubicBezTo>
                <a:cubicBezTo>
                  <a:pt x="4691396" y="1154199"/>
                  <a:pt x="4672961" y="1161689"/>
                  <a:pt x="4653950" y="1167642"/>
                </a:cubicBezTo>
                <a:cubicBezTo>
                  <a:pt x="4617272" y="1179068"/>
                  <a:pt x="4580498" y="1190014"/>
                  <a:pt x="4543725" y="1200863"/>
                </a:cubicBezTo>
                <a:cubicBezTo>
                  <a:pt x="4535852" y="1203168"/>
                  <a:pt x="4527306" y="1203456"/>
                  <a:pt x="4519530" y="1205952"/>
                </a:cubicBezTo>
                <a:cubicBezTo>
                  <a:pt x="4498886" y="1212673"/>
                  <a:pt x="4478338" y="1219970"/>
                  <a:pt x="4457887" y="1227363"/>
                </a:cubicBezTo>
                <a:cubicBezTo>
                  <a:pt x="4445502" y="1231876"/>
                  <a:pt x="4433403" y="1237445"/>
                  <a:pt x="4420922" y="1241765"/>
                </a:cubicBezTo>
                <a:cubicBezTo>
                  <a:pt x="4410936" y="1245222"/>
                  <a:pt x="4400662" y="1247910"/>
                  <a:pt x="4390292" y="1250023"/>
                </a:cubicBezTo>
                <a:cubicBezTo>
                  <a:pt x="4381363" y="1251848"/>
                  <a:pt x="4372050" y="1251655"/>
                  <a:pt x="4363216" y="1253864"/>
                </a:cubicBezTo>
                <a:cubicBezTo>
                  <a:pt x="4339308" y="1259816"/>
                  <a:pt x="4315689" y="1266538"/>
                  <a:pt x="4291973" y="1272874"/>
                </a:cubicBezTo>
                <a:cubicBezTo>
                  <a:pt x="4282468" y="1275371"/>
                  <a:pt x="4272770" y="1277196"/>
                  <a:pt x="4263552" y="1280364"/>
                </a:cubicBezTo>
                <a:cubicBezTo>
                  <a:pt x="4238876" y="1288717"/>
                  <a:pt x="4214585" y="1298222"/>
                  <a:pt x="4189813" y="1306096"/>
                </a:cubicBezTo>
                <a:cubicBezTo>
                  <a:pt x="4169266" y="1312625"/>
                  <a:pt x="4148142" y="1317329"/>
                  <a:pt x="4127306" y="1323090"/>
                </a:cubicBezTo>
                <a:cubicBezTo>
                  <a:pt x="4118473" y="1325587"/>
                  <a:pt x="4110024" y="1329140"/>
                  <a:pt x="4101192" y="1331251"/>
                </a:cubicBezTo>
                <a:cubicBezTo>
                  <a:pt x="4081412" y="1336053"/>
                  <a:pt x="4061345" y="1340085"/>
                  <a:pt x="4041470" y="1344886"/>
                </a:cubicBezTo>
                <a:cubicBezTo>
                  <a:pt x="4030139" y="1347670"/>
                  <a:pt x="4019194" y="1352663"/>
                  <a:pt x="4007672" y="1354488"/>
                </a:cubicBezTo>
                <a:cubicBezTo>
                  <a:pt x="3980308" y="1358808"/>
                  <a:pt x="3952752" y="1361880"/>
                  <a:pt x="3925195" y="1365337"/>
                </a:cubicBezTo>
                <a:cubicBezTo>
                  <a:pt x="3896776" y="1368889"/>
                  <a:pt x="3868451" y="1372634"/>
                  <a:pt x="3840029" y="1375802"/>
                </a:cubicBezTo>
                <a:cubicBezTo>
                  <a:pt x="3824475" y="1377435"/>
                  <a:pt x="3808824" y="1377723"/>
                  <a:pt x="3793270" y="1379259"/>
                </a:cubicBezTo>
                <a:cubicBezTo>
                  <a:pt x="3779636" y="1380604"/>
                  <a:pt x="3766098" y="1383100"/>
                  <a:pt x="3752464" y="1384733"/>
                </a:cubicBezTo>
                <a:cubicBezTo>
                  <a:pt x="3740654" y="1386076"/>
                  <a:pt x="3728748" y="1386844"/>
                  <a:pt x="3716938" y="1388189"/>
                </a:cubicBezTo>
                <a:cubicBezTo>
                  <a:pt x="3698024" y="1390397"/>
                  <a:pt x="3679204" y="1392894"/>
                  <a:pt x="3660386" y="1395198"/>
                </a:cubicBezTo>
                <a:cubicBezTo>
                  <a:pt x="3652513" y="1396062"/>
                  <a:pt x="3644255" y="1398462"/>
                  <a:pt x="3636862" y="1397023"/>
                </a:cubicBezTo>
                <a:cubicBezTo>
                  <a:pt x="3618235" y="1393373"/>
                  <a:pt x="3599896" y="1394430"/>
                  <a:pt x="3581365" y="1396926"/>
                </a:cubicBezTo>
                <a:cubicBezTo>
                  <a:pt x="3575028" y="1397791"/>
                  <a:pt x="3568211" y="1397598"/>
                  <a:pt x="3562066" y="1395966"/>
                </a:cubicBezTo>
                <a:cubicBezTo>
                  <a:pt x="3549488" y="1392701"/>
                  <a:pt x="3537294" y="1388092"/>
                  <a:pt x="3524908" y="1384060"/>
                </a:cubicBezTo>
                <a:cubicBezTo>
                  <a:pt x="3523563" y="1383580"/>
                  <a:pt x="3521931" y="1383484"/>
                  <a:pt x="3520492" y="1383196"/>
                </a:cubicBezTo>
                <a:cubicBezTo>
                  <a:pt x="3512330" y="1381563"/>
                  <a:pt x="3504266" y="1379931"/>
                  <a:pt x="3496103" y="1378491"/>
                </a:cubicBezTo>
                <a:cubicBezTo>
                  <a:pt x="3491687" y="1377723"/>
                  <a:pt x="3487174" y="1377627"/>
                  <a:pt x="3482757" y="1376955"/>
                </a:cubicBezTo>
                <a:cubicBezTo>
                  <a:pt x="3465667" y="1374266"/>
                  <a:pt x="3446848" y="1378779"/>
                  <a:pt x="3432061" y="1367162"/>
                </a:cubicBezTo>
                <a:cubicBezTo>
                  <a:pt x="3422460" y="1359672"/>
                  <a:pt x="3413146" y="1361401"/>
                  <a:pt x="3402873" y="1362553"/>
                </a:cubicBezTo>
                <a:cubicBezTo>
                  <a:pt x="3395096" y="1363417"/>
                  <a:pt x="3387126" y="1363128"/>
                  <a:pt x="3379253" y="1363225"/>
                </a:cubicBezTo>
                <a:cubicBezTo>
                  <a:pt x="3365427" y="1363512"/>
                  <a:pt x="3351601" y="1363609"/>
                  <a:pt x="3337774" y="1364089"/>
                </a:cubicBezTo>
                <a:cubicBezTo>
                  <a:pt x="3333357" y="1364281"/>
                  <a:pt x="3328846" y="1366682"/>
                  <a:pt x="3324524" y="1366298"/>
                </a:cubicBezTo>
                <a:cubicBezTo>
                  <a:pt x="3304553" y="1364473"/>
                  <a:pt x="3284582" y="1361592"/>
                  <a:pt x="3264610" y="1359960"/>
                </a:cubicBezTo>
                <a:cubicBezTo>
                  <a:pt x="3253281" y="1359001"/>
                  <a:pt x="3241663" y="1360824"/>
                  <a:pt x="3230429" y="1359480"/>
                </a:cubicBezTo>
                <a:cubicBezTo>
                  <a:pt x="3217468" y="1357944"/>
                  <a:pt x="3204794" y="1354008"/>
                  <a:pt x="3191927" y="1351607"/>
                </a:cubicBezTo>
                <a:cubicBezTo>
                  <a:pt x="3188375" y="1350935"/>
                  <a:pt x="3184438" y="1351799"/>
                  <a:pt x="3180694" y="1351991"/>
                </a:cubicBezTo>
                <a:cubicBezTo>
                  <a:pt x="3176469" y="1352183"/>
                  <a:pt x="3172340" y="1352567"/>
                  <a:pt x="3168116" y="1352663"/>
                </a:cubicBezTo>
                <a:cubicBezTo>
                  <a:pt x="3155249" y="1352856"/>
                  <a:pt x="3142384" y="1352567"/>
                  <a:pt x="3129517" y="1353240"/>
                </a:cubicBezTo>
                <a:cubicBezTo>
                  <a:pt x="3121644" y="1353624"/>
                  <a:pt x="3113388" y="1357560"/>
                  <a:pt x="3106089" y="1356120"/>
                </a:cubicBezTo>
                <a:cubicBezTo>
                  <a:pt x="3091208" y="1353335"/>
                  <a:pt x="3076325" y="1359576"/>
                  <a:pt x="3061444" y="1354392"/>
                </a:cubicBezTo>
                <a:cubicBezTo>
                  <a:pt x="3056834" y="1352856"/>
                  <a:pt x="3050497" y="1356696"/>
                  <a:pt x="3044928" y="1356888"/>
                </a:cubicBezTo>
                <a:cubicBezTo>
                  <a:pt x="3031006" y="1357368"/>
                  <a:pt x="3017084" y="1357272"/>
                  <a:pt x="3003162" y="1357176"/>
                </a:cubicBezTo>
                <a:cubicBezTo>
                  <a:pt x="2990680" y="1357080"/>
                  <a:pt x="2977717" y="1358424"/>
                  <a:pt x="2965716" y="1355736"/>
                </a:cubicBezTo>
                <a:cubicBezTo>
                  <a:pt x="2953137" y="1352856"/>
                  <a:pt x="2941808" y="1353240"/>
                  <a:pt x="2929614" y="1356504"/>
                </a:cubicBezTo>
                <a:cubicBezTo>
                  <a:pt x="2921260" y="1358712"/>
                  <a:pt x="2912427" y="1359001"/>
                  <a:pt x="2903786" y="1359672"/>
                </a:cubicBezTo>
                <a:cubicBezTo>
                  <a:pt x="2894473" y="1360440"/>
                  <a:pt x="2884199" y="1358424"/>
                  <a:pt x="2875750" y="1361592"/>
                </a:cubicBezTo>
                <a:cubicBezTo>
                  <a:pt x="2850593" y="1371002"/>
                  <a:pt x="2824765" y="1373018"/>
                  <a:pt x="2798458" y="1373018"/>
                </a:cubicBezTo>
                <a:cubicBezTo>
                  <a:pt x="2793656" y="1373018"/>
                  <a:pt x="2788759" y="1371675"/>
                  <a:pt x="2784152" y="1370234"/>
                </a:cubicBezTo>
                <a:cubicBezTo>
                  <a:pt x="2757266" y="1361592"/>
                  <a:pt x="2730286" y="1362360"/>
                  <a:pt x="2702922" y="1367641"/>
                </a:cubicBezTo>
                <a:cubicBezTo>
                  <a:pt x="2697257" y="1368794"/>
                  <a:pt x="2690921" y="1368986"/>
                  <a:pt x="2685256" y="1367834"/>
                </a:cubicBezTo>
                <a:cubicBezTo>
                  <a:pt x="2669317" y="1364473"/>
                  <a:pt x="2653858" y="1358904"/>
                  <a:pt x="2637824" y="1356504"/>
                </a:cubicBezTo>
                <a:cubicBezTo>
                  <a:pt x="2611324" y="1352567"/>
                  <a:pt x="2588377" y="1365817"/>
                  <a:pt x="2564661" y="1374459"/>
                </a:cubicBezTo>
                <a:cubicBezTo>
                  <a:pt x="2542097" y="1382620"/>
                  <a:pt x="2522894" y="1401055"/>
                  <a:pt x="2496201" y="1396926"/>
                </a:cubicBezTo>
                <a:cubicBezTo>
                  <a:pt x="2493514" y="1396542"/>
                  <a:pt x="2490537" y="1399134"/>
                  <a:pt x="2487560" y="1399807"/>
                </a:cubicBezTo>
                <a:cubicBezTo>
                  <a:pt x="2479399" y="1401631"/>
                  <a:pt x="2471238" y="1403839"/>
                  <a:pt x="2462980" y="1404704"/>
                </a:cubicBezTo>
                <a:cubicBezTo>
                  <a:pt x="2452899" y="1405856"/>
                  <a:pt x="2442625" y="1405472"/>
                  <a:pt x="2432544" y="1406432"/>
                </a:cubicBezTo>
                <a:cubicBezTo>
                  <a:pt x="2419581" y="1407584"/>
                  <a:pt x="2406812" y="1410656"/>
                  <a:pt x="2393945" y="1410656"/>
                </a:cubicBezTo>
                <a:cubicBezTo>
                  <a:pt x="2383575" y="1410656"/>
                  <a:pt x="2373302" y="1407104"/>
                  <a:pt x="2363029" y="1405375"/>
                </a:cubicBezTo>
                <a:cubicBezTo>
                  <a:pt x="2348530" y="1402975"/>
                  <a:pt x="2332591" y="1403647"/>
                  <a:pt x="2319821" y="1397502"/>
                </a:cubicBezTo>
                <a:cubicBezTo>
                  <a:pt x="2306188" y="1390973"/>
                  <a:pt x="2293225" y="1387997"/>
                  <a:pt x="2279111" y="1390013"/>
                </a:cubicBezTo>
                <a:cubicBezTo>
                  <a:pt x="2274406" y="1390685"/>
                  <a:pt x="2268357" y="1394718"/>
                  <a:pt x="2266245" y="1398846"/>
                </a:cubicBezTo>
                <a:cubicBezTo>
                  <a:pt x="2261540" y="1408064"/>
                  <a:pt x="2255108" y="1409697"/>
                  <a:pt x="2246370" y="1406527"/>
                </a:cubicBezTo>
                <a:cubicBezTo>
                  <a:pt x="2238785" y="1403839"/>
                  <a:pt x="2229471" y="1402495"/>
                  <a:pt x="2224287" y="1397310"/>
                </a:cubicBezTo>
                <a:cubicBezTo>
                  <a:pt x="2209596" y="1382620"/>
                  <a:pt x="2190873" y="1382140"/>
                  <a:pt x="2172630" y="1378204"/>
                </a:cubicBezTo>
                <a:cubicBezTo>
                  <a:pt x="2161494" y="1375802"/>
                  <a:pt x="2151123" y="1375707"/>
                  <a:pt x="2139985" y="1377339"/>
                </a:cubicBezTo>
                <a:cubicBezTo>
                  <a:pt x="2115790" y="1380988"/>
                  <a:pt x="2092266" y="1375802"/>
                  <a:pt x="2069030" y="1369178"/>
                </a:cubicBezTo>
                <a:cubicBezTo>
                  <a:pt x="2053667" y="1364761"/>
                  <a:pt x="2037921" y="1362073"/>
                  <a:pt x="2022655" y="1357560"/>
                </a:cubicBezTo>
                <a:cubicBezTo>
                  <a:pt x="2011229" y="1354104"/>
                  <a:pt x="1999804" y="1349975"/>
                  <a:pt x="1989339" y="1344406"/>
                </a:cubicBezTo>
                <a:cubicBezTo>
                  <a:pt x="1974167" y="1336244"/>
                  <a:pt x="1960918" y="1323954"/>
                  <a:pt x="1941618" y="1327219"/>
                </a:cubicBezTo>
                <a:cubicBezTo>
                  <a:pt x="1924623" y="1330099"/>
                  <a:pt x="1909262" y="1324051"/>
                  <a:pt x="1893707" y="1318290"/>
                </a:cubicBezTo>
                <a:cubicBezTo>
                  <a:pt x="1882281" y="1314065"/>
                  <a:pt x="1870857" y="1309744"/>
                  <a:pt x="1859045" y="1307056"/>
                </a:cubicBezTo>
                <a:cubicBezTo>
                  <a:pt x="1845027" y="1303887"/>
                  <a:pt x="1829184" y="1305232"/>
                  <a:pt x="1816702" y="1299374"/>
                </a:cubicBezTo>
                <a:cubicBezTo>
                  <a:pt x="1803644" y="1293229"/>
                  <a:pt x="1792795" y="1297358"/>
                  <a:pt x="1781177" y="1299087"/>
                </a:cubicBezTo>
                <a:cubicBezTo>
                  <a:pt x="1762646" y="1301775"/>
                  <a:pt x="1744210" y="1306768"/>
                  <a:pt x="1725488" y="1300431"/>
                </a:cubicBezTo>
                <a:cubicBezTo>
                  <a:pt x="1702733" y="1292750"/>
                  <a:pt x="1680169" y="1284493"/>
                  <a:pt x="1657318" y="1277196"/>
                </a:cubicBezTo>
                <a:cubicBezTo>
                  <a:pt x="1648483" y="1274410"/>
                  <a:pt x="1638980" y="1273258"/>
                  <a:pt x="1629761" y="1272010"/>
                </a:cubicBezTo>
                <a:cubicBezTo>
                  <a:pt x="1621025" y="1270954"/>
                  <a:pt x="1610559" y="1273642"/>
                  <a:pt x="1603837" y="1269610"/>
                </a:cubicBezTo>
                <a:cubicBezTo>
                  <a:pt x="1586554" y="1259241"/>
                  <a:pt x="1568792" y="1254152"/>
                  <a:pt x="1548820" y="1254152"/>
                </a:cubicBezTo>
                <a:cubicBezTo>
                  <a:pt x="1541330" y="1254152"/>
                  <a:pt x="1534033" y="1249831"/>
                  <a:pt x="1526449" y="1249062"/>
                </a:cubicBezTo>
                <a:cubicBezTo>
                  <a:pt x="1516078" y="1248103"/>
                  <a:pt x="1504172" y="1245510"/>
                  <a:pt x="1495147" y="1249159"/>
                </a:cubicBezTo>
                <a:cubicBezTo>
                  <a:pt x="1473928" y="1257800"/>
                  <a:pt x="1456742" y="1250599"/>
                  <a:pt x="1438211" y="1242054"/>
                </a:cubicBezTo>
                <a:cubicBezTo>
                  <a:pt x="1419967" y="1233604"/>
                  <a:pt x="1400764" y="1226884"/>
                  <a:pt x="1381370" y="1221314"/>
                </a:cubicBezTo>
                <a:cubicBezTo>
                  <a:pt x="1374073" y="1219298"/>
                  <a:pt x="1365336" y="1222659"/>
                  <a:pt x="1357270" y="1223330"/>
                </a:cubicBezTo>
                <a:cubicBezTo>
                  <a:pt x="1354389" y="1223523"/>
                  <a:pt x="1351220" y="1223811"/>
                  <a:pt x="1348629" y="1222851"/>
                </a:cubicBezTo>
                <a:cubicBezTo>
                  <a:pt x="1323569" y="1213633"/>
                  <a:pt x="1298124" y="1206624"/>
                  <a:pt x="1270953" y="1211424"/>
                </a:cubicBezTo>
                <a:cubicBezTo>
                  <a:pt x="1268457" y="1211905"/>
                  <a:pt x="1265672" y="1210849"/>
                  <a:pt x="1263175" y="1210177"/>
                </a:cubicBezTo>
                <a:cubicBezTo>
                  <a:pt x="1250981" y="1206720"/>
                  <a:pt x="1239075" y="1201247"/>
                  <a:pt x="1226690" y="1199999"/>
                </a:cubicBezTo>
                <a:cubicBezTo>
                  <a:pt x="1196157" y="1196927"/>
                  <a:pt x="1165433" y="1195678"/>
                  <a:pt x="1134706" y="1193662"/>
                </a:cubicBezTo>
                <a:cubicBezTo>
                  <a:pt x="1132786" y="1193566"/>
                  <a:pt x="1130770" y="1193566"/>
                  <a:pt x="1129042" y="1192894"/>
                </a:cubicBezTo>
                <a:cubicBezTo>
                  <a:pt x="1117712" y="1188765"/>
                  <a:pt x="1107823" y="1190110"/>
                  <a:pt x="1098220" y="1197982"/>
                </a:cubicBezTo>
                <a:cubicBezTo>
                  <a:pt x="1093996" y="1201439"/>
                  <a:pt x="1088235" y="1203263"/>
                  <a:pt x="1082955" y="1205184"/>
                </a:cubicBezTo>
                <a:cubicBezTo>
                  <a:pt x="1075177" y="1208065"/>
                  <a:pt x="1067208" y="1210849"/>
                  <a:pt x="1059143" y="1212673"/>
                </a:cubicBezTo>
                <a:cubicBezTo>
                  <a:pt x="1051173" y="1214401"/>
                  <a:pt x="1042628" y="1216801"/>
                  <a:pt x="1034947" y="1215458"/>
                </a:cubicBezTo>
                <a:cubicBezTo>
                  <a:pt x="1021121" y="1213057"/>
                  <a:pt x="1007966" y="1207681"/>
                  <a:pt x="994332" y="1204127"/>
                </a:cubicBezTo>
                <a:cubicBezTo>
                  <a:pt x="989628" y="1202879"/>
                  <a:pt x="984442" y="1203072"/>
                  <a:pt x="979546" y="1202975"/>
                </a:cubicBezTo>
                <a:cubicBezTo>
                  <a:pt x="968312" y="1202688"/>
                  <a:pt x="956790" y="1205472"/>
                  <a:pt x="946613" y="1197503"/>
                </a:cubicBezTo>
                <a:cubicBezTo>
                  <a:pt x="937204" y="1190014"/>
                  <a:pt x="927697" y="1192221"/>
                  <a:pt x="917808" y="1197887"/>
                </a:cubicBezTo>
                <a:cubicBezTo>
                  <a:pt x="910703" y="1201920"/>
                  <a:pt x="902639" y="1205088"/>
                  <a:pt x="894669" y="1206624"/>
                </a:cubicBezTo>
                <a:cubicBezTo>
                  <a:pt x="883723" y="1208736"/>
                  <a:pt x="872873" y="1209601"/>
                  <a:pt x="861063" y="1208352"/>
                </a:cubicBezTo>
                <a:cubicBezTo>
                  <a:pt x="852710" y="1207488"/>
                  <a:pt x="845892" y="1207104"/>
                  <a:pt x="839363" y="1202015"/>
                </a:cubicBezTo>
                <a:cubicBezTo>
                  <a:pt x="838308" y="1201247"/>
                  <a:pt x="836388" y="1201055"/>
                  <a:pt x="834947" y="1201152"/>
                </a:cubicBezTo>
                <a:cubicBezTo>
                  <a:pt x="816032" y="1202784"/>
                  <a:pt x="797309" y="1201920"/>
                  <a:pt x="778202" y="1200767"/>
                </a:cubicBezTo>
                <a:cubicBezTo>
                  <a:pt x="753911" y="1199231"/>
                  <a:pt x="728370" y="1203743"/>
                  <a:pt x="707343" y="1219874"/>
                </a:cubicBezTo>
                <a:cubicBezTo>
                  <a:pt x="704271" y="1222275"/>
                  <a:pt x="699662" y="1223330"/>
                  <a:pt x="695629" y="1223907"/>
                </a:cubicBezTo>
                <a:cubicBezTo>
                  <a:pt x="676618" y="1226403"/>
                  <a:pt x="657511" y="1228132"/>
                  <a:pt x="638500" y="1230916"/>
                </a:cubicBezTo>
                <a:cubicBezTo>
                  <a:pt x="628130" y="1232452"/>
                  <a:pt x="617280" y="1233797"/>
                  <a:pt x="607872" y="1238021"/>
                </a:cubicBezTo>
                <a:cubicBezTo>
                  <a:pt x="598655" y="1242149"/>
                  <a:pt x="591260" y="1247046"/>
                  <a:pt x="585788" y="1238405"/>
                </a:cubicBezTo>
                <a:cubicBezTo>
                  <a:pt x="575995" y="1243014"/>
                  <a:pt x="567448" y="1246855"/>
                  <a:pt x="559097" y="1250983"/>
                </a:cubicBezTo>
                <a:cubicBezTo>
                  <a:pt x="556023" y="1252519"/>
                  <a:pt x="553431" y="1255016"/>
                  <a:pt x="550358" y="1256456"/>
                </a:cubicBezTo>
                <a:cubicBezTo>
                  <a:pt x="547093" y="1257993"/>
                  <a:pt x="543445" y="1258952"/>
                  <a:pt x="539893" y="1259720"/>
                </a:cubicBezTo>
                <a:cubicBezTo>
                  <a:pt x="524050" y="1263177"/>
                  <a:pt x="508207" y="1266345"/>
                  <a:pt x="492462" y="1270090"/>
                </a:cubicBezTo>
                <a:cubicBezTo>
                  <a:pt x="489388" y="1270858"/>
                  <a:pt x="486796" y="1273931"/>
                  <a:pt x="484011" y="1275947"/>
                </a:cubicBezTo>
                <a:cubicBezTo>
                  <a:pt x="482187" y="1277291"/>
                  <a:pt x="480363" y="1279307"/>
                  <a:pt x="478346" y="1279596"/>
                </a:cubicBezTo>
                <a:cubicBezTo>
                  <a:pt x="462984" y="1281900"/>
                  <a:pt x="447718" y="1284589"/>
                  <a:pt x="432260" y="1285741"/>
                </a:cubicBezTo>
                <a:cubicBezTo>
                  <a:pt x="419298" y="1286700"/>
                  <a:pt x="406815" y="1286413"/>
                  <a:pt x="403455" y="1303119"/>
                </a:cubicBezTo>
                <a:cubicBezTo>
                  <a:pt x="402879" y="1306000"/>
                  <a:pt x="398750" y="1309073"/>
                  <a:pt x="395583" y="1310512"/>
                </a:cubicBezTo>
                <a:cubicBezTo>
                  <a:pt x="386557" y="1314641"/>
                  <a:pt x="376954" y="1317425"/>
                  <a:pt x="368025" y="1321650"/>
                </a:cubicBezTo>
                <a:cubicBezTo>
                  <a:pt x="338741" y="1335764"/>
                  <a:pt x="308113" y="1344694"/>
                  <a:pt x="275371" y="1343062"/>
                </a:cubicBezTo>
                <a:cubicBezTo>
                  <a:pt x="265194" y="1342582"/>
                  <a:pt x="255304" y="1337396"/>
                  <a:pt x="248871" y="1335476"/>
                </a:cubicBezTo>
                <a:cubicBezTo>
                  <a:pt x="230341" y="1343062"/>
                  <a:pt x="214786" y="1350359"/>
                  <a:pt x="198559" y="1355831"/>
                </a:cubicBezTo>
                <a:cubicBezTo>
                  <a:pt x="184253" y="1360728"/>
                  <a:pt x="169274" y="1363801"/>
                  <a:pt x="154583" y="1367353"/>
                </a:cubicBezTo>
                <a:cubicBezTo>
                  <a:pt x="149206" y="1368698"/>
                  <a:pt x="143734" y="1369466"/>
                  <a:pt x="138261" y="1370138"/>
                </a:cubicBezTo>
                <a:cubicBezTo>
                  <a:pt x="121171" y="1372250"/>
                  <a:pt x="103312" y="1367162"/>
                  <a:pt x="86606" y="1375227"/>
                </a:cubicBezTo>
                <a:cubicBezTo>
                  <a:pt x="77868" y="1379452"/>
                  <a:pt x="69226" y="1384540"/>
                  <a:pt x="60009" y="1386749"/>
                </a:cubicBezTo>
                <a:cubicBezTo>
                  <a:pt x="50120" y="1389149"/>
                  <a:pt x="40446" y="1392894"/>
                  <a:pt x="30568" y="1395570"/>
                </a:cubicBezTo>
                <a:lnTo>
                  <a:pt x="0" y="1397975"/>
                </a:lnTo>
                <a:lnTo>
                  <a:pt x="0" y="1041395"/>
                </a:lnTo>
                <a:lnTo>
                  <a:pt x="17282" y="1043014"/>
                </a:lnTo>
                <a:cubicBezTo>
                  <a:pt x="26692" y="1044358"/>
                  <a:pt x="35813" y="1048967"/>
                  <a:pt x="45030" y="1049159"/>
                </a:cubicBezTo>
                <a:cubicBezTo>
                  <a:pt x="59529" y="1049448"/>
                  <a:pt x="72395" y="1051271"/>
                  <a:pt x="85356" y="1059145"/>
                </a:cubicBezTo>
                <a:cubicBezTo>
                  <a:pt x="104944" y="1070955"/>
                  <a:pt x="121074" y="1065962"/>
                  <a:pt x="133077" y="1047815"/>
                </a:cubicBezTo>
                <a:cubicBezTo>
                  <a:pt x="134325" y="1045991"/>
                  <a:pt x="135957" y="1043590"/>
                  <a:pt x="137877" y="1043110"/>
                </a:cubicBezTo>
                <a:cubicBezTo>
                  <a:pt x="154872" y="1038885"/>
                  <a:pt x="172347" y="1030820"/>
                  <a:pt x="189053" y="1031877"/>
                </a:cubicBezTo>
                <a:cubicBezTo>
                  <a:pt x="218530" y="1033797"/>
                  <a:pt x="246278" y="1031493"/>
                  <a:pt x="273066" y="1019010"/>
                </a:cubicBezTo>
                <a:cubicBezTo>
                  <a:pt x="274698" y="1018242"/>
                  <a:pt x="277195" y="1017474"/>
                  <a:pt x="278539" y="1018146"/>
                </a:cubicBezTo>
                <a:cubicBezTo>
                  <a:pt x="294670" y="1026500"/>
                  <a:pt x="312336" y="1033125"/>
                  <a:pt x="326355" y="1044358"/>
                </a:cubicBezTo>
                <a:cubicBezTo>
                  <a:pt x="339701" y="1055016"/>
                  <a:pt x="355832" y="1055112"/>
                  <a:pt x="364761" y="1040710"/>
                </a:cubicBezTo>
                <a:cubicBezTo>
                  <a:pt x="369177" y="1033604"/>
                  <a:pt x="375322" y="1025348"/>
                  <a:pt x="382619" y="1022562"/>
                </a:cubicBezTo>
                <a:cubicBezTo>
                  <a:pt x="399134" y="1016226"/>
                  <a:pt x="416802" y="1012961"/>
                  <a:pt x="433988" y="1008256"/>
                </a:cubicBezTo>
                <a:cubicBezTo>
                  <a:pt x="455208" y="1002495"/>
                  <a:pt x="476139" y="1002495"/>
                  <a:pt x="497262" y="1009697"/>
                </a:cubicBezTo>
                <a:cubicBezTo>
                  <a:pt x="512145" y="1014785"/>
                  <a:pt x="527315" y="1014785"/>
                  <a:pt x="542101" y="1007872"/>
                </a:cubicBezTo>
                <a:cubicBezTo>
                  <a:pt x="550070" y="1004128"/>
                  <a:pt x="558232" y="1000288"/>
                  <a:pt x="566681" y="998175"/>
                </a:cubicBezTo>
                <a:cubicBezTo>
                  <a:pt x="572154" y="996830"/>
                  <a:pt x="578490" y="998079"/>
                  <a:pt x="584251" y="999136"/>
                </a:cubicBezTo>
                <a:cubicBezTo>
                  <a:pt x="595389" y="1001248"/>
                  <a:pt x="606911" y="1007681"/>
                  <a:pt x="617280" y="1006049"/>
                </a:cubicBezTo>
                <a:cubicBezTo>
                  <a:pt x="653095" y="1000288"/>
                  <a:pt x="686892" y="1013826"/>
                  <a:pt x="721842" y="1014210"/>
                </a:cubicBezTo>
                <a:cubicBezTo>
                  <a:pt x="737684" y="1014401"/>
                  <a:pt x="753335" y="1017474"/>
                  <a:pt x="764472" y="1001440"/>
                </a:cubicBezTo>
                <a:cubicBezTo>
                  <a:pt x="765912" y="999327"/>
                  <a:pt x="772922" y="1000479"/>
                  <a:pt x="777242" y="1001152"/>
                </a:cubicBezTo>
                <a:cubicBezTo>
                  <a:pt x="786844" y="1002592"/>
                  <a:pt x="796350" y="1006240"/>
                  <a:pt x="805854" y="1006145"/>
                </a:cubicBezTo>
                <a:cubicBezTo>
                  <a:pt x="825538" y="1006049"/>
                  <a:pt x="845317" y="1004513"/>
                  <a:pt x="864904" y="1002784"/>
                </a:cubicBezTo>
                <a:cubicBezTo>
                  <a:pt x="872297" y="1002111"/>
                  <a:pt x="879402" y="999520"/>
                  <a:pt x="886700" y="997695"/>
                </a:cubicBezTo>
                <a:cubicBezTo>
                  <a:pt x="890732" y="996639"/>
                  <a:pt x="895053" y="993855"/>
                  <a:pt x="898797" y="994430"/>
                </a:cubicBezTo>
                <a:cubicBezTo>
                  <a:pt x="920497" y="997791"/>
                  <a:pt x="940372" y="989534"/>
                  <a:pt x="960919" y="985405"/>
                </a:cubicBezTo>
                <a:cubicBezTo>
                  <a:pt x="970425" y="983485"/>
                  <a:pt x="979354" y="978876"/>
                  <a:pt x="988571" y="975708"/>
                </a:cubicBezTo>
                <a:cubicBezTo>
                  <a:pt x="990972" y="974843"/>
                  <a:pt x="993660" y="974075"/>
                  <a:pt x="996061" y="974268"/>
                </a:cubicBezTo>
                <a:cubicBezTo>
                  <a:pt x="1009791" y="975420"/>
                  <a:pt x="1023425" y="977052"/>
                  <a:pt x="1037059" y="978300"/>
                </a:cubicBezTo>
                <a:cubicBezTo>
                  <a:pt x="1049445" y="979452"/>
                  <a:pt x="1061927" y="979836"/>
                  <a:pt x="1067784" y="993950"/>
                </a:cubicBezTo>
                <a:cubicBezTo>
                  <a:pt x="1068649" y="996159"/>
                  <a:pt x="1071528" y="997791"/>
                  <a:pt x="1073737" y="999231"/>
                </a:cubicBezTo>
                <a:cubicBezTo>
                  <a:pt x="1107823" y="1021411"/>
                  <a:pt x="1126065" y="1020835"/>
                  <a:pt x="1159383" y="997407"/>
                </a:cubicBezTo>
                <a:cubicBezTo>
                  <a:pt x="1162839" y="995007"/>
                  <a:pt x="1170232" y="993278"/>
                  <a:pt x="1172536" y="995198"/>
                </a:cubicBezTo>
                <a:cubicBezTo>
                  <a:pt x="1192124" y="1011137"/>
                  <a:pt x="1213535" y="1009409"/>
                  <a:pt x="1236099" y="1004416"/>
                </a:cubicBezTo>
                <a:cubicBezTo>
                  <a:pt x="1241956" y="1003072"/>
                  <a:pt x="1250213" y="1003072"/>
                  <a:pt x="1254630" y="1006240"/>
                </a:cubicBezTo>
                <a:cubicBezTo>
                  <a:pt x="1275657" y="1020930"/>
                  <a:pt x="1298221" y="1018819"/>
                  <a:pt x="1321072" y="1014498"/>
                </a:cubicBezTo>
                <a:cubicBezTo>
                  <a:pt x="1324624" y="1013826"/>
                  <a:pt x="1328946" y="1010177"/>
                  <a:pt x="1330481" y="1006817"/>
                </a:cubicBezTo>
                <a:cubicBezTo>
                  <a:pt x="1335955" y="994911"/>
                  <a:pt x="1346229" y="990878"/>
                  <a:pt x="1357558" y="987517"/>
                </a:cubicBezTo>
                <a:cubicBezTo>
                  <a:pt x="1375417" y="982044"/>
                  <a:pt x="1392987" y="975611"/>
                  <a:pt x="1410942" y="970427"/>
                </a:cubicBezTo>
                <a:cubicBezTo>
                  <a:pt x="1415360" y="969179"/>
                  <a:pt x="1420832" y="969947"/>
                  <a:pt x="1425441" y="971387"/>
                </a:cubicBezTo>
                <a:cubicBezTo>
                  <a:pt x="1441187" y="976284"/>
                  <a:pt x="1451173" y="988574"/>
                  <a:pt x="1462118" y="999904"/>
                </a:cubicBezTo>
                <a:cubicBezTo>
                  <a:pt x="1466919" y="1004897"/>
                  <a:pt x="1473544" y="1008449"/>
                  <a:pt x="1479978" y="1011329"/>
                </a:cubicBezTo>
                <a:cubicBezTo>
                  <a:pt x="1496684" y="1018723"/>
                  <a:pt x="1513775" y="1025348"/>
                  <a:pt x="1530674" y="1032356"/>
                </a:cubicBezTo>
                <a:cubicBezTo>
                  <a:pt x="1532306" y="1033029"/>
                  <a:pt x="1533649" y="1034757"/>
                  <a:pt x="1534898" y="1036197"/>
                </a:cubicBezTo>
                <a:cubicBezTo>
                  <a:pt x="1547380" y="1051368"/>
                  <a:pt x="1559765" y="1066634"/>
                  <a:pt x="1572344" y="1081804"/>
                </a:cubicBezTo>
                <a:cubicBezTo>
                  <a:pt x="1574744" y="1084684"/>
                  <a:pt x="1578201" y="1086797"/>
                  <a:pt x="1580793" y="1089581"/>
                </a:cubicBezTo>
                <a:cubicBezTo>
                  <a:pt x="1584442" y="1093422"/>
                  <a:pt x="1589051" y="1097071"/>
                  <a:pt x="1590971" y="1101680"/>
                </a:cubicBezTo>
                <a:cubicBezTo>
                  <a:pt x="1596923" y="1116177"/>
                  <a:pt x="1608350" y="1122419"/>
                  <a:pt x="1622751" y="1125108"/>
                </a:cubicBezTo>
                <a:cubicBezTo>
                  <a:pt x="1635906" y="1127603"/>
                  <a:pt x="1649060" y="1129716"/>
                  <a:pt x="1662118" y="1132596"/>
                </a:cubicBezTo>
                <a:cubicBezTo>
                  <a:pt x="1678056" y="1136053"/>
                  <a:pt x="1693899" y="1139798"/>
                  <a:pt x="1709646" y="1144022"/>
                </a:cubicBezTo>
                <a:cubicBezTo>
                  <a:pt x="1716462" y="1145847"/>
                  <a:pt x="1723664" y="1147959"/>
                  <a:pt x="1729521" y="1151704"/>
                </a:cubicBezTo>
                <a:cubicBezTo>
                  <a:pt x="1745939" y="1162073"/>
                  <a:pt x="1763510" y="1169082"/>
                  <a:pt x="1782809" y="1166298"/>
                </a:cubicBezTo>
                <a:cubicBezTo>
                  <a:pt x="1798267" y="1164089"/>
                  <a:pt x="1811229" y="1169754"/>
                  <a:pt x="1820831" y="1178588"/>
                </a:cubicBezTo>
                <a:cubicBezTo>
                  <a:pt x="1838306" y="1194623"/>
                  <a:pt x="1857028" y="1190973"/>
                  <a:pt x="1875656" y="1185789"/>
                </a:cubicBezTo>
                <a:cubicBezTo>
                  <a:pt x="1885257" y="1183101"/>
                  <a:pt x="1893130" y="1183485"/>
                  <a:pt x="1902252" y="1186076"/>
                </a:cubicBezTo>
                <a:cubicBezTo>
                  <a:pt x="1923375" y="1192126"/>
                  <a:pt x="1937490" y="1208544"/>
                  <a:pt x="1951123" y="1222946"/>
                </a:cubicBezTo>
                <a:cubicBezTo>
                  <a:pt x="1962742" y="1235236"/>
                  <a:pt x="1975800" y="1242149"/>
                  <a:pt x="1990106" y="1247335"/>
                </a:cubicBezTo>
                <a:cubicBezTo>
                  <a:pt x="2008157" y="1253959"/>
                  <a:pt x="2022463" y="1251464"/>
                  <a:pt x="2031105" y="1235525"/>
                </a:cubicBezTo>
                <a:cubicBezTo>
                  <a:pt x="2033505" y="1231012"/>
                  <a:pt x="2037729" y="1225730"/>
                  <a:pt x="2042242" y="1224387"/>
                </a:cubicBezTo>
                <a:cubicBezTo>
                  <a:pt x="2064037" y="1217666"/>
                  <a:pt x="2086121" y="1207872"/>
                  <a:pt x="2109453" y="1213826"/>
                </a:cubicBezTo>
                <a:cubicBezTo>
                  <a:pt x="2141714" y="1221987"/>
                  <a:pt x="2173207" y="1221507"/>
                  <a:pt x="2205468" y="1213442"/>
                </a:cubicBezTo>
                <a:cubicBezTo>
                  <a:pt x="2257796" y="1200383"/>
                  <a:pt x="2310124" y="1186557"/>
                  <a:pt x="2365142" y="1189437"/>
                </a:cubicBezTo>
                <a:cubicBezTo>
                  <a:pt x="2374262" y="1189917"/>
                  <a:pt x="2385112" y="1184060"/>
                  <a:pt x="2392985" y="1178299"/>
                </a:cubicBezTo>
                <a:cubicBezTo>
                  <a:pt x="2408060" y="1167354"/>
                  <a:pt x="2407387" y="1166489"/>
                  <a:pt x="2424286" y="1175515"/>
                </a:cubicBezTo>
                <a:cubicBezTo>
                  <a:pt x="2428319" y="1177724"/>
                  <a:pt x="2433312" y="1179068"/>
                  <a:pt x="2436289" y="1182333"/>
                </a:cubicBezTo>
                <a:cubicBezTo>
                  <a:pt x="2451458" y="1198943"/>
                  <a:pt x="2470182" y="1194910"/>
                  <a:pt x="2488808" y="1192510"/>
                </a:cubicBezTo>
                <a:cubicBezTo>
                  <a:pt x="2492073" y="1192030"/>
                  <a:pt x="2496009" y="1191358"/>
                  <a:pt x="2498795" y="1192702"/>
                </a:cubicBezTo>
                <a:cubicBezTo>
                  <a:pt x="2511372" y="1198750"/>
                  <a:pt x="2522030" y="1196639"/>
                  <a:pt x="2532976" y="1188381"/>
                </a:cubicBezTo>
                <a:cubicBezTo>
                  <a:pt x="2542481" y="1181276"/>
                  <a:pt x="2553427" y="1177052"/>
                  <a:pt x="2564661" y="1185885"/>
                </a:cubicBezTo>
                <a:cubicBezTo>
                  <a:pt x="2589625" y="1205472"/>
                  <a:pt x="2616316" y="1206432"/>
                  <a:pt x="2644545" y="1194046"/>
                </a:cubicBezTo>
                <a:cubicBezTo>
                  <a:pt x="2664708" y="1185213"/>
                  <a:pt x="2684583" y="1183196"/>
                  <a:pt x="2705803" y="1192126"/>
                </a:cubicBezTo>
                <a:cubicBezTo>
                  <a:pt x="2713964" y="1195582"/>
                  <a:pt x="2724526" y="1193278"/>
                  <a:pt x="2734031" y="1194046"/>
                </a:cubicBezTo>
                <a:cubicBezTo>
                  <a:pt x="2739408" y="1194430"/>
                  <a:pt x="2745362" y="1194526"/>
                  <a:pt x="2749969" y="1196927"/>
                </a:cubicBezTo>
                <a:cubicBezTo>
                  <a:pt x="2762260" y="1203072"/>
                  <a:pt x="2773685" y="1210945"/>
                  <a:pt x="2786071" y="1216994"/>
                </a:cubicBezTo>
                <a:cubicBezTo>
                  <a:pt x="2792024" y="1219874"/>
                  <a:pt x="2799129" y="1221410"/>
                  <a:pt x="2805851" y="1221507"/>
                </a:cubicBezTo>
                <a:cubicBezTo>
                  <a:pt x="2825726" y="1221987"/>
                  <a:pt x="2845601" y="1221987"/>
                  <a:pt x="2865380" y="1221123"/>
                </a:cubicBezTo>
                <a:cubicBezTo>
                  <a:pt x="2898025" y="1219778"/>
                  <a:pt x="2931150" y="1219490"/>
                  <a:pt x="2954674" y="1190878"/>
                </a:cubicBezTo>
                <a:cubicBezTo>
                  <a:pt x="2956595" y="1188573"/>
                  <a:pt x="2960723" y="1187229"/>
                  <a:pt x="2963988" y="1186845"/>
                </a:cubicBezTo>
                <a:cubicBezTo>
                  <a:pt x="2979062" y="1185021"/>
                  <a:pt x="2994520" y="1184828"/>
                  <a:pt x="3009403" y="1181852"/>
                </a:cubicBezTo>
                <a:cubicBezTo>
                  <a:pt x="3021309" y="1179452"/>
                  <a:pt x="3031199" y="1180220"/>
                  <a:pt x="3040223" y="1188669"/>
                </a:cubicBezTo>
                <a:cubicBezTo>
                  <a:pt x="3052034" y="1199807"/>
                  <a:pt x="3066436" y="1206336"/>
                  <a:pt x="3082183" y="1202784"/>
                </a:cubicBezTo>
                <a:cubicBezTo>
                  <a:pt x="3097928" y="1199327"/>
                  <a:pt x="3108298" y="1206816"/>
                  <a:pt x="3119916" y="1214594"/>
                </a:cubicBezTo>
                <a:cubicBezTo>
                  <a:pt x="3128366" y="1220258"/>
                  <a:pt x="3137967" y="1227363"/>
                  <a:pt x="3147376" y="1227939"/>
                </a:cubicBezTo>
                <a:cubicBezTo>
                  <a:pt x="3168692" y="1229187"/>
                  <a:pt x="3187031" y="1248967"/>
                  <a:pt x="3210171" y="1237733"/>
                </a:cubicBezTo>
                <a:cubicBezTo>
                  <a:pt x="3211707" y="1236965"/>
                  <a:pt x="3214491" y="1238885"/>
                  <a:pt x="3216700" y="1239365"/>
                </a:cubicBezTo>
                <a:cubicBezTo>
                  <a:pt x="3234366" y="1243014"/>
                  <a:pt x="3250977" y="1239461"/>
                  <a:pt x="3263939" y="1227459"/>
                </a:cubicBezTo>
                <a:cubicBezTo>
                  <a:pt x="3280934" y="1211809"/>
                  <a:pt x="3299752" y="1210272"/>
                  <a:pt x="3320683" y="1215362"/>
                </a:cubicBezTo>
                <a:cubicBezTo>
                  <a:pt x="3327405" y="1216994"/>
                  <a:pt x="3334126" y="1218146"/>
                  <a:pt x="3340943" y="1219490"/>
                </a:cubicBezTo>
                <a:cubicBezTo>
                  <a:pt x="3350160" y="1221410"/>
                  <a:pt x="3359474" y="1223427"/>
                  <a:pt x="3368691" y="1225347"/>
                </a:cubicBezTo>
                <a:cubicBezTo>
                  <a:pt x="3377621" y="1227268"/>
                  <a:pt x="3387511" y="1230532"/>
                  <a:pt x="3394423" y="1222275"/>
                </a:cubicBezTo>
                <a:cubicBezTo>
                  <a:pt x="3400376" y="1215169"/>
                  <a:pt x="3404601" y="1215842"/>
                  <a:pt x="3410074" y="1221987"/>
                </a:cubicBezTo>
                <a:cubicBezTo>
                  <a:pt x="3429085" y="1243494"/>
                  <a:pt x="3452129" y="1256936"/>
                  <a:pt x="3481509" y="1257896"/>
                </a:cubicBezTo>
                <a:cubicBezTo>
                  <a:pt x="3487558" y="1258088"/>
                  <a:pt x="3493703" y="1259432"/>
                  <a:pt x="3499656" y="1260873"/>
                </a:cubicBezTo>
                <a:cubicBezTo>
                  <a:pt x="3503305" y="1261736"/>
                  <a:pt x="3507722" y="1262697"/>
                  <a:pt x="3509930" y="1265290"/>
                </a:cubicBezTo>
                <a:cubicBezTo>
                  <a:pt x="3527116" y="1285068"/>
                  <a:pt x="3548528" y="1298799"/>
                  <a:pt x="3571860" y="1309841"/>
                </a:cubicBezTo>
                <a:cubicBezTo>
                  <a:pt x="3580213" y="1313777"/>
                  <a:pt x="3589143" y="1317713"/>
                  <a:pt x="3598168" y="1318866"/>
                </a:cubicBezTo>
                <a:cubicBezTo>
                  <a:pt x="3607577" y="1320018"/>
                  <a:pt x="3617466" y="1318098"/>
                  <a:pt x="3627068" y="1317041"/>
                </a:cubicBezTo>
                <a:cubicBezTo>
                  <a:pt x="3632733" y="1316466"/>
                  <a:pt x="3639262" y="1316561"/>
                  <a:pt x="3643775" y="1313777"/>
                </a:cubicBezTo>
                <a:cubicBezTo>
                  <a:pt x="3658081" y="1305039"/>
                  <a:pt x="3671907" y="1295631"/>
                  <a:pt x="3685254" y="1285452"/>
                </a:cubicBezTo>
                <a:cubicBezTo>
                  <a:pt x="3696680" y="1276715"/>
                  <a:pt x="3698984" y="1275467"/>
                  <a:pt x="3708873" y="1286413"/>
                </a:cubicBezTo>
                <a:cubicBezTo>
                  <a:pt x="3719051" y="1297647"/>
                  <a:pt x="3731725" y="1303503"/>
                  <a:pt x="3745743" y="1305903"/>
                </a:cubicBezTo>
                <a:cubicBezTo>
                  <a:pt x="3767922" y="1309648"/>
                  <a:pt x="3790294" y="1312816"/>
                  <a:pt x="3812665" y="1314641"/>
                </a:cubicBezTo>
                <a:cubicBezTo>
                  <a:pt x="3832924" y="1316273"/>
                  <a:pt x="3842622" y="1307440"/>
                  <a:pt x="3846655" y="1287373"/>
                </a:cubicBezTo>
                <a:cubicBezTo>
                  <a:pt x="3848959" y="1276235"/>
                  <a:pt x="3851936" y="1264137"/>
                  <a:pt x="3864225" y="1261161"/>
                </a:cubicBezTo>
                <a:cubicBezTo>
                  <a:pt x="3884293" y="1256360"/>
                  <a:pt x="3905128" y="1254248"/>
                  <a:pt x="3915018" y="1230724"/>
                </a:cubicBezTo>
                <a:cubicBezTo>
                  <a:pt x="3920490" y="1235909"/>
                  <a:pt x="3923851" y="1238981"/>
                  <a:pt x="3927116" y="1242054"/>
                </a:cubicBezTo>
                <a:cubicBezTo>
                  <a:pt x="3936141" y="1250599"/>
                  <a:pt x="3954863" y="1254248"/>
                  <a:pt x="3964370" y="1246855"/>
                </a:cubicBezTo>
                <a:cubicBezTo>
                  <a:pt x="3978388" y="1236101"/>
                  <a:pt x="3991254" y="1238117"/>
                  <a:pt x="4004696" y="1246471"/>
                </a:cubicBezTo>
                <a:cubicBezTo>
                  <a:pt x="4027164" y="1260297"/>
                  <a:pt x="4052223" y="1257128"/>
                  <a:pt x="4074978" y="1251559"/>
                </a:cubicBezTo>
                <a:cubicBezTo>
                  <a:pt x="4092166" y="1247430"/>
                  <a:pt x="4110505" y="1239845"/>
                  <a:pt x="4121738" y="1222466"/>
                </a:cubicBezTo>
                <a:cubicBezTo>
                  <a:pt x="4125290" y="1216898"/>
                  <a:pt x="4133260" y="1214113"/>
                  <a:pt x="4139598" y="1210465"/>
                </a:cubicBezTo>
                <a:cubicBezTo>
                  <a:pt x="4144878" y="1207488"/>
                  <a:pt x="4150447" y="1204704"/>
                  <a:pt x="4156304" y="1202784"/>
                </a:cubicBezTo>
                <a:cubicBezTo>
                  <a:pt x="4162544" y="1200671"/>
                  <a:pt x="4169458" y="1197598"/>
                  <a:pt x="4175604" y="1198463"/>
                </a:cubicBezTo>
                <a:cubicBezTo>
                  <a:pt x="4194230" y="1200959"/>
                  <a:pt x="4209016" y="1196062"/>
                  <a:pt x="4222170" y="1182140"/>
                </a:cubicBezTo>
                <a:cubicBezTo>
                  <a:pt x="4228988" y="1174939"/>
                  <a:pt x="4239069" y="1166202"/>
                  <a:pt x="4247710" y="1166105"/>
                </a:cubicBezTo>
                <a:cubicBezTo>
                  <a:pt x="4268738" y="1165818"/>
                  <a:pt x="4286212" y="1158905"/>
                  <a:pt x="4305128" y="1150647"/>
                </a:cubicBezTo>
                <a:cubicBezTo>
                  <a:pt x="4317321" y="1145366"/>
                  <a:pt x="4331147" y="1141718"/>
                  <a:pt x="4344206" y="1136821"/>
                </a:cubicBezTo>
                <a:cubicBezTo>
                  <a:pt x="4359472" y="1131060"/>
                  <a:pt x="4376083" y="1128948"/>
                  <a:pt x="4385396" y="1113009"/>
                </a:cubicBezTo>
                <a:cubicBezTo>
                  <a:pt x="4386452" y="1111281"/>
                  <a:pt x="4389621" y="1110993"/>
                  <a:pt x="4391157" y="1109361"/>
                </a:cubicBezTo>
                <a:cubicBezTo>
                  <a:pt x="4396054" y="1104368"/>
                  <a:pt x="4402391" y="1099760"/>
                  <a:pt x="4404984" y="1093710"/>
                </a:cubicBezTo>
                <a:cubicBezTo>
                  <a:pt x="4412472" y="1076044"/>
                  <a:pt x="4418329" y="1057800"/>
                  <a:pt x="4425050" y="1039846"/>
                </a:cubicBezTo>
                <a:cubicBezTo>
                  <a:pt x="4426491" y="1036005"/>
                  <a:pt x="4427834" y="1031108"/>
                  <a:pt x="4430812" y="1028900"/>
                </a:cubicBezTo>
                <a:cubicBezTo>
                  <a:pt x="4447998" y="1016226"/>
                  <a:pt x="4465474" y="1004032"/>
                  <a:pt x="4483140" y="992030"/>
                </a:cubicBezTo>
                <a:cubicBezTo>
                  <a:pt x="4490245" y="987229"/>
                  <a:pt x="4496198" y="989918"/>
                  <a:pt x="4502535" y="995487"/>
                </a:cubicBezTo>
                <a:cubicBezTo>
                  <a:pt x="4508680" y="1000768"/>
                  <a:pt x="4516266" y="1006240"/>
                  <a:pt x="4523946" y="1007585"/>
                </a:cubicBezTo>
                <a:cubicBezTo>
                  <a:pt x="4539309" y="1010177"/>
                  <a:pt x="4555247" y="1010753"/>
                  <a:pt x="4570898" y="1010753"/>
                </a:cubicBezTo>
                <a:cubicBezTo>
                  <a:pt x="4576754" y="1010753"/>
                  <a:pt x="4582995" y="1007297"/>
                  <a:pt x="4588468" y="1004513"/>
                </a:cubicBezTo>
                <a:cubicBezTo>
                  <a:pt x="4598838" y="999231"/>
                  <a:pt x="4608439" y="992126"/>
                  <a:pt x="4619192" y="987710"/>
                </a:cubicBezTo>
                <a:cubicBezTo>
                  <a:pt x="4631675" y="982621"/>
                  <a:pt x="4639164" y="974459"/>
                  <a:pt x="4642908" y="961689"/>
                </a:cubicBezTo>
                <a:cubicBezTo>
                  <a:pt x="4648478" y="942679"/>
                  <a:pt x="4661728" y="929428"/>
                  <a:pt x="4677378" y="918674"/>
                </a:cubicBezTo>
                <a:cubicBezTo>
                  <a:pt x="4697254" y="904944"/>
                  <a:pt x="4720970" y="905616"/>
                  <a:pt x="4743532" y="902256"/>
                </a:cubicBezTo>
                <a:cubicBezTo>
                  <a:pt x="4752174" y="901008"/>
                  <a:pt x="4761104" y="899951"/>
                  <a:pt x="4768977" y="896783"/>
                </a:cubicBezTo>
                <a:cubicBezTo>
                  <a:pt x="4798837" y="884877"/>
                  <a:pt x="4828698" y="873548"/>
                  <a:pt x="4861536" y="873835"/>
                </a:cubicBezTo>
                <a:cubicBezTo>
                  <a:pt x="4864223" y="873835"/>
                  <a:pt x="4866912" y="873548"/>
                  <a:pt x="4869600" y="873067"/>
                </a:cubicBezTo>
                <a:cubicBezTo>
                  <a:pt x="4892932" y="869131"/>
                  <a:pt x="4917032" y="867594"/>
                  <a:pt x="4933738" y="846664"/>
                </a:cubicBezTo>
                <a:cubicBezTo>
                  <a:pt x="4936810" y="842823"/>
                  <a:pt x="4943820" y="841671"/>
                  <a:pt x="4949196" y="840134"/>
                </a:cubicBezTo>
                <a:cubicBezTo>
                  <a:pt x="4958510" y="837638"/>
                  <a:pt x="4964752" y="832549"/>
                  <a:pt x="4968112" y="823427"/>
                </a:cubicBezTo>
                <a:cubicBezTo>
                  <a:pt x="4973778" y="807681"/>
                  <a:pt x="4980498" y="792223"/>
                  <a:pt x="4985588" y="776284"/>
                </a:cubicBezTo>
                <a:cubicBezTo>
                  <a:pt x="4989140" y="765338"/>
                  <a:pt x="4995764" y="759289"/>
                  <a:pt x="5006038" y="754776"/>
                </a:cubicBezTo>
                <a:cubicBezTo>
                  <a:pt x="5011800" y="752280"/>
                  <a:pt x="5016792" y="746808"/>
                  <a:pt x="5020921" y="741718"/>
                </a:cubicBezTo>
                <a:cubicBezTo>
                  <a:pt x="5025914" y="735573"/>
                  <a:pt x="5028506" y="727412"/>
                  <a:pt x="5033978" y="721940"/>
                </a:cubicBezTo>
                <a:cubicBezTo>
                  <a:pt x="5047324" y="708305"/>
                  <a:pt x="5051454" y="693231"/>
                  <a:pt x="5047036" y="674604"/>
                </a:cubicBezTo>
                <a:cubicBezTo>
                  <a:pt x="5043100" y="658090"/>
                  <a:pt x="5053470" y="636006"/>
                  <a:pt x="5067104" y="632645"/>
                </a:cubicBezTo>
                <a:cubicBezTo>
                  <a:pt x="5082178" y="628900"/>
                  <a:pt x="5092548" y="619684"/>
                  <a:pt x="5103206" y="609410"/>
                </a:cubicBezTo>
                <a:cubicBezTo>
                  <a:pt x="5109158" y="603649"/>
                  <a:pt x="5117512" y="598656"/>
                  <a:pt x="5125577" y="597216"/>
                </a:cubicBezTo>
                <a:cubicBezTo>
                  <a:pt x="5156206" y="591647"/>
                  <a:pt x="5185106" y="598464"/>
                  <a:pt x="5214200" y="609506"/>
                </a:cubicBezTo>
                <a:cubicBezTo>
                  <a:pt x="5233210" y="616707"/>
                  <a:pt x="5254333" y="618627"/>
                  <a:pt x="5274688" y="621507"/>
                </a:cubicBezTo>
                <a:cubicBezTo>
                  <a:pt x="5281026" y="622371"/>
                  <a:pt x="5289091" y="620452"/>
                  <a:pt x="5294564" y="616899"/>
                </a:cubicBezTo>
                <a:cubicBezTo>
                  <a:pt x="5313767" y="604609"/>
                  <a:pt x="5332874" y="591935"/>
                  <a:pt x="5350732" y="577724"/>
                </a:cubicBezTo>
                <a:cubicBezTo>
                  <a:pt x="5367344" y="564379"/>
                  <a:pt x="5386066" y="558810"/>
                  <a:pt x="5406230" y="560250"/>
                </a:cubicBezTo>
                <a:cubicBezTo>
                  <a:pt x="5420920" y="561306"/>
                  <a:pt x="5434170" y="558905"/>
                  <a:pt x="5447996" y="555257"/>
                </a:cubicBezTo>
                <a:cubicBezTo>
                  <a:pt x="5459518" y="552185"/>
                  <a:pt x="5472192" y="550072"/>
                  <a:pt x="5483904" y="551417"/>
                </a:cubicBezTo>
                <a:cubicBezTo>
                  <a:pt x="5500324" y="553337"/>
                  <a:pt x="5513862" y="550553"/>
                  <a:pt x="5527016" y="540663"/>
                </a:cubicBezTo>
                <a:cubicBezTo>
                  <a:pt x="5534025" y="535382"/>
                  <a:pt x="5543051" y="532598"/>
                  <a:pt x="5551404" y="528949"/>
                </a:cubicBezTo>
                <a:cubicBezTo>
                  <a:pt x="5564270" y="523284"/>
                  <a:pt x="5577616" y="518483"/>
                  <a:pt x="5590194" y="512147"/>
                </a:cubicBezTo>
                <a:cubicBezTo>
                  <a:pt x="5603732" y="505425"/>
                  <a:pt x="5616118" y="496112"/>
                  <a:pt x="5629944" y="490351"/>
                </a:cubicBezTo>
                <a:cubicBezTo>
                  <a:pt x="5644827" y="484110"/>
                  <a:pt x="5654428" y="474605"/>
                  <a:pt x="5660477" y="459818"/>
                </a:cubicBezTo>
                <a:cubicBezTo>
                  <a:pt x="5664318" y="450504"/>
                  <a:pt x="5669598" y="440615"/>
                  <a:pt x="5676896" y="434086"/>
                </a:cubicBezTo>
                <a:cubicBezTo>
                  <a:pt x="5691971" y="420740"/>
                  <a:pt x="5709636" y="410370"/>
                  <a:pt x="5725000" y="397216"/>
                </a:cubicBezTo>
                <a:cubicBezTo>
                  <a:pt x="5746603" y="378781"/>
                  <a:pt x="5766574" y="359194"/>
                  <a:pt x="5768494" y="327701"/>
                </a:cubicBezTo>
                <a:cubicBezTo>
                  <a:pt x="5769550" y="310322"/>
                  <a:pt x="5778768" y="302929"/>
                  <a:pt x="5795763" y="298801"/>
                </a:cubicBezTo>
                <a:cubicBezTo>
                  <a:pt x="5801427" y="297457"/>
                  <a:pt x="5809494" y="294864"/>
                  <a:pt x="5811221" y="290639"/>
                </a:cubicBezTo>
                <a:cubicBezTo>
                  <a:pt x="5816406" y="278061"/>
                  <a:pt x="5827159" y="275565"/>
                  <a:pt x="5837528" y="270573"/>
                </a:cubicBezTo>
                <a:cubicBezTo>
                  <a:pt x="5843770" y="267596"/>
                  <a:pt x="5851452" y="261739"/>
                  <a:pt x="5853084" y="255690"/>
                </a:cubicBezTo>
                <a:cubicBezTo>
                  <a:pt x="5859804" y="231206"/>
                  <a:pt x="5878239" y="216804"/>
                  <a:pt x="5895618" y="200961"/>
                </a:cubicBezTo>
                <a:cubicBezTo>
                  <a:pt x="5900707" y="196256"/>
                  <a:pt x="5906180" y="190879"/>
                  <a:pt x="5908676" y="184735"/>
                </a:cubicBezTo>
                <a:cubicBezTo>
                  <a:pt x="5913958" y="171484"/>
                  <a:pt x="5921830" y="161882"/>
                  <a:pt x="5935657" y="156891"/>
                </a:cubicBezTo>
                <a:cubicBezTo>
                  <a:pt x="5940073" y="155354"/>
                  <a:pt x="5944106" y="151801"/>
                  <a:pt x="5947467" y="148441"/>
                </a:cubicBezTo>
                <a:cubicBezTo>
                  <a:pt x="5954668" y="141144"/>
                  <a:pt x="5960716" y="132598"/>
                  <a:pt x="5968302" y="125782"/>
                </a:cubicBezTo>
                <a:cubicBezTo>
                  <a:pt x="5987600" y="108211"/>
                  <a:pt x="6006708" y="90928"/>
                  <a:pt x="6017942" y="66348"/>
                </a:cubicBezTo>
                <a:cubicBezTo>
                  <a:pt x="6023414" y="54346"/>
                  <a:pt x="6029656" y="41288"/>
                  <a:pt x="6039258" y="33030"/>
                </a:cubicBezTo>
                <a:cubicBezTo>
                  <a:pt x="6051452" y="22565"/>
                  <a:pt x="6067486" y="16612"/>
                  <a:pt x="6081792" y="8451"/>
                </a:cubicBezTo>
                <a:lnTo>
                  <a:pt x="6095524"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ko-KR" dirty="0"/>
          </a:p>
        </p:txBody>
      </p:sp>
      <p:sp>
        <p:nvSpPr>
          <p:cNvPr id="13" name="자유형: 도형 12">
            <a:extLst>
              <a:ext uri="{FF2B5EF4-FFF2-40B4-BE49-F238E27FC236}">
                <a16:creationId xmlns:a16="http://schemas.microsoft.com/office/drawing/2014/main" id="{5012F8CE-E62A-4EB8-BFF6-C1AE1071CCE6}"/>
              </a:ext>
              <a:ext uri="{C183D7F6-B498-43B3-948B-1728B52AA6E4}">
                <adec:decorative xmlns:adec="http://schemas.microsoft.com/office/drawing/2017/decorative" val="1"/>
              </a:ext>
            </a:extLst>
          </p:cNvPr>
          <p:cNvSpPr/>
          <p:nvPr userDrawn="1"/>
        </p:nvSpPr>
        <p:spPr>
          <a:xfrm>
            <a:off x="3047524" y="4058937"/>
            <a:ext cx="6095524" cy="1410656"/>
          </a:xfrm>
          <a:custGeom>
            <a:avLst/>
            <a:gdLst>
              <a:gd name="connsiteX0" fmla="*/ 6095524 w 6095524"/>
              <a:gd name="connsiteY0" fmla="*/ 0 h 1410656"/>
              <a:gd name="connsiteX1" fmla="*/ 6095524 w 6095524"/>
              <a:gd name="connsiteY1" fmla="*/ 221634 h 1410656"/>
              <a:gd name="connsiteX2" fmla="*/ 6061052 w 6095524"/>
              <a:gd name="connsiteY2" fmla="*/ 237063 h 1410656"/>
              <a:gd name="connsiteX3" fmla="*/ 6040890 w 6095524"/>
              <a:gd name="connsiteY3" fmla="*/ 245128 h 1410656"/>
              <a:gd name="connsiteX4" fmla="*/ 5957836 w 6095524"/>
              <a:gd name="connsiteY4" fmla="*/ 297073 h 1410656"/>
              <a:gd name="connsiteX5" fmla="*/ 5882656 w 6095524"/>
              <a:gd name="connsiteY5" fmla="*/ 361307 h 1410656"/>
              <a:gd name="connsiteX6" fmla="*/ 5827448 w 6095524"/>
              <a:gd name="connsiteY6" fmla="*/ 437542 h 1410656"/>
              <a:gd name="connsiteX7" fmla="*/ 5811989 w 6095524"/>
              <a:gd name="connsiteY7" fmla="*/ 455690 h 1410656"/>
              <a:gd name="connsiteX8" fmla="*/ 5769742 w 6095524"/>
              <a:gd name="connsiteY8" fmla="*/ 478445 h 1410656"/>
              <a:gd name="connsiteX9" fmla="*/ 5732393 w 6095524"/>
              <a:gd name="connsiteY9" fmla="*/ 495535 h 1410656"/>
              <a:gd name="connsiteX10" fmla="*/ 5705316 w 6095524"/>
              <a:gd name="connsiteY10" fmla="*/ 514451 h 1410656"/>
              <a:gd name="connsiteX11" fmla="*/ 5682465 w 6095524"/>
              <a:gd name="connsiteY11" fmla="*/ 531830 h 1410656"/>
              <a:gd name="connsiteX12" fmla="*/ 5630712 w 6095524"/>
              <a:gd name="connsiteY12" fmla="*/ 576765 h 1410656"/>
              <a:gd name="connsiteX13" fmla="*/ 5573392 w 6095524"/>
              <a:gd name="connsiteY13" fmla="*/ 614691 h 1410656"/>
              <a:gd name="connsiteX14" fmla="*/ 5527304 w 6095524"/>
              <a:gd name="connsiteY14" fmla="*/ 661162 h 1410656"/>
              <a:gd name="connsiteX15" fmla="*/ 5508293 w 6095524"/>
              <a:gd name="connsiteY15" fmla="*/ 686318 h 1410656"/>
              <a:gd name="connsiteX16" fmla="*/ 5468350 w 6095524"/>
              <a:gd name="connsiteY16" fmla="*/ 703505 h 1410656"/>
              <a:gd name="connsiteX17" fmla="*/ 5425048 w 6095524"/>
              <a:gd name="connsiteY17" fmla="*/ 730389 h 1410656"/>
              <a:gd name="connsiteX18" fmla="*/ 5394322 w 6095524"/>
              <a:gd name="connsiteY18" fmla="*/ 757081 h 1410656"/>
              <a:gd name="connsiteX19" fmla="*/ 5370608 w 6095524"/>
              <a:gd name="connsiteY19" fmla="*/ 774940 h 1410656"/>
              <a:gd name="connsiteX20" fmla="*/ 5337098 w 6095524"/>
              <a:gd name="connsiteY20" fmla="*/ 792895 h 1410656"/>
              <a:gd name="connsiteX21" fmla="*/ 5303493 w 6095524"/>
              <a:gd name="connsiteY21" fmla="*/ 816419 h 1410656"/>
              <a:gd name="connsiteX22" fmla="*/ 5287171 w 6095524"/>
              <a:gd name="connsiteY22" fmla="*/ 830917 h 1410656"/>
              <a:gd name="connsiteX23" fmla="*/ 5255581 w 6095524"/>
              <a:gd name="connsiteY23" fmla="*/ 855016 h 1410656"/>
              <a:gd name="connsiteX24" fmla="*/ 5223032 w 6095524"/>
              <a:gd name="connsiteY24" fmla="*/ 877484 h 1410656"/>
              <a:gd name="connsiteX25" fmla="*/ 5161870 w 6095524"/>
              <a:gd name="connsiteY25" fmla="*/ 903216 h 1410656"/>
              <a:gd name="connsiteX26" fmla="*/ 5106182 w 6095524"/>
              <a:gd name="connsiteY26" fmla="*/ 941046 h 1410656"/>
              <a:gd name="connsiteX27" fmla="*/ 5062014 w 6095524"/>
              <a:gd name="connsiteY27" fmla="*/ 968698 h 1410656"/>
              <a:gd name="connsiteX28" fmla="*/ 5036282 w 6095524"/>
              <a:gd name="connsiteY28" fmla="*/ 986846 h 1410656"/>
              <a:gd name="connsiteX29" fmla="*/ 4989043 w 6095524"/>
              <a:gd name="connsiteY29" fmla="*/ 1027364 h 1410656"/>
              <a:gd name="connsiteX30" fmla="*/ 4915783 w 6095524"/>
              <a:gd name="connsiteY30" fmla="*/ 1069994 h 1410656"/>
              <a:gd name="connsiteX31" fmla="*/ 4871520 w 6095524"/>
              <a:gd name="connsiteY31" fmla="*/ 1093038 h 1410656"/>
              <a:gd name="connsiteX32" fmla="*/ 4776274 w 6095524"/>
              <a:gd name="connsiteY32" fmla="*/ 1127796 h 1410656"/>
              <a:gd name="connsiteX33" fmla="*/ 4745548 w 6095524"/>
              <a:gd name="connsiteY33" fmla="*/ 1140182 h 1410656"/>
              <a:gd name="connsiteX34" fmla="*/ 4710408 w 6095524"/>
              <a:gd name="connsiteY34" fmla="*/ 1148343 h 1410656"/>
              <a:gd name="connsiteX35" fmla="*/ 4653950 w 6095524"/>
              <a:gd name="connsiteY35" fmla="*/ 1167642 h 1410656"/>
              <a:gd name="connsiteX36" fmla="*/ 4543725 w 6095524"/>
              <a:gd name="connsiteY36" fmla="*/ 1200863 h 1410656"/>
              <a:gd name="connsiteX37" fmla="*/ 4519530 w 6095524"/>
              <a:gd name="connsiteY37" fmla="*/ 1205952 h 1410656"/>
              <a:gd name="connsiteX38" fmla="*/ 4457887 w 6095524"/>
              <a:gd name="connsiteY38" fmla="*/ 1227363 h 1410656"/>
              <a:gd name="connsiteX39" fmla="*/ 4420922 w 6095524"/>
              <a:gd name="connsiteY39" fmla="*/ 1241765 h 1410656"/>
              <a:gd name="connsiteX40" fmla="*/ 4390292 w 6095524"/>
              <a:gd name="connsiteY40" fmla="*/ 1250023 h 1410656"/>
              <a:gd name="connsiteX41" fmla="*/ 4363216 w 6095524"/>
              <a:gd name="connsiteY41" fmla="*/ 1253864 h 1410656"/>
              <a:gd name="connsiteX42" fmla="*/ 4291973 w 6095524"/>
              <a:gd name="connsiteY42" fmla="*/ 1272874 h 1410656"/>
              <a:gd name="connsiteX43" fmla="*/ 4263552 w 6095524"/>
              <a:gd name="connsiteY43" fmla="*/ 1280364 h 1410656"/>
              <a:gd name="connsiteX44" fmla="*/ 4189813 w 6095524"/>
              <a:gd name="connsiteY44" fmla="*/ 1306096 h 1410656"/>
              <a:gd name="connsiteX45" fmla="*/ 4127306 w 6095524"/>
              <a:gd name="connsiteY45" fmla="*/ 1323090 h 1410656"/>
              <a:gd name="connsiteX46" fmla="*/ 4101192 w 6095524"/>
              <a:gd name="connsiteY46" fmla="*/ 1331251 h 1410656"/>
              <a:gd name="connsiteX47" fmla="*/ 4041470 w 6095524"/>
              <a:gd name="connsiteY47" fmla="*/ 1344886 h 1410656"/>
              <a:gd name="connsiteX48" fmla="*/ 4007672 w 6095524"/>
              <a:gd name="connsiteY48" fmla="*/ 1354488 h 1410656"/>
              <a:gd name="connsiteX49" fmla="*/ 3925195 w 6095524"/>
              <a:gd name="connsiteY49" fmla="*/ 1365337 h 1410656"/>
              <a:gd name="connsiteX50" fmla="*/ 3840029 w 6095524"/>
              <a:gd name="connsiteY50" fmla="*/ 1375802 h 1410656"/>
              <a:gd name="connsiteX51" fmla="*/ 3793270 w 6095524"/>
              <a:gd name="connsiteY51" fmla="*/ 1379259 h 1410656"/>
              <a:gd name="connsiteX52" fmla="*/ 3752464 w 6095524"/>
              <a:gd name="connsiteY52" fmla="*/ 1384733 h 1410656"/>
              <a:gd name="connsiteX53" fmla="*/ 3716938 w 6095524"/>
              <a:gd name="connsiteY53" fmla="*/ 1388189 h 1410656"/>
              <a:gd name="connsiteX54" fmla="*/ 3660386 w 6095524"/>
              <a:gd name="connsiteY54" fmla="*/ 1395198 h 1410656"/>
              <a:gd name="connsiteX55" fmla="*/ 3636862 w 6095524"/>
              <a:gd name="connsiteY55" fmla="*/ 1397023 h 1410656"/>
              <a:gd name="connsiteX56" fmla="*/ 3581365 w 6095524"/>
              <a:gd name="connsiteY56" fmla="*/ 1396926 h 1410656"/>
              <a:gd name="connsiteX57" fmla="*/ 3562066 w 6095524"/>
              <a:gd name="connsiteY57" fmla="*/ 1395966 h 1410656"/>
              <a:gd name="connsiteX58" fmla="*/ 3524908 w 6095524"/>
              <a:gd name="connsiteY58" fmla="*/ 1384060 h 1410656"/>
              <a:gd name="connsiteX59" fmla="*/ 3520492 w 6095524"/>
              <a:gd name="connsiteY59" fmla="*/ 1383196 h 1410656"/>
              <a:gd name="connsiteX60" fmla="*/ 3496103 w 6095524"/>
              <a:gd name="connsiteY60" fmla="*/ 1378491 h 1410656"/>
              <a:gd name="connsiteX61" fmla="*/ 3482757 w 6095524"/>
              <a:gd name="connsiteY61" fmla="*/ 1376955 h 1410656"/>
              <a:gd name="connsiteX62" fmla="*/ 3432061 w 6095524"/>
              <a:gd name="connsiteY62" fmla="*/ 1367162 h 1410656"/>
              <a:gd name="connsiteX63" fmla="*/ 3402873 w 6095524"/>
              <a:gd name="connsiteY63" fmla="*/ 1362553 h 1410656"/>
              <a:gd name="connsiteX64" fmla="*/ 3379253 w 6095524"/>
              <a:gd name="connsiteY64" fmla="*/ 1363225 h 1410656"/>
              <a:gd name="connsiteX65" fmla="*/ 3337774 w 6095524"/>
              <a:gd name="connsiteY65" fmla="*/ 1364089 h 1410656"/>
              <a:gd name="connsiteX66" fmla="*/ 3324524 w 6095524"/>
              <a:gd name="connsiteY66" fmla="*/ 1366298 h 1410656"/>
              <a:gd name="connsiteX67" fmla="*/ 3264610 w 6095524"/>
              <a:gd name="connsiteY67" fmla="*/ 1359960 h 1410656"/>
              <a:gd name="connsiteX68" fmla="*/ 3230429 w 6095524"/>
              <a:gd name="connsiteY68" fmla="*/ 1359480 h 1410656"/>
              <a:gd name="connsiteX69" fmla="*/ 3191927 w 6095524"/>
              <a:gd name="connsiteY69" fmla="*/ 1351607 h 1410656"/>
              <a:gd name="connsiteX70" fmla="*/ 3180694 w 6095524"/>
              <a:gd name="connsiteY70" fmla="*/ 1351991 h 1410656"/>
              <a:gd name="connsiteX71" fmla="*/ 3168116 w 6095524"/>
              <a:gd name="connsiteY71" fmla="*/ 1352663 h 1410656"/>
              <a:gd name="connsiteX72" fmla="*/ 3129517 w 6095524"/>
              <a:gd name="connsiteY72" fmla="*/ 1353240 h 1410656"/>
              <a:gd name="connsiteX73" fmla="*/ 3106089 w 6095524"/>
              <a:gd name="connsiteY73" fmla="*/ 1356120 h 1410656"/>
              <a:gd name="connsiteX74" fmla="*/ 3061444 w 6095524"/>
              <a:gd name="connsiteY74" fmla="*/ 1354392 h 1410656"/>
              <a:gd name="connsiteX75" fmla="*/ 3044928 w 6095524"/>
              <a:gd name="connsiteY75" fmla="*/ 1356888 h 1410656"/>
              <a:gd name="connsiteX76" fmla="*/ 3003162 w 6095524"/>
              <a:gd name="connsiteY76" fmla="*/ 1357176 h 1410656"/>
              <a:gd name="connsiteX77" fmla="*/ 2965716 w 6095524"/>
              <a:gd name="connsiteY77" fmla="*/ 1355736 h 1410656"/>
              <a:gd name="connsiteX78" fmla="*/ 2929614 w 6095524"/>
              <a:gd name="connsiteY78" fmla="*/ 1356504 h 1410656"/>
              <a:gd name="connsiteX79" fmla="*/ 2903786 w 6095524"/>
              <a:gd name="connsiteY79" fmla="*/ 1359672 h 1410656"/>
              <a:gd name="connsiteX80" fmla="*/ 2875750 w 6095524"/>
              <a:gd name="connsiteY80" fmla="*/ 1361592 h 1410656"/>
              <a:gd name="connsiteX81" fmla="*/ 2798458 w 6095524"/>
              <a:gd name="connsiteY81" fmla="*/ 1373018 h 1410656"/>
              <a:gd name="connsiteX82" fmla="*/ 2784152 w 6095524"/>
              <a:gd name="connsiteY82" fmla="*/ 1370234 h 1410656"/>
              <a:gd name="connsiteX83" fmla="*/ 2702922 w 6095524"/>
              <a:gd name="connsiteY83" fmla="*/ 1367641 h 1410656"/>
              <a:gd name="connsiteX84" fmla="*/ 2685256 w 6095524"/>
              <a:gd name="connsiteY84" fmla="*/ 1367834 h 1410656"/>
              <a:gd name="connsiteX85" fmla="*/ 2637824 w 6095524"/>
              <a:gd name="connsiteY85" fmla="*/ 1356504 h 1410656"/>
              <a:gd name="connsiteX86" fmla="*/ 2564661 w 6095524"/>
              <a:gd name="connsiteY86" fmla="*/ 1374459 h 1410656"/>
              <a:gd name="connsiteX87" fmla="*/ 2496201 w 6095524"/>
              <a:gd name="connsiteY87" fmla="*/ 1396926 h 1410656"/>
              <a:gd name="connsiteX88" fmla="*/ 2487560 w 6095524"/>
              <a:gd name="connsiteY88" fmla="*/ 1399807 h 1410656"/>
              <a:gd name="connsiteX89" fmla="*/ 2462980 w 6095524"/>
              <a:gd name="connsiteY89" fmla="*/ 1404704 h 1410656"/>
              <a:gd name="connsiteX90" fmla="*/ 2432544 w 6095524"/>
              <a:gd name="connsiteY90" fmla="*/ 1406432 h 1410656"/>
              <a:gd name="connsiteX91" fmla="*/ 2393945 w 6095524"/>
              <a:gd name="connsiteY91" fmla="*/ 1410656 h 1410656"/>
              <a:gd name="connsiteX92" fmla="*/ 2363029 w 6095524"/>
              <a:gd name="connsiteY92" fmla="*/ 1405375 h 1410656"/>
              <a:gd name="connsiteX93" fmla="*/ 2319821 w 6095524"/>
              <a:gd name="connsiteY93" fmla="*/ 1397502 h 1410656"/>
              <a:gd name="connsiteX94" fmla="*/ 2279111 w 6095524"/>
              <a:gd name="connsiteY94" fmla="*/ 1390013 h 1410656"/>
              <a:gd name="connsiteX95" fmla="*/ 2266245 w 6095524"/>
              <a:gd name="connsiteY95" fmla="*/ 1398846 h 1410656"/>
              <a:gd name="connsiteX96" fmla="*/ 2246370 w 6095524"/>
              <a:gd name="connsiteY96" fmla="*/ 1406527 h 1410656"/>
              <a:gd name="connsiteX97" fmla="*/ 2224287 w 6095524"/>
              <a:gd name="connsiteY97" fmla="*/ 1397310 h 1410656"/>
              <a:gd name="connsiteX98" fmla="*/ 2172630 w 6095524"/>
              <a:gd name="connsiteY98" fmla="*/ 1378204 h 1410656"/>
              <a:gd name="connsiteX99" fmla="*/ 2139985 w 6095524"/>
              <a:gd name="connsiteY99" fmla="*/ 1377339 h 1410656"/>
              <a:gd name="connsiteX100" fmla="*/ 2069030 w 6095524"/>
              <a:gd name="connsiteY100" fmla="*/ 1369178 h 1410656"/>
              <a:gd name="connsiteX101" fmla="*/ 2022655 w 6095524"/>
              <a:gd name="connsiteY101" fmla="*/ 1357560 h 1410656"/>
              <a:gd name="connsiteX102" fmla="*/ 1989339 w 6095524"/>
              <a:gd name="connsiteY102" fmla="*/ 1344406 h 1410656"/>
              <a:gd name="connsiteX103" fmla="*/ 1941618 w 6095524"/>
              <a:gd name="connsiteY103" fmla="*/ 1327219 h 1410656"/>
              <a:gd name="connsiteX104" fmla="*/ 1893707 w 6095524"/>
              <a:gd name="connsiteY104" fmla="*/ 1318290 h 1410656"/>
              <a:gd name="connsiteX105" fmla="*/ 1859045 w 6095524"/>
              <a:gd name="connsiteY105" fmla="*/ 1307056 h 1410656"/>
              <a:gd name="connsiteX106" fmla="*/ 1816702 w 6095524"/>
              <a:gd name="connsiteY106" fmla="*/ 1299374 h 1410656"/>
              <a:gd name="connsiteX107" fmla="*/ 1781177 w 6095524"/>
              <a:gd name="connsiteY107" fmla="*/ 1299087 h 1410656"/>
              <a:gd name="connsiteX108" fmla="*/ 1725488 w 6095524"/>
              <a:gd name="connsiteY108" fmla="*/ 1300431 h 1410656"/>
              <a:gd name="connsiteX109" fmla="*/ 1657318 w 6095524"/>
              <a:gd name="connsiteY109" fmla="*/ 1277196 h 1410656"/>
              <a:gd name="connsiteX110" fmla="*/ 1629761 w 6095524"/>
              <a:gd name="connsiteY110" fmla="*/ 1272010 h 1410656"/>
              <a:gd name="connsiteX111" fmla="*/ 1603837 w 6095524"/>
              <a:gd name="connsiteY111" fmla="*/ 1269610 h 1410656"/>
              <a:gd name="connsiteX112" fmla="*/ 1548820 w 6095524"/>
              <a:gd name="connsiteY112" fmla="*/ 1254152 h 1410656"/>
              <a:gd name="connsiteX113" fmla="*/ 1526449 w 6095524"/>
              <a:gd name="connsiteY113" fmla="*/ 1249062 h 1410656"/>
              <a:gd name="connsiteX114" fmla="*/ 1495147 w 6095524"/>
              <a:gd name="connsiteY114" fmla="*/ 1249159 h 1410656"/>
              <a:gd name="connsiteX115" fmla="*/ 1438211 w 6095524"/>
              <a:gd name="connsiteY115" fmla="*/ 1242054 h 1410656"/>
              <a:gd name="connsiteX116" fmla="*/ 1381370 w 6095524"/>
              <a:gd name="connsiteY116" fmla="*/ 1221314 h 1410656"/>
              <a:gd name="connsiteX117" fmla="*/ 1357270 w 6095524"/>
              <a:gd name="connsiteY117" fmla="*/ 1223330 h 1410656"/>
              <a:gd name="connsiteX118" fmla="*/ 1348629 w 6095524"/>
              <a:gd name="connsiteY118" fmla="*/ 1222851 h 1410656"/>
              <a:gd name="connsiteX119" fmla="*/ 1270953 w 6095524"/>
              <a:gd name="connsiteY119" fmla="*/ 1211424 h 1410656"/>
              <a:gd name="connsiteX120" fmla="*/ 1263175 w 6095524"/>
              <a:gd name="connsiteY120" fmla="*/ 1210177 h 1410656"/>
              <a:gd name="connsiteX121" fmla="*/ 1226690 w 6095524"/>
              <a:gd name="connsiteY121" fmla="*/ 1199999 h 1410656"/>
              <a:gd name="connsiteX122" fmla="*/ 1134706 w 6095524"/>
              <a:gd name="connsiteY122" fmla="*/ 1193662 h 1410656"/>
              <a:gd name="connsiteX123" fmla="*/ 1129042 w 6095524"/>
              <a:gd name="connsiteY123" fmla="*/ 1192894 h 1410656"/>
              <a:gd name="connsiteX124" fmla="*/ 1098220 w 6095524"/>
              <a:gd name="connsiteY124" fmla="*/ 1197982 h 1410656"/>
              <a:gd name="connsiteX125" fmla="*/ 1082955 w 6095524"/>
              <a:gd name="connsiteY125" fmla="*/ 1205184 h 1410656"/>
              <a:gd name="connsiteX126" fmla="*/ 1059143 w 6095524"/>
              <a:gd name="connsiteY126" fmla="*/ 1212673 h 1410656"/>
              <a:gd name="connsiteX127" fmla="*/ 1034947 w 6095524"/>
              <a:gd name="connsiteY127" fmla="*/ 1215458 h 1410656"/>
              <a:gd name="connsiteX128" fmla="*/ 994332 w 6095524"/>
              <a:gd name="connsiteY128" fmla="*/ 1204127 h 1410656"/>
              <a:gd name="connsiteX129" fmla="*/ 979546 w 6095524"/>
              <a:gd name="connsiteY129" fmla="*/ 1202975 h 1410656"/>
              <a:gd name="connsiteX130" fmla="*/ 946613 w 6095524"/>
              <a:gd name="connsiteY130" fmla="*/ 1197503 h 1410656"/>
              <a:gd name="connsiteX131" fmla="*/ 917808 w 6095524"/>
              <a:gd name="connsiteY131" fmla="*/ 1197887 h 1410656"/>
              <a:gd name="connsiteX132" fmla="*/ 894669 w 6095524"/>
              <a:gd name="connsiteY132" fmla="*/ 1206624 h 1410656"/>
              <a:gd name="connsiteX133" fmla="*/ 861063 w 6095524"/>
              <a:gd name="connsiteY133" fmla="*/ 1208352 h 1410656"/>
              <a:gd name="connsiteX134" fmla="*/ 839363 w 6095524"/>
              <a:gd name="connsiteY134" fmla="*/ 1202015 h 1410656"/>
              <a:gd name="connsiteX135" fmla="*/ 834947 w 6095524"/>
              <a:gd name="connsiteY135" fmla="*/ 1201152 h 1410656"/>
              <a:gd name="connsiteX136" fmla="*/ 778202 w 6095524"/>
              <a:gd name="connsiteY136" fmla="*/ 1200767 h 1410656"/>
              <a:gd name="connsiteX137" fmla="*/ 707343 w 6095524"/>
              <a:gd name="connsiteY137" fmla="*/ 1219874 h 1410656"/>
              <a:gd name="connsiteX138" fmla="*/ 695629 w 6095524"/>
              <a:gd name="connsiteY138" fmla="*/ 1223907 h 1410656"/>
              <a:gd name="connsiteX139" fmla="*/ 638500 w 6095524"/>
              <a:gd name="connsiteY139" fmla="*/ 1230916 h 1410656"/>
              <a:gd name="connsiteX140" fmla="*/ 607872 w 6095524"/>
              <a:gd name="connsiteY140" fmla="*/ 1238021 h 1410656"/>
              <a:gd name="connsiteX141" fmla="*/ 585788 w 6095524"/>
              <a:gd name="connsiteY141" fmla="*/ 1238405 h 1410656"/>
              <a:gd name="connsiteX142" fmla="*/ 559097 w 6095524"/>
              <a:gd name="connsiteY142" fmla="*/ 1250983 h 1410656"/>
              <a:gd name="connsiteX143" fmla="*/ 550358 w 6095524"/>
              <a:gd name="connsiteY143" fmla="*/ 1256456 h 1410656"/>
              <a:gd name="connsiteX144" fmla="*/ 539893 w 6095524"/>
              <a:gd name="connsiteY144" fmla="*/ 1259720 h 1410656"/>
              <a:gd name="connsiteX145" fmla="*/ 492462 w 6095524"/>
              <a:gd name="connsiteY145" fmla="*/ 1270090 h 1410656"/>
              <a:gd name="connsiteX146" fmla="*/ 484011 w 6095524"/>
              <a:gd name="connsiteY146" fmla="*/ 1275947 h 1410656"/>
              <a:gd name="connsiteX147" fmla="*/ 478346 w 6095524"/>
              <a:gd name="connsiteY147" fmla="*/ 1279596 h 1410656"/>
              <a:gd name="connsiteX148" fmla="*/ 432260 w 6095524"/>
              <a:gd name="connsiteY148" fmla="*/ 1285741 h 1410656"/>
              <a:gd name="connsiteX149" fmla="*/ 403455 w 6095524"/>
              <a:gd name="connsiteY149" fmla="*/ 1303119 h 1410656"/>
              <a:gd name="connsiteX150" fmla="*/ 395583 w 6095524"/>
              <a:gd name="connsiteY150" fmla="*/ 1310512 h 1410656"/>
              <a:gd name="connsiteX151" fmla="*/ 368025 w 6095524"/>
              <a:gd name="connsiteY151" fmla="*/ 1321650 h 1410656"/>
              <a:gd name="connsiteX152" fmla="*/ 275371 w 6095524"/>
              <a:gd name="connsiteY152" fmla="*/ 1343062 h 1410656"/>
              <a:gd name="connsiteX153" fmla="*/ 248871 w 6095524"/>
              <a:gd name="connsiteY153" fmla="*/ 1335476 h 1410656"/>
              <a:gd name="connsiteX154" fmla="*/ 198559 w 6095524"/>
              <a:gd name="connsiteY154" fmla="*/ 1355831 h 1410656"/>
              <a:gd name="connsiteX155" fmla="*/ 154583 w 6095524"/>
              <a:gd name="connsiteY155" fmla="*/ 1367353 h 1410656"/>
              <a:gd name="connsiteX156" fmla="*/ 138261 w 6095524"/>
              <a:gd name="connsiteY156" fmla="*/ 1370138 h 1410656"/>
              <a:gd name="connsiteX157" fmla="*/ 86606 w 6095524"/>
              <a:gd name="connsiteY157" fmla="*/ 1375227 h 1410656"/>
              <a:gd name="connsiteX158" fmla="*/ 60009 w 6095524"/>
              <a:gd name="connsiteY158" fmla="*/ 1386749 h 1410656"/>
              <a:gd name="connsiteX159" fmla="*/ 30568 w 6095524"/>
              <a:gd name="connsiteY159" fmla="*/ 1395570 h 1410656"/>
              <a:gd name="connsiteX160" fmla="*/ 0 w 6095524"/>
              <a:gd name="connsiteY160" fmla="*/ 1397975 h 1410656"/>
              <a:gd name="connsiteX161" fmla="*/ 0 w 6095524"/>
              <a:gd name="connsiteY161" fmla="*/ 1041395 h 1410656"/>
              <a:gd name="connsiteX162" fmla="*/ 17282 w 6095524"/>
              <a:gd name="connsiteY162" fmla="*/ 1043014 h 1410656"/>
              <a:gd name="connsiteX163" fmla="*/ 45030 w 6095524"/>
              <a:gd name="connsiteY163" fmla="*/ 1049159 h 1410656"/>
              <a:gd name="connsiteX164" fmla="*/ 85356 w 6095524"/>
              <a:gd name="connsiteY164" fmla="*/ 1059145 h 1410656"/>
              <a:gd name="connsiteX165" fmla="*/ 133077 w 6095524"/>
              <a:gd name="connsiteY165" fmla="*/ 1047815 h 1410656"/>
              <a:gd name="connsiteX166" fmla="*/ 137877 w 6095524"/>
              <a:gd name="connsiteY166" fmla="*/ 1043110 h 1410656"/>
              <a:gd name="connsiteX167" fmla="*/ 189053 w 6095524"/>
              <a:gd name="connsiteY167" fmla="*/ 1031877 h 1410656"/>
              <a:gd name="connsiteX168" fmla="*/ 273066 w 6095524"/>
              <a:gd name="connsiteY168" fmla="*/ 1019010 h 1410656"/>
              <a:gd name="connsiteX169" fmla="*/ 278539 w 6095524"/>
              <a:gd name="connsiteY169" fmla="*/ 1018146 h 1410656"/>
              <a:gd name="connsiteX170" fmla="*/ 326355 w 6095524"/>
              <a:gd name="connsiteY170" fmla="*/ 1044358 h 1410656"/>
              <a:gd name="connsiteX171" fmla="*/ 364761 w 6095524"/>
              <a:gd name="connsiteY171" fmla="*/ 1040710 h 1410656"/>
              <a:gd name="connsiteX172" fmla="*/ 382619 w 6095524"/>
              <a:gd name="connsiteY172" fmla="*/ 1022562 h 1410656"/>
              <a:gd name="connsiteX173" fmla="*/ 433988 w 6095524"/>
              <a:gd name="connsiteY173" fmla="*/ 1008256 h 1410656"/>
              <a:gd name="connsiteX174" fmla="*/ 497262 w 6095524"/>
              <a:gd name="connsiteY174" fmla="*/ 1009697 h 1410656"/>
              <a:gd name="connsiteX175" fmla="*/ 542101 w 6095524"/>
              <a:gd name="connsiteY175" fmla="*/ 1007872 h 1410656"/>
              <a:gd name="connsiteX176" fmla="*/ 566681 w 6095524"/>
              <a:gd name="connsiteY176" fmla="*/ 998175 h 1410656"/>
              <a:gd name="connsiteX177" fmla="*/ 584251 w 6095524"/>
              <a:gd name="connsiteY177" fmla="*/ 999136 h 1410656"/>
              <a:gd name="connsiteX178" fmla="*/ 617280 w 6095524"/>
              <a:gd name="connsiteY178" fmla="*/ 1006049 h 1410656"/>
              <a:gd name="connsiteX179" fmla="*/ 721842 w 6095524"/>
              <a:gd name="connsiteY179" fmla="*/ 1014210 h 1410656"/>
              <a:gd name="connsiteX180" fmla="*/ 764472 w 6095524"/>
              <a:gd name="connsiteY180" fmla="*/ 1001440 h 1410656"/>
              <a:gd name="connsiteX181" fmla="*/ 777242 w 6095524"/>
              <a:gd name="connsiteY181" fmla="*/ 1001152 h 1410656"/>
              <a:gd name="connsiteX182" fmla="*/ 805854 w 6095524"/>
              <a:gd name="connsiteY182" fmla="*/ 1006145 h 1410656"/>
              <a:gd name="connsiteX183" fmla="*/ 864904 w 6095524"/>
              <a:gd name="connsiteY183" fmla="*/ 1002784 h 1410656"/>
              <a:gd name="connsiteX184" fmla="*/ 886700 w 6095524"/>
              <a:gd name="connsiteY184" fmla="*/ 997695 h 1410656"/>
              <a:gd name="connsiteX185" fmla="*/ 898797 w 6095524"/>
              <a:gd name="connsiteY185" fmla="*/ 994430 h 1410656"/>
              <a:gd name="connsiteX186" fmla="*/ 960919 w 6095524"/>
              <a:gd name="connsiteY186" fmla="*/ 985405 h 1410656"/>
              <a:gd name="connsiteX187" fmla="*/ 988571 w 6095524"/>
              <a:gd name="connsiteY187" fmla="*/ 975708 h 1410656"/>
              <a:gd name="connsiteX188" fmla="*/ 996061 w 6095524"/>
              <a:gd name="connsiteY188" fmla="*/ 974268 h 1410656"/>
              <a:gd name="connsiteX189" fmla="*/ 1037059 w 6095524"/>
              <a:gd name="connsiteY189" fmla="*/ 978300 h 1410656"/>
              <a:gd name="connsiteX190" fmla="*/ 1067784 w 6095524"/>
              <a:gd name="connsiteY190" fmla="*/ 993950 h 1410656"/>
              <a:gd name="connsiteX191" fmla="*/ 1073737 w 6095524"/>
              <a:gd name="connsiteY191" fmla="*/ 999231 h 1410656"/>
              <a:gd name="connsiteX192" fmla="*/ 1159383 w 6095524"/>
              <a:gd name="connsiteY192" fmla="*/ 997407 h 1410656"/>
              <a:gd name="connsiteX193" fmla="*/ 1172536 w 6095524"/>
              <a:gd name="connsiteY193" fmla="*/ 995198 h 1410656"/>
              <a:gd name="connsiteX194" fmla="*/ 1236099 w 6095524"/>
              <a:gd name="connsiteY194" fmla="*/ 1004416 h 1410656"/>
              <a:gd name="connsiteX195" fmla="*/ 1254630 w 6095524"/>
              <a:gd name="connsiteY195" fmla="*/ 1006240 h 1410656"/>
              <a:gd name="connsiteX196" fmla="*/ 1321072 w 6095524"/>
              <a:gd name="connsiteY196" fmla="*/ 1014498 h 1410656"/>
              <a:gd name="connsiteX197" fmla="*/ 1330481 w 6095524"/>
              <a:gd name="connsiteY197" fmla="*/ 1006817 h 1410656"/>
              <a:gd name="connsiteX198" fmla="*/ 1357558 w 6095524"/>
              <a:gd name="connsiteY198" fmla="*/ 987517 h 1410656"/>
              <a:gd name="connsiteX199" fmla="*/ 1410942 w 6095524"/>
              <a:gd name="connsiteY199" fmla="*/ 970427 h 1410656"/>
              <a:gd name="connsiteX200" fmla="*/ 1425441 w 6095524"/>
              <a:gd name="connsiteY200" fmla="*/ 971387 h 1410656"/>
              <a:gd name="connsiteX201" fmla="*/ 1462118 w 6095524"/>
              <a:gd name="connsiteY201" fmla="*/ 999904 h 1410656"/>
              <a:gd name="connsiteX202" fmla="*/ 1479978 w 6095524"/>
              <a:gd name="connsiteY202" fmla="*/ 1011329 h 1410656"/>
              <a:gd name="connsiteX203" fmla="*/ 1530674 w 6095524"/>
              <a:gd name="connsiteY203" fmla="*/ 1032356 h 1410656"/>
              <a:gd name="connsiteX204" fmla="*/ 1534898 w 6095524"/>
              <a:gd name="connsiteY204" fmla="*/ 1036197 h 1410656"/>
              <a:gd name="connsiteX205" fmla="*/ 1572344 w 6095524"/>
              <a:gd name="connsiteY205" fmla="*/ 1081804 h 1410656"/>
              <a:gd name="connsiteX206" fmla="*/ 1580793 w 6095524"/>
              <a:gd name="connsiteY206" fmla="*/ 1089581 h 1410656"/>
              <a:gd name="connsiteX207" fmla="*/ 1590971 w 6095524"/>
              <a:gd name="connsiteY207" fmla="*/ 1101680 h 1410656"/>
              <a:gd name="connsiteX208" fmla="*/ 1622751 w 6095524"/>
              <a:gd name="connsiteY208" fmla="*/ 1125108 h 1410656"/>
              <a:gd name="connsiteX209" fmla="*/ 1662118 w 6095524"/>
              <a:gd name="connsiteY209" fmla="*/ 1132596 h 1410656"/>
              <a:gd name="connsiteX210" fmla="*/ 1709646 w 6095524"/>
              <a:gd name="connsiteY210" fmla="*/ 1144022 h 1410656"/>
              <a:gd name="connsiteX211" fmla="*/ 1729521 w 6095524"/>
              <a:gd name="connsiteY211" fmla="*/ 1151704 h 1410656"/>
              <a:gd name="connsiteX212" fmla="*/ 1782809 w 6095524"/>
              <a:gd name="connsiteY212" fmla="*/ 1166298 h 1410656"/>
              <a:gd name="connsiteX213" fmla="*/ 1820831 w 6095524"/>
              <a:gd name="connsiteY213" fmla="*/ 1178588 h 1410656"/>
              <a:gd name="connsiteX214" fmla="*/ 1875656 w 6095524"/>
              <a:gd name="connsiteY214" fmla="*/ 1185789 h 1410656"/>
              <a:gd name="connsiteX215" fmla="*/ 1902252 w 6095524"/>
              <a:gd name="connsiteY215" fmla="*/ 1186076 h 1410656"/>
              <a:gd name="connsiteX216" fmla="*/ 1951123 w 6095524"/>
              <a:gd name="connsiteY216" fmla="*/ 1222946 h 1410656"/>
              <a:gd name="connsiteX217" fmla="*/ 1990106 w 6095524"/>
              <a:gd name="connsiteY217" fmla="*/ 1247335 h 1410656"/>
              <a:gd name="connsiteX218" fmla="*/ 2031105 w 6095524"/>
              <a:gd name="connsiteY218" fmla="*/ 1235525 h 1410656"/>
              <a:gd name="connsiteX219" fmla="*/ 2042242 w 6095524"/>
              <a:gd name="connsiteY219" fmla="*/ 1224387 h 1410656"/>
              <a:gd name="connsiteX220" fmla="*/ 2109453 w 6095524"/>
              <a:gd name="connsiteY220" fmla="*/ 1213826 h 1410656"/>
              <a:gd name="connsiteX221" fmla="*/ 2205468 w 6095524"/>
              <a:gd name="connsiteY221" fmla="*/ 1213442 h 1410656"/>
              <a:gd name="connsiteX222" fmla="*/ 2365142 w 6095524"/>
              <a:gd name="connsiteY222" fmla="*/ 1189437 h 1410656"/>
              <a:gd name="connsiteX223" fmla="*/ 2392985 w 6095524"/>
              <a:gd name="connsiteY223" fmla="*/ 1178299 h 1410656"/>
              <a:gd name="connsiteX224" fmla="*/ 2424286 w 6095524"/>
              <a:gd name="connsiteY224" fmla="*/ 1175515 h 1410656"/>
              <a:gd name="connsiteX225" fmla="*/ 2436289 w 6095524"/>
              <a:gd name="connsiteY225" fmla="*/ 1182333 h 1410656"/>
              <a:gd name="connsiteX226" fmla="*/ 2488808 w 6095524"/>
              <a:gd name="connsiteY226" fmla="*/ 1192510 h 1410656"/>
              <a:gd name="connsiteX227" fmla="*/ 2498795 w 6095524"/>
              <a:gd name="connsiteY227" fmla="*/ 1192702 h 1410656"/>
              <a:gd name="connsiteX228" fmla="*/ 2532976 w 6095524"/>
              <a:gd name="connsiteY228" fmla="*/ 1188381 h 1410656"/>
              <a:gd name="connsiteX229" fmla="*/ 2564661 w 6095524"/>
              <a:gd name="connsiteY229" fmla="*/ 1185885 h 1410656"/>
              <a:gd name="connsiteX230" fmla="*/ 2644545 w 6095524"/>
              <a:gd name="connsiteY230" fmla="*/ 1194046 h 1410656"/>
              <a:gd name="connsiteX231" fmla="*/ 2705803 w 6095524"/>
              <a:gd name="connsiteY231" fmla="*/ 1192126 h 1410656"/>
              <a:gd name="connsiteX232" fmla="*/ 2734031 w 6095524"/>
              <a:gd name="connsiteY232" fmla="*/ 1194046 h 1410656"/>
              <a:gd name="connsiteX233" fmla="*/ 2749969 w 6095524"/>
              <a:gd name="connsiteY233" fmla="*/ 1196927 h 1410656"/>
              <a:gd name="connsiteX234" fmla="*/ 2786071 w 6095524"/>
              <a:gd name="connsiteY234" fmla="*/ 1216994 h 1410656"/>
              <a:gd name="connsiteX235" fmla="*/ 2805851 w 6095524"/>
              <a:gd name="connsiteY235" fmla="*/ 1221507 h 1410656"/>
              <a:gd name="connsiteX236" fmla="*/ 2865380 w 6095524"/>
              <a:gd name="connsiteY236" fmla="*/ 1221123 h 1410656"/>
              <a:gd name="connsiteX237" fmla="*/ 2954674 w 6095524"/>
              <a:gd name="connsiteY237" fmla="*/ 1190878 h 1410656"/>
              <a:gd name="connsiteX238" fmla="*/ 2963988 w 6095524"/>
              <a:gd name="connsiteY238" fmla="*/ 1186845 h 1410656"/>
              <a:gd name="connsiteX239" fmla="*/ 3009403 w 6095524"/>
              <a:gd name="connsiteY239" fmla="*/ 1181852 h 1410656"/>
              <a:gd name="connsiteX240" fmla="*/ 3040223 w 6095524"/>
              <a:gd name="connsiteY240" fmla="*/ 1188669 h 1410656"/>
              <a:gd name="connsiteX241" fmla="*/ 3082183 w 6095524"/>
              <a:gd name="connsiteY241" fmla="*/ 1202784 h 1410656"/>
              <a:gd name="connsiteX242" fmla="*/ 3119916 w 6095524"/>
              <a:gd name="connsiteY242" fmla="*/ 1214594 h 1410656"/>
              <a:gd name="connsiteX243" fmla="*/ 3147376 w 6095524"/>
              <a:gd name="connsiteY243" fmla="*/ 1227939 h 1410656"/>
              <a:gd name="connsiteX244" fmla="*/ 3210171 w 6095524"/>
              <a:gd name="connsiteY244" fmla="*/ 1237733 h 1410656"/>
              <a:gd name="connsiteX245" fmla="*/ 3216700 w 6095524"/>
              <a:gd name="connsiteY245" fmla="*/ 1239365 h 1410656"/>
              <a:gd name="connsiteX246" fmla="*/ 3263939 w 6095524"/>
              <a:gd name="connsiteY246" fmla="*/ 1227459 h 1410656"/>
              <a:gd name="connsiteX247" fmla="*/ 3320683 w 6095524"/>
              <a:gd name="connsiteY247" fmla="*/ 1215362 h 1410656"/>
              <a:gd name="connsiteX248" fmla="*/ 3340943 w 6095524"/>
              <a:gd name="connsiteY248" fmla="*/ 1219490 h 1410656"/>
              <a:gd name="connsiteX249" fmla="*/ 3368691 w 6095524"/>
              <a:gd name="connsiteY249" fmla="*/ 1225347 h 1410656"/>
              <a:gd name="connsiteX250" fmla="*/ 3394423 w 6095524"/>
              <a:gd name="connsiteY250" fmla="*/ 1222275 h 1410656"/>
              <a:gd name="connsiteX251" fmla="*/ 3410074 w 6095524"/>
              <a:gd name="connsiteY251" fmla="*/ 1221987 h 1410656"/>
              <a:gd name="connsiteX252" fmla="*/ 3481509 w 6095524"/>
              <a:gd name="connsiteY252" fmla="*/ 1257896 h 1410656"/>
              <a:gd name="connsiteX253" fmla="*/ 3499656 w 6095524"/>
              <a:gd name="connsiteY253" fmla="*/ 1260873 h 1410656"/>
              <a:gd name="connsiteX254" fmla="*/ 3509930 w 6095524"/>
              <a:gd name="connsiteY254" fmla="*/ 1265290 h 1410656"/>
              <a:gd name="connsiteX255" fmla="*/ 3571860 w 6095524"/>
              <a:gd name="connsiteY255" fmla="*/ 1309841 h 1410656"/>
              <a:gd name="connsiteX256" fmla="*/ 3598168 w 6095524"/>
              <a:gd name="connsiteY256" fmla="*/ 1318866 h 1410656"/>
              <a:gd name="connsiteX257" fmla="*/ 3627068 w 6095524"/>
              <a:gd name="connsiteY257" fmla="*/ 1317041 h 1410656"/>
              <a:gd name="connsiteX258" fmla="*/ 3643775 w 6095524"/>
              <a:gd name="connsiteY258" fmla="*/ 1313777 h 1410656"/>
              <a:gd name="connsiteX259" fmla="*/ 3685254 w 6095524"/>
              <a:gd name="connsiteY259" fmla="*/ 1285452 h 1410656"/>
              <a:gd name="connsiteX260" fmla="*/ 3708873 w 6095524"/>
              <a:gd name="connsiteY260" fmla="*/ 1286413 h 1410656"/>
              <a:gd name="connsiteX261" fmla="*/ 3745743 w 6095524"/>
              <a:gd name="connsiteY261" fmla="*/ 1305903 h 1410656"/>
              <a:gd name="connsiteX262" fmla="*/ 3812665 w 6095524"/>
              <a:gd name="connsiteY262" fmla="*/ 1314641 h 1410656"/>
              <a:gd name="connsiteX263" fmla="*/ 3846655 w 6095524"/>
              <a:gd name="connsiteY263" fmla="*/ 1287373 h 1410656"/>
              <a:gd name="connsiteX264" fmla="*/ 3864225 w 6095524"/>
              <a:gd name="connsiteY264" fmla="*/ 1261161 h 1410656"/>
              <a:gd name="connsiteX265" fmla="*/ 3915018 w 6095524"/>
              <a:gd name="connsiteY265" fmla="*/ 1230724 h 1410656"/>
              <a:gd name="connsiteX266" fmla="*/ 3927116 w 6095524"/>
              <a:gd name="connsiteY266" fmla="*/ 1242054 h 1410656"/>
              <a:gd name="connsiteX267" fmla="*/ 3964370 w 6095524"/>
              <a:gd name="connsiteY267" fmla="*/ 1246855 h 1410656"/>
              <a:gd name="connsiteX268" fmla="*/ 4004696 w 6095524"/>
              <a:gd name="connsiteY268" fmla="*/ 1246471 h 1410656"/>
              <a:gd name="connsiteX269" fmla="*/ 4074978 w 6095524"/>
              <a:gd name="connsiteY269" fmla="*/ 1251559 h 1410656"/>
              <a:gd name="connsiteX270" fmla="*/ 4121738 w 6095524"/>
              <a:gd name="connsiteY270" fmla="*/ 1222466 h 1410656"/>
              <a:gd name="connsiteX271" fmla="*/ 4139598 w 6095524"/>
              <a:gd name="connsiteY271" fmla="*/ 1210465 h 1410656"/>
              <a:gd name="connsiteX272" fmla="*/ 4156304 w 6095524"/>
              <a:gd name="connsiteY272" fmla="*/ 1202784 h 1410656"/>
              <a:gd name="connsiteX273" fmla="*/ 4175604 w 6095524"/>
              <a:gd name="connsiteY273" fmla="*/ 1198463 h 1410656"/>
              <a:gd name="connsiteX274" fmla="*/ 4222170 w 6095524"/>
              <a:gd name="connsiteY274" fmla="*/ 1182140 h 1410656"/>
              <a:gd name="connsiteX275" fmla="*/ 4247710 w 6095524"/>
              <a:gd name="connsiteY275" fmla="*/ 1166105 h 1410656"/>
              <a:gd name="connsiteX276" fmla="*/ 4305128 w 6095524"/>
              <a:gd name="connsiteY276" fmla="*/ 1150647 h 1410656"/>
              <a:gd name="connsiteX277" fmla="*/ 4344206 w 6095524"/>
              <a:gd name="connsiteY277" fmla="*/ 1136821 h 1410656"/>
              <a:gd name="connsiteX278" fmla="*/ 4385396 w 6095524"/>
              <a:gd name="connsiteY278" fmla="*/ 1113009 h 1410656"/>
              <a:gd name="connsiteX279" fmla="*/ 4391157 w 6095524"/>
              <a:gd name="connsiteY279" fmla="*/ 1109361 h 1410656"/>
              <a:gd name="connsiteX280" fmla="*/ 4404984 w 6095524"/>
              <a:gd name="connsiteY280" fmla="*/ 1093710 h 1410656"/>
              <a:gd name="connsiteX281" fmla="*/ 4425050 w 6095524"/>
              <a:gd name="connsiteY281" fmla="*/ 1039846 h 1410656"/>
              <a:gd name="connsiteX282" fmla="*/ 4430812 w 6095524"/>
              <a:gd name="connsiteY282" fmla="*/ 1028900 h 1410656"/>
              <a:gd name="connsiteX283" fmla="*/ 4483140 w 6095524"/>
              <a:gd name="connsiteY283" fmla="*/ 992030 h 1410656"/>
              <a:gd name="connsiteX284" fmla="*/ 4502535 w 6095524"/>
              <a:gd name="connsiteY284" fmla="*/ 995487 h 1410656"/>
              <a:gd name="connsiteX285" fmla="*/ 4523946 w 6095524"/>
              <a:gd name="connsiteY285" fmla="*/ 1007585 h 1410656"/>
              <a:gd name="connsiteX286" fmla="*/ 4570898 w 6095524"/>
              <a:gd name="connsiteY286" fmla="*/ 1010753 h 1410656"/>
              <a:gd name="connsiteX287" fmla="*/ 4588468 w 6095524"/>
              <a:gd name="connsiteY287" fmla="*/ 1004513 h 1410656"/>
              <a:gd name="connsiteX288" fmla="*/ 4619192 w 6095524"/>
              <a:gd name="connsiteY288" fmla="*/ 987710 h 1410656"/>
              <a:gd name="connsiteX289" fmla="*/ 4642908 w 6095524"/>
              <a:gd name="connsiteY289" fmla="*/ 961689 h 1410656"/>
              <a:gd name="connsiteX290" fmla="*/ 4677378 w 6095524"/>
              <a:gd name="connsiteY290" fmla="*/ 918674 h 1410656"/>
              <a:gd name="connsiteX291" fmla="*/ 4743532 w 6095524"/>
              <a:gd name="connsiteY291" fmla="*/ 902256 h 1410656"/>
              <a:gd name="connsiteX292" fmla="*/ 4768977 w 6095524"/>
              <a:gd name="connsiteY292" fmla="*/ 896783 h 1410656"/>
              <a:gd name="connsiteX293" fmla="*/ 4861536 w 6095524"/>
              <a:gd name="connsiteY293" fmla="*/ 873835 h 1410656"/>
              <a:gd name="connsiteX294" fmla="*/ 4869600 w 6095524"/>
              <a:gd name="connsiteY294" fmla="*/ 873067 h 1410656"/>
              <a:gd name="connsiteX295" fmla="*/ 4933738 w 6095524"/>
              <a:gd name="connsiteY295" fmla="*/ 846664 h 1410656"/>
              <a:gd name="connsiteX296" fmla="*/ 4949196 w 6095524"/>
              <a:gd name="connsiteY296" fmla="*/ 840134 h 1410656"/>
              <a:gd name="connsiteX297" fmla="*/ 4968112 w 6095524"/>
              <a:gd name="connsiteY297" fmla="*/ 823427 h 1410656"/>
              <a:gd name="connsiteX298" fmla="*/ 4985588 w 6095524"/>
              <a:gd name="connsiteY298" fmla="*/ 776284 h 1410656"/>
              <a:gd name="connsiteX299" fmla="*/ 5006038 w 6095524"/>
              <a:gd name="connsiteY299" fmla="*/ 754776 h 1410656"/>
              <a:gd name="connsiteX300" fmla="*/ 5020921 w 6095524"/>
              <a:gd name="connsiteY300" fmla="*/ 741718 h 1410656"/>
              <a:gd name="connsiteX301" fmla="*/ 5033978 w 6095524"/>
              <a:gd name="connsiteY301" fmla="*/ 721940 h 1410656"/>
              <a:gd name="connsiteX302" fmla="*/ 5047036 w 6095524"/>
              <a:gd name="connsiteY302" fmla="*/ 674604 h 1410656"/>
              <a:gd name="connsiteX303" fmla="*/ 5067104 w 6095524"/>
              <a:gd name="connsiteY303" fmla="*/ 632645 h 1410656"/>
              <a:gd name="connsiteX304" fmla="*/ 5103206 w 6095524"/>
              <a:gd name="connsiteY304" fmla="*/ 609410 h 1410656"/>
              <a:gd name="connsiteX305" fmla="*/ 5125577 w 6095524"/>
              <a:gd name="connsiteY305" fmla="*/ 597216 h 1410656"/>
              <a:gd name="connsiteX306" fmla="*/ 5214200 w 6095524"/>
              <a:gd name="connsiteY306" fmla="*/ 609506 h 1410656"/>
              <a:gd name="connsiteX307" fmla="*/ 5274688 w 6095524"/>
              <a:gd name="connsiteY307" fmla="*/ 621507 h 1410656"/>
              <a:gd name="connsiteX308" fmla="*/ 5294564 w 6095524"/>
              <a:gd name="connsiteY308" fmla="*/ 616899 h 1410656"/>
              <a:gd name="connsiteX309" fmla="*/ 5350732 w 6095524"/>
              <a:gd name="connsiteY309" fmla="*/ 577724 h 1410656"/>
              <a:gd name="connsiteX310" fmla="*/ 5406230 w 6095524"/>
              <a:gd name="connsiteY310" fmla="*/ 560250 h 1410656"/>
              <a:gd name="connsiteX311" fmla="*/ 5447996 w 6095524"/>
              <a:gd name="connsiteY311" fmla="*/ 555257 h 1410656"/>
              <a:gd name="connsiteX312" fmla="*/ 5483904 w 6095524"/>
              <a:gd name="connsiteY312" fmla="*/ 551417 h 1410656"/>
              <a:gd name="connsiteX313" fmla="*/ 5527016 w 6095524"/>
              <a:gd name="connsiteY313" fmla="*/ 540663 h 1410656"/>
              <a:gd name="connsiteX314" fmla="*/ 5551404 w 6095524"/>
              <a:gd name="connsiteY314" fmla="*/ 528949 h 1410656"/>
              <a:gd name="connsiteX315" fmla="*/ 5590194 w 6095524"/>
              <a:gd name="connsiteY315" fmla="*/ 512147 h 1410656"/>
              <a:gd name="connsiteX316" fmla="*/ 5629944 w 6095524"/>
              <a:gd name="connsiteY316" fmla="*/ 490351 h 1410656"/>
              <a:gd name="connsiteX317" fmla="*/ 5660477 w 6095524"/>
              <a:gd name="connsiteY317" fmla="*/ 459818 h 1410656"/>
              <a:gd name="connsiteX318" fmla="*/ 5676896 w 6095524"/>
              <a:gd name="connsiteY318" fmla="*/ 434086 h 1410656"/>
              <a:gd name="connsiteX319" fmla="*/ 5725000 w 6095524"/>
              <a:gd name="connsiteY319" fmla="*/ 397216 h 1410656"/>
              <a:gd name="connsiteX320" fmla="*/ 5768494 w 6095524"/>
              <a:gd name="connsiteY320" fmla="*/ 327701 h 1410656"/>
              <a:gd name="connsiteX321" fmla="*/ 5795763 w 6095524"/>
              <a:gd name="connsiteY321" fmla="*/ 298801 h 1410656"/>
              <a:gd name="connsiteX322" fmla="*/ 5811221 w 6095524"/>
              <a:gd name="connsiteY322" fmla="*/ 290639 h 1410656"/>
              <a:gd name="connsiteX323" fmla="*/ 5837528 w 6095524"/>
              <a:gd name="connsiteY323" fmla="*/ 270573 h 1410656"/>
              <a:gd name="connsiteX324" fmla="*/ 5853084 w 6095524"/>
              <a:gd name="connsiteY324" fmla="*/ 255690 h 1410656"/>
              <a:gd name="connsiteX325" fmla="*/ 5895618 w 6095524"/>
              <a:gd name="connsiteY325" fmla="*/ 200961 h 1410656"/>
              <a:gd name="connsiteX326" fmla="*/ 5908676 w 6095524"/>
              <a:gd name="connsiteY326" fmla="*/ 184735 h 1410656"/>
              <a:gd name="connsiteX327" fmla="*/ 5935657 w 6095524"/>
              <a:gd name="connsiteY327" fmla="*/ 156891 h 1410656"/>
              <a:gd name="connsiteX328" fmla="*/ 5947467 w 6095524"/>
              <a:gd name="connsiteY328" fmla="*/ 148441 h 1410656"/>
              <a:gd name="connsiteX329" fmla="*/ 5968302 w 6095524"/>
              <a:gd name="connsiteY329" fmla="*/ 125782 h 1410656"/>
              <a:gd name="connsiteX330" fmla="*/ 6017942 w 6095524"/>
              <a:gd name="connsiteY330" fmla="*/ 66348 h 1410656"/>
              <a:gd name="connsiteX331" fmla="*/ 6039258 w 6095524"/>
              <a:gd name="connsiteY331" fmla="*/ 33030 h 1410656"/>
              <a:gd name="connsiteX332" fmla="*/ 6081792 w 6095524"/>
              <a:gd name="connsiteY332" fmla="*/ 8451 h 1410656"/>
              <a:gd name="connsiteX333" fmla="*/ 6095524 w 6095524"/>
              <a:gd name="connsiteY333" fmla="*/ 0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Lst>
            <a:rect l="l" t="t" r="r" b="b"/>
            <a:pathLst>
              <a:path w="6095524" h="1410656">
                <a:moveTo>
                  <a:pt x="6095524" y="0"/>
                </a:moveTo>
                <a:lnTo>
                  <a:pt x="6095524" y="221634"/>
                </a:lnTo>
                <a:lnTo>
                  <a:pt x="6061052" y="237063"/>
                </a:lnTo>
                <a:cubicBezTo>
                  <a:pt x="6054332" y="239848"/>
                  <a:pt x="6046938" y="241384"/>
                  <a:pt x="6040890" y="245128"/>
                </a:cubicBezTo>
                <a:cubicBezTo>
                  <a:pt x="6013044" y="262219"/>
                  <a:pt x="5986064" y="280654"/>
                  <a:pt x="5957836" y="297073"/>
                </a:cubicBezTo>
                <a:cubicBezTo>
                  <a:pt x="5928744" y="314067"/>
                  <a:pt x="5902724" y="334134"/>
                  <a:pt x="5882656" y="361307"/>
                </a:cubicBezTo>
                <a:cubicBezTo>
                  <a:pt x="5864029" y="386559"/>
                  <a:pt x="5845978" y="412194"/>
                  <a:pt x="5827448" y="437542"/>
                </a:cubicBezTo>
                <a:cubicBezTo>
                  <a:pt x="5822743" y="443975"/>
                  <a:pt x="5818422" y="451561"/>
                  <a:pt x="5811989" y="455690"/>
                </a:cubicBezTo>
                <a:cubicBezTo>
                  <a:pt x="5798643" y="464331"/>
                  <a:pt x="5784048" y="471340"/>
                  <a:pt x="5769742" y="478445"/>
                </a:cubicBezTo>
                <a:cubicBezTo>
                  <a:pt x="5757452" y="484494"/>
                  <a:pt x="5744394" y="489006"/>
                  <a:pt x="5732393" y="495535"/>
                </a:cubicBezTo>
                <a:cubicBezTo>
                  <a:pt x="5722792" y="500721"/>
                  <a:pt x="5714246" y="507922"/>
                  <a:pt x="5705316" y="514451"/>
                </a:cubicBezTo>
                <a:cubicBezTo>
                  <a:pt x="5697539" y="520115"/>
                  <a:pt x="5688994" y="525012"/>
                  <a:pt x="5682465" y="531830"/>
                </a:cubicBezTo>
                <a:cubicBezTo>
                  <a:pt x="5666526" y="548344"/>
                  <a:pt x="5650491" y="564571"/>
                  <a:pt x="5630712" y="576765"/>
                </a:cubicBezTo>
                <a:cubicBezTo>
                  <a:pt x="5611221" y="588862"/>
                  <a:pt x="5592786" y="602401"/>
                  <a:pt x="5573392" y="614691"/>
                </a:cubicBezTo>
                <a:cubicBezTo>
                  <a:pt x="5554380" y="626693"/>
                  <a:pt x="5537194" y="639846"/>
                  <a:pt x="5527304" y="661162"/>
                </a:cubicBezTo>
                <a:cubicBezTo>
                  <a:pt x="5522888" y="670571"/>
                  <a:pt x="5516646" y="680845"/>
                  <a:pt x="5508293" y="686318"/>
                </a:cubicBezTo>
                <a:cubicBezTo>
                  <a:pt x="5496387" y="694095"/>
                  <a:pt x="5481313" y="696880"/>
                  <a:pt x="5468350" y="703505"/>
                </a:cubicBezTo>
                <a:cubicBezTo>
                  <a:pt x="5453084" y="711282"/>
                  <a:pt x="5435418" y="718003"/>
                  <a:pt x="5425048" y="730389"/>
                </a:cubicBezTo>
                <a:cubicBezTo>
                  <a:pt x="5415830" y="741431"/>
                  <a:pt x="5406517" y="750072"/>
                  <a:pt x="5394322" y="757081"/>
                </a:cubicBezTo>
                <a:cubicBezTo>
                  <a:pt x="5385778" y="761978"/>
                  <a:pt x="5379441" y="770907"/>
                  <a:pt x="5370608" y="774940"/>
                </a:cubicBezTo>
                <a:cubicBezTo>
                  <a:pt x="5358990" y="780317"/>
                  <a:pt x="5347276" y="784542"/>
                  <a:pt x="5337098" y="792895"/>
                </a:cubicBezTo>
                <a:cubicBezTo>
                  <a:pt x="5326536" y="801536"/>
                  <a:pt x="5314535" y="808353"/>
                  <a:pt x="5303493" y="816419"/>
                </a:cubicBezTo>
                <a:cubicBezTo>
                  <a:pt x="5297636" y="820739"/>
                  <a:pt x="5292835" y="826404"/>
                  <a:pt x="5287171" y="830917"/>
                </a:cubicBezTo>
                <a:cubicBezTo>
                  <a:pt x="5276801" y="839174"/>
                  <a:pt x="5266239" y="847239"/>
                  <a:pt x="5255581" y="855016"/>
                </a:cubicBezTo>
                <a:cubicBezTo>
                  <a:pt x="5244924" y="862794"/>
                  <a:pt x="5234746" y="871819"/>
                  <a:pt x="5223032" y="877484"/>
                </a:cubicBezTo>
                <a:cubicBezTo>
                  <a:pt x="5203062" y="887086"/>
                  <a:pt x="5181266" y="892847"/>
                  <a:pt x="5161870" y="903216"/>
                </a:cubicBezTo>
                <a:cubicBezTo>
                  <a:pt x="5142188" y="913777"/>
                  <a:pt x="5123656" y="927028"/>
                  <a:pt x="5106182" y="941046"/>
                </a:cubicBezTo>
                <a:cubicBezTo>
                  <a:pt x="5092356" y="952088"/>
                  <a:pt x="5079394" y="963034"/>
                  <a:pt x="5062014" y="968698"/>
                </a:cubicBezTo>
                <a:cubicBezTo>
                  <a:pt x="5052317" y="971867"/>
                  <a:pt x="5042140" y="978780"/>
                  <a:pt x="5036282" y="986846"/>
                </a:cubicBezTo>
                <a:cubicBezTo>
                  <a:pt x="5023608" y="1004416"/>
                  <a:pt x="5007382" y="1016802"/>
                  <a:pt x="4989043" y="1027364"/>
                </a:cubicBezTo>
                <a:cubicBezTo>
                  <a:pt x="4964559" y="1041574"/>
                  <a:pt x="4940363" y="1056072"/>
                  <a:pt x="4915783" y="1069994"/>
                </a:cubicBezTo>
                <a:cubicBezTo>
                  <a:pt x="4901286" y="1078252"/>
                  <a:pt x="4886884" y="1086989"/>
                  <a:pt x="4871520" y="1093038"/>
                </a:cubicBezTo>
                <a:cubicBezTo>
                  <a:pt x="4840124" y="1105520"/>
                  <a:pt x="4807959" y="1116177"/>
                  <a:pt x="4776274" y="1127796"/>
                </a:cubicBezTo>
                <a:cubicBezTo>
                  <a:pt x="4765904" y="1131540"/>
                  <a:pt x="4756110" y="1136917"/>
                  <a:pt x="4745548" y="1140182"/>
                </a:cubicBezTo>
                <a:cubicBezTo>
                  <a:pt x="4734122" y="1143734"/>
                  <a:pt x="4721834" y="1144790"/>
                  <a:pt x="4710408" y="1148343"/>
                </a:cubicBezTo>
                <a:cubicBezTo>
                  <a:pt x="4691396" y="1154199"/>
                  <a:pt x="4672961" y="1161689"/>
                  <a:pt x="4653950" y="1167642"/>
                </a:cubicBezTo>
                <a:cubicBezTo>
                  <a:pt x="4617272" y="1179068"/>
                  <a:pt x="4580498" y="1190014"/>
                  <a:pt x="4543725" y="1200863"/>
                </a:cubicBezTo>
                <a:cubicBezTo>
                  <a:pt x="4535852" y="1203168"/>
                  <a:pt x="4527306" y="1203456"/>
                  <a:pt x="4519530" y="1205952"/>
                </a:cubicBezTo>
                <a:cubicBezTo>
                  <a:pt x="4498886" y="1212673"/>
                  <a:pt x="4478338" y="1219970"/>
                  <a:pt x="4457887" y="1227363"/>
                </a:cubicBezTo>
                <a:cubicBezTo>
                  <a:pt x="4445502" y="1231876"/>
                  <a:pt x="4433403" y="1237445"/>
                  <a:pt x="4420922" y="1241765"/>
                </a:cubicBezTo>
                <a:cubicBezTo>
                  <a:pt x="4410936" y="1245222"/>
                  <a:pt x="4400662" y="1247910"/>
                  <a:pt x="4390292" y="1250023"/>
                </a:cubicBezTo>
                <a:cubicBezTo>
                  <a:pt x="4381363" y="1251848"/>
                  <a:pt x="4372050" y="1251655"/>
                  <a:pt x="4363216" y="1253864"/>
                </a:cubicBezTo>
                <a:cubicBezTo>
                  <a:pt x="4339308" y="1259816"/>
                  <a:pt x="4315689" y="1266538"/>
                  <a:pt x="4291973" y="1272874"/>
                </a:cubicBezTo>
                <a:cubicBezTo>
                  <a:pt x="4282468" y="1275371"/>
                  <a:pt x="4272770" y="1277196"/>
                  <a:pt x="4263552" y="1280364"/>
                </a:cubicBezTo>
                <a:cubicBezTo>
                  <a:pt x="4238876" y="1288717"/>
                  <a:pt x="4214585" y="1298222"/>
                  <a:pt x="4189813" y="1306096"/>
                </a:cubicBezTo>
                <a:cubicBezTo>
                  <a:pt x="4169266" y="1312625"/>
                  <a:pt x="4148142" y="1317329"/>
                  <a:pt x="4127306" y="1323090"/>
                </a:cubicBezTo>
                <a:cubicBezTo>
                  <a:pt x="4118473" y="1325587"/>
                  <a:pt x="4110024" y="1329140"/>
                  <a:pt x="4101192" y="1331251"/>
                </a:cubicBezTo>
                <a:cubicBezTo>
                  <a:pt x="4081412" y="1336053"/>
                  <a:pt x="4061345" y="1340085"/>
                  <a:pt x="4041470" y="1344886"/>
                </a:cubicBezTo>
                <a:cubicBezTo>
                  <a:pt x="4030139" y="1347670"/>
                  <a:pt x="4019194" y="1352663"/>
                  <a:pt x="4007672" y="1354488"/>
                </a:cubicBezTo>
                <a:cubicBezTo>
                  <a:pt x="3980308" y="1358808"/>
                  <a:pt x="3952752" y="1361880"/>
                  <a:pt x="3925195" y="1365337"/>
                </a:cubicBezTo>
                <a:cubicBezTo>
                  <a:pt x="3896776" y="1368889"/>
                  <a:pt x="3868451" y="1372634"/>
                  <a:pt x="3840029" y="1375802"/>
                </a:cubicBezTo>
                <a:cubicBezTo>
                  <a:pt x="3824475" y="1377435"/>
                  <a:pt x="3808824" y="1377723"/>
                  <a:pt x="3793270" y="1379259"/>
                </a:cubicBezTo>
                <a:cubicBezTo>
                  <a:pt x="3779636" y="1380604"/>
                  <a:pt x="3766098" y="1383100"/>
                  <a:pt x="3752464" y="1384733"/>
                </a:cubicBezTo>
                <a:cubicBezTo>
                  <a:pt x="3740654" y="1386076"/>
                  <a:pt x="3728748" y="1386844"/>
                  <a:pt x="3716938" y="1388189"/>
                </a:cubicBezTo>
                <a:cubicBezTo>
                  <a:pt x="3698024" y="1390397"/>
                  <a:pt x="3679204" y="1392894"/>
                  <a:pt x="3660386" y="1395198"/>
                </a:cubicBezTo>
                <a:cubicBezTo>
                  <a:pt x="3652513" y="1396062"/>
                  <a:pt x="3644255" y="1398462"/>
                  <a:pt x="3636862" y="1397023"/>
                </a:cubicBezTo>
                <a:cubicBezTo>
                  <a:pt x="3618235" y="1393373"/>
                  <a:pt x="3599896" y="1394430"/>
                  <a:pt x="3581365" y="1396926"/>
                </a:cubicBezTo>
                <a:cubicBezTo>
                  <a:pt x="3575028" y="1397791"/>
                  <a:pt x="3568211" y="1397598"/>
                  <a:pt x="3562066" y="1395966"/>
                </a:cubicBezTo>
                <a:cubicBezTo>
                  <a:pt x="3549488" y="1392701"/>
                  <a:pt x="3537294" y="1388092"/>
                  <a:pt x="3524908" y="1384060"/>
                </a:cubicBezTo>
                <a:cubicBezTo>
                  <a:pt x="3523563" y="1383580"/>
                  <a:pt x="3521931" y="1383484"/>
                  <a:pt x="3520492" y="1383196"/>
                </a:cubicBezTo>
                <a:cubicBezTo>
                  <a:pt x="3512330" y="1381563"/>
                  <a:pt x="3504266" y="1379931"/>
                  <a:pt x="3496103" y="1378491"/>
                </a:cubicBezTo>
                <a:cubicBezTo>
                  <a:pt x="3491687" y="1377723"/>
                  <a:pt x="3487174" y="1377627"/>
                  <a:pt x="3482757" y="1376955"/>
                </a:cubicBezTo>
                <a:cubicBezTo>
                  <a:pt x="3465667" y="1374266"/>
                  <a:pt x="3446848" y="1378779"/>
                  <a:pt x="3432061" y="1367162"/>
                </a:cubicBezTo>
                <a:cubicBezTo>
                  <a:pt x="3422460" y="1359672"/>
                  <a:pt x="3413146" y="1361401"/>
                  <a:pt x="3402873" y="1362553"/>
                </a:cubicBezTo>
                <a:cubicBezTo>
                  <a:pt x="3395096" y="1363417"/>
                  <a:pt x="3387126" y="1363128"/>
                  <a:pt x="3379253" y="1363225"/>
                </a:cubicBezTo>
                <a:cubicBezTo>
                  <a:pt x="3365427" y="1363512"/>
                  <a:pt x="3351601" y="1363609"/>
                  <a:pt x="3337774" y="1364089"/>
                </a:cubicBezTo>
                <a:cubicBezTo>
                  <a:pt x="3333357" y="1364281"/>
                  <a:pt x="3328846" y="1366682"/>
                  <a:pt x="3324524" y="1366298"/>
                </a:cubicBezTo>
                <a:cubicBezTo>
                  <a:pt x="3304553" y="1364473"/>
                  <a:pt x="3284582" y="1361592"/>
                  <a:pt x="3264610" y="1359960"/>
                </a:cubicBezTo>
                <a:cubicBezTo>
                  <a:pt x="3253281" y="1359001"/>
                  <a:pt x="3241663" y="1360824"/>
                  <a:pt x="3230429" y="1359480"/>
                </a:cubicBezTo>
                <a:cubicBezTo>
                  <a:pt x="3217468" y="1357944"/>
                  <a:pt x="3204794" y="1354008"/>
                  <a:pt x="3191927" y="1351607"/>
                </a:cubicBezTo>
                <a:cubicBezTo>
                  <a:pt x="3188375" y="1350935"/>
                  <a:pt x="3184438" y="1351799"/>
                  <a:pt x="3180694" y="1351991"/>
                </a:cubicBezTo>
                <a:cubicBezTo>
                  <a:pt x="3176469" y="1352183"/>
                  <a:pt x="3172340" y="1352567"/>
                  <a:pt x="3168116" y="1352663"/>
                </a:cubicBezTo>
                <a:cubicBezTo>
                  <a:pt x="3155249" y="1352856"/>
                  <a:pt x="3142384" y="1352567"/>
                  <a:pt x="3129517" y="1353240"/>
                </a:cubicBezTo>
                <a:cubicBezTo>
                  <a:pt x="3121644" y="1353624"/>
                  <a:pt x="3113388" y="1357560"/>
                  <a:pt x="3106089" y="1356120"/>
                </a:cubicBezTo>
                <a:cubicBezTo>
                  <a:pt x="3091208" y="1353335"/>
                  <a:pt x="3076325" y="1359576"/>
                  <a:pt x="3061444" y="1354392"/>
                </a:cubicBezTo>
                <a:cubicBezTo>
                  <a:pt x="3056834" y="1352856"/>
                  <a:pt x="3050497" y="1356696"/>
                  <a:pt x="3044928" y="1356888"/>
                </a:cubicBezTo>
                <a:cubicBezTo>
                  <a:pt x="3031006" y="1357368"/>
                  <a:pt x="3017084" y="1357272"/>
                  <a:pt x="3003162" y="1357176"/>
                </a:cubicBezTo>
                <a:cubicBezTo>
                  <a:pt x="2990680" y="1357080"/>
                  <a:pt x="2977717" y="1358424"/>
                  <a:pt x="2965716" y="1355736"/>
                </a:cubicBezTo>
                <a:cubicBezTo>
                  <a:pt x="2953137" y="1352856"/>
                  <a:pt x="2941808" y="1353240"/>
                  <a:pt x="2929614" y="1356504"/>
                </a:cubicBezTo>
                <a:cubicBezTo>
                  <a:pt x="2921260" y="1358712"/>
                  <a:pt x="2912427" y="1359001"/>
                  <a:pt x="2903786" y="1359672"/>
                </a:cubicBezTo>
                <a:cubicBezTo>
                  <a:pt x="2894473" y="1360440"/>
                  <a:pt x="2884199" y="1358424"/>
                  <a:pt x="2875750" y="1361592"/>
                </a:cubicBezTo>
                <a:cubicBezTo>
                  <a:pt x="2850593" y="1371002"/>
                  <a:pt x="2824765" y="1373018"/>
                  <a:pt x="2798458" y="1373018"/>
                </a:cubicBezTo>
                <a:cubicBezTo>
                  <a:pt x="2793656" y="1373018"/>
                  <a:pt x="2788759" y="1371675"/>
                  <a:pt x="2784152" y="1370234"/>
                </a:cubicBezTo>
                <a:cubicBezTo>
                  <a:pt x="2757266" y="1361592"/>
                  <a:pt x="2730286" y="1362360"/>
                  <a:pt x="2702922" y="1367641"/>
                </a:cubicBezTo>
                <a:cubicBezTo>
                  <a:pt x="2697257" y="1368794"/>
                  <a:pt x="2690921" y="1368986"/>
                  <a:pt x="2685256" y="1367834"/>
                </a:cubicBezTo>
                <a:cubicBezTo>
                  <a:pt x="2669317" y="1364473"/>
                  <a:pt x="2653858" y="1358904"/>
                  <a:pt x="2637824" y="1356504"/>
                </a:cubicBezTo>
                <a:cubicBezTo>
                  <a:pt x="2611324" y="1352567"/>
                  <a:pt x="2588377" y="1365817"/>
                  <a:pt x="2564661" y="1374459"/>
                </a:cubicBezTo>
                <a:cubicBezTo>
                  <a:pt x="2542097" y="1382620"/>
                  <a:pt x="2522894" y="1401055"/>
                  <a:pt x="2496201" y="1396926"/>
                </a:cubicBezTo>
                <a:cubicBezTo>
                  <a:pt x="2493514" y="1396542"/>
                  <a:pt x="2490537" y="1399134"/>
                  <a:pt x="2487560" y="1399807"/>
                </a:cubicBezTo>
                <a:cubicBezTo>
                  <a:pt x="2479399" y="1401631"/>
                  <a:pt x="2471238" y="1403839"/>
                  <a:pt x="2462980" y="1404704"/>
                </a:cubicBezTo>
                <a:cubicBezTo>
                  <a:pt x="2452899" y="1405856"/>
                  <a:pt x="2442625" y="1405472"/>
                  <a:pt x="2432544" y="1406432"/>
                </a:cubicBezTo>
                <a:cubicBezTo>
                  <a:pt x="2419581" y="1407584"/>
                  <a:pt x="2406812" y="1410656"/>
                  <a:pt x="2393945" y="1410656"/>
                </a:cubicBezTo>
                <a:cubicBezTo>
                  <a:pt x="2383575" y="1410656"/>
                  <a:pt x="2373302" y="1407104"/>
                  <a:pt x="2363029" y="1405375"/>
                </a:cubicBezTo>
                <a:cubicBezTo>
                  <a:pt x="2348530" y="1402975"/>
                  <a:pt x="2332591" y="1403647"/>
                  <a:pt x="2319821" y="1397502"/>
                </a:cubicBezTo>
                <a:cubicBezTo>
                  <a:pt x="2306188" y="1390973"/>
                  <a:pt x="2293225" y="1387997"/>
                  <a:pt x="2279111" y="1390013"/>
                </a:cubicBezTo>
                <a:cubicBezTo>
                  <a:pt x="2274406" y="1390685"/>
                  <a:pt x="2268357" y="1394718"/>
                  <a:pt x="2266245" y="1398846"/>
                </a:cubicBezTo>
                <a:cubicBezTo>
                  <a:pt x="2261540" y="1408064"/>
                  <a:pt x="2255108" y="1409697"/>
                  <a:pt x="2246370" y="1406527"/>
                </a:cubicBezTo>
                <a:cubicBezTo>
                  <a:pt x="2238785" y="1403839"/>
                  <a:pt x="2229471" y="1402495"/>
                  <a:pt x="2224287" y="1397310"/>
                </a:cubicBezTo>
                <a:cubicBezTo>
                  <a:pt x="2209596" y="1382620"/>
                  <a:pt x="2190873" y="1382140"/>
                  <a:pt x="2172630" y="1378204"/>
                </a:cubicBezTo>
                <a:cubicBezTo>
                  <a:pt x="2161494" y="1375802"/>
                  <a:pt x="2151123" y="1375707"/>
                  <a:pt x="2139985" y="1377339"/>
                </a:cubicBezTo>
                <a:cubicBezTo>
                  <a:pt x="2115790" y="1380988"/>
                  <a:pt x="2092266" y="1375802"/>
                  <a:pt x="2069030" y="1369178"/>
                </a:cubicBezTo>
                <a:cubicBezTo>
                  <a:pt x="2053667" y="1364761"/>
                  <a:pt x="2037921" y="1362073"/>
                  <a:pt x="2022655" y="1357560"/>
                </a:cubicBezTo>
                <a:cubicBezTo>
                  <a:pt x="2011229" y="1354104"/>
                  <a:pt x="1999804" y="1349975"/>
                  <a:pt x="1989339" y="1344406"/>
                </a:cubicBezTo>
                <a:cubicBezTo>
                  <a:pt x="1974167" y="1336244"/>
                  <a:pt x="1960918" y="1323954"/>
                  <a:pt x="1941618" y="1327219"/>
                </a:cubicBezTo>
                <a:cubicBezTo>
                  <a:pt x="1924623" y="1330099"/>
                  <a:pt x="1909262" y="1324051"/>
                  <a:pt x="1893707" y="1318290"/>
                </a:cubicBezTo>
                <a:cubicBezTo>
                  <a:pt x="1882281" y="1314065"/>
                  <a:pt x="1870857" y="1309744"/>
                  <a:pt x="1859045" y="1307056"/>
                </a:cubicBezTo>
                <a:cubicBezTo>
                  <a:pt x="1845027" y="1303887"/>
                  <a:pt x="1829184" y="1305232"/>
                  <a:pt x="1816702" y="1299374"/>
                </a:cubicBezTo>
                <a:cubicBezTo>
                  <a:pt x="1803644" y="1293229"/>
                  <a:pt x="1792795" y="1297358"/>
                  <a:pt x="1781177" y="1299087"/>
                </a:cubicBezTo>
                <a:cubicBezTo>
                  <a:pt x="1762646" y="1301775"/>
                  <a:pt x="1744210" y="1306768"/>
                  <a:pt x="1725488" y="1300431"/>
                </a:cubicBezTo>
                <a:cubicBezTo>
                  <a:pt x="1702733" y="1292750"/>
                  <a:pt x="1680169" y="1284493"/>
                  <a:pt x="1657318" y="1277196"/>
                </a:cubicBezTo>
                <a:cubicBezTo>
                  <a:pt x="1648483" y="1274410"/>
                  <a:pt x="1638980" y="1273258"/>
                  <a:pt x="1629761" y="1272010"/>
                </a:cubicBezTo>
                <a:cubicBezTo>
                  <a:pt x="1621025" y="1270954"/>
                  <a:pt x="1610559" y="1273642"/>
                  <a:pt x="1603837" y="1269610"/>
                </a:cubicBezTo>
                <a:cubicBezTo>
                  <a:pt x="1586554" y="1259241"/>
                  <a:pt x="1568792" y="1254152"/>
                  <a:pt x="1548820" y="1254152"/>
                </a:cubicBezTo>
                <a:cubicBezTo>
                  <a:pt x="1541330" y="1254152"/>
                  <a:pt x="1534033" y="1249831"/>
                  <a:pt x="1526449" y="1249062"/>
                </a:cubicBezTo>
                <a:cubicBezTo>
                  <a:pt x="1516078" y="1248103"/>
                  <a:pt x="1504172" y="1245510"/>
                  <a:pt x="1495147" y="1249159"/>
                </a:cubicBezTo>
                <a:cubicBezTo>
                  <a:pt x="1473928" y="1257800"/>
                  <a:pt x="1456742" y="1250599"/>
                  <a:pt x="1438211" y="1242054"/>
                </a:cubicBezTo>
                <a:cubicBezTo>
                  <a:pt x="1419967" y="1233604"/>
                  <a:pt x="1400764" y="1226884"/>
                  <a:pt x="1381370" y="1221314"/>
                </a:cubicBezTo>
                <a:cubicBezTo>
                  <a:pt x="1374073" y="1219298"/>
                  <a:pt x="1365336" y="1222659"/>
                  <a:pt x="1357270" y="1223330"/>
                </a:cubicBezTo>
                <a:cubicBezTo>
                  <a:pt x="1354389" y="1223523"/>
                  <a:pt x="1351220" y="1223811"/>
                  <a:pt x="1348629" y="1222851"/>
                </a:cubicBezTo>
                <a:cubicBezTo>
                  <a:pt x="1323569" y="1213633"/>
                  <a:pt x="1298124" y="1206624"/>
                  <a:pt x="1270953" y="1211424"/>
                </a:cubicBezTo>
                <a:cubicBezTo>
                  <a:pt x="1268457" y="1211905"/>
                  <a:pt x="1265672" y="1210849"/>
                  <a:pt x="1263175" y="1210177"/>
                </a:cubicBezTo>
                <a:cubicBezTo>
                  <a:pt x="1250981" y="1206720"/>
                  <a:pt x="1239075" y="1201247"/>
                  <a:pt x="1226690" y="1199999"/>
                </a:cubicBezTo>
                <a:cubicBezTo>
                  <a:pt x="1196157" y="1196927"/>
                  <a:pt x="1165433" y="1195678"/>
                  <a:pt x="1134706" y="1193662"/>
                </a:cubicBezTo>
                <a:cubicBezTo>
                  <a:pt x="1132786" y="1193566"/>
                  <a:pt x="1130770" y="1193566"/>
                  <a:pt x="1129042" y="1192894"/>
                </a:cubicBezTo>
                <a:cubicBezTo>
                  <a:pt x="1117712" y="1188765"/>
                  <a:pt x="1107823" y="1190110"/>
                  <a:pt x="1098220" y="1197982"/>
                </a:cubicBezTo>
                <a:cubicBezTo>
                  <a:pt x="1093996" y="1201439"/>
                  <a:pt x="1088235" y="1203263"/>
                  <a:pt x="1082955" y="1205184"/>
                </a:cubicBezTo>
                <a:cubicBezTo>
                  <a:pt x="1075177" y="1208065"/>
                  <a:pt x="1067208" y="1210849"/>
                  <a:pt x="1059143" y="1212673"/>
                </a:cubicBezTo>
                <a:cubicBezTo>
                  <a:pt x="1051173" y="1214401"/>
                  <a:pt x="1042628" y="1216801"/>
                  <a:pt x="1034947" y="1215458"/>
                </a:cubicBezTo>
                <a:cubicBezTo>
                  <a:pt x="1021121" y="1213057"/>
                  <a:pt x="1007966" y="1207681"/>
                  <a:pt x="994332" y="1204127"/>
                </a:cubicBezTo>
                <a:cubicBezTo>
                  <a:pt x="989628" y="1202879"/>
                  <a:pt x="984442" y="1203072"/>
                  <a:pt x="979546" y="1202975"/>
                </a:cubicBezTo>
                <a:cubicBezTo>
                  <a:pt x="968312" y="1202688"/>
                  <a:pt x="956790" y="1205472"/>
                  <a:pt x="946613" y="1197503"/>
                </a:cubicBezTo>
                <a:cubicBezTo>
                  <a:pt x="937204" y="1190014"/>
                  <a:pt x="927697" y="1192221"/>
                  <a:pt x="917808" y="1197887"/>
                </a:cubicBezTo>
                <a:cubicBezTo>
                  <a:pt x="910703" y="1201920"/>
                  <a:pt x="902639" y="1205088"/>
                  <a:pt x="894669" y="1206624"/>
                </a:cubicBezTo>
                <a:cubicBezTo>
                  <a:pt x="883723" y="1208736"/>
                  <a:pt x="872873" y="1209601"/>
                  <a:pt x="861063" y="1208352"/>
                </a:cubicBezTo>
                <a:cubicBezTo>
                  <a:pt x="852710" y="1207488"/>
                  <a:pt x="845892" y="1207104"/>
                  <a:pt x="839363" y="1202015"/>
                </a:cubicBezTo>
                <a:cubicBezTo>
                  <a:pt x="838308" y="1201247"/>
                  <a:pt x="836388" y="1201055"/>
                  <a:pt x="834947" y="1201152"/>
                </a:cubicBezTo>
                <a:cubicBezTo>
                  <a:pt x="816032" y="1202784"/>
                  <a:pt x="797309" y="1201920"/>
                  <a:pt x="778202" y="1200767"/>
                </a:cubicBezTo>
                <a:cubicBezTo>
                  <a:pt x="753911" y="1199231"/>
                  <a:pt x="728370" y="1203743"/>
                  <a:pt x="707343" y="1219874"/>
                </a:cubicBezTo>
                <a:cubicBezTo>
                  <a:pt x="704271" y="1222275"/>
                  <a:pt x="699662" y="1223330"/>
                  <a:pt x="695629" y="1223907"/>
                </a:cubicBezTo>
                <a:cubicBezTo>
                  <a:pt x="676618" y="1226403"/>
                  <a:pt x="657511" y="1228132"/>
                  <a:pt x="638500" y="1230916"/>
                </a:cubicBezTo>
                <a:cubicBezTo>
                  <a:pt x="628130" y="1232452"/>
                  <a:pt x="617280" y="1233797"/>
                  <a:pt x="607872" y="1238021"/>
                </a:cubicBezTo>
                <a:cubicBezTo>
                  <a:pt x="598655" y="1242149"/>
                  <a:pt x="591260" y="1247046"/>
                  <a:pt x="585788" y="1238405"/>
                </a:cubicBezTo>
                <a:cubicBezTo>
                  <a:pt x="575995" y="1243014"/>
                  <a:pt x="567448" y="1246855"/>
                  <a:pt x="559097" y="1250983"/>
                </a:cubicBezTo>
                <a:cubicBezTo>
                  <a:pt x="556023" y="1252519"/>
                  <a:pt x="553431" y="1255016"/>
                  <a:pt x="550358" y="1256456"/>
                </a:cubicBezTo>
                <a:cubicBezTo>
                  <a:pt x="547093" y="1257993"/>
                  <a:pt x="543445" y="1258952"/>
                  <a:pt x="539893" y="1259720"/>
                </a:cubicBezTo>
                <a:cubicBezTo>
                  <a:pt x="524050" y="1263177"/>
                  <a:pt x="508207" y="1266345"/>
                  <a:pt x="492462" y="1270090"/>
                </a:cubicBezTo>
                <a:cubicBezTo>
                  <a:pt x="489388" y="1270858"/>
                  <a:pt x="486796" y="1273931"/>
                  <a:pt x="484011" y="1275947"/>
                </a:cubicBezTo>
                <a:cubicBezTo>
                  <a:pt x="482187" y="1277291"/>
                  <a:pt x="480363" y="1279307"/>
                  <a:pt x="478346" y="1279596"/>
                </a:cubicBezTo>
                <a:cubicBezTo>
                  <a:pt x="462984" y="1281900"/>
                  <a:pt x="447718" y="1284589"/>
                  <a:pt x="432260" y="1285741"/>
                </a:cubicBezTo>
                <a:cubicBezTo>
                  <a:pt x="419298" y="1286700"/>
                  <a:pt x="406815" y="1286413"/>
                  <a:pt x="403455" y="1303119"/>
                </a:cubicBezTo>
                <a:cubicBezTo>
                  <a:pt x="402879" y="1306000"/>
                  <a:pt x="398750" y="1309073"/>
                  <a:pt x="395583" y="1310512"/>
                </a:cubicBezTo>
                <a:cubicBezTo>
                  <a:pt x="386557" y="1314641"/>
                  <a:pt x="376954" y="1317425"/>
                  <a:pt x="368025" y="1321650"/>
                </a:cubicBezTo>
                <a:cubicBezTo>
                  <a:pt x="338741" y="1335764"/>
                  <a:pt x="308113" y="1344694"/>
                  <a:pt x="275371" y="1343062"/>
                </a:cubicBezTo>
                <a:cubicBezTo>
                  <a:pt x="265194" y="1342582"/>
                  <a:pt x="255304" y="1337396"/>
                  <a:pt x="248871" y="1335476"/>
                </a:cubicBezTo>
                <a:cubicBezTo>
                  <a:pt x="230341" y="1343062"/>
                  <a:pt x="214786" y="1350359"/>
                  <a:pt x="198559" y="1355831"/>
                </a:cubicBezTo>
                <a:cubicBezTo>
                  <a:pt x="184253" y="1360728"/>
                  <a:pt x="169274" y="1363801"/>
                  <a:pt x="154583" y="1367353"/>
                </a:cubicBezTo>
                <a:cubicBezTo>
                  <a:pt x="149206" y="1368698"/>
                  <a:pt x="143734" y="1369466"/>
                  <a:pt x="138261" y="1370138"/>
                </a:cubicBezTo>
                <a:cubicBezTo>
                  <a:pt x="121171" y="1372250"/>
                  <a:pt x="103312" y="1367162"/>
                  <a:pt x="86606" y="1375227"/>
                </a:cubicBezTo>
                <a:cubicBezTo>
                  <a:pt x="77868" y="1379452"/>
                  <a:pt x="69226" y="1384540"/>
                  <a:pt x="60009" y="1386749"/>
                </a:cubicBezTo>
                <a:cubicBezTo>
                  <a:pt x="50120" y="1389149"/>
                  <a:pt x="40446" y="1392894"/>
                  <a:pt x="30568" y="1395570"/>
                </a:cubicBezTo>
                <a:lnTo>
                  <a:pt x="0" y="1397975"/>
                </a:lnTo>
                <a:lnTo>
                  <a:pt x="0" y="1041395"/>
                </a:lnTo>
                <a:lnTo>
                  <a:pt x="17282" y="1043014"/>
                </a:lnTo>
                <a:cubicBezTo>
                  <a:pt x="26692" y="1044358"/>
                  <a:pt x="35813" y="1048967"/>
                  <a:pt x="45030" y="1049159"/>
                </a:cubicBezTo>
                <a:cubicBezTo>
                  <a:pt x="59529" y="1049448"/>
                  <a:pt x="72395" y="1051271"/>
                  <a:pt x="85356" y="1059145"/>
                </a:cubicBezTo>
                <a:cubicBezTo>
                  <a:pt x="104944" y="1070955"/>
                  <a:pt x="121074" y="1065962"/>
                  <a:pt x="133077" y="1047815"/>
                </a:cubicBezTo>
                <a:cubicBezTo>
                  <a:pt x="134325" y="1045991"/>
                  <a:pt x="135957" y="1043590"/>
                  <a:pt x="137877" y="1043110"/>
                </a:cubicBezTo>
                <a:cubicBezTo>
                  <a:pt x="154872" y="1038885"/>
                  <a:pt x="172347" y="1030820"/>
                  <a:pt x="189053" y="1031877"/>
                </a:cubicBezTo>
                <a:cubicBezTo>
                  <a:pt x="218530" y="1033797"/>
                  <a:pt x="246278" y="1031493"/>
                  <a:pt x="273066" y="1019010"/>
                </a:cubicBezTo>
                <a:cubicBezTo>
                  <a:pt x="274698" y="1018242"/>
                  <a:pt x="277195" y="1017474"/>
                  <a:pt x="278539" y="1018146"/>
                </a:cubicBezTo>
                <a:cubicBezTo>
                  <a:pt x="294670" y="1026500"/>
                  <a:pt x="312336" y="1033125"/>
                  <a:pt x="326355" y="1044358"/>
                </a:cubicBezTo>
                <a:cubicBezTo>
                  <a:pt x="339701" y="1055016"/>
                  <a:pt x="355832" y="1055112"/>
                  <a:pt x="364761" y="1040710"/>
                </a:cubicBezTo>
                <a:cubicBezTo>
                  <a:pt x="369177" y="1033604"/>
                  <a:pt x="375322" y="1025348"/>
                  <a:pt x="382619" y="1022562"/>
                </a:cubicBezTo>
                <a:cubicBezTo>
                  <a:pt x="399134" y="1016226"/>
                  <a:pt x="416802" y="1012961"/>
                  <a:pt x="433988" y="1008256"/>
                </a:cubicBezTo>
                <a:cubicBezTo>
                  <a:pt x="455208" y="1002495"/>
                  <a:pt x="476139" y="1002495"/>
                  <a:pt x="497262" y="1009697"/>
                </a:cubicBezTo>
                <a:cubicBezTo>
                  <a:pt x="512145" y="1014785"/>
                  <a:pt x="527315" y="1014785"/>
                  <a:pt x="542101" y="1007872"/>
                </a:cubicBezTo>
                <a:cubicBezTo>
                  <a:pt x="550070" y="1004128"/>
                  <a:pt x="558232" y="1000288"/>
                  <a:pt x="566681" y="998175"/>
                </a:cubicBezTo>
                <a:cubicBezTo>
                  <a:pt x="572154" y="996830"/>
                  <a:pt x="578490" y="998079"/>
                  <a:pt x="584251" y="999136"/>
                </a:cubicBezTo>
                <a:cubicBezTo>
                  <a:pt x="595389" y="1001248"/>
                  <a:pt x="606911" y="1007681"/>
                  <a:pt x="617280" y="1006049"/>
                </a:cubicBezTo>
                <a:cubicBezTo>
                  <a:pt x="653095" y="1000288"/>
                  <a:pt x="686892" y="1013826"/>
                  <a:pt x="721842" y="1014210"/>
                </a:cubicBezTo>
                <a:cubicBezTo>
                  <a:pt x="737684" y="1014401"/>
                  <a:pt x="753335" y="1017474"/>
                  <a:pt x="764472" y="1001440"/>
                </a:cubicBezTo>
                <a:cubicBezTo>
                  <a:pt x="765912" y="999327"/>
                  <a:pt x="772922" y="1000479"/>
                  <a:pt x="777242" y="1001152"/>
                </a:cubicBezTo>
                <a:cubicBezTo>
                  <a:pt x="786844" y="1002592"/>
                  <a:pt x="796350" y="1006240"/>
                  <a:pt x="805854" y="1006145"/>
                </a:cubicBezTo>
                <a:cubicBezTo>
                  <a:pt x="825538" y="1006049"/>
                  <a:pt x="845317" y="1004513"/>
                  <a:pt x="864904" y="1002784"/>
                </a:cubicBezTo>
                <a:cubicBezTo>
                  <a:pt x="872297" y="1002111"/>
                  <a:pt x="879402" y="999520"/>
                  <a:pt x="886700" y="997695"/>
                </a:cubicBezTo>
                <a:cubicBezTo>
                  <a:pt x="890732" y="996639"/>
                  <a:pt x="895053" y="993855"/>
                  <a:pt x="898797" y="994430"/>
                </a:cubicBezTo>
                <a:cubicBezTo>
                  <a:pt x="920497" y="997791"/>
                  <a:pt x="940372" y="989534"/>
                  <a:pt x="960919" y="985405"/>
                </a:cubicBezTo>
                <a:cubicBezTo>
                  <a:pt x="970425" y="983485"/>
                  <a:pt x="979354" y="978876"/>
                  <a:pt x="988571" y="975708"/>
                </a:cubicBezTo>
                <a:cubicBezTo>
                  <a:pt x="990972" y="974843"/>
                  <a:pt x="993660" y="974075"/>
                  <a:pt x="996061" y="974268"/>
                </a:cubicBezTo>
                <a:cubicBezTo>
                  <a:pt x="1009791" y="975420"/>
                  <a:pt x="1023425" y="977052"/>
                  <a:pt x="1037059" y="978300"/>
                </a:cubicBezTo>
                <a:cubicBezTo>
                  <a:pt x="1049445" y="979452"/>
                  <a:pt x="1061927" y="979836"/>
                  <a:pt x="1067784" y="993950"/>
                </a:cubicBezTo>
                <a:cubicBezTo>
                  <a:pt x="1068649" y="996159"/>
                  <a:pt x="1071528" y="997791"/>
                  <a:pt x="1073737" y="999231"/>
                </a:cubicBezTo>
                <a:cubicBezTo>
                  <a:pt x="1107823" y="1021411"/>
                  <a:pt x="1126065" y="1020835"/>
                  <a:pt x="1159383" y="997407"/>
                </a:cubicBezTo>
                <a:cubicBezTo>
                  <a:pt x="1162839" y="995007"/>
                  <a:pt x="1170232" y="993278"/>
                  <a:pt x="1172536" y="995198"/>
                </a:cubicBezTo>
                <a:cubicBezTo>
                  <a:pt x="1192124" y="1011137"/>
                  <a:pt x="1213535" y="1009409"/>
                  <a:pt x="1236099" y="1004416"/>
                </a:cubicBezTo>
                <a:cubicBezTo>
                  <a:pt x="1241956" y="1003072"/>
                  <a:pt x="1250213" y="1003072"/>
                  <a:pt x="1254630" y="1006240"/>
                </a:cubicBezTo>
                <a:cubicBezTo>
                  <a:pt x="1275657" y="1020930"/>
                  <a:pt x="1298221" y="1018819"/>
                  <a:pt x="1321072" y="1014498"/>
                </a:cubicBezTo>
                <a:cubicBezTo>
                  <a:pt x="1324624" y="1013826"/>
                  <a:pt x="1328946" y="1010177"/>
                  <a:pt x="1330481" y="1006817"/>
                </a:cubicBezTo>
                <a:cubicBezTo>
                  <a:pt x="1335955" y="994911"/>
                  <a:pt x="1346229" y="990878"/>
                  <a:pt x="1357558" y="987517"/>
                </a:cubicBezTo>
                <a:cubicBezTo>
                  <a:pt x="1375417" y="982044"/>
                  <a:pt x="1392987" y="975611"/>
                  <a:pt x="1410942" y="970427"/>
                </a:cubicBezTo>
                <a:cubicBezTo>
                  <a:pt x="1415360" y="969179"/>
                  <a:pt x="1420832" y="969947"/>
                  <a:pt x="1425441" y="971387"/>
                </a:cubicBezTo>
                <a:cubicBezTo>
                  <a:pt x="1441187" y="976284"/>
                  <a:pt x="1451173" y="988574"/>
                  <a:pt x="1462118" y="999904"/>
                </a:cubicBezTo>
                <a:cubicBezTo>
                  <a:pt x="1466919" y="1004897"/>
                  <a:pt x="1473544" y="1008449"/>
                  <a:pt x="1479978" y="1011329"/>
                </a:cubicBezTo>
                <a:cubicBezTo>
                  <a:pt x="1496684" y="1018723"/>
                  <a:pt x="1513775" y="1025348"/>
                  <a:pt x="1530674" y="1032356"/>
                </a:cubicBezTo>
                <a:cubicBezTo>
                  <a:pt x="1532306" y="1033029"/>
                  <a:pt x="1533649" y="1034757"/>
                  <a:pt x="1534898" y="1036197"/>
                </a:cubicBezTo>
                <a:cubicBezTo>
                  <a:pt x="1547380" y="1051368"/>
                  <a:pt x="1559765" y="1066634"/>
                  <a:pt x="1572344" y="1081804"/>
                </a:cubicBezTo>
                <a:cubicBezTo>
                  <a:pt x="1574744" y="1084684"/>
                  <a:pt x="1578201" y="1086797"/>
                  <a:pt x="1580793" y="1089581"/>
                </a:cubicBezTo>
                <a:cubicBezTo>
                  <a:pt x="1584442" y="1093422"/>
                  <a:pt x="1589051" y="1097071"/>
                  <a:pt x="1590971" y="1101680"/>
                </a:cubicBezTo>
                <a:cubicBezTo>
                  <a:pt x="1596923" y="1116177"/>
                  <a:pt x="1608350" y="1122419"/>
                  <a:pt x="1622751" y="1125108"/>
                </a:cubicBezTo>
                <a:cubicBezTo>
                  <a:pt x="1635906" y="1127603"/>
                  <a:pt x="1649060" y="1129716"/>
                  <a:pt x="1662118" y="1132596"/>
                </a:cubicBezTo>
                <a:cubicBezTo>
                  <a:pt x="1678056" y="1136053"/>
                  <a:pt x="1693899" y="1139798"/>
                  <a:pt x="1709646" y="1144022"/>
                </a:cubicBezTo>
                <a:cubicBezTo>
                  <a:pt x="1716462" y="1145847"/>
                  <a:pt x="1723664" y="1147959"/>
                  <a:pt x="1729521" y="1151704"/>
                </a:cubicBezTo>
                <a:cubicBezTo>
                  <a:pt x="1745939" y="1162073"/>
                  <a:pt x="1763510" y="1169082"/>
                  <a:pt x="1782809" y="1166298"/>
                </a:cubicBezTo>
                <a:cubicBezTo>
                  <a:pt x="1798267" y="1164089"/>
                  <a:pt x="1811229" y="1169754"/>
                  <a:pt x="1820831" y="1178588"/>
                </a:cubicBezTo>
                <a:cubicBezTo>
                  <a:pt x="1838306" y="1194623"/>
                  <a:pt x="1857028" y="1190973"/>
                  <a:pt x="1875656" y="1185789"/>
                </a:cubicBezTo>
                <a:cubicBezTo>
                  <a:pt x="1885257" y="1183101"/>
                  <a:pt x="1893130" y="1183485"/>
                  <a:pt x="1902252" y="1186076"/>
                </a:cubicBezTo>
                <a:cubicBezTo>
                  <a:pt x="1923375" y="1192126"/>
                  <a:pt x="1937490" y="1208544"/>
                  <a:pt x="1951123" y="1222946"/>
                </a:cubicBezTo>
                <a:cubicBezTo>
                  <a:pt x="1962742" y="1235236"/>
                  <a:pt x="1975800" y="1242149"/>
                  <a:pt x="1990106" y="1247335"/>
                </a:cubicBezTo>
                <a:cubicBezTo>
                  <a:pt x="2008157" y="1253959"/>
                  <a:pt x="2022463" y="1251464"/>
                  <a:pt x="2031105" y="1235525"/>
                </a:cubicBezTo>
                <a:cubicBezTo>
                  <a:pt x="2033505" y="1231012"/>
                  <a:pt x="2037729" y="1225730"/>
                  <a:pt x="2042242" y="1224387"/>
                </a:cubicBezTo>
                <a:cubicBezTo>
                  <a:pt x="2064037" y="1217666"/>
                  <a:pt x="2086121" y="1207872"/>
                  <a:pt x="2109453" y="1213826"/>
                </a:cubicBezTo>
                <a:cubicBezTo>
                  <a:pt x="2141714" y="1221987"/>
                  <a:pt x="2173207" y="1221507"/>
                  <a:pt x="2205468" y="1213442"/>
                </a:cubicBezTo>
                <a:cubicBezTo>
                  <a:pt x="2257796" y="1200383"/>
                  <a:pt x="2310124" y="1186557"/>
                  <a:pt x="2365142" y="1189437"/>
                </a:cubicBezTo>
                <a:cubicBezTo>
                  <a:pt x="2374262" y="1189917"/>
                  <a:pt x="2385112" y="1184060"/>
                  <a:pt x="2392985" y="1178299"/>
                </a:cubicBezTo>
                <a:cubicBezTo>
                  <a:pt x="2408060" y="1167354"/>
                  <a:pt x="2407387" y="1166489"/>
                  <a:pt x="2424286" y="1175515"/>
                </a:cubicBezTo>
                <a:cubicBezTo>
                  <a:pt x="2428319" y="1177724"/>
                  <a:pt x="2433312" y="1179068"/>
                  <a:pt x="2436289" y="1182333"/>
                </a:cubicBezTo>
                <a:cubicBezTo>
                  <a:pt x="2451458" y="1198943"/>
                  <a:pt x="2470182" y="1194910"/>
                  <a:pt x="2488808" y="1192510"/>
                </a:cubicBezTo>
                <a:cubicBezTo>
                  <a:pt x="2492073" y="1192030"/>
                  <a:pt x="2496009" y="1191358"/>
                  <a:pt x="2498795" y="1192702"/>
                </a:cubicBezTo>
                <a:cubicBezTo>
                  <a:pt x="2511372" y="1198750"/>
                  <a:pt x="2522030" y="1196639"/>
                  <a:pt x="2532976" y="1188381"/>
                </a:cubicBezTo>
                <a:cubicBezTo>
                  <a:pt x="2542481" y="1181276"/>
                  <a:pt x="2553427" y="1177052"/>
                  <a:pt x="2564661" y="1185885"/>
                </a:cubicBezTo>
                <a:cubicBezTo>
                  <a:pt x="2589625" y="1205472"/>
                  <a:pt x="2616316" y="1206432"/>
                  <a:pt x="2644545" y="1194046"/>
                </a:cubicBezTo>
                <a:cubicBezTo>
                  <a:pt x="2664708" y="1185213"/>
                  <a:pt x="2684583" y="1183196"/>
                  <a:pt x="2705803" y="1192126"/>
                </a:cubicBezTo>
                <a:cubicBezTo>
                  <a:pt x="2713964" y="1195582"/>
                  <a:pt x="2724526" y="1193278"/>
                  <a:pt x="2734031" y="1194046"/>
                </a:cubicBezTo>
                <a:cubicBezTo>
                  <a:pt x="2739408" y="1194430"/>
                  <a:pt x="2745362" y="1194526"/>
                  <a:pt x="2749969" y="1196927"/>
                </a:cubicBezTo>
                <a:cubicBezTo>
                  <a:pt x="2762260" y="1203072"/>
                  <a:pt x="2773685" y="1210945"/>
                  <a:pt x="2786071" y="1216994"/>
                </a:cubicBezTo>
                <a:cubicBezTo>
                  <a:pt x="2792024" y="1219874"/>
                  <a:pt x="2799129" y="1221410"/>
                  <a:pt x="2805851" y="1221507"/>
                </a:cubicBezTo>
                <a:cubicBezTo>
                  <a:pt x="2825726" y="1221987"/>
                  <a:pt x="2845601" y="1221987"/>
                  <a:pt x="2865380" y="1221123"/>
                </a:cubicBezTo>
                <a:cubicBezTo>
                  <a:pt x="2898025" y="1219778"/>
                  <a:pt x="2931150" y="1219490"/>
                  <a:pt x="2954674" y="1190878"/>
                </a:cubicBezTo>
                <a:cubicBezTo>
                  <a:pt x="2956595" y="1188573"/>
                  <a:pt x="2960723" y="1187229"/>
                  <a:pt x="2963988" y="1186845"/>
                </a:cubicBezTo>
                <a:cubicBezTo>
                  <a:pt x="2979062" y="1185021"/>
                  <a:pt x="2994520" y="1184828"/>
                  <a:pt x="3009403" y="1181852"/>
                </a:cubicBezTo>
                <a:cubicBezTo>
                  <a:pt x="3021309" y="1179452"/>
                  <a:pt x="3031199" y="1180220"/>
                  <a:pt x="3040223" y="1188669"/>
                </a:cubicBezTo>
                <a:cubicBezTo>
                  <a:pt x="3052034" y="1199807"/>
                  <a:pt x="3066436" y="1206336"/>
                  <a:pt x="3082183" y="1202784"/>
                </a:cubicBezTo>
                <a:cubicBezTo>
                  <a:pt x="3097928" y="1199327"/>
                  <a:pt x="3108298" y="1206816"/>
                  <a:pt x="3119916" y="1214594"/>
                </a:cubicBezTo>
                <a:cubicBezTo>
                  <a:pt x="3128366" y="1220258"/>
                  <a:pt x="3137967" y="1227363"/>
                  <a:pt x="3147376" y="1227939"/>
                </a:cubicBezTo>
                <a:cubicBezTo>
                  <a:pt x="3168692" y="1229187"/>
                  <a:pt x="3187031" y="1248967"/>
                  <a:pt x="3210171" y="1237733"/>
                </a:cubicBezTo>
                <a:cubicBezTo>
                  <a:pt x="3211707" y="1236965"/>
                  <a:pt x="3214491" y="1238885"/>
                  <a:pt x="3216700" y="1239365"/>
                </a:cubicBezTo>
                <a:cubicBezTo>
                  <a:pt x="3234366" y="1243014"/>
                  <a:pt x="3250977" y="1239461"/>
                  <a:pt x="3263939" y="1227459"/>
                </a:cubicBezTo>
                <a:cubicBezTo>
                  <a:pt x="3280934" y="1211809"/>
                  <a:pt x="3299752" y="1210272"/>
                  <a:pt x="3320683" y="1215362"/>
                </a:cubicBezTo>
                <a:cubicBezTo>
                  <a:pt x="3327405" y="1216994"/>
                  <a:pt x="3334126" y="1218146"/>
                  <a:pt x="3340943" y="1219490"/>
                </a:cubicBezTo>
                <a:cubicBezTo>
                  <a:pt x="3350160" y="1221410"/>
                  <a:pt x="3359474" y="1223427"/>
                  <a:pt x="3368691" y="1225347"/>
                </a:cubicBezTo>
                <a:cubicBezTo>
                  <a:pt x="3377621" y="1227268"/>
                  <a:pt x="3387511" y="1230532"/>
                  <a:pt x="3394423" y="1222275"/>
                </a:cubicBezTo>
                <a:cubicBezTo>
                  <a:pt x="3400376" y="1215169"/>
                  <a:pt x="3404601" y="1215842"/>
                  <a:pt x="3410074" y="1221987"/>
                </a:cubicBezTo>
                <a:cubicBezTo>
                  <a:pt x="3429085" y="1243494"/>
                  <a:pt x="3452129" y="1256936"/>
                  <a:pt x="3481509" y="1257896"/>
                </a:cubicBezTo>
                <a:cubicBezTo>
                  <a:pt x="3487558" y="1258088"/>
                  <a:pt x="3493703" y="1259432"/>
                  <a:pt x="3499656" y="1260873"/>
                </a:cubicBezTo>
                <a:cubicBezTo>
                  <a:pt x="3503305" y="1261736"/>
                  <a:pt x="3507722" y="1262697"/>
                  <a:pt x="3509930" y="1265290"/>
                </a:cubicBezTo>
                <a:cubicBezTo>
                  <a:pt x="3527116" y="1285068"/>
                  <a:pt x="3548528" y="1298799"/>
                  <a:pt x="3571860" y="1309841"/>
                </a:cubicBezTo>
                <a:cubicBezTo>
                  <a:pt x="3580213" y="1313777"/>
                  <a:pt x="3589143" y="1317713"/>
                  <a:pt x="3598168" y="1318866"/>
                </a:cubicBezTo>
                <a:cubicBezTo>
                  <a:pt x="3607577" y="1320018"/>
                  <a:pt x="3617466" y="1318098"/>
                  <a:pt x="3627068" y="1317041"/>
                </a:cubicBezTo>
                <a:cubicBezTo>
                  <a:pt x="3632733" y="1316466"/>
                  <a:pt x="3639262" y="1316561"/>
                  <a:pt x="3643775" y="1313777"/>
                </a:cubicBezTo>
                <a:cubicBezTo>
                  <a:pt x="3658081" y="1305039"/>
                  <a:pt x="3671907" y="1295631"/>
                  <a:pt x="3685254" y="1285452"/>
                </a:cubicBezTo>
                <a:cubicBezTo>
                  <a:pt x="3696680" y="1276715"/>
                  <a:pt x="3698984" y="1275467"/>
                  <a:pt x="3708873" y="1286413"/>
                </a:cubicBezTo>
                <a:cubicBezTo>
                  <a:pt x="3719051" y="1297647"/>
                  <a:pt x="3731725" y="1303503"/>
                  <a:pt x="3745743" y="1305903"/>
                </a:cubicBezTo>
                <a:cubicBezTo>
                  <a:pt x="3767922" y="1309648"/>
                  <a:pt x="3790294" y="1312816"/>
                  <a:pt x="3812665" y="1314641"/>
                </a:cubicBezTo>
                <a:cubicBezTo>
                  <a:pt x="3832924" y="1316273"/>
                  <a:pt x="3842622" y="1307440"/>
                  <a:pt x="3846655" y="1287373"/>
                </a:cubicBezTo>
                <a:cubicBezTo>
                  <a:pt x="3848959" y="1276235"/>
                  <a:pt x="3851936" y="1264137"/>
                  <a:pt x="3864225" y="1261161"/>
                </a:cubicBezTo>
                <a:cubicBezTo>
                  <a:pt x="3884293" y="1256360"/>
                  <a:pt x="3905128" y="1254248"/>
                  <a:pt x="3915018" y="1230724"/>
                </a:cubicBezTo>
                <a:cubicBezTo>
                  <a:pt x="3920490" y="1235909"/>
                  <a:pt x="3923851" y="1238981"/>
                  <a:pt x="3927116" y="1242054"/>
                </a:cubicBezTo>
                <a:cubicBezTo>
                  <a:pt x="3936141" y="1250599"/>
                  <a:pt x="3954863" y="1254248"/>
                  <a:pt x="3964370" y="1246855"/>
                </a:cubicBezTo>
                <a:cubicBezTo>
                  <a:pt x="3978388" y="1236101"/>
                  <a:pt x="3991254" y="1238117"/>
                  <a:pt x="4004696" y="1246471"/>
                </a:cubicBezTo>
                <a:cubicBezTo>
                  <a:pt x="4027164" y="1260297"/>
                  <a:pt x="4052223" y="1257128"/>
                  <a:pt x="4074978" y="1251559"/>
                </a:cubicBezTo>
                <a:cubicBezTo>
                  <a:pt x="4092166" y="1247430"/>
                  <a:pt x="4110505" y="1239845"/>
                  <a:pt x="4121738" y="1222466"/>
                </a:cubicBezTo>
                <a:cubicBezTo>
                  <a:pt x="4125290" y="1216898"/>
                  <a:pt x="4133260" y="1214113"/>
                  <a:pt x="4139598" y="1210465"/>
                </a:cubicBezTo>
                <a:cubicBezTo>
                  <a:pt x="4144878" y="1207488"/>
                  <a:pt x="4150447" y="1204704"/>
                  <a:pt x="4156304" y="1202784"/>
                </a:cubicBezTo>
                <a:cubicBezTo>
                  <a:pt x="4162544" y="1200671"/>
                  <a:pt x="4169458" y="1197598"/>
                  <a:pt x="4175604" y="1198463"/>
                </a:cubicBezTo>
                <a:cubicBezTo>
                  <a:pt x="4194230" y="1200959"/>
                  <a:pt x="4209016" y="1196062"/>
                  <a:pt x="4222170" y="1182140"/>
                </a:cubicBezTo>
                <a:cubicBezTo>
                  <a:pt x="4228988" y="1174939"/>
                  <a:pt x="4239069" y="1166202"/>
                  <a:pt x="4247710" y="1166105"/>
                </a:cubicBezTo>
                <a:cubicBezTo>
                  <a:pt x="4268738" y="1165818"/>
                  <a:pt x="4286212" y="1158905"/>
                  <a:pt x="4305128" y="1150647"/>
                </a:cubicBezTo>
                <a:cubicBezTo>
                  <a:pt x="4317321" y="1145366"/>
                  <a:pt x="4331147" y="1141718"/>
                  <a:pt x="4344206" y="1136821"/>
                </a:cubicBezTo>
                <a:cubicBezTo>
                  <a:pt x="4359472" y="1131060"/>
                  <a:pt x="4376083" y="1128948"/>
                  <a:pt x="4385396" y="1113009"/>
                </a:cubicBezTo>
                <a:cubicBezTo>
                  <a:pt x="4386452" y="1111281"/>
                  <a:pt x="4389621" y="1110993"/>
                  <a:pt x="4391157" y="1109361"/>
                </a:cubicBezTo>
                <a:cubicBezTo>
                  <a:pt x="4396054" y="1104368"/>
                  <a:pt x="4402391" y="1099760"/>
                  <a:pt x="4404984" y="1093710"/>
                </a:cubicBezTo>
                <a:cubicBezTo>
                  <a:pt x="4412472" y="1076044"/>
                  <a:pt x="4418329" y="1057800"/>
                  <a:pt x="4425050" y="1039846"/>
                </a:cubicBezTo>
                <a:cubicBezTo>
                  <a:pt x="4426491" y="1036005"/>
                  <a:pt x="4427834" y="1031108"/>
                  <a:pt x="4430812" y="1028900"/>
                </a:cubicBezTo>
                <a:cubicBezTo>
                  <a:pt x="4447998" y="1016226"/>
                  <a:pt x="4465474" y="1004032"/>
                  <a:pt x="4483140" y="992030"/>
                </a:cubicBezTo>
                <a:cubicBezTo>
                  <a:pt x="4490245" y="987229"/>
                  <a:pt x="4496198" y="989918"/>
                  <a:pt x="4502535" y="995487"/>
                </a:cubicBezTo>
                <a:cubicBezTo>
                  <a:pt x="4508680" y="1000768"/>
                  <a:pt x="4516266" y="1006240"/>
                  <a:pt x="4523946" y="1007585"/>
                </a:cubicBezTo>
                <a:cubicBezTo>
                  <a:pt x="4539309" y="1010177"/>
                  <a:pt x="4555247" y="1010753"/>
                  <a:pt x="4570898" y="1010753"/>
                </a:cubicBezTo>
                <a:cubicBezTo>
                  <a:pt x="4576754" y="1010753"/>
                  <a:pt x="4582995" y="1007297"/>
                  <a:pt x="4588468" y="1004513"/>
                </a:cubicBezTo>
                <a:cubicBezTo>
                  <a:pt x="4598838" y="999231"/>
                  <a:pt x="4608439" y="992126"/>
                  <a:pt x="4619192" y="987710"/>
                </a:cubicBezTo>
                <a:cubicBezTo>
                  <a:pt x="4631675" y="982621"/>
                  <a:pt x="4639164" y="974459"/>
                  <a:pt x="4642908" y="961689"/>
                </a:cubicBezTo>
                <a:cubicBezTo>
                  <a:pt x="4648478" y="942679"/>
                  <a:pt x="4661728" y="929428"/>
                  <a:pt x="4677378" y="918674"/>
                </a:cubicBezTo>
                <a:cubicBezTo>
                  <a:pt x="4697254" y="904944"/>
                  <a:pt x="4720970" y="905616"/>
                  <a:pt x="4743532" y="902256"/>
                </a:cubicBezTo>
                <a:cubicBezTo>
                  <a:pt x="4752174" y="901008"/>
                  <a:pt x="4761104" y="899951"/>
                  <a:pt x="4768977" y="896783"/>
                </a:cubicBezTo>
                <a:cubicBezTo>
                  <a:pt x="4798837" y="884877"/>
                  <a:pt x="4828698" y="873548"/>
                  <a:pt x="4861536" y="873835"/>
                </a:cubicBezTo>
                <a:cubicBezTo>
                  <a:pt x="4864223" y="873835"/>
                  <a:pt x="4866912" y="873548"/>
                  <a:pt x="4869600" y="873067"/>
                </a:cubicBezTo>
                <a:cubicBezTo>
                  <a:pt x="4892932" y="869131"/>
                  <a:pt x="4917032" y="867594"/>
                  <a:pt x="4933738" y="846664"/>
                </a:cubicBezTo>
                <a:cubicBezTo>
                  <a:pt x="4936810" y="842823"/>
                  <a:pt x="4943820" y="841671"/>
                  <a:pt x="4949196" y="840134"/>
                </a:cubicBezTo>
                <a:cubicBezTo>
                  <a:pt x="4958510" y="837638"/>
                  <a:pt x="4964752" y="832549"/>
                  <a:pt x="4968112" y="823427"/>
                </a:cubicBezTo>
                <a:cubicBezTo>
                  <a:pt x="4973778" y="807681"/>
                  <a:pt x="4980498" y="792223"/>
                  <a:pt x="4985588" y="776284"/>
                </a:cubicBezTo>
                <a:cubicBezTo>
                  <a:pt x="4989140" y="765338"/>
                  <a:pt x="4995764" y="759289"/>
                  <a:pt x="5006038" y="754776"/>
                </a:cubicBezTo>
                <a:cubicBezTo>
                  <a:pt x="5011800" y="752280"/>
                  <a:pt x="5016792" y="746808"/>
                  <a:pt x="5020921" y="741718"/>
                </a:cubicBezTo>
                <a:cubicBezTo>
                  <a:pt x="5025914" y="735573"/>
                  <a:pt x="5028506" y="727412"/>
                  <a:pt x="5033978" y="721940"/>
                </a:cubicBezTo>
                <a:cubicBezTo>
                  <a:pt x="5047324" y="708305"/>
                  <a:pt x="5051454" y="693231"/>
                  <a:pt x="5047036" y="674604"/>
                </a:cubicBezTo>
                <a:cubicBezTo>
                  <a:pt x="5043100" y="658090"/>
                  <a:pt x="5053470" y="636006"/>
                  <a:pt x="5067104" y="632645"/>
                </a:cubicBezTo>
                <a:cubicBezTo>
                  <a:pt x="5082178" y="628900"/>
                  <a:pt x="5092548" y="619684"/>
                  <a:pt x="5103206" y="609410"/>
                </a:cubicBezTo>
                <a:cubicBezTo>
                  <a:pt x="5109158" y="603649"/>
                  <a:pt x="5117512" y="598656"/>
                  <a:pt x="5125577" y="597216"/>
                </a:cubicBezTo>
                <a:cubicBezTo>
                  <a:pt x="5156206" y="591647"/>
                  <a:pt x="5185106" y="598464"/>
                  <a:pt x="5214200" y="609506"/>
                </a:cubicBezTo>
                <a:cubicBezTo>
                  <a:pt x="5233210" y="616707"/>
                  <a:pt x="5254333" y="618627"/>
                  <a:pt x="5274688" y="621507"/>
                </a:cubicBezTo>
                <a:cubicBezTo>
                  <a:pt x="5281026" y="622371"/>
                  <a:pt x="5289091" y="620452"/>
                  <a:pt x="5294564" y="616899"/>
                </a:cubicBezTo>
                <a:cubicBezTo>
                  <a:pt x="5313767" y="604609"/>
                  <a:pt x="5332874" y="591935"/>
                  <a:pt x="5350732" y="577724"/>
                </a:cubicBezTo>
                <a:cubicBezTo>
                  <a:pt x="5367344" y="564379"/>
                  <a:pt x="5386066" y="558810"/>
                  <a:pt x="5406230" y="560250"/>
                </a:cubicBezTo>
                <a:cubicBezTo>
                  <a:pt x="5420920" y="561306"/>
                  <a:pt x="5434170" y="558905"/>
                  <a:pt x="5447996" y="555257"/>
                </a:cubicBezTo>
                <a:cubicBezTo>
                  <a:pt x="5459518" y="552185"/>
                  <a:pt x="5472192" y="550072"/>
                  <a:pt x="5483904" y="551417"/>
                </a:cubicBezTo>
                <a:cubicBezTo>
                  <a:pt x="5500324" y="553337"/>
                  <a:pt x="5513862" y="550553"/>
                  <a:pt x="5527016" y="540663"/>
                </a:cubicBezTo>
                <a:cubicBezTo>
                  <a:pt x="5534025" y="535382"/>
                  <a:pt x="5543051" y="532598"/>
                  <a:pt x="5551404" y="528949"/>
                </a:cubicBezTo>
                <a:cubicBezTo>
                  <a:pt x="5564270" y="523284"/>
                  <a:pt x="5577616" y="518483"/>
                  <a:pt x="5590194" y="512147"/>
                </a:cubicBezTo>
                <a:cubicBezTo>
                  <a:pt x="5603732" y="505425"/>
                  <a:pt x="5616118" y="496112"/>
                  <a:pt x="5629944" y="490351"/>
                </a:cubicBezTo>
                <a:cubicBezTo>
                  <a:pt x="5644827" y="484110"/>
                  <a:pt x="5654428" y="474605"/>
                  <a:pt x="5660477" y="459818"/>
                </a:cubicBezTo>
                <a:cubicBezTo>
                  <a:pt x="5664318" y="450504"/>
                  <a:pt x="5669598" y="440615"/>
                  <a:pt x="5676896" y="434086"/>
                </a:cubicBezTo>
                <a:cubicBezTo>
                  <a:pt x="5691971" y="420740"/>
                  <a:pt x="5709636" y="410370"/>
                  <a:pt x="5725000" y="397216"/>
                </a:cubicBezTo>
                <a:cubicBezTo>
                  <a:pt x="5746603" y="378781"/>
                  <a:pt x="5766574" y="359194"/>
                  <a:pt x="5768494" y="327701"/>
                </a:cubicBezTo>
                <a:cubicBezTo>
                  <a:pt x="5769550" y="310322"/>
                  <a:pt x="5778768" y="302929"/>
                  <a:pt x="5795763" y="298801"/>
                </a:cubicBezTo>
                <a:cubicBezTo>
                  <a:pt x="5801427" y="297457"/>
                  <a:pt x="5809494" y="294864"/>
                  <a:pt x="5811221" y="290639"/>
                </a:cubicBezTo>
                <a:cubicBezTo>
                  <a:pt x="5816406" y="278061"/>
                  <a:pt x="5827159" y="275565"/>
                  <a:pt x="5837528" y="270573"/>
                </a:cubicBezTo>
                <a:cubicBezTo>
                  <a:pt x="5843770" y="267596"/>
                  <a:pt x="5851452" y="261739"/>
                  <a:pt x="5853084" y="255690"/>
                </a:cubicBezTo>
                <a:cubicBezTo>
                  <a:pt x="5859804" y="231206"/>
                  <a:pt x="5878239" y="216804"/>
                  <a:pt x="5895618" y="200961"/>
                </a:cubicBezTo>
                <a:cubicBezTo>
                  <a:pt x="5900707" y="196256"/>
                  <a:pt x="5906180" y="190879"/>
                  <a:pt x="5908676" y="184735"/>
                </a:cubicBezTo>
                <a:cubicBezTo>
                  <a:pt x="5913958" y="171484"/>
                  <a:pt x="5921830" y="161882"/>
                  <a:pt x="5935657" y="156891"/>
                </a:cubicBezTo>
                <a:cubicBezTo>
                  <a:pt x="5940073" y="155354"/>
                  <a:pt x="5944106" y="151801"/>
                  <a:pt x="5947467" y="148441"/>
                </a:cubicBezTo>
                <a:cubicBezTo>
                  <a:pt x="5954668" y="141144"/>
                  <a:pt x="5960716" y="132598"/>
                  <a:pt x="5968302" y="125782"/>
                </a:cubicBezTo>
                <a:cubicBezTo>
                  <a:pt x="5987600" y="108211"/>
                  <a:pt x="6006708" y="90928"/>
                  <a:pt x="6017942" y="66348"/>
                </a:cubicBezTo>
                <a:cubicBezTo>
                  <a:pt x="6023414" y="54346"/>
                  <a:pt x="6029656" y="41288"/>
                  <a:pt x="6039258" y="33030"/>
                </a:cubicBezTo>
                <a:cubicBezTo>
                  <a:pt x="6051452" y="22565"/>
                  <a:pt x="6067486" y="16612"/>
                  <a:pt x="6081792" y="8451"/>
                </a:cubicBezTo>
                <a:lnTo>
                  <a:pt x="6095524" y="0"/>
                </a:ln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ko-KR" dirty="0"/>
          </a:p>
        </p:txBody>
      </p:sp>
    </p:spTree>
    <p:extLst>
      <p:ext uri="{BB962C8B-B14F-4D97-AF65-F5344CB8AC3E}">
        <p14:creationId xmlns:p14="http://schemas.microsoft.com/office/powerpoint/2010/main" val="41977877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Numbers – Purple">
    <p:bg>
      <p:bgPr>
        <a:solidFill>
          <a:srgbClr val="6B3267"/>
        </a:solidFill>
        <a:effectLst/>
      </p:bgPr>
    </p:bg>
    <p:spTree>
      <p:nvGrpSpPr>
        <p:cNvPr id="1" name=""/>
        <p:cNvGrpSpPr/>
        <p:nvPr/>
      </p:nvGrpSpPr>
      <p:grpSpPr>
        <a:xfrm>
          <a:off x="0" y="0"/>
          <a:ext cx="0" cy="0"/>
          <a:chOff x="0" y="0"/>
          <a:chExt cx="0" cy="0"/>
        </a:xfrm>
      </p:grpSpPr>
      <p:sp>
        <p:nvSpPr>
          <p:cNvPr id="12" name="Text Placeholder 9">
            <a:extLst>
              <a:ext uri="{FF2B5EF4-FFF2-40B4-BE49-F238E27FC236}">
                <a16:creationId xmlns:a16="http://schemas.microsoft.com/office/drawing/2014/main" id="{D0BABA20-CB8C-E344-A3F1-23CDC9ACE5E9}"/>
              </a:ext>
            </a:extLst>
          </p:cNvPr>
          <p:cNvSpPr>
            <a:spLocks noGrp="1"/>
          </p:cNvSpPr>
          <p:nvPr>
            <p:ph type="body" sz="quarter" idx="11" hasCustomPrompt="1"/>
          </p:nvPr>
        </p:nvSpPr>
        <p:spPr>
          <a:xfrm>
            <a:off x="851629" y="2197649"/>
            <a:ext cx="10190163" cy="410072"/>
          </a:xfrm>
          <a:prstGeom prst="rect">
            <a:avLst/>
          </a:prstGeom>
        </p:spPr>
        <p:txBody>
          <a:bodyPr/>
          <a:lstStyle>
            <a:lvl1pPr marL="385753" indent="-385753">
              <a:buClr>
                <a:schemeClr val="bg1"/>
              </a:buClr>
              <a:buSzPct val="100000"/>
              <a:buFont typeface="+mj-lt"/>
              <a:buAutoNum type="arabicPeriod"/>
              <a:defRPr sz="1051" b="0" i="0" u="none" spc="0" baseline="0">
                <a:solidFill>
                  <a:schemeClr val="bg1"/>
                </a:solidFill>
                <a:uFill>
                  <a:solidFill>
                    <a:srgbClr val="87BCD2"/>
                  </a:solidFill>
                </a:uFill>
                <a:latin typeface="Helvetica Neue Medium" panose="02000503000000020004" pitchFamily="2" charset="0"/>
                <a:ea typeface="Helvetica Neue Medium" panose="02000503000000020004" pitchFamily="2" charset="0"/>
                <a:cs typeface="Helvetica Neue Medium" panose="02000503000000020004" pitchFamily="2" charset="0"/>
              </a:defRPr>
            </a:lvl1pPr>
          </a:lstStyle>
          <a:p>
            <a:pPr lvl="0"/>
            <a:r>
              <a:rPr lang="en-GB" dirty="0"/>
              <a:t>Numbers no smaller than 14pt</a:t>
            </a:r>
          </a:p>
        </p:txBody>
      </p:sp>
      <p:sp>
        <p:nvSpPr>
          <p:cNvPr id="9" name="Text Placeholder 9">
            <a:extLst>
              <a:ext uri="{FF2B5EF4-FFF2-40B4-BE49-F238E27FC236}">
                <a16:creationId xmlns:a16="http://schemas.microsoft.com/office/drawing/2014/main" id="{C21B768F-79E5-7348-9236-316BBAE8786E}"/>
              </a:ext>
            </a:extLst>
          </p:cNvPr>
          <p:cNvSpPr>
            <a:spLocks noGrp="1"/>
          </p:cNvSpPr>
          <p:nvPr>
            <p:ph type="body" sz="quarter" idx="10" hasCustomPrompt="1"/>
          </p:nvPr>
        </p:nvSpPr>
        <p:spPr>
          <a:xfrm>
            <a:off x="851629" y="1338922"/>
            <a:ext cx="10190163" cy="560830"/>
          </a:xfrm>
          <a:prstGeom prst="rect">
            <a:avLst/>
          </a:prstGeom>
        </p:spPr>
        <p:txBody>
          <a:bodyPr/>
          <a:lstStyle>
            <a:lvl1pPr marL="0" indent="0">
              <a:buNone/>
              <a:defRPr sz="3000" b="1" i="0" u="none" spc="0" baseline="0">
                <a:solidFill>
                  <a:schemeClr val="bg1"/>
                </a:solidFill>
                <a:uFill>
                  <a:solidFill>
                    <a:srgbClr val="87BCD2"/>
                  </a:solidFill>
                </a:uFill>
                <a:latin typeface="Futura" panose="020B0602020204020303" pitchFamily="34" charset="-79"/>
                <a:cs typeface="Futura" panose="020B0602020204020303" pitchFamily="34" charset="-79"/>
              </a:defRPr>
            </a:lvl1pPr>
          </a:lstStyle>
          <a:p>
            <a:pPr lvl="0"/>
            <a:r>
              <a:rPr lang="en-GB" dirty="0"/>
              <a:t>TITLE IN ALL CAPS</a:t>
            </a:r>
          </a:p>
        </p:txBody>
      </p:sp>
      <p:pic>
        <p:nvPicPr>
          <p:cNvPr id="5" name="Picture 4">
            <a:extLst>
              <a:ext uri="{FF2B5EF4-FFF2-40B4-BE49-F238E27FC236}">
                <a16:creationId xmlns:a16="http://schemas.microsoft.com/office/drawing/2014/main" id="{9DDD1CC6-C847-A04B-AFC9-DAAADC322B31}"/>
              </a:ext>
            </a:extLst>
          </p:cNvPr>
          <p:cNvPicPr>
            <a:picLocks noChangeAspect="1"/>
          </p:cNvPicPr>
          <p:nvPr userDrawn="1"/>
        </p:nvPicPr>
        <p:blipFill>
          <a:blip r:embed="rId2"/>
          <a:stretch>
            <a:fillRect/>
          </a:stretch>
        </p:blipFill>
        <p:spPr>
          <a:xfrm>
            <a:off x="672776" y="532763"/>
            <a:ext cx="2267045" cy="370876"/>
          </a:xfrm>
          <a:prstGeom prst="rect">
            <a:avLst/>
          </a:prstGeom>
        </p:spPr>
      </p:pic>
    </p:spTree>
    <p:extLst>
      <p:ext uri="{BB962C8B-B14F-4D97-AF65-F5344CB8AC3E}">
        <p14:creationId xmlns:p14="http://schemas.microsoft.com/office/powerpoint/2010/main" val="29898769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콘텐츠 3 열">
    <p:spTree>
      <p:nvGrpSpPr>
        <p:cNvPr id="1" name=""/>
        <p:cNvGrpSpPr/>
        <p:nvPr/>
      </p:nvGrpSpPr>
      <p:grpSpPr>
        <a:xfrm>
          <a:off x="0" y="0"/>
          <a:ext cx="0" cy="0"/>
          <a:chOff x="0" y="0"/>
          <a:chExt cx="0" cy="0"/>
        </a:xfrm>
      </p:grpSpPr>
      <p:cxnSp>
        <p:nvCxnSpPr>
          <p:cNvPr id="8" name="직선 연결선(S) 7">
            <a:extLst>
              <a:ext uri="{FF2B5EF4-FFF2-40B4-BE49-F238E27FC236}">
                <a16:creationId xmlns:a16="http://schemas.microsoft.com/office/drawing/2014/main" id="{DCC332FB-CD3F-4398-958A-CBE45129A19A}"/>
              </a:ext>
              <a:ext uri="{C183D7F6-B498-43B3-948B-1728B52AA6E4}">
                <adec:decorative xmlns:adec="http://schemas.microsoft.com/office/drawing/2017/decorative" val="1"/>
              </a:ext>
            </a:extLst>
          </p:cNvPr>
          <p:cNvCxnSpPr>
            <a:cxnSpLocks/>
          </p:cNvCxnSpPr>
          <p:nvPr userDrawn="1"/>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제목 9">
            <a:extLst>
              <a:ext uri="{FF2B5EF4-FFF2-40B4-BE49-F238E27FC236}">
                <a16:creationId xmlns:a16="http://schemas.microsoft.com/office/drawing/2014/main" id="{E566CA14-5018-43EE-BB8F-E12209B2C3BD}"/>
              </a:ext>
            </a:extLst>
          </p:cNvPr>
          <p:cNvSpPr>
            <a:spLocks noGrp="1"/>
          </p:cNvSpPr>
          <p:nvPr>
            <p:ph type="title"/>
          </p:nvPr>
        </p:nvSpPr>
        <p:spPr>
          <a:xfrm>
            <a:off x="700087" y="909638"/>
            <a:ext cx="10691813" cy="810192"/>
          </a:xfrm>
          <a:prstGeom prst="rect">
            <a:avLst/>
          </a:prstGeom>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마스터 제목 스타일 편집</a:t>
            </a:r>
          </a:p>
        </p:txBody>
      </p:sp>
      <p:sp>
        <p:nvSpPr>
          <p:cNvPr id="14" name="텍스트 개체 틀 2">
            <a:extLst>
              <a:ext uri="{FF2B5EF4-FFF2-40B4-BE49-F238E27FC236}">
                <a16:creationId xmlns:a16="http://schemas.microsoft.com/office/drawing/2014/main" id="{1A76201F-C7C2-400C-BE9B-F185A832CC24}"/>
              </a:ext>
            </a:extLst>
          </p:cNvPr>
          <p:cNvSpPr>
            <a:spLocks noGrp="1"/>
          </p:cNvSpPr>
          <p:nvPr>
            <p:ph type="body" sz="quarter" idx="15" hasCustomPrompt="1"/>
          </p:nvPr>
        </p:nvSpPr>
        <p:spPr>
          <a:xfrm>
            <a:off x="800099" y="2005870"/>
            <a:ext cx="3390161" cy="526756"/>
          </a:xfrm>
          <a:prstGeom prst="rect">
            <a:avLst/>
          </a:prstGeom>
        </p:spPr>
        <p:txBody>
          <a:bodyPr rtlCol="0"/>
          <a:lstStyle>
            <a:lvl1pPr marL="0" indent="0">
              <a:buNone/>
              <a:defRPr b="1">
                <a:solidFill>
                  <a:schemeClr val="accent4"/>
                </a:solidFill>
                <a:latin typeface="맑은 고딕" panose="020B0503020000020004" pitchFamily="50" charset="-127"/>
                <a:ea typeface="맑은 고딕" panose="020B0503020000020004" pitchFamily="50" charset="-127"/>
              </a:defRPr>
            </a:lvl1pPr>
          </a:lstStyle>
          <a:p>
            <a:pPr lvl="0" rtl="0"/>
            <a:r>
              <a:rPr lang="ko-KR" altLang="en-US" noProof="0"/>
              <a:t>여기에 부제목 삽입</a:t>
            </a:r>
          </a:p>
        </p:txBody>
      </p:sp>
      <p:sp>
        <p:nvSpPr>
          <p:cNvPr id="9" name="내용 개체 틀 10">
            <a:extLst>
              <a:ext uri="{FF2B5EF4-FFF2-40B4-BE49-F238E27FC236}">
                <a16:creationId xmlns:a16="http://schemas.microsoft.com/office/drawing/2014/main" id="{A742F7E8-0787-4D2C-B53F-B62C309ED6D6}"/>
              </a:ext>
            </a:extLst>
          </p:cNvPr>
          <p:cNvSpPr>
            <a:spLocks noGrp="1"/>
          </p:cNvSpPr>
          <p:nvPr>
            <p:ph idx="1" hasCustomPrompt="1"/>
          </p:nvPr>
        </p:nvSpPr>
        <p:spPr>
          <a:xfrm>
            <a:off x="800099" y="2552345"/>
            <a:ext cx="3390161" cy="3272810"/>
          </a:xfrm>
          <a:prstGeom prst="rect">
            <a:avLst/>
          </a:prstGeom>
        </p:spPr>
        <p:txBody>
          <a:bodyPr rtlCol="0">
            <a:normAutofit/>
          </a:bodyPr>
          <a:lstStyle>
            <a:lvl1pPr>
              <a:lnSpc>
                <a:spcPct val="100000"/>
              </a:lnSpc>
              <a:defRPr sz="1800">
                <a:latin typeface="맑은 고딕" panose="020B0503020000020004" pitchFamily="50" charset="-127"/>
                <a:ea typeface="맑은 고딕" panose="020B0503020000020004" pitchFamily="50" charset="-127"/>
              </a:defRPr>
            </a:lvl1pPr>
          </a:lstStyle>
          <a:p>
            <a:pPr rtl="0"/>
            <a:r>
              <a:rPr lang="ko-KR" altLang="en-US" noProof="0"/>
              <a:t>여기에 텍스트 삽입</a:t>
            </a:r>
          </a:p>
        </p:txBody>
      </p:sp>
      <p:sp>
        <p:nvSpPr>
          <p:cNvPr id="17" name="텍스트 개체 틀 2">
            <a:extLst>
              <a:ext uri="{FF2B5EF4-FFF2-40B4-BE49-F238E27FC236}">
                <a16:creationId xmlns:a16="http://schemas.microsoft.com/office/drawing/2014/main" id="{ED178B9A-B987-49A0-B73F-70B855C42403}"/>
              </a:ext>
            </a:extLst>
          </p:cNvPr>
          <p:cNvSpPr>
            <a:spLocks noGrp="1"/>
          </p:cNvSpPr>
          <p:nvPr>
            <p:ph type="body" sz="quarter" idx="16" hasCustomPrompt="1"/>
          </p:nvPr>
        </p:nvSpPr>
        <p:spPr>
          <a:xfrm>
            <a:off x="4400919" y="2005870"/>
            <a:ext cx="3390161" cy="526756"/>
          </a:xfrm>
          <a:prstGeom prst="rect">
            <a:avLst/>
          </a:prstGeom>
        </p:spPr>
        <p:txBody>
          <a:bodyPr rtlCol="0"/>
          <a:lstStyle>
            <a:lvl1pPr marL="0" indent="0">
              <a:buNone/>
              <a:defRPr b="1">
                <a:solidFill>
                  <a:schemeClr val="accent4"/>
                </a:solidFill>
                <a:latin typeface="맑은 고딕" panose="020B0503020000020004" pitchFamily="50" charset="-127"/>
                <a:ea typeface="맑은 고딕" panose="020B0503020000020004" pitchFamily="50" charset="-127"/>
              </a:defRPr>
            </a:lvl1pPr>
          </a:lstStyle>
          <a:p>
            <a:pPr lvl="0" rtl="0"/>
            <a:r>
              <a:rPr lang="ko-KR" altLang="en-US" noProof="0"/>
              <a:t>여기에 부제목 삽입</a:t>
            </a:r>
          </a:p>
        </p:txBody>
      </p:sp>
      <p:sp>
        <p:nvSpPr>
          <p:cNvPr id="15" name="내용 개체 틀 10">
            <a:extLst>
              <a:ext uri="{FF2B5EF4-FFF2-40B4-BE49-F238E27FC236}">
                <a16:creationId xmlns:a16="http://schemas.microsoft.com/office/drawing/2014/main" id="{407D5990-6E05-4ECC-B930-EA5CF0774CFB}"/>
              </a:ext>
            </a:extLst>
          </p:cNvPr>
          <p:cNvSpPr>
            <a:spLocks noGrp="1"/>
          </p:cNvSpPr>
          <p:nvPr>
            <p:ph idx="13" hasCustomPrompt="1"/>
          </p:nvPr>
        </p:nvSpPr>
        <p:spPr>
          <a:xfrm>
            <a:off x="4400919" y="2552345"/>
            <a:ext cx="3390161" cy="3272810"/>
          </a:xfrm>
          <a:prstGeom prst="rect">
            <a:avLst/>
          </a:prstGeom>
        </p:spPr>
        <p:txBody>
          <a:bodyPr rtlCol="0">
            <a:normAutofit/>
          </a:bodyPr>
          <a:lstStyle>
            <a:lvl1pPr>
              <a:lnSpc>
                <a:spcPct val="100000"/>
              </a:lnSpc>
              <a:defRPr sz="1800">
                <a:latin typeface="맑은 고딕" panose="020B0503020000020004" pitchFamily="50" charset="-127"/>
                <a:ea typeface="맑은 고딕" panose="020B0503020000020004" pitchFamily="50" charset="-127"/>
              </a:defRPr>
            </a:lvl1pPr>
          </a:lstStyle>
          <a:p>
            <a:pPr rtl="0"/>
            <a:r>
              <a:rPr lang="ko-KR" altLang="en-US" noProof="0"/>
              <a:t>여기에 텍스트 삽입</a:t>
            </a:r>
          </a:p>
        </p:txBody>
      </p:sp>
      <p:sp>
        <p:nvSpPr>
          <p:cNvPr id="18" name="텍스트 개체 틀 2">
            <a:extLst>
              <a:ext uri="{FF2B5EF4-FFF2-40B4-BE49-F238E27FC236}">
                <a16:creationId xmlns:a16="http://schemas.microsoft.com/office/drawing/2014/main" id="{C6A58550-98E5-4548-82F6-EE971733A79D}"/>
              </a:ext>
            </a:extLst>
          </p:cNvPr>
          <p:cNvSpPr>
            <a:spLocks noGrp="1"/>
          </p:cNvSpPr>
          <p:nvPr>
            <p:ph type="body" sz="quarter" idx="17" hasCustomPrompt="1"/>
          </p:nvPr>
        </p:nvSpPr>
        <p:spPr>
          <a:xfrm>
            <a:off x="8001739" y="2005870"/>
            <a:ext cx="3390161" cy="526756"/>
          </a:xfrm>
          <a:prstGeom prst="rect">
            <a:avLst/>
          </a:prstGeom>
        </p:spPr>
        <p:txBody>
          <a:bodyPr rtlCol="0"/>
          <a:lstStyle>
            <a:lvl1pPr marL="0" indent="0">
              <a:buNone/>
              <a:defRPr b="1">
                <a:solidFill>
                  <a:schemeClr val="accent4"/>
                </a:solidFill>
                <a:latin typeface="맑은 고딕" panose="020B0503020000020004" pitchFamily="50" charset="-127"/>
                <a:ea typeface="맑은 고딕" panose="020B0503020000020004" pitchFamily="50" charset="-127"/>
              </a:defRPr>
            </a:lvl1pPr>
          </a:lstStyle>
          <a:p>
            <a:pPr lvl="0" rtl="0"/>
            <a:r>
              <a:rPr lang="ko-KR" altLang="en-US" noProof="0"/>
              <a:t>여기에 부제목 삽입</a:t>
            </a:r>
          </a:p>
        </p:txBody>
      </p:sp>
      <p:sp>
        <p:nvSpPr>
          <p:cNvPr id="16" name="내용 개체 틀 10">
            <a:extLst>
              <a:ext uri="{FF2B5EF4-FFF2-40B4-BE49-F238E27FC236}">
                <a16:creationId xmlns:a16="http://schemas.microsoft.com/office/drawing/2014/main" id="{6B90AFA0-EDA3-4F21-A480-F56AA1D0BEB6}"/>
              </a:ext>
            </a:extLst>
          </p:cNvPr>
          <p:cNvSpPr>
            <a:spLocks noGrp="1"/>
          </p:cNvSpPr>
          <p:nvPr>
            <p:ph idx="14" hasCustomPrompt="1"/>
          </p:nvPr>
        </p:nvSpPr>
        <p:spPr>
          <a:xfrm>
            <a:off x="8001739" y="2552345"/>
            <a:ext cx="3390161" cy="3272810"/>
          </a:xfrm>
          <a:prstGeom prst="rect">
            <a:avLst/>
          </a:prstGeom>
        </p:spPr>
        <p:txBody>
          <a:bodyPr rtlCol="0">
            <a:normAutofit/>
          </a:bodyPr>
          <a:lstStyle>
            <a:lvl1pPr>
              <a:lnSpc>
                <a:spcPct val="100000"/>
              </a:lnSpc>
              <a:defRPr sz="1800">
                <a:latin typeface="맑은 고딕" panose="020B0503020000020004" pitchFamily="50" charset="-127"/>
                <a:ea typeface="맑은 고딕" panose="020B0503020000020004" pitchFamily="50" charset="-127"/>
              </a:defRPr>
            </a:lvl1pPr>
          </a:lstStyle>
          <a:p>
            <a:pPr rtl="0"/>
            <a:r>
              <a:rPr lang="ko-KR" altLang="en-US" noProof="0"/>
              <a:t>여기에 텍스트 삽입</a:t>
            </a:r>
          </a:p>
        </p:txBody>
      </p:sp>
      <p:cxnSp>
        <p:nvCxnSpPr>
          <p:cNvPr id="10" name="직선 연결선(S) 9">
            <a:extLst>
              <a:ext uri="{FF2B5EF4-FFF2-40B4-BE49-F238E27FC236}">
                <a16:creationId xmlns:a16="http://schemas.microsoft.com/office/drawing/2014/main" id="{9346E7C8-F905-4B13-8FD6-185A0418404C}"/>
              </a:ext>
              <a:ext uri="{C183D7F6-B498-43B3-948B-1728B52AA6E4}">
                <adec:decorative xmlns:adec="http://schemas.microsoft.com/office/drawing/2017/decorative" val="1"/>
              </a:ext>
            </a:extLst>
          </p:cNvPr>
          <p:cNvCxnSpPr>
            <a:cxnSpLocks/>
          </p:cNvCxnSpPr>
          <p:nvPr userDrawn="1"/>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바닥글 개체 틀 7">
            <a:extLst>
              <a:ext uri="{FF2B5EF4-FFF2-40B4-BE49-F238E27FC236}">
                <a16:creationId xmlns:a16="http://schemas.microsoft.com/office/drawing/2014/main" id="{A0E3EE3A-87F3-4F60-90D8-938E4BBC2B4D}"/>
              </a:ext>
            </a:extLst>
          </p:cNvPr>
          <p:cNvSpPr>
            <a:spLocks noGrp="1"/>
          </p:cNvSpPr>
          <p:nvPr>
            <p:ph type="ftr" sz="quarter" idx="11"/>
          </p:nvPr>
        </p:nvSpPr>
        <p:spPr>
          <a:xfrm>
            <a:off x="715383" y="6356350"/>
            <a:ext cx="4539727" cy="365125"/>
          </a:xfrm>
        </p:spPr>
        <p:txBody>
          <a:bodyPr rtlCol="0"/>
          <a:lstStyle>
            <a:lvl1pPr>
              <a:defRPr>
                <a:latin typeface="맑은 고딕" panose="020B0503020000020004" pitchFamily="50" charset="-127"/>
                <a:ea typeface="맑은 고딕" panose="020B0503020000020004" pitchFamily="50" charset="-127"/>
              </a:defRPr>
            </a:lvl1pPr>
          </a:lstStyle>
          <a:p>
            <a:r>
              <a:rPr lang="ko-KR" altLang="en-US"/>
              <a:t>프레젠테이션 제목</a:t>
            </a:r>
          </a:p>
        </p:txBody>
      </p:sp>
      <p:sp>
        <p:nvSpPr>
          <p:cNvPr id="12" name="날짜 개체 틀 6">
            <a:extLst>
              <a:ext uri="{FF2B5EF4-FFF2-40B4-BE49-F238E27FC236}">
                <a16:creationId xmlns:a16="http://schemas.microsoft.com/office/drawing/2014/main" id="{F1449B0C-8214-4186-9666-E63CCA09094E}"/>
              </a:ext>
            </a:extLst>
          </p:cNvPr>
          <p:cNvSpPr>
            <a:spLocks noGrp="1"/>
          </p:cNvSpPr>
          <p:nvPr>
            <p:ph type="dt" sz="half" idx="10"/>
          </p:nvPr>
        </p:nvSpPr>
        <p:spPr>
          <a:xfrm>
            <a:off x="8369448" y="6356350"/>
            <a:ext cx="2592594" cy="365125"/>
          </a:xfrm>
        </p:spPr>
        <p:txBody>
          <a:bodyPr rtlCol="0"/>
          <a:lstStyle>
            <a:lvl1pPr>
              <a:defRPr>
                <a:latin typeface="맑은 고딕" panose="020B0503020000020004" pitchFamily="50" charset="-127"/>
                <a:ea typeface="맑은 고딕" panose="020B0503020000020004" pitchFamily="50" charset="-127"/>
              </a:defRPr>
            </a:lvl1pPr>
          </a:lstStyle>
          <a:p>
            <a:r>
              <a:rPr lang="en-US" altLang="ko-KR"/>
              <a:t>20XX/2/11</a:t>
            </a:r>
            <a:endParaRPr lang="ko-KR" altLang="en-US"/>
          </a:p>
        </p:txBody>
      </p:sp>
      <p:sp>
        <p:nvSpPr>
          <p:cNvPr id="13" name="슬라이드 번호 개체 틀 8">
            <a:extLst>
              <a:ext uri="{FF2B5EF4-FFF2-40B4-BE49-F238E27FC236}">
                <a16:creationId xmlns:a16="http://schemas.microsoft.com/office/drawing/2014/main" id="{F5DDBFC0-CC80-4B03-B5F5-3C57166DCA88}"/>
              </a:ext>
            </a:extLst>
          </p:cNvPr>
          <p:cNvSpPr>
            <a:spLocks noGrp="1"/>
          </p:cNvSpPr>
          <p:nvPr>
            <p:ph type="sldNum" sz="quarter" idx="12"/>
          </p:nvPr>
        </p:nvSpPr>
        <p:spPr>
          <a:xfrm>
            <a:off x="10919012" y="6356350"/>
            <a:ext cx="672354" cy="365125"/>
          </a:xfrm>
        </p:spPr>
        <p:txBody>
          <a:bodyPr rtlCol="0"/>
          <a:lstStyle>
            <a:lvl1pPr>
              <a:defRPr>
                <a:latin typeface="맑은 고딕" panose="020B0503020000020004" pitchFamily="50" charset="-127"/>
                <a:ea typeface="맑은 고딕" panose="020B0503020000020004" pitchFamily="50" charset="-127"/>
              </a:defRPr>
            </a:lvl1pPr>
          </a:lstStyle>
          <a:p>
            <a:fld id="{E30AF5A0-43BB-4336-8627-9123B9144D80}" type="slidenum">
              <a:rPr lang="en-US" altLang="ko-KR" smtClean="0"/>
              <a:pPr/>
              <a:t>‹#›</a:t>
            </a:fld>
            <a:endParaRPr lang="ko-KR" altLang="en-US"/>
          </a:p>
        </p:txBody>
      </p:sp>
    </p:spTree>
    <p:extLst>
      <p:ext uri="{BB962C8B-B14F-4D97-AF65-F5344CB8AC3E}">
        <p14:creationId xmlns:p14="http://schemas.microsoft.com/office/powerpoint/2010/main" val="6024186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pPr rtl="0"/>
            <a:r>
              <a:rPr lang="ko-KR" altLang="en-US" noProof="0"/>
              <a:t>마스터 제목 스타일 편집</a:t>
            </a:r>
          </a:p>
        </p:txBody>
      </p:sp>
      <p:sp>
        <p:nvSpPr>
          <p:cNvPr id="3" name="텍스트 개체 틀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rtl="0"/>
            <a:r>
              <a:rPr lang="ko-KR" altLang="en-US" noProof="0"/>
              <a:t>마스터 텍스트 스타일 편집</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4" name="날짜 개체 틀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latin typeface="맑은 고딕" panose="020B0503020000020004" pitchFamily="50" charset="-127"/>
                <a:ea typeface="맑은 고딕" panose="020B0503020000020004" pitchFamily="50" charset="-127"/>
              </a:defRPr>
            </a:lvl1pPr>
          </a:lstStyle>
          <a:p>
            <a:fld id="{C2C34546-2ADC-4A0F-87D3-01F3E1CDBD76}" type="datetime1">
              <a:rPr lang="ko-KR" altLang="en-US" noProof="0" smtClean="0"/>
              <a:t>2022-10-25</a:t>
            </a:fld>
            <a:endParaRPr lang="ko-KR" altLang="en-US" noProof="0"/>
          </a:p>
        </p:txBody>
      </p:sp>
      <p:sp>
        <p:nvSpPr>
          <p:cNvPr id="5" name="바닥글 개체 틀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latin typeface="맑은 고딕" panose="020B0503020000020004" pitchFamily="50" charset="-127"/>
                <a:ea typeface="맑은 고딕" panose="020B0503020000020004" pitchFamily="50" charset="-127"/>
              </a:defRPr>
            </a:lvl1pPr>
          </a:lstStyle>
          <a:p>
            <a:endParaRPr lang="ko-KR" altLang="en-US" noProof="0"/>
          </a:p>
        </p:txBody>
      </p:sp>
      <p:sp>
        <p:nvSpPr>
          <p:cNvPr id="6" name="슬라이드 번호 개체 틀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latin typeface="맑은 고딕" panose="020B0503020000020004" pitchFamily="50" charset="-127"/>
                <a:ea typeface="맑은 고딕" panose="020B0503020000020004" pitchFamily="50" charset="-127"/>
              </a:defRPr>
            </a:lvl1pPr>
          </a:lstStyle>
          <a:p>
            <a:fld id="{D57F1E4F-1CFF-5643-939E-217C01CDF565}" type="slidenum">
              <a:rPr lang="en-US" altLang="ko-KR" noProof="0" smtClean="0"/>
              <a:pPr/>
              <a:t>‹#›</a:t>
            </a:fld>
            <a:endParaRPr lang="ko-KR" altLang="en-US" noProof="0"/>
          </a:p>
        </p:txBody>
      </p:sp>
      <p:sp>
        <p:nvSpPr>
          <p:cNvPr id="9" name="직사각형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직사각형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직사각형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8285554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709" r:id="rId15"/>
  </p:sldLayoutIdLst>
  <p:hf sldNum="0" hdr="0" ftr="0" dt="0"/>
  <p:txStyles>
    <p:titleStyle>
      <a:lvl1pPr algn="l" defTabSz="457200" rtl="0" eaLnBrk="1" latinLnBrk="1" hangingPunct="1">
        <a:spcBef>
          <a:spcPct val="0"/>
        </a:spcBef>
        <a:buNone/>
        <a:defRPr sz="2800" b="0" kern="1200" cap="all">
          <a:solidFill>
            <a:schemeClr val="bg1"/>
          </a:solidFill>
          <a:latin typeface="맑은 고딕" panose="020B0503020000020004" pitchFamily="50" charset="-127"/>
          <a:ea typeface="맑은 고딕" panose="020B0503020000020004" pitchFamily="50" charset="-127"/>
          <a:cs typeface="+mj-cs"/>
        </a:defRPr>
      </a:lvl1pPr>
      <a:lvl2pPr eaLnBrk="1" latinLnBrk="1" hangingPunct="1">
        <a:defRPr>
          <a:solidFill>
            <a:schemeClr val="tx2"/>
          </a:solidFill>
        </a:defRPr>
      </a:lvl2pPr>
      <a:lvl3pPr eaLnBrk="1" latinLnBrk="1" hangingPunct="1">
        <a:defRPr>
          <a:solidFill>
            <a:schemeClr val="tx2"/>
          </a:solidFill>
        </a:defRPr>
      </a:lvl3pPr>
      <a:lvl4pPr eaLnBrk="1" latinLnBrk="1" hangingPunct="1">
        <a:defRPr>
          <a:solidFill>
            <a:schemeClr val="tx2"/>
          </a:solidFill>
        </a:defRPr>
      </a:lvl4pPr>
      <a:lvl5pPr eaLnBrk="1" latinLnBrk="1" hangingPunct="1">
        <a:defRPr>
          <a:solidFill>
            <a:schemeClr val="tx2"/>
          </a:solidFill>
        </a:defRPr>
      </a:lvl5pPr>
      <a:lvl6pPr eaLnBrk="1" latinLnBrk="1" hangingPunct="1">
        <a:defRPr>
          <a:solidFill>
            <a:schemeClr val="tx2"/>
          </a:solidFill>
        </a:defRPr>
      </a:lvl6pPr>
      <a:lvl7pPr eaLnBrk="1" latinLnBrk="1" hangingPunct="1">
        <a:defRPr>
          <a:solidFill>
            <a:schemeClr val="tx2"/>
          </a:solidFill>
        </a:defRPr>
      </a:lvl7pPr>
      <a:lvl8pPr eaLnBrk="1" latinLnBrk="1" hangingPunct="1">
        <a:defRPr>
          <a:solidFill>
            <a:schemeClr val="tx2"/>
          </a:solidFill>
        </a:defRPr>
      </a:lvl8pPr>
      <a:lvl9pPr eaLnBrk="1" latinLnBrk="1" hangingPunct="1">
        <a:defRPr>
          <a:solidFill>
            <a:schemeClr val="tx2"/>
          </a:solidFill>
        </a:defRPr>
      </a:lvl9pPr>
    </p:titleStyle>
    <p:bodyStyle>
      <a:lvl1pPr marL="306000" indent="-306000" algn="l" defTabSz="457200" rtl="0" eaLnBrk="1" latinLnBrk="1"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맑은 고딕" panose="020B0503020000020004" pitchFamily="50" charset="-127"/>
          <a:ea typeface="맑은 고딕" panose="020B0503020000020004" pitchFamily="50" charset="-127"/>
          <a:cs typeface="+mn-cs"/>
        </a:defRPr>
      </a:lvl1pPr>
      <a:lvl2pPr marL="630000" indent="-306000" algn="l" defTabSz="457200" rtl="0" eaLnBrk="1" latinLnBrk="1"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맑은 고딕" panose="020B0503020000020004" pitchFamily="50" charset="-127"/>
          <a:ea typeface="맑은 고딕" panose="020B0503020000020004" pitchFamily="50" charset="-127"/>
          <a:cs typeface="+mn-cs"/>
        </a:defRPr>
      </a:lvl2pPr>
      <a:lvl3pPr marL="900000" indent="-270000" algn="l" defTabSz="457200" rtl="0" eaLnBrk="1" latinLnBrk="1"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맑은 고딕" panose="020B0503020000020004" pitchFamily="50" charset="-127"/>
          <a:ea typeface="맑은 고딕" panose="020B0503020000020004" pitchFamily="50" charset="-127"/>
          <a:cs typeface="+mn-cs"/>
        </a:defRPr>
      </a:lvl3pPr>
      <a:lvl4pPr marL="1242000" indent="-234000" algn="l" defTabSz="457200" rtl="0" eaLnBrk="1" latinLnBrk="1"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맑은 고딕" panose="020B0503020000020004" pitchFamily="50" charset="-127"/>
          <a:ea typeface="맑은 고딕" panose="020B0503020000020004" pitchFamily="50" charset="-127"/>
          <a:cs typeface="+mn-cs"/>
        </a:defRPr>
      </a:lvl4pPr>
      <a:lvl5pPr marL="1602000" indent="-234000" algn="l" defTabSz="457200" rtl="0" eaLnBrk="1" latinLnBrk="1"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맑은 고딕" panose="020B0503020000020004" pitchFamily="50" charset="-127"/>
          <a:ea typeface="맑은 고딕" panose="020B0503020000020004" pitchFamily="50" charset="-127"/>
          <a:cs typeface="+mn-cs"/>
        </a:defRPr>
      </a:lvl5pPr>
      <a:lvl6pPr marL="1900000" indent="-228600" algn="l" defTabSz="457200" rtl="0" eaLnBrk="1" latinLnBrk="1"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1"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1"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1"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1" hangingPunct="1">
        <a:defRPr sz="1800" kern="1200">
          <a:solidFill>
            <a:schemeClr val="tx1"/>
          </a:solidFill>
          <a:latin typeface="+mn-lt"/>
          <a:ea typeface="+mn-ea"/>
          <a:cs typeface="+mn-cs"/>
        </a:defRPr>
      </a:lvl1pPr>
      <a:lvl2pPr marL="457200" algn="l" defTabSz="457200" rtl="0" eaLnBrk="1" latinLnBrk="1" hangingPunct="1">
        <a:defRPr sz="1800" kern="1200">
          <a:solidFill>
            <a:schemeClr val="tx1"/>
          </a:solidFill>
          <a:latin typeface="+mn-lt"/>
          <a:ea typeface="+mn-ea"/>
          <a:cs typeface="+mn-cs"/>
        </a:defRPr>
      </a:lvl2pPr>
      <a:lvl3pPr marL="914400" algn="l" defTabSz="457200" rtl="0" eaLnBrk="1" latinLnBrk="1" hangingPunct="1">
        <a:defRPr sz="1800" kern="1200">
          <a:solidFill>
            <a:schemeClr val="tx1"/>
          </a:solidFill>
          <a:latin typeface="+mn-lt"/>
          <a:ea typeface="+mn-ea"/>
          <a:cs typeface="+mn-cs"/>
        </a:defRPr>
      </a:lvl3pPr>
      <a:lvl4pPr marL="1371600" algn="l" defTabSz="457200" rtl="0" eaLnBrk="1" latinLnBrk="1" hangingPunct="1">
        <a:defRPr sz="1800" kern="1200">
          <a:solidFill>
            <a:schemeClr val="tx1"/>
          </a:solidFill>
          <a:latin typeface="+mn-lt"/>
          <a:ea typeface="+mn-ea"/>
          <a:cs typeface="+mn-cs"/>
        </a:defRPr>
      </a:lvl4pPr>
      <a:lvl5pPr marL="1828800" algn="l" defTabSz="457200" rtl="0" eaLnBrk="1" latinLnBrk="1" hangingPunct="1">
        <a:defRPr sz="1800" kern="1200">
          <a:solidFill>
            <a:schemeClr val="tx1"/>
          </a:solidFill>
          <a:latin typeface="+mn-lt"/>
          <a:ea typeface="+mn-ea"/>
          <a:cs typeface="+mn-cs"/>
        </a:defRPr>
      </a:lvl5pPr>
      <a:lvl6pPr marL="2286000" algn="l" defTabSz="457200" rtl="0" eaLnBrk="1" latinLnBrk="1" hangingPunct="1">
        <a:defRPr sz="1800" kern="1200">
          <a:solidFill>
            <a:schemeClr val="tx1"/>
          </a:solidFill>
          <a:latin typeface="+mn-lt"/>
          <a:ea typeface="+mn-ea"/>
          <a:cs typeface="+mn-cs"/>
        </a:defRPr>
      </a:lvl6pPr>
      <a:lvl7pPr marL="2743200" algn="l" defTabSz="457200" rtl="0" eaLnBrk="1" latinLnBrk="1" hangingPunct="1">
        <a:defRPr sz="1800" kern="1200">
          <a:solidFill>
            <a:schemeClr val="tx1"/>
          </a:solidFill>
          <a:latin typeface="+mn-lt"/>
          <a:ea typeface="+mn-ea"/>
          <a:cs typeface="+mn-cs"/>
        </a:defRPr>
      </a:lvl7pPr>
      <a:lvl8pPr marL="3200400" algn="l" defTabSz="457200" rtl="0" eaLnBrk="1" latinLnBrk="1" hangingPunct="1">
        <a:defRPr sz="1800" kern="1200">
          <a:solidFill>
            <a:schemeClr val="tx1"/>
          </a:solidFill>
          <a:latin typeface="+mn-lt"/>
          <a:ea typeface="+mn-ea"/>
          <a:cs typeface="+mn-cs"/>
        </a:defRPr>
      </a:lvl8pPr>
      <a:lvl9pPr marL="3657600" algn="l" defTabSz="4572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hyperlink" Target="https://www.youtube.com/watch?v=j1LVCKMKHlA"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9.png"/><Relationship Id="rId1" Type="http://schemas.openxmlformats.org/officeDocument/2006/relationships/slideLayout" Target="../slideLayouts/slideLayout1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15.xml"/><Relationship Id="rId5" Type="http://schemas.openxmlformats.org/officeDocument/2006/relationships/image" Target="../media/image27.jpeg"/><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hyperlink" Target="http://www.makehopelast.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직사각형 14">
            <a:extLst>
              <a:ext uri="{FF2B5EF4-FFF2-40B4-BE49-F238E27FC236}">
                <a16:creationId xmlns:a16="http://schemas.microsoft.com/office/drawing/2014/main" id="{493D4EDA-58E0-40CC-B3CA-14CDEB349D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dirty="0">
              <a:latin typeface="맑은 고딕" panose="020B0503020000020004" pitchFamily="50" charset="-127"/>
              <a:ea typeface="맑은 고딕" panose="020B0503020000020004" pitchFamily="50" charset="-127"/>
            </a:endParaRPr>
          </a:p>
        </p:txBody>
      </p:sp>
      <p:pic>
        <p:nvPicPr>
          <p:cNvPr id="7" name="그림 6" descr="디지털 연결">
            <a:extLst>
              <a:ext uri="{FF2B5EF4-FFF2-40B4-BE49-F238E27FC236}">
                <a16:creationId xmlns:a16="http://schemas.microsoft.com/office/drawing/2014/main" id="{3840F91C-EDD0-4D4E-A4AB-E6C77856C88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3265" t="9091" r="3502" b="-1"/>
          <a:stretch/>
        </p:blipFill>
        <p:spPr>
          <a:xfrm>
            <a:off x="20" y="10"/>
            <a:ext cx="12191980" cy="6857990"/>
          </a:xfrm>
          <a:prstGeom prst="rect">
            <a:avLst/>
          </a:prstGeom>
        </p:spPr>
      </p:pic>
      <p:grpSp>
        <p:nvGrpSpPr>
          <p:cNvPr id="17" name="그룹 16">
            <a:extLst>
              <a:ext uri="{FF2B5EF4-FFF2-40B4-BE49-F238E27FC236}">
                <a16:creationId xmlns:a16="http://schemas.microsoft.com/office/drawing/2014/main" id="{AA9EB0BC-A85E-4C26-B355-5DFCEF6CCB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18" name="직사각형 17">
              <a:extLst>
                <a:ext uri="{FF2B5EF4-FFF2-40B4-BE49-F238E27FC236}">
                  <a16:creationId xmlns:a16="http://schemas.microsoft.com/office/drawing/2014/main" id="{3643E56B-BD42-413D-B17D-7958270F5D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9" name="직사각형 18">
              <a:extLst>
                <a:ext uri="{FF2B5EF4-FFF2-40B4-BE49-F238E27FC236}">
                  <a16:creationId xmlns:a16="http://schemas.microsoft.com/office/drawing/2014/main" id="{96C04F74-9467-4FA5-95DC-8D481A2974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20" name="직사각형 19">
              <a:extLst>
                <a:ext uri="{FF2B5EF4-FFF2-40B4-BE49-F238E27FC236}">
                  <a16:creationId xmlns:a16="http://schemas.microsoft.com/office/drawing/2014/main" id="{D73DE1C3-5C37-42E9-A3F0-256F193832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2" name="직사각형 21">
            <a:extLst>
              <a:ext uri="{FF2B5EF4-FFF2-40B4-BE49-F238E27FC236}">
                <a16:creationId xmlns:a16="http://schemas.microsoft.com/office/drawing/2014/main" id="{4A2E7EC3-E07C-46CE-9B25-41865A5068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732" y="4428067"/>
            <a:ext cx="11260667" cy="1962497"/>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2" name="제목 1">
            <a:extLst>
              <a:ext uri="{FF2B5EF4-FFF2-40B4-BE49-F238E27FC236}">
                <a16:creationId xmlns:a16="http://schemas.microsoft.com/office/drawing/2014/main" id="{C02C5318-1A1E-49D0-B2E2-A4B0FA9E8A40}"/>
              </a:ext>
            </a:extLst>
          </p:cNvPr>
          <p:cNvSpPr>
            <a:spLocks noGrp="1"/>
          </p:cNvSpPr>
          <p:nvPr>
            <p:ph type="ctrTitle"/>
          </p:nvPr>
        </p:nvSpPr>
        <p:spPr>
          <a:xfrm>
            <a:off x="751918" y="670859"/>
            <a:ext cx="10993549" cy="2232338"/>
          </a:xfrm>
        </p:spPr>
        <p:txBody>
          <a:bodyPr rtlCol="0">
            <a:noAutofit/>
          </a:bodyPr>
          <a:lstStyle/>
          <a:p>
            <a:pPr rtl="0"/>
            <a:r>
              <a:rPr lang="en-US" altLang="ko-KR" sz="4800" b="1" dirty="0">
                <a:solidFill>
                  <a:srgbClr val="FFFF00"/>
                </a:solidFill>
                <a:latin typeface="Yu Gothic UI Semibold" panose="020B0700000000000000" pitchFamily="34" charset="-128"/>
                <a:ea typeface="Yu Gothic UI Semibold" panose="020B0700000000000000" pitchFamily="34" charset="-128"/>
              </a:rPr>
              <a:t>Prayer</a:t>
            </a:r>
            <a:r>
              <a:rPr lang="ko-KR" altLang="en-US" sz="4800" b="1" dirty="0">
                <a:solidFill>
                  <a:srgbClr val="FFFF00"/>
                </a:solidFill>
                <a:latin typeface="Yu Gothic UI Semibold" panose="020B0700000000000000" pitchFamily="34" charset="-128"/>
              </a:rPr>
              <a:t> </a:t>
            </a:r>
            <a:r>
              <a:rPr lang="en-US" altLang="ko-KR" sz="4800" b="1" dirty="0">
                <a:solidFill>
                  <a:srgbClr val="FFFF00"/>
                </a:solidFill>
                <a:latin typeface="Yu Gothic UI Semibold" panose="020B0700000000000000" pitchFamily="34" charset="-128"/>
                <a:ea typeface="Yu Gothic UI Semibold" panose="020B0700000000000000" pitchFamily="34" charset="-128"/>
              </a:rPr>
              <a:t>Meeting </a:t>
            </a:r>
            <a:br>
              <a:rPr lang="en-US" altLang="ko-KR" sz="4800" b="1" dirty="0">
                <a:solidFill>
                  <a:srgbClr val="FFFF00"/>
                </a:solidFill>
                <a:latin typeface="Yu Gothic UI Semibold" panose="020B0700000000000000" pitchFamily="34" charset="-128"/>
                <a:ea typeface="Yu Gothic UI Semibold" panose="020B0700000000000000" pitchFamily="34" charset="-128"/>
              </a:rPr>
            </a:br>
            <a:r>
              <a:rPr lang="en-US" altLang="ko-KR" sz="4800" b="1" dirty="0">
                <a:solidFill>
                  <a:srgbClr val="FFFF00"/>
                </a:solidFill>
                <a:latin typeface="Yu Gothic UI Semibold" panose="020B0700000000000000" pitchFamily="34" charset="-128"/>
                <a:ea typeface="Yu Gothic UI Semibold" panose="020B0700000000000000" pitchFamily="34" charset="-128"/>
              </a:rPr>
              <a:t>for Persecuted Church Worldwide</a:t>
            </a:r>
            <a:endParaRPr lang="ko-KR" altLang="en-US" sz="4800" dirty="0">
              <a:solidFill>
                <a:srgbClr val="FFFF00"/>
              </a:solidFill>
            </a:endParaRPr>
          </a:p>
        </p:txBody>
      </p:sp>
      <p:sp>
        <p:nvSpPr>
          <p:cNvPr id="3" name="부제목 2">
            <a:extLst>
              <a:ext uri="{FF2B5EF4-FFF2-40B4-BE49-F238E27FC236}">
                <a16:creationId xmlns:a16="http://schemas.microsoft.com/office/drawing/2014/main" id="{48B6CF59-4E5B-494D-A2F7-97ADD01E6497}"/>
              </a:ext>
            </a:extLst>
          </p:cNvPr>
          <p:cNvSpPr>
            <a:spLocks noGrp="1"/>
          </p:cNvSpPr>
          <p:nvPr>
            <p:ph type="subTitle" idx="1"/>
          </p:nvPr>
        </p:nvSpPr>
        <p:spPr>
          <a:xfrm>
            <a:off x="596717" y="4947657"/>
            <a:ext cx="10993546" cy="970064"/>
          </a:xfrm>
        </p:spPr>
        <p:txBody>
          <a:bodyPr rtlCol="0">
            <a:normAutofit fontScale="25000" lnSpcReduction="20000"/>
          </a:bodyPr>
          <a:lstStyle/>
          <a:p>
            <a:r>
              <a:rPr lang="ko-KR" altLang="en-US" sz="9600" dirty="0">
                <a:solidFill>
                  <a:schemeClr val="bg1"/>
                </a:solidFill>
                <a:latin typeface="HY목각파임B" panose="02030600000101010101" pitchFamily="18" charset="-127"/>
                <a:ea typeface="HY목각파임B" panose="02030600000101010101" pitchFamily="18" charset="-127"/>
              </a:rPr>
              <a:t>전세계 박해 받는 교회를 위한 오픈도어 기도회</a:t>
            </a:r>
            <a:endParaRPr lang="en-US" altLang="ko-KR" sz="9600" dirty="0">
              <a:solidFill>
                <a:schemeClr val="bg1"/>
              </a:solidFill>
              <a:latin typeface="HY목각파임B" panose="02030600000101010101" pitchFamily="18" charset="-127"/>
              <a:ea typeface="HY목각파임B" panose="02030600000101010101" pitchFamily="18" charset="-127"/>
            </a:endParaRPr>
          </a:p>
          <a:p>
            <a:r>
              <a:rPr lang="en-US" altLang="ko-KR" sz="4800" dirty="0">
                <a:solidFill>
                  <a:schemeClr val="bg1"/>
                </a:solidFill>
                <a:latin typeface="HY목각파임B" panose="02030600000101010101" pitchFamily="18" charset="-127"/>
                <a:ea typeface="HY목각파임B" panose="02030600000101010101" pitchFamily="18" charset="-127"/>
              </a:rPr>
              <a:t>2022</a:t>
            </a:r>
            <a:r>
              <a:rPr lang="ko-KR" altLang="en-US" sz="4800" dirty="0">
                <a:solidFill>
                  <a:schemeClr val="bg1"/>
                </a:solidFill>
                <a:latin typeface="HY목각파임B" panose="02030600000101010101" pitchFamily="18" charset="-127"/>
                <a:ea typeface="HY목각파임B" panose="02030600000101010101" pitchFamily="18" charset="-127"/>
              </a:rPr>
              <a:t>년 </a:t>
            </a:r>
            <a:r>
              <a:rPr lang="en-US" altLang="ko-KR" sz="4800" dirty="0">
                <a:solidFill>
                  <a:schemeClr val="bg1"/>
                </a:solidFill>
                <a:latin typeface="HY목각파임B" panose="02030600000101010101" pitchFamily="18" charset="-127"/>
                <a:ea typeface="HY목각파임B" panose="02030600000101010101" pitchFamily="18" charset="-127"/>
              </a:rPr>
              <a:t>10</a:t>
            </a:r>
            <a:r>
              <a:rPr lang="ko-KR" altLang="en-US" sz="4800" dirty="0">
                <a:solidFill>
                  <a:schemeClr val="bg1"/>
                </a:solidFill>
                <a:latin typeface="HY목각파임B" panose="02030600000101010101" pitchFamily="18" charset="-127"/>
                <a:ea typeface="HY목각파임B" panose="02030600000101010101" pitchFamily="18" charset="-127"/>
              </a:rPr>
              <a:t>월 </a:t>
            </a:r>
            <a:r>
              <a:rPr lang="en-US" altLang="ko-KR" sz="4800" dirty="0">
                <a:solidFill>
                  <a:schemeClr val="bg1"/>
                </a:solidFill>
                <a:latin typeface="HY목각파임B" panose="02030600000101010101" pitchFamily="18" charset="-127"/>
                <a:ea typeface="HY목각파임B" panose="02030600000101010101" pitchFamily="18" charset="-127"/>
              </a:rPr>
              <a:t>25</a:t>
            </a:r>
            <a:r>
              <a:rPr lang="ko-KR" altLang="en-US" sz="4800" dirty="0">
                <a:solidFill>
                  <a:schemeClr val="bg1"/>
                </a:solidFill>
                <a:latin typeface="HY목각파임B" panose="02030600000101010101" pitchFamily="18" charset="-127"/>
                <a:ea typeface="HY목각파임B" panose="02030600000101010101" pitchFamily="18" charset="-127"/>
              </a:rPr>
              <a:t>일</a:t>
            </a:r>
            <a:r>
              <a:rPr lang="en-US" altLang="ko-KR" sz="4800" dirty="0">
                <a:solidFill>
                  <a:schemeClr val="bg1"/>
                </a:solidFill>
                <a:latin typeface="HY목각파임B" panose="02030600000101010101" pitchFamily="18" charset="-127"/>
                <a:ea typeface="HY목각파임B" panose="02030600000101010101" pitchFamily="18" charset="-127"/>
              </a:rPr>
              <a:t>(</a:t>
            </a:r>
            <a:r>
              <a:rPr lang="ko-KR" altLang="en-US" sz="4800" dirty="0">
                <a:solidFill>
                  <a:schemeClr val="bg1"/>
                </a:solidFill>
                <a:latin typeface="HY목각파임B" panose="02030600000101010101" pitchFamily="18" charset="-127"/>
                <a:ea typeface="HY목각파임B" panose="02030600000101010101" pitchFamily="18" charset="-127"/>
              </a:rPr>
              <a:t>화</a:t>
            </a:r>
            <a:r>
              <a:rPr lang="en-US" altLang="ko-KR" sz="4800" dirty="0">
                <a:solidFill>
                  <a:schemeClr val="bg1"/>
                </a:solidFill>
                <a:latin typeface="HY목각파임B" panose="02030600000101010101" pitchFamily="18" charset="-127"/>
                <a:ea typeface="HY목각파임B" panose="02030600000101010101" pitchFamily="18" charset="-127"/>
              </a:rPr>
              <a:t>) pm7:00-8:00, </a:t>
            </a:r>
            <a:r>
              <a:rPr lang="ko-KR" altLang="en-US" sz="4800" dirty="0">
                <a:solidFill>
                  <a:schemeClr val="bg1"/>
                </a:solidFill>
                <a:latin typeface="HY목각파임B" panose="02030600000101010101" pitchFamily="18" charset="-127"/>
                <a:ea typeface="HY목각파임B" panose="02030600000101010101" pitchFamily="18" charset="-127"/>
              </a:rPr>
              <a:t>한국오픈도어선교회</a:t>
            </a:r>
            <a:endParaRPr lang="en-US" altLang="ko-KR" sz="4800" dirty="0">
              <a:solidFill>
                <a:schemeClr val="bg1"/>
              </a:solidFill>
              <a:latin typeface="HY목각파임B" panose="02030600000101010101" pitchFamily="18" charset="-127"/>
              <a:ea typeface="HY목각파임B" panose="02030600000101010101" pitchFamily="18" charset="-127"/>
            </a:endParaRPr>
          </a:p>
          <a:p>
            <a:r>
              <a:rPr lang="en-US" altLang="ko-KR" sz="4800" dirty="0">
                <a:solidFill>
                  <a:schemeClr val="bg1"/>
                </a:solidFill>
                <a:latin typeface="HY목각파임B" panose="02030600000101010101" pitchFamily="18" charset="-127"/>
                <a:ea typeface="HY목각파임B" panose="02030600000101010101" pitchFamily="18" charset="-127"/>
              </a:rPr>
              <a:t>•Zoom </a:t>
            </a:r>
            <a:r>
              <a:rPr lang="ko-KR" altLang="en-US" sz="4800" dirty="0">
                <a:solidFill>
                  <a:schemeClr val="bg1"/>
                </a:solidFill>
                <a:latin typeface="HY목각파임B" panose="02030600000101010101" pitchFamily="18" charset="-127"/>
                <a:ea typeface="HY목각파임B" panose="02030600000101010101" pitchFamily="18" charset="-127"/>
              </a:rPr>
              <a:t>회의 </a:t>
            </a:r>
            <a:r>
              <a:rPr lang="en-US" altLang="ko-KR" sz="4800" dirty="0">
                <a:solidFill>
                  <a:schemeClr val="bg1"/>
                </a:solidFill>
                <a:latin typeface="HY목각파임B" panose="02030600000101010101" pitchFamily="18" charset="-127"/>
                <a:ea typeface="HY목각파임B" panose="02030600000101010101" pitchFamily="18" charset="-127"/>
              </a:rPr>
              <a:t>ID 4286956103</a:t>
            </a:r>
            <a:endParaRPr lang="ko-KR" altLang="en-US" sz="4800" dirty="0">
              <a:solidFill>
                <a:schemeClr val="bg1"/>
              </a:solidFill>
              <a:latin typeface="HY목각파임B" panose="02030600000101010101" pitchFamily="18" charset="-127"/>
              <a:ea typeface="HY목각파임B" panose="02030600000101010101" pitchFamily="18" charset="-127"/>
            </a:endParaRPr>
          </a:p>
          <a:p>
            <a:pPr rtl="0"/>
            <a:endParaRPr lang="ko-KR" altLang="en-US" dirty="0">
              <a:solidFill>
                <a:srgbClr val="7CEBFF"/>
              </a:solidFill>
            </a:endParaRPr>
          </a:p>
        </p:txBody>
      </p:sp>
    </p:spTree>
    <p:extLst>
      <p:ext uri="{BB962C8B-B14F-4D97-AF65-F5344CB8AC3E}">
        <p14:creationId xmlns:p14="http://schemas.microsoft.com/office/powerpoint/2010/main" val="14877007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443686" y="672861"/>
            <a:ext cx="5760720" cy="897147"/>
          </a:xfrm>
        </p:spPr>
        <p:txBody>
          <a:bodyPr rtlCol="0">
            <a:normAutofit fontScale="90000"/>
          </a:bodyPr>
          <a:lstStyle/>
          <a:p>
            <a:pPr rtl="0"/>
            <a:r>
              <a:rPr lang="zh-CN" altLang="en-US" sz="5400" dirty="0"/>
              <a:t>旅程</a:t>
            </a:r>
            <a:endParaRPr lang="ko-KR" altLang="en-US" dirty="0">
              <a:latin typeface="바탕" panose="02030600000101010101" pitchFamily="18" charset="-127"/>
              <a:ea typeface="바탕" panose="02030600000101010101" pitchFamily="18" charset="-127"/>
            </a:endParaRPr>
          </a:p>
        </p:txBody>
      </p:sp>
      <p:sp>
        <p:nvSpPr>
          <p:cNvPr id="3" name="텍스트 개체 틀 2"/>
          <p:cNvSpPr>
            <a:spLocks noGrp="1"/>
          </p:cNvSpPr>
          <p:nvPr>
            <p:ph type="body" idx="1"/>
          </p:nvPr>
        </p:nvSpPr>
        <p:spPr>
          <a:xfrm>
            <a:off x="443686" y="1856915"/>
            <a:ext cx="5760720" cy="2747354"/>
          </a:xfrm>
        </p:spPr>
        <p:txBody>
          <a:bodyPr rtlCol="0">
            <a:normAutofit/>
          </a:bodyPr>
          <a:lstStyle/>
          <a:p>
            <a:pPr lvl="0"/>
            <a:r>
              <a:rPr lang="ko-KR" altLang="ko-KR" dirty="0"/>
              <a:t>찬양 </a:t>
            </a:r>
            <a:r>
              <a:rPr lang="en-US" altLang="ko-KR" dirty="0"/>
              <a:t>5’</a:t>
            </a:r>
            <a:r>
              <a:rPr lang="ko-KR" altLang="ko-KR" dirty="0"/>
              <a:t> </a:t>
            </a:r>
            <a:endParaRPr lang="en-US" altLang="ko-KR" dirty="0"/>
          </a:p>
          <a:p>
            <a:pPr lvl="0"/>
            <a:r>
              <a:rPr lang="ko-KR" altLang="ko-KR" dirty="0"/>
              <a:t>영상</a:t>
            </a:r>
            <a:r>
              <a:rPr lang="en-US" altLang="ko-KR" dirty="0"/>
              <a:t>(2’01”)</a:t>
            </a:r>
          </a:p>
          <a:p>
            <a:pPr lvl="0"/>
            <a:r>
              <a:rPr lang="en-US" altLang="ko-KR" dirty="0"/>
              <a:t>OPENDOORS CORE VALUE(2’46”)</a:t>
            </a:r>
          </a:p>
          <a:p>
            <a:pPr lvl="0"/>
            <a:r>
              <a:rPr lang="ko-KR" altLang="ko-KR" dirty="0"/>
              <a:t>오픈도어가 걸어가는 길</a:t>
            </a:r>
            <a:r>
              <a:rPr lang="en-US" altLang="ko-KR" dirty="0"/>
              <a:t>(5’)</a:t>
            </a:r>
          </a:p>
          <a:p>
            <a:pPr lvl="0"/>
            <a:r>
              <a:rPr lang="ko-KR" altLang="en-US" dirty="0"/>
              <a:t>소그룹 </a:t>
            </a:r>
            <a:r>
              <a:rPr lang="ko-KR" altLang="ko-KR" dirty="0"/>
              <a:t>나눔 </a:t>
            </a:r>
            <a:r>
              <a:rPr lang="en-US" altLang="ko-KR" dirty="0"/>
              <a:t>15’</a:t>
            </a:r>
          </a:p>
          <a:p>
            <a:r>
              <a:rPr lang="ko-KR" altLang="en-US" dirty="0"/>
              <a:t>박해 받는 교</a:t>
            </a:r>
            <a:r>
              <a:rPr lang="ko-KR" altLang="ko-KR" dirty="0"/>
              <a:t>회를 위한 기도</a:t>
            </a:r>
            <a:r>
              <a:rPr lang="en-US" altLang="ko-KR" dirty="0"/>
              <a:t>(30’)</a:t>
            </a:r>
          </a:p>
        </p:txBody>
      </p:sp>
    </p:spTree>
    <p:extLst>
      <p:ext uri="{BB962C8B-B14F-4D97-AF65-F5344CB8AC3E}">
        <p14:creationId xmlns:p14="http://schemas.microsoft.com/office/powerpoint/2010/main" val="1932651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제목 33">
            <a:extLst>
              <a:ext uri="{FF2B5EF4-FFF2-40B4-BE49-F238E27FC236}">
                <a16:creationId xmlns:a16="http://schemas.microsoft.com/office/drawing/2014/main" id="{0AF3AA11-206A-4BEC-8371-3CC7BC66E1E2}"/>
              </a:ext>
            </a:extLst>
          </p:cNvPr>
          <p:cNvSpPr>
            <a:spLocks noGrp="1"/>
          </p:cNvSpPr>
          <p:nvPr>
            <p:ph type="title"/>
          </p:nvPr>
        </p:nvSpPr>
        <p:spPr>
          <a:xfrm>
            <a:off x="5334000" y="1030244"/>
            <a:ext cx="6009736" cy="1451215"/>
          </a:xfrm>
          <a:solidFill>
            <a:schemeClr val="accent2">
              <a:lumMod val="60000"/>
              <a:lumOff val="40000"/>
            </a:schemeClr>
          </a:solidFill>
        </p:spPr>
        <p:txBody>
          <a:bodyPr rtlCol="0">
            <a:noAutofit/>
          </a:bodyPr>
          <a:lstStyle/>
          <a:p>
            <a:pPr marL="0" indent="0" latinLnBrk="0">
              <a:buNone/>
            </a:pPr>
            <a:r>
              <a:rPr lang="ko-KR" altLang="en-US" sz="4400" b="1" dirty="0" err="1">
                <a:solidFill>
                  <a:srgbClr val="002060"/>
                </a:solidFill>
              </a:rPr>
              <a:t>희망의센터</a:t>
            </a:r>
            <a:r>
              <a:rPr lang="en-US" altLang="ko-KR" sz="4400" b="1" dirty="0">
                <a:solidFill>
                  <a:srgbClr val="002060"/>
                </a:solidFill>
              </a:rPr>
              <a:t>:</a:t>
            </a:r>
            <a:br>
              <a:rPr lang="en-US" altLang="ko-KR" sz="4400" b="1" dirty="0">
                <a:solidFill>
                  <a:srgbClr val="002060"/>
                </a:solidFill>
              </a:rPr>
            </a:br>
            <a:r>
              <a:rPr lang="ko-KR" altLang="en-US" sz="4400" b="1" dirty="0" err="1">
                <a:solidFill>
                  <a:srgbClr val="002060"/>
                </a:solidFill>
              </a:rPr>
              <a:t>비안의</a:t>
            </a:r>
            <a:r>
              <a:rPr lang="ko-KR" altLang="en-US" sz="4400" b="1" dirty="0">
                <a:solidFill>
                  <a:srgbClr val="002060"/>
                </a:solidFill>
              </a:rPr>
              <a:t> 희망스토리</a:t>
            </a:r>
            <a:endParaRPr lang="en-US" altLang="ko-KR" sz="4400" b="1" dirty="0">
              <a:solidFill>
                <a:srgbClr val="002060"/>
              </a:solidFill>
            </a:endParaRPr>
          </a:p>
        </p:txBody>
      </p:sp>
      <p:pic>
        <p:nvPicPr>
          <p:cNvPr id="10" name="그림 개체 틀 9" descr="숲 속의 텐트 그룹&#10;">
            <a:extLst>
              <a:ext uri="{FF2B5EF4-FFF2-40B4-BE49-F238E27FC236}">
                <a16:creationId xmlns:a16="http://schemas.microsoft.com/office/drawing/2014/main" id="{B5DF9287-CE73-4640-9B8B-4B32860AC6F1}"/>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0" y="0"/>
            <a:ext cx="4556125" cy="6858000"/>
          </a:xfrm>
        </p:spPr>
      </p:pic>
      <p:sp>
        <p:nvSpPr>
          <p:cNvPr id="3" name="텍스트 개체 틀 2">
            <a:extLst>
              <a:ext uri="{FF2B5EF4-FFF2-40B4-BE49-F238E27FC236}">
                <a16:creationId xmlns:a16="http://schemas.microsoft.com/office/drawing/2014/main" id="{B0D5B9D1-0F62-4B73-A3D0-9FF8F71C3457}"/>
              </a:ext>
            </a:extLst>
          </p:cNvPr>
          <p:cNvSpPr>
            <a:spLocks noGrp="1"/>
          </p:cNvSpPr>
          <p:nvPr>
            <p:ph type="body" sz="quarter" idx="15"/>
          </p:nvPr>
        </p:nvSpPr>
        <p:spPr>
          <a:xfrm>
            <a:off x="5334000" y="2872596"/>
            <a:ext cx="3559834" cy="2955160"/>
          </a:xfrm>
        </p:spPr>
        <p:txBody>
          <a:bodyPr rtlCol="0">
            <a:noAutofit/>
          </a:bodyPr>
          <a:lstStyle/>
          <a:p>
            <a:pPr marL="0" indent="0" algn="just" latinLnBrk="0">
              <a:lnSpc>
                <a:spcPct val="150000"/>
              </a:lnSpc>
              <a:buNone/>
            </a:pPr>
            <a:r>
              <a:rPr lang="en-US" altLang="ko-KR" sz="1400" dirty="0">
                <a:solidFill>
                  <a:schemeClr val="tx1"/>
                </a:solidFill>
              </a:rPr>
              <a:t>IS</a:t>
            </a:r>
            <a:r>
              <a:rPr lang="ko-KR" altLang="en-US" sz="1400" dirty="0">
                <a:solidFill>
                  <a:schemeClr val="tx1"/>
                </a:solidFill>
              </a:rPr>
              <a:t>의 가혹한 박해는 이라크 땅에 살고 있는 많은 기독교인들에게 심한 트라우마를 남겼습니다</a:t>
            </a:r>
            <a:r>
              <a:rPr lang="en-US" altLang="ko-KR" sz="1400" dirty="0">
                <a:solidFill>
                  <a:schemeClr val="tx1"/>
                </a:solidFill>
              </a:rPr>
              <a:t>.  </a:t>
            </a:r>
            <a:r>
              <a:rPr lang="ko-KR" altLang="en-US" sz="1400" dirty="0">
                <a:solidFill>
                  <a:schemeClr val="tx1"/>
                </a:solidFill>
              </a:rPr>
              <a:t>대부분의 지역에서 이러한 트라우마를 치료받을 곳이 없습니다</a:t>
            </a:r>
            <a:r>
              <a:rPr lang="en-US" altLang="ko-KR" sz="1400" dirty="0">
                <a:solidFill>
                  <a:schemeClr val="tx1"/>
                </a:solidFill>
              </a:rPr>
              <a:t>. </a:t>
            </a:r>
          </a:p>
          <a:p>
            <a:pPr algn="just" latinLnBrk="0">
              <a:lnSpc>
                <a:spcPct val="150000"/>
              </a:lnSpc>
            </a:pPr>
            <a:r>
              <a:rPr lang="ko-KR" altLang="en-US" sz="1400" dirty="0">
                <a:solidFill>
                  <a:schemeClr val="tx1"/>
                </a:solidFill>
              </a:rPr>
              <a:t>그래서 트라우마를 겪는 기독교인들은 지난 </a:t>
            </a:r>
            <a:r>
              <a:rPr lang="en-US" altLang="ko-KR" sz="1400" dirty="0">
                <a:solidFill>
                  <a:schemeClr val="tx1"/>
                </a:solidFill>
              </a:rPr>
              <a:t>7</a:t>
            </a:r>
            <a:r>
              <a:rPr lang="ko-KR" altLang="en-US" sz="1400" dirty="0">
                <a:solidFill>
                  <a:schemeClr val="tx1"/>
                </a:solidFill>
              </a:rPr>
              <a:t>년 동안 희망센터의 프로그램을 통해 치료와 지원을 받고  있습니다</a:t>
            </a:r>
            <a:r>
              <a:rPr lang="en-US" altLang="ko-KR" sz="1400" dirty="0">
                <a:solidFill>
                  <a:schemeClr val="tx1"/>
                </a:solidFill>
              </a:rPr>
              <a:t>.  </a:t>
            </a:r>
            <a:r>
              <a:rPr lang="ko-KR" altLang="en-US" sz="1400" dirty="0">
                <a:solidFill>
                  <a:schemeClr val="tx1"/>
                </a:solidFill>
              </a:rPr>
              <a:t>그 중의 하나가 트라우마 상담 교육입니다</a:t>
            </a:r>
            <a:r>
              <a:rPr lang="en-US" altLang="ko-KR" sz="1400" dirty="0">
                <a:solidFill>
                  <a:schemeClr val="tx1"/>
                </a:solidFill>
              </a:rPr>
              <a:t>. </a:t>
            </a:r>
          </a:p>
        </p:txBody>
      </p:sp>
      <p:pic>
        <p:nvPicPr>
          <p:cNvPr id="4" name="그림 3" descr="텍스트, 스크린샷, 모니터, 화면이(가) 표시된 사진&#10;&#10;자동 생성된 설명">
            <a:hlinkClick r:id="rId4"/>
            <a:extLst>
              <a:ext uri="{FF2B5EF4-FFF2-40B4-BE49-F238E27FC236}">
                <a16:creationId xmlns:a16="http://schemas.microsoft.com/office/drawing/2014/main" id="{DC4F3008-0882-B467-007A-FEB2FD50FF0B}"/>
              </a:ext>
            </a:extLst>
          </p:cNvPr>
          <p:cNvPicPr>
            <a:picLocks noChangeAspect="1"/>
          </p:cNvPicPr>
          <p:nvPr/>
        </p:nvPicPr>
        <p:blipFill>
          <a:blip r:embed="rId5"/>
          <a:stretch>
            <a:fillRect/>
          </a:stretch>
        </p:blipFill>
        <p:spPr>
          <a:xfrm>
            <a:off x="9051636" y="3010034"/>
            <a:ext cx="2292100" cy="2242000"/>
          </a:xfrm>
          <a:prstGeom prst="rect">
            <a:avLst/>
          </a:prstGeom>
        </p:spPr>
      </p:pic>
    </p:spTree>
    <p:extLst>
      <p:ext uri="{BB962C8B-B14F-4D97-AF65-F5344CB8AC3E}">
        <p14:creationId xmlns:p14="http://schemas.microsoft.com/office/powerpoint/2010/main" val="1638074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078A52F-85EA-4C0B-962B-D9D9DD4DD7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a:extLst>
              <a:ext uri="{FF2B5EF4-FFF2-40B4-BE49-F238E27FC236}">
                <a16:creationId xmlns:a16="http://schemas.microsoft.com/office/drawing/2014/main" id="{919797D5-5700-4683-B30A-5B4D56CB82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4856A7B9-9801-42EC-A4C9-7E22A56EF5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8AD54DB8-C150-4290-85D6-F5B0262BFE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7" name="Rectangle 16">
            <a:extLst>
              <a:ext uri="{FF2B5EF4-FFF2-40B4-BE49-F238E27FC236}">
                <a16:creationId xmlns:a16="http://schemas.microsoft.com/office/drawing/2014/main" id="{28D511D2-9CF1-40DE-BB88-A5A48A0E8A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열려 있는 문의 조명">
            <a:extLst>
              <a:ext uri="{FF2B5EF4-FFF2-40B4-BE49-F238E27FC236}">
                <a16:creationId xmlns:a16="http://schemas.microsoft.com/office/drawing/2014/main" id="{F656C18D-7DD9-634D-7E82-0CF7E4837C9A}"/>
              </a:ext>
            </a:extLst>
          </p:cNvPr>
          <p:cNvPicPr>
            <a:picLocks noChangeAspect="1"/>
          </p:cNvPicPr>
          <p:nvPr/>
        </p:nvPicPr>
        <p:blipFill rotWithShape="1">
          <a:blip r:embed="rId3"/>
          <a:srcRect t="4661"/>
          <a:stretch/>
        </p:blipFill>
        <p:spPr>
          <a:xfrm>
            <a:off x="20" y="10"/>
            <a:ext cx="12191980" cy="6857990"/>
          </a:xfrm>
          <a:prstGeom prst="rect">
            <a:avLst/>
          </a:prstGeom>
        </p:spPr>
      </p:pic>
      <p:grpSp>
        <p:nvGrpSpPr>
          <p:cNvPr id="19" name="Group 18">
            <a:extLst>
              <a:ext uri="{FF2B5EF4-FFF2-40B4-BE49-F238E27FC236}">
                <a16:creationId xmlns:a16="http://schemas.microsoft.com/office/drawing/2014/main" id="{40ADCA80-A0B1-4379-94EC-0A1A73BE1E7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457200"/>
            <a:ext cx="3703320" cy="5935132"/>
            <a:chOff x="438068" y="457200"/>
            <a:chExt cx="3703320" cy="5935132"/>
          </a:xfrm>
        </p:grpSpPr>
        <p:sp>
          <p:nvSpPr>
            <p:cNvPr id="20" name="Rectangle 19">
              <a:extLst>
                <a:ext uri="{FF2B5EF4-FFF2-40B4-BE49-F238E27FC236}">
                  <a16:creationId xmlns:a16="http://schemas.microsoft.com/office/drawing/2014/main" id="{1EB4D79C-3A0E-4CB5-9A3D-BB816FD52C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618067"/>
              <a:ext cx="3702134"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21" name="Rectangle 20">
              <a:extLst>
                <a:ext uri="{FF2B5EF4-FFF2-40B4-BE49-F238E27FC236}">
                  <a16:creationId xmlns:a16="http://schemas.microsoft.com/office/drawing/2014/main" id="{3839C3D0-536E-4C48-A1C1-D9B718A843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grpSp>
      <p:sp>
        <p:nvSpPr>
          <p:cNvPr id="2" name="제목 1"/>
          <p:cNvSpPr>
            <a:spLocks noGrp="1"/>
          </p:cNvSpPr>
          <p:nvPr>
            <p:ph type="title"/>
          </p:nvPr>
        </p:nvSpPr>
        <p:spPr>
          <a:xfrm>
            <a:off x="584200" y="2142067"/>
            <a:ext cx="3412067" cy="2971801"/>
          </a:xfrm>
        </p:spPr>
        <p:txBody>
          <a:bodyPr vert="horz" lIns="91440" tIns="45720" rIns="91440" bIns="45720" rtlCol="0" anchor="b">
            <a:normAutofit/>
          </a:bodyPr>
          <a:lstStyle/>
          <a:p>
            <a:pPr latinLnBrk="0"/>
            <a:r>
              <a:rPr lang="en-US" altLang="ko-KR">
                <a:solidFill>
                  <a:schemeClr val="bg1"/>
                </a:solidFill>
                <a:latin typeface="+mj-lt"/>
                <a:ea typeface="+mj-ea"/>
              </a:rPr>
              <a:t>OPEN DOORS CORE VALUE/</a:t>
            </a:r>
            <a:r>
              <a:rPr lang="ko-KR" altLang="en-US">
                <a:solidFill>
                  <a:schemeClr val="bg1"/>
                </a:solidFill>
                <a:latin typeface="+mj-lt"/>
                <a:ea typeface="+mj-ea"/>
              </a:rPr>
              <a:t>핵심가치</a:t>
            </a:r>
            <a:r>
              <a:rPr lang="en-US" altLang="ko-KR">
                <a:solidFill>
                  <a:schemeClr val="bg1"/>
                </a:solidFill>
                <a:latin typeface="+mj-lt"/>
                <a:ea typeface="+mj-ea"/>
              </a:rPr>
              <a:t> (3’)</a:t>
            </a:r>
          </a:p>
        </p:txBody>
      </p:sp>
      <p:sp>
        <p:nvSpPr>
          <p:cNvPr id="3" name="텍스트 개체 틀 2"/>
          <p:cNvSpPr>
            <a:spLocks noGrp="1"/>
          </p:cNvSpPr>
          <p:nvPr>
            <p:ph type="body" idx="1"/>
          </p:nvPr>
        </p:nvSpPr>
        <p:spPr>
          <a:xfrm>
            <a:off x="584200" y="5145513"/>
            <a:ext cx="3412067" cy="738820"/>
          </a:xfrm>
        </p:spPr>
        <p:txBody>
          <a:bodyPr vert="horz" lIns="91440" tIns="45720" rIns="91440" bIns="45720" rtlCol="0" anchor="t">
            <a:normAutofit/>
          </a:bodyPr>
          <a:lstStyle/>
          <a:p>
            <a:pPr latinLnBrk="0"/>
            <a:r>
              <a:rPr lang="ko-KR" altLang="en-US" sz="1600">
                <a:solidFill>
                  <a:srgbClr val="BFF183"/>
                </a:solidFill>
                <a:latin typeface="+mn-lt"/>
                <a:ea typeface="+mn-ea"/>
              </a:rPr>
              <a:t>잠시</a:t>
            </a:r>
            <a:r>
              <a:rPr lang="en-US" altLang="ko-KR" sz="1600">
                <a:solidFill>
                  <a:srgbClr val="BFF183"/>
                </a:solidFill>
                <a:latin typeface="+mn-lt"/>
                <a:ea typeface="+mn-ea"/>
              </a:rPr>
              <a:t>…</a:t>
            </a:r>
            <a:r>
              <a:rPr lang="ko-KR" altLang="en-US" sz="1600">
                <a:solidFill>
                  <a:srgbClr val="BFF183"/>
                </a:solidFill>
                <a:latin typeface="+mn-lt"/>
                <a:ea typeface="+mn-ea"/>
              </a:rPr>
              <a:t>멈추고</a:t>
            </a:r>
            <a:r>
              <a:rPr lang="en-US" altLang="ko-KR" sz="1600">
                <a:solidFill>
                  <a:srgbClr val="BFF183"/>
                </a:solidFill>
                <a:latin typeface="+mn-lt"/>
                <a:ea typeface="+mn-ea"/>
              </a:rPr>
              <a:t>…</a:t>
            </a:r>
            <a:r>
              <a:rPr lang="ko-KR" altLang="en-US" sz="1600">
                <a:solidFill>
                  <a:srgbClr val="BFF183"/>
                </a:solidFill>
                <a:latin typeface="+mn-lt"/>
                <a:ea typeface="+mn-ea"/>
              </a:rPr>
              <a:t>생각해 봅시다</a:t>
            </a:r>
            <a:r>
              <a:rPr lang="en-US" altLang="ko-KR" sz="1600">
                <a:solidFill>
                  <a:srgbClr val="BFF183"/>
                </a:solidFill>
                <a:latin typeface="+mn-lt"/>
                <a:ea typeface="+mn-ea"/>
              </a:rPr>
              <a:t>^^</a:t>
            </a:r>
          </a:p>
        </p:txBody>
      </p:sp>
    </p:spTree>
    <p:extLst>
      <p:ext uri="{BB962C8B-B14F-4D97-AF65-F5344CB8AC3E}">
        <p14:creationId xmlns:p14="http://schemas.microsoft.com/office/powerpoint/2010/main" val="217845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제목 24">
            <a:extLst>
              <a:ext uri="{FF2B5EF4-FFF2-40B4-BE49-F238E27FC236}">
                <a16:creationId xmlns:a16="http://schemas.microsoft.com/office/drawing/2014/main" id="{53401F44-74D7-4B28-92EE-E4B15C74DEC0}"/>
              </a:ext>
            </a:extLst>
          </p:cNvPr>
          <p:cNvSpPr>
            <a:spLocks noGrp="1"/>
          </p:cNvSpPr>
          <p:nvPr>
            <p:ph type="title"/>
          </p:nvPr>
        </p:nvSpPr>
        <p:spPr>
          <a:xfrm>
            <a:off x="605860" y="622582"/>
            <a:ext cx="3548720" cy="1020232"/>
          </a:xfrm>
        </p:spPr>
        <p:txBody>
          <a:bodyPr vert="horz" lIns="91440" tIns="45720" rIns="91440" bIns="45720" rtlCol="0" anchor="ctr">
            <a:normAutofit/>
          </a:bodyPr>
          <a:lstStyle/>
          <a:p>
            <a:pPr latinLnBrk="0">
              <a:lnSpc>
                <a:spcPct val="90000"/>
              </a:lnSpc>
            </a:pPr>
            <a:r>
              <a:rPr lang="en-US" altLang="ko-KR" sz="2400" b="1" dirty="0">
                <a:solidFill>
                  <a:schemeClr val="tx1"/>
                </a:solidFill>
              </a:rPr>
              <a:t>OPEN DOORS CORE VALUE/</a:t>
            </a:r>
            <a:r>
              <a:rPr lang="ko-KR" altLang="en-US" sz="2400" b="1" dirty="0">
                <a:solidFill>
                  <a:schemeClr val="tx1"/>
                </a:solidFill>
              </a:rPr>
              <a:t>핵심가치</a:t>
            </a:r>
            <a:r>
              <a:rPr lang="en-US" altLang="ko-KR" sz="2400" b="1" dirty="0">
                <a:solidFill>
                  <a:schemeClr val="tx1"/>
                </a:solidFill>
              </a:rPr>
              <a:t> (3’)</a:t>
            </a:r>
          </a:p>
        </p:txBody>
      </p:sp>
      <p:pic>
        <p:nvPicPr>
          <p:cNvPr id="12" name="그림 개체 틀 11" descr="산속의 비포장 도로">
            <a:extLst>
              <a:ext uri="{FF2B5EF4-FFF2-40B4-BE49-F238E27FC236}">
                <a16:creationId xmlns:a16="http://schemas.microsoft.com/office/drawing/2014/main" id="{A8403F14-8761-4309-9481-294D1CB6A7B8}"/>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l="7788" r="-2" b="-2"/>
          <a:stretch/>
        </p:blipFill>
        <p:spPr>
          <a:xfrm>
            <a:off x="5194607" y="803751"/>
            <a:ext cx="6391533" cy="5250498"/>
          </a:xfrm>
          <a:prstGeom prst="rect">
            <a:avLst/>
          </a:prstGeom>
        </p:spPr>
      </p:pic>
      <p:sp>
        <p:nvSpPr>
          <p:cNvPr id="7" name="텍스트 개체 틀 6">
            <a:extLst>
              <a:ext uri="{FF2B5EF4-FFF2-40B4-BE49-F238E27FC236}">
                <a16:creationId xmlns:a16="http://schemas.microsoft.com/office/drawing/2014/main" id="{1197CAAD-0FF9-406B-BB56-000079790FC1}"/>
              </a:ext>
            </a:extLst>
          </p:cNvPr>
          <p:cNvSpPr>
            <a:spLocks noGrp="1"/>
          </p:cNvSpPr>
          <p:nvPr>
            <p:ph type="body" sz="quarter" idx="15"/>
          </p:nvPr>
        </p:nvSpPr>
        <p:spPr>
          <a:xfrm>
            <a:off x="605860" y="1600200"/>
            <a:ext cx="4165411" cy="4365657"/>
          </a:xfrm>
        </p:spPr>
        <p:txBody>
          <a:bodyPr vert="horz" lIns="91440" tIns="45720" rIns="91440" bIns="45720" rtlCol="0">
            <a:normAutofit lnSpcReduction="10000"/>
          </a:bodyPr>
          <a:lstStyle/>
          <a:p>
            <a:pPr marL="0" indent="0" latinLnBrk="0">
              <a:lnSpc>
                <a:spcPct val="150000"/>
              </a:lnSpc>
            </a:pPr>
            <a:r>
              <a:rPr lang="en-US" altLang="ko-KR" sz="1300" b="1" dirty="0">
                <a:effectLst>
                  <a:outerShdw blurRad="38100" dist="38100" dir="2700000" algn="tl">
                    <a:srgbClr val="000000">
                      <a:alpha val="43137"/>
                    </a:srgbClr>
                  </a:outerShdw>
                </a:effectLst>
              </a:rPr>
              <a:t>1. </a:t>
            </a:r>
            <a:r>
              <a:rPr lang="ko-KR" altLang="en-US" sz="1300" b="1" dirty="0">
                <a:effectLst>
                  <a:outerShdw blurRad="38100" dist="38100" dir="2700000" algn="tl">
                    <a:srgbClr val="000000">
                      <a:alpha val="43137"/>
                    </a:srgbClr>
                  </a:outerShdw>
                </a:effectLst>
              </a:rPr>
              <a:t>우리는 그리스도의 몸의 지체이다</a:t>
            </a:r>
            <a:r>
              <a:rPr lang="en-US" altLang="ko-KR" sz="1300" b="1" dirty="0">
                <a:effectLst>
                  <a:outerShdw blurRad="38100" dist="38100" dir="2700000" algn="tl">
                    <a:srgbClr val="000000">
                      <a:alpha val="43137"/>
                    </a:srgbClr>
                  </a:outerShdw>
                </a:effectLst>
              </a:rPr>
              <a:t>. 	</a:t>
            </a:r>
            <a:br>
              <a:rPr lang="en-US" altLang="ko-KR" sz="1300" b="1" dirty="0">
                <a:effectLst>
                  <a:outerShdw blurRad="38100" dist="38100" dir="2700000" algn="tl">
                    <a:srgbClr val="000000">
                      <a:alpha val="43137"/>
                    </a:srgbClr>
                  </a:outerShdw>
                </a:effectLst>
              </a:rPr>
            </a:br>
            <a:r>
              <a:rPr lang="en-US" altLang="ko-KR" sz="1300" b="1" dirty="0">
                <a:effectLst>
                  <a:outerShdw blurRad="38100" dist="38100" dir="2700000" algn="tl">
                    <a:srgbClr val="000000">
                      <a:alpha val="43137"/>
                    </a:srgbClr>
                  </a:outerShdw>
                </a:effectLst>
              </a:rPr>
              <a:t>    We are part of the Body of Christ.</a:t>
            </a:r>
            <a:br>
              <a:rPr lang="en-US" altLang="ko-KR" sz="1300" b="1" dirty="0">
                <a:effectLst>
                  <a:outerShdw blurRad="38100" dist="38100" dir="2700000" algn="tl">
                    <a:srgbClr val="000000">
                      <a:alpha val="43137"/>
                    </a:srgbClr>
                  </a:outerShdw>
                </a:effectLst>
              </a:rPr>
            </a:br>
            <a:r>
              <a:rPr lang="en-US" altLang="ko-KR" sz="1300" b="1" dirty="0">
                <a:effectLst>
                  <a:outerShdw blurRad="38100" dist="38100" dir="2700000" algn="tl">
                    <a:srgbClr val="000000">
                      <a:alpha val="43137"/>
                    </a:srgbClr>
                  </a:outerShdw>
                </a:effectLst>
              </a:rPr>
              <a:t>2. </a:t>
            </a:r>
            <a:r>
              <a:rPr lang="ko-KR" altLang="en-US" sz="1300" b="1" dirty="0">
                <a:effectLst>
                  <a:outerShdw blurRad="38100" dist="38100" dir="2700000" algn="tl">
                    <a:srgbClr val="000000">
                      <a:alpha val="43137"/>
                    </a:srgbClr>
                  </a:outerShdw>
                </a:effectLst>
              </a:rPr>
              <a:t>우리는 박해 받는 교회를 섬긴다</a:t>
            </a:r>
            <a:r>
              <a:rPr lang="en-US" altLang="ko-KR" sz="1300" b="1" dirty="0">
                <a:effectLst>
                  <a:outerShdw blurRad="38100" dist="38100" dir="2700000" algn="tl">
                    <a:srgbClr val="000000">
                      <a:alpha val="43137"/>
                    </a:srgbClr>
                  </a:outerShdw>
                </a:effectLst>
              </a:rPr>
              <a:t>. 	</a:t>
            </a:r>
            <a:br>
              <a:rPr lang="en-US" altLang="ko-KR" sz="1300" b="1" dirty="0">
                <a:effectLst>
                  <a:outerShdw blurRad="38100" dist="38100" dir="2700000" algn="tl">
                    <a:srgbClr val="000000">
                      <a:alpha val="43137"/>
                    </a:srgbClr>
                  </a:outerShdw>
                </a:effectLst>
              </a:rPr>
            </a:br>
            <a:r>
              <a:rPr lang="en-US" altLang="ko-KR" sz="1300" b="1" dirty="0">
                <a:effectLst>
                  <a:outerShdw blurRad="38100" dist="38100" dir="2700000" algn="tl">
                    <a:srgbClr val="000000">
                      <a:alpha val="43137"/>
                    </a:srgbClr>
                  </a:outerShdw>
                </a:effectLst>
              </a:rPr>
              <a:t>    We are Persecuted Church driven.</a:t>
            </a:r>
            <a:br>
              <a:rPr lang="en-US" altLang="ko-KR" sz="1300" b="1" dirty="0">
                <a:effectLst>
                  <a:outerShdw blurRad="38100" dist="38100" dir="2700000" algn="tl">
                    <a:srgbClr val="000000">
                      <a:alpha val="43137"/>
                    </a:srgbClr>
                  </a:outerShdw>
                </a:effectLst>
              </a:rPr>
            </a:br>
            <a:r>
              <a:rPr lang="en-US" altLang="ko-KR" sz="1300" b="1" dirty="0">
                <a:effectLst>
                  <a:outerShdw blurRad="38100" dist="38100" dir="2700000" algn="tl">
                    <a:srgbClr val="000000">
                      <a:alpha val="43137"/>
                    </a:srgbClr>
                  </a:outerShdw>
                </a:effectLst>
              </a:rPr>
              <a:t>3. </a:t>
            </a:r>
            <a:r>
              <a:rPr lang="ko-KR" altLang="en-US" sz="1300" b="1" dirty="0">
                <a:effectLst>
                  <a:outerShdw blurRad="38100" dist="38100" dir="2700000" algn="tl">
                    <a:srgbClr val="000000">
                      <a:alpha val="43137"/>
                    </a:srgbClr>
                  </a:outerShdw>
                </a:effectLst>
              </a:rPr>
              <a:t>우리는 성경의 사람이다</a:t>
            </a:r>
            <a:r>
              <a:rPr lang="en-US" altLang="ko-KR" sz="1300" b="1" dirty="0">
                <a:effectLst>
                  <a:outerShdw blurRad="38100" dist="38100" dir="2700000" algn="tl">
                    <a:srgbClr val="000000">
                      <a:alpha val="43137"/>
                    </a:srgbClr>
                  </a:outerShdw>
                </a:effectLst>
              </a:rPr>
              <a:t>. 		</a:t>
            </a:r>
            <a:br>
              <a:rPr lang="en-US" altLang="ko-KR" sz="1300" b="1" dirty="0">
                <a:effectLst>
                  <a:outerShdw blurRad="38100" dist="38100" dir="2700000" algn="tl">
                    <a:srgbClr val="000000">
                      <a:alpha val="43137"/>
                    </a:srgbClr>
                  </a:outerShdw>
                </a:effectLst>
              </a:rPr>
            </a:br>
            <a:r>
              <a:rPr lang="en-US" altLang="ko-KR" sz="1300" b="1" dirty="0">
                <a:effectLst>
                  <a:outerShdw blurRad="38100" dist="38100" dir="2700000" algn="tl">
                    <a:srgbClr val="000000">
                      <a:alpha val="43137"/>
                    </a:srgbClr>
                  </a:outerShdw>
                </a:effectLst>
              </a:rPr>
              <a:t>    We are people of the Bible. </a:t>
            </a:r>
            <a:br>
              <a:rPr lang="en-US" altLang="ko-KR" sz="1300" b="1" dirty="0">
                <a:effectLst>
                  <a:outerShdw blurRad="38100" dist="38100" dir="2700000" algn="tl">
                    <a:srgbClr val="000000">
                      <a:alpha val="43137"/>
                    </a:srgbClr>
                  </a:outerShdw>
                </a:effectLst>
              </a:rPr>
            </a:br>
            <a:r>
              <a:rPr lang="en-US" altLang="ko-KR" sz="1300" b="1" dirty="0">
                <a:effectLst>
                  <a:outerShdw blurRad="38100" dist="38100" dir="2700000" algn="tl">
                    <a:srgbClr val="000000">
                      <a:alpha val="43137"/>
                    </a:srgbClr>
                  </a:outerShdw>
                </a:effectLst>
              </a:rPr>
              <a:t>4. </a:t>
            </a:r>
            <a:r>
              <a:rPr lang="ko-KR" altLang="en-US" sz="1300" b="1" dirty="0">
                <a:effectLst>
                  <a:outerShdw blurRad="38100" dist="38100" dir="2700000" algn="tl">
                    <a:srgbClr val="000000">
                      <a:alpha val="43137"/>
                    </a:srgbClr>
                  </a:outerShdw>
                </a:effectLst>
              </a:rPr>
              <a:t>우리는 기도의 사람이다</a:t>
            </a:r>
            <a:r>
              <a:rPr lang="en-US" altLang="ko-KR" sz="1300" b="1" dirty="0">
                <a:effectLst>
                  <a:outerShdw blurRad="38100" dist="38100" dir="2700000" algn="tl">
                    <a:srgbClr val="000000">
                      <a:alpha val="43137"/>
                    </a:srgbClr>
                  </a:outerShdw>
                </a:effectLst>
              </a:rPr>
              <a:t>. 		</a:t>
            </a:r>
            <a:br>
              <a:rPr lang="en-US" altLang="ko-KR" sz="1300" b="1" dirty="0">
                <a:effectLst>
                  <a:outerShdw blurRad="38100" dist="38100" dir="2700000" algn="tl">
                    <a:srgbClr val="000000">
                      <a:alpha val="43137"/>
                    </a:srgbClr>
                  </a:outerShdw>
                </a:effectLst>
              </a:rPr>
            </a:br>
            <a:r>
              <a:rPr lang="en-US" altLang="ko-KR" sz="1300" b="1" dirty="0">
                <a:effectLst>
                  <a:outerShdw blurRad="38100" dist="38100" dir="2700000" algn="tl">
                    <a:srgbClr val="000000">
                      <a:alpha val="43137"/>
                    </a:srgbClr>
                  </a:outerShdw>
                </a:effectLst>
              </a:rPr>
              <a:t>    We are people of prayer.</a:t>
            </a:r>
            <a:br>
              <a:rPr lang="en-US" altLang="ko-KR" sz="1300" b="1" dirty="0">
                <a:effectLst>
                  <a:outerShdw blurRad="38100" dist="38100" dir="2700000" algn="tl">
                    <a:srgbClr val="000000">
                      <a:alpha val="43137"/>
                    </a:srgbClr>
                  </a:outerShdw>
                </a:effectLst>
              </a:rPr>
            </a:br>
            <a:r>
              <a:rPr lang="en-US" altLang="ko-KR" sz="1300" b="1" dirty="0">
                <a:effectLst>
                  <a:outerShdw blurRad="38100" dist="38100" dir="2700000" algn="tl">
                    <a:srgbClr val="000000">
                      <a:alpha val="43137"/>
                    </a:srgbClr>
                  </a:outerShdw>
                </a:effectLst>
              </a:rPr>
              <a:t>5. </a:t>
            </a:r>
            <a:r>
              <a:rPr lang="ko-KR" altLang="en-US" sz="1300" b="1" dirty="0">
                <a:effectLst>
                  <a:outerShdw blurRad="38100" dist="38100" dir="2700000" algn="tl">
                    <a:srgbClr val="000000">
                      <a:alpha val="43137"/>
                    </a:srgbClr>
                  </a:outerShdw>
                </a:effectLst>
              </a:rPr>
              <a:t>우리는 믿음으로 살며 사역한다</a:t>
            </a:r>
            <a:r>
              <a:rPr lang="en-US" altLang="ko-KR" sz="1300" b="1" dirty="0">
                <a:effectLst>
                  <a:outerShdw blurRad="38100" dist="38100" dir="2700000" algn="tl">
                    <a:srgbClr val="000000">
                      <a:alpha val="43137"/>
                    </a:srgbClr>
                  </a:outerShdw>
                </a:effectLst>
              </a:rPr>
              <a:t>.	</a:t>
            </a:r>
            <a:br>
              <a:rPr lang="en-US" altLang="ko-KR" sz="1300" b="1" dirty="0">
                <a:effectLst>
                  <a:outerShdw blurRad="38100" dist="38100" dir="2700000" algn="tl">
                    <a:srgbClr val="000000">
                      <a:alpha val="43137"/>
                    </a:srgbClr>
                  </a:outerShdw>
                </a:effectLst>
              </a:rPr>
            </a:br>
            <a:r>
              <a:rPr lang="en-US" altLang="ko-KR" sz="1300" b="1" dirty="0">
                <a:effectLst>
                  <a:outerShdw blurRad="38100" dist="38100" dir="2700000" algn="tl">
                    <a:srgbClr val="000000">
                      <a:alpha val="43137"/>
                    </a:srgbClr>
                  </a:outerShdw>
                </a:effectLst>
              </a:rPr>
              <a:t>    We live and work by faith.</a:t>
            </a:r>
            <a:br>
              <a:rPr lang="en-US" altLang="ko-KR" sz="1300" b="1" dirty="0">
                <a:effectLst>
                  <a:outerShdw blurRad="38100" dist="38100" dir="2700000" algn="tl">
                    <a:srgbClr val="000000">
                      <a:alpha val="43137"/>
                    </a:srgbClr>
                  </a:outerShdw>
                </a:effectLst>
              </a:rPr>
            </a:br>
            <a:r>
              <a:rPr lang="en-US" altLang="ko-KR" sz="1300" b="1" dirty="0">
                <a:effectLst>
                  <a:outerShdw blurRad="38100" dist="38100" dir="2700000" algn="tl">
                    <a:srgbClr val="000000">
                      <a:alpha val="43137"/>
                    </a:srgbClr>
                  </a:outerShdw>
                </a:effectLst>
              </a:rPr>
              <a:t>6. </a:t>
            </a:r>
            <a:r>
              <a:rPr lang="ko-KR" altLang="en-US" sz="1300" b="1" dirty="0">
                <a:effectLst>
                  <a:outerShdw blurRad="38100" dist="38100" dir="2700000" algn="tl">
                    <a:srgbClr val="000000">
                      <a:alpha val="43137"/>
                    </a:srgbClr>
                  </a:outerShdw>
                </a:effectLst>
              </a:rPr>
              <a:t>우리는 예수 그리스도와 그의 지상명령에 헌신한다</a:t>
            </a:r>
            <a:r>
              <a:rPr lang="en-US" altLang="ko-KR" sz="1300" b="1" dirty="0">
                <a:effectLst>
                  <a:outerShdw blurRad="38100" dist="38100" dir="2700000" algn="tl">
                    <a:srgbClr val="000000">
                      <a:alpha val="43137"/>
                    </a:srgbClr>
                  </a:outerShdw>
                </a:effectLst>
              </a:rPr>
              <a:t>.</a:t>
            </a:r>
            <a:br>
              <a:rPr lang="en-US" altLang="ko-KR" sz="1300" b="1" dirty="0">
                <a:effectLst>
                  <a:outerShdw blurRad="38100" dist="38100" dir="2700000" algn="tl">
                    <a:srgbClr val="000000">
                      <a:alpha val="43137"/>
                    </a:srgbClr>
                  </a:outerShdw>
                </a:effectLst>
              </a:rPr>
            </a:br>
            <a:r>
              <a:rPr lang="en-US" altLang="ko-KR" sz="1300" b="1" dirty="0">
                <a:effectLst>
                  <a:outerShdw blurRad="38100" dist="38100" dir="2700000" algn="tl">
                    <a:srgbClr val="000000">
                      <a:alpha val="43137"/>
                    </a:srgbClr>
                  </a:outerShdw>
                </a:effectLst>
              </a:rPr>
              <a:t>    We are devoted to Jesus Christ and His commission.</a:t>
            </a:r>
            <a:br>
              <a:rPr lang="en-US" altLang="ko-KR" sz="1300" b="1" dirty="0">
                <a:effectLst>
                  <a:outerShdw blurRad="38100" dist="38100" dir="2700000" algn="tl">
                    <a:srgbClr val="000000">
                      <a:alpha val="43137"/>
                    </a:srgbClr>
                  </a:outerShdw>
                </a:effectLst>
              </a:rPr>
            </a:br>
            <a:r>
              <a:rPr lang="en-US" altLang="ko-KR" sz="1300" b="1" dirty="0">
                <a:effectLst>
                  <a:outerShdw blurRad="38100" dist="38100" dir="2700000" algn="tl">
                    <a:srgbClr val="000000">
                      <a:alpha val="43137"/>
                    </a:srgbClr>
                  </a:outerShdw>
                </a:effectLst>
              </a:rPr>
              <a:t>7. </a:t>
            </a:r>
            <a:r>
              <a:rPr lang="ko-KR" altLang="en-US" sz="1300" b="1" dirty="0">
                <a:effectLst>
                  <a:outerShdw blurRad="38100" dist="38100" dir="2700000" algn="tl">
                    <a:srgbClr val="000000">
                      <a:alpha val="43137"/>
                    </a:srgbClr>
                  </a:outerShdw>
                </a:effectLst>
              </a:rPr>
              <a:t>우리는 오직 하나님의 영광을 위해 사역한다</a:t>
            </a:r>
            <a:r>
              <a:rPr lang="en-US" altLang="ko-KR" sz="1300" b="1" dirty="0">
                <a:effectLst>
                  <a:outerShdw blurRad="38100" dist="38100" dir="2700000" algn="tl">
                    <a:srgbClr val="000000">
                      <a:alpha val="43137"/>
                    </a:srgbClr>
                  </a:outerShdw>
                </a:effectLst>
              </a:rPr>
              <a:t>.</a:t>
            </a:r>
            <a:br>
              <a:rPr lang="en-US" altLang="ko-KR" sz="1300" b="1" dirty="0">
                <a:effectLst>
                  <a:outerShdw blurRad="38100" dist="38100" dir="2700000" algn="tl">
                    <a:srgbClr val="000000">
                      <a:alpha val="43137"/>
                    </a:srgbClr>
                  </a:outerShdw>
                </a:effectLst>
              </a:rPr>
            </a:br>
            <a:r>
              <a:rPr lang="en-US" altLang="ko-KR" sz="1300" b="1" dirty="0">
                <a:effectLst>
                  <a:outerShdw blurRad="38100" dist="38100" dir="2700000" algn="tl">
                    <a:srgbClr val="000000">
                      <a:alpha val="43137"/>
                    </a:srgbClr>
                  </a:outerShdw>
                </a:effectLst>
              </a:rPr>
              <a:t>    We are motivated solely for the glory of God.</a:t>
            </a:r>
          </a:p>
        </p:txBody>
      </p:sp>
    </p:spTree>
    <p:extLst>
      <p:ext uri="{BB962C8B-B14F-4D97-AF65-F5344CB8AC3E}">
        <p14:creationId xmlns:p14="http://schemas.microsoft.com/office/powerpoint/2010/main" val="14464444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B16B3E8-6150-5BB7-AEA2-EF9283AAEB4C}"/>
              </a:ext>
            </a:extLst>
          </p:cNvPr>
          <p:cNvSpPr txBox="1"/>
          <p:nvPr/>
        </p:nvSpPr>
        <p:spPr>
          <a:xfrm>
            <a:off x="8111067" y="1143000"/>
            <a:ext cx="3471334" cy="2285999"/>
          </a:xfrm>
          <a:prstGeom prst="rect">
            <a:avLst/>
          </a:prstGeom>
        </p:spPr>
        <p:txBody>
          <a:bodyPr vert="horz" lIns="91440" tIns="45720" rIns="91440" bIns="45720" rtlCol="0" anchor="b">
            <a:normAutofit/>
          </a:bodyPr>
          <a:lstStyle/>
          <a:p>
            <a:pPr latinLnBrk="1">
              <a:lnSpc>
                <a:spcPct val="90000"/>
              </a:lnSpc>
              <a:spcBef>
                <a:spcPct val="0"/>
              </a:spcBef>
              <a:spcAft>
                <a:spcPts val="600"/>
              </a:spcAft>
            </a:pPr>
            <a:r>
              <a:rPr lang="ko-KR" altLang="en-US" sz="2500" b="1" kern="1200" cap="small" baseline="0" dirty="0">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1. 우리는 그리스도의 몸의 지체이다. 	</a:t>
            </a:r>
            <a:br>
              <a:rPr lang="ko-KR" altLang="en-US" sz="2500" b="1" kern="1200" cap="small" baseline="0" dirty="0">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br>
            <a:r>
              <a:rPr lang="ko-KR" altLang="en-US" sz="2500" b="1" kern="1200" cap="small" baseline="0" dirty="0">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    </a:t>
            </a:r>
            <a:r>
              <a:rPr lang="ko-KR" altLang="en-US" sz="1600" b="1" kern="1200" cap="small" baseline="0" dirty="0" err="1">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We</a:t>
            </a:r>
            <a:r>
              <a:rPr lang="ko-KR" altLang="en-US" sz="1600" b="1" kern="1200" cap="small" baseline="0" dirty="0">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 </a:t>
            </a:r>
            <a:r>
              <a:rPr lang="ko-KR" altLang="en-US" sz="1600" b="1" kern="1200" cap="small" baseline="0" dirty="0" err="1">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are</a:t>
            </a:r>
            <a:r>
              <a:rPr lang="ko-KR" altLang="en-US" sz="1600" b="1" kern="1200" cap="small" baseline="0" dirty="0">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 </a:t>
            </a:r>
            <a:r>
              <a:rPr lang="ko-KR" altLang="en-US" sz="1600" b="1" kern="1200" cap="small" baseline="0" dirty="0" err="1">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part</a:t>
            </a:r>
            <a:r>
              <a:rPr lang="ko-KR" altLang="en-US" sz="1600" b="1" kern="1200" cap="small" baseline="0" dirty="0">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 of </a:t>
            </a:r>
            <a:r>
              <a:rPr lang="ko-KR" altLang="en-US" sz="1600" b="1" kern="1200" cap="small" baseline="0" dirty="0" err="1">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the</a:t>
            </a:r>
            <a:r>
              <a:rPr lang="ko-KR" altLang="en-US" sz="1600" b="1" kern="1200" cap="small" baseline="0" dirty="0">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 </a:t>
            </a:r>
            <a:r>
              <a:rPr lang="ko-KR" altLang="en-US" sz="1600" b="1" kern="1200" cap="small" baseline="0" dirty="0" err="1">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Body</a:t>
            </a:r>
            <a:r>
              <a:rPr lang="ko-KR" altLang="en-US" sz="1600" b="1" kern="1200" cap="small" baseline="0" dirty="0">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 of </a:t>
            </a:r>
            <a:r>
              <a:rPr lang="ko-KR" altLang="en-US" sz="1600" b="1" kern="1200" cap="small" baseline="0" dirty="0" err="1">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Christ</a:t>
            </a:r>
            <a:r>
              <a:rPr lang="ko-KR" altLang="en-US" sz="1600" b="1" kern="1200" cap="small" baseline="0" dirty="0">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 </a:t>
            </a:r>
            <a:r>
              <a:rPr lang="ko-KR" altLang="en-US" sz="1600" b="1" kern="1200" cap="small" baseline="0" dirty="0" err="1">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a</a:t>
            </a:r>
            <a:r>
              <a:rPr lang="ko-KR" altLang="en-US" sz="1600" b="1" kern="1200" cap="small" baseline="0" dirty="0">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 </a:t>
            </a:r>
            <a:r>
              <a:rPr lang="ko-KR" altLang="en-US" sz="1600" b="1" kern="1200" cap="small" baseline="0" dirty="0" err="1">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people</a:t>
            </a:r>
            <a:r>
              <a:rPr lang="ko-KR" altLang="en-US" sz="1600" b="1" kern="1200" cap="small" baseline="0" dirty="0">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 </a:t>
            </a:r>
            <a:r>
              <a:rPr lang="ko-KR" altLang="en-US" sz="1600" b="1" kern="1200" cap="small" baseline="0" dirty="0" err="1">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to</a:t>
            </a:r>
            <a:r>
              <a:rPr lang="ko-KR" altLang="en-US" sz="1600" b="1" kern="1200" cap="small" baseline="0" dirty="0">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 </a:t>
            </a:r>
            <a:r>
              <a:rPr lang="ko-KR" altLang="en-US" sz="1600" b="1" kern="1200" cap="small" baseline="0" dirty="0" err="1">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people</a:t>
            </a:r>
            <a:r>
              <a:rPr lang="ko-KR" altLang="en-US" sz="1600" b="1" kern="1200" cap="small" baseline="0" dirty="0">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 </a:t>
            </a:r>
            <a:r>
              <a:rPr lang="ko-KR" altLang="en-US" sz="1600" b="1" kern="1200" cap="small" baseline="0" dirty="0" err="1">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people</a:t>
            </a:r>
            <a:r>
              <a:rPr lang="ko-KR" altLang="en-US" sz="1600" b="1" kern="1200" cap="small" baseline="0" dirty="0">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a:t>
            </a:r>
            <a:endParaRPr lang="ko-KR" altLang="en-US" sz="2500" b="1" kern="1200" cap="small" baseline="0" dirty="0">
              <a:latin typeface="바탕" panose="02030600000101010101" pitchFamily="18" charset="-127"/>
              <a:ea typeface="바탕" panose="02030600000101010101" pitchFamily="18" charset="-127"/>
              <a:cs typeface="+mj-cs"/>
            </a:endParaRPr>
          </a:p>
        </p:txBody>
      </p:sp>
      <p:pic>
        <p:nvPicPr>
          <p:cNvPr id="4" name="그림 3" descr="자동차, 하늘, 실외, 운송이(가) 표시된 사진&#10;&#10;자동 생성된 설명">
            <a:extLst>
              <a:ext uri="{FF2B5EF4-FFF2-40B4-BE49-F238E27FC236}">
                <a16:creationId xmlns:a16="http://schemas.microsoft.com/office/drawing/2014/main" id="{BEC385EA-CC1B-FB39-CCBD-BE14F29B52F4}"/>
              </a:ext>
            </a:extLst>
          </p:cNvPr>
          <p:cNvPicPr>
            <a:picLocks noChangeAspect="1"/>
          </p:cNvPicPr>
          <p:nvPr/>
        </p:nvPicPr>
        <p:blipFill>
          <a:blip r:embed="rId3"/>
          <a:stretch>
            <a:fillRect/>
          </a:stretch>
        </p:blipFill>
        <p:spPr>
          <a:xfrm>
            <a:off x="772051" y="1439415"/>
            <a:ext cx="6686024" cy="4162049"/>
          </a:xfrm>
          <a:prstGeom prst="rect">
            <a:avLst/>
          </a:prstGeom>
          <a:noFill/>
        </p:spPr>
      </p:pic>
      <p:sp>
        <p:nvSpPr>
          <p:cNvPr id="11" name="TextBox 10">
            <a:extLst>
              <a:ext uri="{FF2B5EF4-FFF2-40B4-BE49-F238E27FC236}">
                <a16:creationId xmlns:a16="http://schemas.microsoft.com/office/drawing/2014/main" id="{CB1EDA5B-DDC8-0FC5-49D2-8808773AB928}"/>
              </a:ext>
            </a:extLst>
          </p:cNvPr>
          <p:cNvSpPr txBox="1"/>
          <p:nvPr/>
        </p:nvSpPr>
        <p:spPr>
          <a:xfrm>
            <a:off x="8111067" y="3513665"/>
            <a:ext cx="3471333" cy="2103120"/>
          </a:xfrm>
          <a:prstGeom prst="rect">
            <a:avLst/>
          </a:prstGeom>
        </p:spPr>
        <p:txBody>
          <a:bodyPr vert="horz" lIns="91440" tIns="45720" rIns="91440" bIns="45720" rtlCol="0">
            <a:normAutofit lnSpcReduction="10000"/>
          </a:bodyPr>
          <a:lstStyle/>
          <a:p>
            <a:pPr latinLnBrk="1">
              <a:lnSpc>
                <a:spcPct val="90000"/>
              </a:lnSpc>
              <a:spcBef>
                <a:spcPts val="1200"/>
              </a:spcBef>
              <a:buClr>
                <a:schemeClr val="bg2"/>
              </a:buClr>
              <a:buSzPct val="90000"/>
            </a:pPr>
            <a:r>
              <a:rPr lang="ko-KR" altLang="en-US" sz="1400" b="1" kern="1200" dirty="0">
                <a:latin typeface="맑은 고딕" panose="020B0503020000020004" pitchFamily="50" charset="-127"/>
                <a:ea typeface="맑은 고딕" panose="020B0503020000020004" pitchFamily="50" charset="-127"/>
                <a:cs typeface="+mn-cs"/>
              </a:rPr>
              <a:t>현장에 함께 있어 준다</a:t>
            </a:r>
            <a:r>
              <a:rPr lang="ko-KR" altLang="en-US" sz="1400" kern="1200" dirty="0">
                <a:latin typeface="맑은 고딕" panose="020B0503020000020004" pitchFamily="50" charset="-127"/>
                <a:ea typeface="맑은 고딕" panose="020B0503020000020004" pitchFamily="50" charset="-127"/>
                <a:cs typeface="+mn-cs"/>
              </a:rPr>
              <a:t>. </a:t>
            </a:r>
          </a:p>
          <a:p>
            <a:pPr latinLnBrk="1">
              <a:lnSpc>
                <a:spcPct val="90000"/>
              </a:lnSpc>
              <a:spcBef>
                <a:spcPts val="1200"/>
              </a:spcBef>
              <a:buClr>
                <a:schemeClr val="bg2"/>
              </a:buClr>
              <a:buSzPct val="90000"/>
            </a:pPr>
            <a:r>
              <a:rPr lang="ko-KR" altLang="en-US" sz="1400" kern="1200" dirty="0">
                <a:latin typeface="맑은 고딕" panose="020B0503020000020004" pitchFamily="50" charset="-127"/>
                <a:ea typeface="맑은 고딕" panose="020B0503020000020004" pitchFamily="50" charset="-127"/>
                <a:cs typeface="+mn-cs"/>
              </a:rPr>
              <a:t> </a:t>
            </a:r>
            <a:r>
              <a:rPr lang="ko-KR" altLang="en-US" sz="1400" kern="1200" dirty="0" err="1">
                <a:latin typeface="맑은 고딕" panose="020B0503020000020004" pitchFamily="50" charset="-127"/>
                <a:ea typeface="맑은 고딕" panose="020B0503020000020004" pitchFamily="50" charset="-127"/>
                <a:cs typeface="+mn-cs"/>
              </a:rPr>
              <a:t>Be</a:t>
            </a:r>
            <a:r>
              <a:rPr lang="ko-KR" altLang="en-US" sz="1400" kern="1200" dirty="0">
                <a:latin typeface="맑은 고딕" panose="020B0503020000020004" pitchFamily="50" charset="-127"/>
                <a:ea typeface="맑은 고딕" panose="020B0503020000020004" pitchFamily="50" charset="-127"/>
                <a:cs typeface="+mn-cs"/>
              </a:rPr>
              <a:t> </a:t>
            </a:r>
            <a:r>
              <a:rPr lang="ko-KR" altLang="en-US" sz="1400" kern="1200" dirty="0" err="1">
                <a:latin typeface="맑은 고딕" panose="020B0503020000020004" pitchFamily="50" charset="-127"/>
                <a:ea typeface="맑은 고딕" panose="020B0503020000020004" pitchFamily="50" charset="-127"/>
                <a:cs typeface="+mn-cs"/>
              </a:rPr>
              <a:t>present</a:t>
            </a:r>
            <a:r>
              <a:rPr lang="ko-KR" altLang="en-US" sz="1400" kern="1200" dirty="0">
                <a:latin typeface="맑은 고딕" panose="020B0503020000020004" pitchFamily="50" charset="-127"/>
                <a:ea typeface="맑은 고딕" panose="020B0503020000020004" pitchFamily="50" charset="-127"/>
                <a:cs typeface="+mn-cs"/>
              </a:rPr>
              <a:t>.</a:t>
            </a:r>
          </a:p>
          <a:p>
            <a:pPr latinLnBrk="1">
              <a:lnSpc>
                <a:spcPct val="90000"/>
              </a:lnSpc>
              <a:spcBef>
                <a:spcPts val="1200"/>
              </a:spcBef>
              <a:buClr>
                <a:schemeClr val="bg2"/>
              </a:buClr>
              <a:buSzPct val="90000"/>
            </a:pPr>
            <a:r>
              <a:rPr lang="ko-KR" altLang="en-US" sz="1400" b="1" kern="1200" dirty="0">
                <a:latin typeface="맑은 고딕" panose="020B0503020000020004" pitchFamily="50" charset="-127"/>
                <a:ea typeface="맑은 고딕" panose="020B0503020000020004" pitchFamily="50" charset="-127"/>
                <a:cs typeface="+mn-cs"/>
              </a:rPr>
              <a:t>우리는 서로 인격적인 만남이 필요하다.</a:t>
            </a:r>
          </a:p>
          <a:p>
            <a:pPr latinLnBrk="1">
              <a:lnSpc>
                <a:spcPct val="90000"/>
              </a:lnSpc>
              <a:spcBef>
                <a:spcPts val="1200"/>
              </a:spcBef>
              <a:buClr>
                <a:schemeClr val="bg2"/>
              </a:buClr>
              <a:buSzPct val="90000"/>
            </a:pPr>
            <a:r>
              <a:rPr lang="ko-KR" altLang="en-US" sz="1400" kern="1200" dirty="0" err="1">
                <a:latin typeface="맑은 고딕" panose="020B0503020000020004" pitchFamily="50" charset="-127"/>
                <a:ea typeface="맑은 고딕" panose="020B0503020000020004" pitchFamily="50" charset="-127"/>
                <a:cs typeface="+mn-cs"/>
              </a:rPr>
              <a:t>We</a:t>
            </a:r>
            <a:r>
              <a:rPr lang="ko-KR" altLang="en-US" sz="1400" kern="1200" dirty="0">
                <a:latin typeface="맑은 고딕" panose="020B0503020000020004" pitchFamily="50" charset="-127"/>
                <a:ea typeface="맑은 고딕" panose="020B0503020000020004" pitchFamily="50" charset="-127"/>
                <a:cs typeface="+mn-cs"/>
              </a:rPr>
              <a:t> </a:t>
            </a:r>
            <a:r>
              <a:rPr lang="ko-KR" altLang="en-US" sz="1400" kern="1200" dirty="0" err="1">
                <a:latin typeface="맑은 고딕" panose="020B0503020000020004" pitchFamily="50" charset="-127"/>
                <a:ea typeface="맑은 고딕" panose="020B0503020000020004" pitchFamily="50" charset="-127"/>
                <a:cs typeface="+mn-cs"/>
              </a:rPr>
              <a:t>need</a:t>
            </a:r>
            <a:r>
              <a:rPr lang="ko-KR" altLang="en-US" sz="1400" kern="1200" dirty="0">
                <a:latin typeface="맑은 고딕" panose="020B0503020000020004" pitchFamily="50" charset="-127"/>
                <a:ea typeface="맑은 고딕" panose="020B0503020000020004" pitchFamily="50" charset="-127"/>
                <a:cs typeface="+mn-cs"/>
              </a:rPr>
              <a:t> </a:t>
            </a:r>
            <a:r>
              <a:rPr lang="ko-KR" altLang="en-US" sz="1400" kern="1200" dirty="0" err="1">
                <a:latin typeface="맑은 고딕" panose="020B0503020000020004" pitchFamily="50" charset="-127"/>
                <a:ea typeface="맑은 고딕" panose="020B0503020000020004" pitchFamily="50" charset="-127"/>
                <a:cs typeface="+mn-cs"/>
              </a:rPr>
              <a:t>the</a:t>
            </a:r>
            <a:r>
              <a:rPr lang="ko-KR" altLang="en-US" sz="1400" kern="1200" dirty="0">
                <a:latin typeface="맑은 고딕" panose="020B0503020000020004" pitchFamily="50" charset="-127"/>
                <a:ea typeface="맑은 고딕" panose="020B0503020000020004" pitchFamily="50" charset="-127"/>
                <a:cs typeface="+mn-cs"/>
              </a:rPr>
              <a:t> </a:t>
            </a:r>
            <a:r>
              <a:rPr lang="ko-KR" altLang="en-US" sz="1400" kern="1200" dirty="0" err="1">
                <a:latin typeface="맑은 고딕" panose="020B0503020000020004" pitchFamily="50" charset="-127"/>
                <a:ea typeface="맑은 고딕" panose="020B0503020000020004" pitchFamily="50" charset="-127"/>
                <a:cs typeface="+mn-cs"/>
              </a:rPr>
              <a:t>personal</a:t>
            </a:r>
            <a:r>
              <a:rPr lang="ko-KR" altLang="en-US" sz="1400" kern="1200" dirty="0">
                <a:latin typeface="맑은 고딕" panose="020B0503020000020004" pitchFamily="50" charset="-127"/>
                <a:ea typeface="맑은 고딕" panose="020B0503020000020004" pitchFamily="50" charset="-127"/>
                <a:cs typeface="+mn-cs"/>
              </a:rPr>
              <a:t> </a:t>
            </a:r>
            <a:r>
              <a:rPr lang="ko-KR" altLang="en-US" sz="1400" kern="1200" dirty="0" err="1">
                <a:latin typeface="맑은 고딕" panose="020B0503020000020004" pitchFamily="50" charset="-127"/>
                <a:ea typeface="맑은 고딕" panose="020B0503020000020004" pitchFamily="50" charset="-127"/>
                <a:cs typeface="+mn-cs"/>
              </a:rPr>
              <a:t>touch</a:t>
            </a:r>
            <a:r>
              <a:rPr lang="ko-KR" altLang="en-US" sz="1400" kern="1200" dirty="0">
                <a:latin typeface="맑은 고딕" panose="020B0503020000020004" pitchFamily="50" charset="-127"/>
                <a:ea typeface="맑은 고딕" panose="020B0503020000020004" pitchFamily="50" charset="-127"/>
                <a:cs typeface="+mn-cs"/>
              </a:rPr>
              <a:t> of </a:t>
            </a:r>
            <a:r>
              <a:rPr lang="ko-KR" altLang="en-US" sz="1400" kern="1200" dirty="0" err="1">
                <a:latin typeface="맑은 고딕" panose="020B0503020000020004" pitchFamily="50" charset="-127"/>
                <a:ea typeface="맑은 고딕" panose="020B0503020000020004" pitchFamily="50" charset="-127"/>
                <a:cs typeface="+mn-cs"/>
              </a:rPr>
              <a:t>each</a:t>
            </a:r>
            <a:r>
              <a:rPr lang="ko-KR" altLang="en-US" sz="1400" kern="1200" dirty="0">
                <a:latin typeface="맑은 고딕" panose="020B0503020000020004" pitchFamily="50" charset="-127"/>
                <a:ea typeface="맑은 고딕" panose="020B0503020000020004" pitchFamily="50" charset="-127"/>
                <a:cs typeface="+mn-cs"/>
              </a:rPr>
              <a:t> </a:t>
            </a:r>
            <a:r>
              <a:rPr lang="ko-KR" altLang="en-US" sz="1400" kern="1200" dirty="0" err="1">
                <a:latin typeface="맑은 고딕" panose="020B0503020000020004" pitchFamily="50" charset="-127"/>
                <a:ea typeface="맑은 고딕" panose="020B0503020000020004" pitchFamily="50" charset="-127"/>
                <a:cs typeface="+mn-cs"/>
              </a:rPr>
              <a:t>other</a:t>
            </a:r>
            <a:r>
              <a:rPr lang="ko-KR" altLang="en-US" sz="1400" kern="1200" dirty="0">
                <a:latin typeface="맑은 고딕" panose="020B0503020000020004" pitchFamily="50" charset="-127"/>
                <a:ea typeface="맑은 고딕" panose="020B0503020000020004" pitchFamily="50" charset="-127"/>
                <a:cs typeface="+mn-cs"/>
              </a:rPr>
              <a:t>.</a:t>
            </a:r>
          </a:p>
          <a:p>
            <a:pPr latinLnBrk="1">
              <a:lnSpc>
                <a:spcPct val="90000"/>
              </a:lnSpc>
              <a:spcBef>
                <a:spcPts val="1200"/>
              </a:spcBef>
              <a:buClr>
                <a:schemeClr val="bg2"/>
              </a:buClr>
              <a:buSzPct val="90000"/>
            </a:pPr>
            <a:r>
              <a:rPr lang="ko-KR" altLang="en-US" sz="1400" b="1" kern="1200" dirty="0">
                <a:latin typeface="맑은 고딕" panose="020B0503020000020004" pitchFamily="50" charset="-127"/>
                <a:ea typeface="맑은 고딕" panose="020B0503020000020004" pitchFamily="50" charset="-127"/>
                <a:cs typeface="+mn-cs"/>
              </a:rPr>
              <a:t>서로에게 예수 그리스도가 되어 준다.</a:t>
            </a:r>
          </a:p>
          <a:p>
            <a:pPr latinLnBrk="1">
              <a:lnSpc>
                <a:spcPct val="90000"/>
              </a:lnSpc>
              <a:spcBef>
                <a:spcPts val="1200"/>
              </a:spcBef>
              <a:buClr>
                <a:schemeClr val="bg2"/>
              </a:buClr>
              <a:buSzPct val="90000"/>
            </a:pPr>
            <a:r>
              <a:rPr lang="ko-KR" altLang="en-US" sz="1400" kern="1200" dirty="0" err="1">
                <a:latin typeface="맑은 고딕" panose="020B0503020000020004" pitchFamily="50" charset="-127"/>
                <a:ea typeface="맑은 고딕" panose="020B0503020000020004" pitchFamily="50" charset="-127"/>
                <a:cs typeface="+mn-cs"/>
              </a:rPr>
              <a:t>Be</a:t>
            </a:r>
            <a:r>
              <a:rPr lang="ko-KR" altLang="en-US" sz="1400" kern="1200" dirty="0">
                <a:latin typeface="맑은 고딕" panose="020B0503020000020004" pitchFamily="50" charset="-127"/>
                <a:ea typeface="맑은 고딕" panose="020B0503020000020004" pitchFamily="50" charset="-127"/>
                <a:cs typeface="+mn-cs"/>
              </a:rPr>
              <a:t> </a:t>
            </a:r>
            <a:r>
              <a:rPr lang="ko-KR" altLang="en-US" sz="1400" kern="1200" dirty="0" err="1">
                <a:latin typeface="맑은 고딕" panose="020B0503020000020004" pitchFamily="50" charset="-127"/>
                <a:ea typeface="맑은 고딕" panose="020B0503020000020004" pitchFamily="50" charset="-127"/>
                <a:cs typeface="+mn-cs"/>
              </a:rPr>
              <a:t>Jesus</a:t>
            </a:r>
            <a:r>
              <a:rPr lang="ko-KR" altLang="en-US" sz="1400" kern="1200" dirty="0">
                <a:latin typeface="맑은 고딕" panose="020B0503020000020004" pitchFamily="50" charset="-127"/>
                <a:ea typeface="맑은 고딕" panose="020B0503020000020004" pitchFamily="50" charset="-127"/>
                <a:cs typeface="+mn-cs"/>
              </a:rPr>
              <a:t> </a:t>
            </a:r>
            <a:r>
              <a:rPr lang="ko-KR" altLang="en-US" sz="1400" kern="1200" dirty="0" err="1">
                <a:latin typeface="맑은 고딕" panose="020B0503020000020004" pitchFamily="50" charset="-127"/>
                <a:ea typeface="맑은 고딕" panose="020B0503020000020004" pitchFamily="50" charset="-127"/>
                <a:cs typeface="+mn-cs"/>
              </a:rPr>
              <a:t>to</a:t>
            </a:r>
            <a:r>
              <a:rPr lang="ko-KR" altLang="en-US" sz="1400" kern="1200" dirty="0">
                <a:latin typeface="맑은 고딕" panose="020B0503020000020004" pitchFamily="50" charset="-127"/>
                <a:ea typeface="맑은 고딕" panose="020B0503020000020004" pitchFamily="50" charset="-127"/>
                <a:cs typeface="+mn-cs"/>
              </a:rPr>
              <a:t> </a:t>
            </a:r>
            <a:r>
              <a:rPr lang="ko-KR" altLang="en-US" sz="1400" kern="1200" dirty="0" err="1">
                <a:latin typeface="맑은 고딕" panose="020B0503020000020004" pitchFamily="50" charset="-127"/>
                <a:ea typeface="맑은 고딕" panose="020B0503020000020004" pitchFamily="50" charset="-127"/>
                <a:cs typeface="+mn-cs"/>
              </a:rPr>
              <a:t>each</a:t>
            </a:r>
            <a:r>
              <a:rPr lang="ko-KR" altLang="en-US" sz="1400" kern="1200" dirty="0">
                <a:latin typeface="맑은 고딕" panose="020B0503020000020004" pitchFamily="50" charset="-127"/>
                <a:ea typeface="맑은 고딕" panose="020B0503020000020004" pitchFamily="50" charset="-127"/>
                <a:cs typeface="+mn-cs"/>
              </a:rPr>
              <a:t> </a:t>
            </a:r>
            <a:r>
              <a:rPr lang="ko-KR" altLang="en-US" sz="1400" kern="1200" dirty="0" err="1">
                <a:latin typeface="맑은 고딕" panose="020B0503020000020004" pitchFamily="50" charset="-127"/>
                <a:ea typeface="맑은 고딕" panose="020B0503020000020004" pitchFamily="50" charset="-127"/>
                <a:cs typeface="+mn-cs"/>
              </a:rPr>
              <a:t>other</a:t>
            </a:r>
            <a:r>
              <a:rPr lang="ko-KR" altLang="en-US" sz="1400" kern="1200" dirty="0">
                <a:latin typeface="맑은 고딕" panose="020B0503020000020004" pitchFamily="50" charset="-127"/>
                <a:ea typeface="맑은 고딕" panose="020B0503020000020004" pitchFamily="50" charset="-127"/>
                <a:cs typeface="+mn-cs"/>
              </a:rPr>
              <a:t>.</a:t>
            </a:r>
          </a:p>
        </p:txBody>
      </p:sp>
      <p:sp>
        <p:nvSpPr>
          <p:cNvPr id="6" name="Text Placeholder 3">
            <a:extLst>
              <a:ext uri="{FF2B5EF4-FFF2-40B4-BE49-F238E27FC236}">
                <a16:creationId xmlns:a16="http://schemas.microsoft.com/office/drawing/2014/main" id="{51523543-273E-48F8-94CA-41A0368F3E12}"/>
              </a:ext>
            </a:extLst>
          </p:cNvPr>
          <p:cNvSpPr txBox="1">
            <a:spLocks/>
          </p:cNvSpPr>
          <p:nvPr/>
        </p:nvSpPr>
        <p:spPr>
          <a:xfrm>
            <a:off x="2497436" y="1700808"/>
            <a:ext cx="7197129" cy="1118222"/>
          </a:xfrm>
          <a:prstGeom prst="rect">
            <a:avLst/>
          </a:prstGeom>
        </p:spPr>
        <p:txBody>
          <a:bodyPr/>
          <a:lstStyle>
            <a:lvl1pPr marL="514350" indent="-514350" algn="l" defTabSz="914400" rtl="0" eaLnBrk="1" latinLnBrk="0" hangingPunct="1">
              <a:lnSpc>
                <a:spcPct val="90000"/>
              </a:lnSpc>
              <a:spcBef>
                <a:spcPts val="1000"/>
              </a:spcBef>
              <a:buClr>
                <a:schemeClr val="bg1"/>
              </a:buClr>
              <a:buSzPct val="100000"/>
              <a:buFont typeface="+mj-lt"/>
              <a:buAutoNum type="arabicPeriod"/>
              <a:defRPr sz="1400" b="0" i="0" u="none" kern="1200" spc="0" baseline="0">
                <a:solidFill>
                  <a:schemeClr val="bg1"/>
                </a:solidFill>
                <a:uFill>
                  <a:solidFill>
                    <a:srgbClr val="87BCD2"/>
                  </a:solidFill>
                </a:uFill>
                <a:latin typeface="Helvetica Neue Medium" panose="02000503000000020004" pitchFamily="2" charset="0"/>
                <a:ea typeface="Helvetica Neue Medium" panose="02000503000000020004" pitchFamily="2" charset="0"/>
                <a:cs typeface="Helvetica Neue Medium" panose="02000503000000020004"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7200"/>
              </a:lnSpc>
              <a:buNone/>
            </a:pPr>
            <a:endParaRPr lang="en-GB" sz="7200" b="1" dirty="0">
              <a:solidFill>
                <a:schemeClr val="tx1"/>
              </a:solidFill>
              <a:effectLst>
                <a:outerShdw blurRad="38100" dist="38100" dir="2700000" algn="tl">
                  <a:srgbClr val="000000">
                    <a:alpha val="43137"/>
                  </a:srgbClr>
                </a:outerShdw>
              </a:effectLst>
            </a:endParaRPr>
          </a:p>
        </p:txBody>
      </p:sp>
      <p:sp>
        <p:nvSpPr>
          <p:cNvPr id="9" name="Text Placeholder 3">
            <a:extLst>
              <a:ext uri="{FF2B5EF4-FFF2-40B4-BE49-F238E27FC236}">
                <a16:creationId xmlns:a16="http://schemas.microsoft.com/office/drawing/2014/main" id="{07A466FA-0B7B-4474-BCB4-44849C1D1FD3}"/>
              </a:ext>
            </a:extLst>
          </p:cNvPr>
          <p:cNvSpPr txBox="1">
            <a:spLocks/>
          </p:cNvSpPr>
          <p:nvPr/>
        </p:nvSpPr>
        <p:spPr>
          <a:xfrm>
            <a:off x="2518520" y="2636912"/>
            <a:ext cx="7197129" cy="1118222"/>
          </a:xfrm>
          <a:prstGeom prst="rect">
            <a:avLst/>
          </a:prstGeom>
        </p:spPr>
        <p:txBody>
          <a:bodyPr/>
          <a:lstStyle>
            <a:lvl1pPr marL="514350" indent="-514350" algn="l" defTabSz="914400" rtl="0" eaLnBrk="1" latinLnBrk="0" hangingPunct="1">
              <a:lnSpc>
                <a:spcPct val="90000"/>
              </a:lnSpc>
              <a:spcBef>
                <a:spcPts val="1000"/>
              </a:spcBef>
              <a:buClr>
                <a:schemeClr val="bg1"/>
              </a:buClr>
              <a:buSzPct val="100000"/>
              <a:buFont typeface="+mj-lt"/>
              <a:buAutoNum type="arabicPeriod"/>
              <a:defRPr sz="1400" b="0" i="0" u="none" kern="1200" spc="0" baseline="0">
                <a:solidFill>
                  <a:schemeClr val="bg1"/>
                </a:solidFill>
                <a:uFill>
                  <a:solidFill>
                    <a:srgbClr val="87BCD2"/>
                  </a:solidFill>
                </a:uFill>
                <a:latin typeface="Helvetica Neue Medium" panose="02000503000000020004" pitchFamily="2" charset="0"/>
                <a:ea typeface="Helvetica Neue Medium" panose="02000503000000020004" pitchFamily="2" charset="0"/>
                <a:cs typeface="Helvetica Neue Medium" panose="02000503000000020004"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7200"/>
              </a:lnSpc>
              <a:buNone/>
            </a:pPr>
            <a:endParaRPr lang="en-GB" sz="3200" b="1"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088808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nodePh="1">
                                  <p:stCondLst>
                                    <p:cond delay="0"/>
                                  </p:stCondLst>
                                  <p:endCondLst>
                                    <p:cond evt="begin" delay="0">
                                      <p:tn val="10"/>
                                    </p:cond>
                                  </p:end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텍스트 개체 틀 2">
            <a:extLst>
              <a:ext uri="{FF2B5EF4-FFF2-40B4-BE49-F238E27FC236}">
                <a16:creationId xmlns:a16="http://schemas.microsoft.com/office/drawing/2014/main" id="{97973808-F226-C520-19D2-579752EB93BD}"/>
              </a:ext>
            </a:extLst>
          </p:cNvPr>
          <p:cNvSpPr>
            <a:spLocks noGrp="1"/>
          </p:cNvSpPr>
          <p:nvPr>
            <p:ph type="body" sz="quarter" idx="10"/>
          </p:nvPr>
        </p:nvSpPr>
        <p:spPr>
          <a:xfrm>
            <a:off x="2932980" y="1036997"/>
            <a:ext cx="7065035" cy="895320"/>
          </a:xfrm>
        </p:spPr>
        <p:txBody>
          <a:bodyPr>
            <a:noAutofit/>
          </a:bodyPr>
          <a:lstStyle/>
          <a:p>
            <a:r>
              <a:rPr lang="en-US" altLang="ko-KR" sz="2400" dirty="0">
                <a:effectLst>
                  <a:outerShdw blurRad="38100" dist="38100" dir="2700000" algn="tl">
                    <a:srgbClr val="000000">
                      <a:alpha val="43137"/>
                    </a:srgbClr>
                  </a:outerShdw>
                </a:effectLst>
              </a:rPr>
              <a:t>3.2. </a:t>
            </a:r>
            <a:r>
              <a:rPr lang="ko-KR" altLang="en-US" sz="2400" dirty="0">
                <a:effectLst>
                  <a:outerShdw blurRad="38100" dist="38100" dir="2700000" algn="tl">
                    <a:srgbClr val="000000">
                      <a:alpha val="43137"/>
                    </a:srgbClr>
                  </a:outerShdw>
                </a:effectLst>
              </a:rPr>
              <a:t>우리는 박해 받는 교회를 섬긴다</a:t>
            </a:r>
            <a:r>
              <a:rPr lang="en-US" altLang="ko-KR" sz="2400" dirty="0">
                <a:effectLst>
                  <a:outerShdw blurRad="38100" dist="38100" dir="2700000" algn="tl">
                    <a:srgbClr val="000000">
                      <a:alpha val="43137"/>
                    </a:srgbClr>
                  </a:outerShdw>
                </a:effectLst>
              </a:rPr>
              <a:t>. 	</a:t>
            </a:r>
            <a:br>
              <a:rPr lang="en-US" altLang="ko-KR" sz="2400" dirty="0">
                <a:effectLst>
                  <a:outerShdw blurRad="38100" dist="38100" dir="2700000" algn="tl">
                    <a:srgbClr val="000000">
                      <a:alpha val="43137"/>
                    </a:srgbClr>
                  </a:outerShdw>
                </a:effectLst>
              </a:rPr>
            </a:br>
            <a:r>
              <a:rPr lang="en-US" altLang="ko-KR" sz="2400" dirty="0">
                <a:effectLst>
                  <a:outerShdw blurRad="38100" dist="38100" dir="2700000" algn="tl">
                    <a:srgbClr val="000000">
                      <a:alpha val="43137"/>
                    </a:srgbClr>
                  </a:outerShdw>
                </a:effectLst>
              </a:rPr>
              <a:t>    We are Persecuted Church driven.</a:t>
            </a:r>
            <a:endParaRPr lang="ko-KR" altLang="en-US" sz="2400" dirty="0"/>
          </a:p>
        </p:txBody>
      </p:sp>
      <p:pic>
        <p:nvPicPr>
          <p:cNvPr id="5" name="그림 4" descr="텍스트, 나무, 실외이(가) 표시된 사진&#10;&#10;자동 생성된 설명">
            <a:extLst>
              <a:ext uri="{FF2B5EF4-FFF2-40B4-BE49-F238E27FC236}">
                <a16:creationId xmlns:a16="http://schemas.microsoft.com/office/drawing/2014/main" id="{3C78032C-1C8C-7B3F-BF12-A8FB327498C7}"/>
              </a:ext>
            </a:extLst>
          </p:cNvPr>
          <p:cNvPicPr>
            <a:picLocks noChangeAspect="1"/>
          </p:cNvPicPr>
          <p:nvPr/>
        </p:nvPicPr>
        <p:blipFill>
          <a:blip r:embed="rId2"/>
          <a:stretch>
            <a:fillRect/>
          </a:stretch>
        </p:blipFill>
        <p:spPr>
          <a:xfrm>
            <a:off x="5313872" y="2301299"/>
            <a:ext cx="6395973" cy="4407965"/>
          </a:xfrm>
          <a:prstGeom prst="rect">
            <a:avLst/>
          </a:prstGeom>
        </p:spPr>
      </p:pic>
      <p:graphicFrame>
        <p:nvGraphicFramePr>
          <p:cNvPr id="7" name="텍스트 개체 틀 1">
            <a:extLst>
              <a:ext uri="{FF2B5EF4-FFF2-40B4-BE49-F238E27FC236}">
                <a16:creationId xmlns:a16="http://schemas.microsoft.com/office/drawing/2014/main" id="{17475B16-CBBB-1F72-FB11-17F25E0B085D}"/>
              </a:ext>
            </a:extLst>
          </p:cNvPr>
          <p:cNvGraphicFramePr/>
          <p:nvPr/>
        </p:nvGraphicFramePr>
        <p:xfrm>
          <a:off x="851629" y="2301299"/>
          <a:ext cx="4143065" cy="43237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397574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7254815" y="2355010"/>
            <a:ext cx="4028536" cy="3045125"/>
          </a:xfrm>
        </p:spPr>
        <p:txBody>
          <a:bodyPr vert="horz" wrap="square" lIns="91440" tIns="45720" rIns="91440" bIns="45720" rtlCol="0" anchor="b" anchorCtr="0">
            <a:normAutofit fontScale="90000"/>
          </a:bodyPr>
          <a:lstStyle/>
          <a:p>
            <a:r>
              <a:rPr lang="en-US" altLang="ko-KR" sz="3000" dirty="0">
                <a:solidFill>
                  <a:schemeClr val="tx1"/>
                </a:solidFill>
              </a:rPr>
              <a:t>WWL </a:t>
            </a:r>
            <a:br>
              <a:rPr lang="en-US" altLang="ko-KR" sz="3000" dirty="0">
                <a:solidFill>
                  <a:schemeClr val="bg1"/>
                </a:solidFill>
              </a:rPr>
            </a:br>
            <a:r>
              <a:rPr lang="en-US" altLang="ko-KR" sz="3000" dirty="0">
                <a:solidFill>
                  <a:schemeClr val="tx1"/>
                </a:solidFill>
              </a:rPr>
              <a:t>Persecution </a:t>
            </a:r>
            <a:br>
              <a:rPr lang="en-US" altLang="ko-KR" sz="3000" dirty="0">
                <a:solidFill>
                  <a:schemeClr val="tx1"/>
                </a:solidFill>
              </a:rPr>
            </a:br>
            <a:r>
              <a:rPr lang="en-US" altLang="ko-KR" sz="3000" dirty="0">
                <a:solidFill>
                  <a:schemeClr val="tx1"/>
                </a:solidFill>
              </a:rPr>
              <a:t>Engines </a:t>
            </a:r>
            <a:br>
              <a:rPr lang="en-US" altLang="ko-KR" sz="3000" dirty="0">
                <a:solidFill>
                  <a:schemeClr val="tx1"/>
                </a:solidFill>
              </a:rPr>
            </a:br>
            <a:br>
              <a:rPr lang="en-US" altLang="ko-KR" sz="3000" dirty="0">
                <a:solidFill>
                  <a:schemeClr val="tx1"/>
                </a:solidFill>
              </a:rPr>
            </a:br>
            <a:r>
              <a:rPr lang="ko-KR" altLang="en-US" sz="3000" dirty="0">
                <a:solidFill>
                  <a:schemeClr val="tx1"/>
                </a:solidFill>
              </a:rPr>
              <a:t>박해지수 산출 기본개념 </a:t>
            </a:r>
            <a:br>
              <a:rPr lang="en-US" altLang="ko-KR" sz="3000" dirty="0">
                <a:solidFill>
                  <a:schemeClr val="tx1"/>
                </a:solidFill>
              </a:rPr>
            </a:br>
            <a:r>
              <a:rPr lang="ko-KR" altLang="en-US" sz="3000" dirty="0">
                <a:solidFill>
                  <a:schemeClr val="tx1"/>
                </a:solidFill>
              </a:rPr>
              <a:t>박해동인</a:t>
            </a:r>
            <a:r>
              <a:rPr lang="en-US" altLang="ko-KR" sz="3000" dirty="0">
                <a:solidFill>
                  <a:schemeClr val="tx1"/>
                </a:solidFill>
              </a:rPr>
              <a:t>(</a:t>
            </a:r>
            <a:r>
              <a:rPr lang="zh-CN" altLang="en-US" sz="3000" dirty="0">
                <a:solidFill>
                  <a:schemeClr val="tx1"/>
                </a:solidFill>
              </a:rPr>
              <a:t>动因</a:t>
            </a:r>
            <a:r>
              <a:rPr lang="en-US" altLang="ko-KR" sz="3000" dirty="0">
                <a:solidFill>
                  <a:schemeClr val="tx1"/>
                </a:solidFill>
              </a:rPr>
              <a:t>)</a:t>
            </a:r>
          </a:p>
        </p:txBody>
      </p:sp>
      <p:pic>
        <p:nvPicPr>
          <p:cNvPr id="5" name="내용 개체 틀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10296" y="348809"/>
            <a:ext cx="6618687" cy="6155379"/>
          </a:xfrm>
          <a:prstGeom prst="rect">
            <a:avLst/>
          </a:prstGeom>
        </p:spPr>
      </p:pic>
      <p:sp>
        <p:nvSpPr>
          <p:cNvPr id="3" name="TextBox 2">
            <a:extLst>
              <a:ext uri="{FF2B5EF4-FFF2-40B4-BE49-F238E27FC236}">
                <a16:creationId xmlns:a16="http://schemas.microsoft.com/office/drawing/2014/main" id="{698C2D1B-0DE0-BBF9-7D24-4F9C6BEC0AF8}"/>
              </a:ext>
            </a:extLst>
          </p:cNvPr>
          <p:cNvSpPr txBox="1"/>
          <p:nvPr/>
        </p:nvSpPr>
        <p:spPr>
          <a:xfrm>
            <a:off x="6928983" y="873090"/>
            <a:ext cx="4811568" cy="584775"/>
          </a:xfrm>
          <a:prstGeom prst="rect">
            <a:avLst/>
          </a:prstGeom>
          <a:noFill/>
        </p:spPr>
        <p:txBody>
          <a:bodyPr wrap="square" rtlCol="0">
            <a:spAutoFit/>
          </a:bodyPr>
          <a:lstStyle/>
          <a:p>
            <a:r>
              <a:rPr lang="ko-KR" altLang="en-US" sz="3200" b="1" dirty="0">
                <a:solidFill>
                  <a:schemeClr val="bg1"/>
                </a:solidFill>
                <a:latin typeface="돋움체" panose="020B0609000101010101" pitchFamily="49" charset="-127"/>
                <a:ea typeface="돋움체" panose="020B0609000101010101" pitchFamily="49" charset="-127"/>
              </a:rPr>
              <a:t>오픈도어가 걸어가는 길</a:t>
            </a:r>
            <a:endParaRPr lang="ko-KR" altLang="en-US" sz="3000" dirty="0">
              <a:solidFill>
                <a:schemeClr val="bg1"/>
              </a:solidFill>
              <a:latin typeface="돋움체" panose="020B0609000101010101" pitchFamily="49" charset="-127"/>
              <a:ea typeface="돋움체" panose="020B0609000101010101" pitchFamily="49" charset="-127"/>
            </a:endParaRPr>
          </a:p>
        </p:txBody>
      </p:sp>
    </p:spTree>
    <p:extLst>
      <p:ext uri="{BB962C8B-B14F-4D97-AF65-F5344CB8AC3E}">
        <p14:creationId xmlns:p14="http://schemas.microsoft.com/office/powerpoint/2010/main" val="4117240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직사각형 21">
            <a:extLst>
              <a:ext uri="{FF2B5EF4-FFF2-40B4-BE49-F238E27FC236}">
                <a16:creationId xmlns:a16="http://schemas.microsoft.com/office/drawing/2014/main" id="{BFDA9692-ECDC-4B59-86B2-8C90FDE1A0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6712"/>
            <a:ext cx="12192000" cy="632128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dirty="0">
              <a:latin typeface="맑은 고딕" panose="020B0503020000020004" pitchFamily="50" charset="-127"/>
              <a:ea typeface="맑은 고딕" panose="020B0503020000020004" pitchFamily="50" charset="-127"/>
            </a:endParaRPr>
          </a:p>
        </p:txBody>
      </p:sp>
      <p:sp>
        <p:nvSpPr>
          <p:cNvPr id="24" name="직사각형 23">
            <a:extLst>
              <a:ext uri="{FF2B5EF4-FFF2-40B4-BE49-F238E27FC236}">
                <a16:creationId xmlns:a16="http://schemas.microsoft.com/office/drawing/2014/main" id="{12C05506-42A1-49C0-9D87-081CCD9023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제목 1">
            <a:extLst>
              <a:ext uri="{FF2B5EF4-FFF2-40B4-BE49-F238E27FC236}">
                <a16:creationId xmlns:a16="http://schemas.microsoft.com/office/drawing/2014/main" id="{5B040558-A365-4CCE-92FA-5A48CD98F9C9}"/>
              </a:ext>
            </a:extLst>
          </p:cNvPr>
          <p:cNvSpPr>
            <a:spLocks noGrp="1"/>
          </p:cNvSpPr>
          <p:nvPr>
            <p:ph type="title"/>
          </p:nvPr>
        </p:nvSpPr>
        <p:spPr>
          <a:xfrm>
            <a:off x="581192" y="5264487"/>
            <a:ext cx="11029616" cy="718870"/>
          </a:xfrm>
        </p:spPr>
        <p:txBody>
          <a:bodyPr rtlCol="0">
            <a:normAutofit/>
          </a:bodyPr>
          <a:lstStyle/>
          <a:p>
            <a:pPr rtl="0"/>
            <a:r>
              <a:rPr lang="ko-KR" altLang="en-US" dirty="0">
                <a:solidFill>
                  <a:srgbClr val="FFFEFF"/>
                </a:solidFill>
              </a:rPr>
              <a:t>나눔</a:t>
            </a:r>
            <a:r>
              <a:rPr lang="en-US" altLang="ko-KR" dirty="0">
                <a:solidFill>
                  <a:srgbClr val="FFFEFF"/>
                </a:solidFill>
              </a:rPr>
              <a:t>: </a:t>
            </a:r>
            <a:r>
              <a:rPr lang="ko-KR" altLang="en-US" dirty="0">
                <a:solidFill>
                  <a:srgbClr val="FFFEFF"/>
                </a:solidFill>
              </a:rPr>
              <a:t>신앙때문에 박해 받은 경험이 있나요</a:t>
            </a:r>
            <a:r>
              <a:rPr lang="en-US" altLang="ko-KR" dirty="0">
                <a:solidFill>
                  <a:srgbClr val="FFFEFF"/>
                </a:solidFill>
              </a:rPr>
              <a:t>? </a:t>
            </a:r>
            <a:r>
              <a:rPr lang="ko-KR" altLang="en-US" dirty="0">
                <a:solidFill>
                  <a:srgbClr val="FFFEFF"/>
                </a:solidFill>
              </a:rPr>
              <a:t>함께 이야기 해 봅시다</a:t>
            </a:r>
            <a:r>
              <a:rPr lang="en-US" altLang="ko-KR" dirty="0">
                <a:solidFill>
                  <a:srgbClr val="FFFEFF"/>
                </a:solidFill>
              </a:rPr>
              <a:t>.</a:t>
            </a:r>
            <a:r>
              <a:rPr lang="ko-KR" altLang="en-US" dirty="0">
                <a:solidFill>
                  <a:srgbClr val="FFFEFF"/>
                </a:solidFill>
              </a:rPr>
              <a:t> </a:t>
            </a:r>
          </a:p>
        </p:txBody>
      </p:sp>
      <p:graphicFrame>
        <p:nvGraphicFramePr>
          <p:cNvPr id="4" name="내용 개체 틀 3" descr="아이콘 SmartArt 그래픽">
            <a:extLst>
              <a:ext uri="{FF2B5EF4-FFF2-40B4-BE49-F238E27FC236}">
                <a16:creationId xmlns:a16="http://schemas.microsoft.com/office/drawing/2014/main" id="{81E592E1-99DF-4294-A2E9-EF46299BD3F4}"/>
              </a:ext>
            </a:extLst>
          </p:cNvPr>
          <p:cNvGraphicFramePr>
            <a:graphicFrameLocks noGrp="1"/>
          </p:cNvGraphicFramePr>
          <p:nvPr>
            <p:ph idx="1"/>
            <p:extLst>
              <p:ext uri="{D42A27DB-BD31-4B8C-83A1-F6EECF244321}">
                <p14:modId xmlns:p14="http://schemas.microsoft.com/office/powerpoint/2010/main" val="2774056103"/>
              </p:ext>
            </p:extLst>
          </p:nvPr>
        </p:nvGraphicFramePr>
        <p:xfrm>
          <a:off x="642938" y="858445"/>
          <a:ext cx="10906125" cy="39612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033425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126825C-C353-4D81-8E07-98E05DBA13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7">
            <a:extLst>
              <a:ext uri="{FF2B5EF4-FFF2-40B4-BE49-F238E27FC236}">
                <a16:creationId xmlns:a16="http://schemas.microsoft.com/office/drawing/2014/main" id="{C0ADCA04-5B25-4F5E-9F91-4EE56EC95B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20" name="Rectangle 19">
            <a:extLst>
              <a:ext uri="{FF2B5EF4-FFF2-40B4-BE49-F238E27FC236}">
                <a16:creationId xmlns:a16="http://schemas.microsoft.com/office/drawing/2014/main" id="{5DB20E88-3AE1-4383-86CB-932E772071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1">
            <a:extLst>
              <a:ext uri="{FF2B5EF4-FFF2-40B4-BE49-F238E27FC236}">
                <a16:creationId xmlns:a16="http://schemas.microsoft.com/office/drawing/2014/main" id="{D44FA37E-2ADD-4392-ABF7-BEC52F5660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pic>
        <p:nvPicPr>
          <p:cNvPr id="6" name="내용 개체 틀 5" descr="텍스트, 사람, 젊은, 조그만이(가) 표시된 사진&#10;&#10;자동 생성된 설명">
            <a:extLst>
              <a:ext uri="{FF2B5EF4-FFF2-40B4-BE49-F238E27FC236}">
                <a16:creationId xmlns:a16="http://schemas.microsoft.com/office/drawing/2014/main" id="{16E261D2-6CD7-FE4A-657A-F40092B87D70}"/>
              </a:ext>
            </a:extLst>
          </p:cNvPr>
          <p:cNvPicPr>
            <a:picLocks noGrp="1" noChangeAspect="1"/>
          </p:cNvPicPr>
          <p:nvPr>
            <p:ph sz="half" idx="2"/>
          </p:nvPr>
        </p:nvPicPr>
        <p:blipFill rotWithShape="1">
          <a:blip r:embed="rId3"/>
          <a:srcRect l="46378" r="6626" b="-2"/>
          <a:stretch/>
        </p:blipFill>
        <p:spPr>
          <a:xfrm>
            <a:off x="1" y="10"/>
            <a:ext cx="4637078" cy="6857530"/>
          </a:xfrm>
          <a:prstGeom prst="rect">
            <a:avLst/>
          </a:prstGeom>
        </p:spPr>
      </p:pic>
      <p:pic>
        <p:nvPicPr>
          <p:cNvPr id="11" name="내용 개체 틀 4" descr="차트 팁">
            <a:extLst>
              <a:ext uri="{FF2B5EF4-FFF2-40B4-BE49-F238E27FC236}">
                <a16:creationId xmlns:a16="http://schemas.microsoft.com/office/drawing/2014/main" id="{47D9BE16-119C-43B2-9AE6-18C4A150C0EF}"/>
              </a:ext>
            </a:extLst>
          </p:cNvPr>
          <p:cNvPicPr>
            <a:picLocks noGrp="1" noChangeAspect="1"/>
          </p:cNvPicPr>
          <p:nvPr>
            <p:ph sz="half" idx="1"/>
          </p:nvPr>
        </p:nvPicPr>
        <p:blipFill rotWithShape="1">
          <a:blip r:embed="rId4" cstate="screen">
            <a:extLst>
              <a:ext uri="{28A0092B-C50C-407E-A947-70E740481C1C}">
                <a14:useLocalDpi xmlns:a14="http://schemas.microsoft.com/office/drawing/2010/main"/>
              </a:ext>
            </a:extLst>
          </a:blip>
          <a:srcRect t="3057" b="12423"/>
          <a:stretch/>
        </p:blipFill>
        <p:spPr>
          <a:xfrm>
            <a:off x="4628829" y="10"/>
            <a:ext cx="7563171" cy="4266944"/>
          </a:xfrm>
          <a:prstGeom prst="rect">
            <a:avLst/>
          </a:prstGeom>
        </p:spPr>
      </p:pic>
      <p:sp>
        <p:nvSpPr>
          <p:cNvPr id="24" name="Rectangle 23">
            <a:extLst>
              <a:ext uri="{FF2B5EF4-FFF2-40B4-BE49-F238E27FC236}">
                <a16:creationId xmlns:a16="http://schemas.microsoft.com/office/drawing/2014/main" id="{0CC01A80-8E9F-4F66-B2B8-00B2426D6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498" y="4267831"/>
            <a:ext cx="7552502" cy="2590169"/>
          </a:xfrm>
          <a:prstGeom prst="rect">
            <a:avLst/>
          </a:prstGeom>
          <a:solidFill>
            <a:schemeClr val="accent1"/>
          </a:solidFill>
          <a:ln w="6350" cmpd="sng">
            <a:noFill/>
          </a:ln>
          <a:effectLst/>
        </p:spPr>
        <p:style>
          <a:lnRef idx="1">
            <a:schemeClr val="accent1"/>
          </a:lnRef>
          <a:fillRef idx="3">
            <a:schemeClr val="accent1"/>
          </a:fillRef>
          <a:effectRef idx="2">
            <a:schemeClr val="accent1"/>
          </a:effectRef>
          <a:fontRef idx="minor">
            <a:schemeClr val="lt1"/>
          </a:fontRef>
        </p:style>
      </p:sp>
      <p:sp>
        <p:nvSpPr>
          <p:cNvPr id="2" name="제목 1">
            <a:extLst>
              <a:ext uri="{FF2B5EF4-FFF2-40B4-BE49-F238E27FC236}">
                <a16:creationId xmlns:a16="http://schemas.microsoft.com/office/drawing/2014/main" id="{921633EB-7DCB-4DDC-80AF-C885A3EE1245}"/>
              </a:ext>
            </a:extLst>
          </p:cNvPr>
          <p:cNvSpPr>
            <a:spLocks noGrp="1"/>
          </p:cNvSpPr>
          <p:nvPr>
            <p:ph type="title"/>
          </p:nvPr>
        </p:nvSpPr>
        <p:spPr>
          <a:xfrm>
            <a:off x="5089842" y="4571122"/>
            <a:ext cx="6591957" cy="1037907"/>
          </a:xfrm>
        </p:spPr>
        <p:txBody>
          <a:bodyPr vert="horz" lIns="91440" tIns="45720" rIns="91440" bIns="45720" rtlCol="0" anchor="b">
            <a:normAutofit/>
          </a:bodyPr>
          <a:lstStyle/>
          <a:p>
            <a:pPr latinLnBrk="0"/>
            <a:r>
              <a:rPr lang="ko-KR" altLang="en-US" sz="3600">
                <a:latin typeface="+mj-lt"/>
                <a:ea typeface="+mj-ea"/>
              </a:rPr>
              <a:t>박해 받는 교회를 위한 기도</a:t>
            </a:r>
            <a:r>
              <a:rPr lang="en-US" altLang="ko-KR" sz="3600">
                <a:latin typeface="+mj-lt"/>
                <a:ea typeface="+mj-ea"/>
              </a:rPr>
              <a:t>(30')</a:t>
            </a:r>
          </a:p>
        </p:txBody>
      </p:sp>
      <p:sp>
        <p:nvSpPr>
          <p:cNvPr id="26" name="Rectangle 25">
            <a:extLst>
              <a:ext uri="{FF2B5EF4-FFF2-40B4-BE49-F238E27FC236}">
                <a16:creationId xmlns:a16="http://schemas.microsoft.com/office/drawing/2014/main" id="{E9200FA5-812A-42A6-94FA-F8F3EBE69A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498" y="4220158"/>
            <a:ext cx="7554921" cy="9144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a:extLst>
              <a:ext uri="{FF2B5EF4-FFF2-40B4-BE49-F238E27FC236}">
                <a16:creationId xmlns:a16="http://schemas.microsoft.com/office/drawing/2014/main" id="{BAE6DB54-4B59-49B8-980F-6224E10781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1359" y="-460"/>
            <a:ext cx="91440"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976075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직사각형 21"/>
          <p:cNvSpPr>
            <a:spLocks noGrp="1" noRot="1" noChangeAspect="1" noMove="1" noResize="1" noEditPoints="1" noAdjustHandles="1" noChangeArrowheads="1" noChangeShapeType="1" noTextEdit="1"/>
          </p:cNvSpPr>
          <p:nvPr/>
        </p:nvSpPr>
        <p:spPr>
          <a:xfrm>
            <a:off x="0" y="536712"/>
            <a:ext cx="12192000" cy="632128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ko-KR" altLang="en-US">
              <a:latin typeface="맑은 고딕"/>
              <a:ea typeface="맑은 고딕"/>
            </a:endParaRPr>
          </a:p>
        </p:txBody>
      </p:sp>
      <p:sp>
        <p:nvSpPr>
          <p:cNvPr id="2" name="제목 1"/>
          <p:cNvSpPr>
            <a:spLocks noGrp="1"/>
          </p:cNvSpPr>
          <p:nvPr>
            <p:ph type="title"/>
          </p:nvPr>
        </p:nvSpPr>
        <p:spPr>
          <a:xfrm>
            <a:off x="581192" y="764411"/>
            <a:ext cx="11029616" cy="718870"/>
          </a:xfrm>
        </p:spPr>
        <p:txBody>
          <a:bodyPr anchor="ctr" anchorCtr="0">
            <a:noAutofit/>
          </a:bodyPr>
          <a:lstStyle/>
          <a:p>
            <a:pPr rtl="0">
              <a:defRPr/>
            </a:pPr>
            <a:r>
              <a:rPr lang="ko-KR" altLang="en-US">
                <a:solidFill>
                  <a:srgbClr val="000000"/>
                </a:solidFill>
              </a:rPr>
              <a:t>남부필리핀: 오픈도어 장학금을 포기한 MBB 학생들 </a:t>
            </a:r>
            <a:r>
              <a:rPr lang="en-US" altLang="ko-KR">
                <a:solidFill>
                  <a:srgbClr val="000000"/>
                </a:solidFill>
              </a:rPr>
              <a:t>(1/2)</a:t>
            </a:r>
          </a:p>
        </p:txBody>
      </p:sp>
      <p:sp>
        <p:nvSpPr>
          <p:cNvPr id="37" name="제목 1"/>
          <p:cNvSpPr>
            <a:spLocks noGrp="1"/>
          </p:cNvSpPr>
          <p:nvPr/>
        </p:nvSpPr>
        <p:spPr>
          <a:xfrm>
            <a:off x="6096000" y="1684374"/>
            <a:ext cx="5544760" cy="4911247"/>
          </a:xfrm>
          <a:prstGeom prst="rect">
            <a:avLst/>
          </a:prstGeom>
        </p:spPr>
        <p:txBody>
          <a:bodyPr vert="horz" wrap="square" lIns="91440" tIns="45720" rIns="91440" bIns="45720" anchor="ctr" anchorCtr="0">
            <a:normAutofit fontScale="55000" lnSpcReduction="20000"/>
          </a:bodyPr>
          <a:lstStyle/>
          <a:p>
            <a:pPr marL="0" indent="0" algn="l" defTabSz="457200" rtl="0" eaLnBrk="1" latinLnBrk="1" hangingPunct="1">
              <a:lnSpc>
                <a:spcPct val="120000"/>
              </a:lnSpc>
              <a:spcBef>
                <a:spcPct val="0"/>
              </a:spcBef>
              <a:spcAft>
                <a:spcPts val="0"/>
              </a:spcAft>
              <a:buNone/>
              <a:defRPr/>
            </a:pPr>
            <a:r>
              <a:rPr kumimoji="0" lang="ko-KR" altLang="en-US" sz="3000" b="0" i="0" u="none" strike="noStrike" kern="1200" cap="all" spc="0" normalizeH="0" baseline="0">
                <a:solidFill>
                  <a:srgbClr val="000000"/>
                </a:solidFill>
                <a:latin typeface="맑은 고딕"/>
                <a:ea typeface="맑은 고딕"/>
                <a:cs typeface="휴먼매직체"/>
              </a:rPr>
              <a:t>남부필리핀의 38명의 MBB크리스천 학생들은 오픈도어 현지 파트너들이 지급한 장학금 덕분에 공부할 수 있는 기회를 얻었습니다. 이들은 모두 13~18세의 어린 청소년들입니다. 38명 모두 지역 사회 내 기독교 공동체와 제자훈련 모임에 참여하고 있습니다. </a:t>
            </a:r>
          </a:p>
          <a:p>
            <a:pPr marL="0" indent="0" algn="l" defTabSz="457200" rtl="0" eaLnBrk="1" latinLnBrk="1" hangingPunct="1">
              <a:lnSpc>
                <a:spcPct val="120000"/>
              </a:lnSpc>
              <a:spcBef>
                <a:spcPct val="0"/>
              </a:spcBef>
              <a:spcAft>
                <a:spcPts val="0"/>
              </a:spcAft>
              <a:buNone/>
              <a:defRPr/>
            </a:pPr>
            <a:endParaRPr kumimoji="0" lang="ko-KR" altLang="en-US" sz="3000" b="0" i="0" u="none" strike="noStrike" kern="1200" cap="all" spc="0" normalizeH="0" baseline="0">
              <a:solidFill>
                <a:srgbClr val="000000"/>
              </a:solidFill>
              <a:latin typeface="맑은 고딕"/>
              <a:ea typeface="맑은 고딕"/>
              <a:cs typeface="휴먼매직체"/>
            </a:endParaRPr>
          </a:p>
          <a:p>
            <a:pPr marL="0" indent="0" algn="l" defTabSz="457200" rtl="0" eaLnBrk="1" latinLnBrk="1" hangingPunct="1">
              <a:lnSpc>
                <a:spcPct val="120000"/>
              </a:lnSpc>
              <a:spcBef>
                <a:spcPct val="0"/>
              </a:spcBef>
              <a:spcAft>
                <a:spcPts val="0"/>
              </a:spcAft>
              <a:buNone/>
              <a:defRPr/>
            </a:pPr>
            <a:r>
              <a:rPr kumimoji="0" lang="ko-KR" altLang="en-US" sz="3000" b="0" i="0" u="none" strike="noStrike" kern="1200" cap="all" spc="0" normalizeH="0" baseline="0">
                <a:solidFill>
                  <a:srgbClr val="000000"/>
                </a:solidFill>
                <a:latin typeface="맑은 고딕"/>
                <a:ea typeface="맑은 고딕"/>
                <a:cs typeface="휴먼매직체"/>
              </a:rPr>
              <a:t>그러나 현지 이슬람 종교 지도자들은 지역사회에서 기독교 운동이 일어나고 있고, 장학금을 지급하는 오픈도어 현지 파트너들이 기독교 운동에 참여하고 있다는 사실을 알게 되었습니다. </a:t>
            </a:r>
          </a:p>
          <a:p>
            <a:pPr marL="0" indent="0" algn="l" defTabSz="457200" rtl="0" eaLnBrk="1" latinLnBrk="1" hangingPunct="1">
              <a:lnSpc>
                <a:spcPct val="120000"/>
              </a:lnSpc>
              <a:spcBef>
                <a:spcPct val="0"/>
              </a:spcBef>
              <a:spcAft>
                <a:spcPts val="0"/>
              </a:spcAft>
              <a:buNone/>
              <a:defRPr/>
            </a:pPr>
            <a:endParaRPr kumimoji="0" lang="ko-KR" altLang="en-US" sz="3000" b="0" i="0" u="none" strike="noStrike" kern="1200" cap="all" spc="0" normalizeH="0" baseline="0">
              <a:solidFill>
                <a:srgbClr val="000000"/>
              </a:solidFill>
              <a:latin typeface="맑은 고딕"/>
              <a:ea typeface="맑은 고딕"/>
              <a:cs typeface="휴먼매직체"/>
            </a:endParaRPr>
          </a:p>
          <a:p>
            <a:pPr marL="0" indent="0" algn="l" defTabSz="457200" rtl="0" eaLnBrk="1" latinLnBrk="1" hangingPunct="1">
              <a:lnSpc>
                <a:spcPct val="120000"/>
              </a:lnSpc>
              <a:spcBef>
                <a:spcPct val="0"/>
              </a:spcBef>
              <a:spcAft>
                <a:spcPts val="0"/>
              </a:spcAft>
              <a:buNone/>
              <a:defRPr/>
            </a:pPr>
            <a:r>
              <a:rPr kumimoji="0" lang="ko-KR" altLang="en-US" sz="3000" b="0" i="0" u="none" strike="noStrike" kern="1200" cap="all" spc="0" normalizeH="0" baseline="0">
                <a:solidFill>
                  <a:srgbClr val="000000"/>
                </a:solidFill>
                <a:latin typeface="맑은 고딕"/>
                <a:ea typeface="맑은 고딕"/>
                <a:cs typeface="휴먼매직체"/>
              </a:rPr>
              <a:t>이슬람 종교 지도자들은 학생들의 부모에게 장학금을 주는 사람들이 당신의 자녀들을 기독교로 개종하기 위해 세뇌시키고 있다고 전했습니다. 그래서 학생 5명의 부모들은 장학금 수령을 거절하였습니다. 5명의 크리스천 학생들은 이슬람 종교 지도자들과 부모님의 위협 때문에 수업을 포기할 수밖에 없었지만, 여전히 계속 공부하고 교육받기를 원하고 있습니다. </a:t>
            </a:r>
          </a:p>
        </p:txBody>
      </p:sp>
      <p:pic>
        <p:nvPicPr>
          <p:cNvPr id="38" name="그림 37"/>
          <p:cNvPicPr>
            <a:picLocks noChangeAspect="1"/>
          </p:cNvPicPr>
          <p:nvPr/>
        </p:nvPicPr>
        <p:blipFill rotWithShape="1">
          <a:blip r:embed="rId3"/>
          <a:stretch>
            <a:fillRect/>
          </a:stretch>
        </p:blipFill>
        <p:spPr>
          <a:xfrm>
            <a:off x="521969" y="2062919"/>
            <a:ext cx="5422660" cy="3956800"/>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직사각형 21"/>
          <p:cNvSpPr>
            <a:spLocks noGrp="1" noRot="1" noChangeAspect="1" noMove="1" noResize="1" noEditPoints="1" noAdjustHandles="1" noChangeArrowheads="1" noChangeShapeType="1" noTextEdit="1"/>
          </p:cNvSpPr>
          <p:nvPr/>
        </p:nvSpPr>
        <p:spPr>
          <a:xfrm>
            <a:off x="0" y="536712"/>
            <a:ext cx="12192000" cy="632128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ko-KR" altLang="en-US">
              <a:latin typeface="맑은 고딕"/>
              <a:ea typeface="맑은 고딕"/>
            </a:endParaRPr>
          </a:p>
        </p:txBody>
      </p:sp>
      <p:sp>
        <p:nvSpPr>
          <p:cNvPr id="2" name="제목 1"/>
          <p:cNvSpPr>
            <a:spLocks noGrp="1"/>
          </p:cNvSpPr>
          <p:nvPr>
            <p:ph type="title"/>
          </p:nvPr>
        </p:nvSpPr>
        <p:spPr>
          <a:xfrm>
            <a:off x="581192" y="764411"/>
            <a:ext cx="11029616" cy="718870"/>
          </a:xfrm>
        </p:spPr>
        <p:txBody>
          <a:bodyPr anchor="ctr" anchorCtr="0">
            <a:noAutofit/>
          </a:bodyPr>
          <a:lstStyle/>
          <a:p>
            <a:pPr rtl="0">
              <a:defRPr/>
            </a:pPr>
            <a:r>
              <a:rPr lang="ko-KR" altLang="en-US">
                <a:solidFill>
                  <a:srgbClr val="000000"/>
                </a:solidFill>
              </a:rPr>
              <a:t>남부필리핀: 오픈도어 장학금을 포기한 MBB 학생들 </a:t>
            </a:r>
            <a:r>
              <a:rPr lang="en-US" altLang="ko-KR">
                <a:solidFill>
                  <a:srgbClr val="000000"/>
                </a:solidFill>
              </a:rPr>
              <a:t>(2/2)</a:t>
            </a:r>
          </a:p>
        </p:txBody>
      </p:sp>
      <p:sp>
        <p:nvSpPr>
          <p:cNvPr id="37" name="제목 1"/>
          <p:cNvSpPr>
            <a:spLocks noGrp="1"/>
          </p:cNvSpPr>
          <p:nvPr/>
        </p:nvSpPr>
        <p:spPr>
          <a:xfrm>
            <a:off x="6096000" y="1538583"/>
            <a:ext cx="5544760" cy="4911247"/>
          </a:xfrm>
          <a:prstGeom prst="rect">
            <a:avLst/>
          </a:prstGeom>
        </p:spPr>
        <p:txBody>
          <a:bodyPr vert="horz" wrap="square" lIns="91440" tIns="45720" rIns="91440" bIns="45720" anchor="ctr" anchorCtr="0">
            <a:normAutofit fontScale="55000" lnSpcReduction="20000"/>
          </a:bodyPr>
          <a:lstStyle/>
          <a:p>
            <a:pPr marL="0" indent="0" algn="l" defTabSz="457200" rtl="0" eaLnBrk="1" latinLnBrk="1" hangingPunct="1">
              <a:lnSpc>
                <a:spcPct val="120000"/>
              </a:lnSpc>
              <a:spcBef>
                <a:spcPct val="0"/>
              </a:spcBef>
              <a:spcAft>
                <a:spcPts val="0"/>
              </a:spcAft>
              <a:buNone/>
              <a:defRPr/>
            </a:pPr>
            <a:r>
              <a:rPr kumimoji="0" lang="ko-KR" altLang="en-US" sz="3000" b="0" i="0" u="none" strike="noStrike" kern="1200" cap="all" spc="0" normalizeH="0" baseline="0">
                <a:solidFill>
                  <a:srgbClr val="000000"/>
                </a:solidFill>
                <a:latin typeface="맑은 고딕"/>
                <a:ea typeface="맑은 고딕"/>
                <a:cs typeface="휴먼매직체"/>
              </a:rPr>
              <a:t>기도해 주세요</a:t>
            </a:r>
            <a:r>
              <a:rPr kumimoji="0" lang="en-US" altLang="ko-KR" sz="3000" b="0" i="0" u="none" strike="noStrike" kern="1200" cap="all" spc="0" normalizeH="0" baseline="0">
                <a:solidFill>
                  <a:srgbClr val="000000"/>
                </a:solidFill>
                <a:latin typeface="맑은 고딕"/>
                <a:ea typeface="맑은 고딕"/>
                <a:cs typeface="휴먼매직체"/>
              </a:rPr>
              <a:t>.</a:t>
            </a:r>
          </a:p>
          <a:p>
            <a:pPr marL="0" indent="0" algn="l" defTabSz="457200" rtl="0" eaLnBrk="1" latinLnBrk="1" hangingPunct="1">
              <a:lnSpc>
                <a:spcPct val="120000"/>
              </a:lnSpc>
              <a:spcBef>
                <a:spcPct val="0"/>
              </a:spcBef>
              <a:spcAft>
                <a:spcPts val="0"/>
              </a:spcAft>
              <a:buNone/>
              <a:defRPr/>
            </a:pPr>
            <a:endParaRPr kumimoji="0" lang="ko-KR" altLang="en-US" sz="3000" b="0" i="0" u="none" strike="noStrike" kern="1200" cap="all" spc="0" normalizeH="0" baseline="0">
              <a:solidFill>
                <a:srgbClr val="000000"/>
              </a:solidFill>
              <a:latin typeface="맑은 고딕"/>
              <a:ea typeface="맑은 고딕"/>
              <a:cs typeface="휴먼매직체"/>
            </a:endParaRPr>
          </a:p>
          <a:p>
            <a:pPr marL="0" indent="0" algn="l" defTabSz="457200" rtl="0" eaLnBrk="1" latinLnBrk="1" hangingPunct="1">
              <a:lnSpc>
                <a:spcPct val="120000"/>
              </a:lnSpc>
              <a:spcBef>
                <a:spcPct val="0"/>
              </a:spcBef>
              <a:spcAft>
                <a:spcPts val="0"/>
              </a:spcAft>
              <a:buNone/>
              <a:defRPr/>
            </a:pPr>
            <a:r>
              <a:rPr kumimoji="0" lang="ko-KR" altLang="en-US" sz="3000" b="0" i="0" u="none" strike="noStrike" kern="1200" cap="all" spc="0" normalizeH="0" baseline="0">
                <a:solidFill>
                  <a:srgbClr val="000000"/>
                </a:solidFill>
                <a:latin typeface="맑은 고딕"/>
                <a:ea typeface="맑은 고딕"/>
                <a:cs typeface="휴먼매직체"/>
              </a:rPr>
              <a:t>1. 장학금을 포기한 5명의 MBB크리스천 학생들은 앞으로 더 이상 학업에 대한 재정 지원을 받지 못할 것입니다. 하나님께서 이들의 필요를 채워주시고, 학업을 이어갈 수 있도록 길을 열어주시길 기도해 주시고, 학생들이 신앙을 잃지 않도록 기도해 주세요.</a:t>
            </a:r>
          </a:p>
          <a:p>
            <a:pPr marL="0" indent="0" algn="l" defTabSz="457200" rtl="0" eaLnBrk="1" latinLnBrk="1" hangingPunct="1">
              <a:lnSpc>
                <a:spcPct val="120000"/>
              </a:lnSpc>
              <a:spcBef>
                <a:spcPct val="0"/>
              </a:spcBef>
              <a:spcAft>
                <a:spcPts val="0"/>
              </a:spcAft>
              <a:buNone/>
              <a:defRPr/>
            </a:pPr>
            <a:endParaRPr kumimoji="0" lang="ko-KR" altLang="en-US" sz="3000" b="0" i="0" u="none" strike="noStrike" kern="1200" cap="all" spc="0" normalizeH="0" baseline="0">
              <a:solidFill>
                <a:srgbClr val="000000"/>
              </a:solidFill>
              <a:latin typeface="맑은 고딕"/>
              <a:ea typeface="맑은 고딕"/>
              <a:cs typeface="휴먼매직체"/>
            </a:endParaRPr>
          </a:p>
          <a:p>
            <a:pPr marL="0" indent="0" algn="l" defTabSz="457200" rtl="0" eaLnBrk="1" latinLnBrk="1" hangingPunct="1">
              <a:lnSpc>
                <a:spcPct val="120000"/>
              </a:lnSpc>
              <a:spcBef>
                <a:spcPct val="0"/>
              </a:spcBef>
              <a:spcAft>
                <a:spcPts val="0"/>
              </a:spcAft>
              <a:buNone/>
              <a:defRPr/>
            </a:pPr>
            <a:r>
              <a:rPr kumimoji="0" lang="ko-KR" altLang="en-US" sz="3000" b="0" i="0" u="none" strike="noStrike" kern="1200" cap="all" spc="0" normalizeH="0" baseline="0">
                <a:solidFill>
                  <a:srgbClr val="000000"/>
                </a:solidFill>
                <a:latin typeface="맑은 고딕"/>
                <a:ea typeface="맑은 고딕"/>
                <a:cs typeface="휴먼매직체"/>
              </a:rPr>
              <a:t>2. 나머지 33명의 학생들을 위해서 기도해 주세요. 앞으로 학업을 계속 이어 나가서 예수님을 더욱 잘 알아가고, 학교에서 주님을 모르는 친구들에게 빛과 소금의 역할을 감당할 수 있도록 기도해 주세요.</a:t>
            </a:r>
          </a:p>
          <a:p>
            <a:pPr marL="0" indent="0" algn="l" defTabSz="457200" rtl="0" eaLnBrk="1" latinLnBrk="1" hangingPunct="1">
              <a:lnSpc>
                <a:spcPct val="120000"/>
              </a:lnSpc>
              <a:spcBef>
                <a:spcPct val="0"/>
              </a:spcBef>
              <a:spcAft>
                <a:spcPts val="0"/>
              </a:spcAft>
              <a:buNone/>
              <a:defRPr/>
            </a:pPr>
            <a:endParaRPr kumimoji="0" lang="ko-KR" altLang="en-US" sz="3000" b="0" i="0" u="none" strike="noStrike" kern="1200" cap="all" spc="0" normalizeH="0" baseline="0">
              <a:solidFill>
                <a:srgbClr val="000000"/>
              </a:solidFill>
              <a:latin typeface="맑은 고딕"/>
              <a:ea typeface="맑은 고딕"/>
              <a:cs typeface="휴먼매직체"/>
            </a:endParaRPr>
          </a:p>
          <a:p>
            <a:pPr marL="0" indent="0" algn="l" defTabSz="457200" rtl="0" eaLnBrk="1" latinLnBrk="1" hangingPunct="1">
              <a:lnSpc>
                <a:spcPct val="120000"/>
              </a:lnSpc>
              <a:spcBef>
                <a:spcPct val="0"/>
              </a:spcBef>
              <a:spcAft>
                <a:spcPts val="0"/>
              </a:spcAft>
              <a:buNone/>
              <a:defRPr/>
            </a:pPr>
            <a:r>
              <a:rPr kumimoji="0" lang="ko-KR" altLang="en-US" sz="3000" b="0" i="0" u="none" strike="noStrike" kern="1200" cap="all" spc="0" normalizeH="0" baseline="0">
                <a:solidFill>
                  <a:srgbClr val="000000"/>
                </a:solidFill>
                <a:latin typeface="맑은 고딕"/>
                <a:ea typeface="맑은 고딕"/>
                <a:cs typeface="휴먼매직체"/>
              </a:rPr>
              <a:t>3. 장학금 프로그램을 진행하고 있는 현지 파트너 목사님과 사역팀을 위해 기도해 주세요. 이러한 어려움들을 잘 이겨나갈 지혜와 용기와 하나님의 보호하심이 있도록 함께 기도해 주세요.</a:t>
            </a:r>
          </a:p>
        </p:txBody>
      </p:sp>
      <p:pic>
        <p:nvPicPr>
          <p:cNvPr id="39" name="그림 38"/>
          <p:cNvPicPr>
            <a:picLocks noChangeAspect="1"/>
          </p:cNvPicPr>
          <p:nvPr/>
        </p:nvPicPr>
        <p:blipFill rotWithShape="1">
          <a:blip r:embed="rId3"/>
          <a:stretch>
            <a:fillRect/>
          </a:stretch>
        </p:blipFill>
        <p:spPr>
          <a:xfrm>
            <a:off x="358170" y="1977700"/>
            <a:ext cx="5611479" cy="4049486"/>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직사각형 21"/>
          <p:cNvSpPr>
            <a:spLocks noGrp="1" noRot="1" noChangeAspect="1" noMove="1" noResize="1" noEditPoints="1" noAdjustHandles="1" noChangeArrowheads="1" noChangeShapeType="1" noTextEdit="1"/>
          </p:cNvSpPr>
          <p:nvPr/>
        </p:nvSpPr>
        <p:spPr>
          <a:xfrm>
            <a:off x="0" y="536712"/>
            <a:ext cx="12192000" cy="632128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ko-KR" altLang="en-US">
              <a:latin typeface="맑은 고딕"/>
              <a:ea typeface="맑은 고딕"/>
            </a:endParaRPr>
          </a:p>
        </p:txBody>
      </p:sp>
      <p:sp>
        <p:nvSpPr>
          <p:cNvPr id="2" name="제목 1"/>
          <p:cNvSpPr>
            <a:spLocks noGrp="1"/>
          </p:cNvSpPr>
          <p:nvPr>
            <p:ph type="title"/>
          </p:nvPr>
        </p:nvSpPr>
        <p:spPr>
          <a:xfrm>
            <a:off x="581192" y="764411"/>
            <a:ext cx="11029616" cy="718870"/>
          </a:xfrm>
        </p:spPr>
        <p:txBody>
          <a:bodyPr anchor="ctr" anchorCtr="0">
            <a:noAutofit/>
          </a:bodyPr>
          <a:lstStyle/>
          <a:p>
            <a:pPr rtl="0">
              <a:defRPr/>
            </a:pPr>
            <a:r>
              <a:rPr lang="ko-KR" altLang="en-US">
                <a:solidFill>
                  <a:srgbClr val="000000"/>
                </a:solidFill>
              </a:rPr>
              <a:t>차드: 군정 연장 반대 시위로 사상자 수백명 발생 </a:t>
            </a:r>
            <a:r>
              <a:rPr lang="en-US" altLang="ko-KR">
                <a:solidFill>
                  <a:srgbClr val="000000"/>
                </a:solidFill>
              </a:rPr>
              <a:t>(1/2)</a:t>
            </a:r>
          </a:p>
        </p:txBody>
      </p:sp>
      <p:sp>
        <p:nvSpPr>
          <p:cNvPr id="37" name="제목 1"/>
          <p:cNvSpPr>
            <a:spLocks noGrp="1"/>
          </p:cNvSpPr>
          <p:nvPr/>
        </p:nvSpPr>
        <p:spPr>
          <a:xfrm>
            <a:off x="6096000" y="1684374"/>
            <a:ext cx="5544760" cy="4911247"/>
          </a:xfrm>
          <a:prstGeom prst="rect">
            <a:avLst/>
          </a:prstGeom>
        </p:spPr>
        <p:txBody>
          <a:bodyPr vert="horz" wrap="square" lIns="91440" tIns="45720" rIns="91440" bIns="45720" anchor="ctr" anchorCtr="0">
            <a:noAutofit/>
          </a:bodyPr>
          <a:lstStyle/>
          <a:p>
            <a:pPr marL="0" indent="0" algn="l" defTabSz="457200" rtl="0" eaLnBrk="1" latinLnBrk="1" hangingPunct="1">
              <a:lnSpc>
                <a:spcPct val="120000"/>
              </a:lnSpc>
              <a:spcBef>
                <a:spcPct val="0"/>
              </a:spcBef>
              <a:spcAft>
                <a:spcPts val="0"/>
              </a:spcAft>
              <a:buNone/>
              <a:defRPr/>
            </a:pPr>
            <a:r>
              <a:rPr kumimoji="0" lang="ko-KR" altLang="en-US" sz="1500" b="0" i="0" u="none" strike="noStrike" kern="1200" cap="all" spc="0" normalizeH="0" baseline="0">
                <a:solidFill>
                  <a:srgbClr val="000000"/>
                </a:solidFill>
                <a:latin typeface="맑은 고딕"/>
                <a:ea typeface="맑은 고딕"/>
                <a:cs typeface="휴먼매직체"/>
              </a:rPr>
              <a:t>지난주 차드의 수도 은자메나에서 반정부 시위로 약 50여명이 사망하고 300여명이 부상 당하는 사건이 발생했습니다.</a:t>
            </a:r>
          </a:p>
          <a:p>
            <a:pPr marL="0" indent="0" algn="l" defTabSz="457200" rtl="0" eaLnBrk="1" latinLnBrk="1" hangingPunct="1">
              <a:lnSpc>
                <a:spcPct val="120000"/>
              </a:lnSpc>
              <a:spcBef>
                <a:spcPct val="0"/>
              </a:spcBef>
              <a:spcAft>
                <a:spcPts val="0"/>
              </a:spcAft>
              <a:buNone/>
              <a:defRPr/>
            </a:pPr>
            <a:endParaRPr kumimoji="0" lang="ko-KR" altLang="en-US" sz="1500" b="0" i="0" u="none" strike="noStrike" kern="1200" cap="all" spc="0" normalizeH="0" baseline="0">
              <a:solidFill>
                <a:srgbClr val="000000"/>
              </a:solidFill>
              <a:latin typeface="맑은 고딕"/>
              <a:ea typeface="맑은 고딕"/>
              <a:cs typeface="휴먼매직체"/>
            </a:endParaRPr>
          </a:p>
          <a:p>
            <a:pPr marL="0" indent="0" algn="l" defTabSz="457200" rtl="0" eaLnBrk="1" latinLnBrk="1" hangingPunct="1">
              <a:lnSpc>
                <a:spcPct val="120000"/>
              </a:lnSpc>
              <a:spcBef>
                <a:spcPct val="0"/>
              </a:spcBef>
              <a:spcAft>
                <a:spcPts val="0"/>
              </a:spcAft>
              <a:buNone/>
              <a:defRPr/>
            </a:pPr>
            <a:r>
              <a:rPr kumimoji="0" lang="ko-KR" altLang="en-US" sz="1500" b="0" i="0" u="none" strike="noStrike" kern="1200" cap="all" spc="0" normalizeH="0" baseline="0">
                <a:solidFill>
                  <a:srgbClr val="000000"/>
                </a:solidFill>
                <a:latin typeface="맑은 고딕"/>
                <a:ea typeface="맑은 고딕"/>
                <a:cs typeface="휴먼매직체"/>
              </a:rPr>
              <a:t>마하마트 군정이 정권을 이양하기로 한 시한을 지키지 않고 2024년 10월까지 선거를 연기하면서 시위가 발생되었습니다.</a:t>
            </a:r>
          </a:p>
          <a:p>
            <a:pPr marL="0" indent="0" algn="l" defTabSz="457200" rtl="0" eaLnBrk="1" latinLnBrk="1" hangingPunct="1">
              <a:lnSpc>
                <a:spcPct val="120000"/>
              </a:lnSpc>
              <a:spcBef>
                <a:spcPct val="0"/>
              </a:spcBef>
              <a:spcAft>
                <a:spcPts val="0"/>
              </a:spcAft>
              <a:buNone/>
              <a:defRPr/>
            </a:pPr>
            <a:endParaRPr kumimoji="0" lang="ko-KR" altLang="en-US" sz="1500" b="0" i="0" u="none" strike="noStrike" kern="1200" cap="all" spc="0" normalizeH="0" baseline="0">
              <a:solidFill>
                <a:srgbClr val="000000"/>
              </a:solidFill>
              <a:latin typeface="맑은 고딕"/>
              <a:ea typeface="맑은 고딕"/>
              <a:cs typeface="휴먼매직체"/>
            </a:endParaRPr>
          </a:p>
          <a:p>
            <a:pPr marL="0" indent="0" algn="l" defTabSz="457200" rtl="0" eaLnBrk="1" latinLnBrk="1" hangingPunct="1">
              <a:lnSpc>
                <a:spcPct val="120000"/>
              </a:lnSpc>
              <a:spcBef>
                <a:spcPct val="0"/>
              </a:spcBef>
              <a:spcAft>
                <a:spcPts val="0"/>
              </a:spcAft>
              <a:buNone/>
              <a:defRPr/>
            </a:pPr>
            <a:r>
              <a:rPr kumimoji="0" lang="ko-KR" altLang="en-US" sz="1500" b="0" i="0" u="none" strike="noStrike" kern="1200" cap="all" spc="0" normalizeH="0" baseline="0">
                <a:solidFill>
                  <a:srgbClr val="000000"/>
                </a:solidFill>
                <a:latin typeface="맑은 고딕"/>
                <a:ea typeface="맑은 고딕"/>
                <a:cs typeface="휴먼매직체"/>
              </a:rPr>
              <a:t>로이터 통신에 따르면, 야당과 시민단체들은 10월 20일 정부가 당초 합의했던 18개월간의 정권 이양기간을 하루속히 끝내고, 민주적 통치로 이행할 것을 요구했다고 보도했습니다.</a:t>
            </a:r>
          </a:p>
          <a:p>
            <a:pPr marL="0" indent="0" algn="l" defTabSz="457200" rtl="0" eaLnBrk="1" latinLnBrk="1" hangingPunct="1">
              <a:lnSpc>
                <a:spcPct val="120000"/>
              </a:lnSpc>
              <a:spcBef>
                <a:spcPct val="0"/>
              </a:spcBef>
              <a:spcAft>
                <a:spcPts val="0"/>
              </a:spcAft>
              <a:buNone/>
              <a:defRPr/>
            </a:pPr>
            <a:endParaRPr kumimoji="0" lang="ko-KR" altLang="en-US" sz="1500" b="0" i="0" u="none" strike="noStrike" kern="1200" cap="all" spc="0" normalizeH="0" baseline="0">
              <a:solidFill>
                <a:srgbClr val="000000"/>
              </a:solidFill>
              <a:latin typeface="맑은 고딕"/>
              <a:ea typeface="맑은 고딕"/>
              <a:cs typeface="휴먼매직체"/>
            </a:endParaRPr>
          </a:p>
          <a:p>
            <a:pPr marL="0" indent="0" algn="l" defTabSz="457200" rtl="0" eaLnBrk="1" latinLnBrk="1" hangingPunct="1">
              <a:lnSpc>
                <a:spcPct val="120000"/>
              </a:lnSpc>
              <a:spcBef>
                <a:spcPct val="0"/>
              </a:spcBef>
              <a:spcAft>
                <a:spcPts val="0"/>
              </a:spcAft>
              <a:buNone/>
              <a:defRPr/>
            </a:pPr>
            <a:r>
              <a:rPr kumimoji="0" lang="ko-KR" altLang="en-US" sz="1500" b="0" i="0" u="none" strike="noStrike" kern="1200" cap="all" spc="0" normalizeH="0" baseline="0">
                <a:solidFill>
                  <a:srgbClr val="000000"/>
                </a:solidFill>
                <a:latin typeface="맑은 고딕"/>
                <a:ea typeface="맑은 고딕"/>
                <a:cs typeface="휴먼매직체"/>
              </a:rPr>
              <a:t>정부는 보안을 이유로 야당의 항의 요구를 금지시켰습니다. 그러나, 은자메나에서 수백 명의 젊은이들이 마하마트 이드리스 데비 대통령의 현 정부 중단을 요구하기 위해 거리로 나왔습니다. 시위자들은 건물을 파손시키고</a:t>
            </a:r>
            <a:r>
              <a:rPr kumimoji="0" lang="en-US" altLang="ko-KR" sz="1500" b="0" i="0" u="none" strike="noStrike" kern="1200" cap="all" spc="0" normalizeH="0" baseline="0">
                <a:solidFill>
                  <a:srgbClr val="000000"/>
                </a:solidFill>
                <a:latin typeface="맑은 고딕"/>
                <a:ea typeface="맑은 고딕"/>
                <a:cs typeface="휴먼매직체"/>
              </a:rPr>
              <a:t>,</a:t>
            </a:r>
            <a:r>
              <a:rPr kumimoji="0" lang="ko-KR" altLang="en-US" sz="1500" b="0" i="0" u="none" strike="noStrike" kern="1200" cap="all" spc="0" normalizeH="0" baseline="0">
                <a:solidFill>
                  <a:srgbClr val="000000"/>
                </a:solidFill>
                <a:latin typeface="맑은 고딕"/>
                <a:ea typeface="맑은 고딕"/>
                <a:cs typeface="휴먼매직체"/>
              </a:rPr>
              <a:t> 경찰은 실탄과 최루탄을 발사하는 것으로 대응했습니다. 보도에 따르면 은자메나에서 50명 가까운 시위자들이 총에 맞아 숨졌습니다. </a:t>
            </a:r>
          </a:p>
        </p:txBody>
      </p:sp>
      <p:pic>
        <p:nvPicPr>
          <p:cNvPr id="41" name="그림 40"/>
          <p:cNvPicPr>
            <a:picLocks noChangeAspect="1"/>
          </p:cNvPicPr>
          <p:nvPr/>
        </p:nvPicPr>
        <p:blipFill rotWithShape="1">
          <a:blip r:embed="rId3"/>
          <a:stretch>
            <a:fillRect/>
          </a:stretch>
        </p:blipFill>
        <p:spPr>
          <a:xfrm>
            <a:off x="2012848" y="3673399"/>
            <a:ext cx="3908203" cy="2913390"/>
          </a:xfrm>
          <a:prstGeom prst="rect">
            <a:avLst/>
          </a:prstGeom>
        </p:spPr>
      </p:pic>
      <p:pic>
        <p:nvPicPr>
          <p:cNvPr id="40" name="그림 39"/>
          <p:cNvPicPr>
            <a:picLocks noChangeAspect="1"/>
          </p:cNvPicPr>
          <p:nvPr/>
        </p:nvPicPr>
        <p:blipFill rotWithShape="1">
          <a:blip r:embed="rId4"/>
          <a:stretch>
            <a:fillRect/>
          </a:stretch>
        </p:blipFill>
        <p:spPr>
          <a:xfrm>
            <a:off x="272920" y="1538617"/>
            <a:ext cx="3988604" cy="2779687"/>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직사각형 21"/>
          <p:cNvSpPr>
            <a:spLocks noGrp="1" noRot="1" noChangeAspect="1" noMove="1" noResize="1" noEditPoints="1" noAdjustHandles="1" noChangeArrowheads="1" noChangeShapeType="1" noTextEdit="1"/>
          </p:cNvSpPr>
          <p:nvPr/>
        </p:nvSpPr>
        <p:spPr>
          <a:xfrm>
            <a:off x="0" y="536712"/>
            <a:ext cx="12192000" cy="632128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ko-KR" altLang="en-US">
              <a:latin typeface="맑은 고딕"/>
              <a:ea typeface="맑은 고딕"/>
            </a:endParaRPr>
          </a:p>
        </p:txBody>
      </p:sp>
      <p:sp>
        <p:nvSpPr>
          <p:cNvPr id="2" name="제목 1"/>
          <p:cNvSpPr>
            <a:spLocks noGrp="1"/>
          </p:cNvSpPr>
          <p:nvPr>
            <p:ph type="title"/>
          </p:nvPr>
        </p:nvSpPr>
        <p:spPr>
          <a:xfrm>
            <a:off x="581192" y="764411"/>
            <a:ext cx="11029616" cy="718870"/>
          </a:xfrm>
        </p:spPr>
        <p:txBody>
          <a:bodyPr anchor="ctr" anchorCtr="0">
            <a:noAutofit/>
          </a:bodyPr>
          <a:lstStyle/>
          <a:p>
            <a:pPr rtl="0">
              <a:defRPr/>
            </a:pPr>
            <a:r>
              <a:rPr lang="ko-KR" altLang="en-US">
                <a:solidFill>
                  <a:srgbClr val="000000"/>
                </a:solidFill>
              </a:rPr>
              <a:t>차드: 군정 연장 반대 시위로 사상자 수백명 발생 </a:t>
            </a:r>
            <a:r>
              <a:rPr lang="en-US" altLang="ko-KR">
                <a:solidFill>
                  <a:srgbClr val="000000"/>
                </a:solidFill>
              </a:rPr>
              <a:t>(2/2)</a:t>
            </a:r>
          </a:p>
        </p:txBody>
      </p:sp>
      <p:sp>
        <p:nvSpPr>
          <p:cNvPr id="37" name="제목 1"/>
          <p:cNvSpPr>
            <a:spLocks noGrp="1"/>
          </p:cNvSpPr>
          <p:nvPr/>
        </p:nvSpPr>
        <p:spPr>
          <a:xfrm>
            <a:off x="6096000" y="1684374"/>
            <a:ext cx="5544760" cy="4911247"/>
          </a:xfrm>
          <a:prstGeom prst="rect">
            <a:avLst/>
          </a:prstGeom>
        </p:spPr>
        <p:txBody>
          <a:bodyPr vert="horz" wrap="square" lIns="91440" tIns="45720" rIns="91440" bIns="45720" anchor="t" anchorCtr="0">
            <a:noAutofit/>
          </a:bodyPr>
          <a:lstStyle/>
          <a:p>
            <a:pPr marL="0" indent="0" algn="l" defTabSz="457200" rtl="0" eaLnBrk="1" latinLnBrk="1" hangingPunct="1">
              <a:lnSpc>
                <a:spcPct val="120000"/>
              </a:lnSpc>
              <a:spcBef>
                <a:spcPct val="0"/>
              </a:spcBef>
              <a:spcAft>
                <a:spcPts val="0"/>
              </a:spcAft>
              <a:buNone/>
              <a:defRPr/>
            </a:pPr>
            <a:r>
              <a:rPr kumimoji="0" lang="ko-KR" altLang="en-US" sz="1600" b="0" i="0" u="none" strike="noStrike" kern="1200" cap="all" spc="0" normalizeH="0" baseline="0">
                <a:solidFill>
                  <a:srgbClr val="000000"/>
                </a:solidFill>
                <a:latin typeface="맑은 고딕"/>
                <a:ea typeface="맑은 고딕"/>
                <a:cs typeface="휴먼매직체"/>
              </a:rPr>
              <a:t>기도해 주세요</a:t>
            </a:r>
            <a:r>
              <a:rPr kumimoji="0" lang="en-US" altLang="ko-KR" sz="1600" b="0" i="0" u="none" strike="noStrike" kern="1200" cap="all" spc="0" normalizeH="0" baseline="0">
                <a:solidFill>
                  <a:srgbClr val="000000"/>
                </a:solidFill>
                <a:latin typeface="맑은 고딕"/>
                <a:ea typeface="맑은 고딕"/>
                <a:cs typeface="휴먼매직체"/>
              </a:rPr>
              <a:t>..</a:t>
            </a:r>
            <a:endParaRPr kumimoji="0" lang="ko-KR" altLang="en-US" sz="1600" b="0" i="0" u="none" strike="noStrike" kern="1200" cap="all" spc="0" normalizeH="0" baseline="0">
              <a:solidFill>
                <a:srgbClr val="000000"/>
              </a:solidFill>
              <a:latin typeface="맑은 고딕"/>
              <a:ea typeface="맑은 고딕"/>
              <a:cs typeface="휴먼매직체"/>
            </a:endParaRPr>
          </a:p>
          <a:p>
            <a:pPr marL="0" indent="0" algn="l" defTabSz="457200" rtl="0" eaLnBrk="1" latinLnBrk="1" hangingPunct="1">
              <a:lnSpc>
                <a:spcPct val="120000"/>
              </a:lnSpc>
              <a:spcBef>
                <a:spcPct val="0"/>
              </a:spcBef>
              <a:spcAft>
                <a:spcPts val="0"/>
              </a:spcAft>
              <a:buNone/>
              <a:defRPr/>
            </a:pPr>
            <a:endParaRPr kumimoji="0" lang="ko-KR" altLang="en-US" sz="1600" b="0" i="0" u="none" strike="noStrike" kern="1200" cap="all" spc="0" normalizeH="0" baseline="0">
              <a:solidFill>
                <a:srgbClr val="000000"/>
              </a:solidFill>
              <a:latin typeface="맑은 고딕"/>
              <a:ea typeface="맑은 고딕"/>
              <a:cs typeface="휴먼매직체"/>
            </a:endParaRPr>
          </a:p>
          <a:p>
            <a:pPr marL="0" indent="0" algn="l" defTabSz="457200" rtl="0" eaLnBrk="1" latinLnBrk="1" hangingPunct="1">
              <a:lnSpc>
                <a:spcPct val="120000"/>
              </a:lnSpc>
              <a:spcBef>
                <a:spcPct val="0"/>
              </a:spcBef>
              <a:spcAft>
                <a:spcPts val="0"/>
              </a:spcAft>
              <a:buNone/>
              <a:defRPr/>
            </a:pPr>
            <a:r>
              <a:rPr kumimoji="0" lang="en-US" altLang="ko-KR" sz="1600" b="0" i="0" u="none" strike="noStrike" kern="1200" cap="all" spc="0" normalizeH="0" baseline="0">
                <a:solidFill>
                  <a:srgbClr val="000000"/>
                </a:solidFill>
                <a:latin typeface="맑은 고딕"/>
                <a:ea typeface="맑은 고딕"/>
                <a:cs typeface="휴먼매직체"/>
              </a:rPr>
              <a:t>1.</a:t>
            </a:r>
            <a:r>
              <a:rPr kumimoji="0" lang="ko-KR" altLang="en-US" sz="1600" b="0" i="0" u="none" strike="noStrike" kern="1200" cap="all" spc="0" normalizeH="0" baseline="0">
                <a:solidFill>
                  <a:srgbClr val="000000"/>
                </a:solidFill>
                <a:latin typeface="맑은 고딕"/>
                <a:ea typeface="맑은 고딕"/>
                <a:cs typeface="휴먼매직체"/>
              </a:rPr>
              <a:t> 현지 소식통에 따르면</a:t>
            </a:r>
            <a:r>
              <a:rPr kumimoji="0" lang="en-US" altLang="ko-KR" sz="1600" b="0" i="0" u="none" strike="noStrike" kern="1200" cap="all" spc="0" normalizeH="0" baseline="0">
                <a:solidFill>
                  <a:srgbClr val="000000"/>
                </a:solidFill>
                <a:latin typeface="맑은 고딕"/>
                <a:ea typeface="맑은 고딕"/>
                <a:cs typeface="휴먼매직체"/>
              </a:rPr>
              <a:t>,</a:t>
            </a:r>
            <a:r>
              <a:rPr kumimoji="0" lang="ko-KR" altLang="en-US" sz="1600" b="0" i="0" u="none" strike="noStrike" kern="1200" cap="all" spc="0" normalizeH="0" baseline="0">
                <a:solidFill>
                  <a:srgbClr val="000000"/>
                </a:solidFill>
                <a:latin typeface="맑은 고딕"/>
                <a:ea typeface="맑은 고딕"/>
                <a:cs typeface="휴먼매직체"/>
              </a:rPr>
              <a:t> 차드에서 두 번째로 큰 도시인 문두에서도 젊은이들을 중심으로 한 시위대가 공공 기물을 파손하고 파괴하며 거리 행진을 벌였다고 합니다</a:t>
            </a:r>
            <a:r>
              <a:rPr kumimoji="0" lang="en-US" altLang="ko-KR" sz="1600" b="0" i="0" u="none" strike="noStrike" kern="1200" cap="all" spc="0" normalizeH="0" baseline="0">
                <a:solidFill>
                  <a:srgbClr val="000000"/>
                </a:solidFill>
                <a:latin typeface="맑은 고딕"/>
                <a:ea typeface="맑은 고딕"/>
                <a:cs typeface="휴먼매직체"/>
              </a:rPr>
              <a:t>.</a:t>
            </a:r>
            <a:endParaRPr kumimoji="0" lang="ko-KR" altLang="en-US" sz="1600" b="0" i="0" u="none" strike="noStrike" kern="1200" cap="all" spc="0" normalizeH="0" baseline="0">
              <a:solidFill>
                <a:srgbClr val="000000"/>
              </a:solidFill>
              <a:latin typeface="맑은 고딕"/>
              <a:ea typeface="맑은 고딕"/>
              <a:cs typeface="휴먼매직체"/>
            </a:endParaRPr>
          </a:p>
          <a:p>
            <a:pPr marL="0" indent="0" algn="l" defTabSz="457200" rtl="0" eaLnBrk="1" latinLnBrk="1" hangingPunct="1">
              <a:lnSpc>
                <a:spcPct val="120000"/>
              </a:lnSpc>
              <a:spcBef>
                <a:spcPct val="0"/>
              </a:spcBef>
              <a:spcAft>
                <a:spcPts val="0"/>
              </a:spcAft>
              <a:buNone/>
              <a:defRPr/>
            </a:pPr>
            <a:r>
              <a:rPr kumimoji="0" lang="ko-KR" altLang="en-US" sz="1600" b="0" i="0" u="none" strike="noStrike" kern="1200" cap="all" spc="0" normalizeH="0" baseline="0">
                <a:solidFill>
                  <a:srgbClr val="000000"/>
                </a:solidFill>
                <a:latin typeface="맑은 고딕"/>
                <a:ea typeface="맑은 고딕"/>
                <a:cs typeface="휴먼매직체"/>
              </a:rPr>
              <a:t>정부군이 개입했지만 대부분 기독교 청년들과 무슬림인 친정부 지지자들 사이의 충돌이 유혈사태로 번지며</a:t>
            </a:r>
            <a:r>
              <a:rPr kumimoji="0" lang="en-US" altLang="ko-KR" sz="1600" b="0" i="0" u="none" strike="noStrike" kern="1200" cap="all" spc="0" normalizeH="0" baseline="0">
                <a:solidFill>
                  <a:srgbClr val="000000"/>
                </a:solidFill>
                <a:latin typeface="맑은 고딕"/>
                <a:ea typeface="맑은 고딕"/>
                <a:cs typeface="휴먼매직체"/>
              </a:rPr>
              <a:t>,</a:t>
            </a:r>
            <a:r>
              <a:rPr kumimoji="0" lang="ko-KR" altLang="en-US" sz="1600" b="0" i="0" u="none" strike="noStrike" kern="1200" cap="all" spc="0" normalizeH="0" baseline="0">
                <a:solidFill>
                  <a:srgbClr val="000000"/>
                </a:solidFill>
                <a:latin typeface="맑은 고딕"/>
                <a:ea typeface="맑은 고딕"/>
                <a:cs typeface="휴먼매직체"/>
              </a:rPr>
              <a:t> 적어도 12명이 사망한 것으로 알려졌습니다</a:t>
            </a:r>
            <a:r>
              <a:rPr kumimoji="0" lang="en-US" altLang="ko-KR" sz="1600" b="0" i="0" u="none" strike="noStrike" kern="1200" cap="all" spc="0" normalizeH="0" baseline="0">
                <a:solidFill>
                  <a:srgbClr val="000000"/>
                </a:solidFill>
                <a:latin typeface="맑은 고딕"/>
                <a:ea typeface="맑은 고딕"/>
                <a:cs typeface="휴먼매직체"/>
              </a:rPr>
              <a:t>.</a:t>
            </a:r>
            <a:r>
              <a:rPr kumimoji="0" lang="ko-KR" altLang="en-US" sz="1600" b="0" i="0" u="none" strike="noStrike" kern="1200" cap="all" spc="0" normalizeH="0" baseline="0">
                <a:solidFill>
                  <a:srgbClr val="000000"/>
                </a:solidFill>
                <a:latin typeface="맑은 고딕"/>
                <a:ea typeface="맑은 고딕"/>
                <a:cs typeface="휴먼매직체"/>
              </a:rPr>
              <a:t> </a:t>
            </a:r>
          </a:p>
          <a:p>
            <a:pPr marL="0" indent="0" algn="l" defTabSz="457200" rtl="0" eaLnBrk="1" latinLnBrk="1" hangingPunct="1">
              <a:lnSpc>
                <a:spcPct val="120000"/>
              </a:lnSpc>
              <a:spcBef>
                <a:spcPct val="0"/>
              </a:spcBef>
              <a:spcAft>
                <a:spcPts val="0"/>
              </a:spcAft>
              <a:buNone/>
              <a:defRPr/>
            </a:pPr>
            <a:endParaRPr kumimoji="0" lang="ko-KR" altLang="en-US" sz="1600" b="0" i="0" u="none" strike="noStrike" kern="1200" cap="all" spc="0" normalizeH="0" baseline="0">
              <a:solidFill>
                <a:srgbClr val="000000"/>
              </a:solidFill>
              <a:latin typeface="맑은 고딕"/>
              <a:ea typeface="맑은 고딕"/>
              <a:cs typeface="휴먼매직체"/>
            </a:endParaRPr>
          </a:p>
          <a:p>
            <a:pPr marL="0" indent="0" algn="l" defTabSz="457200" rtl="0" eaLnBrk="1" latinLnBrk="1" hangingPunct="1">
              <a:lnSpc>
                <a:spcPct val="120000"/>
              </a:lnSpc>
              <a:spcBef>
                <a:spcPct val="0"/>
              </a:spcBef>
              <a:spcAft>
                <a:spcPts val="0"/>
              </a:spcAft>
              <a:buNone/>
              <a:defRPr/>
            </a:pPr>
            <a:r>
              <a:rPr kumimoji="0" lang="ko-KR" altLang="en-US" sz="1600" b="0" i="0" u="none" strike="noStrike" kern="1200" cap="all" spc="0" normalizeH="0" baseline="0">
                <a:solidFill>
                  <a:srgbClr val="000000"/>
                </a:solidFill>
                <a:latin typeface="맑은 고딕"/>
                <a:ea typeface="맑은 고딕"/>
                <a:cs typeface="휴먼매직체"/>
              </a:rPr>
              <a:t>주님께서 이번 사건에 개입하시어, 하루속히 차드에 평안이 임할 수 있도록 기도해 주세요</a:t>
            </a:r>
            <a:r>
              <a:rPr kumimoji="0" lang="en-US" altLang="ko-KR" sz="1600" b="0" i="0" u="none" strike="noStrike" kern="1200" cap="all" spc="0" normalizeH="0" baseline="0">
                <a:solidFill>
                  <a:srgbClr val="000000"/>
                </a:solidFill>
                <a:latin typeface="맑은 고딕"/>
                <a:ea typeface="맑은 고딕"/>
                <a:cs typeface="휴먼매직체"/>
              </a:rPr>
              <a:t>.</a:t>
            </a:r>
          </a:p>
          <a:p>
            <a:pPr marL="0" indent="0" algn="l" defTabSz="457200" rtl="0" eaLnBrk="1" latinLnBrk="1" hangingPunct="1">
              <a:lnSpc>
                <a:spcPct val="120000"/>
              </a:lnSpc>
              <a:spcBef>
                <a:spcPct val="0"/>
              </a:spcBef>
              <a:spcAft>
                <a:spcPts val="0"/>
              </a:spcAft>
              <a:buNone/>
              <a:defRPr/>
            </a:pPr>
            <a:endParaRPr kumimoji="0" lang="en-US" altLang="ko-KR" sz="1600" b="0" i="0" u="none" strike="noStrike" kern="1200" cap="all" spc="0" normalizeH="0" baseline="0">
              <a:solidFill>
                <a:srgbClr val="000000"/>
              </a:solidFill>
              <a:latin typeface="맑은 고딕"/>
              <a:ea typeface="맑은 고딕"/>
              <a:cs typeface="휴먼매직체"/>
            </a:endParaRPr>
          </a:p>
          <a:p>
            <a:pPr marL="0" indent="0" algn="l" defTabSz="457200" rtl="0" eaLnBrk="1" latinLnBrk="1" hangingPunct="1">
              <a:lnSpc>
                <a:spcPct val="120000"/>
              </a:lnSpc>
              <a:spcBef>
                <a:spcPct val="0"/>
              </a:spcBef>
              <a:spcAft>
                <a:spcPts val="0"/>
              </a:spcAft>
              <a:buNone/>
              <a:defRPr/>
            </a:pPr>
            <a:r>
              <a:rPr kumimoji="0" lang="en-US" altLang="ko-KR" sz="1600" b="0" i="0" u="none" strike="noStrike" kern="1200" cap="all" spc="0" normalizeH="0" baseline="0">
                <a:solidFill>
                  <a:srgbClr val="000000"/>
                </a:solidFill>
                <a:latin typeface="맑은 고딕"/>
                <a:ea typeface="맑은 고딕"/>
                <a:cs typeface="휴먼매직체"/>
              </a:rPr>
              <a:t>2.</a:t>
            </a:r>
            <a:r>
              <a:rPr kumimoji="0" lang="ko-KR" altLang="en-US" sz="1600" b="0" i="0" u="none" strike="noStrike" kern="1200" cap="all" spc="0" normalizeH="0" baseline="0">
                <a:solidFill>
                  <a:srgbClr val="000000"/>
                </a:solidFill>
                <a:latin typeface="맑은 고딕"/>
                <a:ea typeface="맑은 고딕"/>
                <a:cs typeface="휴먼매직체"/>
              </a:rPr>
              <a:t> 정부 당국이 이번 사건을 통해 국민들의 목소리에 귀 기울고</a:t>
            </a:r>
            <a:r>
              <a:rPr kumimoji="0" lang="en-US" altLang="ko-KR" sz="1600" b="0" i="0" u="none" strike="noStrike" kern="1200" cap="all" spc="0" normalizeH="0" baseline="0">
                <a:solidFill>
                  <a:srgbClr val="000000"/>
                </a:solidFill>
                <a:latin typeface="맑은 고딕"/>
                <a:ea typeface="맑은 고딕"/>
                <a:cs typeface="휴먼매직체"/>
              </a:rPr>
              <a:t>,</a:t>
            </a:r>
            <a:r>
              <a:rPr kumimoji="0" lang="ko-KR" altLang="en-US" sz="1600" b="0" i="0" u="none" strike="noStrike" kern="1200" cap="all" spc="0" normalizeH="0" baseline="0">
                <a:solidFill>
                  <a:srgbClr val="000000"/>
                </a:solidFill>
                <a:latin typeface="맑은 고딕"/>
                <a:ea typeface="맑은 고딕"/>
                <a:cs typeface="휴먼매직체"/>
              </a:rPr>
              <a:t> 하루속히 정권을 이양하며</a:t>
            </a:r>
            <a:r>
              <a:rPr kumimoji="0" lang="en-US" altLang="ko-KR" sz="1600" b="0" i="0" u="none" strike="noStrike" kern="1200" cap="all" spc="0" normalizeH="0" baseline="0">
                <a:solidFill>
                  <a:srgbClr val="000000"/>
                </a:solidFill>
                <a:latin typeface="맑은 고딕"/>
                <a:ea typeface="맑은 고딕"/>
                <a:cs typeface="휴먼매직체"/>
              </a:rPr>
              <a:t>,</a:t>
            </a:r>
            <a:r>
              <a:rPr kumimoji="0" lang="ko-KR" altLang="en-US" sz="1600" b="0" i="0" u="none" strike="noStrike" kern="1200" cap="all" spc="0" normalizeH="0" baseline="0">
                <a:solidFill>
                  <a:srgbClr val="000000"/>
                </a:solidFill>
                <a:latin typeface="맑은 고딕"/>
                <a:ea typeface="맑은 고딕"/>
                <a:cs typeface="휴먼매직체"/>
              </a:rPr>
              <a:t> 지속적인 해결책을 찾을 수 있도록 하나님께서 지혜 주시길 기도해 주세요</a:t>
            </a:r>
            <a:r>
              <a:rPr kumimoji="0" lang="en-US" altLang="ko-KR" sz="1600" b="0" i="0" u="none" strike="noStrike" kern="1200" cap="all" spc="0" normalizeH="0" baseline="0">
                <a:solidFill>
                  <a:srgbClr val="000000"/>
                </a:solidFill>
                <a:latin typeface="맑은 고딕"/>
                <a:ea typeface="맑은 고딕"/>
                <a:cs typeface="휴먼매직체"/>
              </a:rPr>
              <a:t>.</a:t>
            </a:r>
          </a:p>
          <a:p>
            <a:pPr marL="0" indent="0" algn="l" defTabSz="457200" rtl="0" eaLnBrk="1" latinLnBrk="1" hangingPunct="1">
              <a:lnSpc>
                <a:spcPct val="120000"/>
              </a:lnSpc>
              <a:spcBef>
                <a:spcPct val="0"/>
              </a:spcBef>
              <a:spcAft>
                <a:spcPts val="0"/>
              </a:spcAft>
              <a:buNone/>
              <a:defRPr/>
            </a:pPr>
            <a:endParaRPr kumimoji="0" lang="ko-KR" altLang="en-US" sz="1600" b="0" i="0" u="none" strike="noStrike" kern="1200" cap="all" spc="0" normalizeH="0" baseline="0">
              <a:solidFill>
                <a:srgbClr val="000000"/>
              </a:solidFill>
              <a:latin typeface="맑은 고딕"/>
              <a:ea typeface="맑은 고딕"/>
              <a:cs typeface="휴먼매직체"/>
            </a:endParaRPr>
          </a:p>
        </p:txBody>
      </p:sp>
      <p:pic>
        <p:nvPicPr>
          <p:cNvPr id="39" name="그림 38"/>
          <p:cNvPicPr>
            <a:picLocks noChangeAspect="1"/>
          </p:cNvPicPr>
          <p:nvPr/>
        </p:nvPicPr>
        <p:blipFill rotWithShape="1">
          <a:blip r:embed="rId3"/>
          <a:stretch>
            <a:fillRect/>
          </a:stretch>
        </p:blipFill>
        <p:spPr>
          <a:xfrm>
            <a:off x="899082" y="1881363"/>
            <a:ext cx="4753203" cy="4297417"/>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직사각형 21"/>
          <p:cNvSpPr>
            <a:spLocks noGrp="1" noRot="1" noChangeAspect="1" noMove="1" noResize="1" noEditPoints="1" noAdjustHandles="1" noChangeArrowheads="1" noChangeShapeType="1" noTextEdit="1"/>
          </p:cNvSpPr>
          <p:nvPr/>
        </p:nvSpPr>
        <p:spPr>
          <a:xfrm>
            <a:off x="0" y="536712"/>
            <a:ext cx="12192000" cy="632128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ko-KR" altLang="en-US">
              <a:latin typeface="맑은 고딕"/>
              <a:ea typeface="맑은 고딕"/>
            </a:endParaRPr>
          </a:p>
        </p:txBody>
      </p:sp>
      <p:sp>
        <p:nvSpPr>
          <p:cNvPr id="2" name="제목 1"/>
          <p:cNvSpPr>
            <a:spLocks noGrp="1"/>
          </p:cNvSpPr>
          <p:nvPr>
            <p:ph type="title"/>
          </p:nvPr>
        </p:nvSpPr>
        <p:spPr>
          <a:xfrm>
            <a:off x="581192" y="764411"/>
            <a:ext cx="11029616" cy="718870"/>
          </a:xfrm>
        </p:spPr>
        <p:txBody>
          <a:bodyPr anchor="ctr" anchorCtr="0">
            <a:noAutofit/>
          </a:bodyPr>
          <a:lstStyle/>
          <a:p>
            <a:pPr rtl="0">
              <a:defRPr/>
            </a:pPr>
            <a:r>
              <a:rPr lang="ko-KR" altLang="en-US">
                <a:solidFill>
                  <a:srgbClr val="000000"/>
                </a:solidFill>
              </a:rPr>
              <a:t>네팔 </a:t>
            </a:r>
            <a:r>
              <a:rPr lang="en-US" altLang="ko-KR">
                <a:solidFill>
                  <a:srgbClr val="000000"/>
                </a:solidFill>
              </a:rPr>
              <a:t>:</a:t>
            </a:r>
            <a:r>
              <a:rPr lang="ko-KR" altLang="en-US">
                <a:solidFill>
                  <a:srgbClr val="000000"/>
                </a:solidFill>
              </a:rPr>
              <a:t> 폭우와 산사태 발생 </a:t>
            </a:r>
            <a:r>
              <a:rPr lang="en-US" altLang="ko-KR">
                <a:solidFill>
                  <a:srgbClr val="000000"/>
                </a:solidFill>
              </a:rPr>
              <a:t>(1/2)</a:t>
            </a:r>
          </a:p>
        </p:txBody>
      </p:sp>
      <p:sp>
        <p:nvSpPr>
          <p:cNvPr id="37" name="제목 1"/>
          <p:cNvSpPr>
            <a:spLocks noGrp="1"/>
          </p:cNvSpPr>
          <p:nvPr/>
        </p:nvSpPr>
        <p:spPr>
          <a:xfrm>
            <a:off x="6096000" y="1499705"/>
            <a:ext cx="5544760" cy="4911247"/>
          </a:xfrm>
          <a:prstGeom prst="rect">
            <a:avLst/>
          </a:prstGeom>
        </p:spPr>
        <p:txBody>
          <a:bodyPr vert="horz" wrap="square" lIns="91440" tIns="45720" rIns="91440" bIns="45720" anchor="ctr" anchorCtr="0">
            <a:noAutofit/>
          </a:bodyPr>
          <a:lstStyle/>
          <a:p>
            <a:pPr marL="0" indent="0" algn="l" defTabSz="457200" rtl="0" eaLnBrk="1" latinLnBrk="1" hangingPunct="1">
              <a:lnSpc>
                <a:spcPct val="120000"/>
              </a:lnSpc>
              <a:spcBef>
                <a:spcPct val="0"/>
              </a:spcBef>
              <a:spcAft>
                <a:spcPts val="0"/>
              </a:spcAft>
              <a:buNone/>
              <a:defRPr/>
            </a:pPr>
            <a:r>
              <a:rPr kumimoji="0" lang="ko-KR" altLang="en-US" sz="1700" b="0" i="0" u="none" strike="noStrike" kern="1200" cap="all" spc="0" normalizeH="0" baseline="0">
                <a:solidFill>
                  <a:srgbClr val="000000"/>
                </a:solidFill>
                <a:latin typeface="맑은 고딕"/>
                <a:ea typeface="맑은 고딕"/>
                <a:cs typeface="휴먼매직체"/>
              </a:rPr>
              <a:t>네팔에서는 지난 몇 주 동안 계속된 폭우로 인해 심각한 인명피해가 발생했습니다</a:t>
            </a:r>
            <a:r>
              <a:rPr kumimoji="0" lang="en-US" altLang="ko-KR" sz="1700" b="0" i="0" u="none" strike="noStrike" kern="1200" cap="all" spc="0" normalizeH="0" baseline="0">
                <a:solidFill>
                  <a:srgbClr val="000000"/>
                </a:solidFill>
                <a:latin typeface="맑은 고딕"/>
                <a:ea typeface="맑은 고딕"/>
                <a:cs typeface="휴먼매직체"/>
              </a:rPr>
              <a:t>.</a:t>
            </a:r>
            <a:r>
              <a:rPr kumimoji="0" lang="ko-KR" altLang="en-US" sz="1700" b="0" i="0" u="none" strike="noStrike" kern="1200" cap="all" spc="0" normalizeH="0" baseline="0">
                <a:solidFill>
                  <a:srgbClr val="000000"/>
                </a:solidFill>
                <a:latin typeface="맑은 고딕"/>
                <a:ea typeface="맑은 고딕"/>
                <a:cs typeface="휴먼매직체"/>
              </a:rPr>
              <a:t> 또한</a:t>
            </a:r>
            <a:r>
              <a:rPr kumimoji="0" lang="en-US" altLang="ko-KR" sz="1700" b="0" i="0" u="none" strike="noStrike" kern="1200" cap="all" spc="0" normalizeH="0" baseline="0">
                <a:solidFill>
                  <a:srgbClr val="000000"/>
                </a:solidFill>
                <a:latin typeface="맑은 고딕"/>
                <a:ea typeface="맑은 고딕"/>
                <a:cs typeface="휴먼매직체"/>
              </a:rPr>
              <a:t>,</a:t>
            </a:r>
            <a:r>
              <a:rPr kumimoji="0" lang="ko-KR" altLang="en-US" sz="1700" b="0" i="0" u="none" strike="noStrike" kern="1200" cap="all" spc="0" normalizeH="0" baseline="0">
                <a:solidFill>
                  <a:srgbClr val="000000"/>
                </a:solidFill>
                <a:latin typeface="맑은 고딕"/>
                <a:ea typeface="맑은 고딕"/>
                <a:cs typeface="휴먼매직체"/>
              </a:rPr>
              <a:t> 집과 농작물이 파손되었고, 도로가 차단되었으며, 동부 및 서부 지역의 전기가 끊겼습니다</a:t>
            </a:r>
            <a:r>
              <a:rPr kumimoji="0" lang="en-US" altLang="ko-KR" sz="1700" b="0" i="0" u="none" strike="noStrike" kern="1200" cap="all" spc="0" normalizeH="0" baseline="0">
                <a:solidFill>
                  <a:srgbClr val="000000"/>
                </a:solidFill>
                <a:latin typeface="맑은 고딕"/>
                <a:ea typeface="맑은 고딕"/>
                <a:cs typeface="휴먼매직체"/>
              </a:rPr>
              <a:t>.</a:t>
            </a:r>
            <a:r>
              <a:rPr kumimoji="0" lang="ko-KR" altLang="en-US" sz="1700" b="0" i="0" u="none" strike="noStrike" kern="1200" cap="all" spc="0" normalizeH="0" baseline="0">
                <a:solidFill>
                  <a:srgbClr val="000000"/>
                </a:solidFill>
                <a:latin typeface="맑은 고딕"/>
                <a:ea typeface="맑은 고딕"/>
                <a:cs typeface="휴먼매직체"/>
              </a:rPr>
              <a:t> 행정자치부에 따르면 최근 2주 동안 계속된 폭우로 48명이 숨졌고, 13명이 불어난 강물에 휩쓸려 실종됐다고 보고했습니다</a:t>
            </a:r>
            <a:r>
              <a:rPr kumimoji="0" lang="en-US" altLang="ko-KR" sz="1700" b="0" i="0" u="none" strike="noStrike" kern="1200" cap="all" spc="0" normalizeH="0" baseline="0">
                <a:solidFill>
                  <a:srgbClr val="000000"/>
                </a:solidFill>
                <a:latin typeface="맑은 고딕"/>
                <a:ea typeface="맑은 고딕"/>
                <a:cs typeface="휴먼매직체"/>
              </a:rPr>
              <a:t>.</a:t>
            </a:r>
          </a:p>
          <a:p>
            <a:pPr marL="0" indent="0" algn="l" defTabSz="457200" rtl="0" eaLnBrk="1" latinLnBrk="1" hangingPunct="1">
              <a:lnSpc>
                <a:spcPct val="120000"/>
              </a:lnSpc>
              <a:spcBef>
                <a:spcPct val="0"/>
              </a:spcBef>
              <a:spcAft>
                <a:spcPts val="0"/>
              </a:spcAft>
              <a:buNone/>
              <a:defRPr/>
            </a:pPr>
            <a:endParaRPr kumimoji="0" lang="en-US" altLang="ko-KR" sz="1700" b="0" i="0" u="none" strike="noStrike" kern="1200" cap="all" spc="0" normalizeH="0" baseline="0">
              <a:solidFill>
                <a:srgbClr val="000000"/>
              </a:solidFill>
              <a:latin typeface="맑은 고딕"/>
              <a:ea typeface="맑은 고딕"/>
              <a:cs typeface="휴먼매직체"/>
            </a:endParaRPr>
          </a:p>
          <a:p>
            <a:pPr marL="0" indent="0" algn="l" defTabSz="457200" rtl="0" eaLnBrk="1" latinLnBrk="1" hangingPunct="1">
              <a:lnSpc>
                <a:spcPct val="120000"/>
              </a:lnSpc>
              <a:spcBef>
                <a:spcPct val="0"/>
              </a:spcBef>
              <a:spcAft>
                <a:spcPts val="0"/>
              </a:spcAft>
              <a:buNone/>
              <a:defRPr/>
            </a:pPr>
            <a:r>
              <a:rPr kumimoji="0" lang="en-US" altLang="ko-KR" sz="1700" b="0" i="0" u="none" strike="noStrike" kern="1200" cap="all" spc="0" normalizeH="0" baseline="0">
                <a:solidFill>
                  <a:srgbClr val="000000"/>
                </a:solidFill>
                <a:latin typeface="맑은 고딕"/>
                <a:ea typeface="맑은 고딕"/>
                <a:cs typeface="휴먼매직체"/>
              </a:rPr>
              <a:t>이들 지역</a:t>
            </a:r>
            <a:r>
              <a:rPr kumimoji="0" lang="ko-KR" altLang="en-US" sz="1700" b="0" i="0" u="none" strike="noStrike" kern="1200" cap="all" spc="0" normalizeH="0" baseline="0">
                <a:solidFill>
                  <a:srgbClr val="000000"/>
                </a:solidFill>
                <a:latin typeface="맑은 고딕"/>
                <a:ea typeface="맑은 고딕"/>
                <a:cs typeface="휴먼매직체"/>
              </a:rPr>
              <a:t>에 거주하고 있는 </a:t>
            </a:r>
            <a:r>
              <a:rPr kumimoji="0" lang="en-US" altLang="ko-KR" sz="1700" b="0" i="0" u="none" strike="noStrike" kern="1200" cap="all" spc="0" normalizeH="0" baseline="0">
                <a:solidFill>
                  <a:srgbClr val="000000"/>
                </a:solidFill>
                <a:latin typeface="맑은 고딕"/>
                <a:ea typeface="맑은 고딕"/>
                <a:cs typeface="휴먼매직체"/>
              </a:rPr>
              <a:t>기독교인들은 신앙 때문에 정부와 지</a:t>
            </a:r>
            <a:r>
              <a:rPr kumimoji="0" lang="ko-KR" altLang="en-US" sz="1700" b="0" i="0" u="none" strike="noStrike" kern="1200" cap="all" spc="0" normalizeH="0" baseline="0">
                <a:solidFill>
                  <a:srgbClr val="000000"/>
                </a:solidFill>
                <a:latin typeface="맑은 고딕"/>
                <a:ea typeface="맑은 고딕"/>
                <a:cs typeface="휴먼매직체"/>
              </a:rPr>
              <a:t>역사회 지도자들로부터</a:t>
            </a:r>
            <a:r>
              <a:rPr kumimoji="0" lang="en-US" altLang="ko-KR" sz="1700" b="0" i="0" u="none" strike="noStrike" kern="1200" cap="all" spc="0" normalizeH="0" baseline="0">
                <a:solidFill>
                  <a:srgbClr val="000000"/>
                </a:solidFill>
                <a:latin typeface="맑은 고딕"/>
                <a:ea typeface="맑은 고딕"/>
                <a:cs typeface="휴먼매직체"/>
              </a:rPr>
              <a:t> </a:t>
            </a:r>
            <a:r>
              <a:rPr kumimoji="0" lang="ko-KR" altLang="en-US" sz="1700" b="0" i="0" u="none" strike="noStrike" kern="1200" cap="all" spc="0" normalizeH="0" baseline="0">
                <a:solidFill>
                  <a:srgbClr val="000000"/>
                </a:solidFill>
                <a:latin typeface="맑은 고딕"/>
                <a:ea typeface="맑은 고딕"/>
                <a:cs typeface="휴먼매직체"/>
              </a:rPr>
              <a:t>어떠한 </a:t>
            </a:r>
            <a:r>
              <a:rPr kumimoji="0" lang="en-US" altLang="ko-KR" sz="1700" b="0" i="0" u="none" strike="noStrike" kern="1200" cap="all" spc="0" normalizeH="0" baseline="0">
                <a:solidFill>
                  <a:srgbClr val="000000"/>
                </a:solidFill>
                <a:latin typeface="맑은 고딕"/>
                <a:ea typeface="맑은 고딕"/>
                <a:cs typeface="휴먼매직체"/>
              </a:rPr>
              <a:t>구호 지원</a:t>
            </a:r>
            <a:r>
              <a:rPr kumimoji="0" lang="ko-KR" altLang="en-US" sz="1700" b="0" i="0" u="none" strike="noStrike" kern="1200" cap="all" spc="0" normalizeH="0" baseline="0">
                <a:solidFill>
                  <a:srgbClr val="000000"/>
                </a:solidFill>
                <a:latin typeface="맑은 고딕"/>
                <a:ea typeface="맑은 고딕"/>
                <a:cs typeface="휴먼매직체"/>
              </a:rPr>
              <a:t>도 받지 못하고 있습니다</a:t>
            </a:r>
            <a:r>
              <a:rPr kumimoji="0" lang="en-US" altLang="ko-KR" sz="1700" b="0" i="0" u="none" strike="noStrike" kern="1200" cap="all" spc="0" normalizeH="0" baseline="0">
                <a:solidFill>
                  <a:srgbClr val="000000"/>
                </a:solidFill>
                <a:latin typeface="맑은 고딕"/>
                <a:ea typeface="맑은 고딕"/>
                <a:cs typeface="휴먼매직체"/>
              </a:rPr>
              <a:t>.</a:t>
            </a:r>
            <a:r>
              <a:rPr kumimoji="0" lang="ko-KR" altLang="en-US" sz="1700" b="0" i="0" u="none" strike="noStrike" kern="1200" cap="all" spc="0" normalizeH="0" baseline="0">
                <a:solidFill>
                  <a:srgbClr val="000000"/>
                </a:solidFill>
                <a:latin typeface="맑은 고딕"/>
                <a:ea typeface="맑은 고딕"/>
                <a:cs typeface="휴먼매직체"/>
              </a:rPr>
              <a:t> </a:t>
            </a:r>
            <a:r>
              <a:rPr kumimoji="0" lang="en-US" altLang="ko-KR" sz="1700" b="0" i="0" u="none" strike="noStrike" kern="1200" cap="all" spc="0" normalizeH="0" baseline="0">
                <a:solidFill>
                  <a:srgbClr val="000000"/>
                </a:solidFill>
                <a:latin typeface="맑은 고딕"/>
                <a:ea typeface="맑은 고딕"/>
                <a:cs typeface="휴먼매직체"/>
              </a:rPr>
              <a:t>열악한 환경</a:t>
            </a:r>
            <a:r>
              <a:rPr kumimoji="0" lang="ko-KR" altLang="en-US" sz="1700" b="0" i="0" u="none" strike="noStrike" kern="1200" cap="all" spc="0" normalizeH="0" baseline="0">
                <a:solidFill>
                  <a:srgbClr val="000000"/>
                </a:solidFill>
                <a:latin typeface="맑은 고딕"/>
                <a:ea typeface="맑은 고딕"/>
                <a:cs typeface="휴먼매직체"/>
              </a:rPr>
              <a:t> 속해 있는 기독교인들은</a:t>
            </a:r>
            <a:r>
              <a:rPr kumimoji="0" lang="en-US" altLang="ko-KR" sz="1700" b="0" i="0" u="none" strike="noStrike" kern="1200" cap="all" spc="0" normalizeH="0" baseline="0">
                <a:solidFill>
                  <a:srgbClr val="000000"/>
                </a:solidFill>
                <a:latin typeface="맑은 고딕"/>
                <a:ea typeface="맑은 고딕"/>
                <a:cs typeface="휴먼매직체"/>
              </a:rPr>
              <a:t> 필요한 </a:t>
            </a:r>
            <a:r>
              <a:rPr kumimoji="0" lang="ko-KR" altLang="en-US" sz="1700" b="0" i="0" u="none" strike="noStrike" kern="1200" cap="all" spc="0" normalizeH="0" baseline="0">
                <a:solidFill>
                  <a:srgbClr val="000000"/>
                </a:solidFill>
                <a:latin typeface="맑은 고딕"/>
                <a:ea typeface="맑은 고딕"/>
                <a:cs typeface="휴먼매직체"/>
              </a:rPr>
              <a:t>원조를</a:t>
            </a:r>
            <a:r>
              <a:rPr kumimoji="0" lang="en-US" altLang="ko-KR" sz="1700" b="0" i="0" u="none" strike="noStrike" kern="1200" cap="all" spc="0" normalizeH="0" baseline="0">
                <a:solidFill>
                  <a:srgbClr val="000000"/>
                </a:solidFill>
                <a:latin typeface="맑은 고딕"/>
                <a:ea typeface="맑은 고딕"/>
                <a:cs typeface="휴먼매직체"/>
              </a:rPr>
              <a:t> </a:t>
            </a:r>
            <a:r>
              <a:rPr kumimoji="0" lang="ko-KR" altLang="en-US" sz="1700" b="0" i="0" u="none" strike="noStrike" kern="1200" cap="all" spc="0" normalizeH="0" baseline="0">
                <a:solidFill>
                  <a:srgbClr val="000000"/>
                </a:solidFill>
                <a:latin typeface="맑은 고딕"/>
                <a:ea typeface="맑은 고딕"/>
                <a:cs typeface="휴먼매직체"/>
              </a:rPr>
              <a:t>제공받을 </a:t>
            </a:r>
            <a:r>
              <a:rPr kumimoji="0" lang="en-US" altLang="ko-KR" sz="1700" b="0" i="0" u="none" strike="noStrike" kern="1200" cap="all" spc="0" normalizeH="0" baseline="0">
                <a:solidFill>
                  <a:srgbClr val="000000"/>
                </a:solidFill>
                <a:latin typeface="맑은 고딕"/>
                <a:ea typeface="맑은 고딕"/>
                <a:cs typeface="휴먼매직체"/>
              </a:rPr>
              <a:t>기회가 </a:t>
            </a:r>
            <a:r>
              <a:rPr kumimoji="0" lang="ko-KR" altLang="en-US" sz="1700" b="0" i="0" u="none" strike="noStrike" kern="1200" cap="all" spc="0" normalizeH="0" baseline="0">
                <a:solidFill>
                  <a:srgbClr val="000000"/>
                </a:solidFill>
                <a:latin typeface="맑은 고딕"/>
                <a:ea typeface="맑은 고딕"/>
                <a:cs typeface="휴먼매직체"/>
              </a:rPr>
              <a:t>제한돼</a:t>
            </a:r>
            <a:r>
              <a:rPr kumimoji="0" lang="en-US" altLang="ko-KR" sz="1700" b="0" i="0" u="none" strike="noStrike" kern="1200" cap="all" spc="0" normalizeH="0" baseline="0">
                <a:solidFill>
                  <a:srgbClr val="000000"/>
                </a:solidFill>
                <a:latin typeface="맑은 고딕"/>
                <a:ea typeface="맑은 고딕"/>
                <a:cs typeface="휴먼매직체"/>
              </a:rPr>
              <a:t> </a:t>
            </a:r>
            <a:r>
              <a:rPr kumimoji="0" lang="ko-KR" altLang="en-US" sz="1700" b="0" i="0" u="none" strike="noStrike" kern="1200" cap="all" spc="0" normalizeH="0" baseline="0">
                <a:solidFill>
                  <a:srgbClr val="000000"/>
                </a:solidFill>
                <a:latin typeface="맑은 고딕"/>
                <a:ea typeface="맑은 고딕"/>
                <a:cs typeface="휴먼매직체"/>
              </a:rPr>
              <a:t>곤란한 처지에 있습니다</a:t>
            </a:r>
            <a:r>
              <a:rPr kumimoji="0" lang="en-US" altLang="ko-KR" sz="1700" b="0" i="0" u="none" strike="noStrike" kern="1200" cap="all" spc="0" normalizeH="0" baseline="0">
                <a:solidFill>
                  <a:srgbClr val="000000"/>
                </a:solidFill>
                <a:latin typeface="맑은 고딕"/>
                <a:ea typeface="맑은 고딕"/>
                <a:cs typeface="휴먼매직체"/>
              </a:rPr>
              <a:t>. </a:t>
            </a:r>
          </a:p>
        </p:txBody>
      </p:sp>
      <p:pic>
        <p:nvPicPr>
          <p:cNvPr id="42" name="그림 41"/>
          <p:cNvPicPr>
            <a:picLocks noChangeAspect="1"/>
          </p:cNvPicPr>
          <p:nvPr/>
        </p:nvPicPr>
        <p:blipFill rotWithShape="1">
          <a:blip r:embed="rId3"/>
          <a:stretch>
            <a:fillRect/>
          </a:stretch>
        </p:blipFill>
        <p:spPr>
          <a:xfrm>
            <a:off x="576476" y="1947143"/>
            <a:ext cx="5394225" cy="4003687"/>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직사각형 21"/>
          <p:cNvSpPr>
            <a:spLocks noGrp="1" noRot="1" noChangeAspect="1" noMove="1" noResize="1" noEditPoints="1" noAdjustHandles="1" noChangeArrowheads="1" noChangeShapeType="1" noTextEdit="1"/>
          </p:cNvSpPr>
          <p:nvPr/>
        </p:nvSpPr>
        <p:spPr>
          <a:xfrm>
            <a:off x="0" y="536712"/>
            <a:ext cx="12192000" cy="632128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ko-KR" altLang="en-US">
              <a:latin typeface="맑은 고딕"/>
              <a:ea typeface="맑은 고딕"/>
            </a:endParaRPr>
          </a:p>
        </p:txBody>
      </p:sp>
      <p:sp>
        <p:nvSpPr>
          <p:cNvPr id="2" name="제목 1"/>
          <p:cNvSpPr>
            <a:spLocks noGrp="1"/>
          </p:cNvSpPr>
          <p:nvPr>
            <p:ph type="title"/>
          </p:nvPr>
        </p:nvSpPr>
        <p:spPr>
          <a:xfrm>
            <a:off x="581192" y="764411"/>
            <a:ext cx="11029616" cy="718870"/>
          </a:xfrm>
        </p:spPr>
        <p:txBody>
          <a:bodyPr anchor="ctr" anchorCtr="0">
            <a:noAutofit/>
          </a:bodyPr>
          <a:lstStyle/>
          <a:p>
            <a:pPr rtl="0">
              <a:defRPr/>
            </a:pPr>
            <a:r>
              <a:rPr lang="ko-KR" altLang="en-US">
                <a:solidFill>
                  <a:srgbClr val="000000"/>
                </a:solidFill>
              </a:rPr>
              <a:t>네팔 </a:t>
            </a:r>
            <a:r>
              <a:rPr lang="en-US" altLang="ko-KR">
                <a:solidFill>
                  <a:srgbClr val="000000"/>
                </a:solidFill>
              </a:rPr>
              <a:t>:</a:t>
            </a:r>
            <a:r>
              <a:rPr lang="ko-KR" altLang="en-US">
                <a:solidFill>
                  <a:srgbClr val="000000"/>
                </a:solidFill>
              </a:rPr>
              <a:t> 폭우와 산사태 발생 </a:t>
            </a:r>
            <a:r>
              <a:rPr lang="en-US" altLang="ko-KR">
                <a:solidFill>
                  <a:srgbClr val="000000"/>
                </a:solidFill>
              </a:rPr>
              <a:t>(2/2)</a:t>
            </a:r>
          </a:p>
        </p:txBody>
      </p:sp>
      <p:sp>
        <p:nvSpPr>
          <p:cNvPr id="37" name="제목 1"/>
          <p:cNvSpPr>
            <a:spLocks noGrp="1"/>
          </p:cNvSpPr>
          <p:nvPr/>
        </p:nvSpPr>
        <p:spPr>
          <a:xfrm>
            <a:off x="6096000" y="1392792"/>
            <a:ext cx="5544760" cy="4911247"/>
          </a:xfrm>
          <a:prstGeom prst="rect">
            <a:avLst/>
          </a:prstGeom>
        </p:spPr>
        <p:txBody>
          <a:bodyPr vert="horz" wrap="square" lIns="91440" tIns="45720" rIns="91440" bIns="45720" anchor="ctr" anchorCtr="0">
            <a:noAutofit/>
          </a:bodyPr>
          <a:lstStyle/>
          <a:p>
            <a:pPr marL="0" indent="0" algn="l" defTabSz="457200" rtl="0" eaLnBrk="1" latinLnBrk="1" hangingPunct="1">
              <a:lnSpc>
                <a:spcPct val="120000"/>
              </a:lnSpc>
              <a:spcBef>
                <a:spcPct val="0"/>
              </a:spcBef>
              <a:spcAft>
                <a:spcPts val="0"/>
              </a:spcAft>
              <a:buNone/>
              <a:defRPr/>
            </a:pPr>
            <a:r>
              <a:rPr kumimoji="0" lang="ko-KR" altLang="en-US" sz="1700" b="0" i="0" u="none" strike="noStrike" kern="1200" cap="all" spc="0" normalizeH="0" baseline="0">
                <a:solidFill>
                  <a:srgbClr val="000000"/>
                </a:solidFill>
                <a:latin typeface="맑은 고딕"/>
                <a:ea typeface="맑은 고딕"/>
                <a:cs typeface="휴먼매직체"/>
              </a:rPr>
              <a:t>기도해 주세요</a:t>
            </a:r>
            <a:r>
              <a:rPr kumimoji="0" lang="en-US" altLang="ko-KR" sz="1700" b="0" i="0" u="none" strike="noStrike" kern="1200" cap="all" spc="0" normalizeH="0" baseline="0">
                <a:solidFill>
                  <a:srgbClr val="000000"/>
                </a:solidFill>
                <a:latin typeface="맑은 고딕"/>
                <a:ea typeface="맑은 고딕"/>
                <a:cs typeface="휴먼매직체"/>
              </a:rPr>
              <a:t>..</a:t>
            </a:r>
          </a:p>
          <a:p>
            <a:pPr marL="0" indent="0" algn="l" defTabSz="457200" rtl="0" eaLnBrk="1" latinLnBrk="1" hangingPunct="1">
              <a:lnSpc>
                <a:spcPct val="120000"/>
              </a:lnSpc>
              <a:spcBef>
                <a:spcPct val="0"/>
              </a:spcBef>
              <a:spcAft>
                <a:spcPts val="0"/>
              </a:spcAft>
              <a:buNone/>
              <a:defRPr/>
            </a:pPr>
            <a:endParaRPr kumimoji="0" lang="en-US" altLang="ko-KR" sz="1700" b="0" i="0" u="none" strike="noStrike" kern="1200" cap="all" spc="0" normalizeH="0" baseline="0">
              <a:solidFill>
                <a:srgbClr val="000000"/>
              </a:solidFill>
              <a:latin typeface="맑은 고딕"/>
              <a:ea typeface="맑은 고딕"/>
              <a:cs typeface="휴먼매직체"/>
            </a:endParaRPr>
          </a:p>
          <a:p>
            <a:pPr marL="0" indent="0" algn="l" defTabSz="457200" rtl="0" eaLnBrk="1" latinLnBrk="1" hangingPunct="1">
              <a:lnSpc>
                <a:spcPct val="120000"/>
              </a:lnSpc>
              <a:spcBef>
                <a:spcPct val="0"/>
              </a:spcBef>
              <a:spcAft>
                <a:spcPts val="0"/>
              </a:spcAft>
              <a:buNone/>
              <a:defRPr/>
            </a:pPr>
            <a:r>
              <a:rPr kumimoji="0" lang="en-US" altLang="ko-KR" sz="1700" b="0" i="0" u="none" strike="noStrike" kern="1200" cap="all" spc="0" normalizeH="0" baseline="0">
                <a:solidFill>
                  <a:srgbClr val="000000"/>
                </a:solidFill>
                <a:latin typeface="맑은 고딕"/>
                <a:ea typeface="맑은 고딕"/>
                <a:cs typeface="휴먼매직체"/>
              </a:rPr>
              <a:t>1.</a:t>
            </a:r>
            <a:r>
              <a:rPr kumimoji="0" lang="ko-KR" altLang="en-US" sz="1700" b="0" i="0" u="none" strike="noStrike" kern="1200" cap="all" spc="0" normalizeH="0" baseline="0">
                <a:solidFill>
                  <a:srgbClr val="000000"/>
                </a:solidFill>
                <a:latin typeface="맑은 고딕"/>
                <a:ea typeface="맑은 고딕"/>
                <a:cs typeface="휴먼매직체"/>
              </a:rPr>
              <a:t> 계속되는 집중호우로 도로와 교통 수단도 차단된 상태입니다. 당장 구제가 필요한 기독교인들에게 필요한 인적</a:t>
            </a:r>
            <a:r>
              <a:rPr kumimoji="0" lang="en-US" altLang="ko-KR" sz="1700" b="0" i="0" u="none" strike="noStrike" kern="1200" cap="all" spc="0" normalizeH="0" baseline="0">
                <a:solidFill>
                  <a:srgbClr val="000000"/>
                </a:solidFill>
                <a:latin typeface="맑은 고딕"/>
                <a:ea typeface="맑은 고딕"/>
                <a:cs typeface="휴먼매직체"/>
              </a:rPr>
              <a:t>,</a:t>
            </a:r>
            <a:r>
              <a:rPr kumimoji="0" lang="ko-KR" altLang="en-US" sz="1700" b="0" i="0" u="none" strike="noStrike" kern="1200" cap="all" spc="0" normalizeH="0" baseline="0">
                <a:solidFill>
                  <a:srgbClr val="000000"/>
                </a:solidFill>
                <a:latin typeface="맑은 고딕"/>
                <a:ea typeface="맑은 고딕"/>
                <a:cs typeface="휴먼매직체"/>
              </a:rPr>
              <a:t> 물적 원조가 이뤄질 수 있도록 기도해 주세요</a:t>
            </a:r>
            <a:r>
              <a:rPr kumimoji="0" lang="en-US" altLang="ko-KR" sz="1700" b="0" i="0" u="none" strike="noStrike" kern="1200" cap="all" spc="0" normalizeH="0" baseline="0">
                <a:solidFill>
                  <a:srgbClr val="000000"/>
                </a:solidFill>
                <a:latin typeface="맑은 고딕"/>
                <a:ea typeface="맑은 고딕"/>
                <a:cs typeface="휴먼매직체"/>
              </a:rPr>
              <a:t>.</a:t>
            </a:r>
            <a:endParaRPr kumimoji="0" lang="ko-KR" altLang="en-US" sz="1700" b="0" i="0" u="none" strike="noStrike" kern="1200" cap="all" spc="0" normalizeH="0" baseline="0">
              <a:solidFill>
                <a:srgbClr val="000000"/>
              </a:solidFill>
              <a:latin typeface="맑은 고딕"/>
              <a:ea typeface="맑은 고딕"/>
              <a:cs typeface="휴먼매직체"/>
            </a:endParaRPr>
          </a:p>
          <a:p>
            <a:pPr marL="0" indent="0" algn="l" defTabSz="457200" rtl="0" eaLnBrk="1" latinLnBrk="1" hangingPunct="1">
              <a:lnSpc>
                <a:spcPct val="120000"/>
              </a:lnSpc>
              <a:spcBef>
                <a:spcPct val="0"/>
              </a:spcBef>
              <a:spcAft>
                <a:spcPts val="0"/>
              </a:spcAft>
              <a:buNone/>
              <a:defRPr/>
            </a:pPr>
            <a:endParaRPr kumimoji="0" lang="ko-KR" altLang="en-US" sz="1700" b="0" i="0" u="none" strike="noStrike" kern="1200" cap="all" spc="0" normalizeH="0" baseline="0">
              <a:solidFill>
                <a:srgbClr val="000000"/>
              </a:solidFill>
              <a:latin typeface="맑은 고딕"/>
              <a:ea typeface="맑은 고딕"/>
              <a:cs typeface="휴먼매직체"/>
            </a:endParaRPr>
          </a:p>
          <a:p>
            <a:pPr marL="0" indent="0" algn="l" defTabSz="457200" rtl="0" eaLnBrk="1" latinLnBrk="1" hangingPunct="1">
              <a:lnSpc>
                <a:spcPct val="120000"/>
              </a:lnSpc>
              <a:spcBef>
                <a:spcPct val="0"/>
              </a:spcBef>
              <a:spcAft>
                <a:spcPts val="0"/>
              </a:spcAft>
              <a:buNone/>
              <a:defRPr/>
            </a:pPr>
            <a:r>
              <a:rPr kumimoji="0" lang="en-US" altLang="ko-KR" sz="1700" b="0" i="0" u="none" strike="noStrike" kern="1200" cap="all" spc="0" normalizeH="0" baseline="0">
                <a:solidFill>
                  <a:srgbClr val="000000"/>
                </a:solidFill>
                <a:latin typeface="맑은 고딕"/>
                <a:ea typeface="맑은 고딕"/>
                <a:cs typeface="휴먼매직체"/>
              </a:rPr>
              <a:t>2.</a:t>
            </a:r>
            <a:r>
              <a:rPr kumimoji="0" lang="ko-KR" altLang="en-US" sz="1700" b="0" i="0" u="none" strike="noStrike" kern="1200" cap="all" spc="0" normalizeH="0" baseline="0">
                <a:solidFill>
                  <a:srgbClr val="000000"/>
                </a:solidFill>
                <a:latin typeface="맑은 고딕"/>
                <a:ea typeface="맑은 고딕"/>
                <a:cs typeface="휴먼매직체"/>
              </a:rPr>
              <a:t> 네팔 현지 파트너들은 이번 집중호우로 인한 산사태</a:t>
            </a:r>
            <a:r>
              <a:rPr kumimoji="0" lang="en-US" altLang="ko-KR" sz="1700" b="0" i="0" u="none" strike="noStrike" kern="1200" cap="all" spc="0" normalizeH="0" baseline="0">
                <a:solidFill>
                  <a:srgbClr val="000000"/>
                </a:solidFill>
                <a:latin typeface="맑은 고딕"/>
                <a:ea typeface="맑은 고딕"/>
                <a:cs typeface="휴먼매직체"/>
              </a:rPr>
              <a:t>,</a:t>
            </a:r>
            <a:r>
              <a:rPr kumimoji="0" lang="ko-KR" altLang="en-US" sz="1700" b="0" i="0" u="none" strike="noStrike" kern="1200" cap="all" spc="0" normalizeH="0" baseline="0">
                <a:solidFill>
                  <a:srgbClr val="000000"/>
                </a:solidFill>
                <a:latin typeface="맑은 고딕"/>
                <a:ea typeface="맑은 고딕"/>
                <a:cs typeface="휴먼매직체"/>
              </a:rPr>
              <a:t> 홍수</a:t>
            </a:r>
            <a:r>
              <a:rPr kumimoji="0" lang="en-US" altLang="ko-KR" sz="1700" b="0" i="0" u="none" strike="noStrike" kern="1200" cap="all" spc="0" normalizeH="0" baseline="0">
                <a:solidFill>
                  <a:srgbClr val="000000"/>
                </a:solidFill>
                <a:latin typeface="맑은 고딕"/>
                <a:ea typeface="맑은 고딕"/>
                <a:cs typeface="휴먼매직체"/>
              </a:rPr>
              <a:t>,</a:t>
            </a:r>
            <a:r>
              <a:rPr kumimoji="0" lang="ko-KR" altLang="en-US" sz="1700" b="0" i="0" u="none" strike="noStrike" kern="1200" cap="all" spc="0" normalizeH="0" baseline="0">
                <a:solidFill>
                  <a:srgbClr val="000000"/>
                </a:solidFill>
                <a:latin typeface="맑은 고딕"/>
                <a:ea typeface="맑은 고딕"/>
                <a:cs typeface="휴먼매직체"/>
              </a:rPr>
              <a:t> 침수 등의 피해를 입은 기독교인들을 돕기 위한 방법들을 모색하고 있습니다</a:t>
            </a:r>
            <a:r>
              <a:rPr kumimoji="0" lang="en-US" altLang="ko-KR" sz="1700" b="0" i="0" u="none" strike="noStrike" kern="1200" cap="all" spc="0" normalizeH="0" baseline="0">
                <a:solidFill>
                  <a:srgbClr val="000000"/>
                </a:solidFill>
                <a:latin typeface="맑은 고딕"/>
                <a:ea typeface="맑은 고딕"/>
                <a:cs typeface="휴먼매직체"/>
              </a:rPr>
              <a:t>.</a:t>
            </a:r>
            <a:r>
              <a:rPr kumimoji="0" lang="ko-KR" altLang="en-US" sz="1700" b="0" i="0" u="none" strike="noStrike" kern="1200" cap="all" spc="0" normalizeH="0" baseline="0">
                <a:solidFill>
                  <a:srgbClr val="000000"/>
                </a:solidFill>
                <a:latin typeface="맑은 고딕"/>
                <a:ea typeface="맑은 고딕"/>
                <a:cs typeface="휴먼매직체"/>
              </a:rPr>
              <a:t> 이를 위해 기도해 주세요</a:t>
            </a:r>
            <a:r>
              <a:rPr kumimoji="0" lang="en-US" altLang="ko-KR" sz="1700" b="0" i="0" u="none" strike="noStrike" kern="1200" cap="all" spc="0" normalizeH="0" baseline="0">
                <a:solidFill>
                  <a:srgbClr val="000000"/>
                </a:solidFill>
                <a:latin typeface="맑은 고딕"/>
                <a:ea typeface="맑은 고딕"/>
                <a:cs typeface="휴먼매직체"/>
              </a:rPr>
              <a:t>.</a:t>
            </a:r>
          </a:p>
          <a:p>
            <a:pPr marL="0" indent="0" algn="l" defTabSz="457200" rtl="0" eaLnBrk="1" latinLnBrk="1" hangingPunct="1">
              <a:lnSpc>
                <a:spcPct val="120000"/>
              </a:lnSpc>
              <a:spcBef>
                <a:spcPct val="0"/>
              </a:spcBef>
              <a:spcAft>
                <a:spcPts val="0"/>
              </a:spcAft>
              <a:buNone/>
              <a:defRPr/>
            </a:pPr>
            <a:endParaRPr kumimoji="0" lang="ko-KR" altLang="en-US" sz="1700" b="0" i="0" u="none" strike="noStrike" kern="1200" cap="all" spc="0" normalizeH="0" baseline="0">
              <a:solidFill>
                <a:srgbClr val="000000"/>
              </a:solidFill>
              <a:latin typeface="맑은 고딕"/>
              <a:ea typeface="맑은 고딕"/>
              <a:cs typeface="휴먼매직체"/>
            </a:endParaRPr>
          </a:p>
        </p:txBody>
      </p:sp>
      <p:pic>
        <p:nvPicPr>
          <p:cNvPr id="44" name="그림 43"/>
          <p:cNvPicPr>
            <a:picLocks noChangeAspect="1"/>
          </p:cNvPicPr>
          <p:nvPr/>
        </p:nvPicPr>
        <p:blipFill rotWithShape="1">
          <a:blip r:embed="rId3"/>
          <a:stretch>
            <a:fillRect/>
          </a:stretch>
        </p:blipFill>
        <p:spPr>
          <a:xfrm>
            <a:off x="432039" y="2026608"/>
            <a:ext cx="5440414" cy="3515631"/>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제목 7">
            <a:extLst>
              <a:ext uri="{FF2B5EF4-FFF2-40B4-BE49-F238E27FC236}">
                <a16:creationId xmlns:a16="http://schemas.microsoft.com/office/drawing/2014/main" id="{4A6A2756-6ED6-43F6-B815-E072B1534E2C}"/>
              </a:ext>
            </a:extLst>
          </p:cNvPr>
          <p:cNvSpPr>
            <a:spLocks noGrp="1"/>
          </p:cNvSpPr>
          <p:nvPr>
            <p:ph type="title"/>
          </p:nvPr>
        </p:nvSpPr>
        <p:spPr>
          <a:xfrm>
            <a:off x="700087" y="909638"/>
            <a:ext cx="10691813" cy="810192"/>
          </a:xfrm>
        </p:spPr>
        <p:txBody>
          <a:bodyPr rtlCol="0"/>
          <a:lstStyle/>
          <a:p>
            <a:pPr rtl="0"/>
            <a:r>
              <a:rPr lang="ko-KR" altLang="en-US" b="1" dirty="0">
                <a:latin typeface="맑은 고딕" panose="020B0503020000020004" pitchFamily="50" charset="-127"/>
                <a:ea typeface="맑은 고딕" panose="020B0503020000020004" pitchFamily="50" charset="-127"/>
              </a:rPr>
              <a:t>기도내용</a:t>
            </a:r>
          </a:p>
        </p:txBody>
      </p:sp>
      <p:sp>
        <p:nvSpPr>
          <p:cNvPr id="25" name="텍스트 개체 틀 24">
            <a:extLst>
              <a:ext uri="{FF2B5EF4-FFF2-40B4-BE49-F238E27FC236}">
                <a16:creationId xmlns:a16="http://schemas.microsoft.com/office/drawing/2014/main" id="{25DD5BF9-A7D2-45FB-8062-77F287FD3113}"/>
              </a:ext>
            </a:extLst>
          </p:cNvPr>
          <p:cNvSpPr>
            <a:spLocks noGrp="1"/>
          </p:cNvSpPr>
          <p:nvPr>
            <p:ph type="body" sz="quarter" idx="15"/>
          </p:nvPr>
        </p:nvSpPr>
        <p:spPr>
          <a:xfrm>
            <a:off x="713836" y="1721207"/>
            <a:ext cx="3390161" cy="526756"/>
          </a:xfrm>
        </p:spPr>
        <p:txBody>
          <a:bodyPr rtlCol="0"/>
          <a:lstStyle/>
          <a:p>
            <a:pPr rtl="0"/>
            <a:r>
              <a:rPr lang="ko-KR" altLang="en-US" dirty="0">
                <a:solidFill>
                  <a:schemeClr val="tx2"/>
                </a:solidFill>
              </a:rPr>
              <a:t>한국오픈도어선교회</a:t>
            </a:r>
            <a:endParaRPr lang="ko-KR" altLang="en-US" dirty="0">
              <a:solidFill>
                <a:schemeClr val="tx2"/>
              </a:solidFill>
              <a:latin typeface="맑은 고딕" panose="020B0503020000020004" pitchFamily="50" charset="-127"/>
              <a:ea typeface="맑은 고딕" panose="020B0503020000020004" pitchFamily="50" charset="-127"/>
            </a:endParaRPr>
          </a:p>
        </p:txBody>
      </p:sp>
      <p:sp>
        <p:nvSpPr>
          <p:cNvPr id="9" name="내용 개체 틀 8">
            <a:extLst>
              <a:ext uri="{FF2B5EF4-FFF2-40B4-BE49-F238E27FC236}">
                <a16:creationId xmlns:a16="http://schemas.microsoft.com/office/drawing/2014/main" id="{6AFCC9BD-B6E6-44EF-893D-F3E542646ADC}"/>
              </a:ext>
            </a:extLst>
          </p:cNvPr>
          <p:cNvSpPr>
            <a:spLocks noGrp="1"/>
          </p:cNvSpPr>
          <p:nvPr>
            <p:ph idx="1"/>
          </p:nvPr>
        </p:nvSpPr>
        <p:spPr>
          <a:xfrm>
            <a:off x="713836" y="2225616"/>
            <a:ext cx="3390161" cy="1544128"/>
          </a:xfrm>
        </p:spPr>
        <p:txBody>
          <a:bodyPr rtlCol="0">
            <a:normAutofit/>
          </a:bodyPr>
          <a:lstStyle/>
          <a:p>
            <a:pPr marL="0" lvl="0" indent="0" algn="just" latinLnBrk="1">
              <a:buNone/>
            </a:pPr>
            <a:r>
              <a:rPr lang="ko-KR" altLang="en-US" sz="1400" dirty="0"/>
              <a:t>오픈도어 </a:t>
            </a:r>
            <a:r>
              <a:rPr lang="en-US" altLang="ko-KR" sz="1400" dirty="0"/>
              <a:t>1,300</a:t>
            </a:r>
            <a:r>
              <a:rPr lang="ko-KR" altLang="en-US" sz="1400" dirty="0"/>
              <a:t>여 명의 사역자들이 </a:t>
            </a:r>
            <a:r>
              <a:rPr lang="ko-KR" altLang="en-US" sz="1400" dirty="0" err="1"/>
              <a:t>브라더</a:t>
            </a:r>
            <a:r>
              <a:rPr lang="ko-KR" altLang="en-US" sz="1400" dirty="0"/>
              <a:t> </a:t>
            </a:r>
            <a:r>
              <a:rPr lang="ko-KR" altLang="en-US" sz="1400" dirty="0" err="1"/>
              <a:t>앤드류의</a:t>
            </a:r>
            <a:r>
              <a:rPr lang="ko-KR" altLang="en-US" sz="1400" dirty="0"/>
              <a:t> 길을 따라 믿음과 용기를 잃지 않고</a:t>
            </a:r>
            <a:r>
              <a:rPr lang="en-US" altLang="ko-KR" sz="1400" dirty="0"/>
              <a:t>, </a:t>
            </a:r>
            <a:r>
              <a:rPr lang="ko-KR" altLang="en-US" sz="1400" dirty="0"/>
              <a:t>겸손하게 박해 받는 교회를 잘 섬길 수 있도록 </a:t>
            </a:r>
            <a:r>
              <a:rPr lang="ko-KR" altLang="en-US" sz="1400" dirty="0" err="1"/>
              <a:t>하옵소서</a:t>
            </a:r>
            <a:r>
              <a:rPr lang="en-US" altLang="ko-KR" sz="1400" dirty="0"/>
              <a:t>! </a:t>
            </a:r>
          </a:p>
          <a:p>
            <a:pPr marL="0" lvl="0" indent="0" algn="just" latinLnBrk="1">
              <a:buNone/>
            </a:pPr>
            <a:r>
              <a:rPr lang="ko-KR" altLang="en-US" sz="1400" dirty="0"/>
              <a:t>예수의 제자의 길을 끝까지 걸어가게 </a:t>
            </a:r>
            <a:r>
              <a:rPr lang="ko-KR" altLang="en-US" sz="1400" dirty="0" err="1"/>
              <a:t>하옵소서</a:t>
            </a:r>
            <a:r>
              <a:rPr lang="en-US" altLang="ko-KR" sz="1400" dirty="0"/>
              <a:t>!</a:t>
            </a:r>
          </a:p>
        </p:txBody>
      </p:sp>
      <p:sp>
        <p:nvSpPr>
          <p:cNvPr id="26" name="텍스트 개체 틀 25">
            <a:extLst>
              <a:ext uri="{FF2B5EF4-FFF2-40B4-BE49-F238E27FC236}">
                <a16:creationId xmlns:a16="http://schemas.microsoft.com/office/drawing/2014/main" id="{4674BFE4-9617-49D6-A194-6AF0C619371D}"/>
              </a:ext>
            </a:extLst>
          </p:cNvPr>
          <p:cNvSpPr>
            <a:spLocks noGrp="1"/>
          </p:cNvSpPr>
          <p:nvPr>
            <p:ph type="body" sz="quarter" idx="16"/>
          </p:nvPr>
        </p:nvSpPr>
        <p:spPr>
          <a:xfrm>
            <a:off x="4400919" y="1729834"/>
            <a:ext cx="3390161" cy="526756"/>
          </a:xfrm>
        </p:spPr>
        <p:txBody>
          <a:bodyPr rtlCol="0">
            <a:noAutofit/>
          </a:bodyPr>
          <a:lstStyle/>
          <a:p>
            <a:pPr rtl="0"/>
            <a:r>
              <a:rPr lang="ko-KR" altLang="en-US" sz="2300" dirty="0">
                <a:solidFill>
                  <a:schemeClr val="tx2"/>
                </a:solidFill>
                <a:latin typeface="맑은 고딕" panose="020B0503020000020004" pitchFamily="50" charset="-127"/>
                <a:ea typeface="맑은 고딕" panose="020B0503020000020004" pitchFamily="50" charset="-127"/>
              </a:rPr>
              <a:t>희망의 백만기도 캠페인</a:t>
            </a:r>
          </a:p>
        </p:txBody>
      </p:sp>
      <p:sp>
        <p:nvSpPr>
          <p:cNvPr id="10" name="내용 개체 틀 9">
            <a:extLst>
              <a:ext uri="{FF2B5EF4-FFF2-40B4-BE49-F238E27FC236}">
                <a16:creationId xmlns:a16="http://schemas.microsoft.com/office/drawing/2014/main" id="{C0DCC115-5B9A-45BB-8842-B73631735814}"/>
              </a:ext>
            </a:extLst>
          </p:cNvPr>
          <p:cNvSpPr>
            <a:spLocks noGrp="1"/>
          </p:cNvSpPr>
          <p:nvPr>
            <p:ph idx="13"/>
          </p:nvPr>
        </p:nvSpPr>
        <p:spPr>
          <a:xfrm>
            <a:off x="4400919" y="2216995"/>
            <a:ext cx="3390161" cy="1524722"/>
          </a:xfrm>
        </p:spPr>
        <p:txBody>
          <a:bodyPr rtlCol="0">
            <a:noAutofit/>
          </a:bodyPr>
          <a:lstStyle/>
          <a:p>
            <a:pPr marL="0" indent="0" rtl="0">
              <a:buNone/>
            </a:pPr>
            <a:r>
              <a:rPr lang="en-US" altLang="ko-KR" sz="1200" i="0" dirty="0">
                <a:effectLst/>
                <a:latin typeface="roboto" panose="02000000000000000000" pitchFamily="2" charset="0"/>
              </a:rPr>
              <a:t>-</a:t>
            </a:r>
            <a:r>
              <a:rPr lang="ko-KR" altLang="en-US" sz="1200" i="0" dirty="0">
                <a:effectLst/>
                <a:latin typeface="roboto" panose="02000000000000000000" pitchFamily="2" charset="0"/>
              </a:rPr>
              <a:t>희망을 잃어 버린 중동의 기독교인들에게 성령으로 새롭게 하</a:t>
            </a:r>
            <a:r>
              <a:rPr lang="ko-KR" altLang="en-US" sz="1200" dirty="0">
                <a:latin typeface="roboto" panose="02000000000000000000" pitchFamily="2" charset="0"/>
              </a:rPr>
              <a:t>시고</a:t>
            </a:r>
            <a:r>
              <a:rPr lang="en-US" altLang="ko-KR" sz="1200" dirty="0">
                <a:latin typeface="roboto" panose="02000000000000000000" pitchFamily="2" charset="0"/>
              </a:rPr>
              <a:t>, </a:t>
            </a:r>
            <a:r>
              <a:rPr lang="ko-KR" altLang="en-US" sz="1200" dirty="0">
                <a:latin typeface="roboto" panose="02000000000000000000" pitchFamily="2" charset="0"/>
              </a:rPr>
              <a:t>어둠가운데서 빛을 밝혀 </a:t>
            </a:r>
            <a:r>
              <a:rPr lang="ko-KR" altLang="en-US" sz="1200" dirty="0" err="1">
                <a:latin typeface="roboto" panose="02000000000000000000" pitchFamily="2" charset="0"/>
              </a:rPr>
              <a:t>주옵소서</a:t>
            </a:r>
            <a:r>
              <a:rPr lang="en-US" altLang="ko-KR" sz="1200" dirty="0">
                <a:latin typeface="roboto" panose="02000000000000000000" pitchFamily="2" charset="0"/>
              </a:rPr>
              <a:t>!                                                                       -</a:t>
            </a:r>
            <a:r>
              <a:rPr lang="ko-KR" altLang="en-US" sz="1200" dirty="0">
                <a:latin typeface="roboto" panose="02000000000000000000" pitchFamily="2" charset="0"/>
              </a:rPr>
              <a:t>교회가 복구</a:t>
            </a:r>
            <a:r>
              <a:rPr lang="en-US" altLang="ko-KR" sz="1200" dirty="0">
                <a:latin typeface="roboto" panose="02000000000000000000" pitchFamily="2" charset="0"/>
              </a:rPr>
              <a:t>, </a:t>
            </a:r>
            <a:r>
              <a:rPr lang="ko-KR" altLang="en-US" sz="1200" dirty="0">
                <a:latin typeface="roboto" panose="02000000000000000000" pitchFamily="2" charset="0"/>
              </a:rPr>
              <a:t>회복</a:t>
            </a:r>
            <a:r>
              <a:rPr lang="en-US" altLang="ko-KR" sz="1200" dirty="0">
                <a:latin typeface="roboto" panose="02000000000000000000" pitchFamily="2" charset="0"/>
              </a:rPr>
              <a:t>, </a:t>
            </a:r>
            <a:r>
              <a:rPr lang="ko-KR" altLang="en-US" sz="1200" dirty="0">
                <a:latin typeface="roboto" panose="02000000000000000000" pitchFamily="2" charset="0"/>
              </a:rPr>
              <a:t>피난처가 되게 하시고</a:t>
            </a:r>
            <a:r>
              <a:rPr lang="en-US" altLang="ko-KR" sz="1200" dirty="0">
                <a:latin typeface="roboto" panose="02000000000000000000" pitchFamily="2" charset="0"/>
              </a:rPr>
              <a:t>, </a:t>
            </a:r>
            <a:r>
              <a:rPr lang="ko-KR" altLang="en-US" sz="1200" dirty="0">
                <a:latin typeface="roboto" panose="02000000000000000000" pitchFamily="2" charset="0"/>
              </a:rPr>
              <a:t>모두에게 희망의 등불이 되게 하소서</a:t>
            </a:r>
            <a:r>
              <a:rPr lang="en-US" altLang="ko-KR" sz="1200" dirty="0">
                <a:latin typeface="roboto" panose="02000000000000000000" pitchFamily="2" charset="0"/>
              </a:rPr>
              <a:t>!                        </a:t>
            </a:r>
            <a:r>
              <a:rPr lang="ko-KR" altLang="en-US" sz="1200" dirty="0">
                <a:latin typeface="roboto" panose="02000000000000000000" pitchFamily="2" charset="0"/>
              </a:rPr>
              <a:t>   </a:t>
            </a:r>
            <a:r>
              <a:rPr lang="en-US" altLang="ko-KR" sz="1200" dirty="0">
                <a:latin typeface="roboto" panose="02000000000000000000" pitchFamily="2" charset="0"/>
              </a:rPr>
              <a:t>-</a:t>
            </a:r>
            <a:r>
              <a:rPr lang="ko-KR" altLang="en-US" sz="1200" dirty="0">
                <a:latin typeface="roboto" panose="02000000000000000000" pitchFamily="2" charset="0"/>
              </a:rPr>
              <a:t>신실한 목회자를 세우시고</a:t>
            </a:r>
            <a:r>
              <a:rPr lang="en-US" altLang="ko-KR" sz="1200" dirty="0">
                <a:latin typeface="roboto" panose="02000000000000000000" pitchFamily="2" charset="0"/>
              </a:rPr>
              <a:t>, </a:t>
            </a:r>
            <a:r>
              <a:rPr lang="ko-KR" altLang="en-US" sz="1200" dirty="0">
                <a:latin typeface="roboto" panose="02000000000000000000" pitchFamily="2" charset="0"/>
              </a:rPr>
              <a:t>새로운 지도자들을 일으켜 </a:t>
            </a:r>
            <a:r>
              <a:rPr lang="ko-KR" altLang="en-US" sz="1200" dirty="0" err="1">
                <a:latin typeface="roboto" panose="02000000000000000000" pitchFamily="2" charset="0"/>
              </a:rPr>
              <a:t>주옵소서</a:t>
            </a:r>
            <a:r>
              <a:rPr lang="en-US" altLang="ko-KR" sz="1200" dirty="0">
                <a:latin typeface="roboto" panose="02000000000000000000" pitchFamily="2" charset="0"/>
              </a:rPr>
              <a:t>! </a:t>
            </a:r>
            <a:endParaRPr lang="en-US" altLang="ko-KR" sz="1200" i="0" dirty="0">
              <a:effectLst/>
              <a:latin typeface="roboto" panose="02000000000000000000" pitchFamily="2" charset="0"/>
            </a:endParaRPr>
          </a:p>
        </p:txBody>
      </p:sp>
      <p:sp>
        <p:nvSpPr>
          <p:cNvPr id="27" name="텍스트 개체 틀 26">
            <a:extLst>
              <a:ext uri="{FF2B5EF4-FFF2-40B4-BE49-F238E27FC236}">
                <a16:creationId xmlns:a16="http://schemas.microsoft.com/office/drawing/2014/main" id="{6222D5B2-B472-4E3D-823D-D209F01B90C5}"/>
              </a:ext>
            </a:extLst>
          </p:cNvPr>
          <p:cNvSpPr>
            <a:spLocks noGrp="1"/>
          </p:cNvSpPr>
          <p:nvPr>
            <p:ph type="body" sz="quarter" idx="17"/>
          </p:nvPr>
        </p:nvSpPr>
        <p:spPr>
          <a:xfrm>
            <a:off x="8096626" y="1652189"/>
            <a:ext cx="3390161" cy="526756"/>
          </a:xfrm>
        </p:spPr>
        <p:txBody>
          <a:bodyPr rtlCol="0">
            <a:normAutofit/>
          </a:bodyPr>
          <a:lstStyle/>
          <a:p>
            <a:pPr rtl="0"/>
            <a:r>
              <a:rPr lang="en-US" altLang="ko-KR" dirty="0">
                <a:solidFill>
                  <a:schemeClr val="tx2"/>
                </a:solidFill>
                <a:latin typeface="맑은 고딕" panose="020B0503020000020004" pitchFamily="50" charset="-127"/>
                <a:ea typeface="맑은 고딕" panose="020B0503020000020004" pitchFamily="50" charset="-127"/>
              </a:rPr>
              <a:t>IDOP </a:t>
            </a:r>
            <a:r>
              <a:rPr lang="ko-KR" altLang="en-US" dirty="0">
                <a:solidFill>
                  <a:schemeClr val="tx2"/>
                </a:solidFill>
              </a:rPr>
              <a:t>세계</a:t>
            </a:r>
            <a:r>
              <a:rPr lang="ko-KR" altLang="en-US" dirty="0">
                <a:solidFill>
                  <a:schemeClr val="tx2"/>
                </a:solidFill>
                <a:latin typeface="맑은 고딕" panose="020B0503020000020004" pitchFamily="50" charset="-127"/>
                <a:ea typeface="맑은 고딕" panose="020B0503020000020004" pitchFamily="50" charset="-127"/>
              </a:rPr>
              <a:t>기도의날</a:t>
            </a:r>
          </a:p>
        </p:txBody>
      </p:sp>
      <p:sp>
        <p:nvSpPr>
          <p:cNvPr id="11" name="내용 개체 틀 10">
            <a:extLst>
              <a:ext uri="{FF2B5EF4-FFF2-40B4-BE49-F238E27FC236}">
                <a16:creationId xmlns:a16="http://schemas.microsoft.com/office/drawing/2014/main" id="{89214E62-345B-4DE3-BBA0-C43EF4CCFC63}"/>
              </a:ext>
            </a:extLst>
          </p:cNvPr>
          <p:cNvSpPr>
            <a:spLocks noGrp="1"/>
          </p:cNvSpPr>
          <p:nvPr>
            <p:ph idx="14"/>
          </p:nvPr>
        </p:nvSpPr>
        <p:spPr>
          <a:xfrm>
            <a:off x="8096626" y="2208375"/>
            <a:ext cx="3494740" cy="1552752"/>
          </a:xfrm>
        </p:spPr>
        <p:txBody>
          <a:bodyPr rtlCol="0">
            <a:normAutofit/>
          </a:bodyPr>
          <a:lstStyle/>
          <a:p>
            <a:pPr marL="0" indent="0" algn="just">
              <a:buNone/>
            </a:pPr>
            <a:r>
              <a:rPr lang="en-US" altLang="ko-KR" sz="1400" dirty="0"/>
              <a:t>2022</a:t>
            </a:r>
            <a:r>
              <a:rPr lang="ko-KR" altLang="en-US" sz="1400" dirty="0"/>
              <a:t>년 </a:t>
            </a:r>
            <a:r>
              <a:rPr lang="en-US" altLang="ko-KR" sz="1400" dirty="0"/>
              <a:t>11</a:t>
            </a:r>
            <a:r>
              <a:rPr lang="ko-KR" altLang="en-US" sz="1400" dirty="0"/>
              <a:t>월 </a:t>
            </a:r>
            <a:r>
              <a:rPr lang="en-US" altLang="ko-KR" sz="1400" dirty="0"/>
              <a:t>6&amp;13</a:t>
            </a:r>
            <a:r>
              <a:rPr lang="ko-KR" altLang="en-US" sz="1400" dirty="0"/>
              <a:t>일은  세계복음주의연맹</a:t>
            </a:r>
            <a:r>
              <a:rPr lang="en-US" altLang="ko-KR" sz="1400" dirty="0"/>
              <a:t>(WEA)</a:t>
            </a:r>
            <a:r>
              <a:rPr lang="ko-KR" altLang="en-US" sz="1400" dirty="0"/>
              <a:t>에서 제정한 박해 받는 교회를 위한 세계기도의 날입니다</a:t>
            </a:r>
            <a:r>
              <a:rPr lang="en-US" altLang="ko-KR" sz="1400" dirty="0"/>
              <a:t>. </a:t>
            </a:r>
            <a:r>
              <a:rPr lang="ko-KR" altLang="en-US" sz="1400" dirty="0"/>
              <a:t>한국교회도 함께 참여하여 전세계 교회와 함께 연대하여 박해 받는 교회를 기억 하며 기도하는 시간이 되게 </a:t>
            </a:r>
            <a:r>
              <a:rPr lang="ko-KR" altLang="en-US" sz="1400" dirty="0" err="1"/>
              <a:t>하옵소서</a:t>
            </a:r>
            <a:r>
              <a:rPr lang="en-US" altLang="ko-KR" sz="1400" dirty="0"/>
              <a:t>!!!</a:t>
            </a:r>
            <a:endParaRPr lang="ko-KR" altLang="en-US" dirty="0">
              <a:latin typeface="맑은 고딕" panose="020B0503020000020004" pitchFamily="50" charset="-127"/>
              <a:ea typeface="맑은 고딕" panose="020B0503020000020004" pitchFamily="50" charset="-127"/>
            </a:endParaRPr>
          </a:p>
        </p:txBody>
      </p:sp>
      <p:sp>
        <p:nvSpPr>
          <p:cNvPr id="5" name="날짜 개체 틀 4">
            <a:extLst>
              <a:ext uri="{FF2B5EF4-FFF2-40B4-BE49-F238E27FC236}">
                <a16:creationId xmlns:a16="http://schemas.microsoft.com/office/drawing/2014/main" id="{36F0DF38-18D4-4B4F-8831-376C71C9D1A7}"/>
              </a:ext>
            </a:extLst>
          </p:cNvPr>
          <p:cNvSpPr>
            <a:spLocks noGrp="1"/>
          </p:cNvSpPr>
          <p:nvPr>
            <p:ph type="dt" sz="half" idx="10"/>
          </p:nvPr>
        </p:nvSpPr>
        <p:spPr>
          <a:xfrm>
            <a:off x="62151" y="6492875"/>
            <a:ext cx="2592594" cy="365125"/>
          </a:xfrm>
        </p:spPr>
        <p:txBody>
          <a:bodyPr rtlCol="0"/>
          <a:lstStyle/>
          <a:p>
            <a:r>
              <a:rPr lang="en-US" altLang="ko-KR" dirty="0"/>
              <a:t>Oct 11</a:t>
            </a:r>
            <a:r>
              <a:rPr lang="en-US" altLang="ko-KR" baseline="30000" dirty="0"/>
              <a:t>th</a:t>
            </a:r>
            <a:r>
              <a:rPr lang="en-US" altLang="ko-KR" dirty="0"/>
              <a:t>, 2022</a:t>
            </a:r>
            <a:endParaRPr lang="ko-KR" altLang="en-US" dirty="0"/>
          </a:p>
          <a:p>
            <a:pPr rtl="0"/>
            <a:endParaRPr lang="ko-KR" altLang="en-US" dirty="0"/>
          </a:p>
        </p:txBody>
      </p:sp>
      <p:pic>
        <p:nvPicPr>
          <p:cNvPr id="15" name="그림 14">
            <a:extLst>
              <a:ext uri="{FF2B5EF4-FFF2-40B4-BE49-F238E27FC236}">
                <a16:creationId xmlns:a16="http://schemas.microsoft.com/office/drawing/2014/main" id="{78959F02-D182-02DC-4433-6BA368C3F3A8}"/>
              </a:ext>
            </a:extLst>
          </p:cNvPr>
          <p:cNvPicPr>
            <a:picLocks noChangeAspect="1"/>
          </p:cNvPicPr>
          <p:nvPr/>
        </p:nvPicPr>
        <p:blipFill>
          <a:blip r:embed="rId3">
            <a:extLst>
              <a:ext uri="{28A0092B-C50C-407E-A947-70E740481C1C}">
                <a14:useLocalDpi xmlns:a14="http://schemas.microsoft.com/office/drawing/2010/main" val="0"/>
              </a:ext>
            </a:extLst>
          </a:blip>
          <a:srcRect l="2891" r="2891"/>
          <a:stretch/>
        </p:blipFill>
        <p:spPr>
          <a:xfrm>
            <a:off x="5256403" y="3986799"/>
            <a:ext cx="6230384" cy="1961563"/>
          </a:xfrm>
          <a:prstGeom prst="rect">
            <a:avLst/>
          </a:prstGeom>
        </p:spPr>
      </p:pic>
      <p:pic>
        <p:nvPicPr>
          <p:cNvPr id="4" name="그림 3" descr="텍스트, 사람, 젊은, 조그만이(가) 표시된 사진&#10;&#10;자동 생성된 설명">
            <a:extLst>
              <a:ext uri="{FF2B5EF4-FFF2-40B4-BE49-F238E27FC236}">
                <a16:creationId xmlns:a16="http://schemas.microsoft.com/office/drawing/2014/main" id="{39785755-48D4-FFA8-0D86-3FFB1A0C16E2}"/>
              </a:ext>
            </a:extLst>
          </p:cNvPr>
          <p:cNvPicPr>
            <a:picLocks noChangeAspect="1"/>
          </p:cNvPicPr>
          <p:nvPr/>
        </p:nvPicPr>
        <p:blipFill rotWithShape="1">
          <a:blip r:embed="rId4"/>
          <a:srcRect r="1577" b="4114"/>
          <a:stretch/>
        </p:blipFill>
        <p:spPr>
          <a:xfrm>
            <a:off x="1962879" y="3986799"/>
            <a:ext cx="2893091" cy="1961563"/>
          </a:xfrm>
          <a:prstGeom prst="rect">
            <a:avLst/>
          </a:prstGeom>
        </p:spPr>
      </p:pic>
      <p:pic>
        <p:nvPicPr>
          <p:cNvPr id="12" name="그림 개체 틀 88">
            <a:extLst>
              <a:ext uri="{FF2B5EF4-FFF2-40B4-BE49-F238E27FC236}">
                <a16:creationId xmlns:a16="http://schemas.microsoft.com/office/drawing/2014/main" id="{D8E9C840-1FB2-39A1-19FD-62B369FAF577}"/>
              </a:ext>
            </a:extLst>
          </p:cNvPr>
          <p:cNvPicPr>
            <a:picLocks noChangeAspect="1"/>
          </p:cNvPicPr>
          <p:nvPr/>
        </p:nvPicPr>
        <p:blipFill>
          <a:blip r:embed="rId5"/>
          <a:srcRect l="22842" r="22842"/>
          <a:stretch/>
        </p:blipFill>
        <p:spPr>
          <a:xfrm>
            <a:off x="795397" y="4002660"/>
            <a:ext cx="870560" cy="1945702"/>
          </a:xfrm>
          <a:prstGeom prst="rect">
            <a:avLst/>
          </a:prstGeom>
        </p:spPr>
      </p:pic>
    </p:spTree>
    <p:extLst>
      <p:ext uri="{BB962C8B-B14F-4D97-AF65-F5344CB8AC3E}">
        <p14:creationId xmlns:p14="http://schemas.microsoft.com/office/powerpoint/2010/main" val="1335074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직사각형 9">
            <a:extLst>
              <a:ext uri="{FF2B5EF4-FFF2-40B4-BE49-F238E27FC236}">
                <a16:creationId xmlns:a16="http://schemas.microsoft.com/office/drawing/2014/main" id="{379F11E2-8BA5-4C5C-AE7C-361E5EA01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dirty="0">
              <a:latin typeface="맑은 고딕" panose="020B0503020000020004" pitchFamily="50" charset="-127"/>
              <a:ea typeface="맑은 고딕" panose="020B0503020000020004" pitchFamily="50" charset="-127"/>
            </a:endParaRPr>
          </a:p>
        </p:txBody>
      </p:sp>
      <p:pic>
        <p:nvPicPr>
          <p:cNvPr id="5" name="그림 4" descr="디지털 숫자">
            <a:extLst>
              <a:ext uri="{FF2B5EF4-FFF2-40B4-BE49-F238E27FC236}">
                <a16:creationId xmlns:a16="http://schemas.microsoft.com/office/drawing/2014/main" id="{A21EA617-6D48-425F-97A8-7FEC82C8F40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2189" r="9642" b="1"/>
          <a:stretch/>
        </p:blipFill>
        <p:spPr>
          <a:xfrm>
            <a:off x="446534" y="723899"/>
            <a:ext cx="7498616" cy="5676901"/>
          </a:xfrm>
          <a:prstGeom prst="rect">
            <a:avLst/>
          </a:prstGeom>
        </p:spPr>
      </p:pic>
      <p:sp>
        <p:nvSpPr>
          <p:cNvPr id="12" name="직사각형 11">
            <a:extLst>
              <a:ext uri="{FF2B5EF4-FFF2-40B4-BE49-F238E27FC236}">
                <a16:creationId xmlns:a16="http://schemas.microsoft.com/office/drawing/2014/main" id="{7C00E1DA-EC7C-40FC-95E3-11FDCD2E42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제목 1">
            <a:extLst>
              <a:ext uri="{FF2B5EF4-FFF2-40B4-BE49-F238E27FC236}">
                <a16:creationId xmlns:a16="http://schemas.microsoft.com/office/drawing/2014/main" id="{0F87E73C-2B1A-4602-BFBE-CFE1E55D9B38}"/>
              </a:ext>
            </a:extLst>
          </p:cNvPr>
          <p:cNvSpPr>
            <a:spLocks noGrp="1"/>
          </p:cNvSpPr>
          <p:nvPr>
            <p:ph type="ctrTitle"/>
          </p:nvPr>
        </p:nvSpPr>
        <p:spPr>
          <a:xfrm>
            <a:off x="8296275" y="1005839"/>
            <a:ext cx="3081576" cy="5067157"/>
          </a:xfrm>
        </p:spPr>
        <p:txBody>
          <a:bodyPr rtlCol="0">
            <a:normAutofit/>
          </a:bodyPr>
          <a:lstStyle/>
          <a:p>
            <a:pPr rtl="0"/>
            <a:r>
              <a:rPr lang="ko-KR" altLang="en-US" sz="1600" noProof="0" dirty="0">
                <a:solidFill>
                  <a:schemeClr val="bg1"/>
                </a:solidFill>
                <a:effectLst>
                  <a:outerShdw blurRad="38100" dist="38100" dir="2700000" algn="tl">
                    <a:srgbClr val="000000">
                      <a:alpha val="43137"/>
                    </a:srgbClr>
                  </a:outerShdw>
                </a:effectLst>
              </a:rPr>
              <a:t>알림</a:t>
            </a:r>
            <a:br>
              <a:rPr lang="en-US" altLang="ko-KR" sz="1600" noProof="0" dirty="0">
                <a:solidFill>
                  <a:schemeClr val="bg1"/>
                </a:solidFill>
                <a:effectLst>
                  <a:outerShdw blurRad="38100" dist="38100" dir="2700000" algn="tl">
                    <a:srgbClr val="000000">
                      <a:alpha val="43137"/>
                    </a:srgbClr>
                  </a:outerShdw>
                </a:effectLst>
              </a:rPr>
            </a:br>
            <a:br>
              <a:rPr lang="en-US" altLang="ko-KR" sz="1600" noProof="0" dirty="0">
                <a:solidFill>
                  <a:schemeClr val="bg1"/>
                </a:solidFill>
                <a:effectLst>
                  <a:outerShdw blurRad="38100" dist="38100" dir="2700000" algn="tl">
                    <a:srgbClr val="000000">
                      <a:alpha val="43137"/>
                    </a:srgbClr>
                  </a:outerShdw>
                </a:effectLst>
              </a:rPr>
            </a:br>
            <a:r>
              <a:rPr lang="en-US" altLang="ko-KR" sz="1600" noProof="0" dirty="0">
                <a:solidFill>
                  <a:schemeClr val="bg1"/>
                </a:solidFill>
                <a:effectLst>
                  <a:outerShdw blurRad="38100" dist="38100" dir="2700000" algn="tl">
                    <a:srgbClr val="000000">
                      <a:alpha val="43137"/>
                    </a:srgbClr>
                  </a:outerShdw>
                </a:effectLst>
              </a:rPr>
              <a:t>1. </a:t>
            </a:r>
            <a:r>
              <a:rPr lang="ko-KR" altLang="en-US" sz="1600" dirty="0">
                <a:solidFill>
                  <a:schemeClr val="bg1"/>
                </a:solidFill>
                <a:effectLst>
                  <a:outerShdw blurRad="38100" dist="38100" dir="2700000" algn="tl">
                    <a:srgbClr val="000000">
                      <a:alpha val="43137"/>
                    </a:srgbClr>
                  </a:outerShdw>
                </a:effectLst>
              </a:rPr>
              <a:t>박해 받는 교회를 위한 오픈도어 기도모임에 참석해 주신 분들께 감사드립니다</a:t>
            </a:r>
            <a:r>
              <a:rPr lang="en-US" altLang="ko-KR" sz="1600" dirty="0">
                <a:solidFill>
                  <a:schemeClr val="bg1"/>
                </a:solidFill>
                <a:effectLst>
                  <a:outerShdw blurRad="38100" dist="38100" dir="2700000" algn="tl">
                    <a:srgbClr val="000000">
                      <a:alpha val="43137"/>
                    </a:srgbClr>
                  </a:outerShdw>
                </a:effectLst>
              </a:rPr>
              <a:t>. </a:t>
            </a:r>
            <a:br>
              <a:rPr lang="en-US" altLang="ko-KR" sz="1600" dirty="0">
                <a:solidFill>
                  <a:schemeClr val="bg1"/>
                </a:solidFill>
                <a:effectLst>
                  <a:outerShdw blurRad="38100" dist="38100" dir="2700000" algn="tl">
                    <a:srgbClr val="000000">
                      <a:alpha val="43137"/>
                    </a:srgbClr>
                  </a:outerShdw>
                </a:effectLst>
              </a:rPr>
            </a:br>
            <a:r>
              <a:rPr lang="en-US" altLang="ko-KR" sz="1600" dirty="0">
                <a:solidFill>
                  <a:schemeClr val="bg1"/>
                </a:solidFill>
                <a:effectLst>
                  <a:outerShdw blurRad="38100" dist="38100" dir="2700000" algn="tl">
                    <a:srgbClr val="000000">
                      <a:alpha val="43137"/>
                    </a:srgbClr>
                  </a:outerShdw>
                </a:effectLst>
              </a:rPr>
              <a:t> </a:t>
            </a:r>
            <a:br>
              <a:rPr lang="en-US" altLang="ko-KR" sz="1600" dirty="0">
                <a:solidFill>
                  <a:schemeClr val="bg1"/>
                </a:solidFill>
              </a:rPr>
            </a:br>
            <a:r>
              <a:rPr lang="en-US" altLang="ko-KR" sz="1600" noProof="0" dirty="0">
                <a:solidFill>
                  <a:schemeClr val="bg1"/>
                </a:solidFill>
                <a:effectLst>
                  <a:outerShdw blurRad="38100" dist="38100" dir="2700000" algn="tl">
                    <a:srgbClr val="000000">
                      <a:alpha val="43137"/>
                    </a:srgbClr>
                  </a:outerShdw>
                </a:effectLst>
              </a:rPr>
              <a:t>2. </a:t>
            </a:r>
            <a:r>
              <a:rPr lang="ko-KR" altLang="en-US" sz="1600" noProof="0" dirty="0">
                <a:solidFill>
                  <a:schemeClr val="bg1"/>
                </a:solidFill>
                <a:effectLst>
                  <a:outerShdw blurRad="38100" dist="38100" dir="2700000" algn="tl">
                    <a:srgbClr val="000000">
                      <a:alpha val="43137"/>
                    </a:srgbClr>
                  </a:outerShdw>
                </a:effectLst>
              </a:rPr>
              <a:t>중동을 위한 희망의 백만기도 운동에  많이 참여해 주세요</a:t>
            </a:r>
            <a:r>
              <a:rPr lang="en-US" altLang="ko-KR" sz="1600" noProof="0" dirty="0">
                <a:solidFill>
                  <a:schemeClr val="bg1"/>
                </a:solidFill>
                <a:effectLst>
                  <a:outerShdw blurRad="38100" dist="38100" dir="2700000" algn="tl">
                    <a:srgbClr val="000000">
                      <a:alpha val="43137"/>
                    </a:srgbClr>
                  </a:outerShdw>
                </a:effectLst>
              </a:rPr>
              <a:t>. </a:t>
            </a:r>
            <a:r>
              <a:rPr lang="ko-KR" altLang="en-US" sz="1600" noProof="0" dirty="0">
                <a:solidFill>
                  <a:schemeClr val="bg1"/>
                </a:solidFill>
                <a:effectLst>
                  <a:outerShdw blurRad="38100" dist="38100" dir="2700000" algn="tl">
                    <a:srgbClr val="000000">
                      <a:alpha val="43137"/>
                    </a:srgbClr>
                  </a:outerShdw>
                </a:effectLst>
              </a:rPr>
              <a:t>이 캠페인은 </a:t>
            </a:r>
            <a:r>
              <a:rPr lang="en-US" altLang="ko-KR" sz="1600" noProof="0" dirty="0" err="1">
                <a:solidFill>
                  <a:schemeClr val="bg1"/>
                </a:solidFill>
                <a:effectLst>
                  <a:outerShdw blurRad="38100" dist="38100" dir="2700000" algn="tl">
                    <a:srgbClr val="000000">
                      <a:alpha val="43137"/>
                    </a:srgbClr>
                  </a:outerShdw>
                </a:effectLst>
              </a:rPr>
              <a:t>idop</a:t>
            </a:r>
            <a:r>
              <a:rPr lang="ko-KR" altLang="en-US" sz="1600" noProof="0" dirty="0">
                <a:solidFill>
                  <a:schemeClr val="bg1"/>
                </a:solidFill>
                <a:effectLst>
                  <a:outerShdw blurRad="38100" dist="38100" dir="2700000" algn="tl">
                    <a:srgbClr val="000000">
                      <a:alpha val="43137"/>
                    </a:srgbClr>
                  </a:outerShdw>
                </a:effectLst>
              </a:rPr>
              <a:t>와 함께 계속 진행됩니다</a:t>
            </a:r>
            <a:r>
              <a:rPr lang="en-US" altLang="ko-KR" sz="1600" noProof="0" dirty="0">
                <a:solidFill>
                  <a:schemeClr val="bg1"/>
                </a:solidFill>
                <a:effectLst>
                  <a:outerShdw blurRad="38100" dist="38100" dir="2700000" algn="tl">
                    <a:srgbClr val="000000">
                      <a:alpha val="43137"/>
                    </a:srgbClr>
                  </a:outerShdw>
                </a:effectLst>
              </a:rPr>
              <a:t>. </a:t>
            </a:r>
            <a:br>
              <a:rPr lang="en-US" altLang="ko-KR" sz="1600" noProof="0" dirty="0">
                <a:solidFill>
                  <a:schemeClr val="bg1"/>
                </a:solidFill>
                <a:effectLst>
                  <a:outerShdw blurRad="38100" dist="38100" dir="2700000" algn="tl">
                    <a:srgbClr val="000000">
                      <a:alpha val="43137"/>
                    </a:srgbClr>
                  </a:outerShdw>
                </a:effectLst>
              </a:rPr>
            </a:br>
            <a:br>
              <a:rPr lang="en-US" altLang="ko-KR" sz="1600" noProof="0" dirty="0">
                <a:solidFill>
                  <a:schemeClr val="bg1"/>
                </a:solidFill>
                <a:effectLst>
                  <a:outerShdw blurRad="38100" dist="38100" dir="2700000" algn="tl">
                    <a:srgbClr val="000000">
                      <a:alpha val="43137"/>
                    </a:srgbClr>
                  </a:outerShdw>
                </a:effectLst>
              </a:rPr>
            </a:br>
            <a:r>
              <a:rPr lang="en-US" altLang="ko-KR" sz="1600" u="sng" dirty="0">
                <a:solidFill>
                  <a:schemeClr val="bg1"/>
                </a:solidFill>
                <a:effectLst>
                  <a:outerShdw blurRad="38100" dist="38100" dir="2700000" algn="tl">
                    <a:srgbClr val="000000">
                      <a:alpha val="43137"/>
                    </a:srgbClr>
                  </a:outerShdw>
                </a:effectLst>
                <a:hlinkClick r:id="rId4">
                  <a:extLst>
                    <a:ext uri="{A12FA001-AC4F-418D-AE19-62706E023703}">
                      <ahyp:hlinkClr xmlns:ahyp="http://schemas.microsoft.com/office/drawing/2018/hyperlinkcolor" val="tx"/>
                    </a:ext>
                  </a:extLst>
                </a:hlinkClick>
              </a:rPr>
              <a:t>3. </a:t>
            </a:r>
            <a:r>
              <a:rPr lang="en-US" altLang="ko-KR" sz="1600" u="sng" dirty="0">
                <a:solidFill>
                  <a:schemeClr val="bg1"/>
                </a:solidFill>
                <a:effectLst>
                  <a:outerShdw blurRad="38100" dist="38100" dir="2700000" algn="tl">
                    <a:srgbClr val="000000">
                      <a:alpha val="43137"/>
                    </a:srgbClr>
                  </a:outerShdw>
                </a:effectLst>
                <a:highlight>
                  <a:srgbClr val="800000"/>
                </a:highlight>
                <a:hlinkClick r:id="rId4">
                  <a:extLst>
                    <a:ext uri="{A12FA001-AC4F-418D-AE19-62706E023703}">
                      <ahyp:hlinkClr xmlns:ahyp="http://schemas.microsoft.com/office/drawing/2018/hyperlinkcolor" val="tx"/>
                    </a:ext>
                  </a:extLst>
                </a:hlinkClick>
              </a:rPr>
              <a:t>www.makehopelast.org</a:t>
            </a:r>
            <a:r>
              <a:rPr lang="ko-KR" altLang="en-US" sz="1600" dirty="0">
                <a:solidFill>
                  <a:schemeClr val="bg1"/>
                </a:solidFill>
                <a:effectLst>
                  <a:outerShdw blurRad="38100" dist="38100" dir="2700000" algn="tl">
                    <a:srgbClr val="000000">
                      <a:alpha val="43137"/>
                    </a:srgbClr>
                  </a:outerShdw>
                </a:effectLst>
              </a:rPr>
              <a:t>에 방문하셔서 기도의 불을 밝혀 주세요</a:t>
            </a:r>
            <a:r>
              <a:rPr lang="en-US" altLang="ko-KR" sz="1600" dirty="0">
                <a:solidFill>
                  <a:schemeClr val="bg1"/>
                </a:solidFill>
                <a:effectLst>
                  <a:outerShdw blurRad="38100" dist="38100" dir="2700000" algn="tl">
                    <a:srgbClr val="000000">
                      <a:alpha val="43137"/>
                    </a:srgbClr>
                  </a:outerShdw>
                </a:effectLst>
              </a:rPr>
              <a:t>!!!</a:t>
            </a:r>
            <a:r>
              <a:rPr lang="en-US" altLang="ko-KR" sz="1600" noProof="0" dirty="0">
                <a:solidFill>
                  <a:schemeClr val="bg1"/>
                </a:solidFill>
                <a:effectLst>
                  <a:outerShdw blurRad="38100" dist="38100" dir="2700000" algn="tl">
                    <a:srgbClr val="000000">
                      <a:alpha val="43137"/>
                    </a:srgbClr>
                  </a:outerShdw>
                </a:effectLst>
              </a:rPr>
              <a:t> </a:t>
            </a:r>
            <a:br>
              <a:rPr lang="en-US" altLang="ko-KR" sz="1600" noProof="0" dirty="0">
                <a:solidFill>
                  <a:schemeClr val="bg1"/>
                </a:solidFill>
                <a:effectLst>
                  <a:outerShdw blurRad="38100" dist="38100" dir="2700000" algn="tl">
                    <a:srgbClr val="000000">
                      <a:alpha val="43137"/>
                    </a:srgbClr>
                  </a:outerShdw>
                </a:effectLst>
              </a:rPr>
            </a:br>
            <a:br>
              <a:rPr lang="ko-KR" altLang="en-US" sz="1600" noProof="0" dirty="0">
                <a:solidFill>
                  <a:schemeClr val="bg1"/>
                </a:solidFill>
                <a:effectLst>
                  <a:outerShdw blurRad="38100" dist="38100" dir="2700000" algn="tl">
                    <a:srgbClr val="000000">
                      <a:alpha val="43137"/>
                    </a:srgbClr>
                  </a:outerShdw>
                </a:effectLst>
              </a:rPr>
            </a:br>
            <a:r>
              <a:rPr lang="en-US" altLang="ko-KR" sz="1600" noProof="0" dirty="0">
                <a:solidFill>
                  <a:schemeClr val="bg1"/>
                </a:solidFill>
                <a:effectLst>
                  <a:outerShdw blurRad="38100" dist="38100" dir="2700000" algn="tl">
                    <a:srgbClr val="000000">
                      <a:alpha val="43137"/>
                    </a:srgbClr>
                  </a:outerShdw>
                </a:effectLst>
              </a:rPr>
              <a:t>4. </a:t>
            </a:r>
            <a:r>
              <a:rPr lang="ko-KR" altLang="en-US" sz="1600" noProof="0" dirty="0">
                <a:solidFill>
                  <a:schemeClr val="bg1"/>
                </a:solidFill>
                <a:effectLst>
                  <a:outerShdw blurRad="38100" dist="38100" dir="2700000" algn="tl">
                    <a:srgbClr val="000000">
                      <a:alpha val="43137"/>
                    </a:srgbClr>
                  </a:outerShdw>
                </a:effectLst>
              </a:rPr>
              <a:t>다음 기도시간은 </a:t>
            </a:r>
            <a:r>
              <a:rPr lang="en-US" altLang="ko-KR" sz="1600" noProof="0" dirty="0">
                <a:solidFill>
                  <a:schemeClr val="bg1"/>
                </a:solidFill>
                <a:effectLst>
                  <a:outerShdw blurRad="38100" dist="38100" dir="2700000" algn="tl">
                    <a:srgbClr val="000000">
                      <a:alpha val="43137"/>
                    </a:srgbClr>
                  </a:outerShdw>
                </a:effectLst>
              </a:rPr>
              <a:t>11</a:t>
            </a:r>
            <a:r>
              <a:rPr lang="ko-KR" altLang="en-US" sz="1600" noProof="0" dirty="0">
                <a:solidFill>
                  <a:schemeClr val="bg1"/>
                </a:solidFill>
                <a:effectLst>
                  <a:outerShdw blurRad="38100" dist="38100" dir="2700000" algn="tl">
                    <a:srgbClr val="000000">
                      <a:alpha val="43137"/>
                    </a:srgbClr>
                  </a:outerShdw>
                </a:effectLst>
              </a:rPr>
              <a:t>월 </a:t>
            </a:r>
            <a:r>
              <a:rPr lang="en-US" altLang="ko-KR" sz="1600" dirty="0">
                <a:solidFill>
                  <a:schemeClr val="bg1"/>
                </a:solidFill>
                <a:effectLst>
                  <a:outerShdw blurRad="38100" dist="38100" dir="2700000" algn="tl">
                    <a:srgbClr val="000000">
                      <a:alpha val="43137"/>
                    </a:srgbClr>
                  </a:outerShdw>
                </a:effectLst>
              </a:rPr>
              <a:t>1</a:t>
            </a:r>
            <a:r>
              <a:rPr lang="ko-KR" altLang="en-US" sz="1600" noProof="0" dirty="0">
                <a:solidFill>
                  <a:schemeClr val="bg1"/>
                </a:solidFill>
                <a:effectLst>
                  <a:outerShdw blurRad="38100" dist="38100" dir="2700000" algn="tl">
                    <a:srgbClr val="000000">
                      <a:alpha val="43137"/>
                    </a:srgbClr>
                  </a:outerShdw>
                </a:effectLst>
              </a:rPr>
              <a:t>일 </a:t>
            </a:r>
            <a:r>
              <a:rPr lang="en-US" altLang="ko-KR" sz="1600" noProof="0" dirty="0">
                <a:solidFill>
                  <a:schemeClr val="bg1"/>
                </a:solidFill>
                <a:effectLst>
                  <a:outerShdw blurRad="38100" dist="38100" dir="2700000" algn="tl">
                    <a:srgbClr val="000000">
                      <a:alpha val="43137"/>
                    </a:srgbClr>
                  </a:outerShdw>
                </a:effectLst>
              </a:rPr>
              <a:t>(</a:t>
            </a:r>
            <a:r>
              <a:rPr lang="ko-KR" altLang="en-US" sz="1600" noProof="0" dirty="0">
                <a:solidFill>
                  <a:schemeClr val="bg1"/>
                </a:solidFill>
                <a:effectLst>
                  <a:outerShdw blurRad="38100" dist="38100" dir="2700000" algn="tl">
                    <a:srgbClr val="000000">
                      <a:alpha val="43137"/>
                    </a:srgbClr>
                  </a:outerShdw>
                </a:effectLst>
              </a:rPr>
              <a:t>화</a:t>
            </a:r>
            <a:r>
              <a:rPr lang="en-US" altLang="ko-KR" sz="1600" noProof="0" dirty="0">
                <a:solidFill>
                  <a:schemeClr val="bg1"/>
                </a:solidFill>
                <a:effectLst>
                  <a:outerShdw blurRad="38100" dist="38100" dir="2700000" algn="tl">
                    <a:srgbClr val="000000">
                      <a:alpha val="43137"/>
                    </a:srgbClr>
                  </a:outerShdw>
                </a:effectLst>
              </a:rPr>
              <a:t>)  pm 7:00 - 8:00</a:t>
            </a:r>
            <a:r>
              <a:rPr lang="ko-KR" altLang="en-US" sz="1600" noProof="0" dirty="0">
                <a:solidFill>
                  <a:schemeClr val="bg1"/>
                </a:solidFill>
                <a:effectLst>
                  <a:outerShdw blurRad="38100" dist="38100" dir="2700000" algn="tl">
                    <a:srgbClr val="000000">
                      <a:alpha val="43137"/>
                    </a:srgbClr>
                  </a:outerShdw>
                </a:effectLst>
              </a:rPr>
              <a:t>입니다</a:t>
            </a:r>
            <a:r>
              <a:rPr lang="en-US" altLang="ko-KR" sz="1600" noProof="0" dirty="0">
                <a:solidFill>
                  <a:schemeClr val="bg1"/>
                </a:solidFill>
                <a:effectLst>
                  <a:outerShdw blurRad="38100" dist="38100" dir="2700000" algn="tl">
                    <a:srgbClr val="000000">
                      <a:alpha val="43137"/>
                    </a:srgbClr>
                  </a:outerShdw>
                </a:effectLst>
              </a:rPr>
              <a:t>.</a:t>
            </a:r>
            <a:br>
              <a:rPr lang="en-US" altLang="ko-KR" sz="1600" noProof="0" dirty="0">
                <a:solidFill>
                  <a:schemeClr val="bg1"/>
                </a:solidFill>
                <a:effectLst>
                  <a:outerShdw blurRad="38100" dist="38100" dir="2700000" algn="tl">
                    <a:srgbClr val="000000">
                      <a:alpha val="43137"/>
                    </a:srgbClr>
                  </a:outerShdw>
                </a:effectLst>
              </a:rPr>
            </a:br>
            <a:endParaRPr lang="en-US" altLang="ko-KR" dirty="0">
              <a:solidFill>
                <a:srgbClr val="FFFFFF"/>
              </a:solidFill>
            </a:endParaRPr>
          </a:p>
        </p:txBody>
      </p:sp>
      <p:sp>
        <p:nvSpPr>
          <p:cNvPr id="3" name="부제목 2">
            <a:extLst>
              <a:ext uri="{FF2B5EF4-FFF2-40B4-BE49-F238E27FC236}">
                <a16:creationId xmlns:a16="http://schemas.microsoft.com/office/drawing/2014/main" id="{A9CB511D-EA45-4336-847C-1252667143B5}"/>
              </a:ext>
            </a:extLst>
          </p:cNvPr>
          <p:cNvSpPr>
            <a:spLocks noGrp="1"/>
          </p:cNvSpPr>
          <p:nvPr>
            <p:ph type="subTitle" idx="1"/>
          </p:nvPr>
        </p:nvSpPr>
        <p:spPr>
          <a:xfrm>
            <a:off x="8296275" y="1005839"/>
            <a:ext cx="3081576" cy="5128262"/>
          </a:xfrm>
        </p:spPr>
        <p:txBody>
          <a:bodyPr rtlCol="0">
            <a:normAutofit/>
          </a:bodyPr>
          <a:lstStyle/>
          <a:p>
            <a:pPr rtl="0"/>
            <a:endParaRPr lang="en-US" altLang="ko-KR" dirty="0">
              <a:solidFill>
                <a:schemeClr val="bg2"/>
              </a:solidFill>
            </a:endParaRPr>
          </a:p>
          <a:p>
            <a:pPr rtl="0"/>
            <a:endParaRPr lang="ko-KR" altLang="en-US" dirty="0">
              <a:solidFill>
                <a:schemeClr val="bg2"/>
              </a:solidFill>
            </a:endParaRPr>
          </a:p>
          <a:p>
            <a:pPr rtl="0"/>
            <a:endParaRPr lang="ko-KR" altLang="en-US" dirty="0">
              <a:solidFill>
                <a:schemeClr val="bg2"/>
              </a:solidFill>
            </a:endParaRPr>
          </a:p>
        </p:txBody>
      </p:sp>
      <p:grpSp>
        <p:nvGrpSpPr>
          <p:cNvPr id="14" name="그룹 13">
            <a:extLst>
              <a:ext uri="{FF2B5EF4-FFF2-40B4-BE49-F238E27FC236}">
                <a16:creationId xmlns:a16="http://schemas.microsoft.com/office/drawing/2014/main" id="{9A421166-2996-41A7-B094-AE5316F347D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15" name="직사각형 14">
              <a:extLst>
                <a:ext uri="{FF2B5EF4-FFF2-40B4-BE49-F238E27FC236}">
                  <a16:creationId xmlns:a16="http://schemas.microsoft.com/office/drawing/2014/main" id="{FDBB1B92-A3EB-43E4-8FAB-D20E8ED14C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6" name="직사각형 15">
              <a:extLst>
                <a:ext uri="{FF2B5EF4-FFF2-40B4-BE49-F238E27FC236}">
                  <a16:creationId xmlns:a16="http://schemas.microsoft.com/office/drawing/2014/main" id="{3F3972F4-FE7E-48EA-AAD8-9BE5750A66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7" name="직사각형 16">
              <a:extLst>
                <a:ext uri="{FF2B5EF4-FFF2-40B4-BE49-F238E27FC236}">
                  <a16:creationId xmlns:a16="http://schemas.microsoft.com/office/drawing/2014/main" id="{221614E5-870B-4D5E-A43B-8FF7E53234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4" name="TextBox 3">
            <a:extLst>
              <a:ext uri="{FF2B5EF4-FFF2-40B4-BE49-F238E27FC236}">
                <a16:creationId xmlns:a16="http://schemas.microsoft.com/office/drawing/2014/main" id="{2E3C2F05-3CCA-14B6-65F8-0299E47EA407}"/>
              </a:ext>
            </a:extLst>
          </p:cNvPr>
          <p:cNvSpPr txBox="1"/>
          <p:nvPr/>
        </p:nvSpPr>
        <p:spPr>
          <a:xfrm>
            <a:off x="5505755" y="5655265"/>
            <a:ext cx="4179719" cy="646331"/>
          </a:xfrm>
          <a:prstGeom prst="rect">
            <a:avLst/>
          </a:prstGeom>
          <a:noFill/>
        </p:spPr>
        <p:txBody>
          <a:bodyPr wrap="square" rtlCol="0">
            <a:spAutoFit/>
          </a:bodyPr>
          <a:lstStyle/>
          <a:p>
            <a:r>
              <a:rPr lang="ko-KR" altLang="en-US" sz="3600" dirty="0">
                <a:solidFill>
                  <a:srgbClr val="FFFF00"/>
                </a:solidFill>
              </a:rPr>
              <a:t>감사합니다</a:t>
            </a:r>
            <a:r>
              <a:rPr lang="en-US" altLang="ko-KR" sz="3600" dirty="0">
                <a:solidFill>
                  <a:srgbClr val="FFFF00"/>
                </a:solidFill>
              </a:rPr>
              <a:t>!</a:t>
            </a:r>
            <a:endParaRPr lang="ko-KR" altLang="en-US" sz="3600" dirty="0">
              <a:solidFill>
                <a:srgbClr val="FFFF00"/>
              </a:solidFill>
            </a:endParaRPr>
          </a:p>
        </p:txBody>
      </p:sp>
    </p:spTree>
    <p:extLst>
      <p:ext uri="{BB962C8B-B14F-4D97-AF65-F5344CB8AC3E}">
        <p14:creationId xmlns:p14="http://schemas.microsoft.com/office/powerpoint/2010/main" val="3501347425"/>
      </p:ext>
    </p:extLst>
  </p:cSld>
  <p:clrMapOvr>
    <a:masterClrMapping/>
  </p:clrMapOvr>
</p:sld>
</file>

<file path=ppt/theme/theme1.xml><?xml version="1.0" encoding="utf-8"?>
<a:theme xmlns:a="http://schemas.openxmlformats.org/drawingml/2006/main" name="분할">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Microsoft JhengHei"/>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Microsoft JhengHei"/>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맑은 고딕"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맑은 고딕"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TotalTime>
  <Words>1395</Words>
  <Application>Microsoft Office PowerPoint</Application>
  <PresentationFormat>와이드스크린</PresentationFormat>
  <Paragraphs>110</Paragraphs>
  <Slides>18</Slides>
  <Notes>17</Notes>
  <HiddenSlides>0</HiddenSlides>
  <MMClips>0</MMClips>
  <ScaleCrop>false</ScaleCrop>
  <HeadingPairs>
    <vt:vector size="6" baseType="variant">
      <vt:variant>
        <vt:lpstr>사용한 글꼴</vt:lpstr>
      </vt:variant>
      <vt:variant>
        <vt:i4>12</vt:i4>
      </vt:variant>
      <vt:variant>
        <vt:lpstr>테마</vt:lpstr>
      </vt:variant>
      <vt:variant>
        <vt:i4>1</vt:i4>
      </vt:variant>
      <vt:variant>
        <vt:lpstr>슬라이드 제목</vt:lpstr>
      </vt:variant>
      <vt:variant>
        <vt:i4>18</vt:i4>
      </vt:variant>
    </vt:vector>
  </HeadingPairs>
  <TitlesOfParts>
    <vt:vector size="31" baseType="lpstr">
      <vt:lpstr>Futura</vt:lpstr>
      <vt:lpstr>Helvetica Neue Medium</vt:lpstr>
      <vt:lpstr>HY목각파임B</vt:lpstr>
      <vt:lpstr>Yu Gothic UI Semibold</vt:lpstr>
      <vt:lpstr>돋움체</vt:lpstr>
      <vt:lpstr>Malgun Gothic</vt:lpstr>
      <vt:lpstr>Malgun Gothic</vt:lpstr>
      <vt:lpstr>바탕</vt:lpstr>
      <vt:lpstr>Arial</vt:lpstr>
      <vt:lpstr>Gill Sans MT</vt:lpstr>
      <vt:lpstr>roboto</vt:lpstr>
      <vt:lpstr>Wingdings 2</vt:lpstr>
      <vt:lpstr>분할</vt:lpstr>
      <vt:lpstr>Prayer Meeting  for Persecuted Church Worldwide</vt:lpstr>
      <vt:lpstr>旅程</vt:lpstr>
      <vt:lpstr>희망의센터: 비안의 희망스토리</vt:lpstr>
      <vt:lpstr>OPEN DOORS CORE VALUE/핵심가치 (3’)</vt:lpstr>
      <vt:lpstr>OPEN DOORS CORE VALUE/핵심가치 (3’)</vt:lpstr>
      <vt:lpstr>PowerPoint 프레젠테이션</vt:lpstr>
      <vt:lpstr>PowerPoint 프레젠테이션</vt:lpstr>
      <vt:lpstr>WWL  Persecution  Engines   박해지수 산출 기본개념  박해동인(动因)</vt:lpstr>
      <vt:lpstr>나눔: 신앙때문에 박해 받은 경험이 있나요? 함께 이야기 해 봅시다. </vt:lpstr>
      <vt:lpstr>박해 받는 교회를 위한 기도(30')</vt:lpstr>
      <vt:lpstr>남부필리핀: 오픈도어 장학금을 포기한 MBB 학생들 (1/2)</vt:lpstr>
      <vt:lpstr>남부필리핀: 오픈도어 장학금을 포기한 MBB 학생들 (2/2)</vt:lpstr>
      <vt:lpstr>차드: 군정 연장 반대 시위로 사상자 수백명 발생 (1/2)</vt:lpstr>
      <vt:lpstr>차드: 군정 연장 반대 시위로 사상자 수백명 발생 (2/2)</vt:lpstr>
      <vt:lpstr>네팔 : 폭우와 산사태 발생 (1/2)</vt:lpstr>
      <vt:lpstr>네팔 : 폭우와 산사태 발생 (2/2)</vt:lpstr>
      <vt:lpstr>기도내용</vt:lpstr>
      <vt:lpstr>알림  1. 박해 받는 교회를 위한 오픈도어 기도모임에 참석해 주신 분들께 감사드립니다.    2. 중동을 위한 희망의 백만기도 운동에  많이 참여해 주세요. 이 캠페인은 idop와 함께 계속 진행됩니다.   3. www.makehopelast.org에 방문하셔서 기도의 불을 밝혀 주세요!!!   4. 다음 기도시간은 11월 1일 (화)  pm 7:00 - 8:00입니다. </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Prayer Meeting  for Persecuted Church Worldwide</dc:title>
  <dc:creator>DANIEL KIM</dc:creator>
  <cp:lastModifiedBy>DANIEL KIM</cp:lastModifiedBy>
  <cp:revision>25</cp:revision>
  <dcterms:created xsi:type="dcterms:W3CDTF">2022-10-25T02:02:47Z</dcterms:created>
  <dcterms:modified xsi:type="dcterms:W3CDTF">2022-10-25T08:19:00Z</dcterms:modified>
  <cp:version/>
</cp:coreProperties>
</file>