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
  </p:notesMasterIdLst>
  <p:handoutMasterIdLst>
    <p:handoutMasterId r:id="rId20"/>
  </p:handoutMasterIdLst>
  <p:sldIdLst>
    <p:sldId id="269" r:id="rId2"/>
    <p:sldId id="257" r:id="rId3"/>
    <p:sldId id="270" r:id="rId4"/>
    <p:sldId id="259" r:id="rId5"/>
    <p:sldId id="260" r:id="rId6"/>
    <p:sldId id="261" r:id="rId7"/>
    <p:sldId id="262" r:id="rId8"/>
    <p:sldId id="402" r:id="rId9"/>
    <p:sldId id="263" r:id="rId10"/>
    <p:sldId id="397" r:id="rId11"/>
    <p:sldId id="264" r:id="rId12"/>
    <p:sldId id="266" r:id="rId13"/>
    <p:sldId id="404" r:id="rId14"/>
    <p:sldId id="405" r:id="rId15"/>
    <p:sldId id="406" r:id="rId16"/>
    <p:sldId id="403" r:id="rId17"/>
    <p:sldId id="312" r:id="rId18"/>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72" autoAdjust="0"/>
  </p:normalViewPr>
  <p:slideViewPr>
    <p:cSldViewPr snapToGrid="0">
      <p:cViewPr varScale="1">
        <p:scale>
          <a:sx n="111" d="100"/>
          <a:sy n="111" d="100"/>
        </p:scale>
        <p:origin x="594" y="114"/>
      </p:cViewPr>
      <p:guideLst/>
    </p:cSldViewPr>
  </p:slideViewPr>
  <p:notesTextViewPr>
    <p:cViewPr>
      <p:scale>
        <a:sx n="3" d="2"/>
        <a:sy n="3" d="2"/>
      </p:scale>
      <p:origin x="0" y="0"/>
    </p:cViewPr>
  </p:notesTextViewPr>
  <p:notesViewPr>
    <p:cSldViewPr snapToGrid="0" showGuides="1">
      <p:cViewPr varScale="1">
        <p:scale>
          <a:sx n="99" d="100"/>
          <a:sy n="99" d="100"/>
        </p:scale>
        <p:origin x="357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78CE3D-2678-48F5-ADE4-4CD7799F0D0B}"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946C0B11-C39C-40D6-98F9-20E071A198ED}">
      <dgm:prSet custT="1"/>
      <dgm:spPr/>
      <dgm:t>
        <a:bodyPr/>
        <a:lstStyle/>
        <a:p>
          <a:r>
            <a:rPr lang="ko-KR" sz="1200" dirty="0"/>
            <a:t>이것은 우리의 사역을 다른 사역과 구분 짓는 핵심요소이다</a:t>
          </a:r>
          <a:r>
            <a:rPr lang="en-US" sz="1200" dirty="0"/>
            <a:t>. </a:t>
          </a:r>
        </a:p>
      </dgm:t>
    </dgm:pt>
    <dgm:pt modelId="{CB52C69E-D63C-4DF1-8953-4EC8FD4CE271}" type="parTrans" cxnId="{C5C220ED-ECF2-4243-B87E-5B5AACE19A32}">
      <dgm:prSet/>
      <dgm:spPr/>
      <dgm:t>
        <a:bodyPr/>
        <a:lstStyle/>
        <a:p>
          <a:endParaRPr lang="en-US"/>
        </a:p>
      </dgm:t>
    </dgm:pt>
    <dgm:pt modelId="{200F173D-C694-4B40-941F-EBFD4D6E3B31}" type="sibTrans" cxnId="{C5C220ED-ECF2-4243-B87E-5B5AACE19A32}">
      <dgm:prSet/>
      <dgm:spPr/>
      <dgm:t>
        <a:bodyPr/>
        <a:lstStyle/>
        <a:p>
          <a:endParaRPr lang="en-US"/>
        </a:p>
      </dgm:t>
    </dgm:pt>
    <dgm:pt modelId="{64447D26-0981-4148-97CB-08550D804C8F}">
      <dgm:prSet custT="1"/>
      <dgm:spPr/>
      <dgm:t>
        <a:bodyPr/>
        <a:lstStyle/>
        <a:p>
          <a:r>
            <a:rPr lang="en-US" sz="1200" dirty="0"/>
            <a:t>This is what makes our ministry distinctive!</a:t>
          </a:r>
        </a:p>
      </dgm:t>
    </dgm:pt>
    <dgm:pt modelId="{D71A92B4-B52E-466E-951D-CF0E2DBF7D30}" type="parTrans" cxnId="{7E572C8E-B3A9-4392-AA37-4264A1B0E8C2}">
      <dgm:prSet/>
      <dgm:spPr/>
      <dgm:t>
        <a:bodyPr/>
        <a:lstStyle/>
        <a:p>
          <a:endParaRPr lang="en-US"/>
        </a:p>
      </dgm:t>
    </dgm:pt>
    <dgm:pt modelId="{F24F0614-F507-481A-8E69-DC118237DD30}" type="sibTrans" cxnId="{7E572C8E-B3A9-4392-AA37-4264A1B0E8C2}">
      <dgm:prSet/>
      <dgm:spPr/>
      <dgm:t>
        <a:bodyPr/>
        <a:lstStyle/>
        <a:p>
          <a:endParaRPr lang="en-US"/>
        </a:p>
      </dgm:t>
    </dgm:pt>
    <dgm:pt modelId="{191A05A3-20C6-440B-8AE8-27D540E3A83D}">
      <dgm:prSet custT="1"/>
      <dgm:spPr/>
      <dgm:t>
        <a:bodyPr/>
        <a:lstStyle/>
        <a:p>
          <a:r>
            <a:rPr lang="ko-KR" sz="1000" dirty="0"/>
            <a:t>우리는 예수 그리스도를 따르기 위해 가장 비싼 대가를 치르는 사람들이 있는 곳이라면 가능한 어디든지 가서 그들의 이야기를 듣고 그들의 필요를 도우며 최선을 다해 섬긴다</a:t>
          </a:r>
          <a:r>
            <a:rPr lang="en-US" sz="1000" dirty="0"/>
            <a:t>. </a:t>
          </a:r>
        </a:p>
      </dgm:t>
    </dgm:pt>
    <dgm:pt modelId="{40C969A9-A15C-4809-BE50-125ABE5AF855}" type="parTrans" cxnId="{F0A34973-89E6-4D89-BF45-3F23948F2BC8}">
      <dgm:prSet/>
      <dgm:spPr/>
      <dgm:t>
        <a:bodyPr/>
        <a:lstStyle/>
        <a:p>
          <a:endParaRPr lang="en-US"/>
        </a:p>
      </dgm:t>
    </dgm:pt>
    <dgm:pt modelId="{07345B38-E17C-4526-9583-A62C71AE0026}" type="sibTrans" cxnId="{F0A34973-89E6-4D89-BF45-3F23948F2BC8}">
      <dgm:prSet/>
      <dgm:spPr/>
      <dgm:t>
        <a:bodyPr/>
        <a:lstStyle/>
        <a:p>
          <a:endParaRPr lang="en-US"/>
        </a:p>
      </dgm:t>
    </dgm:pt>
    <dgm:pt modelId="{1F58E8BD-5995-40C1-8389-9F6EEDF4B4C7}">
      <dgm:prSet/>
      <dgm:spPr/>
      <dgm:t>
        <a:bodyPr/>
        <a:lstStyle/>
        <a:p>
          <a:r>
            <a:rPr lang="en-US" dirty="0"/>
            <a:t>We</a:t>
          </a:r>
          <a:r>
            <a:rPr lang="ko-KR" dirty="0"/>
            <a:t> </a:t>
          </a:r>
          <a:r>
            <a:rPr lang="en-US" dirty="0"/>
            <a:t>serve those who pay the highest price for following Jesus by listening to them and meeting their needs wherever possible.</a:t>
          </a:r>
        </a:p>
      </dgm:t>
    </dgm:pt>
    <dgm:pt modelId="{531D151E-9F9D-48A3-A804-6103463F0D51}" type="parTrans" cxnId="{0EC9DDF7-4493-4046-94C2-BC4C31A6AE85}">
      <dgm:prSet/>
      <dgm:spPr/>
      <dgm:t>
        <a:bodyPr/>
        <a:lstStyle/>
        <a:p>
          <a:endParaRPr lang="en-US"/>
        </a:p>
      </dgm:t>
    </dgm:pt>
    <dgm:pt modelId="{40869A9A-22A0-4326-8EF1-39E135519966}" type="sibTrans" cxnId="{0EC9DDF7-4493-4046-94C2-BC4C31A6AE85}">
      <dgm:prSet/>
      <dgm:spPr/>
      <dgm:t>
        <a:bodyPr/>
        <a:lstStyle/>
        <a:p>
          <a:endParaRPr lang="en-US"/>
        </a:p>
      </dgm:t>
    </dgm:pt>
    <dgm:pt modelId="{5C5181CE-79EC-414C-B8FA-C6556A7D44C9}" type="pres">
      <dgm:prSet presAssocID="{9778CE3D-2678-48F5-ADE4-4CD7799F0D0B}" presName="matrix" presStyleCnt="0">
        <dgm:presLayoutVars>
          <dgm:chMax val="1"/>
          <dgm:dir/>
          <dgm:resizeHandles val="exact"/>
        </dgm:presLayoutVars>
      </dgm:prSet>
      <dgm:spPr/>
    </dgm:pt>
    <dgm:pt modelId="{3B6CAE04-75AF-4A9C-9A9C-153F02412371}" type="pres">
      <dgm:prSet presAssocID="{9778CE3D-2678-48F5-ADE4-4CD7799F0D0B}" presName="diamond" presStyleLbl="bgShp" presStyleIdx="0" presStyleCnt="1"/>
      <dgm:spPr/>
    </dgm:pt>
    <dgm:pt modelId="{65695E51-7287-4303-82F1-9E5E89F98031}" type="pres">
      <dgm:prSet presAssocID="{9778CE3D-2678-48F5-ADE4-4CD7799F0D0B}" presName="quad1" presStyleLbl="node1" presStyleIdx="0" presStyleCnt="4">
        <dgm:presLayoutVars>
          <dgm:chMax val="0"/>
          <dgm:chPref val="0"/>
          <dgm:bulletEnabled val="1"/>
        </dgm:presLayoutVars>
      </dgm:prSet>
      <dgm:spPr/>
    </dgm:pt>
    <dgm:pt modelId="{1E605D44-75F4-48C9-859D-D19AC985B650}" type="pres">
      <dgm:prSet presAssocID="{9778CE3D-2678-48F5-ADE4-4CD7799F0D0B}" presName="quad2" presStyleLbl="node1" presStyleIdx="1" presStyleCnt="4">
        <dgm:presLayoutVars>
          <dgm:chMax val="0"/>
          <dgm:chPref val="0"/>
          <dgm:bulletEnabled val="1"/>
        </dgm:presLayoutVars>
      </dgm:prSet>
      <dgm:spPr/>
    </dgm:pt>
    <dgm:pt modelId="{1B2A6CDE-329D-4820-BC7E-33F9F52B4372}" type="pres">
      <dgm:prSet presAssocID="{9778CE3D-2678-48F5-ADE4-4CD7799F0D0B}" presName="quad3" presStyleLbl="node1" presStyleIdx="2" presStyleCnt="4">
        <dgm:presLayoutVars>
          <dgm:chMax val="0"/>
          <dgm:chPref val="0"/>
          <dgm:bulletEnabled val="1"/>
        </dgm:presLayoutVars>
      </dgm:prSet>
      <dgm:spPr/>
    </dgm:pt>
    <dgm:pt modelId="{133B2B98-6F95-4473-8DB3-081922C2E9BB}" type="pres">
      <dgm:prSet presAssocID="{9778CE3D-2678-48F5-ADE4-4CD7799F0D0B}" presName="quad4" presStyleLbl="node1" presStyleIdx="3" presStyleCnt="4">
        <dgm:presLayoutVars>
          <dgm:chMax val="0"/>
          <dgm:chPref val="0"/>
          <dgm:bulletEnabled val="1"/>
        </dgm:presLayoutVars>
      </dgm:prSet>
      <dgm:spPr/>
    </dgm:pt>
  </dgm:ptLst>
  <dgm:cxnLst>
    <dgm:cxn modelId="{087E3F07-871C-4F84-82B4-2BE0EC807EEC}" type="presOf" srcId="{191A05A3-20C6-440B-8AE8-27D540E3A83D}" destId="{1B2A6CDE-329D-4820-BC7E-33F9F52B4372}" srcOrd="0" destOrd="0" presId="urn:microsoft.com/office/officeart/2005/8/layout/matrix3"/>
    <dgm:cxn modelId="{AA93055B-EE98-45AD-AC55-C3780673E784}" type="presOf" srcId="{9778CE3D-2678-48F5-ADE4-4CD7799F0D0B}" destId="{5C5181CE-79EC-414C-B8FA-C6556A7D44C9}" srcOrd="0" destOrd="0" presId="urn:microsoft.com/office/officeart/2005/8/layout/matrix3"/>
    <dgm:cxn modelId="{FF7F2352-DFE0-4CC0-AAAA-F282182652B1}" type="presOf" srcId="{946C0B11-C39C-40D6-98F9-20E071A198ED}" destId="{65695E51-7287-4303-82F1-9E5E89F98031}" srcOrd="0" destOrd="0" presId="urn:microsoft.com/office/officeart/2005/8/layout/matrix3"/>
    <dgm:cxn modelId="{F0A34973-89E6-4D89-BF45-3F23948F2BC8}" srcId="{9778CE3D-2678-48F5-ADE4-4CD7799F0D0B}" destId="{191A05A3-20C6-440B-8AE8-27D540E3A83D}" srcOrd="2" destOrd="0" parTransId="{40C969A9-A15C-4809-BE50-125ABE5AF855}" sibTransId="{07345B38-E17C-4526-9583-A62C71AE0026}"/>
    <dgm:cxn modelId="{7E572C8E-B3A9-4392-AA37-4264A1B0E8C2}" srcId="{9778CE3D-2678-48F5-ADE4-4CD7799F0D0B}" destId="{64447D26-0981-4148-97CB-08550D804C8F}" srcOrd="1" destOrd="0" parTransId="{D71A92B4-B52E-466E-951D-CF0E2DBF7D30}" sibTransId="{F24F0614-F507-481A-8E69-DC118237DD30}"/>
    <dgm:cxn modelId="{484A0C96-DD6D-4B1F-AD4E-91B84BDDB0D9}" type="presOf" srcId="{64447D26-0981-4148-97CB-08550D804C8F}" destId="{1E605D44-75F4-48C9-859D-D19AC985B650}" srcOrd="0" destOrd="0" presId="urn:microsoft.com/office/officeart/2005/8/layout/matrix3"/>
    <dgm:cxn modelId="{70D321AC-4F85-45A7-8E7E-599C676ADE99}" type="presOf" srcId="{1F58E8BD-5995-40C1-8389-9F6EEDF4B4C7}" destId="{133B2B98-6F95-4473-8DB3-081922C2E9BB}" srcOrd="0" destOrd="0" presId="urn:microsoft.com/office/officeart/2005/8/layout/matrix3"/>
    <dgm:cxn modelId="{C5C220ED-ECF2-4243-B87E-5B5AACE19A32}" srcId="{9778CE3D-2678-48F5-ADE4-4CD7799F0D0B}" destId="{946C0B11-C39C-40D6-98F9-20E071A198ED}" srcOrd="0" destOrd="0" parTransId="{CB52C69E-D63C-4DF1-8953-4EC8FD4CE271}" sibTransId="{200F173D-C694-4B40-941F-EBFD4D6E3B31}"/>
    <dgm:cxn modelId="{0EC9DDF7-4493-4046-94C2-BC4C31A6AE85}" srcId="{9778CE3D-2678-48F5-ADE4-4CD7799F0D0B}" destId="{1F58E8BD-5995-40C1-8389-9F6EEDF4B4C7}" srcOrd="3" destOrd="0" parTransId="{531D151E-9F9D-48A3-A804-6103463F0D51}" sibTransId="{40869A9A-22A0-4326-8EF1-39E135519966}"/>
    <dgm:cxn modelId="{4B496469-FDCC-4F79-8C6B-9655923CB98C}" type="presParOf" srcId="{5C5181CE-79EC-414C-B8FA-C6556A7D44C9}" destId="{3B6CAE04-75AF-4A9C-9A9C-153F02412371}" srcOrd="0" destOrd="0" presId="urn:microsoft.com/office/officeart/2005/8/layout/matrix3"/>
    <dgm:cxn modelId="{F37CA051-0E46-49A1-BC9D-DCD9C1627774}" type="presParOf" srcId="{5C5181CE-79EC-414C-B8FA-C6556A7D44C9}" destId="{65695E51-7287-4303-82F1-9E5E89F98031}" srcOrd="1" destOrd="0" presId="urn:microsoft.com/office/officeart/2005/8/layout/matrix3"/>
    <dgm:cxn modelId="{220F69D3-2106-483E-90C2-32E4421FCED4}" type="presParOf" srcId="{5C5181CE-79EC-414C-B8FA-C6556A7D44C9}" destId="{1E605D44-75F4-48C9-859D-D19AC985B650}" srcOrd="2" destOrd="0" presId="urn:microsoft.com/office/officeart/2005/8/layout/matrix3"/>
    <dgm:cxn modelId="{037CA6BB-8666-4CE2-A3F3-B4A579CF1B2F}" type="presParOf" srcId="{5C5181CE-79EC-414C-B8FA-C6556A7D44C9}" destId="{1B2A6CDE-329D-4820-BC7E-33F9F52B4372}" srcOrd="3" destOrd="0" presId="urn:microsoft.com/office/officeart/2005/8/layout/matrix3"/>
    <dgm:cxn modelId="{F3150C1A-28E8-451B-B475-57BA9847CAEB}" type="presParOf" srcId="{5C5181CE-79EC-414C-B8FA-C6556A7D44C9}" destId="{133B2B98-6F95-4473-8DB3-081922C2E9BB}"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9C16A6-8C48-4165-8DAF-8C957C12A8FA}" type="doc">
      <dgm:prSet loTypeId="urn:microsoft.com/office/officeart/2018/2/layout/IconLabelList" loCatId="icon" qsTypeId="urn:microsoft.com/office/officeart/2005/8/quickstyle/simple4" qsCatId="simple" csTypeId="urn:microsoft.com/office/officeart/2018/5/colors/Iconchunking_neutralbg_colorful1" csCatId="colorful" phldr="1"/>
      <dgm:spPr/>
    </dgm:pt>
    <dgm:pt modelId="{701D68F5-42F8-47BC-8FED-84C50F595DF0}">
      <dgm:prSet phldrT="[Text]"/>
      <dgm:spPr/>
      <dgm:t>
        <a:bodyPr rtlCol="0"/>
        <a:lstStyle/>
        <a:p>
          <a:pPr rtl="0">
            <a:lnSpc>
              <a:spcPct val="100000"/>
            </a:lnSpc>
          </a:pPr>
          <a:r>
            <a:rPr lang="ko-KR" altLang="en-US" noProof="0" dirty="0">
              <a:latin typeface="Malgun Gothic" panose="020B0503020000020004" pitchFamily="50" charset="-127"/>
              <a:ea typeface="Malgun Gothic" panose="020B0503020000020004" pitchFamily="50" charset="-127"/>
            </a:rPr>
            <a:t>네트워크</a:t>
          </a:r>
        </a:p>
      </dgm:t>
    </dgm:pt>
    <dgm:pt modelId="{9617668C-C38C-4017-8DDF-37855B15D110}" type="parTrans" cxnId="{C4BA385D-31ED-40EF-A5D6-98DFBA64E71A}">
      <dgm:prSet/>
      <dgm:spPr/>
      <dgm:t>
        <a:bodyPr rtlCol="0"/>
        <a:lstStyle/>
        <a:p>
          <a:pPr rtl="0"/>
          <a:endParaRPr lang="ko-KR" altLang="en-US" noProof="0" dirty="0"/>
        </a:p>
      </dgm:t>
    </dgm:pt>
    <dgm:pt modelId="{0C95B389-AC0C-4055-9AA3-38815EFC8B0A}" type="sibTrans" cxnId="{C4BA385D-31ED-40EF-A5D6-98DFBA64E71A}">
      <dgm:prSet/>
      <dgm:spPr/>
      <dgm:t>
        <a:bodyPr rtlCol="0"/>
        <a:lstStyle/>
        <a:p>
          <a:pPr rtl="0"/>
          <a:endParaRPr lang="ko-KR" altLang="en-US" noProof="0" dirty="0"/>
        </a:p>
      </dgm:t>
    </dgm:pt>
    <dgm:pt modelId="{91A66877-AC1C-46D9-BF2C-6024B638DEA9}">
      <dgm:prSet phldrT="[Text]"/>
      <dgm:spPr/>
      <dgm:t>
        <a:bodyPr rtlCol="0"/>
        <a:lstStyle/>
        <a:p>
          <a:pPr rtl="0">
            <a:lnSpc>
              <a:spcPct val="100000"/>
            </a:lnSpc>
          </a:pPr>
          <a:r>
            <a:rPr lang="ko-KR" altLang="en-US" noProof="0" dirty="0">
              <a:latin typeface="Malgun Gothic" panose="020B0503020000020004" pitchFamily="50" charset="-127"/>
              <a:ea typeface="Malgun Gothic" panose="020B0503020000020004" pitchFamily="50" charset="-127"/>
            </a:rPr>
            <a:t>인공위성</a:t>
          </a:r>
        </a:p>
      </dgm:t>
    </dgm:pt>
    <dgm:pt modelId="{913FED05-DF41-48A7-B1F8-81937A468EF9}" type="parTrans" cxnId="{7F0DAB6F-9257-4F2D-B31A-3418F73F6952}">
      <dgm:prSet/>
      <dgm:spPr/>
      <dgm:t>
        <a:bodyPr rtlCol="0"/>
        <a:lstStyle/>
        <a:p>
          <a:pPr rtl="0"/>
          <a:endParaRPr lang="ko-KR" altLang="en-US" noProof="0" dirty="0"/>
        </a:p>
      </dgm:t>
    </dgm:pt>
    <dgm:pt modelId="{BFCE4A28-C381-46FF-935A-B11534EF7D87}" type="sibTrans" cxnId="{7F0DAB6F-9257-4F2D-B31A-3418F73F6952}">
      <dgm:prSet/>
      <dgm:spPr/>
      <dgm:t>
        <a:bodyPr rtlCol="0"/>
        <a:lstStyle/>
        <a:p>
          <a:pPr rtl="0"/>
          <a:endParaRPr lang="ko-KR" altLang="en-US" noProof="0" dirty="0"/>
        </a:p>
      </dgm:t>
    </dgm:pt>
    <dgm:pt modelId="{76CC3289-2662-43F0-A3C6-BA04A135F08C}">
      <dgm:prSet phldrT="[Text]"/>
      <dgm:spPr/>
      <dgm:t>
        <a:bodyPr rtlCol="0"/>
        <a:lstStyle/>
        <a:p>
          <a:pPr rtl="0">
            <a:lnSpc>
              <a:spcPct val="100000"/>
            </a:lnSpc>
          </a:pPr>
          <a:r>
            <a:rPr lang="ko-KR" altLang="en-US" noProof="0" dirty="0">
              <a:latin typeface="Malgun Gothic" panose="020B0503020000020004" pitchFamily="50" charset="-127"/>
              <a:ea typeface="Malgun Gothic" panose="020B0503020000020004" pitchFamily="50" charset="-127"/>
            </a:rPr>
            <a:t>링크</a:t>
          </a:r>
        </a:p>
      </dgm:t>
    </dgm:pt>
    <dgm:pt modelId="{D46DB4DA-1442-4ECE-89FE-BBB1E3489E3D}" type="parTrans" cxnId="{0400886E-8A1A-44C2-95A7-DB0EF4911494}">
      <dgm:prSet/>
      <dgm:spPr/>
      <dgm:t>
        <a:bodyPr rtlCol="0"/>
        <a:lstStyle/>
        <a:p>
          <a:pPr rtl="0"/>
          <a:endParaRPr lang="ko-KR" altLang="en-US" noProof="0" dirty="0"/>
        </a:p>
      </dgm:t>
    </dgm:pt>
    <dgm:pt modelId="{FA28C9D6-476E-43CD-BA23-D6D990FD78D0}" type="sibTrans" cxnId="{0400886E-8A1A-44C2-95A7-DB0EF4911494}">
      <dgm:prSet/>
      <dgm:spPr/>
      <dgm:t>
        <a:bodyPr rtlCol="0"/>
        <a:lstStyle/>
        <a:p>
          <a:pPr rtl="0"/>
          <a:endParaRPr lang="ko-KR" altLang="en-US" noProof="0" dirty="0"/>
        </a:p>
      </dgm:t>
    </dgm:pt>
    <dgm:pt modelId="{8994D886-A75F-411A-A9D7-D31991FF12BD}" type="pres">
      <dgm:prSet presAssocID="{7D9C16A6-8C48-4165-8DAF-8C957C12A8FA}" presName="root" presStyleCnt="0">
        <dgm:presLayoutVars>
          <dgm:dir/>
          <dgm:resizeHandles val="exact"/>
        </dgm:presLayoutVars>
      </dgm:prSet>
      <dgm:spPr/>
    </dgm:pt>
    <dgm:pt modelId="{E1DBA6D5-BD14-4CD2-A0CC-80F867FEFA81}" type="pres">
      <dgm:prSet presAssocID="{701D68F5-42F8-47BC-8FED-84C50F595DF0}" presName="compNode" presStyleCnt="0"/>
      <dgm:spPr/>
    </dgm:pt>
    <dgm:pt modelId="{19A8DC21-3E65-409D-AD53-DA51BB9198A0}" type="pres">
      <dgm:prSet presAssocID="{701D68F5-42F8-47BC-8FED-84C50F595DF0}" presName="iconRect" presStyleLbl="node1" presStyleIdx="0" presStyleCnt="3" custScaleX="157625" custScaleY="15762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Network"/>
        </a:ext>
      </dgm:extLst>
    </dgm:pt>
    <dgm:pt modelId="{B9F90A48-FF94-4C94-A587-0190406F6FD3}" type="pres">
      <dgm:prSet presAssocID="{701D68F5-42F8-47BC-8FED-84C50F595DF0}" presName="spaceRect" presStyleCnt="0"/>
      <dgm:spPr/>
    </dgm:pt>
    <dgm:pt modelId="{A99B5DD6-89E9-4537-B415-4205CEB9323A}" type="pres">
      <dgm:prSet presAssocID="{701D68F5-42F8-47BC-8FED-84C50F595DF0}" presName="textRect" presStyleLbl="revTx" presStyleIdx="0" presStyleCnt="3">
        <dgm:presLayoutVars>
          <dgm:chMax val="1"/>
          <dgm:chPref val="1"/>
        </dgm:presLayoutVars>
      </dgm:prSet>
      <dgm:spPr/>
    </dgm:pt>
    <dgm:pt modelId="{8B391436-B9B0-45BD-A57F-792D6376D868}" type="pres">
      <dgm:prSet presAssocID="{0C95B389-AC0C-4055-9AA3-38815EFC8B0A}" presName="sibTrans" presStyleCnt="0"/>
      <dgm:spPr/>
    </dgm:pt>
    <dgm:pt modelId="{95872155-C45D-46D3-874C-D838089A06F8}" type="pres">
      <dgm:prSet presAssocID="{91A66877-AC1C-46D9-BF2C-6024B638DEA9}" presName="compNode" presStyleCnt="0"/>
      <dgm:spPr/>
    </dgm:pt>
    <dgm:pt modelId="{CE9DF0E8-B0DE-4E1E-9FF4-6006AD8428DB}" type="pres">
      <dgm:prSet presAssocID="{91A66877-AC1C-46D9-BF2C-6024B638DEA9}" presName="iconRect" presStyleLbl="node1" presStyleIdx="1" presStyleCnt="3" custScaleX="157625" custScaleY="15762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atellite"/>
        </a:ext>
      </dgm:extLst>
    </dgm:pt>
    <dgm:pt modelId="{AA0423A1-55B2-45E9-BFE7-3FBE5BDA65ED}" type="pres">
      <dgm:prSet presAssocID="{91A66877-AC1C-46D9-BF2C-6024B638DEA9}" presName="spaceRect" presStyleCnt="0"/>
      <dgm:spPr/>
    </dgm:pt>
    <dgm:pt modelId="{55120873-6F5C-4053-8EAD-6287A7F1097E}" type="pres">
      <dgm:prSet presAssocID="{91A66877-AC1C-46D9-BF2C-6024B638DEA9}" presName="textRect" presStyleLbl="revTx" presStyleIdx="1" presStyleCnt="3">
        <dgm:presLayoutVars>
          <dgm:chMax val="1"/>
          <dgm:chPref val="1"/>
        </dgm:presLayoutVars>
      </dgm:prSet>
      <dgm:spPr/>
    </dgm:pt>
    <dgm:pt modelId="{F679C986-30E4-4F0A-A3A6-CAE528BFED76}" type="pres">
      <dgm:prSet presAssocID="{BFCE4A28-C381-46FF-935A-B11534EF7D87}" presName="sibTrans" presStyleCnt="0"/>
      <dgm:spPr/>
    </dgm:pt>
    <dgm:pt modelId="{2EC2FDE3-8908-45C7-A3FD-EB370213FE69}" type="pres">
      <dgm:prSet presAssocID="{76CC3289-2662-43F0-A3C6-BA04A135F08C}" presName="compNode" presStyleCnt="0"/>
      <dgm:spPr/>
    </dgm:pt>
    <dgm:pt modelId="{6DB1FE51-13D0-4A38-AD6E-48D4371A1AF3}" type="pres">
      <dgm:prSet presAssocID="{76CC3289-2662-43F0-A3C6-BA04A135F08C}" presName="iconRect" presStyleLbl="node1" presStyleIdx="2" presStyleCnt="3" custScaleX="157625" custScaleY="15762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Link"/>
        </a:ext>
      </dgm:extLst>
    </dgm:pt>
    <dgm:pt modelId="{0928538A-05CC-4A79-BD5D-92F985D1EEE5}" type="pres">
      <dgm:prSet presAssocID="{76CC3289-2662-43F0-A3C6-BA04A135F08C}" presName="spaceRect" presStyleCnt="0"/>
      <dgm:spPr/>
    </dgm:pt>
    <dgm:pt modelId="{133097FC-B1F8-4953-B0AB-E8E73D968D1C}" type="pres">
      <dgm:prSet presAssocID="{76CC3289-2662-43F0-A3C6-BA04A135F08C}" presName="textRect" presStyleLbl="revTx" presStyleIdx="2" presStyleCnt="3">
        <dgm:presLayoutVars>
          <dgm:chMax val="1"/>
          <dgm:chPref val="1"/>
        </dgm:presLayoutVars>
      </dgm:prSet>
      <dgm:spPr/>
    </dgm:pt>
  </dgm:ptLst>
  <dgm:cxnLst>
    <dgm:cxn modelId="{51C9C716-0C8A-4862-A43F-A9047F6A6ECE}" type="presOf" srcId="{701D68F5-42F8-47BC-8FED-84C50F595DF0}" destId="{A99B5DD6-89E9-4537-B415-4205CEB9323A}" srcOrd="0" destOrd="0" presId="urn:microsoft.com/office/officeart/2018/2/layout/IconLabelList"/>
    <dgm:cxn modelId="{C4BA385D-31ED-40EF-A5D6-98DFBA64E71A}" srcId="{7D9C16A6-8C48-4165-8DAF-8C957C12A8FA}" destId="{701D68F5-42F8-47BC-8FED-84C50F595DF0}" srcOrd="0" destOrd="0" parTransId="{9617668C-C38C-4017-8DDF-37855B15D110}" sibTransId="{0C95B389-AC0C-4055-9AA3-38815EFC8B0A}"/>
    <dgm:cxn modelId="{0400886E-8A1A-44C2-95A7-DB0EF4911494}" srcId="{7D9C16A6-8C48-4165-8DAF-8C957C12A8FA}" destId="{76CC3289-2662-43F0-A3C6-BA04A135F08C}" srcOrd="2" destOrd="0" parTransId="{D46DB4DA-1442-4ECE-89FE-BBB1E3489E3D}" sibTransId="{FA28C9D6-476E-43CD-BA23-D6D990FD78D0}"/>
    <dgm:cxn modelId="{7F0DAB6F-9257-4F2D-B31A-3418F73F6952}" srcId="{7D9C16A6-8C48-4165-8DAF-8C957C12A8FA}" destId="{91A66877-AC1C-46D9-BF2C-6024B638DEA9}" srcOrd="1" destOrd="0" parTransId="{913FED05-DF41-48A7-B1F8-81937A468EF9}" sibTransId="{BFCE4A28-C381-46FF-935A-B11534EF7D87}"/>
    <dgm:cxn modelId="{639634AD-5727-49C2-9E58-EB6075215446}" type="presOf" srcId="{91A66877-AC1C-46D9-BF2C-6024B638DEA9}" destId="{55120873-6F5C-4053-8EAD-6287A7F1097E}" srcOrd="0" destOrd="0" presId="urn:microsoft.com/office/officeart/2018/2/layout/IconLabelList"/>
    <dgm:cxn modelId="{05A920DF-F275-442A-AE4E-321A812BD608}" type="presOf" srcId="{7D9C16A6-8C48-4165-8DAF-8C957C12A8FA}" destId="{8994D886-A75F-411A-A9D7-D31991FF12BD}" srcOrd="0" destOrd="0" presId="urn:microsoft.com/office/officeart/2018/2/layout/IconLabelList"/>
    <dgm:cxn modelId="{634ABEFF-3AC1-45CD-BF32-24D2F6D73D7C}" type="presOf" srcId="{76CC3289-2662-43F0-A3C6-BA04A135F08C}" destId="{133097FC-B1F8-4953-B0AB-E8E73D968D1C}" srcOrd="0" destOrd="0" presId="urn:microsoft.com/office/officeart/2018/2/layout/IconLabelList"/>
    <dgm:cxn modelId="{CF59BB9E-C8FC-4C34-8006-3277F29FB6DE}" type="presParOf" srcId="{8994D886-A75F-411A-A9D7-D31991FF12BD}" destId="{E1DBA6D5-BD14-4CD2-A0CC-80F867FEFA81}" srcOrd="0" destOrd="0" presId="urn:microsoft.com/office/officeart/2018/2/layout/IconLabelList"/>
    <dgm:cxn modelId="{866C03AD-DD5B-4277-8831-0C127DF86F35}" type="presParOf" srcId="{E1DBA6D5-BD14-4CD2-A0CC-80F867FEFA81}" destId="{19A8DC21-3E65-409D-AD53-DA51BB9198A0}" srcOrd="0" destOrd="0" presId="urn:microsoft.com/office/officeart/2018/2/layout/IconLabelList"/>
    <dgm:cxn modelId="{128FBF1B-109A-47F9-B440-D03F4626A9BA}" type="presParOf" srcId="{E1DBA6D5-BD14-4CD2-A0CC-80F867FEFA81}" destId="{B9F90A48-FF94-4C94-A587-0190406F6FD3}" srcOrd="1" destOrd="0" presId="urn:microsoft.com/office/officeart/2018/2/layout/IconLabelList"/>
    <dgm:cxn modelId="{8670118E-E162-4F28-99EA-949C482C4F26}" type="presParOf" srcId="{E1DBA6D5-BD14-4CD2-A0CC-80F867FEFA81}" destId="{A99B5DD6-89E9-4537-B415-4205CEB9323A}" srcOrd="2" destOrd="0" presId="urn:microsoft.com/office/officeart/2018/2/layout/IconLabelList"/>
    <dgm:cxn modelId="{6A09E131-C1FE-47FA-BD91-6D46F7DB3AD7}" type="presParOf" srcId="{8994D886-A75F-411A-A9D7-D31991FF12BD}" destId="{8B391436-B9B0-45BD-A57F-792D6376D868}" srcOrd="1" destOrd="0" presId="urn:microsoft.com/office/officeart/2018/2/layout/IconLabelList"/>
    <dgm:cxn modelId="{D7D85FB5-4AD1-46B7-8E53-62D3F1F869BE}" type="presParOf" srcId="{8994D886-A75F-411A-A9D7-D31991FF12BD}" destId="{95872155-C45D-46D3-874C-D838089A06F8}" srcOrd="2" destOrd="0" presId="urn:microsoft.com/office/officeart/2018/2/layout/IconLabelList"/>
    <dgm:cxn modelId="{E4340D53-7996-4180-832E-9DD471AE3441}" type="presParOf" srcId="{95872155-C45D-46D3-874C-D838089A06F8}" destId="{CE9DF0E8-B0DE-4E1E-9FF4-6006AD8428DB}" srcOrd="0" destOrd="0" presId="urn:microsoft.com/office/officeart/2018/2/layout/IconLabelList"/>
    <dgm:cxn modelId="{EEB70DE9-0FCA-47C6-AB9E-ED5E83AF66B7}" type="presParOf" srcId="{95872155-C45D-46D3-874C-D838089A06F8}" destId="{AA0423A1-55B2-45E9-BFE7-3FBE5BDA65ED}" srcOrd="1" destOrd="0" presId="urn:microsoft.com/office/officeart/2018/2/layout/IconLabelList"/>
    <dgm:cxn modelId="{1384D7CB-9E90-4E13-BA30-2421855CB9F9}" type="presParOf" srcId="{95872155-C45D-46D3-874C-D838089A06F8}" destId="{55120873-6F5C-4053-8EAD-6287A7F1097E}" srcOrd="2" destOrd="0" presId="urn:microsoft.com/office/officeart/2018/2/layout/IconLabelList"/>
    <dgm:cxn modelId="{0C47C2BA-718A-4D21-8A25-157E23BE208B}" type="presParOf" srcId="{8994D886-A75F-411A-A9D7-D31991FF12BD}" destId="{F679C986-30E4-4F0A-A3A6-CAE528BFED76}" srcOrd="3" destOrd="0" presId="urn:microsoft.com/office/officeart/2018/2/layout/IconLabelList"/>
    <dgm:cxn modelId="{85792AED-F1AA-4AFB-8C0D-180EEBEC52F2}" type="presParOf" srcId="{8994D886-A75F-411A-A9D7-D31991FF12BD}" destId="{2EC2FDE3-8908-45C7-A3FD-EB370213FE69}" srcOrd="4" destOrd="0" presId="urn:microsoft.com/office/officeart/2018/2/layout/IconLabelList"/>
    <dgm:cxn modelId="{D71858A8-07B6-4E2A-AE55-4CBB5A176FAF}" type="presParOf" srcId="{2EC2FDE3-8908-45C7-A3FD-EB370213FE69}" destId="{6DB1FE51-13D0-4A38-AD6E-48D4371A1AF3}" srcOrd="0" destOrd="0" presId="urn:microsoft.com/office/officeart/2018/2/layout/IconLabelList"/>
    <dgm:cxn modelId="{49C82510-3B59-4CF0-B2E9-AC9595C8150B}" type="presParOf" srcId="{2EC2FDE3-8908-45C7-A3FD-EB370213FE69}" destId="{0928538A-05CC-4A79-BD5D-92F985D1EEE5}" srcOrd="1" destOrd="0" presId="urn:microsoft.com/office/officeart/2018/2/layout/IconLabelList"/>
    <dgm:cxn modelId="{5B4A17CB-8447-41F2-94A1-DD7F7A76F118}" type="presParOf" srcId="{2EC2FDE3-8908-45C7-A3FD-EB370213FE69}" destId="{133097FC-B1F8-4953-B0AB-E8E73D968D1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CAE04-75AF-4A9C-9A9C-153F02412371}">
      <dsp:nvSpPr>
        <dsp:cNvPr id="0" name=""/>
        <dsp:cNvSpPr/>
      </dsp:nvSpPr>
      <dsp:spPr>
        <a:xfrm>
          <a:off x="0" y="90361"/>
          <a:ext cx="4143065" cy="4143065"/>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95E51-7287-4303-82F1-9E5E89F98031}">
      <dsp:nvSpPr>
        <dsp:cNvPr id="0" name=""/>
        <dsp:cNvSpPr/>
      </dsp:nvSpPr>
      <dsp:spPr>
        <a:xfrm>
          <a:off x="393591" y="483952"/>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ko-KR" sz="1200" kern="1200" dirty="0"/>
            <a:t>이것은 우리의 사역을 다른 사역과 구분 짓는 핵심요소이다</a:t>
          </a:r>
          <a:r>
            <a:rPr lang="en-US" sz="1200" kern="1200" dirty="0"/>
            <a:t>. </a:t>
          </a:r>
        </a:p>
      </dsp:txBody>
      <dsp:txXfrm>
        <a:off x="472468" y="562829"/>
        <a:ext cx="1458041" cy="1458041"/>
      </dsp:txXfrm>
    </dsp:sp>
    <dsp:sp modelId="{1E605D44-75F4-48C9-859D-D19AC985B650}">
      <dsp:nvSpPr>
        <dsp:cNvPr id="0" name=""/>
        <dsp:cNvSpPr/>
      </dsp:nvSpPr>
      <dsp:spPr>
        <a:xfrm>
          <a:off x="2133678" y="483952"/>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This is what makes our ministry distinctive!</a:t>
          </a:r>
        </a:p>
      </dsp:txBody>
      <dsp:txXfrm>
        <a:off x="2212555" y="562829"/>
        <a:ext cx="1458041" cy="1458041"/>
      </dsp:txXfrm>
    </dsp:sp>
    <dsp:sp modelId="{1B2A6CDE-329D-4820-BC7E-33F9F52B4372}">
      <dsp:nvSpPr>
        <dsp:cNvPr id="0" name=""/>
        <dsp:cNvSpPr/>
      </dsp:nvSpPr>
      <dsp:spPr>
        <a:xfrm>
          <a:off x="393591" y="2224039"/>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ko-KR" sz="1000" kern="1200" dirty="0"/>
            <a:t>우리는 예수 그리스도를 따르기 위해 가장 비싼 대가를 치르는 사람들이 있는 곳이라면 가능한 어디든지 가서 그들의 이야기를 듣고 그들의 필요를 도우며 최선을 다해 섬긴다</a:t>
          </a:r>
          <a:r>
            <a:rPr lang="en-US" sz="1000" kern="1200" dirty="0"/>
            <a:t>. </a:t>
          </a:r>
        </a:p>
      </dsp:txBody>
      <dsp:txXfrm>
        <a:off x="472468" y="2302916"/>
        <a:ext cx="1458041" cy="1458041"/>
      </dsp:txXfrm>
    </dsp:sp>
    <dsp:sp modelId="{133B2B98-6F95-4473-8DB3-081922C2E9BB}">
      <dsp:nvSpPr>
        <dsp:cNvPr id="0" name=""/>
        <dsp:cNvSpPr/>
      </dsp:nvSpPr>
      <dsp:spPr>
        <a:xfrm>
          <a:off x="2133678" y="2224039"/>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We</a:t>
          </a:r>
          <a:r>
            <a:rPr lang="ko-KR" sz="1200" kern="1200" dirty="0"/>
            <a:t> </a:t>
          </a:r>
          <a:r>
            <a:rPr lang="en-US" sz="1200" kern="1200" dirty="0"/>
            <a:t>serve those who pay the highest price for following Jesus by listening to them and meeting their needs wherever possible.</a:t>
          </a:r>
        </a:p>
      </dsp:txBody>
      <dsp:txXfrm>
        <a:off x="2212555" y="2302916"/>
        <a:ext cx="1458041" cy="14580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8DC21-3E65-409D-AD53-DA51BB9198A0}">
      <dsp:nvSpPr>
        <dsp:cNvPr id="0" name=""/>
        <dsp:cNvSpPr/>
      </dsp:nvSpPr>
      <dsp:spPr>
        <a:xfrm>
          <a:off x="523237" y="494935"/>
          <a:ext cx="2285995" cy="228599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A99B5DD6-89E9-4537-B415-4205CEB9323A}">
      <dsp:nvSpPr>
        <dsp:cNvPr id="0" name=""/>
        <dsp:cNvSpPr/>
      </dsp:nvSpPr>
      <dsp:spPr>
        <a:xfrm>
          <a:off x="54818" y="2746269"/>
          <a:ext cx="322283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422400" rtl="0">
            <a:lnSpc>
              <a:spcPct val="100000"/>
            </a:lnSpc>
            <a:spcBef>
              <a:spcPct val="0"/>
            </a:spcBef>
            <a:spcAft>
              <a:spcPct val="35000"/>
            </a:spcAft>
            <a:buNone/>
          </a:pPr>
          <a:r>
            <a:rPr lang="ko-KR" altLang="en-US" sz="3200" kern="1200" noProof="0" dirty="0">
              <a:latin typeface="Malgun Gothic" panose="020B0503020000020004" pitchFamily="50" charset="-127"/>
              <a:ea typeface="Malgun Gothic" panose="020B0503020000020004" pitchFamily="50" charset="-127"/>
            </a:rPr>
            <a:t>네트워크</a:t>
          </a:r>
        </a:p>
      </dsp:txBody>
      <dsp:txXfrm>
        <a:off x="54818" y="2746269"/>
        <a:ext cx="3222832" cy="720000"/>
      </dsp:txXfrm>
    </dsp:sp>
    <dsp:sp modelId="{CE9DF0E8-B0DE-4E1E-9FF4-6006AD8428DB}">
      <dsp:nvSpPr>
        <dsp:cNvPr id="0" name=""/>
        <dsp:cNvSpPr/>
      </dsp:nvSpPr>
      <dsp:spPr>
        <a:xfrm>
          <a:off x="4310064" y="494935"/>
          <a:ext cx="2285995" cy="22859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5120873-6F5C-4053-8EAD-6287A7F1097E}">
      <dsp:nvSpPr>
        <dsp:cNvPr id="0" name=""/>
        <dsp:cNvSpPr/>
      </dsp:nvSpPr>
      <dsp:spPr>
        <a:xfrm>
          <a:off x="3841646" y="2746269"/>
          <a:ext cx="322283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422400" rtl="0">
            <a:lnSpc>
              <a:spcPct val="100000"/>
            </a:lnSpc>
            <a:spcBef>
              <a:spcPct val="0"/>
            </a:spcBef>
            <a:spcAft>
              <a:spcPct val="35000"/>
            </a:spcAft>
            <a:buNone/>
          </a:pPr>
          <a:r>
            <a:rPr lang="ko-KR" altLang="en-US" sz="3200" kern="1200" noProof="0" dirty="0">
              <a:latin typeface="Malgun Gothic" panose="020B0503020000020004" pitchFamily="50" charset="-127"/>
              <a:ea typeface="Malgun Gothic" panose="020B0503020000020004" pitchFamily="50" charset="-127"/>
            </a:rPr>
            <a:t>인공위성</a:t>
          </a:r>
        </a:p>
      </dsp:txBody>
      <dsp:txXfrm>
        <a:off x="3841646" y="2746269"/>
        <a:ext cx="3222832" cy="720000"/>
      </dsp:txXfrm>
    </dsp:sp>
    <dsp:sp modelId="{6DB1FE51-13D0-4A38-AD6E-48D4371A1AF3}">
      <dsp:nvSpPr>
        <dsp:cNvPr id="0" name=""/>
        <dsp:cNvSpPr/>
      </dsp:nvSpPr>
      <dsp:spPr>
        <a:xfrm>
          <a:off x="8096892" y="494935"/>
          <a:ext cx="2285995" cy="22859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33097FC-B1F8-4953-B0AB-E8E73D968D1C}">
      <dsp:nvSpPr>
        <dsp:cNvPr id="0" name=""/>
        <dsp:cNvSpPr/>
      </dsp:nvSpPr>
      <dsp:spPr>
        <a:xfrm>
          <a:off x="7628474" y="2746269"/>
          <a:ext cx="322283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422400" rtl="0">
            <a:lnSpc>
              <a:spcPct val="100000"/>
            </a:lnSpc>
            <a:spcBef>
              <a:spcPct val="0"/>
            </a:spcBef>
            <a:spcAft>
              <a:spcPct val="35000"/>
            </a:spcAft>
            <a:buNone/>
          </a:pPr>
          <a:r>
            <a:rPr lang="ko-KR" altLang="en-US" sz="3200" kern="1200" noProof="0" dirty="0">
              <a:latin typeface="Malgun Gothic" panose="020B0503020000020004" pitchFamily="50" charset="-127"/>
              <a:ea typeface="Malgun Gothic" panose="020B0503020000020004" pitchFamily="50" charset="-127"/>
            </a:rPr>
            <a:t>링크</a:t>
          </a:r>
        </a:p>
      </dsp:txBody>
      <dsp:txXfrm>
        <a:off x="7628474" y="2746269"/>
        <a:ext cx="3222832"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altLang="en-US">
              <a:latin typeface="+mj-ea"/>
              <a:ea typeface="+mj-ea"/>
            </a:endParaRPr>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DEC53BB-80EE-4D23-BBFD-56DEF95697C4}" type="datetime1">
              <a:rPr lang="ko-KR" altLang="en-US" smtClean="0">
                <a:latin typeface="+mj-ea"/>
                <a:ea typeface="+mj-ea"/>
              </a:rPr>
              <a:t>2022-11-01</a:t>
            </a:fld>
            <a:endParaRPr lang="ko-KR" altLang="en-US">
              <a:latin typeface="+mj-ea"/>
              <a:ea typeface="+mj-ea"/>
            </a:endParaRPr>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altLang="en-US">
              <a:latin typeface="+mj-ea"/>
              <a:ea typeface="+mj-ea"/>
            </a:endParaRPr>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FDC7F4F-41CA-4B09-9309-82952A673BCD}" type="slidenum">
              <a:rPr lang="en-US" altLang="ko-KR" smtClean="0">
                <a:latin typeface="+mj-ea"/>
                <a:ea typeface="+mj-ea"/>
              </a:rPr>
              <a:t>‹#›</a:t>
            </a:fld>
            <a:endParaRPr lang="ko-KR" altLang="en-US">
              <a:latin typeface="+mj-ea"/>
              <a:ea typeface="+mj-ea"/>
            </a:endParaRPr>
          </a:p>
        </p:txBody>
      </p:sp>
    </p:spTree>
    <p:extLst>
      <p:ext uri="{BB962C8B-B14F-4D97-AF65-F5344CB8AC3E}">
        <p14:creationId xmlns:p14="http://schemas.microsoft.com/office/powerpoint/2010/main" val="18991432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j-ea"/>
                <a:ea typeface="+mj-ea"/>
              </a:defRPr>
            </a:lvl1pPr>
          </a:lstStyle>
          <a:p>
            <a:endParaRPr lang="ko-KR" altLang="en-US">
              <a:latin typeface="+mj-ea"/>
              <a:ea typeface="+mj-ea"/>
            </a:endParaRPr>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j-ea"/>
                <a:ea typeface="+mj-ea"/>
              </a:defRPr>
            </a:lvl1pPr>
          </a:lstStyle>
          <a:p>
            <a:fld id="{86174C54-D64F-4ED1-AC20-B20497A505E4}" type="datetime1">
              <a:rPr lang="ko-KR" altLang="en-US" smtClean="0"/>
              <a:pPr/>
              <a:t>2022-11-01</a:t>
            </a:fld>
            <a:endParaRPr lang="ko-KR" altLang="en-US" dirty="0">
              <a:latin typeface="+mj-ea"/>
              <a:ea typeface="+mj-ea"/>
            </a:endParaRPr>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ko-KR" altLang="en-US" noProof="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ko-KR" altLang="en-US" noProof="0" dirty="0"/>
              <a:t>마스터 텍스트 스타일을 편집하려면 클릭하세요</a:t>
            </a:r>
            <a:r>
              <a:rPr lang="en-US" altLang="ko-KR" noProof="0" dirty="0"/>
              <a:t>.</a:t>
            </a:r>
          </a:p>
          <a:p>
            <a:pPr lvl="1" rtl="0"/>
            <a:r>
              <a:rPr lang="ko-KR" altLang="en-US" noProof="0" dirty="0"/>
              <a:t>둘째 수준</a:t>
            </a:r>
          </a:p>
          <a:p>
            <a:pPr lvl="2" rtl="0"/>
            <a:r>
              <a:rPr lang="ko-KR" altLang="en-US" noProof="0" dirty="0"/>
              <a:t>셋째 수준</a:t>
            </a:r>
          </a:p>
          <a:p>
            <a:pPr lvl="3" rtl="0"/>
            <a:r>
              <a:rPr lang="ko-KR" altLang="en-US" noProof="0" dirty="0"/>
              <a:t>넷째 수준</a:t>
            </a:r>
          </a:p>
          <a:p>
            <a:pPr lvl="4" rtl="0"/>
            <a:r>
              <a:rPr lang="ko-KR" altLang="en-US" noProof="0" dirty="0"/>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j-ea"/>
                <a:ea typeface="+mj-ea"/>
              </a:defRPr>
            </a:lvl1pPr>
          </a:lstStyle>
          <a:p>
            <a:endParaRPr lang="ko-KR" altLang="en-US">
              <a:latin typeface="+mj-ea"/>
              <a:ea typeface="+mj-ea"/>
            </a:endParaRPr>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j-ea"/>
                <a:ea typeface="+mj-ea"/>
              </a:defRPr>
            </a:lvl1pPr>
          </a:lstStyle>
          <a:p>
            <a:fld id="{7F945297-9661-4111-AC4D-7C1869DFF06C}" type="slidenum">
              <a:rPr lang="en-US" altLang="ko-KR" smtClean="0"/>
              <a:pPr/>
              <a:t>‹#›</a:t>
            </a:fld>
            <a:endParaRPr lang="ko-KR" altLang="en-US">
              <a:latin typeface="+mj-ea"/>
              <a:ea typeface="+mj-ea"/>
            </a:endParaRPr>
          </a:p>
        </p:txBody>
      </p:sp>
    </p:spTree>
    <p:extLst>
      <p:ext uri="{BB962C8B-B14F-4D97-AF65-F5344CB8AC3E}">
        <p14:creationId xmlns:p14="http://schemas.microsoft.com/office/powerpoint/2010/main" val="419294430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j-ea"/>
        <a:ea typeface="+mj-ea"/>
        <a:cs typeface="+mn-cs"/>
      </a:defRPr>
    </a:lvl1pPr>
    <a:lvl2pPr marL="457200" algn="l" defTabSz="914400" rtl="0" eaLnBrk="1" latinLnBrk="0" hangingPunct="1">
      <a:defRPr sz="1200" kern="1200">
        <a:solidFill>
          <a:schemeClr val="tx1"/>
        </a:solidFill>
        <a:latin typeface="+mj-ea"/>
        <a:ea typeface="+mj-ea"/>
        <a:cs typeface="+mn-cs"/>
      </a:defRPr>
    </a:lvl2pPr>
    <a:lvl3pPr marL="914400" algn="l" defTabSz="914400" rtl="0" eaLnBrk="1" latinLnBrk="0" hangingPunct="1">
      <a:defRPr sz="1200" kern="1200">
        <a:solidFill>
          <a:schemeClr val="tx1"/>
        </a:solidFill>
        <a:latin typeface="+mj-ea"/>
        <a:ea typeface="+mj-ea"/>
        <a:cs typeface="+mn-cs"/>
      </a:defRPr>
    </a:lvl3pPr>
    <a:lvl4pPr marL="1371600" algn="l" defTabSz="914400" rtl="0" eaLnBrk="1" latinLnBrk="0" hangingPunct="1">
      <a:defRPr sz="1200" kern="1200">
        <a:solidFill>
          <a:schemeClr val="tx1"/>
        </a:solidFill>
        <a:latin typeface="+mj-ea"/>
        <a:ea typeface="+mj-ea"/>
        <a:cs typeface="+mn-cs"/>
      </a:defRPr>
    </a:lvl4pPr>
    <a:lvl5pPr marL="1828800" algn="l" defTabSz="914400" rtl="0" eaLnBrk="1" latinLnBrk="0" hangingPunct="1">
      <a:defRPr sz="1200" kern="1200">
        <a:solidFill>
          <a:schemeClr val="tx1"/>
        </a:solidFill>
        <a:latin typeface="+mj-ea"/>
        <a:ea typeface="+mj-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noProof="0" dirty="0">
              <a:latin typeface="+mj-ea"/>
              <a:ea typeface="+mj-ea"/>
            </a:endParaRPr>
          </a:p>
        </p:txBody>
      </p:sp>
      <p:sp>
        <p:nvSpPr>
          <p:cNvPr id="4" name="슬라이드 번호 개체 틀 3"/>
          <p:cNvSpPr>
            <a:spLocks noGrp="1"/>
          </p:cNvSpPr>
          <p:nvPr>
            <p:ph type="sldNum" sz="quarter" idx="5"/>
          </p:nvPr>
        </p:nvSpPr>
        <p:spPr/>
        <p:txBody>
          <a:bodyPr/>
          <a:lstStyle/>
          <a:p>
            <a:fld id="{7F945297-9661-4111-AC4D-7C1869DFF06C}" type="slidenum">
              <a:rPr lang="en-US" altLang="ko-KR" smtClean="0"/>
              <a:pPr/>
              <a:t>1</a:t>
            </a:fld>
            <a:endParaRPr lang="ko-KR" altLang="en-US">
              <a:latin typeface="+mj-ea"/>
              <a:ea typeface="+mj-ea"/>
            </a:endParaRPr>
          </a:p>
        </p:txBody>
      </p:sp>
    </p:spTree>
    <p:extLst>
      <p:ext uri="{BB962C8B-B14F-4D97-AF65-F5344CB8AC3E}">
        <p14:creationId xmlns:p14="http://schemas.microsoft.com/office/powerpoint/2010/main" val="3916746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2</a:t>
            </a:fld>
            <a:endParaRPr lang="ko-KR" altLang="en-US">
              <a:latin typeface="맑은 고딕"/>
              <a:ea typeface="맑은 고딕"/>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noProof="0" dirty="0"/>
          </a:p>
        </p:txBody>
      </p:sp>
      <p:sp>
        <p:nvSpPr>
          <p:cNvPr id="4" name="슬라이드 번호 개체 틀 3"/>
          <p:cNvSpPr>
            <a:spLocks noGrp="1"/>
          </p:cNvSpPr>
          <p:nvPr>
            <p:ph type="sldNum" sz="quarter" idx="5"/>
          </p:nvPr>
        </p:nvSpPr>
        <p:spPr/>
        <p:txBody>
          <a:bodyPr/>
          <a:lstStyle/>
          <a:p>
            <a:fld id="{7F945297-9661-4111-AC4D-7C1869DFF06C}" type="slidenum">
              <a:rPr lang="en-US" altLang="ko-KR" smtClean="0"/>
              <a:pPr/>
              <a:t>3</a:t>
            </a:fld>
            <a:endParaRPr lang="ko-KR" altLang="en-US">
              <a:latin typeface="+mj-ea"/>
              <a:ea typeface="+mj-ea"/>
            </a:endParaRPr>
          </a:p>
        </p:txBody>
      </p:sp>
    </p:spTree>
    <p:extLst>
      <p:ext uri="{BB962C8B-B14F-4D97-AF65-F5344CB8AC3E}">
        <p14:creationId xmlns:p14="http://schemas.microsoft.com/office/powerpoint/2010/main" val="91005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4</a:t>
            </a:fld>
            <a:endParaRPr lang="ko-KR" altLang="en-US">
              <a:latin typeface="맑은 고딕"/>
              <a:ea typeface="맑은 고딕"/>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5</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2022-11-01</a:t>
            </a:fld>
            <a:endParaRPr lang="ko-K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TextEdi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defRPr/>
            </a:pPr>
            <a:r>
              <a:rPr lang="ko-KR" altLang="en-US" i="0">
                <a:latin typeface="Arial"/>
              </a:rPr>
              <a:t>올해는 지난 </a:t>
            </a:r>
            <a:r>
              <a:rPr lang="en-US" altLang="ko-KR" i="0">
                <a:latin typeface="Arial"/>
              </a:rPr>
              <a:t>29</a:t>
            </a:r>
            <a:r>
              <a:rPr lang="ko-KR" altLang="en-US" i="0">
                <a:latin typeface="Arial"/>
              </a:rPr>
              <a:t>년간 </a:t>
            </a:r>
            <a:r>
              <a:rPr lang="en-US" altLang="ko-KR" i="0">
                <a:latin typeface="Arial"/>
              </a:rPr>
              <a:t>WWL</a:t>
            </a:r>
            <a:r>
              <a:rPr lang="ko-KR" altLang="en-US" i="0">
                <a:latin typeface="Arial"/>
              </a:rPr>
              <a:t>를 발표한 이래 가장 높은 수준의 박해 지수를 기록하고 있습니다</a:t>
            </a:r>
            <a:r>
              <a:rPr lang="en-US" altLang="ko-KR" i="0">
                <a:latin typeface="Arial"/>
              </a:rPr>
              <a:t>. </a:t>
            </a:r>
            <a:r>
              <a:rPr lang="ko-KR" altLang="en-US" i="0">
                <a:latin typeface="Arial"/>
              </a:rPr>
              <a:t>그리고 최근 몇 년간 꾸준히 증가하는 추세를 보여주고 있습니다</a:t>
            </a:r>
            <a:r>
              <a:rPr lang="en-US" altLang="ko-KR" i="0">
                <a:latin typeface="Arial"/>
              </a:rPr>
              <a:t>. 2021</a:t>
            </a:r>
            <a:r>
              <a:rPr lang="ko-KR" altLang="en-US" i="0">
                <a:latin typeface="Arial"/>
              </a:rPr>
              <a:t>년 발표된 자료와 비교하여 신앙이라는 이유로 심한 차별과 박해를 받고 있는 기독교인의 수가 </a:t>
            </a:r>
            <a:r>
              <a:rPr lang="en-US" altLang="ko-KR" i="0">
                <a:latin typeface="Arial"/>
              </a:rPr>
              <a:t>2,000</a:t>
            </a:r>
            <a:r>
              <a:rPr lang="ko-KR" altLang="en-US" i="0">
                <a:latin typeface="Arial"/>
              </a:rPr>
              <a:t>만명이 증가하였습니다</a:t>
            </a:r>
            <a:r>
              <a:rPr lang="en-US" altLang="ko-KR" i="0">
                <a:latin typeface="Arial"/>
              </a:rPr>
              <a:t>. 2020</a:t>
            </a:r>
            <a:r>
              <a:rPr lang="ko-KR" altLang="en-US" i="0">
                <a:latin typeface="Arial"/>
              </a:rPr>
              <a:t>년 </a:t>
            </a:r>
            <a:r>
              <a:rPr lang="en-US" altLang="ko-KR" i="0">
                <a:latin typeface="Arial"/>
              </a:rPr>
              <a:t>312,442,000</a:t>
            </a:r>
            <a:r>
              <a:rPr lang="ko-KR" altLang="en-US" i="0">
                <a:latin typeface="Arial"/>
              </a:rPr>
              <a:t>명</a:t>
            </a:r>
            <a:r>
              <a:rPr lang="en-US" altLang="ko-KR" i="0">
                <a:latin typeface="Arial"/>
              </a:rPr>
              <a:t>, 2021</a:t>
            </a:r>
            <a:r>
              <a:rPr lang="ko-KR" altLang="en-US" i="0">
                <a:latin typeface="Arial"/>
              </a:rPr>
              <a:t>년 </a:t>
            </a:r>
            <a:r>
              <a:rPr lang="en-US" altLang="ko-KR" i="0">
                <a:latin typeface="Arial"/>
              </a:rPr>
              <a:t>341,868,000</a:t>
            </a:r>
            <a:r>
              <a:rPr lang="ko-KR" altLang="en-US" i="0">
                <a:latin typeface="Arial"/>
              </a:rPr>
              <a:t>명에서 </a:t>
            </a:r>
            <a:r>
              <a:rPr lang="en-US" altLang="ko-KR" i="0">
                <a:latin typeface="Arial"/>
              </a:rPr>
              <a:t>2022</a:t>
            </a:r>
            <a:r>
              <a:rPr lang="ko-KR" altLang="en-US" i="0">
                <a:latin typeface="Arial"/>
              </a:rPr>
              <a:t>년 </a:t>
            </a:r>
            <a:r>
              <a:rPr lang="en-US" altLang="ko-KR" i="0">
                <a:latin typeface="Arial"/>
              </a:rPr>
              <a:t>359,072,100</a:t>
            </a:r>
            <a:r>
              <a:rPr lang="ko-KR" altLang="en-US" i="0">
                <a:latin typeface="Arial"/>
              </a:rPr>
              <a:t>명으로 집계되었다</a:t>
            </a:r>
            <a:r>
              <a:rPr lang="en-US" altLang="ko-KR" i="0">
                <a:latin typeface="Arial"/>
              </a:rPr>
              <a:t>. </a:t>
            </a:r>
            <a:r>
              <a:rPr lang="ko-KR" altLang="en-US" i="0">
                <a:latin typeface="Arial"/>
              </a:rPr>
              <a:t>이 수치는 전 세계 기독교인 </a:t>
            </a:r>
            <a:r>
              <a:rPr lang="en-US" altLang="ko-KR" i="0">
                <a:latin typeface="Arial"/>
              </a:rPr>
              <a:t>7</a:t>
            </a:r>
            <a:r>
              <a:rPr lang="ko-KR" altLang="en-US" i="0">
                <a:latin typeface="Arial"/>
              </a:rPr>
              <a:t>명 중에 </a:t>
            </a:r>
            <a:r>
              <a:rPr lang="en-US" altLang="ko-KR" i="0">
                <a:latin typeface="Arial"/>
              </a:rPr>
              <a:t>1</a:t>
            </a:r>
            <a:r>
              <a:rPr lang="ko-KR" altLang="en-US" i="0">
                <a:latin typeface="Arial"/>
              </a:rPr>
              <a:t>명이 박해를 받고 있다는 것을 의미한다</a:t>
            </a:r>
            <a:r>
              <a:rPr lang="en-US" altLang="ko-KR" i="0">
                <a:latin typeface="Arial"/>
              </a:rPr>
              <a:t>. </a:t>
            </a:r>
            <a:r>
              <a:rPr lang="ko-KR" altLang="en-US" i="0">
                <a:latin typeface="Arial"/>
              </a:rPr>
              <a:t>대륙별로 살펴보면</a:t>
            </a:r>
            <a:r>
              <a:rPr lang="en-US" altLang="ko-KR" i="0">
                <a:latin typeface="Arial"/>
              </a:rPr>
              <a:t>, </a:t>
            </a:r>
            <a:r>
              <a:rPr lang="ko-KR" altLang="en-US" i="0">
                <a:latin typeface="Arial"/>
              </a:rPr>
              <a:t>아프리카는 </a:t>
            </a:r>
            <a:r>
              <a:rPr lang="en-US" altLang="ko-KR" i="0">
                <a:latin typeface="Arial"/>
              </a:rPr>
              <a:t>5</a:t>
            </a:r>
            <a:r>
              <a:rPr lang="ko-KR" altLang="en-US" i="0">
                <a:latin typeface="Arial"/>
              </a:rPr>
              <a:t>명중에 </a:t>
            </a:r>
            <a:r>
              <a:rPr lang="en-US" altLang="ko-KR" i="0">
                <a:latin typeface="Arial"/>
              </a:rPr>
              <a:t>1</a:t>
            </a:r>
            <a:r>
              <a:rPr lang="ko-KR" altLang="en-US" i="0">
                <a:latin typeface="Arial"/>
              </a:rPr>
              <a:t>명</a:t>
            </a:r>
            <a:r>
              <a:rPr lang="en-US" altLang="ko-KR" i="0">
                <a:latin typeface="Arial"/>
              </a:rPr>
              <a:t>, </a:t>
            </a:r>
            <a:r>
              <a:rPr lang="ko-KR" altLang="en-US" i="0">
                <a:latin typeface="Arial"/>
              </a:rPr>
              <a:t>아시아는 </a:t>
            </a:r>
            <a:r>
              <a:rPr lang="en-US" altLang="ko-KR" i="0">
                <a:latin typeface="Arial"/>
              </a:rPr>
              <a:t>2.2</a:t>
            </a:r>
            <a:r>
              <a:rPr lang="ko-KR" altLang="en-US" i="0">
                <a:latin typeface="Arial"/>
              </a:rPr>
              <a:t>명 중에 </a:t>
            </a:r>
            <a:r>
              <a:rPr lang="en-US" altLang="ko-KR" i="0">
                <a:latin typeface="Arial"/>
              </a:rPr>
              <a:t>1</a:t>
            </a:r>
            <a:r>
              <a:rPr lang="ko-KR" altLang="en-US" i="0">
                <a:latin typeface="Arial"/>
              </a:rPr>
              <a:t>명</a:t>
            </a:r>
            <a:r>
              <a:rPr lang="en-US" altLang="ko-KR" i="0">
                <a:latin typeface="Arial"/>
              </a:rPr>
              <a:t>, </a:t>
            </a:r>
            <a:r>
              <a:rPr lang="ko-KR" altLang="en-US" i="0">
                <a:latin typeface="Arial"/>
              </a:rPr>
              <a:t>라틴아메리카는 </a:t>
            </a:r>
            <a:r>
              <a:rPr lang="en-US" altLang="ko-KR" i="0">
                <a:latin typeface="Arial"/>
              </a:rPr>
              <a:t>15</a:t>
            </a:r>
            <a:r>
              <a:rPr lang="ko-KR" altLang="en-US" i="0">
                <a:latin typeface="Arial"/>
              </a:rPr>
              <a:t>명 중의 </a:t>
            </a:r>
            <a:r>
              <a:rPr lang="en-US" altLang="ko-KR" i="0">
                <a:latin typeface="Arial"/>
              </a:rPr>
              <a:t>1</a:t>
            </a:r>
            <a:r>
              <a:rPr lang="ko-KR" altLang="en-US" i="0">
                <a:latin typeface="Arial"/>
              </a:rPr>
              <a:t>명의 비율에 해당한다</a:t>
            </a:r>
            <a:r>
              <a:rPr lang="en-US" altLang="ko-KR" i="0">
                <a:latin typeface="Arial"/>
              </a:rPr>
              <a:t>. </a:t>
            </a:r>
            <a:r>
              <a:rPr lang="ko-KR" altLang="en-US" i="0">
                <a:latin typeface="Arial"/>
              </a:rPr>
              <a:t>이것은 올해의 박해상황이 최근 </a:t>
            </a:r>
            <a:r>
              <a:rPr lang="en-US" altLang="ko-KR" i="0">
                <a:latin typeface="Arial"/>
              </a:rPr>
              <a:t>30</a:t>
            </a:r>
            <a:r>
              <a:rPr lang="ko-KR" altLang="en-US" i="0">
                <a:latin typeface="Arial"/>
              </a:rPr>
              <a:t>년 동안 가장 심각하다는 것을 보여주는 것이다</a:t>
            </a:r>
            <a:r>
              <a:rPr lang="en-US" altLang="ko-KR" i="0">
                <a:latin typeface="Arial"/>
              </a:rPr>
              <a:t>. </a:t>
            </a:r>
            <a:endParaRPr lang="en-US" i="0">
              <a:latin typeface="Arial"/>
            </a:endParaRPr>
          </a:p>
        </p:txBody>
      </p:sp>
      <p:sp>
        <p:nvSpPr>
          <p:cNvPr id="4" name="Slide Number Placeholder 3"/>
          <p:cNvSpPr>
            <a:spLocks noGrp="1"/>
          </p:cNvSpPr>
          <p:nvPr>
            <p:ph type="sldNum" sz="quarter" idx="5"/>
          </p:nvPr>
        </p:nvSpPr>
        <p:spPr/>
        <p:txBody>
          <a:bodyPr/>
          <a:lstStyle/>
          <a:p>
            <a:pPr lvl="0">
              <a:defRPr/>
            </a:pPr>
            <a:fld id="{46A2CF67-494B-9C4A-BF74-D0DF58F15EE2}" type="slidenum">
              <a:rPr lang="en-US"/>
              <a:pPr lvl="0">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BE7EBD9E-9791-4E04-9655-AA48D5390BE8}" type="slidenum">
              <a:rPr lang="en-US" altLang="en-US"/>
              <a:pPr lvl="0">
                <a:defRPr/>
              </a:pPr>
              <a:t>9</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맑은 고딕"/>
                <a:ea typeface="맑은 고딕"/>
              </a:rPr>
              <a:pPr lvl="0">
                <a:defRPr/>
              </a:pPr>
              <a:t>11</a:t>
            </a:fld>
            <a:endParaRPr lang="ko-KR" altLang="en-US">
              <a:latin typeface="맑은 고딕"/>
              <a:ea typeface="맑은 고딕"/>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맑은 고딕"/>
                <a:ea typeface="맑은 고딕"/>
              </a:rPr>
              <a:pPr lvl="0">
                <a:defRPr/>
              </a:pPr>
              <a:t>12</a:t>
            </a:fld>
            <a:endParaRPr lang="en-US" altLang="ko-KR">
              <a:latin typeface="맑은 고딕"/>
              <a:ea typeface="맑은 고딕"/>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16</a:t>
            </a:fld>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dirty="0"/>
          </a:p>
        </p:txBody>
      </p:sp>
      <p:sp>
        <p:nvSpPr>
          <p:cNvPr id="4" name="슬라이드 번호 개체 틀 3"/>
          <p:cNvSpPr>
            <a:spLocks noGrp="1"/>
          </p:cNvSpPr>
          <p:nvPr>
            <p:ph type="sldNum" sz="quarter" idx="5"/>
          </p:nvPr>
        </p:nvSpPr>
        <p:spPr/>
        <p:txBody>
          <a:bodyPr rtlCol="0"/>
          <a:lstStyle/>
          <a:p>
            <a:pPr rtl="0"/>
            <a:fld id="{F80C06C3-6527-4AA0-B8E1-951DFCD77ABB}" type="slidenum">
              <a:rPr lang="en-US" altLang="ko-KR" smtClean="0"/>
              <a:t>17</a:t>
            </a:fld>
            <a:endParaRPr lang="ko-KR" dirty="0"/>
          </a:p>
        </p:txBody>
      </p:sp>
      <p:sp>
        <p:nvSpPr>
          <p:cNvPr id="5" name="날짜 개체 틀 4">
            <a:extLst>
              <a:ext uri="{FF2B5EF4-FFF2-40B4-BE49-F238E27FC236}">
                <a16:creationId xmlns:a16="http://schemas.microsoft.com/office/drawing/2014/main" id="{4B2A6BA0-830B-4A41-AFDE-885FCA294DEE}"/>
              </a:ext>
            </a:extLst>
          </p:cNvPr>
          <p:cNvSpPr>
            <a:spLocks noGrp="1"/>
          </p:cNvSpPr>
          <p:nvPr>
            <p:ph type="dt" idx="1"/>
          </p:nvPr>
        </p:nvSpPr>
        <p:spPr/>
        <p:txBody>
          <a:bodyPr/>
          <a:lstStyle/>
          <a:p>
            <a:pPr rtl="0"/>
            <a:fld id="{9E56C148-1D5F-4F2D-83F5-A92E45FD6125}" type="datetime1">
              <a:rPr lang="ko-KR" altLang="ko-KR" smtClean="0"/>
              <a:t>2022-11-01</a:t>
            </a:fld>
            <a:endParaRPr lang="ko-KR" dirty="0"/>
          </a:p>
        </p:txBody>
      </p:sp>
    </p:spTree>
    <p:extLst>
      <p:ext uri="{BB962C8B-B14F-4D97-AF65-F5344CB8AC3E}">
        <p14:creationId xmlns:p14="http://schemas.microsoft.com/office/powerpoint/2010/main" val="1464212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041400"/>
            <a:ext cx="9144000" cy="2387600"/>
          </a:xfrm>
        </p:spPr>
        <p:txBody>
          <a:bodyPr rtlCol="0" anchor="b"/>
          <a:lstStyle>
            <a:lvl1pPr algn="ctr">
              <a:defRPr sz="6000">
                <a:solidFill>
                  <a:schemeClr val="tx1"/>
                </a:solidFill>
                <a:latin typeface="+mj-ea"/>
                <a:ea typeface="+mj-ea"/>
              </a:defRPr>
            </a:lvl1pPr>
          </a:lstStyle>
          <a:p>
            <a:pPr rtl="0"/>
            <a:r>
              <a:rPr lang="ko-KR" altLang="en-US" noProof="0"/>
              <a:t>마스터 제목 스타일 편집</a:t>
            </a:r>
          </a:p>
        </p:txBody>
      </p:sp>
      <p:sp>
        <p:nvSpPr>
          <p:cNvPr id="3" name="부제목 2"/>
          <p:cNvSpPr>
            <a:spLocks noGrp="1"/>
          </p:cNvSpPr>
          <p:nvPr>
            <p:ph type="subTitle" idx="1"/>
          </p:nvPr>
        </p:nvSpPr>
        <p:spPr>
          <a:xfrm>
            <a:off x="1524000" y="3602038"/>
            <a:ext cx="9144000" cy="1655762"/>
          </a:xfrm>
        </p:spPr>
        <p:txBody>
          <a:bodyPr rtlCol="0"/>
          <a:lstStyle>
            <a:lvl1pPr marL="0" indent="0" algn="ctr">
              <a:buNone/>
              <a:defRPr sz="2400">
                <a:solidFill>
                  <a:schemeClr val="tx1"/>
                </a:solidFill>
                <a:latin typeface="+mj-ea"/>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ko-KR" altLang="en-US" noProof="0"/>
              <a:t>클릭하여 마스터 부제목 스타일 편집</a:t>
            </a:r>
          </a:p>
        </p:txBody>
      </p:sp>
      <p:sp>
        <p:nvSpPr>
          <p:cNvPr id="4" name="날짜 개체 틀 3"/>
          <p:cNvSpPr>
            <a:spLocks noGrp="1"/>
          </p:cNvSpPr>
          <p:nvPr>
            <p:ph type="dt" sz="half" idx="10"/>
          </p:nvPr>
        </p:nvSpPr>
        <p:spPr/>
        <p:txBody>
          <a:bodyPr rtlCol="0"/>
          <a:lstStyle>
            <a:lvl1pPr>
              <a:defRPr>
                <a:solidFill>
                  <a:schemeClr val="tx1"/>
                </a:solidFill>
                <a:latin typeface="+mj-ea"/>
                <a:ea typeface="+mj-ea"/>
              </a:defRPr>
            </a:lvl1pPr>
          </a:lstStyle>
          <a:p>
            <a:fld id="{75145D80-942F-4464-B9C0-FBA5BED66CEB}" type="datetime1">
              <a:rPr lang="ko-KR" altLang="en-US" smtClean="0"/>
              <a:t>2022-11-01</a:t>
            </a:fld>
            <a:endParaRPr lang="ko-KR" altLang="en-US"/>
          </a:p>
        </p:txBody>
      </p:sp>
      <p:sp>
        <p:nvSpPr>
          <p:cNvPr id="5" name="바닥글 개체 틀 4"/>
          <p:cNvSpPr>
            <a:spLocks noGrp="1"/>
          </p:cNvSpPr>
          <p:nvPr>
            <p:ph type="ftr" sz="quarter" idx="11"/>
          </p:nvPr>
        </p:nvSpPr>
        <p:spPr/>
        <p:txBody>
          <a:bodyPr rtlCol="0"/>
          <a:lstStyle>
            <a:lvl1pPr>
              <a:defRPr>
                <a:solidFill>
                  <a:schemeClr val="tx1"/>
                </a:solidFill>
                <a:latin typeface="+mj-ea"/>
                <a:ea typeface="+mj-ea"/>
              </a:defRPr>
            </a:lvl1pPr>
          </a:lstStyle>
          <a:p>
            <a:r>
              <a:rPr lang="ko-KR" altLang="en-US"/>
              <a:t>바닥글 추가</a:t>
            </a:r>
          </a:p>
        </p:txBody>
      </p:sp>
      <p:sp>
        <p:nvSpPr>
          <p:cNvPr id="6" name="슬라이드 번호 개체 틀 5"/>
          <p:cNvSpPr>
            <a:spLocks noGrp="1"/>
          </p:cNvSpPr>
          <p:nvPr>
            <p:ph type="sldNum" sz="quarter" idx="12"/>
          </p:nvPr>
        </p:nvSpPr>
        <p:spPr/>
        <p:txBody>
          <a:bodyPr rtlCol="0"/>
          <a:lstStyle>
            <a:lvl1pPr>
              <a:defRPr>
                <a:solidFill>
                  <a:schemeClr val="tx1"/>
                </a:solidFill>
                <a:latin typeface="+mj-ea"/>
                <a:ea typeface="+mj-ea"/>
              </a:defRPr>
            </a:lvl1pPr>
          </a:lstStyle>
          <a:p>
            <a:fld id="{92FB8604-3E91-4806-A5CC-428F0C480F73}" type="slidenum">
              <a:rPr lang="en-US" altLang="ko-KR" smtClean="0"/>
              <a:pPr/>
              <a:t>‹#›</a:t>
            </a:fld>
            <a:endParaRPr lang="ko-KR" altLang="en-US"/>
          </a:p>
        </p:txBody>
      </p:sp>
    </p:spTree>
    <p:extLst>
      <p:ext uri="{BB962C8B-B14F-4D97-AF65-F5344CB8AC3E}">
        <p14:creationId xmlns:p14="http://schemas.microsoft.com/office/powerpoint/2010/main" val="25994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lstStyle>
            <a:lvl1pPr>
              <a:defRPr>
                <a:latin typeface="+mj-ea"/>
                <a:ea typeface="+mj-ea"/>
              </a:defRPr>
            </a:lvl1pPr>
          </a:lstStyle>
          <a:p>
            <a:pPr rtl="0"/>
            <a:r>
              <a:rPr lang="ko-KR" altLang="en-US" noProof="0"/>
              <a:t>마스터 제목 스타일 편집</a:t>
            </a:r>
          </a:p>
        </p:txBody>
      </p:sp>
      <p:sp>
        <p:nvSpPr>
          <p:cNvPr id="3" name="내용 개체 틀 2"/>
          <p:cNvSpPr>
            <a:spLocks noGrp="1"/>
          </p:cNvSpPr>
          <p:nvPr>
            <p:ph idx="1" hasCustomPrompt="1"/>
          </p:nvPr>
        </p:nvSpPr>
        <p:spPr/>
        <p:txBody>
          <a:bodyPr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p:cNvSpPr>
            <a:spLocks noGrp="1"/>
          </p:cNvSpPr>
          <p:nvPr>
            <p:ph type="dt" sz="half" idx="10"/>
          </p:nvPr>
        </p:nvSpPr>
        <p:spPr/>
        <p:txBody>
          <a:bodyPr rtlCol="0"/>
          <a:lstStyle>
            <a:lvl1pPr>
              <a:defRPr>
                <a:latin typeface="+mj-ea"/>
                <a:ea typeface="+mj-ea"/>
              </a:defRPr>
            </a:lvl1pPr>
          </a:lstStyle>
          <a:p>
            <a:fld id="{88F58754-686F-4AFA-BA91-F082B2E37A36}" type="datetime1">
              <a:rPr lang="ko-KR" altLang="en-US" smtClean="0"/>
              <a:t>2022-11-01</a:t>
            </a:fld>
            <a:endParaRPr lang="ko-KR" altLang="en-US"/>
          </a:p>
        </p:txBody>
      </p:sp>
      <p:sp>
        <p:nvSpPr>
          <p:cNvPr id="5" name="바닥글 개체 틀 4"/>
          <p:cNvSpPr>
            <a:spLocks noGrp="1"/>
          </p:cNvSpPr>
          <p:nvPr>
            <p:ph type="ftr" sz="quarter" idx="11"/>
          </p:nvPr>
        </p:nvSpPr>
        <p:spPr/>
        <p:txBody>
          <a:bodyPr rtlCol="0"/>
          <a:lstStyle>
            <a:lvl1pPr>
              <a:defRPr>
                <a:latin typeface="+mj-ea"/>
                <a:ea typeface="+mj-ea"/>
              </a:defRPr>
            </a:lvl1pPr>
          </a:lstStyle>
          <a:p>
            <a:r>
              <a:rPr lang="ko-KR" altLang="en-US"/>
              <a:t>바닥글 추가</a:t>
            </a:r>
          </a:p>
        </p:txBody>
      </p:sp>
      <p:sp>
        <p:nvSpPr>
          <p:cNvPr id="6" name="슬라이드 번호 개체 틀 5"/>
          <p:cNvSpPr>
            <a:spLocks noGrp="1"/>
          </p:cNvSpPr>
          <p:nvPr>
            <p:ph type="sldNum" sz="quarter" idx="12"/>
          </p:nvPr>
        </p:nvSpPr>
        <p:spPr/>
        <p:txBody>
          <a:bodyPr rtlCol="0"/>
          <a:lstStyle>
            <a:lvl1pPr>
              <a:defRPr>
                <a:latin typeface="+mj-ea"/>
                <a:ea typeface="+mj-ea"/>
              </a:defRPr>
            </a:lvl1pPr>
          </a:lstStyle>
          <a:p>
            <a:fld id="{92FB8604-3E91-4806-A5CC-428F0C480F73}" type="slidenum">
              <a:rPr lang="en-US" altLang="ko-KR" smtClean="0"/>
              <a:pPr/>
              <a:t>‹#›</a:t>
            </a:fld>
            <a:endParaRPr lang="ko-KR" altLang="en-US"/>
          </a:p>
        </p:txBody>
      </p:sp>
    </p:spTree>
    <p:extLst>
      <p:ext uri="{BB962C8B-B14F-4D97-AF65-F5344CB8AC3E}">
        <p14:creationId xmlns:p14="http://schemas.microsoft.com/office/powerpoint/2010/main" val="304277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62262"/>
          </a:xfrm>
        </p:spPr>
        <p:txBody>
          <a:bodyPr rtlCol="0" anchor="b"/>
          <a:lstStyle>
            <a:lvl1pPr>
              <a:defRPr sz="6000">
                <a:latin typeface="+mj-ea"/>
                <a:ea typeface="+mj-ea"/>
              </a:defRPr>
            </a:lvl1pPr>
          </a:lstStyle>
          <a:p>
            <a:pPr rtl="0"/>
            <a:r>
              <a:rPr lang="ko-KR" altLang="en-US" noProof="0"/>
              <a:t>마스터 제목 스타일 편집</a:t>
            </a:r>
          </a:p>
        </p:txBody>
      </p:sp>
      <p:sp>
        <p:nvSpPr>
          <p:cNvPr id="3" name="텍스트 개체 틀 2"/>
          <p:cNvSpPr>
            <a:spLocks noGrp="1"/>
          </p:cNvSpPr>
          <p:nvPr>
            <p:ph type="body" idx="1" hasCustomPrompt="1"/>
          </p:nvPr>
        </p:nvSpPr>
        <p:spPr>
          <a:xfrm>
            <a:off x="831850" y="4589463"/>
            <a:ext cx="10515600" cy="1500187"/>
          </a:xfrm>
        </p:spPr>
        <p:txBody>
          <a:bodyPr rtlCol="0"/>
          <a:lstStyle>
            <a:lvl1pPr marL="0" indent="0">
              <a:buNone/>
              <a:defRPr sz="2400">
                <a:latin typeface="+mj-ea"/>
                <a:ea typeface="+mj-ea"/>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ko-KR" altLang="en-US" noProof="0"/>
              <a:t>마스터 텍스트 스타일을 편집하려면 클릭하세요</a:t>
            </a:r>
            <a:r>
              <a:rPr lang="en-US" altLang="ko-KR" noProof="0"/>
              <a:t>.</a:t>
            </a:r>
            <a:endParaRPr lang="ko-KR" altLang="en-US" noProof="0"/>
          </a:p>
        </p:txBody>
      </p:sp>
      <p:sp>
        <p:nvSpPr>
          <p:cNvPr id="4" name="날짜 개체 틀 3"/>
          <p:cNvSpPr>
            <a:spLocks noGrp="1"/>
          </p:cNvSpPr>
          <p:nvPr>
            <p:ph type="dt" sz="half" idx="10"/>
          </p:nvPr>
        </p:nvSpPr>
        <p:spPr/>
        <p:txBody>
          <a:bodyPr rtlCol="0"/>
          <a:lstStyle>
            <a:lvl1pPr>
              <a:defRPr>
                <a:latin typeface="+mj-ea"/>
                <a:ea typeface="+mj-ea"/>
              </a:defRPr>
            </a:lvl1pPr>
          </a:lstStyle>
          <a:p>
            <a:fld id="{A38C8C55-EE36-467F-B118-015BBB8A4DD6}" type="datetime1">
              <a:rPr lang="ko-KR" altLang="en-US" noProof="0" smtClean="0"/>
              <a:t>2022-11-01</a:t>
            </a:fld>
            <a:endParaRPr lang="ko-KR" altLang="en-US" noProof="0"/>
          </a:p>
        </p:txBody>
      </p:sp>
      <p:sp>
        <p:nvSpPr>
          <p:cNvPr id="5" name="바닥글 개체 틀 4"/>
          <p:cNvSpPr>
            <a:spLocks noGrp="1"/>
          </p:cNvSpPr>
          <p:nvPr>
            <p:ph type="ftr" sz="quarter" idx="11"/>
          </p:nvPr>
        </p:nvSpPr>
        <p:spPr/>
        <p:txBody>
          <a:bodyPr rtlCol="0"/>
          <a:lstStyle>
            <a:lvl1pPr>
              <a:defRPr>
                <a:latin typeface="+mj-ea"/>
                <a:ea typeface="+mj-ea"/>
              </a:defRPr>
            </a:lvl1pPr>
          </a:lstStyle>
          <a:p>
            <a:r>
              <a:rPr lang="ko-KR" altLang="en-US" noProof="0"/>
              <a:t>바닥글 추가</a:t>
            </a:r>
          </a:p>
        </p:txBody>
      </p:sp>
      <p:sp>
        <p:nvSpPr>
          <p:cNvPr id="6" name="슬라이드 번호 개체 틀 5"/>
          <p:cNvSpPr>
            <a:spLocks noGrp="1"/>
          </p:cNvSpPr>
          <p:nvPr>
            <p:ph type="sldNum" sz="quarter" idx="12"/>
          </p:nvPr>
        </p:nvSpPr>
        <p:spPr/>
        <p:txBody>
          <a:bodyPr rtlCol="0"/>
          <a:lstStyle>
            <a:lvl1pPr>
              <a:defRPr>
                <a:latin typeface="+mj-ea"/>
                <a:ea typeface="+mj-ea"/>
              </a:defRPr>
            </a:lvl1pPr>
          </a:lstStyle>
          <a:p>
            <a:fld id="{92FB8604-3E91-4806-A5CC-428F0C480F73}" type="slidenum">
              <a:rPr lang="en-US" altLang="ko-KR" noProof="0" smtClean="0"/>
              <a:pPr/>
              <a:t>‹#›</a:t>
            </a:fld>
            <a:endParaRPr lang="ko-KR" altLang="en-US" noProof="0"/>
          </a:p>
        </p:txBody>
      </p:sp>
    </p:spTree>
    <p:extLst>
      <p:ext uri="{BB962C8B-B14F-4D97-AF65-F5344CB8AC3E}">
        <p14:creationId xmlns:p14="http://schemas.microsoft.com/office/powerpoint/2010/main" val="122333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lstStyle>
            <a:lvl1pPr>
              <a:defRPr>
                <a:latin typeface="+mj-ea"/>
                <a:ea typeface="+mj-ea"/>
              </a:defRPr>
            </a:lvl1pPr>
          </a:lstStyle>
          <a:p>
            <a:pPr rtl="0"/>
            <a:r>
              <a:rPr lang="ko-KR" altLang="en-US" noProof="0"/>
              <a:t>마스터 제목 스타일 편집</a:t>
            </a:r>
          </a:p>
        </p:txBody>
      </p:sp>
      <p:sp>
        <p:nvSpPr>
          <p:cNvPr id="3" name="내용 개체 틀 2"/>
          <p:cNvSpPr>
            <a:spLocks noGrp="1"/>
          </p:cNvSpPr>
          <p:nvPr>
            <p:ph sz="half" idx="1" hasCustomPrompt="1"/>
          </p:nvPr>
        </p:nvSpPr>
        <p:spPr>
          <a:xfrm>
            <a:off x="838200" y="1825625"/>
            <a:ext cx="5181600" cy="4351338"/>
          </a:xfrm>
        </p:spPr>
        <p:txBody>
          <a:bodyPr rtlCol="0"/>
          <a:lstStyle>
            <a:lvl1pPr>
              <a:defRPr sz="2800">
                <a:latin typeface="+mj-ea"/>
                <a:ea typeface="+mj-ea"/>
              </a:defRPr>
            </a:lvl1pPr>
            <a:lvl2pPr>
              <a:defRPr sz="2400">
                <a:latin typeface="+mj-ea"/>
                <a:ea typeface="+mj-ea"/>
              </a:defRPr>
            </a:lvl2pPr>
            <a:lvl3pPr>
              <a:defRPr sz="2000">
                <a:latin typeface="+mj-ea"/>
                <a:ea typeface="+mj-ea"/>
              </a:defRPr>
            </a:lvl3pPr>
            <a:lvl4pPr>
              <a:defRPr sz="1800">
                <a:latin typeface="+mj-ea"/>
                <a:ea typeface="+mj-ea"/>
              </a:defRPr>
            </a:lvl4pPr>
            <a:lvl5pPr>
              <a:defRPr sz="1800">
                <a:latin typeface="+mj-ea"/>
                <a:ea typeface="+mj-ea"/>
              </a:defRPr>
            </a:lvl5pPr>
            <a:lvl6pPr>
              <a:defRPr sz="1800"/>
            </a:lvl6pPr>
            <a:lvl7pPr>
              <a:defRPr sz="1800"/>
            </a:lvl7pPr>
            <a:lvl8pPr>
              <a:defRPr sz="1800"/>
            </a:lvl8pPr>
            <a:lvl9pPr>
              <a:defRPr sz="18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내용 개체 틀 3"/>
          <p:cNvSpPr>
            <a:spLocks noGrp="1"/>
          </p:cNvSpPr>
          <p:nvPr>
            <p:ph sz="half" idx="2" hasCustomPrompt="1"/>
          </p:nvPr>
        </p:nvSpPr>
        <p:spPr>
          <a:xfrm>
            <a:off x="6172200" y="1825625"/>
            <a:ext cx="5181600" cy="4351338"/>
          </a:xfrm>
        </p:spPr>
        <p:txBody>
          <a:bodyPr rtlCol="0"/>
          <a:lstStyle>
            <a:lvl1pPr>
              <a:defRPr sz="2800">
                <a:latin typeface="+mj-ea"/>
                <a:ea typeface="+mj-ea"/>
              </a:defRPr>
            </a:lvl1pPr>
            <a:lvl2pPr>
              <a:defRPr sz="2400">
                <a:latin typeface="+mj-ea"/>
                <a:ea typeface="+mj-ea"/>
              </a:defRPr>
            </a:lvl2pPr>
            <a:lvl3pPr>
              <a:defRPr sz="2000">
                <a:latin typeface="+mj-ea"/>
                <a:ea typeface="+mj-ea"/>
              </a:defRPr>
            </a:lvl3pPr>
            <a:lvl4pPr>
              <a:defRPr sz="1800">
                <a:latin typeface="+mj-ea"/>
                <a:ea typeface="+mj-ea"/>
              </a:defRPr>
            </a:lvl4pPr>
            <a:lvl5pPr>
              <a:defRPr sz="1800">
                <a:latin typeface="+mj-ea"/>
                <a:ea typeface="+mj-ea"/>
              </a:defRPr>
            </a:lvl5pPr>
            <a:lvl6pPr>
              <a:defRPr sz="1800"/>
            </a:lvl6pPr>
            <a:lvl7pPr>
              <a:defRPr sz="1800"/>
            </a:lvl7pPr>
            <a:lvl8pPr>
              <a:defRPr sz="1800"/>
            </a:lvl8pPr>
            <a:lvl9pPr>
              <a:defRPr sz="18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날짜 개체 틀 4"/>
          <p:cNvSpPr>
            <a:spLocks noGrp="1"/>
          </p:cNvSpPr>
          <p:nvPr>
            <p:ph type="dt" sz="half" idx="10"/>
          </p:nvPr>
        </p:nvSpPr>
        <p:spPr/>
        <p:txBody>
          <a:bodyPr rtlCol="0"/>
          <a:lstStyle>
            <a:lvl1pPr>
              <a:defRPr>
                <a:latin typeface="+mj-ea"/>
                <a:ea typeface="+mj-ea"/>
              </a:defRPr>
            </a:lvl1pPr>
          </a:lstStyle>
          <a:p>
            <a:fld id="{0E8A574C-5E20-4124-8845-A311EB92FE9F}" type="datetime1">
              <a:rPr lang="ko-KR" altLang="en-US" smtClean="0"/>
              <a:t>2022-11-01</a:t>
            </a:fld>
            <a:endParaRPr lang="ko-KR" altLang="en-US"/>
          </a:p>
        </p:txBody>
      </p:sp>
      <p:sp>
        <p:nvSpPr>
          <p:cNvPr id="6" name="바닥글 개체 틀 5"/>
          <p:cNvSpPr>
            <a:spLocks noGrp="1"/>
          </p:cNvSpPr>
          <p:nvPr>
            <p:ph type="ftr" sz="quarter" idx="11"/>
          </p:nvPr>
        </p:nvSpPr>
        <p:spPr/>
        <p:txBody>
          <a:bodyPr rtlCol="0"/>
          <a:lstStyle>
            <a:lvl1pPr>
              <a:defRPr>
                <a:latin typeface="+mj-ea"/>
                <a:ea typeface="+mj-ea"/>
              </a:defRPr>
            </a:lvl1pPr>
          </a:lstStyle>
          <a:p>
            <a:r>
              <a:rPr lang="ko-KR" altLang="en-US"/>
              <a:t>바닥글 추가</a:t>
            </a:r>
          </a:p>
        </p:txBody>
      </p:sp>
      <p:sp>
        <p:nvSpPr>
          <p:cNvPr id="7" name="슬라이드 번호 개체 틀 6"/>
          <p:cNvSpPr>
            <a:spLocks noGrp="1"/>
          </p:cNvSpPr>
          <p:nvPr>
            <p:ph type="sldNum" sz="quarter" idx="12"/>
          </p:nvPr>
        </p:nvSpPr>
        <p:spPr/>
        <p:txBody>
          <a:bodyPr rtlCol="0"/>
          <a:lstStyle>
            <a:lvl1pPr>
              <a:defRPr>
                <a:latin typeface="+mj-ea"/>
                <a:ea typeface="+mj-ea"/>
              </a:defRPr>
            </a:lvl1pPr>
          </a:lstStyle>
          <a:p>
            <a:fld id="{92FB8604-3E91-4806-A5CC-428F0C480F73}" type="slidenum">
              <a:rPr lang="en-US" altLang="ko-KR" smtClean="0"/>
              <a:pPr/>
              <a:t>‹#›</a:t>
            </a:fld>
            <a:endParaRPr lang="ko-KR" altLang="en-US"/>
          </a:p>
        </p:txBody>
      </p:sp>
    </p:spTree>
    <p:extLst>
      <p:ext uri="{BB962C8B-B14F-4D97-AF65-F5344CB8AC3E}">
        <p14:creationId xmlns:p14="http://schemas.microsoft.com/office/powerpoint/2010/main" val="2317092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1850" y="274638"/>
            <a:ext cx="10515600" cy="1143000"/>
          </a:xfrm>
        </p:spPr>
        <p:txBody>
          <a:bodyPr rtlCol="0"/>
          <a:lstStyle>
            <a:lvl1pPr>
              <a:defRPr>
                <a:latin typeface="+mj-ea"/>
                <a:ea typeface="+mj-ea"/>
              </a:defRPr>
            </a:lvl1pPr>
          </a:lstStyle>
          <a:p>
            <a:pPr rtl="0"/>
            <a:r>
              <a:rPr lang="ko-KR" altLang="en-US" noProof="0"/>
              <a:t>마스터 제목 스타일 편집</a:t>
            </a:r>
          </a:p>
        </p:txBody>
      </p:sp>
      <p:sp>
        <p:nvSpPr>
          <p:cNvPr id="3" name="텍스트 개체 틀 2"/>
          <p:cNvSpPr>
            <a:spLocks noGrp="1"/>
          </p:cNvSpPr>
          <p:nvPr>
            <p:ph type="body" idx="1" hasCustomPrompt="1"/>
          </p:nvPr>
        </p:nvSpPr>
        <p:spPr>
          <a:xfrm>
            <a:off x="831850" y="1489075"/>
            <a:ext cx="5156200" cy="641350"/>
          </a:xfrm>
        </p:spPr>
        <p:txBody>
          <a:bodyPr rtlCol="0" anchor="b"/>
          <a:lstStyle>
            <a:lvl1pPr marL="0" indent="0">
              <a:buNone/>
              <a:defRPr sz="2400" b="1">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p:cNvSpPr>
            <a:spLocks noGrp="1"/>
          </p:cNvSpPr>
          <p:nvPr>
            <p:ph sz="half" idx="2" hasCustomPrompt="1"/>
          </p:nvPr>
        </p:nvSpPr>
        <p:spPr>
          <a:xfrm>
            <a:off x="831850" y="2193925"/>
            <a:ext cx="5156200" cy="3978275"/>
          </a:xfrm>
        </p:spPr>
        <p:txBody>
          <a:bodyPr rtlCol="0"/>
          <a:lstStyle>
            <a:lvl1pPr>
              <a:defRPr sz="2400">
                <a:latin typeface="+mj-ea"/>
                <a:ea typeface="+mj-ea"/>
              </a:defRPr>
            </a:lvl1pPr>
            <a:lvl2pPr>
              <a:defRPr sz="2000">
                <a:latin typeface="+mj-ea"/>
                <a:ea typeface="+mj-ea"/>
              </a:defRPr>
            </a:lvl2pPr>
            <a:lvl3pPr>
              <a:defRPr sz="1800">
                <a:latin typeface="+mj-ea"/>
                <a:ea typeface="+mj-ea"/>
              </a:defRPr>
            </a:lvl3pPr>
            <a:lvl4pPr>
              <a:defRPr sz="1600">
                <a:latin typeface="+mj-ea"/>
                <a:ea typeface="+mj-ea"/>
              </a:defRPr>
            </a:lvl4pPr>
            <a:lvl5pPr>
              <a:defRPr sz="1600">
                <a:latin typeface="+mj-ea"/>
                <a:ea typeface="+mj-ea"/>
              </a:defRPr>
            </a:lvl5pPr>
            <a:lvl6pPr>
              <a:defRPr sz="1600"/>
            </a:lvl6pPr>
            <a:lvl7pPr>
              <a:defRPr sz="1600"/>
            </a:lvl7pPr>
            <a:lvl8pPr>
              <a:defRPr sz="1600"/>
            </a:lvl8pPr>
            <a:lvl9pPr>
              <a:defRPr sz="16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p:cNvSpPr>
            <a:spLocks noGrp="1"/>
          </p:cNvSpPr>
          <p:nvPr>
            <p:ph type="body" sz="quarter" idx="3" hasCustomPrompt="1"/>
          </p:nvPr>
        </p:nvSpPr>
        <p:spPr>
          <a:xfrm>
            <a:off x="6189663" y="1489075"/>
            <a:ext cx="5157787" cy="641350"/>
          </a:xfrm>
        </p:spPr>
        <p:txBody>
          <a:bodyPr rtlCol="0" anchor="b"/>
          <a:lstStyle>
            <a:lvl1pPr marL="0" indent="0">
              <a:buNone/>
              <a:defRPr sz="2400" b="1">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p:cNvSpPr>
            <a:spLocks noGrp="1"/>
          </p:cNvSpPr>
          <p:nvPr>
            <p:ph sz="quarter" idx="4" hasCustomPrompt="1"/>
          </p:nvPr>
        </p:nvSpPr>
        <p:spPr>
          <a:xfrm>
            <a:off x="6189663" y="2193925"/>
            <a:ext cx="5157787" cy="3978275"/>
          </a:xfrm>
        </p:spPr>
        <p:txBody>
          <a:bodyPr rtlCol="0"/>
          <a:lstStyle>
            <a:lvl1pPr>
              <a:defRPr sz="2400">
                <a:latin typeface="+mj-ea"/>
                <a:ea typeface="+mj-ea"/>
              </a:defRPr>
            </a:lvl1pPr>
            <a:lvl2pPr>
              <a:defRPr sz="2000">
                <a:latin typeface="+mj-ea"/>
                <a:ea typeface="+mj-ea"/>
              </a:defRPr>
            </a:lvl2pPr>
            <a:lvl3pPr>
              <a:defRPr sz="1800">
                <a:latin typeface="+mj-ea"/>
                <a:ea typeface="+mj-ea"/>
              </a:defRPr>
            </a:lvl3pPr>
            <a:lvl4pPr>
              <a:defRPr sz="1600">
                <a:latin typeface="+mj-ea"/>
                <a:ea typeface="+mj-ea"/>
              </a:defRPr>
            </a:lvl4pPr>
            <a:lvl5pPr>
              <a:defRPr sz="1600">
                <a:latin typeface="+mj-ea"/>
                <a:ea typeface="+mj-ea"/>
              </a:defRPr>
            </a:lvl5pPr>
            <a:lvl6pPr>
              <a:defRPr sz="1600"/>
            </a:lvl6pPr>
            <a:lvl7pPr>
              <a:defRPr sz="1600"/>
            </a:lvl7pPr>
            <a:lvl8pPr>
              <a:defRPr sz="1600"/>
            </a:lvl8pPr>
            <a:lvl9pPr>
              <a:defRPr sz="16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p:cNvSpPr>
            <a:spLocks noGrp="1"/>
          </p:cNvSpPr>
          <p:nvPr>
            <p:ph type="dt" sz="half" idx="10"/>
          </p:nvPr>
        </p:nvSpPr>
        <p:spPr/>
        <p:txBody>
          <a:bodyPr rtlCol="0"/>
          <a:lstStyle>
            <a:lvl1pPr>
              <a:defRPr>
                <a:latin typeface="+mj-ea"/>
                <a:ea typeface="+mj-ea"/>
              </a:defRPr>
            </a:lvl1pPr>
          </a:lstStyle>
          <a:p>
            <a:fld id="{AF6362B2-C072-4EA9-A75D-FDB242DC9696}" type="datetime1">
              <a:rPr lang="ko-KR" altLang="en-US" smtClean="0"/>
              <a:t>2022-11-01</a:t>
            </a:fld>
            <a:endParaRPr lang="ko-KR" altLang="en-US"/>
          </a:p>
        </p:txBody>
      </p:sp>
      <p:sp>
        <p:nvSpPr>
          <p:cNvPr id="8" name="바닥글 개체 틀 7"/>
          <p:cNvSpPr>
            <a:spLocks noGrp="1"/>
          </p:cNvSpPr>
          <p:nvPr>
            <p:ph type="ftr" sz="quarter" idx="11"/>
          </p:nvPr>
        </p:nvSpPr>
        <p:spPr/>
        <p:txBody>
          <a:bodyPr rtlCol="0"/>
          <a:lstStyle>
            <a:lvl1pPr>
              <a:defRPr>
                <a:latin typeface="+mj-ea"/>
                <a:ea typeface="+mj-ea"/>
              </a:defRPr>
            </a:lvl1pPr>
          </a:lstStyle>
          <a:p>
            <a:r>
              <a:rPr lang="ko-KR" altLang="en-US"/>
              <a:t>바닥글 추가</a:t>
            </a:r>
          </a:p>
        </p:txBody>
      </p:sp>
      <p:sp>
        <p:nvSpPr>
          <p:cNvPr id="9" name="슬라이드 번호 개체 틀 8"/>
          <p:cNvSpPr>
            <a:spLocks noGrp="1"/>
          </p:cNvSpPr>
          <p:nvPr>
            <p:ph type="sldNum" sz="quarter" idx="12"/>
          </p:nvPr>
        </p:nvSpPr>
        <p:spPr/>
        <p:txBody>
          <a:bodyPr rtlCol="0"/>
          <a:lstStyle>
            <a:lvl1pPr>
              <a:defRPr>
                <a:latin typeface="+mj-ea"/>
                <a:ea typeface="+mj-ea"/>
              </a:defRPr>
            </a:lvl1pPr>
          </a:lstStyle>
          <a:p>
            <a:fld id="{92FB8604-3E91-4806-A5CC-428F0C480F73}" type="slidenum">
              <a:rPr lang="en-US" altLang="ko-KR" smtClean="0"/>
              <a:pPr/>
              <a:t>‹#›</a:t>
            </a:fld>
            <a:endParaRPr lang="ko-KR" altLang="en-US"/>
          </a:p>
        </p:txBody>
      </p:sp>
    </p:spTree>
    <p:extLst>
      <p:ext uri="{BB962C8B-B14F-4D97-AF65-F5344CB8AC3E}">
        <p14:creationId xmlns:p14="http://schemas.microsoft.com/office/powerpoint/2010/main" val="197020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lstStyle>
            <a:lvl1pPr>
              <a:defRPr>
                <a:latin typeface="+mj-ea"/>
                <a:ea typeface="+mj-ea"/>
              </a:defRPr>
            </a:lvl1pPr>
          </a:lstStyle>
          <a:p>
            <a:pPr rtl="0"/>
            <a:r>
              <a:rPr lang="ko-KR" altLang="en-US" noProof="0"/>
              <a:t>마스터 제목 스타일 편집</a:t>
            </a:r>
          </a:p>
        </p:txBody>
      </p:sp>
      <p:sp>
        <p:nvSpPr>
          <p:cNvPr id="3" name="날짜 개체 틀 2"/>
          <p:cNvSpPr>
            <a:spLocks noGrp="1"/>
          </p:cNvSpPr>
          <p:nvPr>
            <p:ph type="dt" sz="half" idx="10"/>
          </p:nvPr>
        </p:nvSpPr>
        <p:spPr/>
        <p:txBody>
          <a:bodyPr rtlCol="0"/>
          <a:lstStyle>
            <a:lvl1pPr>
              <a:defRPr>
                <a:latin typeface="+mj-ea"/>
                <a:ea typeface="+mj-ea"/>
              </a:defRPr>
            </a:lvl1pPr>
          </a:lstStyle>
          <a:p>
            <a:fld id="{E60B3066-F7F2-4F49-9879-584825EC2DC6}" type="datetime1">
              <a:rPr lang="ko-KR" altLang="en-US" smtClean="0"/>
              <a:t>2022-11-01</a:t>
            </a:fld>
            <a:endParaRPr lang="ko-KR" altLang="en-US"/>
          </a:p>
        </p:txBody>
      </p:sp>
      <p:sp>
        <p:nvSpPr>
          <p:cNvPr id="4" name="바닥글 개체 틀 3"/>
          <p:cNvSpPr>
            <a:spLocks noGrp="1"/>
          </p:cNvSpPr>
          <p:nvPr>
            <p:ph type="ftr" sz="quarter" idx="11"/>
          </p:nvPr>
        </p:nvSpPr>
        <p:spPr/>
        <p:txBody>
          <a:bodyPr rtlCol="0"/>
          <a:lstStyle>
            <a:lvl1pPr>
              <a:defRPr>
                <a:latin typeface="+mj-ea"/>
                <a:ea typeface="+mj-ea"/>
              </a:defRPr>
            </a:lvl1pPr>
          </a:lstStyle>
          <a:p>
            <a:r>
              <a:rPr lang="ko-KR" altLang="en-US"/>
              <a:t>바닥글 추가</a:t>
            </a:r>
          </a:p>
        </p:txBody>
      </p:sp>
      <p:sp>
        <p:nvSpPr>
          <p:cNvPr id="5" name="슬라이드 번호 개체 틀 4"/>
          <p:cNvSpPr>
            <a:spLocks noGrp="1"/>
          </p:cNvSpPr>
          <p:nvPr>
            <p:ph type="sldNum" sz="quarter" idx="12"/>
          </p:nvPr>
        </p:nvSpPr>
        <p:spPr/>
        <p:txBody>
          <a:bodyPr rtlCol="0"/>
          <a:lstStyle>
            <a:lvl1pPr>
              <a:defRPr>
                <a:latin typeface="+mj-ea"/>
                <a:ea typeface="+mj-ea"/>
              </a:defRPr>
            </a:lvl1pPr>
          </a:lstStyle>
          <a:p>
            <a:fld id="{92FB8604-3E91-4806-A5CC-428F0C480F73}" type="slidenum">
              <a:rPr lang="en-US" altLang="ko-KR" smtClean="0"/>
              <a:pPr/>
              <a:t>‹#›</a:t>
            </a:fld>
            <a:endParaRPr lang="ko-KR" altLang="en-US"/>
          </a:p>
        </p:txBody>
      </p:sp>
    </p:spTree>
    <p:extLst>
      <p:ext uri="{BB962C8B-B14F-4D97-AF65-F5344CB8AC3E}">
        <p14:creationId xmlns:p14="http://schemas.microsoft.com/office/powerpoint/2010/main" val="320559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rtlCol="0"/>
          <a:lstStyle>
            <a:lvl1pPr>
              <a:defRPr>
                <a:latin typeface="+mj-ea"/>
                <a:ea typeface="+mj-ea"/>
              </a:defRPr>
            </a:lvl1pPr>
          </a:lstStyle>
          <a:p>
            <a:fld id="{9728FE97-4DC6-45F2-99AF-EDEBDF65CF15}" type="datetime1">
              <a:rPr lang="ko-KR" altLang="en-US" smtClean="0"/>
              <a:t>2022-11-01</a:t>
            </a:fld>
            <a:endParaRPr lang="ko-KR" altLang="en-US"/>
          </a:p>
        </p:txBody>
      </p:sp>
      <p:sp>
        <p:nvSpPr>
          <p:cNvPr id="3" name="바닥글 개체 틀 2"/>
          <p:cNvSpPr>
            <a:spLocks noGrp="1"/>
          </p:cNvSpPr>
          <p:nvPr>
            <p:ph type="ftr" sz="quarter" idx="11"/>
          </p:nvPr>
        </p:nvSpPr>
        <p:spPr/>
        <p:txBody>
          <a:bodyPr rtlCol="0"/>
          <a:lstStyle>
            <a:lvl1pPr>
              <a:defRPr>
                <a:latin typeface="+mj-ea"/>
                <a:ea typeface="+mj-ea"/>
              </a:defRPr>
            </a:lvl1pPr>
          </a:lstStyle>
          <a:p>
            <a:r>
              <a:rPr lang="ko-KR" altLang="en-US"/>
              <a:t>바닥글 추가</a:t>
            </a:r>
          </a:p>
        </p:txBody>
      </p:sp>
      <p:sp>
        <p:nvSpPr>
          <p:cNvPr id="4" name="슬라이드 번호 개체 틀 3"/>
          <p:cNvSpPr>
            <a:spLocks noGrp="1"/>
          </p:cNvSpPr>
          <p:nvPr>
            <p:ph type="sldNum" sz="quarter" idx="12"/>
          </p:nvPr>
        </p:nvSpPr>
        <p:spPr/>
        <p:txBody>
          <a:bodyPr rtlCol="0"/>
          <a:lstStyle>
            <a:lvl1pPr>
              <a:defRPr>
                <a:latin typeface="+mj-ea"/>
                <a:ea typeface="+mj-ea"/>
              </a:defRPr>
            </a:lvl1pPr>
          </a:lstStyle>
          <a:p>
            <a:fld id="{92FB8604-3E91-4806-A5CC-428F0C480F73}" type="slidenum">
              <a:rPr lang="en-US" altLang="ko-KR" smtClean="0"/>
              <a:pPr/>
              <a:t>‹#›</a:t>
            </a:fld>
            <a:endParaRPr lang="ko-KR" altLang="en-US"/>
          </a:p>
        </p:txBody>
      </p:sp>
    </p:spTree>
    <p:extLst>
      <p:ext uri="{BB962C8B-B14F-4D97-AF65-F5344CB8AC3E}">
        <p14:creationId xmlns:p14="http://schemas.microsoft.com/office/powerpoint/2010/main" val="282059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rtlCol="0" anchor="b"/>
          <a:lstStyle>
            <a:lvl1pPr>
              <a:defRPr sz="3200">
                <a:latin typeface="+mj-ea"/>
                <a:ea typeface="+mj-ea"/>
              </a:defRPr>
            </a:lvl1pPr>
          </a:lstStyle>
          <a:p>
            <a:pPr rtl="0"/>
            <a:r>
              <a:rPr lang="ko-KR" altLang="en-US" noProof="0"/>
              <a:t>마스터 제목 스타일 편집</a:t>
            </a:r>
          </a:p>
        </p:txBody>
      </p:sp>
      <p:sp>
        <p:nvSpPr>
          <p:cNvPr id="4" name="텍스트 개체 틀 3"/>
          <p:cNvSpPr>
            <a:spLocks noGrp="1"/>
          </p:cNvSpPr>
          <p:nvPr>
            <p:ph type="body" sz="half" idx="2" hasCustomPrompt="1"/>
          </p:nvPr>
        </p:nvSpPr>
        <p:spPr>
          <a:xfrm>
            <a:off x="839788" y="2101850"/>
            <a:ext cx="3932237" cy="3759200"/>
          </a:xfrm>
        </p:spPr>
        <p:txBody>
          <a:bodyPr rtlCol="0"/>
          <a:lstStyle>
            <a:lvl1pPr marL="0" indent="0">
              <a:buNone/>
              <a:defRPr sz="16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3" name="내용 개체 틀 2"/>
          <p:cNvSpPr>
            <a:spLocks noGrp="1"/>
          </p:cNvSpPr>
          <p:nvPr>
            <p:ph idx="1" hasCustomPrompt="1"/>
          </p:nvPr>
        </p:nvSpPr>
        <p:spPr>
          <a:xfrm>
            <a:off x="5183188" y="987425"/>
            <a:ext cx="6172200" cy="4873625"/>
          </a:xfrm>
        </p:spPr>
        <p:txBody>
          <a:bodyPr rtlCol="0"/>
          <a:lstStyle>
            <a:lvl1pPr>
              <a:defRPr sz="3200">
                <a:latin typeface="+mj-ea"/>
                <a:ea typeface="+mj-ea"/>
              </a:defRPr>
            </a:lvl1pPr>
            <a:lvl2pPr>
              <a:defRPr sz="2800">
                <a:latin typeface="+mj-ea"/>
                <a:ea typeface="+mj-ea"/>
              </a:defRPr>
            </a:lvl2pPr>
            <a:lvl3pPr>
              <a:defRPr sz="2400">
                <a:latin typeface="+mj-ea"/>
                <a:ea typeface="+mj-ea"/>
              </a:defRPr>
            </a:lvl3pPr>
            <a:lvl4pPr>
              <a:defRPr sz="2000">
                <a:latin typeface="+mj-ea"/>
                <a:ea typeface="+mj-ea"/>
              </a:defRPr>
            </a:lvl4pPr>
            <a:lvl5pPr>
              <a:defRPr sz="2000">
                <a:latin typeface="+mj-ea"/>
                <a:ea typeface="+mj-ea"/>
              </a:defRPr>
            </a:lvl5pPr>
            <a:lvl6pPr>
              <a:defRPr sz="2000"/>
            </a:lvl6pPr>
            <a:lvl7pPr>
              <a:defRPr sz="2000"/>
            </a:lvl7pPr>
            <a:lvl8pPr>
              <a:defRPr sz="2000"/>
            </a:lvl8pPr>
            <a:lvl9pPr>
              <a:defRPr sz="20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날짜 개체 틀 4"/>
          <p:cNvSpPr>
            <a:spLocks noGrp="1"/>
          </p:cNvSpPr>
          <p:nvPr>
            <p:ph type="dt" sz="half" idx="10"/>
          </p:nvPr>
        </p:nvSpPr>
        <p:spPr/>
        <p:txBody>
          <a:bodyPr rtlCol="0"/>
          <a:lstStyle>
            <a:lvl1pPr>
              <a:defRPr>
                <a:latin typeface="+mj-ea"/>
                <a:ea typeface="+mj-ea"/>
              </a:defRPr>
            </a:lvl1pPr>
          </a:lstStyle>
          <a:p>
            <a:fld id="{03967E7E-C25C-45FA-BA0D-D5AD2EF6C24A}" type="datetime1">
              <a:rPr lang="ko-KR" altLang="en-US" smtClean="0"/>
              <a:t>2022-11-01</a:t>
            </a:fld>
            <a:endParaRPr lang="ko-KR" altLang="en-US"/>
          </a:p>
        </p:txBody>
      </p:sp>
      <p:sp>
        <p:nvSpPr>
          <p:cNvPr id="6" name="바닥글 개체 틀 5"/>
          <p:cNvSpPr>
            <a:spLocks noGrp="1"/>
          </p:cNvSpPr>
          <p:nvPr>
            <p:ph type="ftr" sz="quarter" idx="11"/>
          </p:nvPr>
        </p:nvSpPr>
        <p:spPr/>
        <p:txBody>
          <a:bodyPr rtlCol="0"/>
          <a:lstStyle>
            <a:lvl1pPr>
              <a:defRPr>
                <a:latin typeface="+mj-ea"/>
                <a:ea typeface="+mj-ea"/>
              </a:defRPr>
            </a:lvl1pPr>
          </a:lstStyle>
          <a:p>
            <a:r>
              <a:rPr lang="ko-KR" altLang="en-US"/>
              <a:t>바닥글 추가</a:t>
            </a:r>
          </a:p>
        </p:txBody>
      </p:sp>
      <p:sp>
        <p:nvSpPr>
          <p:cNvPr id="7" name="슬라이드 번호 개체 틀 6"/>
          <p:cNvSpPr>
            <a:spLocks noGrp="1"/>
          </p:cNvSpPr>
          <p:nvPr>
            <p:ph type="sldNum" sz="quarter" idx="12"/>
          </p:nvPr>
        </p:nvSpPr>
        <p:spPr/>
        <p:txBody>
          <a:bodyPr rtlCol="0"/>
          <a:lstStyle>
            <a:lvl1pPr>
              <a:defRPr>
                <a:latin typeface="+mj-ea"/>
                <a:ea typeface="+mj-ea"/>
              </a:defRPr>
            </a:lvl1pPr>
          </a:lstStyle>
          <a:p>
            <a:fld id="{92FB8604-3E91-4806-A5CC-428F0C480F73}" type="slidenum">
              <a:rPr lang="en-US" altLang="ko-KR" smtClean="0"/>
              <a:pPr/>
              <a:t>‹#›</a:t>
            </a:fld>
            <a:endParaRPr lang="ko-KR" altLang="en-US"/>
          </a:p>
        </p:txBody>
      </p:sp>
    </p:spTree>
    <p:extLst>
      <p:ext uri="{BB962C8B-B14F-4D97-AF65-F5344CB8AC3E}">
        <p14:creationId xmlns:p14="http://schemas.microsoft.com/office/powerpoint/2010/main" val="111326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rtlCol="0" anchor="b"/>
          <a:lstStyle>
            <a:lvl1pPr>
              <a:defRPr sz="3200">
                <a:latin typeface="+mj-ea"/>
                <a:ea typeface="+mj-ea"/>
              </a:defRPr>
            </a:lvl1pPr>
          </a:lstStyle>
          <a:p>
            <a:pPr rtl="0"/>
            <a:r>
              <a:rPr lang="ko-KR" altLang="en-US" noProof="0"/>
              <a:t>마스터 제목 스타일 편집</a:t>
            </a:r>
          </a:p>
        </p:txBody>
      </p:sp>
      <p:sp>
        <p:nvSpPr>
          <p:cNvPr id="3" name="그림 개체 틀 2" descr="이미지를 추가할 수 있는 빈 개체 틀입니다. 개체 틀을 클릭하고 추가할 이미지를 선택하세요."/>
          <p:cNvSpPr>
            <a:spLocks noGrp="1"/>
          </p:cNvSpPr>
          <p:nvPr>
            <p:ph type="pic" idx="1" hasCustomPrompt="1"/>
          </p:nvPr>
        </p:nvSpPr>
        <p:spPr>
          <a:xfrm>
            <a:off x="5183188" y="987425"/>
            <a:ext cx="6172200" cy="4873625"/>
          </a:xfrm>
        </p:spPr>
        <p:txBody>
          <a:bodyPr rtlCol="0"/>
          <a:lstStyle>
            <a:lvl1pPr marL="0" indent="0">
              <a:buNone/>
              <a:defRPr sz="3200">
                <a:latin typeface="+mj-ea"/>
                <a:ea typeface="+mj-ea"/>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클릭하세요</a:t>
            </a:r>
            <a:r>
              <a:rPr lang="en-US" altLang="ko-KR" noProof="0"/>
              <a:t>.</a:t>
            </a:r>
          </a:p>
        </p:txBody>
      </p:sp>
      <p:sp>
        <p:nvSpPr>
          <p:cNvPr id="4" name="텍스트 개체 틀 3"/>
          <p:cNvSpPr>
            <a:spLocks noGrp="1"/>
          </p:cNvSpPr>
          <p:nvPr>
            <p:ph type="body" sz="half" idx="2" hasCustomPrompt="1"/>
          </p:nvPr>
        </p:nvSpPr>
        <p:spPr>
          <a:xfrm>
            <a:off x="839788" y="2101850"/>
            <a:ext cx="3932237" cy="3759200"/>
          </a:xfrm>
        </p:spPr>
        <p:txBody>
          <a:bodyPr rtlCol="0"/>
          <a:lstStyle>
            <a:lvl1pPr marL="0" indent="0">
              <a:buNone/>
              <a:defRPr sz="16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p:cNvSpPr>
            <a:spLocks noGrp="1"/>
          </p:cNvSpPr>
          <p:nvPr>
            <p:ph type="dt" sz="half" idx="10"/>
          </p:nvPr>
        </p:nvSpPr>
        <p:spPr/>
        <p:txBody>
          <a:bodyPr rtlCol="0"/>
          <a:lstStyle>
            <a:lvl1pPr>
              <a:defRPr>
                <a:latin typeface="+mj-ea"/>
                <a:ea typeface="+mj-ea"/>
              </a:defRPr>
            </a:lvl1pPr>
          </a:lstStyle>
          <a:p>
            <a:fld id="{3EFC5F19-800B-41B7-83C3-D3B587E33A06}" type="datetime1">
              <a:rPr lang="ko-KR" altLang="en-US" smtClean="0"/>
              <a:t>2022-11-01</a:t>
            </a:fld>
            <a:endParaRPr lang="ko-KR" altLang="en-US"/>
          </a:p>
        </p:txBody>
      </p:sp>
      <p:sp>
        <p:nvSpPr>
          <p:cNvPr id="6" name="바닥글 개체 틀 5"/>
          <p:cNvSpPr>
            <a:spLocks noGrp="1"/>
          </p:cNvSpPr>
          <p:nvPr>
            <p:ph type="ftr" sz="quarter" idx="11"/>
          </p:nvPr>
        </p:nvSpPr>
        <p:spPr/>
        <p:txBody>
          <a:bodyPr rtlCol="0"/>
          <a:lstStyle>
            <a:lvl1pPr>
              <a:defRPr>
                <a:latin typeface="+mj-ea"/>
                <a:ea typeface="+mj-ea"/>
              </a:defRPr>
            </a:lvl1pPr>
          </a:lstStyle>
          <a:p>
            <a:r>
              <a:rPr lang="ko-KR" altLang="en-US"/>
              <a:t>바닥글 추가</a:t>
            </a:r>
          </a:p>
        </p:txBody>
      </p:sp>
      <p:sp>
        <p:nvSpPr>
          <p:cNvPr id="7" name="슬라이드 번호 개체 틀 6"/>
          <p:cNvSpPr>
            <a:spLocks noGrp="1"/>
          </p:cNvSpPr>
          <p:nvPr>
            <p:ph type="sldNum" sz="quarter" idx="12"/>
          </p:nvPr>
        </p:nvSpPr>
        <p:spPr/>
        <p:txBody>
          <a:bodyPr rtlCol="0"/>
          <a:lstStyle>
            <a:lvl1pPr>
              <a:defRPr>
                <a:latin typeface="+mj-ea"/>
                <a:ea typeface="+mj-ea"/>
              </a:defRPr>
            </a:lvl1pPr>
          </a:lstStyle>
          <a:p>
            <a:fld id="{92FB8604-3E91-4806-A5CC-428F0C480F73}" type="slidenum">
              <a:rPr lang="en-US" altLang="ko-KR" smtClean="0"/>
              <a:pPr/>
              <a:t>‹#›</a:t>
            </a:fld>
            <a:endParaRPr lang="ko-KR" altLang="en-US"/>
          </a:p>
        </p:txBody>
      </p:sp>
    </p:spTree>
    <p:extLst>
      <p:ext uri="{BB962C8B-B14F-4D97-AF65-F5344CB8AC3E}">
        <p14:creationId xmlns:p14="http://schemas.microsoft.com/office/powerpoint/2010/main" val="3494347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lstStyle/>
          <a:p>
            <a:pPr rtl="0"/>
            <a:r>
              <a:rPr lang="ko-KR" altLang="en-US" noProof="0"/>
              <a:t>마스터 제목 스타일 편집</a:t>
            </a:r>
          </a:p>
        </p:txBody>
      </p:sp>
      <p:sp>
        <p:nvSpPr>
          <p:cNvPr id="3" name="세로 텍스트 개체 틀 2"/>
          <p:cNvSpPr>
            <a:spLocks noGrp="1"/>
          </p:cNvSpPr>
          <p:nvPr>
            <p:ph type="body" orient="vert" idx="1" hasCustomPrompt="1"/>
          </p:nvPr>
        </p:nvSpPr>
        <p:spPr/>
        <p:txBody>
          <a:bodyPr vert="eaVert"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p:cNvSpPr>
            <a:spLocks noGrp="1"/>
          </p:cNvSpPr>
          <p:nvPr>
            <p:ph type="dt" sz="half" idx="10"/>
          </p:nvPr>
        </p:nvSpPr>
        <p:spPr/>
        <p:txBody>
          <a:bodyPr rtlCol="0"/>
          <a:lstStyle/>
          <a:p>
            <a:pPr rtl="0"/>
            <a:fld id="{C0F65879-F937-48D5-B611-69E3389325E4}" type="datetime1">
              <a:rPr lang="ko-KR" altLang="en-US" noProof="0" smtClean="0"/>
              <a:t>2022-11-01</a:t>
            </a:fld>
            <a:endParaRPr lang="ko-KR" altLang="en-US" noProof="0"/>
          </a:p>
        </p:txBody>
      </p:sp>
      <p:sp>
        <p:nvSpPr>
          <p:cNvPr id="5" name="바닥글 개체 틀 4"/>
          <p:cNvSpPr>
            <a:spLocks noGrp="1"/>
          </p:cNvSpPr>
          <p:nvPr>
            <p:ph type="ftr" sz="quarter" idx="11"/>
          </p:nvPr>
        </p:nvSpPr>
        <p:spPr/>
        <p:txBody>
          <a:bodyPr rtlCol="0"/>
          <a:lstStyle/>
          <a:p>
            <a:pPr rtl="0"/>
            <a:r>
              <a:rPr lang="ko-KR" altLang="en-US" noProof="0"/>
              <a:t>바닥글 추가</a:t>
            </a:r>
          </a:p>
        </p:txBody>
      </p:sp>
      <p:sp>
        <p:nvSpPr>
          <p:cNvPr id="6" name="슬라이드 번호 개체 틀 5"/>
          <p:cNvSpPr>
            <a:spLocks noGrp="1"/>
          </p:cNvSpPr>
          <p:nvPr>
            <p:ph type="sldNum" sz="quarter" idx="12"/>
          </p:nvPr>
        </p:nvSpPr>
        <p:spPr/>
        <p:txBody>
          <a:bodyPr rtlCol="0"/>
          <a:lstStyle/>
          <a:p>
            <a:pPr rtl="0"/>
            <a:fld id="{92FB8604-3E91-4806-A5CC-428F0C480F73}" type="slidenum">
              <a:rPr lang="en-US" altLang="ko-KR" noProof="0" smtClean="0"/>
              <a:t>‹#›</a:t>
            </a:fld>
            <a:endParaRPr lang="ko-KR" altLang="en-US" noProof="0"/>
          </a:p>
        </p:txBody>
      </p:sp>
    </p:spTree>
    <p:extLst>
      <p:ext uri="{BB962C8B-B14F-4D97-AF65-F5344CB8AC3E}">
        <p14:creationId xmlns:p14="http://schemas.microsoft.com/office/powerpoint/2010/main" val="147525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rtlCol="0"/>
          <a:lstStyle>
            <a:lvl1pPr>
              <a:defRPr>
                <a:latin typeface="+mj-ea"/>
                <a:ea typeface="+mj-ea"/>
              </a:defRPr>
            </a:lvl1pPr>
          </a:lstStyle>
          <a:p>
            <a:pPr rtl="0"/>
            <a:r>
              <a:rPr lang="ko-KR" altLang="en-US" noProof="0"/>
              <a:t>마스터 제목 스타일 편집</a:t>
            </a:r>
          </a:p>
        </p:txBody>
      </p:sp>
      <p:sp>
        <p:nvSpPr>
          <p:cNvPr id="3" name="세로 텍스트 개체 틀 2"/>
          <p:cNvSpPr>
            <a:spLocks noGrp="1"/>
          </p:cNvSpPr>
          <p:nvPr>
            <p:ph type="body" orient="vert" idx="1" hasCustomPrompt="1"/>
          </p:nvPr>
        </p:nvSpPr>
        <p:spPr>
          <a:xfrm>
            <a:off x="838200" y="365125"/>
            <a:ext cx="7734300" cy="5811838"/>
          </a:xfrm>
        </p:spPr>
        <p:txBody>
          <a:bodyPr vert="eaVert"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p:cNvSpPr>
            <a:spLocks noGrp="1"/>
          </p:cNvSpPr>
          <p:nvPr>
            <p:ph type="dt" sz="half" idx="10"/>
          </p:nvPr>
        </p:nvSpPr>
        <p:spPr/>
        <p:txBody>
          <a:bodyPr rtlCol="0"/>
          <a:lstStyle>
            <a:lvl1pPr>
              <a:defRPr>
                <a:latin typeface="+mj-ea"/>
                <a:ea typeface="+mj-ea"/>
              </a:defRPr>
            </a:lvl1pPr>
          </a:lstStyle>
          <a:p>
            <a:fld id="{46EF644A-FD38-49D3-A532-BE2198068F4F}" type="datetime1">
              <a:rPr lang="ko-KR" altLang="en-US" smtClean="0"/>
              <a:t>2022-11-01</a:t>
            </a:fld>
            <a:endParaRPr lang="ko-KR" altLang="en-US"/>
          </a:p>
        </p:txBody>
      </p:sp>
      <p:sp>
        <p:nvSpPr>
          <p:cNvPr id="5" name="바닥글 개체 틀 4"/>
          <p:cNvSpPr>
            <a:spLocks noGrp="1"/>
          </p:cNvSpPr>
          <p:nvPr>
            <p:ph type="ftr" sz="quarter" idx="11"/>
          </p:nvPr>
        </p:nvSpPr>
        <p:spPr/>
        <p:txBody>
          <a:bodyPr rtlCol="0"/>
          <a:lstStyle>
            <a:lvl1pPr>
              <a:defRPr>
                <a:latin typeface="+mj-ea"/>
                <a:ea typeface="+mj-ea"/>
              </a:defRPr>
            </a:lvl1pPr>
          </a:lstStyle>
          <a:p>
            <a:r>
              <a:rPr lang="ko-KR" altLang="en-US"/>
              <a:t>바닥글 추가</a:t>
            </a:r>
          </a:p>
        </p:txBody>
      </p:sp>
      <p:sp>
        <p:nvSpPr>
          <p:cNvPr id="6" name="슬라이드 번호 개체 틀 5"/>
          <p:cNvSpPr>
            <a:spLocks noGrp="1"/>
          </p:cNvSpPr>
          <p:nvPr>
            <p:ph type="sldNum" sz="quarter" idx="12"/>
          </p:nvPr>
        </p:nvSpPr>
        <p:spPr/>
        <p:txBody>
          <a:bodyPr rtlCol="0"/>
          <a:lstStyle>
            <a:lvl1pPr>
              <a:defRPr>
                <a:latin typeface="+mj-ea"/>
                <a:ea typeface="+mj-ea"/>
              </a:defRPr>
            </a:lvl1pPr>
          </a:lstStyle>
          <a:p>
            <a:fld id="{92FB8604-3E91-4806-A5CC-428F0C480F73}" type="slidenum">
              <a:rPr lang="en-US" altLang="ko-KR" smtClean="0"/>
              <a:pPr/>
              <a:t>‹#›</a:t>
            </a:fld>
            <a:endParaRPr lang="ko-KR" altLang="en-US"/>
          </a:p>
        </p:txBody>
      </p:sp>
    </p:spTree>
    <p:extLst>
      <p:ext uri="{BB962C8B-B14F-4D97-AF65-F5344CB8AC3E}">
        <p14:creationId xmlns:p14="http://schemas.microsoft.com/office/powerpoint/2010/main" val="329274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구역 나누기">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25C722E3-E441-423D-997F-8129C85AEBAD}"/>
              </a:ext>
            </a:extLst>
          </p:cNvPr>
          <p:cNvSpPr>
            <a:spLocks noGrp="1"/>
          </p:cNvSpPr>
          <p:nvPr>
            <p:ph type="pic" sz="quarter" idx="13"/>
          </p:nvPr>
        </p:nvSpPr>
        <p:spPr>
          <a:xfrm>
            <a:off x="3048000" y="762000"/>
            <a:ext cx="6095524" cy="4616159"/>
          </a:xfrm>
          <a:custGeom>
            <a:avLst/>
            <a:gdLst>
              <a:gd name="connsiteX0" fmla="*/ 0 w 6095524"/>
              <a:gd name="connsiteY0" fmla="*/ 0 h 4616159"/>
              <a:gd name="connsiteX1" fmla="*/ 6095524 w 6095524"/>
              <a:gd name="connsiteY1" fmla="*/ 0 h 4616159"/>
              <a:gd name="connsiteX2" fmla="*/ 6095524 w 6095524"/>
              <a:gd name="connsiteY2" fmla="*/ 3296937 h 4616159"/>
              <a:gd name="connsiteX3" fmla="*/ 6081792 w 6095524"/>
              <a:gd name="connsiteY3" fmla="*/ 3305388 h 4616159"/>
              <a:gd name="connsiteX4" fmla="*/ 6039258 w 6095524"/>
              <a:gd name="connsiteY4" fmla="*/ 3329967 h 4616159"/>
              <a:gd name="connsiteX5" fmla="*/ 6017942 w 6095524"/>
              <a:gd name="connsiteY5" fmla="*/ 3363285 h 4616159"/>
              <a:gd name="connsiteX6" fmla="*/ 5968302 w 6095524"/>
              <a:gd name="connsiteY6" fmla="*/ 3422719 h 4616159"/>
              <a:gd name="connsiteX7" fmla="*/ 5947467 w 6095524"/>
              <a:gd name="connsiteY7" fmla="*/ 3445378 h 4616159"/>
              <a:gd name="connsiteX8" fmla="*/ 5935657 w 6095524"/>
              <a:gd name="connsiteY8" fmla="*/ 3453828 h 4616159"/>
              <a:gd name="connsiteX9" fmla="*/ 5908676 w 6095524"/>
              <a:gd name="connsiteY9" fmla="*/ 3481672 h 4616159"/>
              <a:gd name="connsiteX10" fmla="*/ 5895618 w 6095524"/>
              <a:gd name="connsiteY10" fmla="*/ 3497898 h 4616159"/>
              <a:gd name="connsiteX11" fmla="*/ 5853084 w 6095524"/>
              <a:gd name="connsiteY11" fmla="*/ 3552627 h 4616159"/>
              <a:gd name="connsiteX12" fmla="*/ 5837528 w 6095524"/>
              <a:gd name="connsiteY12" fmla="*/ 3567510 h 4616159"/>
              <a:gd name="connsiteX13" fmla="*/ 5811221 w 6095524"/>
              <a:gd name="connsiteY13" fmla="*/ 3587576 h 4616159"/>
              <a:gd name="connsiteX14" fmla="*/ 5795763 w 6095524"/>
              <a:gd name="connsiteY14" fmla="*/ 3595738 h 4616159"/>
              <a:gd name="connsiteX15" fmla="*/ 5768494 w 6095524"/>
              <a:gd name="connsiteY15" fmla="*/ 3624638 h 4616159"/>
              <a:gd name="connsiteX16" fmla="*/ 5725000 w 6095524"/>
              <a:gd name="connsiteY16" fmla="*/ 3694153 h 4616159"/>
              <a:gd name="connsiteX17" fmla="*/ 5676896 w 6095524"/>
              <a:gd name="connsiteY17" fmla="*/ 3731023 h 4616159"/>
              <a:gd name="connsiteX18" fmla="*/ 5660477 w 6095524"/>
              <a:gd name="connsiteY18" fmla="*/ 3756755 h 4616159"/>
              <a:gd name="connsiteX19" fmla="*/ 5629944 w 6095524"/>
              <a:gd name="connsiteY19" fmla="*/ 3787288 h 4616159"/>
              <a:gd name="connsiteX20" fmla="*/ 5590194 w 6095524"/>
              <a:gd name="connsiteY20" fmla="*/ 3809084 h 4616159"/>
              <a:gd name="connsiteX21" fmla="*/ 5551404 w 6095524"/>
              <a:gd name="connsiteY21" fmla="*/ 3825886 h 4616159"/>
              <a:gd name="connsiteX22" fmla="*/ 5527016 w 6095524"/>
              <a:gd name="connsiteY22" fmla="*/ 3837600 h 4616159"/>
              <a:gd name="connsiteX23" fmla="*/ 5483904 w 6095524"/>
              <a:gd name="connsiteY23" fmla="*/ 3848354 h 4616159"/>
              <a:gd name="connsiteX24" fmla="*/ 5447996 w 6095524"/>
              <a:gd name="connsiteY24" fmla="*/ 3852194 h 4616159"/>
              <a:gd name="connsiteX25" fmla="*/ 5406230 w 6095524"/>
              <a:gd name="connsiteY25" fmla="*/ 3857187 h 4616159"/>
              <a:gd name="connsiteX26" fmla="*/ 5350732 w 6095524"/>
              <a:gd name="connsiteY26" fmla="*/ 3874661 h 4616159"/>
              <a:gd name="connsiteX27" fmla="*/ 5294564 w 6095524"/>
              <a:gd name="connsiteY27" fmla="*/ 3913836 h 4616159"/>
              <a:gd name="connsiteX28" fmla="*/ 5274688 w 6095524"/>
              <a:gd name="connsiteY28" fmla="*/ 3918444 h 4616159"/>
              <a:gd name="connsiteX29" fmla="*/ 5214200 w 6095524"/>
              <a:gd name="connsiteY29" fmla="*/ 3906443 h 4616159"/>
              <a:gd name="connsiteX30" fmla="*/ 5125577 w 6095524"/>
              <a:gd name="connsiteY30" fmla="*/ 3894153 h 4616159"/>
              <a:gd name="connsiteX31" fmla="*/ 5103206 w 6095524"/>
              <a:gd name="connsiteY31" fmla="*/ 3906347 h 4616159"/>
              <a:gd name="connsiteX32" fmla="*/ 5067104 w 6095524"/>
              <a:gd name="connsiteY32" fmla="*/ 3929582 h 4616159"/>
              <a:gd name="connsiteX33" fmla="*/ 5047036 w 6095524"/>
              <a:gd name="connsiteY33" fmla="*/ 3971541 h 4616159"/>
              <a:gd name="connsiteX34" fmla="*/ 5033978 w 6095524"/>
              <a:gd name="connsiteY34" fmla="*/ 4018877 h 4616159"/>
              <a:gd name="connsiteX35" fmla="*/ 5020921 w 6095524"/>
              <a:gd name="connsiteY35" fmla="*/ 4038655 h 4616159"/>
              <a:gd name="connsiteX36" fmla="*/ 5006038 w 6095524"/>
              <a:gd name="connsiteY36" fmla="*/ 4051713 h 4616159"/>
              <a:gd name="connsiteX37" fmla="*/ 4985588 w 6095524"/>
              <a:gd name="connsiteY37" fmla="*/ 4073221 h 4616159"/>
              <a:gd name="connsiteX38" fmla="*/ 4968112 w 6095524"/>
              <a:gd name="connsiteY38" fmla="*/ 4120364 h 4616159"/>
              <a:gd name="connsiteX39" fmla="*/ 4949196 w 6095524"/>
              <a:gd name="connsiteY39" fmla="*/ 4137071 h 4616159"/>
              <a:gd name="connsiteX40" fmla="*/ 4933738 w 6095524"/>
              <a:gd name="connsiteY40" fmla="*/ 4143601 h 4616159"/>
              <a:gd name="connsiteX41" fmla="*/ 4869600 w 6095524"/>
              <a:gd name="connsiteY41" fmla="*/ 4170004 h 4616159"/>
              <a:gd name="connsiteX42" fmla="*/ 4861536 w 6095524"/>
              <a:gd name="connsiteY42" fmla="*/ 4170772 h 4616159"/>
              <a:gd name="connsiteX43" fmla="*/ 4768977 w 6095524"/>
              <a:gd name="connsiteY43" fmla="*/ 4193720 h 4616159"/>
              <a:gd name="connsiteX44" fmla="*/ 4743532 w 6095524"/>
              <a:gd name="connsiteY44" fmla="*/ 4199193 h 4616159"/>
              <a:gd name="connsiteX45" fmla="*/ 4677378 w 6095524"/>
              <a:gd name="connsiteY45" fmla="*/ 4215611 h 4616159"/>
              <a:gd name="connsiteX46" fmla="*/ 4642908 w 6095524"/>
              <a:gd name="connsiteY46" fmla="*/ 4258626 h 4616159"/>
              <a:gd name="connsiteX47" fmla="*/ 4619192 w 6095524"/>
              <a:gd name="connsiteY47" fmla="*/ 4284647 h 4616159"/>
              <a:gd name="connsiteX48" fmla="*/ 4588468 w 6095524"/>
              <a:gd name="connsiteY48" fmla="*/ 4301450 h 4616159"/>
              <a:gd name="connsiteX49" fmla="*/ 4570898 w 6095524"/>
              <a:gd name="connsiteY49" fmla="*/ 4307690 h 4616159"/>
              <a:gd name="connsiteX50" fmla="*/ 4523946 w 6095524"/>
              <a:gd name="connsiteY50" fmla="*/ 4304522 h 4616159"/>
              <a:gd name="connsiteX51" fmla="*/ 4502535 w 6095524"/>
              <a:gd name="connsiteY51" fmla="*/ 4292424 h 4616159"/>
              <a:gd name="connsiteX52" fmla="*/ 4483140 w 6095524"/>
              <a:gd name="connsiteY52" fmla="*/ 4288967 h 4616159"/>
              <a:gd name="connsiteX53" fmla="*/ 4430812 w 6095524"/>
              <a:gd name="connsiteY53" fmla="*/ 4325837 h 4616159"/>
              <a:gd name="connsiteX54" fmla="*/ 4425050 w 6095524"/>
              <a:gd name="connsiteY54" fmla="*/ 4336783 h 4616159"/>
              <a:gd name="connsiteX55" fmla="*/ 4404984 w 6095524"/>
              <a:gd name="connsiteY55" fmla="*/ 4390647 h 4616159"/>
              <a:gd name="connsiteX56" fmla="*/ 4391157 w 6095524"/>
              <a:gd name="connsiteY56" fmla="*/ 4406298 h 4616159"/>
              <a:gd name="connsiteX57" fmla="*/ 4385396 w 6095524"/>
              <a:gd name="connsiteY57" fmla="*/ 4409946 h 4616159"/>
              <a:gd name="connsiteX58" fmla="*/ 4344206 w 6095524"/>
              <a:gd name="connsiteY58" fmla="*/ 4433758 h 4616159"/>
              <a:gd name="connsiteX59" fmla="*/ 4305128 w 6095524"/>
              <a:gd name="connsiteY59" fmla="*/ 4447584 h 4616159"/>
              <a:gd name="connsiteX60" fmla="*/ 4247710 w 6095524"/>
              <a:gd name="connsiteY60" fmla="*/ 4463042 h 4616159"/>
              <a:gd name="connsiteX61" fmla="*/ 4222170 w 6095524"/>
              <a:gd name="connsiteY61" fmla="*/ 4479077 h 4616159"/>
              <a:gd name="connsiteX62" fmla="*/ 4175604 w 6095524"/>
              <a:gd name="connsiteY62" fmla="*/ 4495400 h 4616159"/>
              <a:gd name="connsiteX63" fmla="*/ 4156304 w 6095524"/>
              <a:gd name="connsiteY63" fmla="*/ 4499721 h 4616159"/>
              <a:gd name="connsiteX64" fmla="*/ 4139598 w 6095524"/>
              <a:gd name="connsiteY64" fmla="*/ 4507402 h 4616159"/>
              <a:gd name="connsiteX65" fmla="*/ 4121738 w 6095524"/>
              <a:gd name="connsiteY65" fmla="*/ 4519403 h 4616159"/>
              <a:gd name="connsiteX66" fmla="*/ 4074978 w 6095524"/>
              <a:gd name="connsiteY66" fmla="*/ 4548496 h 4616159"/>
              <a:gd name="connsiteX67" fmla="*/ 4004696 w 6095524"/>
              <a:gd name="connsiteY67" fmla="*/ 4543408 h 4616159"/>
              <a:gd name="connsiteX68" fmla="*/ 3964370 w 6095524"/>
              <a:gd name="connsiteY68" fmla="*/ 4543792 h 4616159"/>
              <a:gd name="connsiteX69" fmla="*/ 3927116 w 6095524"/>
              <a:gd name="connsiteY69" fmla="*/ 4538991 h 4616159"/>
              <a:gd name="connsiteX70" fmla="*/ 3915018 w 6095524"/>
              <a:gd name="connsiteY70" fmla="*/ 4527661 h 4616159"/>
              <a:gd name="connsiteX71" fmla="*/ 3864225 w 6095524"/>
              <a:gd name="connsiteY71" fmla="*/ 4558098 h 4616159"/>
              <a:gd name="connsiteX72" fmla="*/ 3846655 w 6095524"/>
              <a:gd name="connsiteY72" fmla="*/ 4584310 h 4616159"/>
              <a:gd name="connsiteX73" fmla="*/ 3812665 w 6095524"/>
              <a:gd name="connsiteY73" fmla="*/ 4611578 h 4616159"/>
              <a:gd name="connsiteX74" fmla="*/ 3745743 w 6095524"/>
              <a:gd name="connsiteY74" fmla="*/ 4602840 h 4616159"/>
              <a:gd name="connsiteX75" fmla="*/ 3708873 w 6095524"/>
              <a:gd name="connsiteY75" fmla="*/ 4583350 h 4616159"/>
              <a:gd name="connsiteX76" fmla="*/ 3685254 w 6095524"/>
              <a:gd name="connsiteY76" fmla="*/ 4582389 h 4616159"/>
              <a:gd name="connsiteX77" fmla="*/ 3643775 w 6095524"/>
              <a:gd name="connsiteY77" fmla="*/ 4610714 h 4616159"/>
              <a:gd name="connsiteX78" fmla="*/ 3627068 w 6095524"/>
              <a:gd name="connsiteY78" fmla="*/ 4613978 h 4616159"/>
              <a:gd name="connsiteX79" fmla="*/ 3598168 w 6095524"/>
              <a:gd name="connsiteY79" fmla="*/ 4615803 h 4616159"/>
              <a:gd name="connsiteX80" fmla="*/ 3571860 w 6095524"/>
              <a:gd name="connsiteY80" fmla="*/ 4606778 h 4616159"/>
              <a:gd name="connsiteX81" fmla="*/ 3509930 w 6095524"/>
              <a:gd name="connsiteY81" fmla="*/ 4562227 h 4616159"/>
              <a:gd name="connsiteX82" fmla="*/ 3499656 w 6095524"/>
              <a:gd name="connsiteY82" fmla="*/ 4557810 h 4616159"/>
              <a:gd name="connsiteX83" fmla="*/ 3481509 w 6095524"/>
              <a:gd name="connsiteY83" fmla="*/ 4554833 h 4616159"/>
              <a:gd name="connsiteX84" fmla="*/ 3410074 w 6095524"/>
              <a:gd name="connsiteY84" fmla="*/ 4518924 h 4616159"/>
              <a:gd name="connsiteX85" fmla="*/ 3394423 w 6095524"/>
              <a:gd name="connsiteY85" fmla="*/ 4519212 h 4616159"/>
              <a:gd name="connsiteX86" fmla="*/ 3368691 w 6095524"/>
              <a:gd name="connsiteY86" fmla="*/ 4522284 h 4616159"/>
              <a:gd name="connsiteX87" fmla="*/ 3340943 w 6095524"/>
              <a:gd name="connsiteY87" fmla="*/ 4516427 h 4616159"/>
              <a:gd name="connsiteX88" fmla="*/ 3320683 w 6095524"/>
              <a:gd name="connsiteY88" fmla="*/ 4512299 h 4616159"/>
              <a:gd name="connsiteX89" fmla="*/ 3263939 w 6095524"/>
              <a:gd name="connsiteY89" fmla="*/ 4524396 h 4616159"/>
              <a:gd name="connsiteX90" fmla="*/ 3216700 w 6095524"/>
              <a:gd name="connsiteY90" fmla="*/ 4536302 h 4616159"/>
              <a:gd name="connsiteX91" fmla="*/ 3210171 w 6095524"/>
              <a:gd name="connsiteY91" fmla="*/ 4534670 h 4616159"/>
              <a:gd name="connsiteX92" fmla="*/ 3147376 w 6095524"/>
              <a:gd name="connsiteY92" fmla="*/ 4524876 h 4616159"/>
              <a:gd name="connsiteX93" fmla="*/ 3119916 w 6095524"/>
              <a:gd name="connsiteY93" fmla="*/ 4511531 h 4616159"/>
              <a:gd name="connsiteX94" fmla="*/ 3082183 w 6095524"/>
              <a:gd name="connsiteY94" fmla="*/ 4499721 h 4616159"/>
              <a:gd name="connsiteX95" fmla="*/ 3040223 w 6095524"/>
              <a:gd name="connsiteY95" fmla="*/ 4485606 h 4616159"/>
              <a:gd name="connsiteX96" fmla="*/ 3009403 w 6095524"/>
              <a:gd name="connsiteY96" fmla="*/ 4478789 h 4616159"/>
              <a:gd name="connsiteX97" fmla="*/ 2963988 w 6095524"/>
              <a:gd name="connsiteY97" fmla="*/ 4483782 h 4616159"/>
              <a:gd name="connsiteX98" fmla="*/ 2954674 w 6095524"/>
              <a:gd name="connsiteY98" fmla="*/ 4487815 h 4616159"/>
              <a:gd name="connsiteX99" fmla="*/ 2865380 w 6095524"/>
              <a:gd name="connsiteY99" fmla="*/ 4518060 h 4616159"/>
              <a:gd name="connsiteX100" fmla="*/ 2805851 w 6095524"/>
              <a:gd name="connsiteY100" fmla="*/ 4518444 h 4616159"/>
              <a:gd name="connsiteX101" fmla="*/ 2786071 w 6095524"/>
              <a:gd name="connsiteY101" fmla="*/ 4513931 h 4616159"/>
              <a:gd name="connsiteX102" fmla="*/ 2749969 w 6095524"/>
              <a:gd name="connsiteY102" fmla="*/ 4493864 h 4616159"/>
              <a:gd name="connsiteX103" fmla="*/ 2734031 w 6095524"/>
              <a:gd name="connsiteY103" fmla="*/ 4490983 h 4616159"/>
              <a:gd name="connsiteX104" fmla="*/ 2705803 w 6095524"/>
              <a:gd name="connsiteY104" fmla="*/ 4489063 h 4616159"/>
              <a:gd name="connsiteX105" fmla="*/ 2644545 w 6095524"/>
              <a:gd name="connsiteY105" fmla="*/ 4490983 h 4616159"/>
              <a:gd name="connsiteX106" fmla="*/ 2564661 w 6095524"/>
              <a:gd name="connsiteY106" fmla="*/ 4482822 h 4616159"/>
              <a:gd name="connsiteX107" fmla="*/ 2532976 w 6095524"/>
              <a:gd name="connsiteY107" fmla="*/ 4485318 h 4616159"/>
              <a:gd name="connsiteX108" fmla="*/ 2498795 w 6095524"/>
              <a:gd name="connsiteY108" fmla="*/ 4489639 h 4616159"/>
              <a:gd name="connsiteX109" fmla="*/ 2488808 w 6095524"/>
              <a:gd name="connsiteY109" fmla="*/ 4489447 h 4616159"/>
              <a:gd name="connsiteX110" fmla="*/ 2436289 w 6095524"/>
              <a:gd name="connsiteY110" fmla="*/ 4479270 h 4616159"/>
              <a:gd name="connsiteX111" fmla="*/ 2424286 w 6095524"/>
              <a:gd name="connsiteY111" fmla="*/ 4472452 h 4616159"/>
              <a:gd name="connsiteX112" fmla="*/ 2392985 w 6095524"/>
              <a:gd name="connsiteY112" fmla="*/ 4475236 h 4616159"/>
              <a:gd name="connsiteX113" fmla="*/ 2365142 w 6095524"/>
              <a:gd name="connsiteY113" fmla="*/ 4486374 h 4616159"/>
              <a:gd name="connsiteX114" fmla="*/ 2205468 w 6095524"/>
              <a:gd name="connsiteY114" fmla="*/ 4510379 h 4616159"/>
              <a:gd name="connsiteX115" fmla="*/ 2109453 w 6095524"/>
              <a:gd name="connsiteY115" fmla="*/ 4510763 h 4616159"/>
              <a:gd name="connsiteX116" fmla="*/ 2042242 w 6095524"/>
              <a:gd name="connsiteY116" fmla="*/ 4521324 h 4616159"/>
              <a:gd name="connsiteX117" fmla="*/ 2031105 w 6095524"/>
              <a:gd name="connsiteY117" fmla="*/ 4532462 h 4616159"/>
              <a:gd name="connsiteX118" fmla="*/ 1990106 w 6095524"/>
              <a:gd name="connsiteY118" fmla="*/ 4544272 h 4616159"/>
              <a:gd name="connsiteX119" fmla="*/ 1951123 w 6095524"/>
              <a:gd name="connsiteY119" fmla="*/ 4519883 h 4616159"/>
              <a:gd name="connsiteX120" fmla="*/ 1902252 w 6095524"/>
              <a:gd name="connsiteY120" fmla="*/ 4483013 h 4616159"/>
              <a:gd name="connsiteX121" fmla="*/ 1875656 w 6095524"/>
              <a:gd name="connsiteY121" fmla="*/ 4482726 h 4616159"/>
              <a:gd name="connsiteX122" fmla="*/ 1820831 w 6095524"/>
              <a:gd name="connsiteY122" fmla="*/ 4475525 h 4616159"/>
              <a:gd name="connsiteX123" fmla="*/ 1782809 w 6095524"/>
              <a:gd name="connsiteY123" fmla="*/ 4463235 h 4616159"/>
              <a:gd name="connsiteX124" fmla="*/ 1729521 w 6095524"/>
              <a:gd name="connsiteY124" fmla="*/ 4448641 h 4616159"/>
              <a:gd name="connsiteX125" fmla="*/ 1709646 w 6095524"/>
              <a:gd name="connsiteY125" fmla="*/ 4440959 h 4616159"/>
              <a:gd name="connsiteX126" fmla="*/ 1662118 w 6095524"/>
              <a:gd name="connsiteY126" fmla="*/ 4429533 h 4616159"/>
              <a:gd name="connsiteX127" fmla="*/ 1622751 w 6095524"/>
              <a:gd name="connsiteY127" fmla="*/ 4422045 h 4616159"/>
              <a:gd name="connsiteX128" fmla="*/ 1590971 w 6095524"/>
              <a:gd name="connsiteY128" fmla="*/ 4398617 h 4616159"/>
              <a:gd name="connsiteX129" fmla="*/ 1580793 w 6095524"/>
              <a:gd name="connsiteY129" fmla="*/ 4386518 h 4616159"/>
              <a:gd name="connsiteX130" fmla="*/ 1572344 w 6095524"/>
              <a:gd name="connsiteY130" fmla="*/ 4378741 h 4616159"/>
              <a:gd name="connsiteX131" fmla="*/ 1534898 w 6095524"/>
              <a:gd name="connsiteY131" fmla="*/ 4333134 h 4616159"/>
              <a:gd name="connsiteX132" fmla="*/ 1530674 w 6095524"/>
              <a:gd name="connsiteY132" fmla="*/ 4329293 h 4616159"/>
              <a:gd name="connsiteX133" fmla="*/ 1479978 w 6095524"/>
              <a:gd name="connsiteY133" fmla="*/ 4308266 h 4616159"/>
              <a:gd name="connsiteX134" fmla="*/ 1462118 w 6095524"/>
              <a:gd name="connsiteY134" fmla="*/ 4296841 h 4616159"/>
              <a:gd name="connsiteX135" fmla="*/ 1425441 w 6095524"/>
              <a:gd name="connsiteY135" fmla="*/ 4268324 h 4616159"/>
              <a:gd name="connsiteX136" fmla="*/ 1410942 w 6095524"/>
              <a:gd name="connsiteY136" fmla="*/ 4267364 h 4616159"/>
              <a:gd name="connsiteX137" fmla="*/ 1357558 w 6095524"/>
              <a:gd name="connsiteY137" fmla="*/ 4284454 h 4616159"/>
              <a:gd name="connsiteX138" fmla="*/ 1330481 w 6095524"/>
              <a:gd name="connsiteY138" fmla="*/ 4303754 h 4616159"/>
              <a:gd name="connsiteX139" fmla="*/ 1321072 w 6095524"/>
              <a:gd name="connsiteY139" fmla="*/ 4311435 h 4616159"/>
              <a:gd name="connsiteX140" fmla="*/ 1254630 w 6095524"/>
              <a:gd name="connsiteY140" fmla="*/ 4303177 h 4616159"/>
              <a:gd name="connsiteX141" fmla="*/ 1236099 w 6095524"/>
              <a:gd name="connsiteY141" fmla="*/ 4301353 h 4616159"/>
              <a:gd name="connsiteX142" fmla="*/ 1172536 w 6095524"/>
              <a:gd name="connsiteY142" fmla="*/ 4292135 h 4616159"/>
              <a:gd name="connsiteX143" fmla="*/ 1159383 w 6095524"/>
              <a:gd name="connsiteY143" fmla="*/ 4294344 h 4616159"/>
              <a:gd name="connsiteX144" fmla="*/ 1073737 w 6095524"/>
              <a:gd name="connsiteY144" fmla="*/ 4296168 h 4616159"/>
              <a:gd name="connsiteX145" fmla="*/ 1067784 w 6095524"/>
              <a:gd name="connsiteY145" fmla="*/ 4290887 h 4616159"/>
              <a:gd name="connsiteX146" fmla="*/ 1037059 w 6095524"/>
              <a:gd name="connsiteY146" fmla="*/ 4275237 h 4616159"/>
              <a:gd name="connsiteX147" fmla="*/ 996061 w 6095524"/>
              <a:gd name="connsiteY147" fmla="*/ 4271205 h 4616159"/>
              <a:gd name="connsiteX148" fmla="*/ 988571 w 6095524"/>
              <a:gd name="connsiteY148" fmla="*/ 4272645 h 4616159"/>
              <a:gd name="connsiteX149" fmla="*/ 960919 w 6095524"/>
              <a:gd name="connsiteY149" fmla="*/ 4282342 h 4616159"/>
              <a:gd name="connsiteX150" fmla="*/ 898797 w 6095524"/>
              <a:gd name="connsiteY150" fmla="*/ 4291367 h 4616159"/>
              <a:gd name="connsiteX151" fmla="*/ 886700 w 6095524"/>
              <a:gd name="connsiteY151" fmla="*/ 4294632 h 4616159"/>
              <a:gd name="connsiteX152" fmla="*/ 864904 w 6095524"/>
              <a:gd name="connsiteY152" fmla="*/ 4299721 h 4616159"/>
              <a:gd name="connsiteX153" fmla="*/ 805854 w 6095524"/>
              <a:gd name="connsiteY153" fmla="*/ 4303082 h 4616159"/>
              <a:gd name="connsiteX154" fmla="*/ 777242 w 6095524"/>
              <a:gd name="connsiteY154" fmla="*/ 4298089 h 4616159"/>
              <a:gd name="connsiteX155" fmla="*/ 764472 w 6095524"/>
              <a:gd name="connsiteY155" fmla="*/ 4298377 h 4616159"/>
              <a:gd name="connsiteX156" fmla="*/ 721842 w 6095524"/>
              <a:gd name="connsiteY156" fmla="*/ 4311147 h 4616159"/>
              <a:gd name="connsiteX157" fmla="*/ 617280 w 6095524"/>
              <a:gd name="connsiteY157" fmla="*/ 4302986 h 4616159"/>
              <a:gd name="connsiteX158" fmla="*/ 584251 w 6095524"/>
              <a:gd name="connsiteY158" fmla="*/ 4296073 h 4616159"/>
              <a:gd name="connsiteX159" fmla="*/ 566681 w 6095524"/>
              <a:gd name="connsiteY159" fmla="*/ 4295112 h 4616159"/>
              <a:gd name="connsiteX160" fmla="*/ 542101 w 6095524"/>
              <a:gd name="connsiteY160" fmla="*/ 4304809 h 4616159"/>
              <a:gd name="connsiteX161" fmla="*/ 497262 w 6095524"/>
              <a:gd name="connsiteY161" fmla="*/ 4306634 h 4616159"/>
              <a:gd name="connsiteX162" fmla="*/ 433988 w 6095524"/>
              <a:gd name="connsiteY162" fmla="*/ 4305193 h 4616159"/>
              <a:gd name="connsiteX163" fmla="*/ 382619 w 6095524"/>
              <a:gd name="connsiteY163" fmla="*/ 4319499 h 4616159"/>
              <a:gd name="connsiteX164" fmla="*/ 364761 w 6095524"/>
              <a:gd name="connsiteY164" fmla="*/ 4337647 h 4616159"/>
              <a:gd name="connsiteX165" fmla="*/ 326355 w 6095524"/>
              <a:gd name="connsiteY165" fmla="*/ 4341295 h 4616159"/>
              <a:gd name="connsiteX166" fmla="*/ 278539 w 6095524"/>
              <a:gd name="connsiteY166" fmla="*/ 4315083 h 4616159"/>
              <a:gd name="connsiteX167" fmla="*/ 273066 w 6095524"/>
              <a:gd name="connsiteY167" fmla="*/ 4315947 h 4616159"/>
              <a:gd name="connsiteX168" fmla="*/ 189053 w 6095524"/>
              <a:gd name="connsiteY168" fmla="*/ 4328814 h 4616159"/>
              <a:gd name="connsiteX169" fmla="*/ 137877 w 6095524"/>
              <a:gd name="connsiteY169" fmla="*/ 4340047 h 4616159"/>
              <a:gd name="connsiteX170" fmla="*/ 133077 w 6095524"/>
              <a:gd name="connsiteY170" fmla="*/ 4344752 h 4616159"/>
              <a:gd name="connsiteX171" fmla="*/ 85356 w 6095524"/>
              <a:gd name="connsiteY171" fmla="*/ 4356082 h 4616159"/>
              <a:gd name="connsiteX172" fmla="*/ 45030 w 6095524"/>
              <a:gd name="connsiteY172" fmla="*/ 4346096 h 4616159"/>
              <a:gd name="connsiteX173" fmla="*/ 17282 w 6095524"/>
              <a:gd name="connsiteY173" fmla="*/ 4339951 h 4616159"/>
              <a:gd name="connsiteX174" fmla="*/ 0 w 6095524"/>
              <a:gd name="connsiteY174" fmla="*/ 4338332 h 461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095524" h="4616159">
                <a:moveTo>
                  <a:pt x="0" y="0"/>
                </a:moveTo>
                <a:lnTo>
                  <a:pt x="6095524" y="0"/>
                </a:lnTo>
                <a:lnTo>
                  <a:pt x="6095524" y="3296937"/>
                </a:lnTo>
                <a:lnTo>
                  <a:pt x="6081792" y="3305388"/>
                </a:lnTo>
                <a:cubicBezTo>
                  <a:pt x="6067486" y="3313549"/>
                  <a:pt x="6051452" y="3319502"/>
                  <a:pt x="6039258" y="3329967"/>
                </a:cubicBezTo>
                <a:cubicBezTo>
                  <a:pt x="6029656" y="3338225"/>
                  <a:pt x="6023414" y="3351283"/>
                  <a:pt x="6017942" y="3363285"/>
                </a:cubicBezTo>
                <a:cubicBezTo>
                  <a:pt x="6006708" y="3387865"/>
                  <a:pt x="5987600" y="3405148"/>
                  <a:pt x="5968302" y="3422719"/>
                </a:cubicBezTo>
                <a:cubicBezTo>
                  <a:pt x="5960716" y="3429535"/>
                  <a:pt x="5954668" y="3438081"/>
                  <a:pt x="5947467" y="3445378"/>
                </a:cubicBezTo>
                <a:cubicBezTo>
                  <a:pt x="5944106" y="3448738"/>
                  <a:pt x="5940073" y="3452291"/>
                  <a:pt x="5935657" y="3453828"/>
                </a:cubicBezTo>
                <a:cubicBezTo>
                  <a:pt x="5921830" y="3458819"/>
                  <a:pt x="5913958" y="3468421"/>
                  <a:pt x="5908676" y="3481672"/>
                </a:cubicBezTo>
                <a:cubicBezTo>
                  <a:pt x="5906180" y="3487816"/>
                  <a:pt x="5900707" y="3493193"/>
                  <a:pt x="5895618" y="3497898"/>
                </a:cubicBezTo>
                <a:cubicBezTo>
                  <a:pt x="5878239" y="3513741"/>
                  <a:pt x="5859804" y="3528143"/>
                  <a:pt x="5853084" y="3552627"/>
                </a:cubicBezTo>
                <a:cubicBezTo>
                  <a:pt x="5851452" y="3558676"/>
                  <a:pt x="5843770" y="3564533"/>
                  <a:pt x="5837528" y="3567510"/>
                </a:cubicBezTo>
                <a:cubicBezTo>
                  <a:pt x="5827159" y="3572502"/>
                  <a:pt x="5816406" y="3574998"/>
                  <a:pt x="5811221" y="3587576"/>
                </a:cubicBezTo>
                <a:cubicBezTo>
                  <a:pt x="5809494" y="3591801"/>
                  <a:pt x="5801427" y="3594394"/>
                  <a:pt x="5795763" y="3595738"/>
                </a:cubicBezTo>
                <a:cubicBezTo>
                  <a:pt x="5778768" y="3599866"/>
                  <a:pt x="5769550" y="3607259"/>
                  <a:pt x="5768494" y="3624638"/>
                </a:cubicBezTo>
                <a:cubicBezTo>
                  <a:pt x="5766574" y="3656131"/>
                  <a:pt x="5746603" y="3675718"/>
                  <a:pt x="5725000" y="3694153"/>
                </a:cubicBezTo>
                <a:cubicBezTo>
                  <a:pt x="5709636" y="3707307"/>
                  <a:pt x="5691971" y="3717677"/>
                  <a:pt x="5676896" y="3731023"/>
                </a:cubicBezTo>
                <a:cubicBezTo>
                  <a:pt x="5669598" y="3737552"/>
                  <a:pt x="5664318" y="3747441"/>
                  <a:pt x="5660477" y="3756755"/>
                </a:cubicBezTo>
                <a:cubicBezTo>
                  <a:pt x="5654428" y="3771542"/>
                  <a:pt x="5644827" y="3781047"/>
                  <a:pt x="5629944" y="3787288"/>
                </a:cubicBezTo>
                <a:cubicBezTo>
                  <a:pt x="5616118" y="3793049"/>
                  <a:pt x="5603732" y="3802362"/>
                  <a:pt x="5590194" y="3809084"/>
                </a:cubicBezTo>
                <a:cubicBezTo>
                  <a:pt x="5577616" y="3815420"/>
                  <a:pt x="5564270" y="3820221"/>
                  <a:pt x="5551404" y="3825886"/>
                </a:cubicBezTo>
                <a:cubicBezTo>
                  <a:pt x="5543051" y="3829535"/>
                  <a:pt x="5534025" y="3832319"/>
                  <a:pt x="5527016" y="3837600"/>
                </a:cubicBezTo>
                <a:cubicBezTo>
                  <a:pt x="5513862" y="3847490"/>
                  <a:pt x="5500324" y="3850274"/>
                  <a:pt x="5483904" y="3848354"/>
                </a:cubicBezTo>
                <a:cubicBezTo>
                  <a:pt x="5472192" y="3847009"/>
                  <a:pt x="5459518" y="3849122"/>
                  <a:pt x="5447996" y="3852194"/>
                </a:cubicBezTo>
                <a:cubicBezTo>
                  <a:pt x="5434170" y="3855842"/>
                  <a:pt x="5420920" y="3858243"/>
                  <a:pt x="5406230" y="3857187"/>
                </a:cubicBezTo>
                <a:cubicBezTo>
                  <a:pt x="5386066" y="3855747"/>
                  <a:pt x="5367344" y="3861316"/>
                  <a:pt x="5350732" y="3874661"/>
                </a:cubicBezTo>
                <a:cubicBezTo>
                  <a:pt x="5332874" y="3888872"/>
                  <a:pt x="5313767" y="3901546"/>
                  <a:pt x="5294564" y="3913836"/>
                </a:cubicBezTo>
                <a:cubicBezTo>
                  <a:pt x="5289091" y="3917389"/>
                  <a:pt x="5281026" y="3919308"/>
                  <a:pt x="5274688" y="3918444"/>
                </a:cubicBezTo>
                <a:cubicBezTo>
                  <a:pt x="5254333" y="3915564"/>
                  <a:pt x="5233210" y="3913644"/>
                  <a:pt x="5214200" y="3906443"/>
                </a:cubicBezTo>
                <a:cubicBezTo>
                  <a:pt x="5185106" y="3895401"/>
                  <a:pt x="5156206" y="3888584"/>
                  <a:pt x="5125577" y="3894153"/>
                </a:cubicBezTo>
                <a:cubicBezTo>
                  <a:pt x="5117512" y="3895593"/>
                  <a:pt x="5109158" y="3900586"/>
                  <a:pt x="5103206" y="3906347"/>
                </a:cubicBezTo>
                <a:cubicBezTo>
                  <a:pt x="5092548" y="3916621"/>
                  <a:pt x="5082178" y="3925837"/>
                  <a:pt x="5067104" y="3929582"/>
                </a:cubicBezTo>
                <a:cubicBezTo>
                  <a:pt x="5053470" y="3932943"/>
                  <a:pt x="5043100" y="3955027"/>
                  <a:pt x="5047036" y="3971541"/>
                </a:cubicBezTo>
                <a:cubicBezTo>
                  <a:pt x="5051454" y="3990168"/>
                  <a:pt x="5047324" y="4005242"/>
                  <a:pt x="5033978" y="4018877"/>
                </a:cubicBezTo>
                <a:cubicBezTo>
                  <a:pt x="5028506" y="4024349"/>
                  <a:pt x="5025914" y="4032510"/>
                  <a:pt x="5020921" y="4038655"/>
                </a:cubicBezTo>
                <a:cubicBezTo>
                  <a:pt x="5016792" y="4043745"/>
                  <a:pt x="5011800" y="4049217"/>
                  <a:pt x="5006038" y="4051713"/>
                </a:cubicBezTo>
                <a:cubicBezTo>
                  <a:pt x="4995764" y="4056226"/>
                  <a:pt x="4989140" y="4062275"/>
                  <a:pt x="4985588" y="4073221"/>
                </a:cubicBezTo>
                <a:cubicBezTo>
                  <a:pt x="4980498" y="4089160"/>
                  <a:pt x="4973778" y="4104618"/>
                  <a:pt x="4968112" y="4120364"/>
                </a:cubicBezTo>
                <a:cubicBezTo>
                  <a:pt x="4964752" y="4129486"/>
                  <a:pt x="4958510" y="4134575"/>
                  <a:pt x="4949196" y="4137071"/>
                </a:cubicBezTo>
                <a:cubicBezTo>
                  <a:pt x="4943820" y="4138608"/>
                  <a:pt x="4936810" y="4139760"/>
                  <a:pt x="4933738" y="4143601"/>
                </a:cubicBezTo>
                <a:cubicBezTo>
                  <a:pt x="4917032" y="4164531"/>
                  <a:pt x="4892932" y="4166068"/>
                  <a:pt x="4869600" y="4170004"/>
                </a:cubicBezTo>
                <a:cubicBezTo>
                  <a:pt x="4866912" y="4170485"/>
                  <a:pt x="4864223" y="4170772"/>
                  <a:pt x="4861536" y="4170772"/>
                </a:cubicBezTo>
                <a:cubicBezTo>
                  <a:pt x="4828698" y="4170485"/>
                  <a:pt x="4798837" y="4181814"/>
                  <a:pt x="4768977" y="4193720"/>
                </a:cubicBezTo>
                <a:cubicBezTo>
                  <a:pt x="4761104" y="4196888"/>
                  <a:pt x="4752174" y="4197945"/>
                  <a:pt x="4743532" y="4199193"/>
                </a:cubicBezTo>
                <a:cubicBezTo>
                  <a:pt x="4720970" y="4202553"/>
                  <a:pt x="4697254" y="4201881"/>
                  <a:pt x="4677378" y="4215611"/>
                </a:cubicBezTo>
                <a:cubicBezTo>
                  <a:pt x="4661728" y="4226365"/>
                  <a:pt x="4648478" y="4239616"/>
                  <a:pt x="4642908" y="4258626"/>
                </a:cubicBezTo>
                <a:cubicBezTo>
                  <a:pt x="4639164" y="4271396"/>
                  <a:pt x="4631675" y="4279558"/>
                  <a:pt x="4619192" y="4284647"/>
                </a:cubicBezTo>
                <a:cubicBezTo>
                  <a:pt x="4608439" y="4289063"/>
                  <a:pt x="4598838" y="4296168"/>
                  <a:pt x="4588468" y="4301450"/>
                </a:cubicBezTo>
                <a:cubicBezTo>
                  <a:pt x="4582995" y="4304234"/>
                  <a:pt x="4576754" y="4307690"/>
                  <a:pt x="4570898" y="4307690"/>
                </a:cubicBezTo>
                <a:cubicBezTo>
                  <a:pt x="4555247" y="4307690"/>
                  <a:pt x="4539309" y="4307114"/>
                  <a:pt x="4523946" y="4304522"/>
                </a:cubicBezTo>
                <a:cubicBezTo>
                  <a:pt x="4516266" y="4303177"/>
                  <a:pt x="4508680" y="4297705"/>
                  <a:pt x="4502535" y="4292424"/>
                </a:cubicBezTo>
                <a:cubicBezTo>
                  <a:pt x="4496198" y="4286855"/>
                  <a:pt x="4490245" y="4284166"/>
                  <a:pt x="4483140" y="4288967"/>
                </a:cubicBezTo>
                <a:cubicBezTo>
                  <a:pt x="4465474" y="4300969"/>
                  <a:pt x="4447998" y="4313163"/>
                  <a:pt x="4430812" y="4325837"/>
                </a:cubicBezTo>
                <a:cubicBezTo>
                  <a:pt x="4427834" y="4328045"/>
                  <a:pt x="4426491" y="4332942"/>
                  <a:pt x="4425050" y="4336783"/>
                </a:cubicBezTo>
                <a:cubicBezTo>
                  <a:pt x="4418329" y="4354737"/>
                  <a:pt x="4412472" y="4372981"/>
                  <a:pt x="4404984" y="4390647"/>
                </a:cubicBezTo>
                <a:cubicBezTo>
                  <a:pt x="4402391" y="4396697"/>
                  <a:pt x="4396054" y="4401305"/>
                  <a:pt x="4391157" y="4406298"/>
                </a:cubicBezTo>
                <a:cubicBezTo>
                  <a:pt x="4389621" y="4407930"/>
                  <a:pt x="4386452" y="4408218"/>
                  <a:pt x="4385396" y="4409946"/>
                </a:cubicBezTo>
                <a:cubicBezTo>
                  <a:pt x="4376083" y="4425885"/>
                  <a:pt x="4359472" y="4427997"/>
                  <a:pt x="4344206" y="4433758"/>
                </a:cubicBezTo>
                <a:cubicBezTo>
                  <a:pt x="4331147" y="4438655"/>
                  <a:pt x="4317321" y="4442303"/>
                  <a:pt x="4305128" y="4447584"/>
                </a:cubicBezTo>
                <a:cubicBezTo>
                  <a:pt x="4286212" y="4455842"/>
                  <a:pt x="4268738" y="4462755"/>
                  <a:pt x="4247710" y="4463042"/>
                </a:cubicBezTo>
                <a:cubicBezTo>
                  <a:pt x="4239069" y="4463139"/>
                  <a:pt x="4228988" y="4471876"/>
                  <a:pt x="4222170" y="4479077"/>
                </a:cubicBezTo>
                <a:cubicBezTo>
                  <a:pt x="4209016" y="4492999"/>
                  <a:pt x="4194230" y="4497896"/>
                  <a:pt x="4175604" y="4495400"/>
                </a:cubicBezTo>
                <a:cubicBezTo>
                  <a:pt x="4169458" y="4494535"/>
                  <a:pt x="4162544" y="4497608"/>
                  <a:pt x="4156304" y="4499721"/>
                </a:cubicBezTo>
                <a:cubicBezTo>
                  <a:pt x="4150447" y="4501641"/>
                  <a:pt x="4144878" y="4504425"/>
                  <a:pt x="4139598" y="4507402"/>
                </a:cubicBezTo>
                <a:cubicBezTo>
                  <a:pt x="4133260" y="4511050"/>
                  <a:pt x="4125290" y="4513835"/>
                  <a:pt x="4121738" y="4519403"/>
                </a:cubicBezTo>
                <a:cubicBezTo>
                  <a:pt x="4110505" y="4536782"/>
                  <a:pt x="4092166" y="4544367"/>
                  <a:pt x="4074978" y="4548496"/>
                </a:cubicBezTo>
                <a:cubicBezTo>
                  <a:pt x="4052223" y="4554065"/>
                  <a:pt x="4027164" y="4557234"/>
                  <a:pt x="4004696" y="4543408"/>
                </a:cubicBezTo>
                <a:cubicBezTo>
                  <a:pt x="3991254" y="4535054"/>
                  <a:pt x="3978388" y="4533038"/>
                  <a:pt x="3964370" y="4543792"/>
                </a:cubicBezTo>
                <a:cubicBezTo>
                  <a:pt x="3954863" y="4551185"/>
                  <a:pt x="3936141" y="4547536"/>
                  <a:pt x="3927116" y="4538991"/>
                </a:cubicBezTo>
                <a:cubicBezTo>
                  <a:pt x="3923851" y="4535918"/>
                  <a:pt x="3920490" y="4532846"/>
                  <a:pt x="3915018" y="4527661"/>
                </a:cubicBezTo>
                <a:cubicBezTo>
                  <a:pt x="3905128" y="4551185"/>
                  <a:pt x="3884293" y="4553297"/>
                  <a:pt x="3864225" y="4558098"/>
                </a:cubicBezTo>
                <a:cubicBezTo>
                  <a:pt x="3851936" y="4561074"/>
                  <a:pt x="3848959" y="4573172"/>
                  <a:pt x="3846655" y="4584310"/>
                </a:cubicBezTo>
                <a:cubicBezTo>
                  <a:pt x="3842622" y="4604377"/>
                  <a:pt x="3832924" y="4613210"/>
                  <a:pt x="3812665" y="4611578"/>
                </a:cubicBezTo>
                <a:cubicBezTo>
                  <a:pt x="3790294" y="4609753"/>
                  <a:pt x="3767922" y="4606585"/>
                  <a:pt x="3745743" y="4602840"/>
                </a:cubicBezTo>
                <a:cubicBezTo>
                  <a:pt x="3731725" y="4600440"/>
                  <a:pt x="3719051" y="4594584"/>
                  <a:pt x="3708873" y="4583350"/>
                </a:cubicBezTo>
                <a:cubicBezTo>
                  <a:pt x="3698984" y="4572404"/>
                  <a:pt x="3696680" y="4573652"/>
                  <a:pt x="3685254" y="4582389"/>
                </a:cubicBezTo>
                <a:cubicBezTo>
                  <a:pt x="3671907" y="4592568"/>
                  <a:pt x="3658081" y="4601976"/>
                  <a:pt x="3643775" y="4610714"/>
                </a:cubicBezTo>
                <a:cubicBezTo>
                  <a:pt x="3639262" y="4613498"/>
                  <a:pt x="3632733" y="4613403"/>
                  <a:pt x="3627068" y="4613978"/>
                </a:cubicBezTo>
                <a:cubicBezTo>
                  <a:pt x="3617466" y="4615035"/>
                  <a:pt x="3607577" y="4616955"/>
                  <a:pt x="3598168" y="4615803"/>
                </a:cubicBezTo>
                <a:cubicBezTo>
                  <a:pt x="3589143" y="4614650"/>
                  <a:pt x="3580213" y="4610714"/>
                  <a:pt x="3571860" y="4606778"/>
                </a:cubicBezTo>
                <a:cubicBezTo>
                  <a:pt x="3548528" y="4595736"/>
                  <a:pt x="3527116" y="4582005"/>
                  <a:pt x="3509930" y="4562227"/>
                </a:cubicBezTo>
                <a:cubicBezTo>
                  <a:pt x="3507722" y="4559634"/>
                  <a:pt x="3503305" y="4558673"/>
                  <a:pt x="3499656" y="4557810"/>
                </a:cubicBezTo>
                <a:cubicBezTo>
                  <a:pt x="3493703" y="4556369"/>
                  <a:pt x="3487558" y="4555025"/>
                  <a:pt x="3481509" y="4554833"/>
                </a:cubicBezTo>
                <a:cubicBezTo>
                  <a:pt x="3452129" y="4553873"/>
                  <a:pt x="3429085" y="4540431"/>
                  <a:pt x="3410074" y="4518924"/>
                </a:cubicBezTo>
                <a:cubicBezTo>
                  <a:pt x="3404601" y="4512779"/>
                  <a:pt x="3400376" y="4512106"/>
                  <a:pt x="3394423" y="4519212"/>
                </a:cubicBezTo>
                <a:cubicBezTo>
                  <a:pt x="3387511" y="4527469"/>
                  <a:pt x="3377621" y="4524205"/>
                  <a:pt x="3368691" y="4522284"/>
                </a:cubicBezTo>
                <a:cubicBezTo>
                  <a:pt x="3359474" y="4520364"/>
                  <a:pt x="3350160" y="4518347"/>
                  <a:pt x="3340943" y="4516427"/>
                </a:cubicBezTo>
                <a:cubicBezTo>
                  <a:pt x="3334126" y="4515083"/>
                  <a:pt x="3327405" y="4513931"/>
                  <a:pt x="3320683" y="4512299"/>
                </a:cubicBezTo>
                <a:cubicBezTo>
                  <a:pt x="3299752" y="4507209"/>
                  <a:pt x="3280934" y="4508746"/>
                  <a:pt x="3263939" y="4524396"/>
                </a:cubicBezTo>
                <a:cubicBezTo>
                  <a:pt x="3250977" y="4536398"/>
                  <a:pt x="3234366" y="4539951"/>
                  <a:pt x="3216700" y="4536302"/>
                </a:cubicBezTo>
                <a:cubicBezTo>
                  <a:pt x="3214491" y="4535822"/>
                  <a:pt x="3211707" y="4533902"/>
                  <a:pt x="3210171" y="4534670"/>
                </a:cubicBezTo>
                <a:cubicBezTo>
                  <a:pt x="3187031" y="4545904"/>
                  <a:pt x="3168692" y="4526124"/>
                  <a:pt x="3147376" y="4524876"/>
                </a:cubicBezTo>
                <a:cubicBezTo>
                  <a:pt x="3137967" y="4524300"/>
                  <a:pt x="3128366" y="4517195"/>
                  <a:pt x="3119916" y="4511531"/>
                </a:cubicBezTo>
                <a:cubicBezTo>
                  <a:pt x="3108298" y="4503753"/>
                  <a:pt x="3097928" y="4496264"/>
                  <a:pt x="3082183" y="4499721"/>
                </a:cubicBezTo>
                <a:cubicBezTo>
                  <a:pt x="3066436" y="4503273"/>
                  <a:pt x="3052034" y="4496744"/>
                  <a:pt x="3040223" y="4485606"/>
                </a:cubicBezTo>
                <a:cubicBezTo>
                  <a:pt x="3031199" y="4477157"/>
                  <a:pt x="3021309" y="4476389"/>
                  <a:pt x="3009403" y="4478789"/>
                </a:cubicBezTo>
                <a:cubicBezTo>
                  <a:pt x="2994520" y="4481765"/>
                  <a:pt x="2979062" y="4481958"/>
                  <a:pt x="2963988" y="4483782"/>
                </a:cubicBezTo>
                <a:cubicBezTo>
                  <a:pt x="2960723" y="4484166"/>
                  <a:pt x="2956595" y="4485510"/>
                  <a:pt x="2954674" y="4487815"/>
                </a:cubicBezTo>
                <a:cubicBezTo>
                  <a:pt x="2931150" y="4516427"/>
                  <a:pt x="2898025" y="4516715"/>
                  <a:pt x="2865380" y="4518060"/>
                </a:cubicBezTo>
                <a:cubicBezTo>
                  <a:pt x="2845601" y="4518924"/>
                  <a:pt x="2825726" y="4518924"/>
                  <a:pt x="2805851" y="4518444"/>
                </a:cubicBezTo>
                <a:cubicBezTo>
                  <a:pt x="2799129" y="4518347"/>
                  <a:pt x="2792024" y="4516811"/>
                  <a:pt x="2786071" y="4513931"/>
                </a:cubicBezTo>
                <a:cubicBezTo>
                  <a:pt x="2773685" y="4507882"/>
                  <a:pt x="2762260" y="4500009"/>
                  <a:pt x="2749969" y="4493864"/>
                </a:cubicBezTo>
                <a:cubicBezTo>
                  <a:pt x="2745362" y="4491463"/>
                  <a:pt x="2739408" y="4491367"/>
                  <a:pt x="2734031" y="4490983"/>
                </a:cubicBezTo>
                <a:cubicBezTo>
                  <a:pt x="2724526" y="4490215"/>
                  <a:pt x="2713964" y="4492519"/>
                  <a:pt x="2705803" y="4489063"/>
                </a:cubicBezTo>
                <a:cubicBezTo>
                  <a:pt x="2684583" y="4480133"/>
                  <a:pt x="2664708" y="4482150"/>
                  <a:pt x="2644545" y="4490983"/>
                </a:cubicBezTo>
                <a:cubicBezTo>
                  <a:pt x="2616316" y="4503369"/>
                  <a:pt x="2589625" y="4502409"/>
                  <a:pt x="2564661" y="4482822"/>
                </a:cubicBezTo>
                <a:cubicBezTo>
                  <a:pt x="2553427" y="4473989"/>
                  <a:pt x="2542481" y="4478213"/>
                  <a:pt x="2532976" y="4485318"/>
                </a:cubicBezTo>
                <a:cubicBezTo>
                  <a:pt x="2522030" y="4493576"/>
                  <a:pt x="2511372" y="4495687"/>
                  <a:pt x="2498795" y="4489639"/>
                </a:cubicBezTo>
                <a:cubicBezTo>
                  <a:pt x="2496009" y="4488295"/>
                  <a:pt x="2492073" y="4488967"/>
                  <a:pt x="2488808" y="4489447"/>
                </a:cubicBezTo>
                <a:cubicBezTo>
                  <a:pt x="2470182" y="4491847"/>
                  <a:pt x="2451458" y="4495880"/>
                  <a:pt x="2436289" y="4479270"/>
                </a:cubicBezTo>
                <a:cubicBezTo>
                  <a:pt x="2433312" y="4476005"/>
                  <a:pt x="2428319" y="4474661"/>
                  <a:pt x="2424286" y="4472452"/>
                </a:cubicBezTo>
                <a:cubicBezTo>
                  <a:pt x="2407387" y="4463426"/>
                  <a:pt x="2408060" y="4464291"/>
                  <a:pt x="2392985" y="4475236"/>
                </a:cubicBezTo>
                <a:cubicBezTo>
                  <a:pt x="2385112" y="4480997"/>
                  <a:pt x="2374262" y="4486854"/>
                  <a:pt x="2365142" y="4486374"/>
                </a:cubicBezTo>
                <a:cubicBezTo>
                  <a:pt x="2310124" y="4483494"/>
                  <a:pt x="2257796" y="4497320"/>
                  <a:pt x="2205468" y="4510379"/>
                </a:cubicBezTo>
                <a:cubicBezTo>
                  <a:pt x="2173207" y="4518444"/>
                  <a:pt x="2141714" y="4518924"/>
                  <a:pt x="2109453" y="4510763"/>
                </a:cubicBezTo>
                <a:cubicBezTo>
                  <a:pt x="2086121" y="4504809"/>
                  <a:pt x="2064037" y="4514603"/>
                  <a:pt x="2042242" y="4521324"/>
                </a:cubicBezTo>
                <a:cubicBezTo>
                  <a:pt x="2037729" y="4522667"/>
                  <a:pt x="2033505" y="4527949"/>
                  <a:pt x="2031105" y="4532462"/>
                </a:cubicBezTo>
                <a:cubicBezTo>
                  <a:pt x="2022463" y="4548401"/>
                  <a:pt x="2008157" y="4550896"/>
                  <a:pt x="1990106" y="4544272"/>
                </a:cubicBezTo>
                <a:cubicBezTo>
                  <a:pt x="1975800" y="4539086"/>
                  <a:pt x="1962742" y="4532173"/>
                  <a:pt x="1951123" y="4519883"/>
                </a:cubicBezTo>
                <a:cubicBezTo>
                  <a:pt x="1937490" y="4505481"/>
                  <a:pt x="1923375" y="4489063"/>
                  <a:pt x="1902252" y="4483013"/>
                </a:cubicBezTo>
                <a:cubicBezTo>
                  <a:pt x="1893130" y="4480422"/>
                  <a:pt x="1885257" y="4480038"/>
                  <a:pt x="1875656" y="4482726"/>
                </a:cubicBezTo>
                <a:cubicBezTo>
                  <a:pt x="1857028" y="4487910"/>
                  <a:pt x="1838306" y="4491560"/>
                  <a:pt x="1820831" y="4475525"/>
                </a:cubicBezTo>
                <a:cubicBezTo>
                  <a:pt x="1811229" y="4466691"/>
                  <a:pt x="1798267" y="4461026"/>
                  <a:pt x="1782809" y="4463235"/>
                </a:cubicBezTo>
                <a:cubicBezTo>
                  <a:pt x="1763510" y="4466019"/>
                  <a:pt x="1745939" y="4459010"/>
                  <a:pt x="1729521" y="4448641"/>
                </a:cubicBezTo>
                <a:cubicBezTo>
                  <a:pt x="1723664" y="4444896"/>
                  <a:pt x="1716462" y="4442784"/>
                  <a:pt x="1709646" y="4440959"/>
                </a:cubicBezTo>
                <a:cubicBezTo>
                  <a:pt x="1693899" y="4436735"/>
                  <a:pt x="1678056" y="4432990"/>
                  <a:pt x="1662118" y="4429533"/>
                </a:cubicBezTo>
                <a:cubicBezTo>
                  <a:pt x="1649060" y="4426653"/>
                  <a:pt x="1635906" y="4424540"/>
                  <a:pt x="1622751" y="4422045"/>
                </a:cubicBezTo>
                <a:cubicBezTo>
                  <a:pt x="1608350" y="4419356"/>
                  <a:pt x="1596923" y="4413114"/>
                  <a:pt x="1590971" y="4398617"/>
                </a:cubicBezTo>
                <a:cubicBezTo>
                  <a:pt x="1589051" y="4394008"/>
                  <a:pt x="1584442" y="4390359"/>
                  <a:pt x="1580793" y="4386518"/>
                </a:cubicBezTo>
                <a:cubicBezTo>
                  <a:pt x="1578201" y="4383734"/>
                  <a:pt x="1574744" y="4381621"/>
                  <a:pt x="1572344" y="4378741"/>
                </a:cubicBezTo>
                <a:cubicBezTo>
                  <a:pt x="1559765" y="4363571"/>
                  <a:pt x="1547380" y="4348305"/>
                  <a:pt x="1534898" y="4333134"/>
                </a:cubicBezTo>
                <a:cubicBezTo>
                  <a:pt x="1533649" y="4331694"/>
                  <a:pt x="1532306" y="4329966"/>
                  <a:pt x="1530674" y="4329293"/>
                </a:cubicBezTo>
                <a:cubicBezTo>
                  <a:pt x="1513775" y="4322285"/>
                  <a:pt x="1496684" y="4315660"/>
                  <a:pt x="1479978" y="4308266"/>
                </a:cubicBezTo>
                <a:cubicBezTo>
                  <a:pt x="1473544" y="4305386"/>
                  <a:pt x="1466919" y="4301834"/>
                  <a:pt x="1462118" y="4296841"/>
                </a:cubicBezTo>
                <a:cubicBezTo>
                  <a:pt x="1451173" y="4285511"/>
                  <a:pt x="1441187" y="4273221"/>
                  <a:pt x="1425441" y="4268324"/>
                </a:cubicBezTo>
                <a:cubicBezTo>
                  <a:pt x="1420832" y="4266884"/>
                  <a:pt x="1415360" y="4266116"/>
                  <a:pt x="1410942" y="4267364"/>
                </a:cubicBezTo>
                <a:cubicBezTo>
                  <a:pt x="1392987" y="4272548"/>
                  <a:pt x="1375417" y="4278981"/>
                  <a:pt x="1357558" y="4284454"/>
                </a:cubicBezTo>
                <a:cubicBezTo>
                  <a:pt x="1346229" y="4287815"/>
                  <a:pt x="1335955" y="4291848"/>
                  <a:pt x="1330481" y="4303754"/>
                </a:cubicBezTo>
                <a:cubicBezTo>
                  <a:pt x="1328946" y="4307114"/>
                  <a:pt x="1324624" y="4310763"/>
                  <a:pt x="1321072" y="4311435"/>
                </a:cubicBezTo>
                <a:cubicBezTo>
                  <a:pt x="1298221" y="4315756"/>
                  <a:pt x="1275657" y="4317867"/>
                  <a:pt x="1254630" y="4303177"/>
                </a:cubicBezTo>
                <a:cubicBezTo>
                  <a:pt x="1250213" y="4300009"/>
                  <a:pt x="1241956" y="4300009"/>
                  <a:pt x="1236099" y="4301353"/>
                </a:cubicBezTo>
                <a:cubicBezTo>
                  <a:pt x="1213535" y="4306346"/>
                  <a:pt x="1192124" y="4308074"/>
                  <a:pt x="1172536" y="4292135"/>
                </a:cubicBezTo>
                <a:cubicBezTo>
                  <a:pt x="1170232" y="4290215"/>
                  <a:pt x="1162839" y="4291944"/>
                  <a:pt x="1159383" y="4294344"/>
                </a:cubicBezTo>
                <a:cubicBezTo>
                  <a:pt x="1126065" y="4317772"/>
                  <a:pt x="1107823" y="4318348"/>
                  <a:pt x="1073737" y="4296168"/>
                </a:cubicBezTo>
                <a:cubicBezTo>
                  <a:pt x="1071528" y="4294728"/>
                  <a:pt x="1068649" y="4293096"/>
                  <a:pt x="1067784" y="4290887"/>
                </a:cubicBezTo>
                <a:cubicBezTo>
                  <a:pt x="1061927" y="4276773"/>
                  <a:pt x="1049445" y="4276389"/>
                  <a:pt x="1037059" y="4275237"/>
                </a:cubicBezTo>
                <a:cubicBezTo>
                  <a:pt x="1023425" y="4273989"/>
                  <a:pt x="1009791" y="4272357"/>
                  <a:pt x="996061" y="4271205"/>
                </a:cubicBezTo>
                <a:cubicBezTo>
                  <a:pt x="993660" y="4271012"/>
                  <a:pt x="990972" y="4271780"/>
                  <a:pt x="988571" y="4272645"/>
                </a:cubicBezTo>
                <a:cubicBezTo>
                  <a:pt x="979354" y="4275813"/>
                  <a:pt x="970425" y="4280422"/>
                  <a:pt x="960919" y="4282342"/>
                </a:cubicBezTo>
                <a:cubicBezTo>
                  <a:pt x="940372" y="4286471"/>
                  <a:pt x="920497" y="4294728"/>
                  <a:pt x="898797" y="4291367"/>
                </a:cubicBezTo>
                <a:cubicBezTo>
                  <a:pt x="895053" y="4290792"/>
                  <a:pt x="890732" y="4293576"/>
                  <a:pt x="886700" y="4294632"/>
                </a:cubicBezTo>
                <a:cubicBezTo>
                  <a:pt x="879402" y="4296457"/>
                  <a:pt x="872297" y="4299048"/>
                  <a:pt x="864904" y="4299721"/>
                </a:cubicBezTo>
                <a:cubicBezTo>
                  <a:pt x="845317" y="4301450"/>
                  <a:pt x="825538" y="4302986"/>
                  <a:pt x="805854" y="4303082"/>
                </a:cubicBezTo>
                <a:cubicBezTo>
                  <a:pt x="796350" y="4303177"/>
                  <a:pt x="786844" y="4299529"/>
                  <a:pt x="777242" y="4298089"/>
                </a:cubicBezTo>
                <a:cubicBezTo>
                  <a:pt x="772922" y="4297416"/>
                  <a:pt x="765912" y="4296264"/>
                  <a:pt x="764472" y="4298377"/>
                </a:cubicBezTo>
                <a:cubicBezTo>
                  <a:pt x="753335" y="4314411"/>
                  <a:pt x="737684" y="4311338"/>
                  <a:pt x="721842" y="4311147"/>
                </a:cubicBezTo>
                <a:cubicBezTo>
                  <a:pt x="686892" y="4310763"/>
                  <a:pt x="653095" y="4297225"/>
                  <a:pt x="617280" y="4302986"/>
                </a:cubicBezTo>
                <a:cubicBezTo>
                  <a:pt x="606911" y="4304618"/>
                  <a:pt x="595389" y="4298185"/>
                  <a:pt x="584251" y="4296073"/>
                </a:cubicBezTo>
                <a:cubicBezTo>
                  <a:pt x="578490" y="4295016"/>
                  <a:pt x="572154" y="4293767"/>
                  <a:pt x="566681" y="4295112"/>
                </a:cubicBezTo>
                <a:cubicBezTo>
                  <a:pt x="558232" y="4297225"/>
                  <a:pt x="550070" y="4301065"/>
                  <a:pt x="542101" y="4304809"/>
                </a:cubicBezTo>
                <a:cubicBezTo>
                  <a:pt x="527315" y="4311722"/>
                  <a:pt x="512145" y="4311722"/>
                  <a:pt x="497262" y="4306634"/>
                </a:cubicBezTo>
                <a:cubicBezTo>
                  <a:pt x="476139" y="4299432"/>
                  <a:pt x="455208" y="4299432"/>
                  <a:pt x="433988" y="4305193"/>
                </a:cubicBezTo>
                <a:cubicBezTo>
                  <a:pt x="416802" y="4309898"/>
                  <a:pt x="399134" y="4313163"/>
                  <a:pt x="382619" y="4319499"/>
                </a:cubicBezTo>
                <a:cubicBezTo>
                  <a:pt x="375322" y="4322285"/>
                  <a:pt x="369177" y="4330541"/>
                  <a:pt x="364761" y="4337647"/>
                </a:cubicBezTo>
                <a:cubicBezTo>
                  <a:pt x="355832" y="4352049"/>
                  <a:pt x="339701" y="4351953"/>
                  <a:pt x="326355" y="4341295"/>
                </a:cubicBezTo>
                <a:cubicBezTo>
                  <a:pt x="312336" y="4330062"/>
                  <a:pt x="294670" y="4323437"/>
                  <a:pt x="278539" y="4315083"/>
                </a:cubicBezTo>
                <a:cubicBezTo>
                  <a:pt x="277195" y="4314411"/>
                  <a:pt x="274698" y="4315179"/>
                  <a:pt x="273066" y="4315947"/>
                </a:cubicBezTo>
                <a:cubicBezTo>
                  <a:pt x="246278" y="4328430"/>
                  <a:pt x="218530" y="4330734"/>
                  <a:pt x="189053" y="4328814"/>
                </a:cubicBezTo>
                <a:cubicBezTo>
                  <a:pt x="172347" y="4327757"/>
                  <a:pt x="154872" y="4335822"/>
                  <a:pt x="137877" y="4340047"/>
                </a:cubicBezTo>
                <a:cubicBezTo>
                  <a:pt x="135957" y="4340527"/>
                  <a:pt x="134325" y="4342928"/>
                  <a:pt x="133077" y="4344752"/>
                </a:cubicBezTo>
                <a:cubicBezTo>
                  <a:pt x="121074" y="4362899"/>
                  <a:pt x="104944" y="4367892"/>
                  <a:pt x="85356" y="4356082"/>
                </a:cubicBezTo>
                <a:cubicBezTo>
                  <a:pt x="72395" y="4348208"/>
                  <a:pt x="59529" y="4346385"/>
                  <a:pt x="45030" y="4346096"/>
                </a:cubicBezTo>
                <a:cubicBezTo>
                  <a:pt x="35813" y="4345904"/>
                  <a:pt x="26692" y="4341295"/>
                  <a:pt x="17282" y="4339951"/>
                </a:cubicBezTo>
                <a:lnTo>
                  <a:pt x="0" y="4338332"/>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2" name="제목 1">
            <a:extLst>
              <a:ext uri="{FF2B5EF4-FFF2-40B4-BE49-F238E27FC236}">
                <a16:creationId xmlns:a16="http://schemas.microsoft.com/office/drawing/2014/main" id="{489FEC4D-9707-4A07-8653-95C4B3F6EAE4}"/>
              </a:ext>
            </a:extLst>
          </p:cNvPr>
          <p:cNvSpPr>
            <a:spLocks noGrp="1"/>
          </p:cNvSpPr>
          <p:nvPr>
            <p:ph type="title" hasCustomPrompt="1"/>
          </p:nvPr>
        </p:nvSpPr>
        <p:spPr>
          <a:xfrm>
            <a:off x="6520070" y="1482725"/>
            <a:ext cx="5298868" cy="1944688"/>
          </a:xfrm>
        </p:spPr>
        <p:txBody>
          <a:bodyPr rtlCol="0" anchor="ctr"/>
          <a:lstStyle>
            <a:lvl1pPr>
              <a:defRPr sz="7800">
                <a:effectLst>
                  <a:outerShdw blurRad="38100" dist="38100" dir="2700000" algn="tl">
                    <a:srgbClr val="000000">
                      <a:alpha val="43137"/>
                    </a:srgbClr>
                  </a:outerShdw>
                </a:effectLst>
              </a:defRPr>
            </a:lvl1pPr>
          </a:lstStyle>
          <a:p>
            <a:pPr rtl="0"/>
            <a:r>
              <a:rPr lang="ko-KR"/>
              <a:t>마스터 제목 스타일 편집</a:t>
            </a:r>
          </a:p>
        </p:txBody>
      </p:sp>
      <p:sp>
        <p:nvSpPr>
          <p:cNvPr id="3" name="날짜 개체 틀 2">
            <a:extLst>
              <a:ext uri="{FF2B5EF4-FFF2-40B4-BE49-F238E27FC236}">
                <a16:creationId xmlns:a16="http://schemas.microsoft.com/office/drawing/2014/main" id="{25CFEF06-093E-4214-8225-4830A0E94CB1}"/>
              </a:ext>
            </a:extLst>
          </p:cNvPr>
          <p:cNvSpPr>
            <a:spLocks noGrp="1"/>
          </p:cNvSpPr>
          <p:nvPr>
            <p:ph type="dt" sz="half" idx="10"/>
          </p:nvPr>
        </p:nvSpPr>
        <p:spPr/>
        <p:txBody>
          <a:bodyPr rtlCol="0"/>
          <a:lstStyle>
            <a:lvl1pPr>
              <a:defRPr>
                <a:solidFill>
                  <a:schemeClr val="tx1">
                    <a:alpha val="70000"/>
                  </a:schemeClr>
                </a:solidFill>
              </a:defRPr>
            </a:lvl1pPr>
          </a:lstStyle>
          <a:p>
            <a:pPr rtl="0"/>
            <a:r>
              <a:rPr lang="ko-KR"/>
              <a:t>20XX/2/1</a:t>
            </a:r>
            <a:endParaRPr lang="ko-KR" dirty="0"/>
          </a:p>
        </p:txBody>
      </p:sp>
      <p:sp>
        <p:nvSpPr>
          <p:cNvPr id="5" name="슬라이드 번호 개체 틀 4">
            <a:extLst>
              <a:ext uri="{FF2B5EF4-FFF2-40B4-BE49-F238E27FC236}">
                <a16:creationId xmlns:a16="http://schemas.microsoft.com/office/drawing/2014/main" id="{6ED3498B-06FE-4F16-B964-F2418D1B1A57}"/>
              </a:ext>
            </a:extLst>
          </p:cNvPr>
          <p:cNvSpPr>
            <a:spLocks noGrp="1"/>
          </p:cNvSpPr>
          <p:nvPr>
            <p:ph type="sldNum" sz="quarter" idx="12"/>
          </p:nvPr>
        </p:nvSpPr>
        <p:spPr/>
        <p:txBody>
          <a:bodyPr rtlCol="0"/>
          <a:lstStyle>
            <a:lvl1pPr>
              <a:defRPr>
                <a:solidFill>
                  <a:schemeClr val="tx1">
                    <a:alpha val="70000"/>
                  </a:schemeClr>
                </a:solidFill>
              </a:defRPr>
            </a:lvl1pPr>
          </a:lstStyle>
          <a:p>
            <a:pPr rtl="0"/>
            <a:fld id="{D643A852-0206-46AC-B0EB-645612933129}" type="slidenum">
              <a:rPr lang="ko-KR" smtClean="0"/>
              <a:pPr/>
              <a:t>‹#›</a:t>
            </a:fld>
            <a:endParaRPr lang="ko-KR" dirty="0"/>
          </a:p>
        </p:txBody>
      </p:sp>
      <p:sp>
        <p:nvSpPr>
          <p:cNvPr id="11" name="텍스트 개체 틀 10">
            <a:extLst>
              <a:ext uri="{FF2B5EF4-FFF2-40B4-BE49-F238E27FC236}">
                <a16:creationId xmlns:a16="http://schemas.microsoft.com/office/drawing/2014/main" id="{A97DD98A-D0B8-45D8-9004-1AA42E0DD35F}"/>
              </a:ext>
            </a:extLst>
          </p:cNvPr>
          <p:cNvSpPr>
            <a:spLocks noGrp="1"/>
          </p:cNvSpPr>
          <p:nvPr>
            <p:ph type="body" sz="quarter" idx="15"/>
          </p:nvPr>
        </p:nvSpPr>
        <p:spPr>
          <a:xfrm>
            <a:off x="3047545" y="5636352"/>
            <a:ext cx="6094413" cy="461962"/>
          </a:xfrm>
        </p:spPr>
        <p:txBody>
          <a:bodyPr lIns="0" rtlCol="0"/>
          <a:lstStyle>
            <a:lvl1pPr>
              <a:buNone/>
              <a:defRPr lang="ko-KR" sz="2400" kern="1200" dirty="0" smtClean="0">
                <a:solidFill>
                  <a:schemeClr val="tx1"/>
                </a:solidFill>
                <a:latin typeface="+mn-lt"/>
                <a:ea typeface="+mn-ea"/>
                <a:cs typeface="+mn-cs"/>
              </a:defRPr>
            </a:lvl1pPr>
          </a:lstStyle>
          <a:p>
            <a:pPr lvl="0" rtl="0"/>
            <a:r>
              <a:rPr lang="ko-KR" altLang="en-US"/>
              <a:t>마스터 텍스트 스타일을 편집하려면 클릭</a:t>
            </a:r>
          </a:p>
        </p:txBody>
      </p:sp>
      <p:sp>
        <p:nvSpPr>
          <p:cNvPr id="4" name="바닥글 개체 틀 3">
            <a:extLst>
              <a:ext uri="{FF2B5EF4-FFF2-40B4-BE49-F238E27FC236}">
                <a16:creationId xmlns:a16="http://schemas.microsoft.com/office/drawing/2014/main" id="{2641D3A3-4179-4FE1-AE52-5351DA839347}"/>
              </a:ext>
            </a:extLst>
          </p:cNvPr>
          <p:cNvSpPr>
            <a:spLocks noGrp="1"/>
          </p:cNvSpPr>
          <p:nvPr>
            <p:ph type="ftr" sz="quarter" idx="11"/>
          </p:nvPr>
        </p:nvSpPr>
        <p:spPr/>
        <p:txBody>
          <a:bodyPr rtlCol="0"/>
          <a:lstStyle>
            <a:lvl1pPr>
              <a:defRPr>
                <a:solidFill>
                  <a:schemeClr val="tx1">
                    <a:alpha val="70000"/>
                  </a:schemeClr>
                </a:solidFill>
              </a:defRPr>
            </a:lvl1pPr>
          </a:lstStyle>
          <a:p>
            <a:pPr rtl="0"/>
            <a:r>
              <a:rPr lang="ko-KR">
                <a:solidFill>
                  <a:schemeClr val="tx1">
                    <a:alpha val="70000"/>
                  </a:schemeClr>
                </a:solidFill>
              </a:rPr>
              <a:t>샘플 바닥글 텍스트</a:t>
            </a:r>
            <a:endParaRPr lang="ko-KR" dirty="0">
              <a:solidFill>
                <a:schemeClr val="tx1">
                  <a:alpha val="70000"/>
                </a:schemeClr>
              </a:solidFill>
            </a:endParaRPr>
          </a:p>
        </p:txBody>
      </p:sp>
      <p:sp>
        <p:nvSpPr>
          <p:cNvPr id="16" name="자유형: 도형 15">
            <a:extLst>
              <a:ext uri="{FF2B5EF4-FFF2-40B4-BE49-F238E27FC236}">
                <a16:creationId xmlns:a16="http://schemas.microsoft.com/office/drawing/2014/main" id="{7A55BDFA-25CC-40CE-8723-5E6302A83BAC}"/>
              </a:ext>
              <a:ext uri="{C183D7F6-B498-43B3-948B-1728B52AA6E4}">
                <adec:decorative xmlns:adec="http://schemas.microsoft.com/office/drawing/2017/decorative" val="1"/>
              </a:ext>
            </a:extLst>
          </p:cNvPr>
          <p:cNvSpPr/>
          <p:nvPr userDrawn="1"/>
        </p:nvSpPr>
        <p:spPr>
          <a:xfrm>
            <a:off x="3048000" y="4058937"/>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13" name="자유형: 도형 12">
            <a:extLst>
              <a:ext uri="{FF2B5EF4-FFF2-40B4-BE49-F238E27FC236}">
                <a16:creationId xmlns:a16="http://schemas.microsoft.com/office/drawing/2014/main" id="{5012F8CE-E62A-4EB8-BFF6-C1AE1071CCE6}"/>
              </a:ext>
              <a:ext uri="{C183D7F6-B498-43B3-948B-1728B52AA6E4}">
                <adec:decorative xmlns:adec="http://schemas.microsoft.com/office/drawing/2017/decorative" val="1"/>
              </a:ext>
            </a:extLst>
          </p:cNvPr>
          <p:cNvSpPr/>
          <p:nvPr userDrawn="1"/>
        </p:nvSpPr>
        <p:spPr>
          <a:xfrm>
            <a:off x="3047524" y="4058937"/>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Tree>
    <p:extLst>
      <p:ext uri="{BB962C8B-B14F-4D97-AF65-F5344CB8AC3E}">
        <p14:creationId xmlns:p14="http://schemas.microsoft.com/office/powerpoint/2010/main" val="346385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629" y="2197649"/>
            <a:ext cx="10190163" cy="410072"/>
          </a:xfrm>
          <a:prstGeom prst="rect">
            <a:avLst/>
          </a:prstGeom>
        </p:spPr>
        <p:txBody>
          <a:bodyPr/>
          <a:lstStyle>
            <a:lvl1pPr marL="385753" indent="-385753">
              <a:buClr>
                <a:schemeClr val="bg1"/>
              </a:buClr>
              <a:buSzPct val="100000"/>
              <a:buFont typeface="+mj-lt"/>
              <a:buAutoNum type="arabicPeriod"/>
              <a:defRPr sz="1051"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dirty="0"/>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629" y="1338922"/>
            <a:ext cx="10190163" cy="560830"/>
          </a:xfrm>
          <a:prstGeom prst="rect">
            <a:avLst/>
          </a:prstGeom>
        </p:spPr>
        <p:txBody>
          <a:bodyPr/>
          <a:lstStyle>
            <a:lvl1pPr marL="0" indent="0">
              <a:buNone/>
              <a:defRPr sz="3000"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dirty="0"/>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776" y="532763"/>
            <a:ext cx="2267045" cy="370876"/>
          </a:xfrm>
          <a:prstGeom prst="rect">
            <a:avLst/>
          </a:prstGeom>
        </p:spPr>
      </p:pic>
    </p:spTree>
    <p:extLst>
      <p:ext uri="{BB962C8B-B14F-4D97-AF65-F5344CB8AC3E}">
        <p14:creationId xmlns:p14="http://schemas.microsoft.com/office/powerpoint/2010/main" val="1033019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7"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09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09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1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1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3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3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3" y="6356350"/>
            <a:ext cx="4539727" cy="365125"/>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356350"/>
            <a:ext cx="2592594"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356350"/>
            <a:ext cx="672354" cy="365125"/>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851439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마무리">
    <p:spTree>
      <p:nvGrpSpPr>
        <p:cNvPr id="1" name=""/>
        <p:cNvGrpSpPr/>
        <p:nvPr/>
      </p:nvGrpSpPr>
      <p:grpSpPr>
        <a:xfrm>
          <a:off x="0" y="0"/>
          <a:ext cx="0" cy="0"/>
          <a:chOff x="0" y="0"/>
          <a:chExt cx="0" cy="0"/>
        </a:xfrm>
      </p:grpSpPr>
      <p:sp>
        <p:nvSpPr>
          <p:cNvPr id="23" name="자유형: 도형 22">
            <a:extLst>
              <a:ext uri="{FF2B5EF4-FFF2-40B4-BE49-F238E27FC236}">
                <a16:creationId xmlns:a16="http://schemas.microsoft.com/office/drawing/2014/main" id="{701199FB-8A5D-406C-942C-7A4783EBC1B1}"/>
              </a:ext>
              <a:ext uri="{C183D7F6-B498-43B3-948B-1728B52AA6E4}">
                <adec:decorative xmlns:adec="http://schemas.microsoft.com/office/drawing/2017/decorative" val="1"/>
              </a:ext>
            </a:extLst>
          </p:cNvPr>
          <p:cNvSpPr/>
          <p:nvPr userDrawn="1"/>
        </p:nvSpPr>
        <p:spPr>
          <a:xfrm>
            <a:off x="8032037" y="1"/>
            <a:ext cx="1482665" cy="6857998"/>
          </a:xfrm>
          <a:custGeom>
            <a:avLst/>
            <a:gdLst>
              <a:gd name="connsiteX0" fmla="*/ 604365 w 1482665"/>
              <a:gd name="connsiteY0" fmla="*/ 0 h 6857998"/>
              <a:gd name="connsiteX1" fmla="*/ 609263 w 1482665"/>
              <a:gd name="connsiteY1" fmla="*/ 27013 h 6857998"/>
              <a:gd name="connsiteX2" fmla="*/ 626139 w 1482665"/>
              <a:gd name="connsiteY2" fmla="*/ 44217 h 6857998"/>
              <a:gd name="connsiteX3" fmla="*/ 669163 w 1482665"/>
              <a:gd name="connsiteY3" fmla="*/ 94234 h 6857998"/>
              <a:gd name="connsiteX4" fmla="*/ 712570 w 1482665"/>
              <a:gd name="connsiteY4" fmla="*/ 196630 h 6857998"/>
              <a:gd name="connsiteX5" fmla="*/ 713292 w 1482665"/>
              <a:gd name="connsiteY5" fmla="*/ 225451 h 6857998"/>
              <a:gd name="connsiteX6" fmla="*/ 663568 w 1482665"/>
              <a:gd name="connsiteY6" fmla="*/ 303070 h 6857998"/>
              <a:gd name="connsiteX7" fmla="*/ 644217 w 1482665"/>
              <a:gd name="connsiteY7" fmla="*/ 340422 h 6857998"/>
              <a:gd name="connsiteX8" fmla="*/ 611823 w 1482665"/>
              <a:gd name="connsiteY8" fmla="*/ 444389 h 6857998"/>
              <a:gd name="connsiteX9" fmla="*/ 604997 w 1482665"/>
              <a:gd name="connsiteY9" fmla="*/ 453430 h 6857998"/>
              <a:gd name="connsiteX10" fmla="*/ 521643 w 1482665"/>
              <a:gd name="connsiteY10" fmla="*/ 535653 h 6857998"/>
              <a:gd name="connsiteX11" fmla="*/ 507802 w 1482665"/>
              <a:gd name="connsiteY11" fmla="*/ 553752 h 6857998"/>
              <a:gd name="connsiteX12" fmla="*/ 485734 w 1482665"/>
              <a:gd name="connsiteY12" fmla="*/ 576048 h 6857998"/>
              <a:gd name="connsiteX13" fmla="*/ 445182 w 1482665"/>
              <a:gd name="connsiteY13" fmla="*/ 643072 h 6857998"/>
              <a:gd name="connsiteX14" fmla="*/ 437493 w 1482665"/>
              <a:gd name="connsiteY14" fmla="*/ 722208 h 6857998"/>
              <a:gd name="connsiteX15" fmla="*/ 423498 w 1482665"/>
              <a:gd name="connsiteY15" fmla="*/ 818181 h 6857998"/>
              <a:gd name="connsiteX16" fmla="*/ 411910 w 1482665"/>
              <a:gd name="connsiteY16" fmla="*/ 858840 h 6857998"/>
              <a:gd name="connsiteX17" fmla="*/ 392694 w 1482665"/>
              <a:gd name="connsiteY17" fmla="*/ 966766 h 6857998"/>
              <a:gd name="connsiteX18" fmla="*/ 375276 w 1482665"/>
              <a:gd name="connsiteY18" fmla="*/ 1044113 h 6857998"/>
              <a:gd name="connsiteX19" fmla="*/ 370946 w 1482665"/>
              <a:gd name="connsiteY19" fmla="*/ 1153742 h 6857998"/>
              <a:gd name="connsiteX20" fmla="*/ 375180 w 1482665"/>
              <a:gd name="connsiteY20" fmla="*/ 1206343 h 6857998"/>
              <a:gd name="connsiteX21" fmla="*/ 311155 w 1482665"/>
              <a:gd name="connsiteY21" fmla="*/ 1309565 h 6857998"/>
              <a:gd name="connsiteX22" fmla="*/ 270005 w 1482665"/>
              <a:gd name="connsiteY22" fmla="*/ 1390995 h 6857998"/>
              <a:gd name="connsiteX23" fmla="*/ 300742 w 1482665"/>
              <a:gd name="connsiteY23" fmla="*/ 1469872 h 6857998"/>
              <a:gd name="connsiteX24" fmla="*/ 324761 w 1482665"/>
              <a:gd name="connsiteY24" fmla="*/ 1489867 h 6857998"/>
              <a:gd name="connsiteX25" fmla="*/ 357764 w 1482665"/>
              <a:gd name="connsiteY25" fmla="*/ 1620763 h 6857998"/>
              <a:gd name="connsiteX26" fmla="*/ 375859 w 1482665"/>
              <a:gd name="connsiteY26" fmla="*/ 1810408 h 6857998"/>
              <a:gd name="connsiteX27" fmla="*/ 452120 w 1482665"/>
              <a:gd name="connsiteY27" fmla="*/ 2121573 h 6857998"/>
              <a:gd name="connsiteX28" fmla="*/ 479154 w 1482665"/>
              <a:gd name="connsiteY28" fmla="*/ 2174579 h 6857998"/>
              <a:gd name="connsiteX29" fmla="*/ 490307 w 1482665"/>
              <a:gd name="connsiteY29" fmla="*/ 2235921 h 6857998"/>
              <a:gd name="connsiteX30" fmla="*/ 479004 w 1482665"/>
              <a:gd name="connsiteY30" fmla="*/ 2260869 h 6857998"/>
              <a:gd name="connsiteX31" fmla="*/ 468379 w 1482665"/>
              <a:gd name="connsiteY31" fmla="*/ 2366479 h 6857998"/>
              <a:gd name="connsiteX32" fmla="*/ 469801 w 1482665"/>
              <a:gd name="connsiteY32" fmla="*/ 2386246 h 6857998"/>
              <a:gd name="connsiteX33" fmla="*/ 484511 w 1482665"/>
              <a:gd name="connsiteY33" fmla="*/ 2453006 h 6857998"/>
              <a:gd name="connsiteX34" fmla="*/ 495165 w 1482665"/>
              <a:gd name="connsiteY34" fmla="*/ 2515160 h 6857998"/>
              <a:gd name="connsiteX35" fmla="*/ 493463 w 1482665"/>
              <a:gd name="connsiteY35" fmla="*/ 2674477 h 6857998"/>
              <a:gd name="connsiteX36" fmla="*/ 508318 w 1482665"/>
              <a:gd name="connsiteY36" fmla="*/ 2795170 h 6857998"/>
              <a:gd name="connsiteX37" fmla="*/ 509620 w 1482665"/>
              <a:gd name="connsiteY37" fmla="*/ 2851292 h 6857998"/>
              <a:gd name="connsiteX38" fmla="*/ 506806 w 1482665"/>
              <a:gd name="connsiteY38" fmla="*/ 2883305 h 6857998"/>
              <a:gd name="connsiteX39" fmla="*/ 473674 w 1482665"/>
              <a:gd name="connsiteY39" fmla="*/ 2958260 h 6857998"/>
              <a:gd name="connsiteX40" fmla="*/ 468328 w 1482665"/>
              <a:gd name="connsiteY40" fmla="*/ 2998159 h 6857998"/>
              <a:gd name="connsiteX41" fmla="*/ 479836 w 1482665"/>
              <a:gd name="connsiteY41" fmla="*/ 3115713 h 6857998"/>
              <a:gd name="connsiteX42" fmla="*/ 555720 w 1482665"/>
              <a:gd name="connsiteY42" fmla="*/ 3286686 h 6857998"/>
              <a:gd name="connsiteX43" fmla="*/ 565371 w 1482665"/>
              <a:gd name="connsiteY43" fmla="*/ 3304362 h 6857998"/>
              <a:gd name="connsiteX44" fmla="*/ 583436 w 1482665"/>
              <a:gd name="connsiteY44" fmla="*/ 3393195 h 6857998"/>
              <a:gd name="connsiteX45" fmla="*/ 575531 w 1482665"/>
              <a:gd name="connsiteY45" fmla="*/ 3455326 h 6857998"/>
              <a:gd name="connsiteX46" fmla="*/ 554223 w 1482665"/>
              <a:gd name="connsiteY46" fmla="*/ 3496130 h 6857998"/>
              <a:gd name="connsiteX47" fmla="*/ 553961 w 1482665"/>
              <a:gd name="connsiteY47" fmla="*/ 3498197 h 6857998"/>
              <a:gd name="connsiteX48" fmla="*/ 553960 w 1482665"/>
              <a:gd name="connsiteY48" fmla="*/ 3498197 h 6857998"/>
              <a:gd name="connsiteX49" fmla="*/ 551436 w 1482665"/>
              <a:gd name="connsiteY49" fmla="*/ 3518135 h 6857998"/>
              <a:gd name="connsiteX50" fmla="*/ 555218 w 1482665"/>
              <a:gd name="connsiteY50" fmla="*/ 3540779 h 6857998"/>
              <a:gd name="connsiteX51" fmla="*/ 538695 w 1482665"/>
              <a:gd name="connsiteY51" fmla="*/ 3617469 h 6857998"/>
              <a:gd name="connsiteX52" fmla="*/ 517285 w 1482665"/>
              <a:gd name="connsiteY52" fmla="*/ 3674138 h 6857998"/>
              <a:gd name="connsiteX53" fmla="*/ 513668 w 1482665"/>
              <a:gd name="connsiteY53" fmla="*/ 3700065 h 6857998"/>
              <a:gd name="connsiteX54" fmla="*/ 513522 w 1482665"/>
              <a:gd name="connsiteY54" fmla="*/ 3700095 h 6857998"/>
              <a:gd name="connsiteX55" fmla="*/ 513667 w 1482665"/>
              <a:gd name="connsiteY55" fmla="*/ 3700066 h 6857998"/>
              <a:gd name="connsiteX56" fmla="*/ 512906 w 1482665"/>
              <a:gd name="connsiteY56" fmla="*/ 3705519 h 6857998"/>
              <a:gd name="connsiteX57" fmla="*/ 509270 w 1482665"/>
              <a:gd name="connsiteY57" fmla="*/ 3799980 h 6857998"/>
              <a:gd name="connsiteX58" fmla="*/ 507225 w 1482665"/>
              <a:gd name="connsiteY58" fmla="*/ 3813176 h 6857998"/>
              <a:gd name="connsiteX59" fmla="*/ 539280 w 1482665"/>
              <a:gd name="connsiteY59" fmla="*/ 3904366 h 6857998"/>
              <a:gd name="connsiteX60" fmla="*/ 573428 w 1482665"/>
              <a:gd name="connsiteY60" fmla="*/ 4014303 h 6857998"/>
              <a:gd name="connsiteX61" fmla="*/ 568930 w 1482665"/>
              <a:gd name="connsiteY61" fmla="*/ 4055079 h 6857998"/>
              <a:gd name="connsiteX62" fmla="*/ 562365 w 1482665"/>
              <a:gd name="connsiteY62" fmla="*/ 4110965 h 6857998"/>
              <a:gd name="connsiteX63" fmla="*/ 573083 w 1482665"/>
              <a:gd name="connsiteY63" fmla="*/ 4161253 h 6857998"/>
              <a:gd name="connsiteX64" fmla="*/ 576478 w 1482665"/>
              <a:gd name="connsiteY64" fmla="*/ 4192125 h 6857998"/>
              <a:gd name="connsiteX65" fmla="*/ 518425 w 1482665"/>
              <a:gd name="connsiteY65" fmla="*/ 4339756 h 6857998"/>
              <a:gd name="connsiteX66" fmla="*/ 515819 w 1482665"/>
              <a:gd name="connsiteY66" fmla="*/ 4376151 h 6857998"/>
              <a:gd name="connsiteX67" fmla="*/ 508946 w 1482665"/>
              <a:gd name="connsiteY67" fmla="*/ 4397248 h 6857998"/>
              <a:gd name="connsiteX68" fmla="*/ 432100 w 1482665"/>
              <a:gd name="connsiteY68" fmla="*/ 4527661 h 6857998"/>
              <a:gd name="connsiteX69" fmla="*/ 419018 w 1482665"/>
              <a:gd name="connsiteY69" fmla="*/ 4581271 h 6857998"/>
              <a:gd name="connsiteX70" fmla="*/ 427842 w 1482665"/>
              <a:gd name="connsiteY70" fmla="*/ 4638045 h 6857998"/>
              <a:gd name="connsiteX71" fmla="*/ 437307 w 1482665"/>
              <a:gd name="connsiteY71" fmla="*/ 4670468 h 6857998"/>
              <a:gd name="connsiteX72" fmla="*/ 500763 w 1482665"/>
              <a:gd name="connsiteY72" fmla="*/ 4747310 h 6857998"/>
              <a:gd name="connsiteX73" fmla="*/ 503130 w 1482665"/>
              <a:gd name="connsiteY73" fmla="*/ 4794154 h 6857998"/>
              <a:gd name="connsiteX74" fmla="*/ 471276 w 1482665"/>
              <a:gd name="connsiteY74" fmla="*/ 4870525 h 6857998"/>
              <a:gd name="connsiteX75" fmla="*/ 466095 w 1482665"/>
              <a:gd name="connsiteY75" fmla="*/ 5004333 h 6857998"/>
              <a:gd name="connsiteX76" fmla="*/ 526112 w 1482665"/>
              <a:gd name="connsiteY76" fmla="*/ 5066571 h 6857998"/>
              <a:gd name="connsiteX77" fmla="*/ 581076 w 1482665"/>
              <a:gd name="connsiteY77" fmla="*/ 5096554 h 6857998"/>
              <a:gd name="connsiteX78" fmla="*/ 650387 w 1482665"/>
              <a:gd name="connsiteY78" fmla="*/ 5191419 h 6857998"/>
              <a:gd name="connsiteX79" fmla="*/ 630186 w 1482665"/>
              <a:gd name="connsiteY79" fmla="*/ 5217371 h 6857998"/>
              <a:gd name="connsiteX80" fmla="*/ 627425 w 1482665"/>
              <a:gd name="connsiteY80" fmla="*/ 5291847 h 6857998"/>
              <a:gd name="connsiteX81" fmla="*/ 635466 w 1482665"/>
              <a:gd name="connsiteY81" fmla="*/ 5371456 h 6857998"/>
              <a:gd name="connsiteX82" fmla="*/ 638101 w 1482665"/>
              <a:gd name="connsiteY82" fmla="*/ 5511248 h 6857998"/>
              <a:gd name="connsiteX83" fmla="*/ 704029 w 1482665"/>
              <a:gd name="connsiteY83" fmla="*/ 5598387 h 6857998"/>
              <a:gd name="connsiteX84" fmla="*/ 730967 w 1482665"/>
              <a:gd name="connsiteY84" fmla="*/ 5631508 h 6857998"/>
              <a:gd name="connsiteX85" fmla="*/ 749162 w 1482665"/>
              <a:gd name="connsiteY85" fmla="*/ 5663130 h 6857998"/>
              <a:gd name="connsiteX86" fmla="*/ 761184 w 1482665"/>
              <a:gd name="connsiteY86" fmla="*/ 5700484 h 6857998"/>
              <a:gd name="connsiteX87" fmla="*/ 801844 w 1482665"/>
              <a:gd name="connsiteY87" fmla="*/ 5789549 h 6857998"/>
              <a:gd name="connsiteX88" fmla="*/ 838139 w 1482665"/>
              <a:gd name="connsiteY88" fmla="*/ 5837118 h 6857998"/>
              <a:gd name="connsiteX89" fmla="*/ 879049 w 1482665"/>
              <a:gd name="connsiteY89" fmla="*/ 5947777 h 6857998"/>
              <a:gd name="connsiteX90" fmla="*/ 913424 w 1482665"/>
              <a:gd name="connsiteY90" fmla="*/ 6022496 h 6857998"/>
              <a:gd name="connsiteX91" fmla="*/ 967911 w 1482665"/>
              <a:gd name="connsiteY91" fmla="*/ 6099584 h 6857998"/>
              <a:gd name="connsiteX92" fmla="*/ 976160 w 1482665"/>
              <a:gd name="connsiteY92" fmla="*/ 6110307 h 6857998"/>
              <a:gd name="connsiteX93" fmla="*/ 1009580 w 1482665"/>
              <a:gd name="connsiteY93" fmla="*/ 6134800 h 6857998"/>
              <a:gd name="connsiteX94" fmla="*/ 1119632 w 1482665"/>
              <a:gd name="connsiteY94" fmla="*/ 6164726 h 6857998"/>
              <a:gd name="connsiteX95" fmla="*/ 1142302 w 1482665"/>
              <a:gd name="connsiteY95" fmla="*/ 6174132 h 6857998"/>
              <a:gd name="connsiteX96" fmla="*/ 1224601 w 1482665"/>
              <a:gd name="connsiteY96" fmla="*/ 6270869 h 6857998"/>
              <a:gd name="connsiteX97" fmla="*/ 1221274 w 1482665"/>
              <a:gd name="connsiteY97" fmla="*/ 6309817 h 6857998"/>
              <a:gd name="connsiteX98" fmla="*/ 1201234 w 1482665"/>
              <a:gd name="connsiteY98" fmla="*/ 6354305 h 6857998"/>
              <a:gd name="connsiteX99" fmla="*/ 1203453 w 1482665"/>
              <a:gd name="connsiteY99" fmla="*/ 6447651 h 6857998"/>
              <a:gd name="connsiteX100" fmla="*/ 1218957 w 1482665"/>
              <a:gd name="connsiteY100" fmla="*/ 6481243 h 6857998"/>
              <a:gd name="connsiteX101" fmla="*/ 1257705 w 1482665"/>
              <a:gd name="connsiteY101" fmla="*/ 6538915 h 6857998"/>
              <a:gd name="connsiteX102" fmla="*/ 1313400 w 1482665"/>
              <a:gd name="connsiteY102" fmla="*/ 6581077 h 6857998"/>
              <a:gd name="connsiteX103" fmla="*/ 1404616 w 1482665"/>
              <a:gd name="connsiteY103" fmla="*/ 6641421 h 6857998"/>
              <a:gd name="connsiteX104" fmla="*/ 1449003 w 1482665"/>
              <a:gd name="connsiteY104" fmla="*/ 6769170 h 6857998"/>
              <a:gd name="connsiteX105" fmla="*/ 1464411 w 1482665"/>
              <a:gd name="connsiteY105" fmla="*/ 6818457 h 6857998"/>
              <a:gd name="connsiteX106" fmla="*/ 1482665 w 1482665"/>
              <a:gd name="connsiteY106" fmla="*/ 6857998 h 6857998"/>
              <a:gd name="connsiteX107" fmla="*/ 1000755 w 1482665"/>
              <a:gd name="connsiteY107" fmla="*/ 6857998 h 6857998"/>
              <a:gd name="connsiteX108" fmla="*/ 979250 w 1482665"/>
              <a:gd name="connsiteY108" fmla="*/ 6816111 h 6857998"/>
              <a:gd name="connsiteX109" fmla="*/ 956780 w 1482665"/>
              <a:gd name="connsiteY109" fmla="*/ 6748151 h 6857998"/>
              <a:gd name="connsiteX110" fmla="*/ 908453 w 1482665"/>
              <a:gd name="connsiteY110" fmla="*/ 6640082 h 6857998"/>
              <a:gd name="connsiteX111" fmla="*/ 822909 w 1482665"/>
              <a:gd name="connsiteY111" fmla="*/ 6428288 h 6857998"/>
              <a:gd name="connsiteX112" fmla="*/ 808485 w 1482665"/>
              <a:gd name="connsiteY112" fmla="*/ 6381398 h 6857998"/>
              <a:gd name="connsiteX113" fmla="*/ 755048 w 1482665"/>
              <a:gd name="connsiteY113" fmla="*/ 6263466 h 6857998"/>
              <a:gd name="connsiteX114" fmla="*/ 719917 w 1482665"/>
              <a:gd name="connsiteY114" fmla="*/ 6193026 h 6857998"/>
              <a:gd name="connsiteX115" fmla="*/ 698070 w 1482665"/>
              <a:gd name="connsiteY115" fmla="*/ 6133997 h 6857998"/>
              <a:gd name="connsiteX116" fmla="*/ 685592 w 1482665"/>
              <a:gd name="connsiteY116" fmla="*/ 6081192 h 6857998"/>
              <a:gd name="connsiteX117" fmla="*/ 635166 w 1482665"/>
              <a:gd name="connsiteY117" fmla="*/ 5943853 h 6857998"/>
              <a:gd name="connsiteX118" fmla="*/ 615235 w 1482665"/>
              <a:gd name="connsiteY118" fmla="*/ 5889051 h 6857998"/>
              <a:gd name="connsiteX119" fmla="*/ 551077 w 1482665"/>
              <a:gd name="connsiteY119" fmla="*/ 5747994 h 6857998"/>
              <a:gd name="connsiteX120" fmla="*/ 506212 w 1482665"/>
              <a:gd name="connsiteY120" fmla="*/ 5627557 h 6857998"/>
              <a:gd name="connsiteX121" fmla="*/ 485372 w 1482665"/>
              <a:gd name="connsiteY121" fmla="*/ 5577430 h 6857998"/>
              <a:gd name="connsiteX122" fmla="*/ 447647 w 1482665"/>
              <a:gd name="connsiteY122" fmla="*/ 5461888 h 6857998"/>
              <a:gd name="connsiteX123" fmla="*/ 422573 w 1482665"/>
              <a:gd name="connsiteY123" fmla="*/ 5396841 h 6857998"/>
              <a:gd name="connsiteX124" fmla="*/ 386243 w 1482665"/>
              <a:gd name="connsiteY124" fmla="*/ 5235835 h 6857998"/>
              <a:gd name="connsiteX125" fmla="*/ 350188 w 1482665"/>
              <a:gd name="connsiteY125" fmla="*/ 5069445 h 6857998"/>
              <a:gd name="connsiteX126" fmla="*/ 334916 w 1482665"/>
              <a:gd name="connsiteY126" fmla="*/ 4977679 h 6857998"/>
              <a:gd name="connsiteX127" fmla="*/ 316732 w 1482665"/>
              <a:gd name="connsiteY127" fmla="*/ 4898038 h 6857998"/>
              <a:gd name="connsiteX128" fmla="*/ 303487 w 1482665"/>
              <a:gd name="connsiteY128" fmla="*/ 4828467 h 6857998"/>
              <a:gd name="connsiteX129" fmla="*/ 279427 w 1482665"/>
              <a:gd name="connsiteY129" fmla="*/ 4717991 h 6857998"/>
              <a:gd name="connsiteX130" fmla="*/ 271575 w 1482665"/>
              <a:gd name="connsiteY130" fmla="*/ 4671841 h 6857998"/>
              <a:gd name="connsiteX131" fmla="*/ 261746 w 1482665"/>
              <a:gd name="connsiteY131" fmla="*/ 4562167 h 6857998"/>
              <a:gd name="connsiteX132" fmla="*/ 260158 w 1482665"/>
              <a:gd name="connsiteY132" fmla="*/ 4523860 h 6857998"/>
              <a:gd name="connsiteX133" fmla="*/ 276972 w 1482665"/>
              <a:gd name="connsiteY133" fmla="*/ 4448290 h 6857998"/>
              <a:gd name="connsiteX134" fmla="*/ 277882 w 1482665"/>
              <a:gd name="connsiteY134" fmla="*/ 4439409 h 6857998"/>
              <a:gd name="connsiteX135" fmla="*/ 282776 w 1482665"/>
              <a:gd name="connsiteY135" fmla="*/ 4390368 h 6857998"/>
              <a:gd name="connsiteX136" fmla="*/ 283402 w 1482665"/>
              <a:gd name="connsiteY136" fmla="*/ 4363722 h 6857998"/>
              <a:gd name="connsiteX137" fmla="*/ 293599 w 1482665"/>
              <a:gd name="connsiteY137" fmla="*/ 4261782 h 6857998"/>
              <a:gd name="connsiteX138" fmla="*/ 297435 w 1482665"/>
              <a:gd name="connsiteY138" fmla="*/ 4203280 h 6857998"/>
              <a:gd name="connsiteX139" fmla="*/ 291841 w 1482665"/>
              <a:gd name="connsiteY139" fmla="*/ 4156730 h 6857998"/>
              <a:gd name="connsiteX140" fmla="*/ 282644 w 1482665"/>
              <a:gd name="connsiteY140" fmla="*/ 4074927 h 6857998"/>
              <a:gd name="connsiteX141" fmla="*/ 275888 w 1482665"/>
              <a:gd name="connsiteY141" fmla="*/ 4049146 h 6857998"/>
              <a:gd name="connsiteX142" fmla="*/ 277593 w 1482665"/>
              <a:gd name="connsiteY142" fmla="*/ 3929618 h 6857998"/>
              <a:gd name="connsiteX143" fmla="*/ 272369 w 1482665"/>
              <a:gd name="connsiteY143" fmla="*/ 3861992 h 6857998"/>
              <a:gd name="connsiteX144" fmla="*/ 280974 w 1482665"/>
              <a:gd name="connsiteY144" fmla="*/ 3784495 h 6857998"/>
              <a:gd name="connsiteX145" fmla="*/ 278188 w 1482665"/>
              <a:gd name="connsiteY145" fmla="*/ 3762368 h 6857998"/>
              <a:gd name="connsiteX146" fmla="*/ 274587 w 1482665"/>
              <a:gd name="connsiteY146" fmla="*/ 3737636 h 6857998"/>
              <a:gd name="connsiteX147" fmla="*/ 274110 w 1482665"/>
              <a:gd name="connsiteY147" fmla="*/ 3733149 h 6857998"/>
              <a:gd name="connsiteX148" fmla="*/ 307451 w 1482665"/>
              <a:gd name="connsiteY148" fmla="*/ 3729245 h 6857998"/>
              <a:gd name="connsiteX149" fmla="*/ 420781 w 1482665"/>
              <a:gd name="connsiteY149" fmla="*/ 3714526 h 6857998"/>
              <a:gd name="connsiteX150" fmla="*/ 307452 w 1482665"/>
              <a:gd name="connsiteY150" fmla="*/ 3729244 h 6857998"/>
              <a:gd name="connsiteX151" fmla="*/ 274111 w 1482665"/>
              <a:gd name="connsiteY151" fmla="*/ 3733148 h 6857998"/>
              <a:gd name="connsiteX152" fmla="*/ 266480 w 1482665"/>
              <a:gd name="connsiteY152" fmla="*/ 3661472 h 6857998"/>
              <a:gd name="connsiteX153" fmla="*/ 256559 w 1482665"/>
              <a:gd name="connsiteY153" fmla="*/ 3615703 h 6857998"/>
              <a:gd name="connsiteX154" fmla="*/ 251912 w 1482665"/>
              <a:gd name="connsiteY154" fmla="*/ 3527176 h 6857998"/>
              <a:gd name="connsiteX155" fmla="*/ 243998 w 1482665"/>
              <a:gd name="connsiteY155" fmla="*/ 3494992 h 6857998"/>
              <a:gd name="connsiteX156" fmla="*/ 237062 w 1482665"/>
              <a:gd name="connsiteY156" fmla="*/ 3424466 h 6857998"/>
              <a:gd name="connsiteX157" fmla="*/ 235887 w 1482665"/>
              <a:gd name="connsiteY157" fmla="*/ 3412521 h 6857998"/>
              <a:gd name="connsiteX158" fmla="*/ 231972 w 1482665"/>
              <a:gd name="connsiteY158" fmla="*/ 3338271 h 6857998"/>
              <a:gd name="connsiteX159" fmla="*/ 223937 w 1482665"/>
              <a:gd name="connsiteY159" fmla="*/ 3267077 h 6857998"/>
              <a:gd name="connsiteX160" fmla="*/ 213012 w 1482665"/>
              <a:gd name="connsiteY160" fmla="*/ 3216616 h 6857998"/>
              <a:gd name="connsiteX161" fmla="*/ 204156 w 1482665"/>
              <a:gd name="connsiteY161" fmla="*/ 3161566 h 6857998"/>
              <a:gd name="connsiteX162" fmla="*/ 167623 w 1482665"/>
              <a:gd name="connsiteY162" fmla="*/ 3010908 h 6857998"/>
              <a:gd name="connsiteX163" fmla="*/ 170542 w 1482665"/>
              <a:gd name="connsiteY163" fmla="*/ 2982138 h 6857998"/>
              <a:gd name="connsiteX164" fmla="*/ 160998 w 1482665"/>
              <a:gd name="connsiteY164" fmla="*/ 2821168 h 6857998"/>
              <a:gd name="connsiteX165" fmla="*/ 157427 w 1482665"/>
              <a:gd name="connsiteY165" fmla="*/ 2786297 h 6857998"/>
              <a:gd name="connsiteX166" fmla="*/ 171250 w 1482665"/>
              <a:gd name="connsiteY166" fmla="*/ 2690530 h 6857998"/>
              <a:gd name="connsiteX167" fmla="*/ 122562 w 1482665"/>
              <a:gd name="connsiteY167" fmla="*/ 2549209 h 6857998"/>
              <a:gd name="connsiteX168" fmla="*/ 65809 w 1482665"/>
              <a:gd name="connsiteY168" fmla="*/ 2417997 h 6857998"/>
              <a:gd name="connsiteX169" fmla="*/ 58557 w 1482665"/>
              <a:gd name="connsiteY169" fmla="*/ 2401444 h 6857998"/>
              <a:gd name="connsiteX170" fmla="*/ 44442 w 1482665"/>
              <a:gd name="connsiteY170" fmla="*/ 2353760 h 6857998"/>
              <a:gd name="connsiteX171" fmla="*/ 35533 w 1482665"/>
              <a:gd name="connsiteY171" fmla="*/ 2293932 h 6857998"/>
              <a:gd name="connsiteX172" fmla="*/ 20216 w 1482665"/>
              <a:gd name="connsiteY172" fmla="*/ 2218428 h 6857998"/>
              <a:gd name="connsiteX173" fmla="*/ 25068 w 1482665"/>
              <a:gd name="connsiteY173" fmla="*/ 2156387 h 6857998"/>
              <a:gd name="connsiteX174" fmla="*/ 32822 w 1482665"/>
              <a:gd name="connsiteY174" fmla="*/ 2069593 h 6857998"/>
              <a:gd name="connsiteX175" fmla="*/ 40270 w 1482665"/>
              <a:gd name="connsiteY175" fmla="*/ 1987801 h 6857998"/>
              <a:gd name="connsiteX176" fmla="*/ 20494 w 1482665"/>
              <a:gd name="connsiteY176" fmla="*/ 1963975 h 6857998"/>
              <a:gd name="connsiteX177" fmla="*/ 1728 w 1482665"/>
              <a:gd name="connsiteY177" fmla="*/ 1926090 h 6857998"/>
              <a:gd name="connsiteX178" fmla="*/ 15953 w 1482665"/>
              <a:gd name="connsiteY178" fmla="*/ 1880793 h 6857998"/>
              <a:gd name="connsiteX179" fmla="*/ 44378 w 1482665"/>
              <a:gd name="connsiteY179" fmla="*/ 1775275 h 6857998"/>
              <a:gd name="connsiteX180" fmla="*/ 40192 w 1482665"/>
              <a:gd name="connsiteY180" fmla="*/ 1710615 h 6857998"/>
              <a:gd name="connsiteX181" fmla="*/ 43506 w 1482665"/>
              <a:gd name="connsiteY181" fmla="*/ 1568941 h 6857998"/>
              <a:gd name="connsiteX182" fmla="*/ 58087 w 1482665"/>
              <a:gd name="connsiteY182" fmla="*/ 1475211 h 6857998"/>
              <a:gd name="connsiteX183" fmla="*/ 78062 w 1482665"/>
              <a:gd name="connsiteY183" fmla="*/ 1407007 h 6857998"/>
              <a:gd name="connsiteX184" fmla="*/ 103406 w 1482665"/>
              <a:gd name="connsiteY184" fmla="*/ 1309613 h 6857998"/>
              <a:gd name="connsiteX185" fmla="*/ 112398 w 1482665"/>
              <a:gd name="connsiteY185" fmla="*/ 1213333 h 6857998"/>
              <a:gd name="connsiteX186" fmla="*/ 128337 w 1482665"/>
              <a:gd name="connsiteY186" fmla="*/ 1142817 h 6857998"/>
              <a:gd name="connsiteX187" fmla="*/ 135869 w 1482665"/>
              <a:gd name="connsiteY187" fmla="*/ 1057764 h 6857998"/>
              <a:gd name="connsiteX188" fmla="*/ 130022 w 1482665"/>
              <a:gd name="connsiteY188" fmla="*/ 987518 h 6857998"/>
              <a:gd name="connsiteX189" fmla="*/ 117312 w 1482665"/>
              <a:gd name="connsiteY189" fmla="*/ 877725 h 6857998"/>
              <a:gd name="connsiteX190" fmla="*/ 150914 w 1482665"/>
              <a:gd name="connsiteY190" fmla="*/ 738832 h 6857998"/>
              <a:gd name="connsiteX191" fmla="*/ 156184 w 1482665"/>
              <a:gd name="connsiteY191" fmla="*/ 683447 h 6857998"/>
              <a:gd name="connsiteX192" fmla="*/ 156246 w 1482665"/>
              <a:gd name="connsiteY192" fmla="*/ 631789 h 6857998"/>
              <a:gd name="connsiteX193" fmla="*/ 176856 w 1482665"/>
              <a:gd name="connsiteY193" fmla="*/ 520291 h 6857998"/>
              <a:gd name="connsiteX194" fmla="*/ 182873 w 1482665"/>
              <a:gd name="connsiteY194" fmla="*/ 475169 h 6857998"/>
              <a:gd name="connsiteX195" fmla="*/ 177029 w 1482665"/>
              <a:gd name="connsiteY195" fmla="*/ 413338 h 6857998"/>
              <a:gd name="connsiteX196" fmla="*/ 180788 w 1482665"/>
              <a:gd name="connsiteY196" fmla="*/ 299554 h 6857998"/>
              <a:gd name="connsiteX197" fmla="*/ 211504 w 1482665"/>
              <a:gd name="connsiteY197" fmla="*/ 183499 h 6857998"/>
              <a:gd name="connsiteX198" fmla="*/ 203169 w 1482665"/>
              <a:gd name="connsiteY198" fmla="*/ 136243 h 6857998"/>
              <a:gd name="connsiteX199" fmla="*/ 202558 w 1482665"/>
              <a:gd name="connsiteY199" fmla="*/ 119082 h 6857998"/>
              <a:gd name="connsiteX200" fmla="*/ 217768 w 1482665"/>
              <a:gd name="connsiteY200" fmla="*/ 2930 h 6857998"/>
              <a:gd name="connsiteX201" fmla="*/ 217273 w 1482665"/>
              <a:gd name="connsiteY201" fmla="*/ 1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1482665" h="6857998">
                <a:moveTo>
                  <a:pt x="604365" y="0"/>
                </a:moveTo>
                <a:lnTo>
                  <a:pt x="609263" y="27013"/>
                </a:lnTo>
                <a:cubicBezTo>
                  <a:pt x="611233" y="33911"/>
                  <a:pt x="619224" y="41791"/>
                  <a:pt x="626139" y="44217"/>
                </a:cubicBezTo>
                <a:cubicBezTo>
                  <a:pt x="650652" y="52883"/>
                  <a:pt x="660477" y="72456"/>
                  <a:pt x="669163" y="94234"/>
                </a:cubicBezTo>
                <a:cubicBezTo>
                  <a:pt x="683201" y="128533"/>
                  <a:pt x="699085" y="162089"/>
                  <a:pt x="712570" y="196630"/>
                </a:cubicBezTo>
                <a:cubicBezTo>
                  <a:pt x="715834" y="205132"/>
                  <a:pt x="715304" y="216085"/>
                  <a:pt x="713292" y="225451"/>
                </a:cubicBezTo>
                <a:cubicBezTo>
                  <a:pt x="706459" y="257448"/>
                  <a:pt x="683978" y="279398"/>
                  <a:pt x="663568" y="303070"/>
                </a:cubicBezTo>
                <a:cubicBezTo>
                  <a:pt x="654569" y="313459"/>
                  <a:pt x="648747" y="327191"/>
                  <a:pt x="644217" y="340422"/>
                </a:cubicBezTo>
                <a:cubicBezTo>
                  <a:pt x="632624" y="374766"/>
                  <a:pt x="622620" y="409733"/>
                  <a:pt x="611823" y="444389"/>
                </a:cubicBezTo>
                <a:cubicBezTo>
                  <a:pt x="610789" y="447734"/>
                  <a:pt x="607618" y="450701"/>
                  <a:pt x="604997" y="453430"/>
                </a:cubicBezTo>
                <a:cubicBezTo>
                  <a:pt x="577274" y="480831"/>
                  <a:pt x="549348" y="508059"/>
                  <a:pt x="521643" y="535653"/>
                </a:cubicBezTo>
                <a:cubicBezTo>
                  <a:pt x="516385" y="540915"/>
                  <a:pt x="512835" y="548128"/>
                  <a:pt x="507802" y="553752"/>
                </a:cubicBezTo>
                <a:cubicBezTo>
                  <a:pt x="500873" y="561655"/>
                  <a:pt x="494494" y="571420"/>
                  <a:pt x="485734" y="576048"/>
                </a:cubicBezTo>
                <a:cubicBezTo>
                  <a:pt x="458163" y="590427"/>
                  <a:pt x="447893" y="614129"/>
                  <a:pt x="445182" y="643072"/>
                </a:cubicBezTo>
                <a:cubicBezTo>
                  <a:pt x="442626" y="669516"/>
                  <a:pt x="440826" y="695887"/>
                  <a:pt x="437493" y="722208"/>
                </a:cubicBezTo>
                <a:cubicBezTo>
                  <a:pt x="433541" y="754325"/>
                  <a:pt x="429002" y="786305"/>
                  <a:pt x="423498" y="818181"/>
                </a:cubicBezTo>
                <a:cubicBezTo>
                  <a:pt x="421124" y="831979"/>
                  <a:pt x="418251" y="846590"/>
                  <a:pt x="411910" y="858840"/>
                </a:cubicBezTo>
                <a:cubicBezTo>
                  <a:pt x="394385" y="893153"/>
                  <a:pt x="383708" y="929136"/>
                  <a:pt x="392694" y="966766"/>
                </a:cubicBezTo>
                <a:cubicBezTo>
                  <a:pt x="399849" y="996912"/>
                  <a:pt x="390997" y="1023546"/>
                  <a:pt x="375276" y="1044113"/>
                </a:cubicBezTo>
                <a:cubicBezTo>
                  <a:pt x="346749" y="1081537"/>
                  <a:pt x="357339" y="1117871"/>
                  <a:pt x="370946" y="1153742"/>
                </a:cubicBezTo>
                <a:cubicBezTo>
                  <a:pt x="377992" y="1172228"/>
                  <a:pt x="378654" y="1187852"/>
                  <a:pt x="375180" y="1206343"/>
                </a:cubicBezTo>
                <a:cubicBezTo>
                  <a:pt x="367043" y="1249174"/>
                  <a:pt x="337149" y="1280028"/>
                  <a:pt x="311155" y="1309565"/>
                </a:cubicBezTo>
                <a:cubicBezTo>
                  <a:pt x="288969" y="1334743"/>
                  <a:pt x="277667" y="1361792"/>
                  <a:pt x="270005" y="1390995"/>
                </a:cubicBezTo>
                <a:cubicBezTo>
                  <a:pt x="260173" y="1427857"/>
                  <a:pt x="267688" y="1455674"/>
                  <a:pt x="300742" y="1469872"/>
                </a:cubicBezTo>
                <a:cubicBezTo>
                  <a:pt x="310093" y="1473800"/>
                  <a:pt x="321291" y="1481193"/>
                  <a:pt x="324761" y="1489867"/>
                </a:cubicBezTo>
                <a:cubicBezTo>
                  <a:pt x="341975" y="1531719"/>
                  <a:pt x="365314" y="1573586"/>
                  <a:pt x="357764" y="1620763"/>
                </a:cubicBezTo>
                <a:cubicBezTo>
                  <a:pt x="347465" y="1685981"/>
                  <a:pt x="354098" y="1748120"/>
                  <a:pt x="375859" y="1810408"/>
                </a:cubicBezTo>
                <a:cubicBezTo>
                  <a:pt x="411109" y="1911446"/>
                  <a:pt x="447876" y="2012343"/>
                  <a:pt x="452120" y="2121573"/>
                </a:cubicBezTo>
                <a:cubicBezTo>
                  <a:pt x="452818" y="2139681"/>
                  <a:pt x="466350" y="2160060"/>
                  <a:pt x="479154" y="2174579"/>
                </a:cubicBezTo>
                <a:cubicBezTo>
                  <a:pt x="503504" y="2202386"/>
                  <a:pt x="505090" y="2200902"/>
                  <a:pt x="490307" y="2235921"/>
                </a:cubicBezTo>
                <a:cubicBezTo>
                  <a:pt x="486671" y="2244289"/>
                  <a:pt x="484918" y="2254397"/>
                  <a:pt x="479004" y="2260869"/>
                </a:cubicBezTo>
                <a:cubicBezTo>
                  <a:pt x="448923" y="2293842"/>
                  <a:pt x="460272" y="2330108"/>
                  <a:pt x="468379" y="2366479"/>
                </a:cubicBezTo>
                <a:cubicBezTo>
                  <a:pt x="469916" y="2372845"/>
                  <a:pt x="471955" y="2380500"/>
                  <a:pt x="469801" y="2386246"/>
                </a:cubicBezTo>
                <a:cubicBezTo>
                  <a:pt x="460121" y="2412190"/>
                  <a:pt x="466218" y="2432868"/>
                  <a:pt x="484511" y="2453006"/>
                </a:cubicBezTo>
                <a:cubicBezTo>
                  <a:pt x="500266" y="2470503"/>
                  <a:pt x="510590" y="2491368"/>
                  <a:pt x="495165" y="2515160"/>
                </a:cubicBezTo>
                <a:cubicBezTo>
                  <a:pt x="460969" y="2568022"/>
                  <a:pt x="463893" y="2620936"/>
                  <a:pt x="493463" y="2674477"/>
                </a:cubicBezTo>
                <a:cubicBezTo>
                  <a:pt x="514557" y="2712722"/>
                  <a:pt x="522129" y="2751630"/>
                  <a:pt x="508318" y="2795170"/>
                </a:cubicBezTo>
                <a:cubicBezTo>
                  <a:pt x="502962" y="2811920"/>
                  <a:pt x="509422" y="2832371"/>
                  <a:pt x="509620" y="2851292"/>
                </a:cubicBezTo>
                <a:cubicBezTo>
                  <a:pt x="509832" y="2861986"/>
                  <a:pt x="510718" y="2873767"/>
                  <a:pt x="506806" y="2883305"/>
                </a:cubicBezTo>
                <a:cubicBezTo>
                  <a:pt x="496883" y="2908699"/>
                  <a:pt x="483390" y="2932696"/>
                  <a:pt x="473674" y="2958260"/>
                </a:cubicBezTo>
                <a:cubicBezTo>
                  <a:pt x="469058" y="2970544"/>
                  <a:pt x="467306" y="2984860"/>
                  <a:pt x="468328" y="2998159"/>
                </a:cubicBezTo>
                <a:cubicBezTo>
                  <a:pt x="470969" y="3037516"/>
                  <a:pt x="474558" y="3076788"/>
                  <a:pt x="479836" y="3115713"/>
                </a:cubicBezTo>
                <a:cubicBezTo>
                  <a:pt x="488387" y="3179974"/>
                  <a:pt x="494938" y="3245373"/>
                  <a:pt x="555720" y="3286686"/>
                </a:cubicBezTo>
                <a:cubicBezTo>
                  <a:pt x="560620" y="3290067"/>
                  <a:pt x="564022" y="3297980"/>
                  <a:pt x="565371" y="3304362"/>
                </a:cubicBezTo>
                <a:cubicBezTo>
                  <a:pt x="571696" y="3333817"/>
                  <a:pt x="574867" y="3364327"/>
                  <a:pt x="583436" y="3393195"/>
                </a:cubicBezTo>
                <a:cubicBezTo>
                  <a:pt x="590328" y="3416286"/>
                  <a:pt x="590596" y="3435968"/>
                  <a:pt x="575531" y="3455326"/>
                </a:cubicBezTo>
                <a:cubicBezTo>
                  <a:pt x="565593" y="3467999"/>
                  <a:pt x="558050" y="3481744"/>
                  <a:pt x="554223" y="3496130"/>
                </a:cubicBezTo>
                <a:lnTo>
                  <a:pt x="553961" y="3498197"/>
                </a:lnTo>
                <a:lnTo>
                  <a:pt x="553960" y="3498197"/>
                </a:lnTo>
                <a:lnTo>
                  <a:pt x="551436" y="3518135"/>
                </a:lnTo>
                <a:cubicBezTo>
                  <a:pt x="551548" y="3525595"/>
                  <a:pt x="552752" y="3533161"/>
                  <a:pt x="555218" y="3540779"/>
                </a:cubicBezTo>
                <a:cubicBezTo>
                  <a:pt x="564891" y="3571265"/>
                  <a:pt x="551966" y="3593108"/>
                  <a:pt x="538695" y="3617469"/>
                </a:cubicBezTo>
                <a:cubicBezTo>
                  <a:pt x="529031" y="3635186"/>
                  <a:pt x="516723" y="3655441"/>
                  <a:pt x="517285" y="3674138"/>
                </a:cubicBezTo>
                <a:lnTo>
                  <a:pt x="513668" y="3700065"/>
                </a:lnTo>
                <a:lnTo>
                  <a:pt x="513522" y="3700095"/>
                </a:lnTo>
                <a:lnTo>
                  <a:pt x="513667" y="3700066"/>
                </a:lnTo>
                <a:lnTo>
                  <a:pt x="512906" y="3705519"/>
                </a:lnTo>
                <a:cubicBezTo>
                  <a:pt x="504666" y="3736627"/>
                  <a:pt x="489490" y="3767211"/>
                  <a:pt x="509270" y="3799980"/>
                </a:cubicBezTo>
                <a:cubicBezTo>
                  <a:pt x="511065" y="3802878"/>
                  <a:pt x="507773" y="3808725"/>
                  <a:pt x="507225" y="3813176"/>
                </a:cubicBezTo>
                <a:cubicBezTo>
                  <a:pt x="503204" y="3848743"/>
                  <a:pt x="513224" y="3880922"/>
                  <a:pt x="539280" y="3904366"/>
                </a:cubicBezTo>
                <a:cubicBezTo>
                  <a:pt x="573271" y="3935120"/>
                  <a:pt x="579705" y="3972027"/>
                  <a:pt x="573428" y="4014303"/>
                </a:cubicBezTo>
                <a:cubicBezTo>
                  <a:pt x="571417" y="4027879"/>
                  <a:pt x="570355" y="4041368"/>
                  <a:pt x="568930" y="4055079"/>
                </a:cubicBezTo>
                <a:cubicBezTo>
                  <a:pt x="566799" y="4073638"/>
                  <a:pt x="564496" y="4092406"/>
                  <a:pt x="562365" y="4110965"/>
                </a:cubicBezTo>
                <a:cubicBezTo>
                  <a:pt x="560185" y="4128956"/>
                  <a:pt x="555521" y="4149087"/>
                  <a:pt x="573083" y="4161253"/>
                </a:cubicBezTo>
                <a:cubicBezTo>
                  <a:pt x="588198" y="4171733"/>
                  <a:pt x="587633" y="4180202"/>
                  <a:pt x="576478" y="4192125"/>
                </a:cubicBezTo>
                <a:cubicBezTo>
                  <a:pt x="537414" y="4233572"/>
                  <a:pt x="515015" y="4281532"/>
                  <a:pt x="518425" y="4339756"/>
                </a:cubicBezTo>
                <a:cubicBezTo>
                  <a:pt x="519135" y="4351745"/>
                  <a:pt x="517590" y="4364130"/>
                  <a:pt x="515819" y="4376151"/>
                </a:cubicBezTo>
                <a:cubicBezTo>
                  <a:pt x="514770" y="4383518"/>
                  <a:pt x="513670" y="4392418"/>
                  <a:pt x="508946" y="4397248"/>
                </a:cubicBezTo>
                <a:cubicBezTo>
                  <a:pt x="472969" y="4434779"/>
                  <a:pt x="449705" y="4479566"/>
                  <a:pt x="432100" y="4527661"/>
                </a:cubicBezTo>
                <a:cubicBezTo>
                  <a:pt x="425830" y="4544875"/>
                  <a:pt x="419665" y="4563232"/>
                  <a:pt x="419018" y="4581271"/>
                </a:cubicBezTo>
                <a:cubicBezTo>
                  <a:pt x="418440" y="4600071"/>
                  <a:pt x="424020" y="4619266"/>
                  <a:pt x="427842" y="4638045"/>
                </a:cubicBezTo>
                <a:cubicBezTo>
                  <a:pt x="430001" y="4649136"/>
                  <a:pt x="430992" y="4662053"/>
                  <a:pt x="437307" y="4670468"/>
                </a:cubicBezTo>
                <a:cubicBezTo>
                  <a:pt x="457155" y="4697159"/>
                  <a:pt x="478242" y="4722778"/>
                  <a:pt x="500763" y="4747310"/>
                </a:cubicBezTo>
                <a:cubicBezTo>
                  <a:pt x="520091" y="4768310"/>
                  <a:pt x="522973" y="4772639"/>
                  <a:pt x="503130" y="4794154"/>
                </a:cubicBezTo>
                <a:cubicBezTo>
                  <a:pt x="482771" y="4816293"/>
                  <a:pt x="473487" y="4842394"/>
                  <a:pt x="471276" y="4870525"/>
                </a:cubicBezTo>
                <a:cubicBezTo>
                  <a:pt x="467881" y="4915026"/>
                  <a:pt x="465662" y="4959799"/>
                  <a:pt x="466095" y="5004333"/>
                </a:cubicBezTo>
                <a:cubicBezTo>
                  <a:pt x="466529" y="5044659"/>
                  <a:pt x="485734" y="5062225"/>
                  <a:pt x="526112" y="5066571"/>
                </a:cubicBezTo>
                <a:cubicBezTo>
                  <a:pt x="548535" y="5069112"/>
                  <a:pt x="572977" y="5072810"/>
                  <a:pt x="581076" y="5096554"/>
                </a:cubicBezTo>
                <a:cubicBezTo>
                  <a:pt x="594186" y="5135338"/>
                  <a:pt x="602121" y="5176127"/>
                  <a:pt x="650387" y="5191419"/>
                </a:cubicBezTo>
                <a:cubicBezTo>
                  <a:pt x="641132" y="5203168"/>
                  <a:pt x="635667" y="5210364"/>
                  <a:pt x="630186" y="5217371"/>
                </a:cubicBezTo>
                <a:cubicBezTo>
                  <a:pt x="614931" y="5236746"/>
                  <a:pt x="611101" y="5274397"/>
                  <a:pt x="627425" y="5291847"/>
                </a:cubicBezTo>
                <a:cubicBezTo>
                  <a:pt x="651204" y="5317603"/>
                  <a:pt x="649544" y="5343389"/>
                  <a:pt x="635466" y="5371456"/>
                </a:cubicBezTo>
                <a:cubicBezTo>
                  <a:pt x="612203" y="5418347"/>
                  <a:pt x="622990" y="5467290"/>
                  <a:pt x="638101" y="5511248"/>
                </a:cubicBezTo>
                <a:cubicBezTo>
                  <a:pt x="649363" y="5544462"/>
                  <a:pt x="667662" y="5579328"/>
                  <a:pt x="704029" y="5598387"/>
                </a:cubicBezTo>
                <a:cubicBezTo>
                  <a:pt x="715672" y="5604399"/>
                  <a:pt x="722615" y="5619644"/>
                  <a:pt x="730967" y="5631508"/>
                </a:cubicBezTo>
                <a:cubicBezTo>
                  <a:pt x="737804" y="5641405"/>
                  <a:pt x="744309" y="5651903"/>
                  <a:pt x="749162" y="5663130"/>
                </a:cubicBezTo>
                <a:cubicBezTo>
                  <a:pt x="754463" y="5675079"/>
                  <a:pt x="761782" y="5688186"/>
                  <a:pt x="761184" y="5700484"/>
                </a:cubicBezTo>
                <a:cubicBezTo>
                  <a:pt x="759614" y="5737740"/>
                  <a:pt x="771960" y="5766072"/>
                  <a:pt x="801844" y="5789549"/>
                </a:cubicBezTo>
                <a:cubicBezTo>
                  <a:pt x="817303" y="5801719"/>
                  <a:pt x="836388" y="5820061"/>
                  <a:pt x="838139" y="5837118"/>
                </a:cubicBezTo>
                <a:cubicBezTo>
                  <a:pt x="842502" y="5878614"/>
                  <a:pt x="859317" y="5911893"/>
                  <a:pt x="879049" y="5947777"/>
                </a:cubicBezTo>
                <a:cubicBezTo>
                  <a:pt x="891685" y="5970916"/>
                  <a:pt x="901390" y="5997576"/>
                  <a:pt x="913424" y="6022496"/>
                </a:cubicBezTo>
                <a:cubicBezTo>
                  <a:pt x="927563" y="6051619"/>
                  <a:pt x="934736" y="6084059"/>
                  <a:pt x="967911" y="6099584"/>
                </a:cubicBezTo>
                <a:cubicBezTo>
                  <a:pt x="971515" y="6101356"/>
                  <a:pt x="972656" y="6107567"/>
                  <a:pt x="976160" y="6110307"/>
                </a:cubicBezTo>
                <a:cubicBezTo>
                  <a:pt x="986909" y="6119081"/>
                  <a:pt x="997159" y="6130771"/>
                  <a:pt x="1009580" y="6134800"/>
                </a:cubicBezTo>
                <a:cubicBezTo>
                  <a:pt x="1045840" y="6146407"/>
                  <a:pt x="1082944" y="6154685"/>
                  <a:pt x="1119632" y="6164726"/>
                </a:cubicBezTo>
                <a:cubicBezTo>
                  <a:pt x="1127482" y="6166877"/>
                  <a:pt x="1137401" y="6168649"/>
                  <a:pt x="1142302" y="6174132"/>
                </a:cubicBezTo>
                <a:cubicBezTo>
                  <a:pt x="1170448" y="6205802"/>
                  <a:pt x="1197698" y="6238132"/>
                  <a:pt x="1224601" y="6270869"/>
                </a:cubicBezTo>
                <a:cubicBezTo>
                  <a:pt x="1235371" y="6284042"/>
                  <a:pt x="1231132" y="6296289"/>
                  <a:pt x="1221274" y="6309817"/>
                </a:cubicBezTo>
                <a:cubicBezTo>
                  <a:pt x="1211948" y="6322912"/>
                  <a:pt x="1202505" y="6338888"/>
                  <a:pt x="1201234" y="6354305"/>
                </a:cubicBezTo>
                <a:cubicBezTo>
                  <a:pt x="1198888" y="6385130"/>
                  <a:pt x="1200626" y="6416726"/>
                  <a:pt x="1203453" y="6447651"/>
                </a:cubicBezTo>
                <a:cubicBezTo>
                  <a:pt x="1204511" y="6459223"/>
                  <a:pt x="1212466" y="6470931"/>
                  <a:pt x="1218957" y="6481243"/>
                </a:cubicBezTo>
                <a:cubicBezTo>
                  <a:pt x="1231263" y="6500776"/>
                  <a:pt x="1247036" y="6518465"/>
                  <a:pt x="1257705" y="6538915"/>
                </a:cubicBezTo>
                <a:cubicBezTo>
                  <a:pt x="1270012" y="6562662"/>
                  <a:pt x="1287492" y="6575985"/>
                  <a:pt x="1313400" y="6581077"/>
                </a:cubicBezTo>
                <a:cubicBezTo>
                  <a:pt x="1351968" y="6588650"/>
                  <a:pt x="1380543" y="6612439"/>
                  <a:pt x="1404616" y="6641421"/>
                </a:cubicBezTo>
                <a:cubicBezTo>
                  <a:pt x="1435335" y="6678212"/>
                  <a:pt x="1438290" y="6725193"/>
                  <a:pt x="1449003" y="6769170"/>
                </a:cubicBezTo>
                <a:cubicBezTo>
                  <a:pt x="1453029" y="6786020"/>
                  <a:pt x="1456729" y="6803471"/>
                  <a:pt x="1464411" y="6818457"/>
                </a:cubicBezTo>
                <a:lnTo>
                  <a:pt x="1482665" y="6857998"/>
                </a:lnTo>
                <a:lnTo>
                  <a:pt x="1000755" y="6857998"/>
                </a:lnTo>
                <a:lnTo>
                  <a:pt x="979250" y="6816111"/>
                </a:lnTo>
                <a:cubicBezTo>
                  <a:pt x="970168" y="6794177"/>
                  <a:pt x="965863" y="6770086"/>
                  <a:pt x="956780" y="6748151"/>
                </a:cubicBezTo>
                <a:cubicBezTo>
                  <a:pt x="941775" y="6711644"/>
                  <a:pt x="923647" y="6676570"/>
                  <a:pt x="908453" y="6640082"/>
                </a:cubicBezTo>
                <a:cubicBezTo>
                  <a:pt x="879255" y="6569674"/>
                  <a:pt x="850985" y="6498989"/>
                  <a:pt x="822909" y="6428288"/>
                </a:cubicBezTo>
                <a:cubicBezTo>
                  <a:pt x="816934" y="6413148"/>
                  <a:pt x="814822" y="6396314"/>
                  <a:pt x="808485" y="6381398"/>
                </a:cubicBezTo>
                <a:cubicBezTo>
                  <a:pt x="791477" y="6341822"/>
                  <a:pt x="773350" y="6302540"/>
                  <a:pt x="755048" y="6263466"/>
                </a:cubicBezTo>
                <a:cubicBezTo>
                  <a:pt x="743894" y="6239807"/>
                  <a:pt x="730707" y="6216908"/>
                  <a:pt x="719917" y="6193026"/>
                </a:cubicBezTo>
                <a:cubicBezTo>
                  <a:pt x="711284" y="6173919"/>
                  <a:pt x="704118" y="6154105"/>
                  <a:pt x="698070" y="6133997"/>
                </a:cubicBezTo>
                <a:cubicBezTo>
                  <a:pt x="692853" y="6116682"/>
                  <a:pt x="691551" y="6098246"/>
                  <a:pt x="685592" y="6081192"/>
                </a:cubicBezTo>
                <a:cubicBezTo>
                  <a:pt x="669514" y="6035024"/>
                  <a:pt x="651968" y="5989570"/>
                  <a:pt x="635166" y="5943853"/>
                </a:cubicBezTo>
                <a:cubicBezTo>
                  <a:pt x="628516" y="5925524"/>
                  <a:pt x="623160" y="5906692"/>
                  <a:pt x="615235" y="5889051"/>
                </a:cubicBezTo>
                <a:cubicBezTo>
                  <a:pt x="594274" y="5841801"/>
                  <a:pt x="571108" y="5795521"/>
                  <a:pt x="551077" y="5747994"/>
                </a:cubicBezTo>
                <a:cubicBezTo>
                  <a:pt x="534467" y="5708575"/>
                  <a:pt x="521357" y="5667688"/>
                  <a:pt x="506212" y="5627557"/>
                </a:cubicBezTo>
                <a:cubicBezTo>
                  <a:pt x="499682" y="5610555"/>
                  <a:pt x="491139" y="5594502"/>
                  <a:pt x="485372" y="5577430"/>
                </a:cubicBezTo>
                <a:cubicBezTo>
                  <a:pt x="472314" y="5539214"/>
                  <a:pt x="460723" y="5500292"/>
                  <a:pt x="447647" y="5461888"/>
                </a:cubicBezTo>
                <a:cubicBezTo>
                  <a:pt x="440100" y="5440003"/>
                  <a:pt x="428258" y="5419278"/>
                  <a:pt x="422573" y="5396841"/>
                </a:cubicBezTo>
                <a:cubicBezTo>
                  <a:pt x="409095" y="5343553"/>
                  <a:pt x="398049" y="5289660"/>
                  <a:pt x="386243" y="5235835"/>
                </a:cubicBezTo>
                <a:cubicBezTo>
                  <a:pt x="374093" y="5180322"/>
                  <a:pt x="361580" y="5125031"/>
                  <a:pt x="350188" y="5069445"/>
                </a:cubicBezTo>
                <a:cubicBezTo>
                  <a:pt x="344154" y="5039006"/>
                  <a:pt x="340760" y="5008134"/>
                  <a:pt x="334916" y="4977679"/>
                </a:cubicBezTo>
                <a:cubicBezTo>
                  <a:pt x="329796" y="4950982"/>
                  <a:pt x="322420" y="4924682"/>
                  <a:pt x="316732" y="4898038"/>
                </a:cubicBezTo>
                <a:cubicBezTo>
                  <a:pt x="311944" y="4874947"/>
                  <a:pt x="308277" y="4851558"/>
                  <a:pt x="303487" y="4828467"/>
                </a:cubicBezTo>
                <a:cubicBezTo>
                  <a:pt x="295710" y="4791492"/>
                  <a:pt x="287380" y="4754757"/>
                  <a:pt x="279427" y="4717991"/>
                </a:cubicBezTo>
                <a:cubicBezTo>
                  <a:pt x="276299" y="4702591"/>
                  <a:pt x="270066" y="4686707"/>
                  <a:pt x="271575" y="4671841"/>
                </a:cubicBezTo>
                <a:cubicBezTo>
                  <a:pt x="275423" y="4634375"/>
                  <a:pt x="270023" y="4598330"/>
                  <a:pt x="261746" y="4562167"/>
                </a:cubicBezTo>
                <a:cubicBezTo>
                  <a:pt x="258892" y="4549802"/>
                  <a:pt x="258043" y="4536297"/>
                  <a:pt x="260158" y="4523860"/>
                </a:cubicBezTo>
                <a:cubicBezTo>
                  <a:pt x="264337" y="4498417"/>
                  <a:pt x="271242" y="4473492"/>
                  <a:pt x="276972" y="4448290"/>
                </a:cubicBezTo>
                <a:cubicBezTo>
                  <a:pt x="277678" y="4445546"/>
                  <a:pt x="277574" y="4442304"/>
                  <a:pt x="277882" y="4439409"/>
                </a:cubicBezTo>
                <a:cubicBezTo>
                  <a:pt x="279636" y="4422985"/>
                  <a:pt x="281404" y="4406757"/>
                  <a:pt x="282776" y="4390368"/>
                </a:cubicBezTo>
                <a:cubicBezTo>
                  <a:pt x="283496" y="4381505"/>
                  <a:pt x="282871" y="4372570"/>
                  <a:pt x="283402" y="4363722"/>
                </a:cubicBezTo>
                <a:cubicBezTo>
                  <a:pt x="285628" y="4329468"/>
                  <a:pt x="273313" y="4293097"/>
                  <a:pt x="293599" y="4261782"/>
                </a:cubicBezTo>
                <a:cubicBezTo>
                  <a:pt x="306663" y="4241459"/>
                  <a:pt x="301566" y="4223369"/>
                  <a:pt x="297435" y="4203280"/>
                </a:cubicBezTo>
                <a:cubicBezTo>
                  <a:pt x="294324" y="4188066"/>
                  <a:pt x="293454" y="4172267"/>
                  <a:pt x="291841" y="4156730"/>
                </a:cubicBezTo>
                <a:cubicBezTo>
                  <a:pt x="288777" y="4129463"/>
                  <a:pt x="286090" y="4102160"/>
                  <a:pt x="282644" y="4074927"/>
                </a:cubicBezTo>
                <a:cubicBezTo>
                  <a:pt x="281468" y="4066234"/>
                  <a:pt x="275910" y="4057753"/>
                  <a:pt x="275888" y="4049146"/>
                </a:cubicBezTo>
                <a:cubicBezTo>
                  <a:pt x="275887" y="4009354"/>
                  <a:pt x="277975" y="3969373"/>
                  <a:pt x="277593" y="3929618"/>
                </a:cubicBezTo>
                <a:cubicBezTo>
                  <a:pt x="277443" y="3907060"/>
                  <a:pt x="271742" y="3884432"/>
                  <a:pt x="272369" y="3861992"/>
                </a:cubicBezTo>
                <a:cubicBezTo>
                  <a:pt x="273065" y="3836105"/>
                  <a:pt x="278553" y="3810351"/>
                  <a:pt x="280974" y="3784495"/>
                </a:cubicBezTo>
                <a:cubicBezTo>
                  <a:pt x="281660" y="3777354"/>
                  <a:pt x="279243" y="3769733"/>
                  <a:pt x="278188" y="3762368"/>
                </a:cubicBezTo>
                <a:cubicBezTo>
                  <a:pt x="277045" y="3754055"/>
                  <a:pt x="275539" y="3745966"/>
                  <a:pt x="274587" y="3737636"/>
                </a:cubicBezTo>
                <a:lnTo>
                  <a:pt x="274110" y="3733149"/>
                </a:lnTo>
                <a:lnTo>
                  <a:pt x="307451" y="3729245"/>
                </a:lnTo>
                <a:lnTo>
                  <a:pt x="420781" y="3714526"/>
                </a:lnTo>
                <a:lnTo>
                  <a:pt x="307452" y="3729244"/>
                </a:lnTo>
                <a:lnTo>
                  <a:pt x="274111" y="3733148"/>
                </a:lnTo>
                <a:lnTo>
                  <a:pt x="266480" y="3661472"/>
                </a:lnTo>
                <a:cubicBezTo>
                  <a:pt x="264299" y="3645987"/>
                  <a:pt x="255031" y="3630383"/>
                  <a:pt x="256559" y="3615703"/>
                </a:cubicBezTo>
                <a:cubicBezTo>
                  <a:pt x="259373" y="3585795"/>
                  <a:pt x="244356" y="3557516"/>
                  <a:pt x="251912" y="3527176"/>
                </a:cubicBezTo>
                <a:cubicBezTo>
                  <a:pt x="254116" y="3517788"/>
                  <a:pt x="245382" y="3505962"/>
                  <a:pt x="243998" y="3494992"/>
                </a:cubicBezTo>
                <a:lnTo>
                  <a:pt x="237062" y="3424466"/>
                </a:lnTo>
                <a:lnTo>
                  <a:pt x="235887" y="3412521"/>
                </a:lnTo>
                <a:cubicBezTo>
                  <a:pt x="233822" y="3387840"/>
                  <a:pt x="228827" y="3362470"/>
                  <a:pt x="231972" y="3338271"/>
                </a:cubicBezTo>
                <a:cubicBezTo>
                  <a:pt x="235392" y="3312898"/>
                  <a:pt x="232587" y="3290581"/>
                  <a:pt x="223937" y="3267077"/>
                </a:cubicBezTo>
                <a:cubicBezTo>
                  <a:pt x="218064" y="3250969"/>
                  <a:pt x="215900" y="3233567"/>
                  <a:pt x="213012" y="3216616"/>
                </a:cubicBezTo>
                <a:cubicBezTo>
                  <a:pt x="209813" y="3198353"/>
                  <a:pt x="211941" y="3177689"/>
                  <a:pt x="204156" y="3161566"/>
                </a:cubicBezTo>
                <a:cubicBezTo>
                  <a:pt x="181020" y="3113557"/>
                  <a:pt x="172373" y="3062888"/>
                  <a:pt x="167623" y="3010908"/>
                </a:cubicBezTo>
                <a:cubicBezTo>
                  <a:pt x="166756" y="3001420"/>
                  <a:pt x="168527" y="2991502"/>
                  <a:pt x="170542" y="2982138"/>
                </a:cubicBezTo>
                <a:cubicBezTo>
                  <a:pt x="182762" y="2927454"/>
                  <a:pt x="176374" y="2874284"/>
                  <a:pt x="160998" y="2821168"/>
                </a:cubicBezTo>
                <a:cubicBezTo>
                  <a:pt x="157698" y="2810183"/>
                  <a:pt x="156174" y="2797697"/>
                  <a:pt x="157427" y="2786297"/>
                </a:cubicBezTo>
                <a:cubicBezTo>
                  <a:pt x="161189" y="2754195"/>
                  <a:pt x="169403" y="2722645"/>
                  <a:pt x="171250" y="2690530"/>
                </a:cubicBezTo>
                <a:cubicBezTo>
                  <a:pt x="174243" y="2637459"/>
                  <a:pt x="143920" y="2594508"/>
                  <a:pt x="122562" y="2549209"/>
                </a:cubicBezTo>
                <a:cubicBezTo>
                  <a:pt x="102363" y="2506099"/>
                  <a:pt x="62470" y="2471484"/>
                  <a:pt x="65809" y="2417997"/>
                </a:cubicBezTo>
                <a:cubicBezTo>
                  <a:pt x="66082" y="2412617"/>
                  <a:pt x="60422" y="2407204"/>
                  <a:pt x="58557" y="2401444"/>
                </a:cubicBezTo>
                <a:cubicBezTo>
                  <a:pt x="53477" y="2385647"/>
                  <a:pt x="47642" y="2369921"/>
                  <a:pt x="44442" y="2353760"/>
                </a:cubicBezTo>
                <a:cubicBezTo>
                  <a:pt x="40346" y="2334048"/>
                  <a:pt x="39250" y="2313680"/>
                  <a:pt x="35533" y="2293932"/>
                </a:cubicBezTo>
                <a:cubicBezTo>
                  <a:pt x="30915" y="2268528"/>
                  <a:pt x="22539" y="2243852"/>
                  <a:pt x="20216" y="2218428"/>
                </a:cubicBezTo>
                <a:cubicBezTo>
                  <a:pt x="18344" y="2197940"/>
                  <a:pt x="23508" y="2176998"/>
                  <a:pt x="25068" y="2156387"/>
                </a:cubicBezTo>
                <a:cubicBezTo>
                  <a:pt x="27193" y="2127307"/>
                  <a:pt x="22986" y="2095935"/>
                  <a:pt x="32822" y="2069593"/>
                </a:cubicBezTo>
                <a:cubicBezTo>
                  <a:pt x="43261" y="2041475"/>
                  <a:pt x="46802" y="2015326"/>
                  <a:pt x="40270" y="1987801"/>
                </a:cubicBezTo>
                <a:cubicBezTo>
                  <a:pt x="38092" y="1978626"/>
                  <a:pt x="29031" y="1967402"/>
                  <a:pt x="20494" y="1963975"/>
                </a:cubicBezTo>
                <a:cubicBezTo>
                  <a:pt x="1431" y="1956341"/>
                  <a:pt x="-2957" y="1943928"/>
                  <a:pt x="1728" y="1926090"/>
                </a:cubicBezTo>
                <a:cubicBezTo>
                  <a:pt x="5670" y="1910617"/>
                  <a:pt x="6643" y="1891972"/>
                  <a:pt x="15953" y="1880793"/>
                </a:cubicBezTo>
                <a:cubicBezTo>
                  <a:pt x="42326" y="1849112"/>
                  <a:pt x="39894" y="1812030"/>
                  <a:pt x="44378" y="1775275"/>
                </a:cubicBezTo>
                <a:cubicBezTo>
                  <a:pt x="47111" y="1752836"/>
                  <a:pt x="45428" y="1732327"/>
                  <a:pt x="40192" y="1710615"/>
                </a:cubicBezTo>
                <a:cubicBezTo>
                  <a:pt x="28614" y="1663468"/>
                  <a:pt x="34611" y="1616049"/>
                  <a:pt x="43506" y="1568941"/>
                </a:cubicBezTo>
                <a:cubicBezTo>
                  <a:pt x="49458" y="1537788"/>
                  <a:pt x="51927" y="1506189"/>
                  <a:pt x="58087" y="1475211"/>
                </a:cubicBezTo>
                <a:cubicBezTo>
                  <a:pt x="62855" y="1452010"/>
                  <a:pt x="68949" y="1428691"/>
                  <a:pt x="78062" y="1407007"/>
                </a:cubicBezTo>
                <a:cubicBezTo>
                  <a:pt x="91450" y="1375554"/>
                  <a:pt x="113342" y="1347158"/>
                  <a:pt x="103406" y="1309613"/>
                </a:cubicBezTo>
                <a:cubicBezTo>
                  <a:pt x="94647" y="1276551"/>
                  <a:pt x="103823" y="1245107"/>
                  <a:pt x="112398" y="1213333"/>
                </a:cubicBezTo>
                <a:cubicBezTo>
                  <a:pt x="118682" y="1189993"/>
                  <a:pt x="125158" y="1166639"/>
                  <a:pt x="128337" y="1142817"/>
                </a:cubicBezTo>
                <a:cubicBezTo>
                  <a:pt x="132066" y="1114546"/>
                  <a:pt x="126549" y="1083485"/>
                  <a:pt x="135869" y="1057764"/>
                </a:cubicBezTo>
                <a:cubicBezTo>
                  <a:pt x="145653" y="1030852"/>
                  <a:pt x="135536" y="1010162"/>
                  <a:pt x="130022" y="987518"/>
                </a:cubicBezTo>
                <a:cubicBezTo>
                  <a:pt x="121364" y="951388"/>
                  <a:pt x="108170" y="915863"/>
                  <a:pt x="117312" y="877725"/>
                </a:cubicBezTo>
                <a:cubicBezTo>
                  <a:pt x="128381" y="831376"/>
                  <a:pt x="140621" y="785301"/>
                  <a:pt x="150914" y="738832"/>
                </a:cubicBezTo>
                <a:cubicBezTo>
                  <a:pt x="154823" y="720874"/>
                  <a:pt x="155382" y="701887"/>
                  <a:pt x="156184" y="683447"/>
                </a:cubicBezTo>
                <a:cubicBezTo>
                  <a:pt x="156694" y="665994"/>
                  <a:pt x="149492" y="645801"/>
                  <a:pt x="156246" y="631789"/>
                </a:cubicBezTo>
                <a:cubicBezTo>
                  <a:pt x="173615" y="595769"/>
                  <a:pt x="180461" y="559754"/>
                  <a:pt x="176856" y="520291"/>
                </a:cubicBezTo>
                <a:cubicBezTo>
                  <a:pt x="175502" y="505492"/>
                  <a:pt x="182724" y="490294"/>
                  <a:pt x="182873" y="475169"/>
                </a:cubicBezTo>
                <a:cubicBezTo>
                  <a:pt x="182896" y="454505"/>
                  <a:pt x="185870" y="430512"/>
                  <a:pt x="177029" y="413338"/>
                </a:cubicBezTo>
                <a:cubicBezTo>
                  <a:pt x="156124" y="372972"/>
                  <a:pt x="167251" y="337714"/>
                  <a:pt x="180788" y="299554"/>
                </a:cubicBezTo>
                <a:cubicBezTo>
                  <a:pt x="194189" y="261982"/>
                  <a:pt x="204001" y="222826"/>
                  <a:pt x="211504" y="183499"/>
                </a:cubicBezTo>
                <a:cubicBezTo>
                  <a:pt x="214170" y="168715"/>
                  <a:pt x="205952" y="152060"/>
                  <a:pt x="203169" y="136243"/>
                </a:cubicBezTo>
                <a:cubicBezTo>
                  <a:pt x="202268" y="130586"/>
                  <a:pt x="201126" y="124377"/>
                  <a:pt x="202558" y="119082"/>
                </a:cubicBezTo>
                <a:cubicBezTo>
                  <a:pt x="212824" y="80698"/>
                  <a:pt x="220596" y="42109"/>
                  <a:pt x="217768" y="2930"/>
                </a:cubicBezTo>
                <a:lnTo>
                  <a:pt x="217273" y="1"/>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13" name="자유형: 도형 12">
            <a:extLst>
              <a:ext uri="{FF2B5EF4-FFF2-40B4-BE49-F238E27FC236}">
                <a16:creationId xmlns:a16="http://schemas.microsoft.com/office/drawing/2014/main" id="{5C58528B-4B3A-4276-BBA4-ECD6496CA34A}"/>
              </a:ext>
              <a:ext uri="{C183D7F6-B498-43B3-948B-1728B52AA6E4}">
                <adec:decorative xmlns:adec="http://schemas.microsoft.com/office/drawing/2017/decorative" val="1"/>
              </a:ext>
            </a:extLst>
          </p:cNvPr>
          <p:cNvSpPr/>
          <p:nvPr userDrawn="1"/>
        </p:nvSpPr>
        <p:spPr>
          <a:xfrm>
            <a:off x="2339583" y="2"/>
            <a:ext cx="2227170" cy="6857999"/>
          </a:xfrm>
          <a:custGeom>
            <a:avLst/>
            <a:gdLst>
              <a:gd name="connsiteX0" fmla="*/ 1435747 w 2227170"/>
              <a:gd name="connsiteY0" fmla="*/ 3430628 h 6857999"/>
              <a:gd name="connsiteX1" fmla="*/ 1463355 w 2227170"/>
              <a:gd name="connsiteY1" fmla="*/ 3435416 h 6857999"/>
              <a:gd name="connsiteX2" fmla="*/ 1512522 w 2227170"/>
              <a:gd name="connsiteY2" fmla="*/ 3453342 h 6857999"/>
              <a:gd name="connsiteX3" fmla="*/ 1689926 w 2227170"/>
              <a:gd name="connsiteY3" fmla="*/ 3476521 h 6857999"/>
              <a:gd name="connsiteX4" fmla="*/ 1714445 w 2227170"/>
              <a:gd name="connsiteY4" fmla="*/ 3473345 h 6857999"/>
              <a:gd name="connsiteX5" fmla="*/ 1891867 w 2227170"/>
              <a:gd name="connsiteY5" fmla="*/ 3461357 h 6857999"/>
              <a:gd name="connsiteX6" fmla="*/ 1903897 w 2227170"/>
              <a:gd name="connsiteY6" fmla="*/ 3459899 h 6857999"/>
              <a:gd name="connsiteX7" fmla="*/ 1939997 w 2227170"/>
              <a:gd name="connsiteY7" fmla="*/ 3575905 h 6857999"/>
              <a:gd name="connsiteX8" fmla="*/ 1959353 w 2227170"/>
              <a:gd name="connsiteY8" fmla="*/ 3640463 h 6857999"/>
              <a:gd name="connsiteX9" fmla="*/ 1972749 w 2227170"/>
              <a:gd name="connsiteY9" fmla="*/ 3697872 h 6857999"/>
              <a:gd name="connsiteX10" fmla="*/ 1974716 w 2227170"/>
              <a:gd name="connsiteY10" fmla="*/ 3706299 h 6857999"/>
              <a:gd name="connsiteX11" fmla="*/ 2015942 w 2227170"/>
              <a:gd name="connsiteY11" fmla="*/ 3982180 h 6857999"/>
              <a:gd name="connsiteX12" fmla="*/ 2031892 w 2227170"/>
              <a:gd name="connsiteY12" fmla="*/ 4071548 h 6857999"/>
              <a:gd name="connsiteX13" fmla="*/ 2036571 w 2227170"/>
              <a:gd name="connsiteY13" fmla="*/ 4171852 h 6857999"/>
              <a:gd name="connsiteX14" fmla="*/ 2058065 w 2227170"/>
              <a:gd name="connsiteY14" fmla="*/ 4334965 h 6857999"/>
              <a:gd name="connsiteX15" fmla="*/ 2089962 w 2227170"/>
              <a:gd name="connsiteY15" fmla="*/ 4652006 h 6857999"/>
              <a:gd name="connsiteX16" fmla="*/ 2091986 w 2227170"/>
              <a:gd name="connsiteY16" fmla="*/ 4720900 h 6857999"/>
              <a:gd name="connsiteX17" fmla="*/ 2116222 w 2227170"/>
              <a:gd name="connsiteY17" fmla="*/ 4899103 h 6857999"/>
              <a:gd name="connsiteX18" fmla="*/ 2134280 w 2227170"/>
              <a:gd name="connsiteY18" fmla="*/ 5006463 h 6857999"/>
              <a:gd name="connsiteX19" fmla="*/ 2140946 w 2227170"/>
              <a:gd name="connsiteY19" fmla="*/ 5094252 h 6857999"/>
              <a:gd name="connsiteX20" fmla="*/ 2139028 w 2227170"/>
              <a:gd name="connsiteY20" fmla="*/ 5170758 h 6857999"/>
              <a:gd name="connsiteX21" fmla="*/ 2154083 w 2227170"/>
              <a:gd name="connsiteY21" fmla="*/ 5374894 h 6857999"/>
              <a:gd name="connsiteX22" fmla="*/ 2159878 w 2227170"/>
              <a:gd name="connsiteY22" fmla="*/ 5456299 h 6857999"/>
              <a:gd name="connsiteX23" fmla="*/ 2189136 w 2227170"/>
              <a:gd name="connsiteY23" fmla="*/ 5669510 h 6857999"/>
              <a:gd name="connsiteX24" fmla="*/ 2203058 w 2227170"/>
              <a:gd name="connsiteY24" fmla="*/ 5848712 h 6857999"/>
              <a:gd name="connsiteX25" fmla="*/ 2211270 w 2227170"/>
              <a:gd name="connsiteY25" fmla="*/ 5923918 h 6857999"/>
              <a:gd name="connsiteX26" fmla="*/ 2218696 w 2227170"/>
              <a:gd name="connsiteY26" fmla="*/ 6094309 h 6857999"/>
              <a:gd name="connsiteX27" fmla="*/ 2227155 w 2227170"/>
              <a:gd name="connsiteY27" fmla="*/ 6191335 h 6857999"/>
              <a:gd name="connsiteX28" fmla="*/ 2219390 w 2227170"/>
              <a:gd name="connsiteY28" fmla="*/ 6424114 h 6857999"/>
              <a:gd name="connsiteX29" fmla="*/ 2209703 w 2227170"/>
              <a:gd name="connsiteY29" fmla="*/ 6664246 h 6857999"/>
              <a:gd name="connsiteX30" fmla="*/ 2199216 w 2227170"/>
              <a:gd name="connsiteY30" fmla="*/ 6795360 h 6857999"/>
              <a:gd name="connsiteX31" fmla="*/ 2197257 w 2227170"/>
              <a:gd name="connsiteY31" fmla="*/ 6857999 h 6857999"/>
              <a:gd name="connsiteX32" fmla="*/ 2026554 w 2227170"/>
              <a:gd name="connsiteY32" fmla="*/ 6857999 h 6857999"/>
              <a:gd name="connsiteX33" fmla="*/ 2060891 w 2227170"/>
              <a:gd name="connsiteY33" fmla="*/ 6720903 h 6857999"/>
              <a:gd name="connsiteX34" fmla="*/ 2012613 w 2227170"/>
              <a:gd name="connsiteY34" fmla="*/ 6617730 h 6857999"/>
              <a:gd name="connsiteX35" fmla="*/ 1960297 w 2227170"/>
              <a:gd name="connsiteY35" fmla="*/ 6560549 h 6857999"/>
              <a:gd name="connsiteX36" fmla="*/ 1911439 w 2227170"/>
              <a:gd name="connsiteY36" fmla="*/ 6409646 h 6857999"/>
              <a:gd name="connsiteX37" fmla="*/ 1941755 w 2227170"/>
              <a:gd name="connsiteY37" fmla="*/ 6379605 h 6857999"/>
              <a:gd name="connsiteX38" fmla="*/ 1967169 w 2227170"/>
              <a:gd name="connsiteY38" fmla="*/ 6277544 h 6857999"/>
              <a:gd name="connsiteX39" fmla="*/ 1982077 w 2227170"/>
              <a:gd name="connsiteY39" fmla="*/ 6165295 h 6857999"/>
              <a:gd name="connsiteX40" fmla="*/ 2021065 w 2227170"/>
              <a:gd name="connsiteY40" fmla="*/ 5971487 h 6857999"/>
              <a:gd name="connsiteX41" fmla="*/ 1973662 w 2227170"/>
              <a:gd name="connsiteY41" fmla="*/ 5832226 h 6857999"/>
              <a:gd name="connsiteX42" fmla="*/ 1953549 w 2227170"/>
              <a:gd name="connsiteY42" fmla="*/ 5778754 h 6857999"/>
              <a:gd name="connsiteX43" fmla="*/ 1942739 w 2227170"/>
              <a:gd name="connsiteY43" fmla="*/ 5729863 h 6857999"/>
              <a:gd name="connsiteX44" fmla="*/ 1940531 w 2227170"/>
              <a:gd name="connsiteY44" fmla="*/ 5674826 h 6857999"/>
              <a:gd name="connsiteX45" fmla="*/ 1921890 w 2227170"/>
              <a:gd name="connsiteY45" fmla="*/ 5540158 h 6857999"/>
              <a:gd name="connsiteX46" fmla="*/ 1895673 w 2227170"/>
              <a:gd name="connsiteY46" fmla="*/ 5464049 h 6857999"/>
              <a:gd name="connsiteX47" fmla="*/ 1883229 w 2227170"/>
              <a:gd name="connsiteY47" fmla="*/ 5299486 h 6857999"/>
              <a:gd name="connsiteX48" fmla="*/ 1867297 w 2227170"/>
              <a:gd name="connsiteY48" fmla="*/ 5186434 h 6857999"/>
              <a:gd name="connsiteX49" fmla="*/ 1829639 w 2227170"/>
              <a:gd name="connsiteY49" fmla="*/ 5064337 h 6857999"/>
              <a:gd name="connsiteX50" fmla="*/ 1823656 w 2227170"/>
              <a:gd name="connsiteY50" fmla="*/ 5047159 h 6857999"/>
              <a:gd name="connsiteX51" fmla="*/ 1793723 w 2227170"/>
              <a:gd name="connsiteY51" fmla="*/ 5003744 h 6857999"/>
              <a:gd name="connsiteX52" fmla="*/ 1679944 w 2227170"/>
              <a:gd name="connsiteY52" fmla="*/ 4930834 h 6857999"/>
              <a:gd name="connsiteX53" fmla="*/ 1657480 w 2227170"/>
              <a:gd name="connsiteY53" fmla="*/ 4911337 h 6857999"/>
              <a:gd name="connsiteX54" fmla="*/ 1594697 w 2227170"/>
              <a:gd name="connsiteY54" fmla="*/ 4754123 h 6857999"/>
              <a:gd name="connsiteX55" fmla="*/ 1610087 w 2227170"/>
              <a:gd name="connsiteY55" fmla="*/ 4701292 h 6857999"/>
              <a:gd name="connsiteX56" fmla="*/ 1645783 w 2227170"/>
              <a:gd name="connsiteY56" fmla="*/ 4645602 h 6857999"/>
              <a:gd name="connsiteX57" fmla="*/ 1671304 w 2227170"/>
              <a:gd name="connsiteY57" fmla="*/ 4516054 h 6857999"/>
              <a:gd name="connsiteX58" fmla="*/ 1664087 w 2227170"/>
              <a:gd name="connsiteY58" fmla="*/ 4465215 h 6857999"/>
              <a:gd name="connsiteX59" fmla="*/ 1638164 w 2227170"/>
              <a:gd name="connsiteY59" fmla="*/ 4374448 h 6857999"/>
              <a:gd name="connsiteX60" fmla="*/ 1588685 w 2227170"/>
              <a:gd name="connsiteY60" fmla="*/ 4300238 h 6857999"/>
              <a:gd name="connsiteX61" fmla="*/ 1505039 w 2227170"/>
              <a:gd name="connsiteY61" fmla="*/ 4190727 h 6857999"/>
              <a:gd name="connsiteX62" fmla="*/ 1493843 w 2227170"/>
              <a:gd name="connsiteY62" fmla="*/ 4001566 h 6857999"/>
              <a:gd name="connsiteX63" fmla="*/ 1491439 w 2227170"/>
              <a:gd name="connsiteY63" fmla="*/ 3929077 h 6857999"/>
              <a:gd name="connsiteX64" fmla="*/ 1470437 w 2227170"/>
              <a:gd name="connsiteY64" fmla="*/ 3732048 h 6857999"/>
              <a:gd name="connsiteX65" fmla="*/ 1471926 w 2227170"/>
              <a:gd name="connsiteY65" fmla="*/ 3713390 h 6857999"/>
              <a:gd name="connsiteX66" fmla="*/ 1471925 w 2227170"/>
              <a:gd name="connsiteY66" fmla="*/ 3713390 h 6857999"/>
              <a:gd name="connsiteX67" fmla="*/ 1475829 w 2227170"/>
              <a:gd name="connsiteY67" fmla="*/ 3664425 h 6857999"/>
              <a:gd name="connsiteX68" fmla="*/ 1477249 w 2227170"/>
              <a:gd name="connsiteY68" fmla="*/ 3641757 h 6857999"/>
              <a:gd name="connsiteX69" fmla="*/ 1442718 w 2227170"/>
              <a:gd name="connsiteY69" fmla="*/ 3455028 h 6857999"/>
              <a:gd name="connsiteX70" fmla="*/ 1436081 w 2227170"/>
              <a:gd name="connsiteY70" fmla="*/ 3434627 h 6857999"/>
              <a:gd name="connsiteX71" fmla="*/ 0 w 2227170"/>
              <a:gd name="connsiteY71" fmla="*/ 0 h 6857999"/>
              <a:gd name="connsiteX72" fmla="*/ 480313 w 2227170"/>
              <a:gd name="connsiteY72" fmla="*/ 0 h 6857999"/>
              <a:gd name="connsiteX73" fmla="*/ 507191 w 2227170"/>
              <a:gd name="connsiteY73" fmla="*/ 126805 h 6857999"/>
              <a:gd name="connsiteX74" fmla="*/ 517515 w 2227170"/>
              <a:gd name="connsiteY74" fmla="*/ 185431 h 6857999"/>
              <a:gd name="connsiteX75" fmla="*/ 602322 w 2227170"/>
              <a:gd name="connsiteY75" fmla="*/ 432867 h 6857999"/>
              <a:gd name="connsiteX76" fmla="*/ 717957 w 2227170"/>
              <a:gd name="connsiteY76" fmla="*/ 662316 h 6857999"/>
              <a:gd name="connsiteX77" fmla="*/ 868507 w 2227170"/>
              <a:gd name="connsiteY77" fmla="*/ 840047 h 6857999"/>
              <a:gd name="connsiteX78" fmla="*/ 903438 w 2227170"/>
              <a:gd name="connsiteY78" fmla="*/ 888795 h 6857999"/>
              <a:gd name="connsiteX79" fmla="*/ 938295 w 2227170"/>
              <a:gd name="connsiteY79" fmla="*/ 1013493 h 6857999"/>
              <a:gd name="connsiteX80" fmla="*/ 962274 w 2227170"/>
              <a:gd name="connsiteY80" fmla="*/ 1122775 h 6857999"/>
              <a:gd name="connsiteX81" fmla="*/ 994395 w 2227170"/>
              <a:gd name="connsiteY81" fmla="*/ 1204073 h 6857999"/>
              <a:gd name="connsiteX82" fmla="*/ 1024698 w 2227170"/>
              <a:gd name="connsiteY82" fmla="*/ 1273134 h 6857999"/>
              <a:gd name="connsiteX83" fmla="*/ 1105920 w 2227170"/>
              <a:gd name="connsiteY83" fmla="*/ 1431309 h 6857999"/>
              <a:gd name="connsiteX84" fmla="*/ 1169137 w 2227170"/>
              <a:gd name="connsiteY84" fmla="*/ 1602741 h 6857999"/>
              <a:gd name="connsiteX85" fmla="*/ 1256045 w 2227170"/>
              <a:gd name="connsiteY85" fmla="*/ 1745656 h 6857999"/>
              <a:gd name="connsiteX86" fmla="*/ 1305410 w 2227170"/>
              <a:gd name="connsiteY86" fmla="*/ 1806507 h 6857999"/>
              <a:gd name="connsiteX87" fmla="*/ 1328595 w 2227170"/>
              <a:gd name="connsiteY87" fmla="*/ 1923029 h 6857999"/>
              <a:gd name="connsiteX88" fmla="*/ 1372362 w 2227170"/>
              <a:gd name="connsiteY88" fmla="*/ 2051976 h 6857999"/>
              <a:gd name="connsiteX89" fmla="*/ 1420614 w 2227170"/>
              <a:gd name="connsiteY89" fmla="*/ 2145889 h 6857999"/>
              <a:gd name="connsiteX90" fmla="*/ 1451666 w 2227170"/>
              <a:gd name="connsiteY90" fmla="*/ 2217503 h 6857999"/>
              <a:gd name="connsiteX91" fmla="*/ 1479100 w 2227170"/>
              <a:gd name="connsiteY91" fmla="*/ 2316384 h 6857999"/>
              <a:gd name="connsiteX92" fmla="*/ 1519073 w 2227170"/>
              <a:gd name="connsiteY92" fmla="*/ 2417297 h 6857999"/>
              <a:gd name="connsiteX93" fmla="*/ 1545426 w 2227170"/>
              <a:gd name="connsiteY93" fmla="*/ 2467287 h 6857999"/>
              <a:gd name="connsiteX94" fmla="*/ 1587486 w 2227170"/>
              <a:gd name="connsiteY94" fmla="*/ 2562780 h 6857999"/>
              <a:gd name="connsiteX95" fmla="*/ 1625487 w 2227170"/>
              <a:gd name="connsiteY95" fmla="*/ 2660424 h 6857999"/>
              <a:gd name="connsiteX96" fmla="*/ 1659666 w 2227170"/>
              <a:gd name="connsiteY96" fmla="*/ 2838661 h 6857999"/>
              <a:gd name="connsiteX97" fmla="*/ 1723303 w 2227170"/>
              <a:gd name="connsiteY97" fmla="*/ 3005526 h 6857999"/>
              <a:gd name="connsiteX98" fmla="*/ 1768467 w 2227170"/>
              <a:gd name="connsiteY98" fmla="*/ 3137119 h 6857999"/>
              <a:gd name="connsiteX99" fmla="*/ 1799379 w 2227170"/>
              <a:gd name="connsiteY99" fmla="*/ 3214434 h 6857999"/>
              <a:gd name="connsiteX100" fmla="*/ 1872393 w 2227170"/>
              <a:gd name="connsiteY100" fmla="*/ 3358657 h 6857999"/>
              <a:gd name="connsiteX101" fmla="*/ 1903898 w 2227170"/>
              <a:gd name="connsiteY101" fmla="*/ 3459898 h 6857999"/>
              <a:gd name="connsiteX102" fmla="*/ 1891868 w 2227170"/>
              <a:gd name="connsiteY102" fmla="*/ 3461356 h 6857999"/>
              <a:gd name="connsiteX103" fmla="*/ 1714447 w 2227170"/>
              <a:gd name="connsiteY103" fmla="*/ 3473344 h 6857999"/>
              <a:gd name="connsiteX104" fmla="*/ 1689927 w 2227170"/>
              <a:gd name="connsiteY104" fmla="*/ 3476520 h 6857999"/>
              <a:gd name="connsiteX105" fmla="*/ 1512523 w 2227170"/>
              <a:gd name="connsiteY105" fmla="*/ 3453342 h 6857999"/>
              <a:gd name="connsiteX106" fmla="*/ 1463356 w 2227170"/>
              <a:gd name="connsiteY106" fmla="*/ 3435415 h 6857999"/>
              <a:gd name="connsiteX107" fmla="*/ 1435748 w 2227170"/>
              <a:gd name="connsiteY107" fmla="*/ 3430627 h 6857999"/>
              <a:gd name="connsiteX108" fmla="*/ 1434021 w 2227170"/>
              <a:gd name="connsiteY108" fmla="*/ 3409971 h 6857999"/>
              <a:gd name="connsiteX109" fmla="*/ 1403697 w 2227170"/>
              <a:gd name="connsiteY109" fmla="*/ 3352066 h 6857999"/>
              <a:gd name="connsiteX110" fmla="*/ 1304079 w 2227170"/>
              <a:gd name="connsiteY110" fmla="*/ 3288499 h 6857999"/>
              <a:gd name="connsiteX111" fmla="*/ 1263513 w 2227170"/>
              <a:gd name="connsiteY111" fmla="*/ 3224801 h 6857999"/>
              <a:gd name="connsiteX112" fmla="*/ 1239849 w 2227170"/>
              <a:gd name="connsiteY112" fmla="*/ 3179271 h 6857999"/>
              <a:gd name="connsiteX113" fmla="*/ 1200295 w 2227170"/>
              <a:gd name="connsiteY113" fmla="*/ 3136681 h 6857999"/>
              <a:gd name="connsiteX114" fmla="*/ 1098516 w 2227170"/>
              <a:gd name="connsiteY114" fmla="*/ 3085335 h 6857999"/>
              <a:gd name="connsiteX115" fmla="*/ 1011619 w 2227170"/>
              <a:gd name="connsiteY115" fmla="*/ 3016205 h 6857999"/>
              <a:gd name="connsiteX116" fmla="*/ 973275 w 2227170"/>
              <a:gd name="connsiteY116" fmla="*/ 2908439 h 6857999"/>
              <a:gd name="connsiteX117" fmla="*/ 954491 w 2227170"/>
              <a:gd name="connsiteY117" fmla="*/ 2842361 h 6857999"/>
              <a:gd name="connsiteX118" fmla="*/ 1016911 w 2227170"/>
              <a:gd name="connsiteY118" fmla="*/ 2599848 h 6857999"/>
              <a:gd name="connsiteX119" fmla="*/ 1067676 w 2227170"/>
              <a:gd name="connsiteY119" fmla="*/ 2435466 h 6857999"/>
              <a:gd name="connsiteX120" fmla="*/ 1065045 w 2227170"/>
              <a:gd name="connsiteY120" fmla="*/ 2378738 h 6857999"/>
              <a:gd name="connsiteX121" fmla="*/ 998558 w 2227170"/>
              <a:gd name="connsiteY121" fmla="*/ 2210113 h 6857999"/>
              <a:gd name="connsiteX122" fmla="*/ 980810 w 2227170"/>
              <a:gd name="connsiteY122" fmla="*/ 2050248 h 6857999"/>
              <a:gd name="connsiteX123" fmla="*/ 985875 w 2227170"/>
              <a:gd name="connsiteY123" fmla="*/ 1932531 h 6857999"/>
              <a:gd name="connsiteX124" fmla="*/ 991251 w 2227170"/>
              <a:gd name="connsiteY124" fmla="*/ 1831462 h 6857999"/>
              <a:gd name="connsiteX125" fmla="*/ 983833 w 2227170"/>
              <a:gd name="connsiteY125" fmla="*/ 1708173 h 6857999"/>
              <a:gd name="connsiteX126" fmla="*/ 966921 w 2227170"/>
              <a:gd name="connsiteY126" fmla="*/ 1636638 h 6857999"/>
              <a:gd name="connsiteX127" fmla="*/ 944156 w 2227170"/>
              <a:gd name="connsiteY127" fmla="*/ 1523444 h 6857999"/>
              <a:gd name="connsiteX128" fmla="*/ 910490 w 2227170"/>
              <a:gd name="connsiteY128" fmla="*/ 1405991 h 6857999"/>
              <a:gd name="connsiteX129" fmla="*/ 853488 w 2227170"/>
              <a:gd name="connsiteY129" fmla="*/ 1311394 h 6857999"/>
              <a:gd name="connsiteX130" fmla="*/ 801804 w 2227170"/>
              <a:gd name="connsiteY130" fmla="*/ 1257566 h 6857999"/>
              <a:gd name="connsiteX131" fmla="*/ 737368 w 2227170"/>
              <a:gd name="connsiteY131" fmla="*/ 1112096 h 6857999"/>
              <a:gd name="connsiteX132" fmla="*/ 597412 w 2227170"/>
              <a:gd name="connsiteY132" fmla="*/ 969072 h 6857999"/>
              <a:gd name="connsiteX133" fmla="*/ 542819 w 2227170"/>
              <a:gd name="connsiteY133" fmla="*/ 884069 h 6857999"/>
              <a:gd name="connsiteX134" fmla="*/ 530439 w 2227170"/>
              <a:gd name="connsiteY134" fmla="*/ 838495 h 6857999"/>
              <a:gd name="connsiteX135" fmla="*/ 495418 w 2227170"/>
              <a:gd name="connsiteY135" fmla="*/ 758969 h 6857999"/>
              <a:gd name="connsiteX136" fmla="*/ 467896 w 2227170"/>
              <a:gd name="connsiteY136" fmla="*/ 710990 h 6857999"/>
              <a:gd name="connsiteX137" fmla="*/ 360952 w 2227170"/>
              <a:gd name="connsiteY137" fmla="*/ 575332 h 6857999"/>
              <a:gd name="connsiteX138" fmla="*/ 329420 w 2227170"/>
              <a:gd name="connsiteY138" fmla="*/ 533869 h 6857999"/>
              <a:gd name="connsiteX139" fmla="*/ 277101 w 2227170"/>
              <a:gd name="connsiteY139" fmla="*/ 450003 h 6857999"/>
              <a:gd name="connsiteX140" fmla="*/ 262642 w 2227170"/>
              <a:gd name="connsiteY140" fmla="*/ 414480 h 6857999"/>
              <a:gd name="connsiteX141" fmla="*/ 219625 w 2227170"/>
              <a:gd name="connsiteY141" fmla="*/ 349349 h 6857999"/>
              <a:gd name="connsiteX142" fmla="*/ 104836 w 2227170"/>
              <a:gd name="connsiteY142" fmla="*/ 192439 h 6857999"/>
              <a:gd name="connsiteX143" fmla="*/ 37941 w 2227170"/>
              <a:gd name="connsiteY143" fmla="*/ 122586 h 6857999"/>
              <a:gd name="connsiteX144" fmla="*/ 16247 w 2227170"/>
              <a:gd name="connsiteY144" fmla="*/ 614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227170" h="6857999">
                <a:moveTo>
                  <a:pt x="1435747" y="3430628"/>
                </a:moveTo>
                <a:lnTo>
                  <a:pt x="1463355" y="3435416"/>
                </a:lnTo>
                <a:cubicBezTo>
                  <a:pt x="1480184" y="3439826"/>
                  <a:pt x="1496566" y="3445726"/>
                  <a:pt x="1512522" y="3453342"/>
                </a:cubicBezTo>
                <a:cubicBezTo>
                  <a:pt x="1561201" y="3476708"/>
                  <a:pt x="1623580" y="3483625"/>
                  <a:pt x="1689926" y="3476521"/>
                </a:cubicBezTo>
                <a:cubicBezTo>
                  <a:pt x="1698220" y="3475588"/>
                  <a:pt x="1708677" y="3471849"/>
                  <a:pt x="1714445" y="3473345"/>
                </a:cubicBezTo>
                <a:cubicBezTo>
                  <a:pt x="1779620" y="3489747"/>
                  <a:pt x="1834653" y="3472188"/>
                  <a:pt x="1891867" y="3461357"/>
                </a:cubicBezTo>
                <a:lnTo>
                  <a:pt x="1903897" y="3459899"/>
                </a:lnTo>
                <a:lnTo>
                  <a:pt x="1939997" y="3575905"/>
                </a:lnTo>
                <a:cubicBezTo>
                  <a:pt x="1946484" y="3597372"/>
                  <a:pt x="1953252" y="3618812"/>
                  <a:pt x="1959353" y="3640463"/>
                </a:cubicBezTo>
                <a:lnTo>
                  <a:pt x="1972749" y="3697872"/>
                </a:lnTo>
                <a:lnTo>
                  <a:pt x="1974716" y="3706299"/>
                </a:lnTo>
                <a:cubicBezTo>
                  <a:pt x="1990622" y="3797563"/>
                  <a:pt x="2002102" y="3890387"/>
                  <a:pt x="2015942" y="3982180"/>
                </a:cubicBezTo>
                <a:cubicBezTo>
                  <a:pt x="2020339" y="4012204"/>
                  <a:pt x="2028650" y="4041142"/>
                  <a:pt x="2031892" y="4071548"/>
                </a:cubicBezTo>
                <a:cubicBezTo>
                  <a:pt x="2035443" y="4104448"/>
                  <a:pt x="2033020" y="4138953"/>
                  <a:pt x="2036571" y="4171852"/>
                </a:cubicBezTo>
                <a:cubicBezTo>
                  <a:pt x="2042360" y="4226575"/>
                  <a:pt x="2052059" y="4280215"/>
                  <a:pt x="2058065" y="4334965"/>
                </a:cubicBezTo>
                <a:cubicBezTo>
                  <a:pt x="2069516" y="4440581"/>
                  <a:pt x="2079848" y="4546311"/>
                  <a:pt x="2089962" y="4652006"/>
                </a:cubicBezTo>
                <a:cubicBezTo>
                  <a:pt x="2092086" y="4674630"/>
                  <a:pt x="2089393" y="4698483"/>
                  <a:pt x="2091986" y="4720900"/>
                </a:cubicBezTo>
                <a:cubicBezTo>
                  <a:pt x="2099090" y="4780437"/>
                  <a:pt x="2107526" y="4839889"/>
                  <a:pt x="2116222" y="4899103"/>
                </a:cubicBezTo>
                <a:cubicBezTo>
                  <a:pt x="2121567" y="4934975"/>
                  <a:pt x="2129409" y="4970386"/>
                  <a:pt x="2134280" y="5006463"/>
                </a:cubicBezTo>
                <a:cubicBezTo>
                  <a:pt x="2138181" y="5035327"/>
                  <a:pt x="2140233" y="5064748"/>
                  <a:pt x="2140946" y="5094252"/>
                </a:cubicBezTo>
                <a:cubicBezTo>
                  <a:pt x="2141573" y="5119660"/>
                  <a:pt x="2137495" y="5145495"/>
                  <a:pt x="2139028" y="5170758"/>
                </a:cubicBezTo>
                <a:cubicBezTo>
                  <a:pt x="2143115" y="5239128"/>
                  <a:pt x="2149053" y="5306937"/>
                  <a:pt x="2154083" y="5374894"/>
                </a:cubicBezTo>
                <a:cubicBezTo>
                  <a:pt x="2156003" y="5402116"/>
                  <a:pt x="2156328" y="5429662"/>
                  <a:pt x="2159878" y="5456299"/>
                </a:cubicBezTo>
                <a:cubicBezTo>
                  <a:pt x="2169087" y="5527565"/>
                  <a:pt x="2181047" y="5598128"/>
                  <a:pt x="2189136" y="5669510"/>
                </a:cubicBezTo>
                <a:cubicBezTo>
                  <a:pt x="2195841" y="5728715"/>
                  <a:pt x="2198200" y="5788945"/>
                  <a:pt x="2203058" y="5848712"/>
                </a:cubicBezTo>
                <a:cubicBezTo>
                  <a:pt x="2205241" y="5874065"/>
                  <a:pt x="2209957" y="5898688"/>
                  <a:pt x="2211270" y="5923918"/>
                </a:cubicBezTo>
                <a:cubicBezTo>
                  <a:pt x="2214375" y="5980441"/>
                  <a:pt x="2215629" y="6037520"/>
                  <a:pt x="2218696" y="6094309"/>
                </a:cubicBezTo>
                <a:cubicBezTo>
                  <a:pt x="2220549" y="6126699"/>
                  <a:pt x="2227542" y="6158719"/>
                  <a:pt x="2227155" y="6191335"/>
                </a:cubicBezTo>
                <a:cubicBezTo>
                  <a:pt x="2226207" y="6268795"/>
                  <a:pt x="2222365" y="6346394"/>
                  <a:pt x="2219390" y="6424114"/>
                </a:cubicBezTo>
                <a:cubicBezTo>
                  <a:pt x="2216292" y="6504264"/>
                  <a:pt x="2213668" y="6584212"/>
                  <a:pt x="2209703" y="6664246"/>
                </a:cubicBezTo>
                <a:cubicBezTo>
                  <a:pt x="2207306" y="6708013"/>
                  <a:pt x="2201832" y="6751624"/>
                  <a:pt x="2199216" y="6795360"/>
                </a:cubicBezTo>
                <a:lnTo>
                  <a:pt x="2197257" y="6857999"/>
                </a:lnTo>
                <a:lnTo>
                  <a:pt x="2026554" y="6857999"/>
                </a:lnTo>
                <a:lnTo>
                  <a:pt x="2060891" y="6720903"/>
                </a:lnTo>
                <a:cubicBezTo>
                  <a:pt x="2072503" y="6665089"/>
                  <a:pt x="2056350" y="6635319"/>
                  <a:pt x="2012613" y="6617730"/>
                </a:cubicBezTo>
                <a:cubicBezTo>
                  <a:pt x="1988364" y="6607784"/>
                  <a:pt x="1962210" y="6595663"/>
                  <a:pt x="1960297" y="6560549"/>
                </a:cubicBezTo>
                <a:cubicBezTo>
                  <a:pt x="1957307" y="6503223"/>
                  <a:pt x="1960688" y="6444619"/>
                  <a:pt x="1911439" y="6409646"/>
                </a:cubicBezTo>
                <a:cubicBezTo>
                  <a:pt x="1925288" y="6396076"/>
                  <a:pt x="1933540" y="6387707"/>
                  <a:pt x="1941755" y="6379605"/>
                </a:cubicBezTo>
                <a:cubicBezTo>
                  <a:pt x="1964582" y="6357226"/>
                  <a:pt x="1980146" y="6306327"/>
                  <a:pt x="1967169" y="6277544"/>
                </a:cubicBezTo>
                <a:cubicBezTo>
                  <a:pt x="1948370" y="6235151"/>
                  <a:pt x="1957958" y="6200015"/>
                  <a:pt x="1982077" y="6165295"/>
                </a:cubicBezTo>
                <a:cubicBezTo>
                  <a:pt x="2022088" y="6107214"/>
                  <a:pt x="2024735" y="6036528"/>
                  <a:pt x="2021065" y="5971487"/>
                </a:cubicBezTo>
                <a:cubicBezTo>
                  <a:pt x="2018464" y="5922385"/>
                  <a:pt x="2008510" y="5868982"/>
                  <a:pt x="1973662" y="5832226"/>
                </a:cubicBezTo>
                <a:cubicBezTo>
                  <a:pt x="1962477" y="5820581"/>
                  <a:pt x="1959306" y="5797535"/>
                  <a:pt x="1953549" y="5778754"/>
                </a:cubicBezTo>
                <a:cubicBezTo>
                  <a:pt x="1948891" y="5763124"/>
                  <a:pt x="1944782" y="5746757"/>
                  <a:pt x="1942739" y="5729863"/>
                </a:cubicBezTo>
                <a:cubicBezTo>
                  <a:pt x="1940409" y="5711839"/>
                  <a:pt x="1936175" y="5691638"/>
                  <a:pt x="1940531" y="5674826"/>
                </a:cubicBezTo>
                <a:cubicBezTo>
                  <a:pt x="1953455" y="5623827"/>
                  <a:pt x="1948183" y="5581155"/>
                  <a:pt x="1921890" y="5540158"/>
                </a:cubicBezTo>
                <a:cubicBezTo>
                  <a:pt x="1908295" y="5518914"/>
                  <a:pt x="1892512" y="5488106"/>
                  <a:pt x="1895673" y="5464049"/>
                </a:cubicBezTo>
                <a:cubicBezTo>
                  <a:pt x="1903251" y="5405489"/>
                  <a:pt x="1894476" y="5354705"/>
                  <a:pt x="1883229" y="5299486"/>
                </a:cubicBezTo>
                <a:cubicBezTo>
                  <a:pt x="1876073" y="5263904"/>
                  <a:pt x="1873244" y="5224301"/>
                  <a:pt x="1867297" y="5186434"/>
                </a:cubicBezTo>
                <a:cubicBezTo>
                  <a:pt x="1860260" y="5142157"/>
                  <a:pt x="1861988" y="5095296"/>
                  <a:pt x="1829639" y="5064337"/>
                </a:cubicBezTo>
                <a:cubicBezTo>
                  <a:pt x="1826152" y="5060853"/>
                  <a:pt x="1826740" y="5051950"/>
                  <a:pt x="1823656" y="5047159"/>
                </a:cubicBezTo>
                <a:cubicBezTo>
                  <a:pt x="1814298" y="5031960"/>
                  <a:pt x="1806371" y="5012874"/>
                  <a:pt x="1793723" y="5003744"/>
                </a:cubicBezTo>
                <a:cubicBezTo>
                  <a:pt x="1756761" y="4977307"/>
                  <a:pt x="1717858" y="4955228"/>
                  <a:pt x="1679944" y="4930834"/>
                </a:cubicBezTo>
                <a:cubicBezTo>
                  <a:pt x="1671835" y="4925607"/>
                  <a:pt x="1661303" y="4920315"/>
                  <a:pt x="1657480" y="4911337"/>
                </a:cubicBezTo>
                <a:cubicBezTo>
                  <a:pt x="1635585" y="4859522"/>
                  <a:pt x="1614886" y="4807057"/>
                  <a:pt x="1594697" y="4754123"/>
                </a:cubicBezTo>
                <a:cubicBezTo>
                  <a:pt x="1586633" y="4732840"/>
                  <a:pt x="1595035" y="4717144"/>
                  <a:pt x="1610087" y="4701292"/>
                </a:cubicBezTo>
                <a:cubicBezTo>
                  <a:pt x="1624417" y="4685883"/>
                  <a:pt x="1639744" y="4666529"/>
                  <a:pt x="1645783" y="4645602"/>
                </a:cubicBezTo>
                <a:cubicBezTo>
                  <a:pt x="1657646" y="4603705"/>
                  <a:pt x="1665182" y="4559572"/>
                  <a:pt x="1671304" y="4516054"/>
                </a:cubicBezTo>
                <a:cubicBezTo>
                  <a:pt x="1673597" y="4499770"/>
                  <a:pt x="1668234" y="4481320"/>
                  <a:pt x="1664087" y="4465215"/>
                </a:cubicBezTo>
                <a:cubicBezTo>
                  <a:pt x="1656218" y="4434707"/>
                  <a:pt x="1643929" y="4405752"/>
                  <a:pt x="1638164" y="4374448"/>
                </a:cubicBezTo>
                <a:cubicBezTo>
                  <a:pt x="1631557" y="4338122"/>
                  <a:pt x="1616055" y="4314707"/>
                  <a:pt x="1588685" y="4300238"/>
                </a:cubicBezTo>
                <a:cubicBezTo>
                  <a:pt x="1547937" y="4278712"/>
                  <a:pt x="1523199" y="4237659"/>
                  <a:pt x="1505039" y="4190727"/>
                </a:cubicBezTo>
                <a:cubicBezTo>
                  <a:pt x="1481808" y="4131100"/>
                  <a:pt x="1492604" y="4065370"/>
                  <a:pt x="1493843" y="4001566"/>
                </a:cubicBezTo>
                <a:cubicBezTo>
                  <a:pt x="1494406" y="3977140"/>
                  <a:pt x="1495513" y="3951977"/>
                  <a:pt x="1491439" y="3929077"/>
                </a:cubicBezTo>
                <a:cubicBezTo>
                  <a:pt x="1480036" y="3863970"/>
                  <a:pt x="1469366" y="3798964"/>
                  <a:pt x="1470437" y="3732048"/>
                </a:cubicBezTo>
                <a:lnTo>
                  <a:pt x="1471926" y="3713390"/>
                </a:lnTo>
                <a:lnTo>
                  <a:pt x="1471925" y="3713390"/>
                </a:lnTo>
                <a:lnTo>
                  <a:pt x="1475829" y="3664425"/>
                </a:lnTo>
                <a:cubicBezTo>
                  <a:pt x="1476881" y="3656951"/>
                  <a:pt x="1477283" y="3649381"/>
                  <a:pt x="1477249" y="3641757"/>
                </a:cubicBezTo>
                <a:cubicBezTo>
                  <a:pt x="1477488" y="3575629"/>
                  <a:pt x="1483447" y="3508130"/>
                  <a:pt x="1442718" y="3455028"/>
                </a:cubicBezTo>
                <a:cubicBezTo>
                  <a:pt x="1438983" y="3450146"/>
                  <a:pt x="1437151" y="3442741"/>
                  <a:pt x="1436081" y="3434627"/>
                </a:cubicBezTo>
                <a:close/>
                <a:moveTo>
                  <a:pt x="0" y="0"/>
                </a:moveTo>
                <a:lnTo>
                  <a:pt x="480313" y="0"/>
                </a:lnTo>
                <a:lnTo>
                  <a:pt x="507191" y="126805"/>
                </a:lnTo>
                <a:cubicBezTo>
                  <a:pt x="510850" y="146378"/>
                  <a:pt x="511427" y="167424"/>
                  <a:pt x="517515" y="185431"/>
                </a:cubicBezTo>
                <a:cubicBezTo>
                  <a:pt x="545215" y="268285"/>
                  <a:pt x="576289" y="349161"/>
                  <a:pt x="602322" y="432867"/>
                </a:cubicBezTo>
                <a:cubicBezTo>
                  <a:pt x="629316" y="519159"/>
                  <a:pt x="664449" y="597886"/>
                  <a:pt x="717957" y="662316"/>
                </a:cubicBezTo>
                <a:cubicBezTo>
                  <a:pt x="767691" y="722133"/>
                  <a:pt x="818517" y="780468"/>
                  <a:pt x="868507" y="840047"/>
                </a:cubicBezTo>
                <a:cubicBezTo>
                  <a:pt x="881192" y="855172"/>
                  <a:pt x="896631" y="869597"/>
                  <a:pt x="903438" y="888795"/>
                </a:cubicBezTo>
                <a:cubicBezTo>
                  <a:pt x="917728" y="928650"/>
                  <a:pt x="927846" y="971457"/>
                  <a:pt x="938295" y="1013493"/>
                </a:cubicBezTo>
                <a:cubicBezTo>
                  <a:pt x="947146" y="1049587"/>
                  <a:pt x="952227" y="1087329"/>
                  <a:pt x="962274" y="1122775"/>
                </a:cubicBezTo>
                <a:cubicBezTo>
                  <a:pt x="970228" y="1151120"/>
                  <a:pt x="983145" y="1177171"/>
                  <a:pt x="994395" y="1204073"/>
                </a:cubicBezTo>
                <a:cubicBezTo>
                  <a:pt x="1004144" y="1227496"/>
                  <a:pt x="1011858" y="1252812"/>
                  <a:pt x="1024698" y="1273134"/>
                </a:cubicBezTo>
                <a:cubicBezTo>
                  <a:pt x="1055755" y="1322698"/>
                  <a:pt x="1086123" y="1372439"/>
                  <a:pt x="1105920" y="1431309"/>
                </a:cubicBezTo>
                <a:cubicBezTo>
                  <a:pt x="1125612" y="1489349"/>
                  <a:pt x="1148972" y="1544909"/>
                  <a:pt x="1169137" y="1602741"/>
                </a:cubicBezTo>
                <a:cubicBezTo>
                  <a:pt x="1188802" y="1659416"/>
                  <a:pt x="1211781" y="1711385"/>
                  <a:pt x="1256045" y="1745656"/>
                </a:cubicBezTo>
                <a:cubicBezTo>
                  <a:pt x="1275564" y="1760924"/>
                  <a:pt x="1296322" y="1781541"/>
                  <a:pt x="1305410" y="1806507"/>
                </a:cubicBezTo>
                <a:cubicBezTo>
                  <a:pt x="1318315" y="1842083"/>
                  <a:pt x="1318707" y="1884882"/>
                  <a:pt x="1328595" y="1923029"/>
                </a:cubicBezTo>
                <a:cubicBezTo>
                  <a:pt x="1340183" y="1967950"/>
                  <a:pt x="1348451" y="2019205"/>
                  <a:pt x="1372362" y="2051976"/>
                </a:cubicBezTo>
                <a:cubicBezTo>
                  <a:pt x="1393690" y="2081114"/>
                  <a:pt x="1409558" y="2109756"/>
                  <a:pt x="1420614" y="2145889"/>
                </a:cubicBezTo>
                <a:cubicBezTo>
                  <a:pt x="1428329" y="2171204"/>
                  <a:pt x="1446013" y="2191660"/>
                  <a:pt x="1451666" y="2217503"/>
                </a:cubicBezTo>
                <a:cubicBezTo>
                  <a:pt x="1459262" y="2251515"/>
                  <a:pt x="1464220" y="2285429"/>
                  <a:pt x="1479100" y="2316384"/>
                </a:cubicBezTo>
                <a:cubicBezTo>
                  <a:pt x="1494480" y="2348495"/>
                  <a:pt x="1505180" y="2384032"/>
                  <a:pt x="1519073" y="2417297"/>
                </a:cubicBezTo>
                <a:cubicBezTo>
                  <a:pt x="1526537" y="2434955"/>
                  <a:pt x="1537451" y="2450104"/>
                  <a:pt x="1545426" y="2467287"/>
                </a:cubicBezTo>
                <a:cubicBezTo>
                  <a:pt x="1560015" y="2498743"/>
                  <a:pt x="1574095" y="2530674"/>
                  <a:pt x="1587486" y="2562780"/>
                </a:cubicBezTo>
                <a:cubicBezTo>
                  <a:pt x="1600880" y="2594883"/>
                  <a:pt x="1617279" y="2626052"/>
                  <a:pt x="1625487" y="2660424"/>
                </a:cubicBezTo>
                <a:cubicBezTo>
                  <a:pt x="1639356" y="2719002"/>
                  <a:pt x="1643839" y="2781437"/>
                  <a:pt x="1659666" y="2838661"/>
                </a:cubicBezTo>
                <a:cubicBezTo>
                  <a:pt x="1675816" y="2896745"/>
                  <a:pt x="1698487" y="2952480"/>
                  <a:pt x="1723303" y="3005526"/>
                </a:cubicBezTo>
                <a:cubicBezTo>
                  <a:pt x="1742828" y="3047477"/>
                  <a:pt x="1762476" y="3086994"/>
                  <a:pt x="1768467" y="3137119"/>
                </a:cubicBezTo>
                <a:cubicBezTo>
                  <a:pt x="1771830" y="3165089"/>
                  <a:pt x="1783459" y="3195584"/>
                  <a:pt x="1799379" y="3214434"/>
                </a:cubicBezTo>
                <a:cubicBezTo>
                  <a:pt x="1834097" y="3255256"/>
                  <a:pt x="1855719" y="3304309"/>
                  <a:pt x="1872393" y="3358657"/>
                </a:cubicBezTo>
                <a:lnTo>
                  <a:pt x="1903898" y="3459898"/>
                </a:lnTo>
                <a:lnTo>
                  <a:pt x="1891868" y="3461356"/>
                </a:lnTo>
                <a:cubicBezTo>
                  <a:pt x="1834654" y="3472187"/>
                  <a:pt x="1779621" y="3489747"/>
                  <a:pt x="1714447" y="3473344"/>
                </a:cubicBezTo>
                <a:cubicBezTo>
                  <a:pt x="1708678" y="3471848"/>
                  <a:pt x="1698221" y="3475587"/>
                  <a:pt x="1689927" y="3476520"/>
                </a:cubicBezTo>
                <a:cubicBezTo>
                  <a:pt x="1623581" y="3483624"/>
                  <a:pt x="1561203" y="3476707"/>
                  <a:pt x="1512523" y="3453342"/>
                </a:cubicBezTo>
                <a:cubicBezTo>
                  <a:pt x="1496568" y="3445724"/>
                  <a:pt x="1480185" y="3439824"/>
                  <a:pt x="1463356" y="3435415"/>
                </a:cubicBezTo>
                <a:lnTo>
                  <a:pt x="1435748" y="3430627"/>
                </a:lnTo>
                <a:lnTo>
                  <a:pt x="1434021" y="3409971"/>
                </a:lnTo>
                <a:cubicBezTo>
                  <a:pt x="1432029" y="3383279"/>
                  <a:pt x="1422980" y="3364307"/>
                  <a:pt x="1403697" y="3352066"/>
                </a:cubicBezTo>
                <a:cubicBezTo>
                  <a:pt x="1370357" y="3331312"/>
                  <a:pt x="1338080" y="3307714"/>
                  <a:pt x="1304079" y="3288499"/>
                </a:cubicBezTo>
                <a:cubicBezTo>
                  <a:pt x="1280753" y="3275143"/>
                  <a:pt x="1269685" y="3254802"/>
                  <a:pt x="1263513" y="3224801"/>
                </a:cubicBezTo>
                <a:cubicBezTo>
                  <a:pt x="1260131" y="3207989"/>
                  <a:pt x="1249727" y="3192368"/>
                  <a:pt x="1239849" y="3179271"/>
                </a:cubicBezTo>
                <a:cubicBezTo>
                  <a:pt x="1227926" y="3163435"/>
                  <a:pt x="1210513" y="3153636"/>
                  <a:pt x="1200295" y="3136681"/>
                </a:cubicBezTo>
                <a:cubicBezTo>
                  <a:pt x="1174729" y="3095239"/>
                  <a:pt x="1142304" y="3078970"/>
                  <a:pt x="1098516" y="3085335"/>
                </a:cubicBezTo>
                <a:cubicBezTo>
                  <a:pt x="1059686" y="3091033"/>
                  <a:pt x="1013874" y="3055184"/>
                  <a:pt x="1011619" y="3016205"/>
                </a:cubicBezTo>
                <a:cubicBezTo>
                  <a:pt x="1009059" y="2973099"/>
                  <a:pt x="992305" y="2941338"/>
                  <a:pt x="973275" y="2908439"/>
                </a:cubicBezTo>
                <a:cubicBezTo>
                  <a:pt x="962595" y="2890058"/>
                  <a:pt x="954588" y="2865245"/>
                  <a:pt x="954491" y="2842361"/>
                </a:cubicBezTo>
                <a:cubicBezTo>
                  <a:pt x="953900" y="2755427"/>
                  <a:pt x="980596" y="2677232"/>
                  <a:pt x="1016911" y="2599848"/>
                </a:cubicBezTo>
                <a:cubicBezTo>
                  <a:pt x="1040610" y="2549275"/>
                  <a:pt x="1053210" y="2491150"/>
                  <a:pt x="1067676" y="2435466"/>
                </a:cubicBezTo>
                <a:cubicBezTo>
                  <a:pt x="1072106" y="2418119"/>
                  <a:pt x="1070928" y="2395084"/>
                  <a:pt x="1065045" y="2378738"/>
                </a:cubicBezTo>
                <a:cubicBezTo>
                  <a:pt x="1044804" y="2321440"/>
                  <a:pt x="1023660" y="2264284"/>
                  <a:pt x="998558" y="2210113"/>
                </a:cubicBezTo>
                <a:cubicBezTo>
                  <a:pt x="974922" y="2159685"/>
                  <a:pt x="969670" y="2105857"/>
                  <a:pt x="980810" y="2050248"/>
                </a:cubicBezTo>
                <a:cubicBezTo>
                  <a:pt x="988944" y="2009738"/>
                  <a:pt x="988704" y="1972134"/>
                  <a:pt x="985875" y="1932531"/>
                </a:cubicBezTo>
                <a:cubicBezTo>
                  <a:pt x="983445" y="1899517"/>
                  <a:pt x="983632" y="1863605"/>
                  <a:pt x="991251" y="1831462"/>
                </a:cubicBezTo>
                <a:cubicBezTo>
                  <a:pt x="1002010" y="1786419"/>
                  <a:pt x="1001019" y="1747889"/>
                  <a:pt x="983833" y="1708173"/>
                </a:cubicBezTo>
                <a:cubicBezTo>
                  <a:pt x="974650" y="1687006"/>
                  <a:pt x="971894" y="1661024"/>
                  <a:pt x="966921" y="1636638"/>
                </a:cubicBezTo>
                <a:cubicBezTo>
                  <a:pt x="959164" y="1599065"/>
                  <a:pt x="953544" y="1560430"/>
                  <a:pt x="944156" y="1523444"/>
                </a:cubicBezTo>
                <a:cubicBezTo>
                  <a:pt x="934274" y="1483663"/>
                  <a:pt x="918090" y="1446266"/>
                  <a:pt x="910490" y="1405991"/>
                </a:cubicBezTo>
                <a:cubicBezTo>
                  <a:pt x="902221" y="1362626"/>
                  <a:pt x="884511" y="1332909"/>
                  <a:pt x="853488" y="1311394"/>
                </a:cubicBezTo>
                <a:cubicBezTo>
                  <a:pt x="833960" y="1297754"/>
                  <a:pt x="813693" y="1279930"/>
                  <a:pt x="801804" y="1257566"/>
                </a:cubicBezTo>
                <a:cubicBezTo>
                  <a:pt x="777567" y="1211409"/>
                  <a:pt x="761060" y="1158994"/>
                  <a:pt x="737368" y="1112096"/>
                </a:cubicBezTo>
                <a:cubicBezTo>
                  <a:pt x="704192" y="1046171"/>
                  <a:pt x="667774" y="984417"/>
                  <a:pt x="597412" y="969072"/>
                </a:cubicBezTo>
                <a:cubicBezTo>
                  <a:pt x="558582" y="960616"/>
                  <a:pt x="545495" y="932638"/>
                  <a:pt x="542819" y="884069"/>
                </a:cubicBezTo>
                <a:cubicBezTo>
                  <a:pt x="542001" y="867894"/>
                  <a:pt x="539302" y="844641"/>
                  <a:pt x="530439" y="838495"/>
                </a:cubicBezTo>
                <a:cubicBezTo>
                  <a:pt x="504064" y="820083"/>
                  <a:pt x="502635" y="789389"/>
                  <a:pt x="495418" y="758969"/>
                </a:cubicBezTo>
                <a:cubicBezTo>
                  <a:pt x="491137" y="740668"/>
                  <a:pt x="480917" y="717450"/>
                  <a:pt x="467896" y="710990"/>
                </a:cubicBezTo>
                <a:cubicBezTo>
                  <a:pt x="415237" y="684524"/>
                  <a:pt x="389928" y="628690"/>
                  <a:pt x="360952" y="575332"/>
                </a:cubicBezTo>
                <a:cubicBezTo>
                  <a:pt x="352320" y="559688"/>
                  <a:pt x="342318" y="542764"/>
                  <a:pt x="329420" y="533869"/>
                </a:cubicBezTo>
                <a:cubicBezTo>
                  <a:pt x="301564" y="514975"/>
                  <a:pt x="282964" y="490033"/>
                  <a:pt x="277101" y="450003"/>
                </a:cubicBezTo>
                <a:cubicBezTo>
                  <a:pt x="275358" y="437236"/>
                  <a:pt x="268913" y="424892"/>
                  <a:pt x="262642" y="414480"/>
                </a:cubicBezTo>
                <a:cubicBezTo>
                  <a:pt x="248980" y="392138"/>
                  <a:pt x="232048" y="372606"/>
                  <a:pt x="219625" y="349349"/>
                </a:cubicBezTo>
                <a:cubicBezTo>
                  <a:pt x="187497" y="290106"/>
                  <a:pt x="155946" y="231487"/>
                  <a:pt x="104836" y="192439"/>
                </a:cubicBezTo>
                <a:cubicBezTo>
                  <a:pt x="79877" y="173412"/>
                  <a:pt x="52832" y="151907"/>
                  <a:pt x="37941" y="122586"/>
                </a:cubicBezTo>
                <a:cubicBezTo>
                  <a:pt x="28510" y="103971"/>
                  <a:pt x="22002" y="83045"/>
                  <a:pt x="16247" y="61476"/>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15" name="자유형: 도형 14">
            <a:extLst>
              <a:ext uri="{FF2B5EF4-FFF2-40B4-BE49-F238E27FC236}">
                <a16:creationId xmlns:a16="http://schemas.microsoft.com/office/drawing/2014/main" id="{A8815DEF-8951-49B8-8652-3291FD245963}"/>
              </a:ext>
              <a:ext uri="{C183D7F6-B498-43B3-948B-1728B52AA6E4}">
                <adec:decorative xmlns:adec="http://schemas.microsoft.com/office/drawing/2017/decorative" val="1"/>
              </a:ext>
            </a:extLst>
          </p:cNvPr>
          <p:cNvSpPr/>
          <p:nvPr userDrawn="1"/>
        </p:nvSpPr>
        <p:spPr>
          <a:xfrm>
            <a:off x="2339583" y="2"/>
            <a:ext cx="2227170" cy="6857999"/>
          </a:xfrm>
          <a:custGeom>
            <a:avLst/>
            <a:gdLst>
              <a:gd name="connsiteX0" fmla="*/ 1435747 w 2227170"/>
              <a:gd name="connsiteY0" fmla="*/ 3430628 h 6857999"/>
              <a:gd name="connsiteX1" fmla="*/ 1463355 w 2227170"/>
              <a:gd name="connsiteY1" fmla="*/ 3435416 h 6857999"/>
              <a:gd name="connsiteX2" fmla="*/ 1512522 w 2227170"/>
              <a:gd name="connsiteY2" fmla="*/ 3453342 h 6857999"/>
              <a:gd name="connsiteX3" fmla="*/ 1689926 w 2227170"/>
              <a:gd name="connsiteY3" fmla="*/ 3476521 h 6857999"/>
              <a:gd name="connsiteX4" fmla="*/ 1714445 w 2227170"/>
              <a:gd name="connsiteY4" fmla="*/ 3473345 h 6857999"/>
              <a:gd name="connsiteX5" fmla="*/ 1891867 w 2227170"/>
              <a:gd name="connsiteY5" fmla="*/ 3461357 h 6857999"/>
              <a:gd name="connsiteX6" fmla="*/ 1903897 w 2227170"/>
              <a:gd name="connsiteY6" fmla="*/ 3459899 h 6857999"/>
              <a:gd name="connsiteX7" fmla="*/ 1939997 w 2227170"/>
              <a:gd name="connsiteY7" fmla="*/ 3575905 h 6857999"/>
              <a:gd name="connsiteX8" fmla="*/ 1959353 w 2227170"/>
              <a:gd name="connsiteY8" fmla="*/ 3640463 h 6857999"/>
              <a:gd name="connsiteX9" fmla="*/ 1972749 w 2227170"/>
              <a:gd name="connsiteY9" fmla="*/ 3697872 h 6857999"/>
              <a:gd name="connsiteX10" fmla="*/ 1974716 w 2227170"/>
              <a:gd name="connsiteY10" fmla="*/ 3706299 h 6857999"/>
              <a:gd name="connsiteX11" fmla="*/ 2015942 w 2227170"/>
              <a:gd name="connsiteY11" fmla="*/ 3982180 h 6857999"/>
              <a:gd name="connsiteX12" fmla="*/ 2031892 w 2227170"/>
              <a:gd name="connsiteY12" fmla="*/ 4071548 h 6857999"/>
              <a:gd name="connsiteX13" fmla="*/ 2036571 w 2227170"/>
              <a:gd name="connsiteY13" fmla="*/ 4171852 h 6857999"/>
              <a:gd name="connsiteX14" fmla="*/ 2058065 w 2227170"/>
              <a:gd name="connsiteY14" fmla="*/ 4334965 h 6857999"/>
              <a:gd name="connsiteX15" fmla="*/ 2089962 w 2227170"/>
              <a:gd name="connsiteY15" fmla="*/ 4652006 h 6857999"/>
              <a:gd name="connsiteX16" fmla="*/ 2091986 w 2227170"/>
              <a:gd name="connsiteY16" fmla="*/ 4720900 h 6857999"/>
              <a:gd name="connsiteX17" fmla="*/ 2116222 w 2227170"/>
              <a:gd name="connsiteY17" fmla="*/ 4899103 h 6857999"/>
              <a:gd name="connsiteX18" fmla="*/ 2134280 w 2227170"/>
              <a:gd name="connsiteY18" fmla="*/ 5006463 h 6857999"/>
              <a:gd name="connsiteX19" fmla="*/ 2140946 w 2227170"/>
              <a:gd name="connsiteY19" fmla="*/ 5094252 h 6857999"/>
              <a:gd name="connsiteX20" fmla="*/ 2139028 w 2227170"/>
              <a:gd name="connsiteY20" fmla="*/ 5170758 h 6857999"/>
              <a:gd name="connsiteX21" fmla="*/ 2154083 w 2227170"/>
              <a:gd name="connsiteY21" fmla="*/ 5374894 h 6857999"/>
              <a:gd name="connsiteX22" fmla="*/ 2159878 w 2227170"/>
              <a:gd name="connsiteY22" fmla="*/ 5456299 h 6857999"/>
              <a:gd name="connsiteX23" fmla="*/ 2189136 w 2227170"/>
              <a:gd name="connsiteY23" fmla="*/ 5669510 h 6857999"/>
              <a:gd name="connsiteX24" fmla="*/ 2203058 w 2227170"/>
              <a:gd name="connsiteY24" fmla="*/ 5848712 h 6857999"/>
              <a:gd name="connsiteX25" fmla="*/ 2211270 w 2227170"/>
              <a:gd name="connsiteY25" fmla="*/ 5923918 h 6857999"/>
              <a:gd name="connsiteX26" fmla="*/ 2218696 w 2227170"/>
              <a:gd name="connsiteY26" fmla="*/ 6094309 h 6857999"/>
              <a:gd name="connsiteX27" fmla="*/ 2227155 w 2227170"/>
              <a:gd name="connsiteY27" fmla="*/ 6191335 h 6857999"/>
              <a:gd name="connsiteX28" fmla="*/ 2219390 w 2227170"/>
              <a:gd name="connsiteY28" fmla="*/ 6424114 h 6857999"/>
              <a:gd name="connsiteX29" fmla="*/ 2209703 w 2227170"/>
              <a:gd name="connsiteY29" fmla="*/ 6664246 h 6857999"/>
              <a:gd name="connsiteX30" fmla="*/ 2199216 w 2227170"/>
              <a:gd name="connsiteY30" fmla="*/ 6795360 h 6857999"/>
              <a:gd name="connsiteX31" fmla="*/ 2197257 w 2227170"/>
              <a:gd name="connsiteY31" fmla="*/ 6857999 h 6857999"/>
              <a:gd name="connsiteX32" fmla="*/ 2026554 w 2227170"/>
              <a:gd name="connsiteY32" fmla="*/ 6857999 h 6857999"/>
              <a:gd name="connsiteX33" fmla="*/ 2060891 w 2227170"/>
              <a:gd name="connsiteY33" fmla="*/ 6720903 h 6857999"/>
              <a:gd name="connsiteX34" fmla="*/ 2012613 w 2227170"/>
              <a:gd name="connsiteY34" fmla="*/ 6617730 h 6857999"/>
              <a:gd name="connsiteX35" fmla="*/ 1960297 w 2227170"/>
              <a:gd name="connsiteY35" fmla="*/ 6560549 h 6857999"/>
              <a:gd name="connsiteX36" fmla="*/ 1911439 w 2227170"/>
              <a:gd name="connsiteY36" fmla="*/ 6409646 h 6857999"/>
              <a:gd name="connsiteX37" fmla="*/ 1941755 w 2227170"/>
              <a:gd name="connsiteY37" fmla="*/ 6379605 h 6857999"/>
              <a:gd name="connsiteX38" fmla="*/ 1967169 w 2227170"/>
              <a:gd name="connsiteY38" fmla="*/ 6277544 h 6857999"/>
              <a:gd name="connsiteX39" fmla="*/ 1982077 w 2227170"/>
              <a:gd name="connsiteY39" fmla="*/ 6165295 h 6857999"/>
              <a:gd name="connsiteX40" fmla="*/ 2021065 w 2227170"/>
              <a:gd name="connsiteY40" fmla="*/ 5971487 h 6857999"/>
              <a:gd name="connsiteX41" fmla="*/ 1973662 w 2227170"/>
              <a:gd name="connsiteY41" fmla="*/ 5832226 h 6857999"/>
              <a:gd name="connsiteX42" fmla="*/ 1953549 w 2227170"/>
              <a:gd name="connsiteY42" fmla="*/ 5778754 h 6857999"/>
              <a:gd name="connsiteX43" fmla="*/ 1942739 w 2227170"/>
              <a:gd name="connsiteY43" fmla="*/ 5729863 h 6857999"/>
              <a:gd name="connsiteX44" fmla="*/ 1940531 w 2227170"/>
              <a:gd name="connsiteY44" fmla="*/ 5674826 h 6857999"/>
              <a:gd name="connsiteX45" fmla="*/ 1921890 w 2227170"/>
              <a:gd name="connsiteY45" fmla="*/ 5540158 h 6857999"/>
              <a:gd name="connsiteX46" fmla="*/ 1895673 w 2227170"/>
              <a:gd name="connsiteY46" fmla="*/ 5464049 h 6857999"/>
              <a:gd name="connsiteX47" fmla="*/ 1883229 w 2227170"/>
              <a:gd name="connsiteY47" fmla="*/ 5299486 h 6857999"/>
              <a:gd name="connsiteX48" fmla="*/ 1867297 w 2227170"/>
              <a:gd name="connsiteY48" fmla="*/ 5186434 h 6857999"/>
              <a:gd name="connsiteX49" fmla="*/ 1829639 w 2227170"/>
              <a:gd name="connsiteY49" fmla="*/ 5064337 h 6857999"/>
              <a:gd name="connsiteX50" fmla="*/ 1823656 w 2227170"/>
              <a:gd name="connsiteY50" fmla="*/ 5047159 h 6857999"/>
              <a:gd name="connsiteX51" fmla="*/ 1793723 w 2227170"/>
              <a:gd name="connsiteY51" fmla="*/ 5003744 h 6857999"/>
              <a:gd name="connsiteX52" fmla="*/ 1679944 w 2227170"/>
              <a:gd name="connsiteY52" fmla="*/ 4930834 h 6857999"/>
              <a:gd name="connsiteX53" fmla="*/ 1657480 w 2227170"/>
              <a:gd name="connsiteY53" fmla="*/ 4911337 h 6857999"/>
              <a:gd name="connsiteX54" fmla="*/ 1594697 w 2227170"/>
              <a:gd name="connsiteY54" fmla="*/ 4754123 h 6857999"/>
              <a:gd name="connsiteX55" fmla="*/ 1610087 w 2227170"/>
              <a:gd name="connsiteY55" fmla="*/ 4701292 h 6857999"/>
              <a:gd name="connsiteX56" fmla="*/ 1645783 w 2227170"/>
              <a:gd name="connsiteY56" fmla="*/ 4645602 h 6857999"/>
              <a:gd name="connsiteX57" fmla="*/ 1671304 w 2227170"/>
              <a:gd name="connsiteY57" fmla="*/ 4516054 h 6857999"/>
              <a:gd name="connsiteX58" fmla="*/ 1664087 w 2227170"/>
              <a:gd name="connsiteY58" fmla="*/ 4465215 h 6857999"/>
              <a:gd name="connsiteX59" fmla="*/ 1638164 w 2227170"/>
              <a:gd name="connsiteY59" fmla="*/ 4374448 h 6857999"/>
              <a:gd name="connsiteX60" fmla="*/ 1588685 w 2227170"/>
              <a:gd name="connsiteY60" fmla="*/ 4300238 h 6857999"/>
              <a:gd name="connsiteX61" fmla="*/ 1505039 w 2227170"/>
              <a:gd name="connsiteY61" fmla="*/ 4190727 h 6857999"/>
              <a:gd name="connsiteX62" fmla="*/ 1493843 w 2227170"/>
              <a:gd name="connsiteY62" fmla="*/ 4001566 h 6857999"/>
              <a:gd name="connsiteX63" fmla="*/ 1491439 w 2227170"/>
              <a:gd name="connsiteY63" fmla="*/ 3929077 h 6857999"/>
              <a:gd name="connsiteX64" fmla="*/ 1470437 w 2227170"/>
              <a:gd name="connsiteY64" fmla="*/ 3732048 h 6857999"/>
              <a:gd name="connsiteX65" fmla="*/ 1471926 w 2227170"/>
              <a:gd name="connsiteY65" fmla="*/ 3713390 h 6857999"/>
              <a:gd name="connsiteX66" fmla="*/ 1471925 w 2227170"/>
              <a:gd name="connsiteY66" fmla="*/ 3713390 h 6857999"/>
              <a:gd name="connsiteX67" fmla="*/ 1475829 w 2227170"/>
              <a:gd name="connsiteY67" fmla="*/ 3664425 h 6857999"/>
              <a:gd name="connsiteX68" fmla="*/ 1477249 w 2227170"/>
              <a:gd name="connsiteY68" fmla="*/ 3641757 h 6857999"/>
              <a:gd name="connsiteX69" fmla="*/ 1442718 w 2227170"/>
              <a:gd name="connsiteY69" fmla="*/ 3455028 h 6857999"/>
              <a:gd name="connsiteX70" fmla="*/ 1436081 w 2227170"/>
              <a:gd name="connsiteY70" fmla="*/ 3434627 h 6857999"/>
              <a:gd name="connsiteX71" fmla="*/ 0 w 2227170"/>
              <a:gd name="connsiteY71" fmla="*/ 0 h 6857999"/>
              <a:gd name="connsiteX72" fmla="*/ 480313 w 2227170"/>
              <a:gd name="connsiteY72" fmla="*/ 0 h 6857999"/>
              <a:gd name="connsiteX73" fmla="*/ 507191 w 2227170"/>
              <a:gd name="connsiteY73" fmla="*/ 126805 h 6857999"/>
              <a:gd name="connsiteX74" fmla="*/ 517515 w 2227170"/>
              <a:gd name="connsiteY74" fmla="*/ 185431 h 6857999"/>
              <a:gd name="connsiteX75" fmla="*/ 602322 w 2227170"/>
              <a:gd name="connsiteY75" fmla="*/ 432867 h 6857999"/>
              <a:gd name="connsiteX76" fmla="*/ 717957 w 2227170"/>
              <a:gd name="connsiteY76" fmla="*/ 662316 h 6857999"/>
              <a:gd name="connsiteX77" fmla="*/ 868507 w 2227170"/>
              <a:gd name="connsiteY77" fmla="*/ 840047 h 6857999"/>
              <a:gd name="connsiteX78" fmla="*/ 903438 w 2227170"/>
              <a:gd name="connsiteY78" fmla="*/ 888795 h 6857999"/>
              <a:gd name="connsiteX79" fmla="*/ 938295 w 2227170"/>
              <a:gd name="connsiteY79" fmla="*/ 1013493 h 6857999"/>
              <a:gd name="connsiteX80" fmla="*/ 962274 w 2227170"/>
              <a:gd name="connsiteY80" fmla="*/ 1122775 h 6857999"/>
              <a:gd name="connsiteX81" fmla="*/ 994395 w 2227170"/>
              <a:gd name="connsiteY81" fmla="*/ 1204073 h 6857999"/>
              <a:gd name="connsiteX82" fmla="*/ 1024698 w 2227170"/>
              <a:gd name="connsiteY82" fmla="*/ 1273134 h 6857999"/>
              <a:gd name="connsiteX83" fmla="*/ 1105920 w 2227170"/>
              <a:gd name="connsiteY83" fmla="*/ 1431309 h 6857999"/>
              <a:gd name="connsiteX84" fmla="*/ 1169137 w 2227170"/>
              <a:gd name="connsiteY84" fmla="*/ 1602741 h 6857999"/>
              <a:gd name="connsiteX85" fmla="*/ 1256045 w 2227170"/>
              <a:gd name="connsiteY85" fmla="*/ 1745656 h 6857999"/>
              <a:gd name="connsiteX86" fmla="*/ 1305410 w 2227170"/>
              <a:gd name="connsiteY86" fmla="*/ 1806507 h 6857999"/>
              <a:gd name="connsiteX87" fmla="*/ 1328595 w 2227170"/>
              <a:gd name="connsiteY87" fmla="*/ 1923029 h 6857999"/>
              <a:gd name="connsiteX88" fmla="*/ 1372362 w 2227170"/>
              <a:gd name="connsiteY88" fmla="*/ 2051976 h 6857999"/>
              <a:gd name="connsiteX89" fmla="*/ 1420614 w 2227170"/>
              <a:gd name="connsiteY89" fmla="*/ 2145889 h 6857999"/>
              <a:gd name="connsiteX90" fmla="*/ 1451666 w 2227170"/>
              <a:gd name="connsiteY90" fmla="*/ 2217503 h 6857999"/>
              <a:gd name="connsiteX91" fmla="*/ 1479100 w 2227170"/>
              <a:gd name="connsiteY91" fmla="*/ 2316384 h 6857999"/>
              <a:gd name="connsiteX92" fmla="*/ 1519073 w 2227170"/>
              <a:gd name="connsiteY92" fmla="*/ 2417297 h 6857999"/>
              <a:gd name="connsiteX93" fmla="*/ 1545426 w 2227170"/>
              <a:gd name="connsiteY93" fmla="*/ 2467287 h 6857999"/>
              <a:gd name="connsiteX94" fmla="*/ 1587486 w 2227170"/>
              <a:gd name="connsiteY94" fmla="*/ 2562780 h 6857999"/>
              <a:gd name="connsiteX95" fmla="*/ 1625487 w 2227170"/>
              <a:gd name="connsiteY95" fmla="*/ 2660424 h 6857999"/>
              <a:gd name="connsiteX96" fmla="*/ 1659666 w 2227170"/>
              <a:gd name="connsiteY96" fmla="*/ 2838661 h 6857999"/>
              <a:gd name="connsiteX97" fmla="*/ 1723303 w 2227170"/>
              <a:gd name="connsiteY97" fmla="*/ 3005526 h 6857999"/>
              <a:gd name="connsiteX98" fmla="*/ 1768467 w 2227170"/>
              <a:gd name="connsiteY98" fmla="*/ 3137119 h 6857999"/>
              <a:gd name="connsiteX99" fmla="*/ 1799379 w 2227170"/>
              <a:gd name="connsiteY99" fmla="*/ 3214434 h 6857999"/>
              <a:gd name="connsiteX100" fmla="*/ 1872393 w 2227170"/>
              <a:gd name="connsiteY100" fmla="*/ 3358657 h 6857999"/>
              <a:gd name="connsiteX101" fmla="*/ 1903898 w 2227170"/>
              <a:gd name="connsiteY101" fmla="*/ 3459898 h 6857999"/>
              <a:gd name="connsiteX102" fmla="*/ 1891868 w 2227170"/>
              <a:gd name="connsiteY102" fmla="*/ 3461356 h 6857999"/>
              <a:gd name="connsiteX103" fmla="*/ 1714447 w 2227170"/>
              <a:gd name="connsiteY103" fmla="*/ 3473344 h 6857999"/>
              <a:gd name="connsiteX104" fmla="*/ 1689927 w 2227170"/>
              <a:gd name="connsiteY104" fmla="*/ 3476520 h 6857999"/>
              <a:gd name="connsiteX105" fmla="*/ 1512523 w 2227170"/>
              <a:gd name="connsiteY105" fmla="*/ 3453342 h 6857999"/>
              <a:gd name="connsiteX106" fmla="*/ 1463356 w 2227170"/>
              <a:gd name="connsiteY106" fmla="*/ 3435415 h 6857999"/>
              <a:gd name="connsiteX107" fmla="*/ 1435748 w 2227170"/>
              <a:gd name="connsiteY107" fmla="*/ 3430627 h 6857999"/>
              <a:gd name="connsiteX108" fmla="*/ 1434021 w 2227170"/>
              <a:gd name="connsiteY108" fmla="*/ 3409971 h 6857999"/>
              <a:gd name="connsiteX109" fmla="*/ 1403697 w 2227170"/>
              <a:gd name="connsiteY109" fmla="*/ 3352066 h 6857999"/>
              <a:gd name="connsiteX110" fmla="*/ 1304079 w 2227170"/>
              <a:gd name="connsiteY110" fmla="*/ 3288499 h 6857999"/>
              <a:gd name="connsiteX111" fmla="*/ 1263513 w 2227170"/>
              <a:gd name="connsiteY111" fmla="*/ 3224801 h 6857999"/>
              <a:gd name="connsiteX112" fmla="*/ 1239849 w 2227170"/>
              <a:gd name="connsiteY112" fmla="*/ 3179271 h 6857999"/>
              <a:gd name="connsiteX113" fmla="*/ 1200295 w 2227170"/>
              <a:gd name="connsiteY113" fmla="*/ 3136681 h 6857999"/>
              <a:gd name="connsiteX114" fmla="*/ 1098516 w 2227170"/>
              <a:gd name="connsiteY114" fmla="*/ 3085335 h 6857999"/>
              <a:gd name="connsiteX115" fmla="*/ 1011619 w 2227170"/>
              <a:gd name="connsiteY115" fmla="*/ 3016205 h 6857999"/>
              <a:gd name="connsiteX116" fmla="*/ 973275 w 2227170"/>
              <a:gd name="connsiteY116" fmla="*/ 2908439 h 6857999"/>
              <a:gd name="connsiteX117" fmla="*/ 954491 w 2227170"/>
              <a:gd name="connsiteY117" fmla="*/ 2842361 h 6857999"/>
              <a:gd name="connsiteX118" fmla="*/ 1016911 w 2227170"/>
              <a:gd name="connsiteY118" fmla="*/ 2599848 h 6857999"/>
              <a:gd name="connsiteX119" fmla="*/ 1067676 w 2227170"/>
              <a:gd name="connsiteY119" fmla="*/ 2435466 h 6857999"/>
              <a:gd name="connsiteX120" fmla="*/ 1065045 w 2227170"/>
              <a:gd name="connsiteY120" fmla="*/ 2378738 h 6857999"/>
              <a:gd name="connsiteX121" fmla="*/ 998558 w 2227170"/>
              <a:gd name="connsiteY121" fmla="*/ 2210113 h 6857999"/>
              <a:gd name="connsiteX122" fmla="*/ 980810 w 2227170"/>
              <a:gd name="connsiteY122" fmla="*/ 2050248 h 6857999"/>
              <a:gd name="connsiteX123" fmla="*/ 985875 w 2227170"/>
              <a:gd name="connsiteY123" fmla="*/ 1932531 h 6857999"/>
              <a:gd name="connsiteX124" fmla="*/ 991251 w 2227170"/>
              <a:gd name="connsiteY124" fmla="*/ 1831462 h 6857999"/>
              <a:gd name="connsiteX125" fmla="*/ 983833 w 2227170"/>
              <a:gd name="connsiteY125" fmla="*/ 1708173 h 6857999"/>
              <a:gd name="connsiteX126" fmla="*/ 966921 w 2227170"/>
              <a:gd name="connsiteY126" fmla="*/ 1636638 h 6857999"/>
              <a:gd name="connsiteX127" fmla="*/ 944156 w 2227170"/>
              <a:gd name="connsiteY127" fmla="*/ 1523444 h 6857999"/>
              <a:gd name="connsiteX128" fmla="*/ 910490 w 2227170"/>
              <a:gd name="connsiteY128" fmla="*/ 1405991 h 6857999"/>
              <a:gd name="connsiteX129" fmla="*/ 853488 w 2227170"/>
              <a:gd name="connsiteY129" fmla="*/ 1311394 h 6857999"/>
              <a:gd name="connsiteX130" fmla="*/ 801804 w 2227170"/>
              <a:gd name="connsiteY130" fmla="*/ 1257566 h 6857999"/>
              <a:gd name="connsiteX131" fmla="*/ 737368 w 2227170"/>
              <a:gd name="connsiteY131" fmla="*/ 1112096 h 6857999"/>
              <a:gd name="connsiteX132" fmla="*/ 597412 w 2227170"/>
              <a:gd name="connsiteY132" fmla="*/ 969072 h 6857999"/>
              <a:gd name="connsiteX133" fmla="*/ 542819 w 2227170"/>
              <a:gd name="connsiteY133" fmla="*/ 884069 h 6857999"/>
              <a:gd name="connsiteX134" fmla="*/ 530439 w 2227170"/>
              <a:gd name="connsiteY134" fmla="*/ 838495 h 6857999"/>
              <a:gd name="connsiteX135" fmla="*/ 495418 w 2227170"/>
              <a:gd name="connsiteY135" fmla="*/ 758969 h 6857999"/>
              <a:gd name="connsiteX136" fmla="*/ 467896 w 2227170"/>
              <a:gd name="connsiteY136" fmla="*/ 710990 h 6857999"/>
              <a:gd name="connsiteX137" fmla="*/ 360952 w 2227170"/>
              <a:gd name="connsiteY137" fmla="*/ 575332 h 6857999"/>
              <a:gd name="connsiteX138" fmla="*/ 329420 w 2227170"/>
              <a:gd name="connsiteY138" fmla="*/ 533869 h 6857999"/>
              <a:gd name="connsiteX139" fmla="*/ 277101 w 2227170"/>
              <a:gd name="connsiteY139" fmla="*/ 450003 h 6857999"/>
              <a:gd name="connsiteX140" fmla="*/ 262642 w 2227170"/>
              <a:gd name="connsiteY140" fmla="*/ 414480 h 6857999"/>
              <a:gd name="connsiteX141" fmla="*/ 219625 w 2227170"/>
              <a:gd name="connsiteY141" fmla="*/ 349349 h 6857999"/>
              <a:gd name="connsiteX142" fmla="*/ 104836 w 2227170"/>
              <a:gd name="connsiteY142" fmla="*/ 192439 h 6857999"/>
              <a:gd name="connsiteX143" fmla="*/ 37941 w 2227170"/>
              <a:gd name="connsiteY143" fmla="*/ 122586 h 6857999"/>
              <a:gd name="connsiteX144" fmla="*/ 16247 w 2227170"/>
              <a:gd name="connsiteY144" fmla="*/ 614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227170" h="6857999">
                <a:moveTo>
                  <a:pt x="1435747" y="3430628"/>
                </a:moveTo>
                <a:lnTo>
                  <a:pt x="1463355" y="3435416"/>
                </a:lnTo>
                <a:cubicBezTo>
                  <a:pt x="1480184" y="3439826"/>
                  <a:pt x="1496566" y="3445726"/>
                  <a:pt x="1512522" y="3453342"/>
                </a:cubicBezTo>
                <a:cubicBezTo>
                  <a:pt x="1561201" y="3476708"/>
                  <a:pt x="1623580" y="3483625"/>
                  <a:pt x="1689926" y="3476521"/>
                </a:cubicBezTo>
                <a:cubicBezTo>
                  <a:pt x="1698220" y="3475588"/>
                  <a:pt x="1708677" y="3471849"/>
                  <a:pt x="1714445" y="3473345"/>
                </a:cubicBezTo>
                <a:cubicBezTo>
                  <a:pt x="1779620" y="3489747"/>
                  <a:pt x="1834653" y="3472188"/>
                  <a:pt x="1891867" y="3461357"/>
                </a:cubicBezTo>
                <a:lnTo>
                  <a:pt x="1903897" y="3459899"/>
                </a:lnTo>
                <a:lnTo>
                  <a:pt x="1939997" y="3575905"/>
                </a:lnTo>
                <a:cubicBezTo>
                  <a:pt x="1946484" y="3597372"/>
                  <a:pt x="1953252" y="3618812"/>
                  <a:pt x="1959353" y="3640463"/>
                </a:cubicBezTo>
                <a:lnTo>
                  <a:pt x="1972749" y="3697872"/>
                </a:lnTo>
                <a:lnTo>
                  <a:pt x="1974716" y="3706299"/>
                </a:lnTo>
                <a:cubicBezTo>
                  <a:pt x="1990622" y="3797563"/>
                  <a:pt x="2002102" y="3890387"/>
                  <a:pt x="2015942" y="3982180"/>
                </a:cubicBezTo>
                <a:cubicBezTo>
                  <a:pt x="2020339" y="4012204"/>
                  <a:pt x="2028650" y="4041142"/>
                  <a:pt x="2031892" y="4071548"/>
                </a:cubicBezTo>
                <a:cubicBezTo>
                  <a:pt x="2035443" y="4104448"/>
                  <a:pt x="2033020" y="4138953"/>
                  <a:pt x="2036571" y="4171852"/>
                </a:cubicBezTo>
                <a:cubicBezTo>
                  <a:pt x="2042360" y="4226575"/>
                  <a:pt x="2052059" y="4280215"/>
                  <a:pt x="2058065" y="4334965"/>
                </a:cubicBezTo>
                <a:cubicBezTo>
                  <a:pt x="2069516" y="4440581"/>
                  <a:pt x="2079848" y="4546311"/>
                  <a:pt x="2089962" y="4652006"/>
                </a:cubicBezTo>
                <a:cubicBezTo>
                  <a:pt x="2092086" y="4674630"/>
                  <a:pt x="2089393" y="4698483"/>
                  <a:pt x="2091986" y="4720900"/>
                </a:cubicBezTo>
                <a:cubicBezTo>
                  <a:pt x="2099090" y="4780437"/>
                  <a:pt x="2107526" y="4839889"/>
                  <a:pt x="2116222" y="4899103"/>
                </a:cubicBezTo>
                <a:cubicBezTo>
                  <a:pt x="2121567" y="4934975"/>
                  <a:pt x="2129409" y="4970386"/>
                  <a:pt x="2134280" y="5006463"/>
                </a:cubicBezTo>
                <a:cubicBezTo>
                  <a:pt x="2138181" y="5035327"/>
                  <a:pt x="2140233" y="5064748"/>
                  <a:pt x="2140946" y="5094252"/>
                </a:cubicBezTo>
                <a:cubicBezTo>
                  <a:pt x="2141573" y="5119660"/>
                  <a:pt x="2137495" y="5145495"/>
                  <a:pt x="2139028" y="5170758"/>
                </a:cubicBezTo>
                <a:cubicBezTo>
                  <a:pt x="2143115" y="5239128"/>
                  <a:pt x="2149053" y="5306937"/>
                  <a:pt x="2154083" y="5374894"/>
                </a:cubicBezTo>
                <a:cubicBezTo>
                  <a:pt x="2156003" y="5402116"/>
                  <a:pt x="2156328" y="5429662"/>
                  <a:pt x="2159878" y="5456299"/>
                </a:cubicBezTo>
                <a:cubicBezTo>
                  <a:pt x="2169087" y="5527565"/>
                  <a:pt x="2181047" y="5598128"/>
                  <a:pt x="2189136" y="5669510"/>
                </a:cubicBezTo>
                <a:cubicBezTo>
                  <a:pt x="2195841" y="5728715"/>
                  <a:pt x="2198200" y="5788945"/>
                  <a:pt x="2203058" y="5848712"/>
                </a:cubicBezTo>
                <a:cubicBezTo>
                  <a:pt x="2205241" y="5874065"/>
                  <a:pt x="2209957" y="5898688"/>
                  <a:pt x="2211270" y="5923918"/>
                </a:cubicBezTo>
                <a:cubicBezTo>
                  <a:pt x="2214375" y="5980441"/>
                  <a:pt x="2215629" y="6037520"/>
                  <a:pt x="2218696" y="6094309"/>
                </a:cubicBezTo>
                <a:cubicBezTo>
                  <a:pt x="2220549" y="6126699"/>
                  <a:pt x="2227542" y="6158719"/>
                  <a:pt x="2227155" y="6191335"/>
                </a:cubicBezTo>
                <a:cubicBezTo>
                  <a:pt x="2226207" y="6268795"/>
                  <a:pt x="2222365" y="6346394"/>
                  <a:pt x="2219390" y="6424114"/>
                </a:cubicBezTo>
                <a:cubicBezTo>
                  <a:pt x="2216292" y="6504264"/>
                  <a:pt x="2213668" y="6584212"/>
                  <a:pt x="2209703" y="6664246"/>
                </a:cubicBezTo>
                <a:cubicBezTo>
                  <a:pt x="2207306" y="6708013"/>
                  <a:pt x="2201832" y="6751624"/>
                  <a:pt x="2199216" y="6795360"/>
                </a:cubicBezTo>
                <a:lnTo>
                  <a:pt x="2197257" y="6857999"/>
                </a:lnTo>
                <a:lnTo>
                  <a:pt x="2026554" y="6857999"/>
                </a:lnTo>
                <a:lnTo>
                  <a:pt x="2060891" y="6720903"/>
                </a:lnTo>
                <a:cubicBezTo>
                  <a:pt x="2072503" y="6665089"/>
                  <a:pt x="2056350" y="6635319"/>
                  <a:pt x="2012613" y="6617730"/>
                </a:cubicBezTo>
                <a:cubicBezTo>
                  <a:pt x="1988364" y="6607784"/>
                  <a:pt x="1962210" y="6595663"/>
                  <a:pt x="1960297" y="6560549"/>
                </a:cubicBezTo>
                <a:cubicBezTo>
                  <a:pt x="1957307" y="6503223"/>
                  <a:pt x="1960688" y="6444619"/>
                  <a:pt x="1911439" y="6409646"/>
                </a:cubicBezTo>
                <a:cubicBezTo>
                  <a:pt x="1925288" y="6396076"/>
                  <a:pt x="1933540" y="6387707"/>
                  <a:pt x="1941755" y="6379605"/>
                </a:cubicBezTo>
                <a:cubicBezTo>
                  <a:pt x="1964582" y="6357226"/>
                  <a:pt x="1980146" y="6306327"/>
                  <a:pt x="1967169" y="6277544"/>
                </a:cubicBezTo>
                <a:cubicBezTo>
                  <a:pt x="1948370" y="6235151"/>
                  <a:pt x="1957958" y="6200015"/>
                  <a:pt x="1982077" y="6165295"/>
                </a:cubicBezTo>
                <a:cubicBezTo>
                  <a:pt x="2022088" y="6107214"/>
                  <a:pt x="2024735" y="6036528"/>
                  <a:pt x="2021065" y="5971487"/>
                </a:cubicBezTo>
                <a:cubicBezTo>
                  <a:pt x="2018464" y="5922385"/>
                  <a:pt x="2008510" y="5868982"/>
                  <a:pt x="1973662" y="5832226"/>
                </a:cubicBezTo>
                <a:cubicBezTo>
                  <a:pt x="1962477" y="5820581"/>
                  <a:pt x="1959306" y="5797535"/>
                  <a:pt x="1953549" y="5778754"/>
                </a:cubicBezTo>
                <a:cubicBezTo>
                  <a:pt x="1948891" y="5763124"/>
                  <a:pt x="1944782" y="5746757"/>
                  <a:pt x="1942739" y="5729863"/>
                </a:cubicBezTo>
                <a:cubicBezTo>
                  <a:pt x="1940409" y="5711839"/>
                  <a:pt x="1936175" y="5691638"/>
                  <a:pt x="1940531" y="5674826"/>
                </a:cubicBezTo>
                <a:cubicBezTo>
                  <a:pt x="1953455" y="5623827"/>
                  <a:pt x="1948183" y="5581155"/>
                  <a:pt x="1921890" y="5540158"/>
                </a:cubicBezTo>
                <a:cubicBezTo>
                  <a:pt x="1908295" y="5518914"/>
                  <a:pt x="1892512" y="5488106"/>
                  <a:pt x="1895673" y="5464049"/>
                </a:cubicBezTo>
                <a:cubicBezTo>
                  <a:pt x="1903251" y="5405489"/>
                  <a:pt x="1894476" y="5354705"/>
                  <a:pt x="1883229" y="5299486"/>
                </a:cubicBezTo>
                <a:cubicBezTo>
                  <a:pt x="1876073" y="5263904"/>
                  <a:pt x="1873244" y="5224301"/>
                  <a:pt x="1867297" y="5186434"/>
                </a:cubicBezTo>
                <a:cubicBezTo>
                  <a:pt x="1860260" y="5142157"/>
                  <a:pt x="1861988" y="5095296"/>
                  <a:pt x="1829639" y="5064337"/>
                </a:cubicBezTo>
                <a:cubicBezTo>
                  <a:pt x="1826152" y="5060853"/>
                  <a:pt x="1826740" y="5051950"/>
                  <a:pt x="1823656" y="5047159"/>
                </a:cubicBezTo>
                <a:cubicBezTo>
                  <a:pt x="1814298" y="5031960"/>
                  <a:pt x="1806371" y="5012874"/>
                  <a:pt x="1793723" y="5003744"/>
                </a:cubicBezTo>
                <a:cubicBezTo>
                  <a:pt x="1756761" y="4977307"/>
                  <a:pt x="1717858" y="4955228"/>
                  <a:pt x="1679944" y="4930834"/>
                </a:cubicBezTo>
                <a:cubicBezTo>
                  <a:pt x="1671835" y="4925607"/>
                  <a:pt x="1661303" y="4920315"/>
                  <a:pt x="1657480" y="4911337"/>
                </a:cubicBezTo>
                <a:cubicBezTo>
                  <a:pt x="1635585" y="4859522"/>
                  <a:pt x="1614886" y="4807057"/>
                  <a:pt x="1594697" y="4754123"/>
                </a:cubicBezTo>
                <a:cubicBezTo>
                  <a:pt x="1586633" y="4732840"/>
                  <a:pt x="1595035" y="4717144"/>
                  <a:pt x="1610087" y="4701292"/>
                </a:cubicBezTo>
                <a:cubicBezTo>
                  <a:pt x="1624417" y="4685883"/>
                  <a:pt x="1639744" y="4666529"/>
                  <a:pt x="1645783" y="4645602"/>
                </a:cubicBezTo>
                <a:cubicBezTo>
                  <a:pt x="1657646" y="4603705"/>
                  <a:pt x="1665182" y="4559572"/>
                  <a:pt x="1671304" y="4516054"/>
                </a:cubicBezTo>
                <a:cubicBezTo>
                  <a:pt x="1673597" y="4499770"/>
                  <a:pt x="1668234" y="4481320"/>
                  <a:pt x="1664087" y="4465215"/>
                </a:cubicBezTo>
                <a:cubicBezTo>
                  <a:pt x="1656218" y="4434707"/>
                  <a:pt x="1643929" y="4405752"/>
                  <a:pt x="1638164" y="4374448"/>
                </a:cubicBezTo>
                <a:cubicBezTo>
                  <a:pt x="1631557" y="4338122"/>
                  <a:pt x="1616055" y="4314707"/>
                  <a:pt x="1588685" y="4300238"/>
                </a:cubicBezTo>
                <a:cubicBezTo>
                  <a:pt x="1547937" y="4278712"/>
                  <a:pt x="1523199" y="4237659"/>
                  <a:pt x="1505039" y="4190727"/>
                </a:cubicBezTo>
                <a:cubicBezTo>
                  <a:pt x="1481808" y="4131100"/>
                  <a:pt x="1492604" y="4065370"/>
                  <a:pt x="1493843" y="4001566"/>
                </a:cubicBezTo>
                <a:cubicBezTo>
                  <a:pt x="1494406" y="3977140"/>
                  <a:pt x="1495513" y="3951977"/>
                  <a:pt x="1491439" y="3929077"/>
                </a:cubicBezTo>
                <a:cubicBezTo>
                  <a:pt x="1480036" y="3863970"/>
                  <a:pt x="1469366" y="3798964"/>
                  <a:pt x="1470437" y="3732048"/>
                </a:cubicBezTo>
                <a:lnTo>
                  <a:pt x="1471926" y="3713390"/>
                </a:lnTo>
                <a:lnTo>
                  <a:pt x="1471925" y="3713390"/>
                </a:lnTo>
                <a:lnTo>
                  <a:pt x="1475829" y="3664425"/>
                </a:lnTo>
                <a:cubicBezTo>
                  <a:pt x="1476881" y="3656951"/>
                  <a:pt x="1477283" y="3649381"/>
                  <a:pt x="1477249" y="3641757"/>
                </a:cubicBezTo>
                <a:cubicBezTo>
                  <a:pt x="1477488" y="3575629"/>
                  <a:pt x="1483447" y="3508130"/>
                  <a:pt x="1442718" y="3455028"/>
                </a:cubicBezTo>
                <a:cubicBezTo>
                  <a:pt x="1438983" y="3450146"/>
                  <a:pt x="1437151" y="3442741"/>
                  <a:pt x="1436081" y="3434627"/>
                </a:cubicBezTo>
                <a:close/>
                <a:moveTo>
                  <a:pt x="0" y="0"/>
                </a:moveTo>
                <a:lnTo>
                  <a:pt x="480313" y="0"/>
                </a:lnTo>
                <a:lnTo>
                  <a:pt x="507191" y="126805"/>
                </a:lnTo>
                <a:cubicBezTo>
                  <a:pt x="510850" y="146378"/>
                  <a:pt x="511427" y="167424"/>
                  <a:pt x="517515" y="185431"/>
                </a:cubicBezTo>
                <a:cubicBezTo>
                  <a:pt x="545215" y="268285"/>
                  <a:pt x="576289" y="349161"/>
                  <a:pt x="602322" y="432867"/>
                </a:cubicBezTo>
                <a:cubicBezTo>
                  <a:pt x="629316" y="519159"/>
                  <a:pt x="664449" y="597886"/>
                  <a:pt x="717957" y="662316"/>
                </a:cubicBezTo>
                <a:cubicBezTo>
                  <a:pt x="767691" y="722133"/>
                  <a:pt x="818517" y="780468"/>
                  <a:pt x="868507" y="840047"/>
                </a:cubicBezTo>
                <a:cubicBezTo>
                  <a:pt x="881192" y="855172"/>
                  <a:pt x="896631" y="869597"/>
                  <a:pt x="903438" y="888795"/>
                </a:cubicBezTo>
                <a:cubicBezTo>
                  <a:pt x="917728" y="928650"/>
                  <a:pt x="927846" y="971457"/>
                  <a:pt x="938295" y="1013493"/>
                </a:cubicBezTo>
                <a:cubicBezTo>
                  <a:pt x="947146" y="1049587"/>
                  <a:pt x="952227" y="1087329"/>
                  <a:pt x="962274" y="1122775"/>
                </a:cubicBezTo>
                <a:cubicBezTo>
                  <a:pt x="970228" y="1151120"/>
                  <a:pt x="983145" y="1177171"/>
                  <a:pt x="994395" y="1204073"/>
                </a:cubicBezTo>
                <a:cubicBezTo>
                  <a:pt x="1004144" y="1227496"/>
                  <a:pt x="1011858" y="1252812"/>
                  <a:pt x="1024698" y="1273134"/>
                </a:cubicBezTo>
                <a:cubicBezTo>
                  <a:pt x="1055755" y="1322698"/>
                  <a:pt x="1086123" y="1372439"/>
                  <a:pt x="1105920" y="1431309"/>
                </a:cubicBezTo>
                <a:cubicBezTo>
                  <a:pt x="1125612" y="1489349"/>
                  <a:pt x="1148972" y="1544909"/>
                  <a:pt x="1169137" y="1602741"/>
                </a:cubicBezTo>
                <a:cubicBezTo>
                  <a:pt x="1188802" y="1659416"/>
                  <a:pt x="1211781" y="1711385"/>
                  <a:pt x="1256045" y="1745656"/>
                </a:cubicBezTo>
                <a:cubicBezTo>
                  <a:pt x="1275564" y="1760924"/>
                  <a:pt x="1296322" y="1781541"/>
                  <a:pt x="1305410" y="1806507"/>
                </a:cubicBezTo>
                <a:cubicBezTo>
                  <a:pt x="1318315" y="1842083"/>
                  <a:pt x="1318707" y="1884882"/>
                  <a:pt x="1328595" y="1923029"/>
                </a:cubicBezTo>
                <a:cubicBezTo>
                  <a:pt x="1340183" y="1967950"/>
                  <a:pt x="1348451" y="2019205"/>
                  <a:pt x="1372362" y="2051976"/>
                </a:cubicBezTo>
                <a:cubicBezTo>
                  <a:pt x="1393690" y="2081114"/>
                  <a:pt x="1409558" y="2109756"/>
                  <a:pt x="1420614" y="2145889"/>
                </a:cubicBezTo>
                <a:cubicBezTo>
                  <a:pt x="1428329" y="2171204"/>
                  <a:pt x="1446013" y="2191660"/>
                  <a:pt x="1451666" y="2217503"/>
                </a:cubicBezTo>
                <a:cubicBezTo>
                  <a:pt x="1459262" y="2251515"/>
                  <a:pt x="1464220" y="2285429"/>
                  <a:pt x="1479100" y="2316384"/>
                </a:cubicBezTo>
                <a:cubicBezTo>
                  <a:pt x="1494480" y="2348495"/>
                  <a:pt x="1505180" y="2384032"/>
                  <a:pt x="1519073" y="2417297"/>
                </a:cubicBezTo>
                <a:cubicBezTo>
                  <a:pt x="1526537" y="2434955"/>
                  <a:pt x="1537451" y="2450104"/>
                  <a:pt x="1545426" y="2467287"/>
                </a:cubicBezTo>
                <a:cubicBezTo>
                  <a:pt x="1560015" y="2498743"/>
                  <a:pt x="1574095" y="2530674"/>
                  <a:pt x="1587486" y="2562780"/>
                </a:cubicBezTo>
                <a:cubicBezTo>
                  <a:pt x="1600880" y="2594883"/>
                  <a:pt x="1617279" y="2626052"/>
                  <a:pt x="1625487" y="2660424"/>
                </a:cubicBezTo>
                <a:cubicBezTo>
                  <a:pt x="1639356" y="2719002"/>
                  <a:pt x="1643839" y="2781437"/>
                  <a:pt x="1659666" y="2838661"/>
                </a:cubicBezTo>
                <a:cubicBezTo>
                  <a:pt x="1675816" y="2896745"/>
                  <a:pt x="1698487" y="2952480"/>
                  <a:pt x="1723303" y="3005526"/>
                </a:cubicBezTo>
                <a:cubicBezTo>
                  <a:pt x="1742828" y="3047477"/>
                  <a:pt x="1762476" y="3086994"/>
                  <a:pt x="1768467" y="3137119"/>
                </a:cubicBezTo>
                <a:cubicBezTo>
                  <a:pt x="1771830" y="3165089"/>
                  <a:pt x="1783459" y="3195584"/>
                  <a:pt x="1799379" y="3214434"/>
                </a:cubicBezTo>
                <a:cubicBezTo>
                  <a:pt x="1834097" y="3255256"/>
                  <a:pt x="1855719" y="3304309"/>
                  <a:pt x="1872393" y="3358657"/>
                </a:cubicBezTo>
                <a:lnTo>
                  <a:pt x="1903898" y="3459898"/>
                </a:lnTo>
                <a:lnTo>
                  <a:pt x="1891868" y="3461356"/>
                </a:lnTo>
                <a:cubicBezTo>
                  <a:pt x="1834654" y="3472187"/>
                  <a:pt x="1779621" y="3489747"/>
                  <a:pt x="1714447" y="3473344"/>
                </a:cubicBezTo>
                <a:cubicBezTo>
                  <a:pt x="1708678" y="3471848"/>
                  <a:pt x="1698221" y="3475587"/>
                  <a:pt x="1689927" y="3476520"/>
                </a:cubicBezTo>
                <a:cubicBezTo>
                  <a:pt x="1623581" y="3483624"/>
                  <a:pt x="1561203" y="3476707"/>
                  <a:pt x="1512523" y="3453342"/>
                </a:cubicBezTo>
                <a:cubicBezTo>
                  <a:pt x="1496568" y="3445724"/>
                  <a:pt x="1480185" y="3439824"/>
                  <a:pt x="1463356" y="3435415"/>
                </a:cubicBezTo>
                <a:lnTo>
                  <a:pt x="1435748" y="3430627"/>
                </a:lnTo>
                <a:lnTo>
                  <a:pt x="1434021" y="3409971"/>
                </a:lnTo>
                <a:cubicBezTo>
                  <a:pt x="1432029" y="3383279"/>
                  <a:pt x="1422980" y="3364307"/>
                  <a:pt x="1403697" y="3352066"/>
                </a:cubicBezTo>
                <a:cubicBezTo>
                  <a:pt x="1370357" y="3331312"/>
                  <a:pt x="1338080" y="3307714"/>
                  <a:pt x="1304079" y="3288499"/>
                </a:cubicBezTo>
                <a:cubicBezTo>
                  <a:pt x="1280753" y="3275143"/>
                  <a:pt x="1269685" y="3254802"/>
                  <a:pt x="1263513" y="3224801"/>
                </a:cubicBezTo>
                <a:cubicBezTo>
                  <a:pt x="1260131" y="3207989"/>
                  <a:pt x="1249727" y="3192368"/>
                  <a:pt x="1239849" y="3179271"/>
                </a:cubicBezTo>
                <a:cubicBezTo>
                  <a:pt x="1227926" y="3163435"/>
                  <a:pt x="1210513" y="3153636"/>
                  <a:pt x="1200295" y="3136681"/>
                </a:cubicBezTo>
                <a:cubicBezTo>
                  <a:pt x="1174729" y="3095239"/>
                  <a:pt x="1142304" y="3078970"/>
                  <a:pt x="1098516" y="3085335"/>
                </a:cubicBezTo>
                <a:cubicBezTo>
                  <a:pt x="1059686" y="3091033"/>
                  <a:pt x="1013874" y="3055184"/>
                  <a:pt x="1011619" y="3016205"/>
                </a:cubicBezTo>
                <a:cubicBezTo>
                  <a:pt x="1009059" y="2973099"/>
                  <a:pt x="992305" y="2941338"/>
                  <a:pt x="973275" y="2908439"/>
                </a:cubicBezTo>
                <a:cubicBezTo>
                  <a:pt x="962595" y="2890058"/>
                  <a:pt x="954588" y="2865245"/>
                  <a:pt x="954491" y="2842361"/>
                </a:cubicBezTo>
                <a:cubicBezTo>
                  <a:pt x="953900" y="2755427"/>
                  <a:pt x="980596" y="2677232"/>
                  <a:pt x="1016911" y="2599848"/>
                </a:cubicBezTo>
                <a:cubicBezTo>
                  <a:pt x="1040610" y="2549275"/>
                  <a:pt x="1053210" y="2491150"/>
                  <a:pt x="1067676" y="2435466"/>
                </a:cubicBezTo>
                <a:cubicBezTo>
                  <a:pt x="1072106" y="2418119"/>
                  <a:pt x="1070928" y="2395084"/>
                  <a:pt x="1065045" y="2378738"/>
                </a:cubicBezTo>
                <a:cubicBezTo>
                  <a:pt x="1044804" y="2321440"/>
                  <a:pt x="1023660" y="2264284"/>
                  <a:pt x="998558" y="2210113"/>
                </a:cubicBezTo>
                <a:cubicBezTo>
                  <a:pt x="974922" y="2159685"/>
                  <a:pt x="969670" y="2105857"/>
                  <a:pt x="980810" y="2050248"/>
                </a:cubicBezTo>
                <a:cubicBezTo>
                  <a:pt x="988944" y="2009738"/>
                  <a:pt x="988704" y="1972134"/>
                  <a:pt x="985875" y="1932531"/>
                </a:cubicBezTo>
                <a:cubicBezTo>
                  <a:pt x="983445" y="1899517"/>
                  <a:pt x="983632" y="1863605"/>
                  <a:pt x="991251" y="1831462"/>
                </a:cubicBezTo>
                <a:cubicBezTo>
                  <a:pt x="1002010" y="1786419"/>
                  <a:pt x="1001019" y="1747889"/>
                  <a:pt x="983833" y="1708173"/>
                </a:cubicBezTo>
                <a:cubicBezTo>
                  <a:pt x="974650" y="1687006"/>
                  <a:pt x="971894" y="1661024"/>
                  <a:pt x="966921" y="1636638"/>
                </a:cubicBezTo>
                <a:cubicBezTo>
                  <a:pt x="959164" y="1599065"/>
                  <a:pt x="953544" y="1560430"/>
                  <a:pt x="944156" y="1523444"/>
                </a:cubicBezTo>
                <a:cubicBezTo>
                  <a:pt x="934274" y="1483663"/>
                  <a:pt x="918090" y="1446266"/>
                  <a:pt x="910490" y="1405991"/>
                </a:cubicBezTo>
                <a:cubicBezTo>
                  <a:pt x="902221" y="1362626"/>
                  <a:pt x="884511" y="1332909"/>
                  <a:pt x="853488" y="1311394"/>
                </a:cubicBezTo>
                <a:cubicBezTo>
                  <a:pt x="833960" y="1297754"/>
                  <a:pt x="813693" y="1279930"/>
                  <a:pt x="801804" y="1257566"/>
                </a:cubicBezTo>
                <a:cubicBezTo>
                  <a:pt x="777567" y="1211409"/>
                  <a:pt x="761060" y="1158994"/>
                  <a:pt x="737368" y="1112096"/>
                </a:cubicBezTo>
                <a:cubicBezTo>
                  <a:pt x="704192" y="1046171"/>
                  <a:pt x="667774" y="984417"/>
                  <a:pt x="597412" y="969072"/>
                </a:cubicBezTo>
                <a:cubicBezTo>
                  <a:pt x="558582" y="960616"/>
                  <a:pt x="545495" y="932638"/>
                  <a:pt x="542819" y="884069"/>
                </a:cubicBezTo>
                <a:cubicBezTo>
                  <a:pt x="542001" y="867894"/>
                  <a:pt x="539302" y="844641"/>
                  <a:pt x="530439" y="838495"/>
                </a:cubicBezTo>
                <a:cubicBezTo>
                  <a:pt x="504064" y="820083"/>
                  <a:pt x="502635" y="789389"/>
                  <a:pt x="495418" y="758969"/>
                </a:cubicBezTo>
                <a:cubicBezTo>
                  <a:pt x="491137" y="740668"/>
                  <a:pt x="480917" y="717450"/>
                  <a:pt x="467896" y="710990"/>
                </a:cubicBezTo>
                <a:cubicBezTo>
                  <a:pt x="415237" y="684524"/>
                  <a:pt x="389928" y="628690"/>
                  <a:pt x="360952" y="575332"/>
                </a:cubicBezTo>
                <a:cubicBezTo>
                  <a:pt x="352320" y="559688"/>
                  <a:pt x="342318" y="542764"/>
                  <a:pt x="329420" y="533869"/>
                </a:cubicBezTo>
                <a:cubicBezTo>
                  <a:pt x="301564" y="514975"/>
                  <a:pt x="282964" y="490033"/>
                  <a:pt x="277101" y="450003"/>
                </a:cubicBezTo>
                <a:cubicBezTo>
                  <a:pt x="275358" y="437236"/>
                  <a:pt x="268913" y="424892"/>
                  <a:pt x="262642" y="414480"/>
                </a:cubicBezTo>
                <a:cubicBezTo>
                  <a:pt x="248980" y="392138"/>
                  <a:pt x="232048" y="372606"/>
                  <a:pt x="219625" y="349349"/>
                </a:cubicBezTo>
                <a:cubicBezTo>
                  <a:pt x="187497" y="290106"/>
                  <a:pt x="155946" y="231487"/>
                  <a:pt x="104836" y="192439"/>
                </a:cubicBezTo>
                <a:cubicBezTo>
                  <a:pt x="79877" y="173412"/>
                  <a:pt x="52832" y="151907"/>
                  <a:pt x="37941" y="122586"/>
                </a:cubicBezTo>
                <a:cubicBezTo>
                  <a:pt x="28510" y="103971"/>
                  <a:pt x="22002" y="83045"/>
                  <a:pt x="16247" y="61476"/>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21" name="자유형: 도형 20">
            <a:extLst>
              <a:ext uri="{FF2B5EF4-FFF2-40B4-BE49-F238E27FC236}">
                <a16:creationId xmlns:a16="http://schemas.microsoft.com/office/drawing/2014/main" id="{0FDC2D5C-E54B-4A89-8834-794DBEA30F33}"/>
              </a:ext>
              <a:ext uri="{C183D7F6-B498-43B3-948B-1728B52AA6E4}">
                <adec:decorative xmlns:adec="http://schemas.microsoft.com/office/drawing/2017/decorative" val="1"/>
              </a:ext>
            </a:extLst>
          </p:cNvPr>
          <p:cNvSpPr/>
          <p:nvPr userDrawn="1"/>
        </p:nvSpPr>
        <p:spPr>
          <a:xfrm>
            <a:off x="8032037" y="-38100"/>
            <a:ext cx="1482665" cy="6857998"/>
          </a:xfrm>
          <a:custGeom>
            <a:avLst/>
            <a:gdLst>
              <a:gd name="connsiteX0" fmla="*/ 604365 w 1482665"/>
              <a:gd name="connsiteY0" fmla="*/ 0 h 6857998"/>
              <a:gd name="connsiteX1" fmla="*/ 609263 w 1482665"/>
              <a:gd name="connsiteY1" fmla="*/ 27013 h 6857998"/>
              <a:gd name="connsiteX2" fmla="*/ 626139 w 1482665"/>
              <a:gd name="connsiteY2" fmla="*/ 44217 h 6857998"/>
              <a:gd name="connsiteX3" fmla="*/ 669163 w 1482665"/>
              <a:gd name="connsiteY3" fmla="*/ 94234 h 6857998"/>
              <a:gd name="connsiteX4" fmla="*/ 712570 w 1482665"/>
              <a:gd name="connsiteY4" fmla="*/ 196630 h 6857998"/>
              <a:gd name="connsiteX5" fmla="*/ 713292 w 1482665"/>
              <a:gd name="connsiteY5" fmla="*/ 225451 h 6857998"/>
              <a:gd name="connsiteX6" fmla="*/ 663568 w 1482665"/>
              <a:gd name="connsiteY6" fmla="*/ 303070 h 6857998"/>
              <a:gd name="connsiteX7" fmla="*/ 644217 w 1482665"/>
              <a:gd name="connsiteY7" fmla="*/ 340422 h 6857998"/>
              <a:gd name="connsiteX8" fmla="*/ 611823 w 1482665"/>
              <a:gd name="connsiteY8" fmla="*/ 444389 h 6857998"/>
              <a:gd name="connsiteX9" fmla="*/ 604997 w 1482665"/>
              <a:gd name="connsiteY9" fmla="*/ 453430 h 6857998"/>
              <a:gd name="connsiteX10" fmla="*/ 521643 w 1482665"/>
              <a:gd name="connsiteY10" fmla="*/ 535653 h 6857998"/>
              <a:gd name="connsiteX11" fmla="*/ 507802 w 1482665"/>
              <a:gd name="connsiteY11" fmla="*/ 553752 h 6857998"/>
              <a:gd name="connsiteX12" fmla="*/ 485734 w 1482665"/>
              <a:gd name="connsiteY12" fmla="*/ 576048 h 6857998"/>
              <a:gd name="connsiteX13" fmla="*/ 445182 w 1482665"/>
              <a:gd name="connsiteY13" fmla="*/ 643072 h 6857998"/>
              <a:gd name="connsiteX14" fmla="*/ 437493 w 1482665"/>
              <a:gd name="connsiteY14" fmla="*/ 722208 h 6857998"/>
              <a:gd name="connsiteX15" fmla="*/ 423498 w 1482665"/>
              <a:gd name="connsiteY15" fmla="*/ 818181 h 6857998"/>
              <a:gd name="connsiteX16" fmla="*/ 411910 w 1482665"/>
              <a:gd name="connsiteY16" fmla="*/ 858840 h 6857998"/>
              <a:gd name="connsiteX17" fmla="*/ 392694 w 1482665"/>
              <a:gd name="connsiteY17" fmla="*/ 966766 h 6857998"/>
              <a:gd name="connsiteX18" fmla="*/ 375276 w 1482665"/>
              <a:gd name="connsiteY18" fmla="*/ 1044113 h 6857998"/>
              <a:gd name="connsiteX19" fmla="*/ 370946 w 1482665"/>
              <a:gd name="connsiteY19" fmla="*/ 1153742 h 6857998"/>
              <a:gd name="connsiteX20" fmla="*/ 375180 w 1482665"/>
              <a:gd name="connsiteY20" fmla="*/ 1206343 h 6857998"/>
              <a:gd name="connsiteX21" fmla="*/ 311155 w 1482665"/>
              <a:gd name="connsiteY21" fmla="*/ 1309565 h 6857998"/>
              <a:gd name="connsiteX22" fmla="*/ 270005 w 1482665"/>
              <a:gd name="connsiteY22" fmla="*/ 1390995 h 6857998"/>
              <a:gd name="connsiteX23" fmla="*/ 300742 w 1482665"/>
              <a:gd name="connsiteY23" fmla="*/ 1469872 h 6857998"/>
              <a:gd name="connsiteX24" fmla="*/ 324761 w 1482665"/>
              <a:gd name="connsiteY24" fmla="*/ 1489867 h 6857998"/>
              <a:gd name="connsiteX25" fmla="*/ 357764 w 1482665"/>
              <a:gd name="connsiteY25" fmla="*/ 1620763 h 6857998"/>
              <a:gd name="connsiteX26" fmla="*/ 375859 w 1482665"/>
              <a:gd name="connsiteY26" fmla="*/ 1810408 h 6857998"/>
              <a:gd name="connsiteX27" fmla="*/ 452120 w 1482665"/>
              <a:gd name="connsiteY27" fmla="*/ 2121573 h 6857998"/>
              <a:gd name="connsiteX28" fmla="*/ 479154 w 1482665"/>
              <a:gd name="connsiteY28" fmla="*/ 2174579 h 6857998"/>
              <a:gd name="connsiteX29" fmla="*/ 490307 w 1482665"/>
              <a:gd name="connsiteY29" fmla="*/ 2235921 h 6857998"/>
              <a:gd name="connsiteX30" fmla="*/ 479004 w 1482665"/>
              <a:gd name="connsiteY30" fmla="*/ 2260869 h 6857998"/>
              <a:gd name="connsiteX31" fmla="*/ 468379 w 1482665"/>
              <a:gd name="connsiteY31" fmla="*/ 2366479 h 6857998"/>
              <a:gd name="connsiteX32" fmla="*/ 469801 w 1482665"/>
              <a:gd name="connsiteY32" fmla="*/ 2386246 h 6857998"/>
              <a:gd name="connsiteX33" fmla="*/ 484511 w 1482665"/>
              <a:gd name="connsiteY33" fmla="*/ 2453006 h 6857998"/>
              <a:gd name="connsiteX34" fmla="*/ 495165 w 1482665"/>
              <a:gd name="connsiteY34" fmla="*/ 2515160 h 6857998"/>
              <a:gd name="connsiteX35" fmla="*/ 493463 w 1482665"/>
              <a:gd name="connsiteY35" fmla="*/ 2674477 h 6857998"/>
              <a:gd name="connsiteX36" fmla="*/ 508318 w 1482665"/>
              <a:gd name="connsiteY36" fmla="*/ 2795170 h 6857998"/>
              <a:gd name="connsiteX37" fmla="*/ 509620 w 1482665"/>
              <a:gd name="connsiteY37" fmla="*/ 2851292 h 6857998"/>
              <a:gd name="connsiteX38" fmla="*/ 506806 w 1482665"/>
              <a:gd name="connsiteY38" fmla="*/ 2883305 h 6857998"/>
              <a:gd name="connsiteX39" fmla="*/ 473674 w 1482665"/>
              <a:gd name="connsiteY39" fmla="*/ 2958260 h 6857998"/>
              <a:gd name="connsiteX40" fmla="*/ 468328 w 1482665"/>
              <a:gd name="connsiteY40" fmla="*/ 2998159 h 6857998"/>
              <a:gd name="connsiteX41" fmla="*/ 479836 w 1482665"/>
              <a:gd name="connsiteY41" fmla="*/ 3115713 h 6857998"/>
              <a:gd name="connsiteX42" fmla="*/ 555720 w 1482665"/>
              <a:gd name="connsiteY42" fmla="*/ 3286686 h 6857998"/>
              <a:gd name="connsiteX43" fmla="*/ 565371 w 1482665"/>
              <a:gd name="connsiteY43" fmla="*/ 3304362 h 6857998"/>
              <a:gd name="connsiteX44" fmla="*/ 583436 w 1482665"/>
              <a:gd name="connsiteY44" fmla="*/ 3393195 h 6857998"/>
              <a:gd name="connsiteX45" fmla="*/ 575531 w 1482665"/>
              <a:gd name="connsiteY45" fmla="*/ 3455326 h 6857998"/>
              <a:gd name="connsiteX46" fmla="*/ 554223 w 1482665"/>
              <a:gd name="connsiteY46" fmla="*/ 3496130 h 6857998"/>
              <a:gd name="connsiteX47" fmla="*/ 553961 w 1482665"/>
              <a:gd name="connsiteY47" fmla="*/ 3498197 h 6857998"/>
              <a:gd name="connsiteX48" fmla="*/ 553960 w 1482665"/>
              <a:gd name="connsiteY48" fmla="*/ 3498197 h 6857998"/>
              <a:gd name="connsiteX49" fmla="*/ 551436 w 1482665"/>
              <a:gd name="connsiteY49" fmla="*/ 3518135 h 6857998"/>
              <a:gd name="connsiteX50" fmla="*/ 555218 w 1482665"/>
              <a:gd name="connsiteY50" fmla="*/ 3540779 h 6857998"/>
              <a:gd name="connsiteX51" fmla="*/ 538695 w 1482665"/>
              <a:gd name="connsiteY51" fmla="*/ 3617469 h 6857998"/>
              <a:gd name="connsiteX52" fmla="*/ 517285 w 1482665"/>
              <a:gd name="connsiteY52" fmla="*/ 3674138 h 6857998"/>
              <a:gd name="connsiteX53" fmla="*/ 513668 w 1482665"/>
              <a:gd name="connsiteY53" fmla="*/ 3700065 h 6857998"/>
              <a:gd name="connsiteX54" fmla="*/ 513522 w 1482665"/>
              <a:gd name="connsiteY54" fmla="*/ 3700095 h 6857998"/>
              <a:gd name="connsiteX55" fmla="*/ 513667 w 1482665"/>
              <a:gd name="connsiteY55" fmla="*/ 3700066 h 6857998"/>
              <a:gd name="connsiteX56" fmla="*/ 512906 w 1482665"/>
              <a:gd name="connsiteY56" fmla="*/ 3705519 h 6857998"/>
              <a:gd name="connsiteX57" fmla="*/ 509270 w 1482665"/>
              <a:gd name="connsiteY57" fmla="*/ 3799980 h 6857998"/>
              <a:gd name="connsiteX58" fmla="*/ 507225 w 1482665"/>
              <a:gd name="connsiteY58" fmla="*/ 3813176 h 6857998"/>
              <a:gd name="connsiteX59" fmla="*/ 539280 w 1482665"/>
              <a:gd name="connsiteY59" fmla="*/ 3904366 h 6857998"/>
              <a:gd name="connsiteX60" fmla="*/ 573428 w 1482665"/>
              <a:gd name="connsiteY60" fmla="*/ 4014303 h 6857998"/>
              <a:gd name="connsiteX61" fmla="*/ 568930 w 1482665"/>
              <a:gd name="connsiteY61" fmla="*/ 4055079 h 6857998"/>
              <a:gd name="connsiteX62" fmla="*/ 562365 w 1482665"/>
              <a:gd name="connsiteY62" fmla="*/ 4110965 h 6857998"/>
              <a:gd name="connsiteX63" fmla="*/ 573083 w 1482665"/>
              <a:gd name="connsiteY63" fmla="*/ 4161253 h 6857998"/>
              <a:gd name="connsiteX64" fmla="*/ 576478 w 1482665"/>
              <a:gd name="connsiteY64" fmla="*/ 4192125 h 6857998"/>
              <a:gd name="connsiteX65" fmla="*/ 518425 w 1482665"/>
              <a:gd name="connsiteY65" fmla="*/ 4339756 h 6857998"/>
              <a:gd name="connsiteX66" fmla="*/ 515819 w 1482665"/>
              <a:gd name="connsiteY66" fmla="*/ 4376151 h 6857998"/>
              <a:gd name="connsiteX67" fmla="*/ 508946 w 1482665"/>
              <a:gd name="connsiteY67" fmla="*/ 4397248 h 6857998"/>
              <a:gd name="connsiteX68" fmla="*/ 432100 w 1482665"/>
              <a:gd name="connsiteY68" fmla="*/ 4527661 h 6857998"/>
              <a:gd name="connsiteX69" fmla="*/ 419018 w 1482665"/>
              <a:gd name="connsiteY69" fmla="*/ 4581271 h 6857998"/>
              <a:gd name="connsiteX70" fmla="*/ 427842 w 1482665"/>
              <a:gd name="connsiteY70" fmla="*/ 4638045 h 6857998"/>
              <a:gd name="connsiteX71" fmla="*/ 437307 w 1482665"/>
              <a:gd name="connsiteY71" fmla="*/ 4670468 h 6857998"/>
              <a:gd name="connsiteX72" fmla="*/ 500763 w 1482665"/>
              <a:gd name="connsiteY72" fmla="*/ 4747310 h 6857998"/>
              <a:gd name="connsiteX73" fmla="*/ 503130 w 1482665"/>
              <a:gd name="connsiteY73" fmla="*/ 4794154 h 6857998"/>
              <a:gd name="connsiteX74" fmla="*/ 471276 w 1482665"/>
              <a:gd name="connsiteY74" fmla="*/ 4870525 h 6857998"/>
              <a:gd name="connsiteX75" fmla="*/ 466095 w 1482665"/>
              <a:gd name="connsiteY75" fmla="*/ 5004333 h 6857998"/>
              <a:gd name="connsiteX76" fmla="*/ 526112 w 1482665"/>
              <a:gd name="connsiteY76" fmla="*/ 5066571 h 6857998"/>
              <a:gd name="connsiteX77" fmla="*/ 581076 w 1482665"/>
              <a:gd name="connsiteY77" fmla="*/ 5096554 h 6857998"/>
              <a:gd name="connsiteX78" fmla="*/ 650387 w 1482665"/>
              <a:gd name="connsiteY78" fmla="*/ 5191419 h 6857998"/>
              <a:gd name="connsiteX79" fmla="*/ 630186 w 1482665"/>
              <a:gd name="connsiteY79" fmla="*/ 5217371 h 6857998"/>
              <a:gd name="connsiteX80" fmla="*/ 627425 w 1482665"/>
              <a:gd name="connsiteY80" fmla="*/ 5291847 h 6857998"/>
              <a:gd name="connsiteX81" fmla="*/ 635466 w 1482665"/>
              <a:gd name="connsiteY81" fmla="*/ 5371456 h 6857998"/>
              <a:gd name="connsiteX82" fmla="*/ 638101 w 1482665"/>
              <a:gd name="connsiteY82" fmla="*/ 5511248 h 6857998"/>
              <a:gd name="connsiteX83" fmla="*/ 704029 w 1482665"/>
              <a:gd name="connsiteY83" fmla="*/ 5598387 h 6857998"/>
              <a:gd name="connsiteX84" fmla="*/ 730967 w 1482665"/>
              <a:gd name="connsiteY84" fmla="*/ 5631508 h 6857998"/>
              <a:gd name="connsiteX85" fmla="*/ 749162 w 1482665"/>
              <a:gd name="connsiteY85" fmla="*/ 5663130 h 6857998"/>
              <a:gd name="connsiteX86" fmla="*/ 761184 w 1482665"/>
              <a:gd name="connsiteY86" fmla="*/ 5700484 h 6857998"/>
              <a:gd name="connsiteX87" fmla="*/ 801844 w 1482665"/>
              <a:gd name="connsiteY87" fmla="*/ 5789549 h 6857998"/>
              <a:gd name="connsiteX88" fmla="*/ 838139 w 1482665"/>
              <a:gd name="connsiteY88" fmla="*/ 5837118 h 6857998"/>
              <a:gd name="connsiteX89" fmla="*/ 879049 w 1482665"/>
              <a:gd name="connsiteY89" fmla="*/ 5947777 h 6857998"/>
              <a:gd name="connsiteX90" fmla="*/ 913424 w 1482665"/>
              <a:gd name="connsiteY90" fmla="*/ 6022496 h 6857998"/>
              <a:gd name="connsiteX91" fmla="*/ 967911 w 1482665"/>
              <a:gd name="connsiteY91" fmla="*/ 6099584 h 6857998"/>
              <a:gd name="connsiteX92" fmla="*/ 976160 w 1482665"/>
              <a:gd name="connsiteY92" fmla="*/ 6110307 h 6857998"/>
              <a:gd name="connsiteX93" fmla="*/ 1009580 w 1482665"/>
              <a:gd name="connsiteY93" fmla="*/ 6134800 h 6857998"/>
              <a:gd name="connsiteX94" fmla="*/ 1119632 w 1482665"/>
              <a:gd name="connsiteY94" fmla="*/ 6164726 h 6857998"/>
              <a:gd name="connsiteX95" fmla="*/ 1142302 w 1482665"/>
              <a:gd name="connsiteY95" fmla="*/ 6174132 h 6857998"/>
              <a:gd name="connsiteX96" fmla="*/ 1224601 w 1482665"/>
              <a:gd name="connsiteY96" fmla="*/ 6270869 h 6857998"/>
              <a:gd name="connsiteX97" fmla="*/ 1221274 w 1482665"/>
              <a:gd name="connsiteY97" fmla="*/ 6309817 h 6857998"/>
              <a:gd name="connsiteX98" fmla="*/ 1201234 w 1482665"/>
              <a:gd name="connsiteY98" fmla="*/ 6354305 h 6857998"/>
              <a:gd name="connsiteX99" fmla="*/ 1203453 w 1482665"/>
              <a:gd name="connsiteY99" fmla="*/ 6447651 h 6857998"/>
              <a:gd name="connsiteX100" fmla="*/ 1218957 w 1482665"/>
              <a:gd name="connsiteY100" fmla="*/ 6481243 h 6857998"/>
              <a:gd name="connsiteX101" fmla="*/ 1257705 w 1482665"/>
              <a:gd name="connsiteY101" fmla="*/ 6538915 h 6857998"/>
              <a:gd name="connsiteX102" fmla="*/ 1313400 w 1482665"/>
              <a:gd name="connsiteY102" fmla="*/ 6581077 h 6857998"/>
              <a:gd name="connsiteX103" fmla="*/ 1404616 w 1482665"/>
              <a:gd name="connsiteY103" fmla="*/ 6641421 h 6857998"/>
              <a:gd name="connsiteX104" fmla="*/ 1449003 w 1482665"/>
              <a:gd name="connsiteY104" fmla="*/ 6769170 h 6857998"/>
              <a:gd name="connsiteX105" fmla="*/ 1464411 w 1482665"/>
              <a:gd name="connsiteY105" fmla="*/ 6818457 h 6857998"/>
              <a:gd name="connsiteX106" fmla="*/ 1482665 w 1482665"/>
              <a:gd name="connsiteY106" fmla="*/ 6857998 h 6857998"/>
              <a:gd name="connsiteX107" fmla="*/ 1000755 w 1482665"/>
              <a:gd name="connsiteY107" fmla="*/ 6857998 h 6857998"/>
              <a:gd name="connsiteX108" fmla="*/ 979250 w 1482665"/>
              <a:gd name="connsiteY108" fmla="*/ 6816111 h 6857998"/>
              <a:gd name="connsiteX109" fmla="*/ 956780 w 1482665"/>
              <a:gd name="connsiteY109" fmla="*/ 6748151 h 6857998"/>
              <a:gd name="connsiteX110" fmla="*/ 908453 w 1482665"/>
              <a:gd name="connsiteY110" fmla="*/ 6640082 h 6857998"/>
              <a:gd name="connsiteX111" fmla="*/ 822909 w 1482665"/>
              <a:gd name="connsiteY111" fmla="*/ 6428288 h 6857998"/>
              <a:gd name="connsiteX112" fmla="*/ 808485 w 1482665"/>
              <a:gd name="connsiteY112" fmla="*/ 6381398 h 6857998"/>
              <a:gd name="connsiteX113" fmla="*/ 755048 w 1482665"/>
              <a:gd name="connsiteY113" fmla="*/ 6263466 h 6857998"/>
              <a:gd name="connsiteX114" fmla="*/ 719917 w 1482665"/>
              <a:gd name="connsiteY114" fmla="*/ 6193026 h 6857998"/>
              <a:gd name="connsiteX115" fmla="*/ 698070 w 1482665"/>
              <a:gd name="connsiteY115" fmla="*/ 6133997 h 6857998"/>
              <a:gd name="connsiteX116" fmla="*/ 685592 w 1482665"/>
              <a:gd name="connsiteY116" fmla="*/ 6081192 h 6857998"/>
              <a:gd name="connsiteX117" fmla="*/ 635166 w 1482665"/>
              <a:gd name="connsiteY117" fmla="*/ 5943853 h 6857998"/>
              <a:gd name="connsiteX118" fmla="*/ 615235 w 1482665"/>
              <a:gd name="connsiteY118" fmla="*/ 5889051 h 6857998"/>
              <a:gd name="connsiteX119" fmla="*/ 551077 w 1482665"/>
              <a:gd name="connsiteY119" fmla="*/ 5747994 h 6857998"/>
              <a:gd name="connsiteX120" fmla="*/ 506212 w 1482665"/>
              <a:gd name="connsiteY120" fmla="*/ 5627557 h 6857998"/>
              <a:gd name="connsiteX121" fmla="*/ 485372 w 1482665"/>
              <a:gd name="connsiteY121" fmla="*/ 5577430 h 6857998"/>
              <a:gd name="connsiteX122" fmla="*/ 447647 w 1482665"/>
              <a:gd name="connsiteY122" fmla="*/ 5461888 h 6857998"/>
              <a:gd name="connsiteX123" fmla="*/ 422573 w 1482665"/>
              <a:gd name="connsiteY123" fmla="*/ 5396841 h 6857998"/>
              <a:gd name="connsiteX124" fmla="*/ 386243 w 1482665"/>
              <a:gd name="connsiteY124" fmla="*/ 5235835 h 6857998"/>
              <a:gd name="connsiteX125" fmla="*/ 350188 w 1482665"/>
              <a:gd name="connsiteY125" fmla="*/ 5069445 h 6857998"/>
              <a:gd name="connsiteX126" fmla="*/ 334916 w 1482665"/>
              <a:gd name="connsiteY126" fmla="*/ 4977679 h 6857998"/>
              <a:gd name="connsiteX127" fmla="*/ 316732 w 1482665"/>
              <a:gd name="connsiteY127" fmla="*/ 4898038 h 6857998"/>
              <a:gd name="connsiteX128" fmla="*/ 303487 w 1482665"/>
              <a:gd name="connsiteY128" fmla="*/ 4828467 h 6857998"/>
              <a:gd name="connsiteX129" fmla="*/ 279427 w 1482665"/>
              <a:gd name="connsiteY129" fmla="*/ 4717991 h 6857998"/>
              <a:gd name="connsiteX130" fmla="*/ 271575 w 1482665"/>
              <a:gd name="connsiteY130" fmla="*/ 4671841 h 6857998"/>
              <a:gd name="connsiteX131" fmla="*/ 261746 w 1482665"/>
              <a:gd name="connsiteY131" fmla="*/ 4562167 h 6857998"/>
              <a:gd name="connsiteX132" fmla="*/ 260158 w 1482665"/>
              <a:gd name="connsiteY132" fmla="*/ 4523860 h 6857998"/>
              <a:gd name="connsiteX133" fmla="*/ 276972 w 1482665"/>
              <a:gd name="connsiteY133" fmla="*/ 4448290 h 6857998"/>
              <a:gd name="connsiteX134" fmla="*/ 277882 w 1482665"/>
              <a:gd name="connsiteY134" fmla="*/ 4439409 h 6857998"/>
              <a:gd name="connsiteX135" fmla="*/ 282776 w 1482665"/>
              <a:gd name="connsiteY135" fmla="*/ 4390368 h 6857998"/>
              <a:gd name="connsiteX136" fmla="*/ 283402 w 1482665"/>
              <a:gd name="connsiteY136" fmla="*/ 4363722 h 6857998"/>
              <a:gd name="connsiteX137" fmla="*/ 293599 w 1482665"/>
              <a:gd name="connsiteY137" fmla="*/ 4261782 h 6857998"/>
              <a:gd name="connsiteX138" fmla="*/ 297435 w 1482665"/>
              <a:gd name="connsiteY138" fmla="*/ 4203280 h 6857998"/>
              <a:gd name="connsiteX139" fmla="*/ 291841 w 1482665"/>
              <a:gd name="connsiteY139" fmla="*/ 4156730 h 6857998"/>
              <a:gd name="connsiteX140" fmla="*/ 282644 w 1482665"/>
              <a:gd name="connsiteY140" fmla="*/ 4074927 h 6857998"/>
              <a:gd name="connsiteX141" fmla="*/ 275888 w 1482665"/>
              <a:gd name="connsiteY141" fmla="*/ 4049146 h 6857998"/>
              <a:gd name="connsiteX142" fmla="*/ 277593 w 1482665"/>
              <a:gd name="connsiteY142" fmla="*/ 3929618 h 6857998"/>
              <a:gd name="connsiteX143" fmla="*/ 272369 w 1482665"/>
              <a:gd name="connsiteY143" fmla="*/ 3861992 h 6857998"/>
              <a:gd name="connsiteX144" fmla="*/ 280974 w 1482665"/>
              <a:gd name="connsiteY144" fmla="*/ 3784495 h 6857998"/>
              <a:gd name="connsiteX145" fmla="*/ 278188 w 1482665"/>
              <a:gd name="connsiteY145" fmla="*/ 3762368 h 6857998"/>
              <a:gd name="connsiteX146" fmla="*/ 274587 w 1482665"/>
              <a:gd name="connsiteY146" fmla="*/ 3737636 h 6857998"/>
              <a:gd name="connsiteX147" fmla="*/ 274110 w 1482665"/>
              <a:gd name="connsiteY147" fmla="*/ 3733149 h 6857998"/>
              <a:gd name="connsiteX148" fmla="*/ 307451 w 1482665"/>
              <a:gd name="connsiteY148" fmla="*/ 3729245 h 6857998"/>
              <a:gd name="connsiteX149" fmla="*/ 420781 w 1482665"/>
              <a:gd name="connsiteY149" fmla="*/ 3714526 h 6857998"/>
              <a:gd name="connsiteX150" fmla="*/ 307452 w 1482665"/>
              <a:gd name="connsiteY150" fmla="*/ 3729244 h 6857998"/>
              <a:gd name="connsiteX151" fmla="*/ 274111 w 1482665"/>
              <a:gd name="connsiteY151" fmla="*/ 3733148 h 6857998"/>
              <a:gd name="connsiteX152" fmla="*/ 266480 w 1482665"/>
              <a:gd name="connsiteY152" fmla="*/ 3661472 h 6857998"/>
              <a:gd name="connsiteX153" fmla="*/ 256559 w 1482665"/>
              <a:gd name="connsiteY153" fmla="*/ 3615703 h 6857998"/>
              <a:gd name="connsiteX154" fmla="*/ 251912 w 1482665"/>
              <a:gd name="connsiteY154" fmla="*/ 3527176 h 6857998"/>
              <a:gd name="connsiteX155" fmla="*/ 243998 w 1482665"/>
              <a:gd name="connsiteY155" fmla="*/ 3494992 h 6857998"/>
              <a:gd name="connsiteX156" fmla="*/ 237062 w 1482665"/>
              <a:gd name="connsiteY156" fmla="*/ 3424466 h 6857998"/>
              <a:gd name="connsiteX157" fmla="*/ 235887 w 1482665"/>
              <a:gd name="connsiteY157" fmla="*/ 3412521 h 6857998"/>
              <a:gd name="connsiteX158" fmla="*/ 231972 w 1482665"/>
              <a:gd name="connsiteY158" fmla="*/ 3338271 h 6857998"/>
              <a:gd name="connsiteX159" fmla="*/ 223937 w 1482665"/>
              <a:gd name="connsiteY159" fmla="*/ 3267077 h 6857998"/>
              <a:gd name="connsiteX160" fmla="*/ 213012 w 1482665"/>
              <a:gd name="connsiteY160" fmla="*/ 3216616 h 6857998"/>
              <a:gd name="connsiteX161" fmla="*/ 204156 w 1482665"/>
              <a:gd name="connsiteY161" fmla="*/ 3161566 h 6857998"/>
              <a:gd name="connsiteX162" fmla="*/ 167623 w 1482665"/>
              <a:gd name="connsiteY162" fmla="*/ 3010908 h 6857998"/>
              <a:gd name="connsiteX163" fmla="*/ 170542 w 1482665"/>
              <a:gd name="connsiteY163" fmla="*/ 2982138 h 6857998"/>
              <a:gd name="connsiteX164" fmla="*/ 160998 w 1482665"/>
              <a:gd name="connsiteY164" fmla="*/ 2821168 h 6857998"/>
              <a:gd name="connsiteX165" fmla="*/ 157427 w 1482665"/>
              <a:gd name="connsiteY165" fmla="*/ 2786297 h 6857998"/>
              <a:gd name="connsiteX166" fmla="*/ 171250 w 1482665"/>
              <a:gd name="connsiteY166" fmla="*/ 2690530 h 6857998"/>
              <a:gd name="connsiteX167" fmla="*/ 122562 w 1482665"/>
              <a:gd name="connsiteY167" fmla="*/ 2549209 h 6857998"/>
              <a:gd name="connsiteX168" fmla="*/ 65809 w 1482665"/>
              <a:gd name="connsiteY168" fmla="*/ 2417997 h 6857998"/>
              <a:gd name="connsiteX169" fmla="*/ 58557 w 1482665"/>
              <a:gd name="connsiteY169" fmla="*/ 2401444 h 6857998"/>
              <a:gd name="connsiteX170" fmla="*/ 44442 w 1482665"/>
              <a:gd name="connsiteY170" fmla="*/ 2353760 h 6857998"/>
              <a:gd name="connsiteX171" fmla="*/ 35533 w 1482665"/>
              <a:gd name="connsiteY171" fmla="*/ 2293932 h 6857998"/>
              <a:gd name="connsiteX172" fmla="*/ 20216 w 1482665"/>
              <a:gd name="connsiteY172" fmla="*/ 2218428 h 6857998"/>
              <a:gd name="connsiteX173" fmla="*/ 25068 w 1482665"/>
              <a:gd name="connsiteY173" fmla="*/ 2156387 h 6857998"/>
              <a:gd name="connsiteX174" fmla="*/ 32822 w 1482665"/>
              <a:gd name="connsiteY174" fmla="*/ 2069593 h 6857998"/>
              <a:gd name="connsiteX175" fmla="*/ 40270 w 1482665"/>
              <a:gd name="connsiteY175" fmla="*/ 1987801 h 6857998"/>
              <a:gd name="connsiteX176" fmla="*/ 20494 w 1482665"/>
              <a:gd name="connsiteY176" fmla="*/ 1963975 h 6857998"/>
              <a:gd name="connsiteX177" fmla="*/ 1728 w 1482665"/>
              <a:gd name="connsiteY177" fmla="*/ 1926090 h 6857998"/>
              <a:gd name="connsiteX178" fmla="*/ 15953 w 1482665"/>
              <a:gd name="connsiteY178" fmla="*/ 1880793 h 6857998"/>
              <a:gd name="connsiteX179" fmla="*/ 44378 w 1482665"/>
              <a:gd name="connsiteY179" fmla="*/ 1775275 h 6857998"/>
              <a:gd name="connsiteX180" fmla="*/ 40192 w 1482665"/>
              <a:gd name="connsiteY180" fmla="*/ 1710615 h 6857998"/>
              <a:gd name="connsiteX181" fmla="*/ 43506 w 1482665"/>
              <a:gd name="connsiteY181" fmla="*/ 1568941 h 6857998"/>
              <a:gd name="connsiteX182" fmla="*/ 58087 w 1482665"/>
              <a:gd name="connsiteY182" fmla="*/ 1475211 h 6857998"/>
              <a:gd name="connsiteX183" fmla="*/ 78062 w 1482665"/>
              <a:gd name="connsiteY183" fmla="*/ 1407007 h 6857998"/>
              <a:gd name="connsiteX184" fmla="*/ 103406 w 1482665"/>
              <a:gd name="connsiteY184" fmla="*/ 1309613 h 6857998"/>
              <a:gd name="connsiteX185" fmla="*/ 112398 w 1482665"/>
              <a:gd name="connsiteY185" fmla="*/ 1213333 h 6857998"/>
              <a:gd name="connsiteX186" fmla="*/ 128337 w 1482665"/>
              <a:gd name="connsiteY186" fmla="*/ 1142817 h 6857998"/>
              <a:gd name="connsiteX187" fmla="*/ 135869 w 1482665"/>
              <a:gd name="connsiteY187" fmla="*/ 1057764 h 6857998"/>
              <a:gd name="connsiteX188" fmla="*/ 130022 w 1482665"/>
              <a:gd name="connsiteY188" fmla="*/ 987518 h 6857998"/>
              <a:gd name="connsiteX189" fmla="*/ 117312 w 1482665"/>
              <a:gd name="connsiteY189" fmla="*/ 877725 h 6857998"/>
              <a:gd name="connsiteX190" fmla="*/ 150914 w 1482665"/>
              <a:gd name="connsiteY190" fmla="*/ 738832 h 6857998"/>
              <a:gd name="connsiteX191" fmla="*/ 156184 w 1482665"/>
              <a:gd name="connsiteY191" fmla="*/ 683447 h 6857998"/>
              <a:gd name="connsiteX192" fmla="*/ 156246 w 1482665"/>
              <a:gd name="connsiteY192" fmla="*/ 631789 h 6857998"/>
              <a:gd name="connsiteX193" fmla="*/ 176856 w 1482665"/>
              <a:gd name="connsiteY193" fmla="*/ 520291 h 6857998"/>
              <a:gd name="connsiteX194" fmla="*/ 182873 w 1482665"/>
              <a:gd name="connsiteY194" fmla="*/ 475169 h 6857998"/>
              <a:gd name="connsiteX195" fmla="*/ 177029 w 1482665"/>
              <a:gd name="connsiteY195" fmla="*/ 413338 h 6857998"/>
              <a:gd name="connsiteX196" fmla="*/ 180788 w 1482665"/>
              <a:gd name="connsiteY196" fmla="*/ 299554 h 6857998"/>
              <a:gd name="connsiteX197" fmla="*/ 211504 w 1482665"/>
              <a:gd name="connsiteY197" fmla="*/ 183499 h 6857998"/>
              <a:gd name="connsiteX198" fmla="*/ 203169 w 1482665"/>
              <a:gd name="connsiteY198" fmla="*/ 136243 h 6857998"/>
              <a:gd name="connsiteX199" fmla="*/ 202558 w 1482665"/>
              <a:gd name="connsiteY199" fmla="*/ 119082 h 6857998"/>
              <a:gd name="connsiteX200" fmla="*/ 217768 w 1482665"/>
              <a:gd name="connsiteY200" fmla="*/ 2930 h 6857998"/>
              <a:gd name="connsiteX201" fmla="*/ 217273 w 1482665"/>
              <a:gd name="connsiteY201" fmla="*/ 1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1482665" h="6857998">
                <a:moveTo>
                  <a:pt x="604365" y="0"/>
                </a:moveTo>
                <a:lnTo>
                  <a:pt x="609263" y="27013"/>
                </a:lnTo>
                <a:cubicBezTo>
                  <a:pt x="611233" y="33911"/>
                  <a:pt x="619224" y="41791"/>
                  <a:pt x="626139" y="44217"/>
                </a:cubicBezTo>
                <a:cubicBezTo>
                  <a:pt x="650652" y="52883"/>
                  <a:pt x="660477" y="72456"/>
                  <a:pt x="669163" y="94234"/>
                </a:cubicBezTo>
                <a:cubicBezTo>
                  <a:pt x="683201" y="128533"/>
                  <a:pt x="699085" y="162089"/>
                  <a:pt x="712570" y="196630"/>
                </a:cubicBezTo>
                <a:cubicBezTo>
                  <a:pt x="715834" y="205132"/>
                  <a:pt x="715304" y="216085"/>
                  <a:pt x="713292" y="225451"/>
                </a:cubicBezTo>
                <a:cubicBezTo>
                  <a:pt x="706459" y="257448"/>
                  <a:pt x="683978" y="279398"/>
                  <a:pt x="663568" y="303070"/>
                </a:cubicBezTo>
                <a:cubicBezTo>
                  <a:pt x="654569" y="313459"/>
                  <a:pt x="648747" y="327191"/>
                  <a:pt x="644217" y="340422"/>
                </a:cubicBezTo>
                <a:cubicBezTo>
                  <a:pt x="632624" y="374766"/>
                  <a:pt x="622620" y="409733"/>
                  <a:pt x="611823" y="444389"/>
                </a:cubicBezTo>
                <a:cubicBezTo>
                  <a:pt x="610789" y="447734"/>
                  <a:pt x="607618" y="450701"/>
                  <a:pt x="604997" y="453430"/>
                </a:cubicBezTo>
                <a:cubicBezTo>
                  <a:pt x="577274" y="480831"/>
                  <a:pt x="549348" y="508059"/>
                  <a:pt x="521643" y="535653"/>
                </a:cubicBezTo>
                <a:cubicBezTo>
                  <a:pt x="516385" y="540915"/>
                  <a:pt x="512835" y="548128"/>
                  <a:pt x="507802" y="553752"/>
                </a:cubicBezTo>
                <a:cubicBezTo>
                  <a:pt x="500873" y="561655"/>
                  <a:pt x="494494" y="571420"/>
                  <a:pt x="485734" y="576048"/>
                </a:cubicBezTo>
                <a:cubicBezTo>
                  <a:pt x="458163" y="590427"/>
                  <a:pt x="447893" y="614129"/>
                  <a:pt x="445182" y="643072"/>
                </a:cubicBezTo>
                <a:cubicBezTo>
                  <a:pt x="442626" y="669516"/>
                  <a:pt x="440826" y="695887"/>
                  <a:pt x="437493" y="722208"/>
                </a:cubicBezTo>
                <a:cubicBezTo>
                  <a:pt x="433541" y="754325"/>
                  <a:pt x="429002" y="786305"/>
                  <a:pt x="423498" y="818181"/>
                </a:cubicBezTo>
                <a:cubicBezTo>
                  <a:pt x="421124" y="831979"/>
                  <a:pt x="418251" y="846590"/>
                  <a:pt x="411910" y="858840"/>
                </a:cubicBezTo>
                <a:cubicBezTo>
                  <a:pt x="394385" y="893153"/>
                  <a:pt x="383708" y="929136"/>
                  <a:pt x="392694" y="966766"/>
                </a:cubicBezTo>
                <a:cubicBezTo>
                  <a:pt x="399849" y="996912"/>
                  <a:pt x="390997" y="1023546"/>
                  <a:pt x="375276" y="1044113"/>
                </a:cubicBezTo>
                <a:cubicBezTo>
                  <a:pt x="346749" y="1081537"/>
                  <a:pt x="357339" y="1117871"/>
                  <a:pt x="370946" y="1153742"/>
                </a:cubicBezTo>
                <a:cubicBezTo>
                  <a:pt x="377992" y="1172228"/>
                  <a:pt x="378654" y="1187852"/>
                  <a:pt x="375180" y="1206343"/>
                </a:cubicBezTo>
                <a:cubicBezTo>
                  <a:pt x="367043" y="1249174"/>
                  <a:pt x="337149" y="1280028"/>
                  <a:pt x="311155" y="1309565"/>
                </a:cubicBezTo>
                <a:cubicBezTo>
                  <a:pt x="288969" y="1334743"/>
                  <a:pt x="277667" y="1361792"/>
                  <a:pt x="270005" y="1390995"/>
                </a:cubicBezTo>
                <a:cubicBezTo>
                  <a:pt x="260173" y="1427857"/>
                  <a:pt x="267688" y="1455674"/>
                  <a:pt x="300742" y="1469872"/>
                </a:cubicBezTo>
                <a:cubicBezTo>
                  <a:pt x="310093" y="1473800"/>
                  <a:pt x="321291" y="1481193"/>
                  <a:pt x="324761" y="1489867"/>
                </a:cubicBezTo>
                <a:cubicBezTo>
                  <a:pt x="341975" y="1531719"/>
                  <a:pt x="365314" y="1573586"/>
                  <a:pt x="357764" y="1620763"/>
                </a:cubicBezTo>
                <a:cubicBezTo>
                  <a:pt x="347465" y="1685981"/>
                  <a:pt x="354098" y="1748120"/>
                  <a:pt x="375859" y="1810408"/>
                </a:cubicBezTo>
                <a:cubicBezTo>
                  <a:pt x="411109" y="1911446"/>
                  <a:pt x="447876" y="2012343"/>
                  <a:pt x="452120" y="2121573"/>
                </a:cubicBezTo>
                <a:cubicBezTo>
                  <a:pt x="452818" y="2139681"/>
                  <a:pt x="466350" y="2160060"/>
                  <a:pt x="479154" y="2174579"/>
                </a:cubicBezTo>
                <a:cubicBezTo>
                  <a:pt x="503504" y="2202386"/>
                  <a:pt x="505090" y="2200902"/>
                  <a:pt x="490307" y="2235921"/>
                </a:cubicBezTo>
                <a:cubicBezTo>
                  <a:pt x="486671" y="2244289"/>
                  <a:pt x="484918" y="2254397"/>
                  <a:pt x="479004" y="2260869"/>
                </a:cubicBezTo>
                <a:cubicBezTo>
                  <a:pt x="448923" y="2293842"/>
                  <a:pt x="460272" y="2330108"/>
                  <a:pt x="468379" y="2366479"/>
                </a:cubicBezTo>
                <a:cubicBezTo>
                  <a:pt x="469916" y="2372845"/>
                  <a:pt x="471955" y="2380500"/>
                  <a:pt x="469801" y="2386246"/>
                </a:cubicBezTo>
                <a:cubicBezTo>
                  <a:pt x="460121" y="2412190"/>
                  <a:pt x="466218" y="2432868"/>
                  <a:pt x="484511" y="2453006"/>
                </a:cubicBezTo>
                <a:cubicBezTo>
                  <a:pt x="500266" y="2470503"/>
                  <a:pt x="510590" y="2491368"/>
                  <a:pt x="495165" y="2515160"/>
                </a:cubicBezTo>
                <a:cubicBezTo>
                  <a:pt x="460969" y="2568022"/>
                  <a:pt x="463893" y="2620936"/>
                  <a:pt x="493463" y="2674477"/>
                </a:cubicBezTo>
                <a:cubicBezTo>
                  <a:pt x="514557" y="2712722"/>
                  <a:pt x="522129" y="2751630"/>
                  <a:pt x="508318" y="2795170"/>
                </a:cubicBezTo>
                <a:cubicBezTo>
                  <a:pt x="502962" y="2811920"/>
                  <a:pt x="509422" y="2832371"/>
                  <a:pt x="509620" y="2851292"/>
                </a:cubicBezTo>
                <a:cubicBezTo>
                  <a:pt x="509832" y="2861986"/>
                  <a:pt x="510718" y="2873767"/>
                  <a:pt x="506806" y="2883305"/>
                </a:cubicBezTo>
                <a:cubicBezTo>
                  <a:pt x="496883" y="2908699"/>
                  <a:pt x="483390" y="2932696"/>
                  <a:pt x="473674" y="2958260"/>
                </a:cubicBezTo>
                <a:cubicBezTo>
                  <a:pt x="469058" y="2970544"/>
                  <a:pt x="467306" y="2984860"/>
                  <a:pt x="468328" y="2998159"/>
                </a:cubicBezTo>
                <a:cubicBezTo>
                  <a:pt x="470969" y="3037516"/>
                  <a:pt x="474558" y="3076788"/>
                  <a:pt x="479836" y="3115713"/>
                </a:cubicBezTo>
                <a:cubicBezTo>
                  <a:pt x="488387" y="3179974"/>
                  <a:pt x="494938" y="3245373"/>
                  <a:pt x="555720" y="3286686"/>
                </a:cubicBezTo>
                <a:cubicBezTo>
                  <a:pt x="560620" y="3290067"/>
                  <a:pt x="564022" y="3297980"/>
                  <a:pt x="565371" y="3304362"/>
                </a:cubicBezTo>
                <a:cubicBezTo>
                  <a:pt x="571696" y="3333817"/>
                  <a:pt x="574867" y="3364327"/>
                  <a:pt x="583436" y="3393195"/>
                </a:cubicBezTo>
                <a:cubicBezTo>
                  <a:pt x="590328" y="3416286"/>
                  <a:pt x="590596" y="3435968"/>
                  <a:pt x="575531" y="3455326"/>
                </a:cubicBezTo>
                <a:cubicBezTo>
                  <a:pt x="565593" y="3467999"/>
                  <a:pt x="558050" y="3481744"/>
                  <a:pt x="554223" y="3496130"/>
                </a:cubicBezTo>
                <a:lnTo>
                  <a:pt x="553961" y="3498197"/>
                </a:lnTo>
                <a:lnTo>
                  <a:pt x="553960" y="3498197"/>
                </a:lnTo>
                <a:lnTo>
                  <a:pt x="551436" y="3518135"/>
                </a:lnTo>
                <a:cubicBezTo>
                  <a:pt x="551548" y="3525595"/>
                  <a:pt x="552752" y="3533161"/>
                  <a:pt x="555218" y="3540779"/>
                </a:cubicBezTo>
                <a:cubicBezTo>
                  <a:pt x="564891" y="3571265"/>
                  <a:pt x="551966" y="3593108"/>
                  <a:pt x="538695" y="3617469"/>
                </a:cubicBezTo>
                <a:cubicBezTo>
                  <a:pt x="529031" y="3635186"/>
                  <a:pt x="516723" y="3655441"/>
                  <a:pt x="517285" y="3674138"/>
                </a:cubicBezTo>
                <a:lnTo>
                  <a:pt x="513668" y="3700065"/>
                </a:lnTo>
                <a:lnTo>
                  <a:pt x="513522" y="3700095"/>
                </a:lnTo>
                <a:lnTo>
                  <a:pt x="513667" y="3700066"/>
                </a:lnTo>
                <a:lnTo>
                  <a:pt x="512906" y="3705519"/>
                </a:lnTo>
                <a:cubicBezTo>
                  <a:pt x="504666" y="3736627"/>
                  <a:pt x="489490" y="3767211"/>
                  <a:pt x="509270" y="3799980"/>
                </a:cubicBezTo>
                <a:cubicBezTo>
                  <a:pt x="511065" y="3802878"/>
                  <a:pt x="507773" y="3808725"/>
                  <a:pt x="507225" y="3813176"/>
                </a:cubicBezTo>
                <a:cubicBezTo>
                  <a:pt x="503204" y="3848743"/>
                  <a:pt x="513224" y="3880922"/>
                  <a:pt x="539280" y="3904366"/>
                </a:cubicBezTo>
                <a:cubicBezTo>
                  <a:pt x="573271" y="3935120"/>
                  <a:pt x="579705" y="3972027"/>
                  <a:pt x="573428" y="4014303"/>
                </a:cubicBezTo>
                <a:cubicBezTo>
                  <a:pt x="571417" y="4027879"/>
                  <a:pt x="570355" y="4041368"/>
                  <a:pt x="568930" y="4055079"/>
                </a:cubicBezTo>
                <a:cubicBezTo>
                  <a:pt x="566799" y="4073638"/>
                  <a:pt x="564496" y="4092406"/>
                  <a:pt x="562365" y="4110965"/>
                </a:cubicBezTo>
                <a:cubicBezTo>
                  <a:pt x="560185" y="4128956"/>
                  <a:pt x="555521" y="4149087"/>
                  <a:pt x="573083" y="4161253"/>
                </a:cubicBezTo>
                <a:cubicBezTo>
                  <a:pt x="588198" y="4171733"/>
                  <a:pt x="587633" y="4180202"/>
                  <a:pt x="576478" y="4192125"/>
                </a:cubicBezTo>
                <a:cubicBezTo>
                  <a:pt x="537414" y="4233572"/>
                  <a:pt x="515015" y="4281532"/>
                  <a:pt x="518425" y="4339756"/>
                </a:cubicBezTo>
                <a:cubicBezTo>
                  <a:pt x="519135" y="4351745"/>
                  <a:pt x="517590" y="4364130"/>
                  <a:pt x="515819" y="4376151"/>
                </a:cubicBezTo>
                <a:cubicBezTo>
                  <a:pt x="514770" y="4383518"/>
                  <a:pt x="513670" y="4392418"/>
                  <a:pt x="508946" y="4397248"/>
                </a:cubicBezTo>
                <a:cubicBezTo>
                  <a:pt x="472969" y="4434779"/>
                  <a:pt x="449705" y="4479566"/>
                  <a:pt x="432100" y="4527661"/>
                </a:cubicBezTo>
                <a:cubicBezTo>
                  <a:pt x="425830" y="4544875"/>
                  <a:pt x="419665" y="4563232"/>
                  <a:pt x="419018" y="4581271"/>
                </a:cubicBezTo>
                <a:cubicBezTo>
                  <a:pt x="418440" y="4600071"/>
                  <a:pt x="424020" y="4619266"/>
                  <a:pt x="427842" y="4638045"/>
                </a:cubicBezTo>
                <a:cubicBezTo>
                  <a:pt x="430001" y="4649136"/>
                  <a:pt x="430992" y="4662053"/>
                  <a:pt x="437307" y="4670468"/>
                </a:cubicBezTo>
                <a:cubicBezTo>
                  <a:pt x="457155" y="4697159"/>
                  <a:pt x="478242" y="4722778"/>
                  <a:pt x="500763" y="4747310"/>
                </a:cubicBezTo>
                <a:cubicBezTo>
                  <a:pt x="520091" y="4768310"/>
                  <a:pt x="522973" y="4772639"/>
                  <a:pt x="503130" y="4794154"/>
                </a:cubicBezTo>
                <a:cubicBezTo>
                  <a:pt x="482771" y="4816293"/>
                  <a:pt x="473487" y="4842394"/>
                  <a:pt x="471276" y="4870525"/>
                </a:cubicBezTo>
                <a:cubicBezTo>
                  <a:pt x="467881" y="4915026"/>
                  <a:pt x="465662" y="4959799"/>
                  <a:pt x="466095" y="5004333"/>
                </a:cubicBezTo>
                <a:cubicBezTo>
                  <a:pt x="466529" y="5044659"/>
                  <a:pt x="485734" y="5062225"/>
                  <a:pt x="526112" y="5066571"/>
                </a:cubicBezTo>
                <a:cubicBezTo>
                  <a:pt x="548535" y="5069112"/>
                  <a:pt x="572977" y="5072810"/>
                  <a:pt x="581076" y="5096554"/>
                </a:cubicBezTo>
                <a:cubicBezTo>
                  <a:pt x="594186" y="5135338"/>
                  <a:pt x="602121" y="5176127"/>
                  <a:pt x="650387" y="5191419"/>
                </a:cubicBezTo>
                <a:cubicBezTo>
                  <a:pt x="641132" y="5203168"/>
                  <a:pt x="635667" y="5210364"/>
                  <a:pt x="630186" y="5217371"/>
                </a:cubicBezTo>
                <a:cubicBezTo>
                  <a:pt x="614931" y="5236746"/>
                  <a:pt x="611101" y="5274397"/>
                  <a:pt x="627425" y="5291847"/>
                </a:cubicBezTo>
                <a:cubicBezTo>
                  <a:pt x="651204" y="5317603"/>
                  <a:pt x="649544" y="5343389"/>
                  <a:pt x="635466" y="5371456"/>
                </a:cubicBezTo>
                <a:cubicBezTo>
                  <a:pt x="612203" y="5418347"/>
                  <a:pt x="622990" y="5467290"/>
                  <a:pt x="638101" y="5511248"/>
                </a:cubicBezTo>
                <a:cubicBezTo>
                  <a:pt x="649363" y="5544462"/>
                  <a:pt x="667662" y="5579328"/>
                  <a:pt x="704029" y="5598387"/>
                </a:cubicBezTo>
                <a:cubicBezTo>
                  <a:pt x="715672" y="5604399"/>
                  <a:pt x="722615" y="5619644"/>
                  <a:pt x="730967" y="5631508"/>
                </a:cubicBezTo>
                <a:cubicBezTo>
                  <a:pt x="737804" y="5641405"/>
                  <a:pt x="744309" y="5651903"/>
                  <a:pt x="749162" y="5663130"/>
                </a:cubicBezTo>
                <a:cubicBezTo>
                  <a:pt x="754463" y="5675079"/>
                  <a:pt x="761782" y="5688186"/>
                  <a:pt x="761184" y="5700484"/>
                </a:cubicBezTo>
                <a:cubicBezTo>
                  <a:pt x="759614" y="5737740"/>
                  <a:pt x="771960" y="5766072"/>
                  <a:pt x="801844" y="5789549"/>
                </a:cubicBezTo>
                <a:cubicBezTo>
                  <a:pt x="817303" y="5801719"/>
                  <a:pt x="836388" y="5820061"/>
                  <a:pt x="838139" y="5837118"/>
                </a:cubicBezTo>
                <a:cubicBezTo>
                  <a:pt x="842502" y="5878614"/>
                  <a:pt x="859317" y="5911893"/>
                  <a:pt x="879049" y="5947777"/>
                </a:cubicBezTo>
                <a:cubicBezTo>
                  <a:pt x="891685" y="5970916"/>
                  <a:pt x="901390" y="5997576"/>
                  <a:pt x="913424" y="6022496"/>
                </a:cubicBezTo>
                <a:cubicBezTo>
                  <a:pt x="927563" y="6051619"/>
                  <a:pt x="934736" y="6084059"/>
                  <a:pt x="967911" y="6099584"/>
                </a:cubicBezTo>
                <a:cubicBezTo>
                  <a:pt x="971515" y="6101356"/>
                  <a:pt x="972656" y="6107567"/>
                  <a:pt x="976160" y="6110307"/>
                </a:cubicBezTo>
                <a:cubicBezTo>
                  <a:pt x="986909" y="6119081"/>
                  <a:pt x="997159" y="6130771"/>
                  <a:pt x="1009580" y="6134800"/>
                </a:cubicBezTo>
                <a:cubicBezTo>
                  <a:pt x="1045840" y="6146407"/>
                  <a:pt x="1082944" y="6154685"/>
                  <a:pt x="1119632" y="6164726"/>
                </a:cubicBezTo>
                <a:cubicBezTo>
                  <a:pt x="1127482" y="6166877"/>
                  <a:pt x="1137401" y="6168649"/>
                  <a:pt x="1142302" y="6174132"/>
                </a:cubicBezTo>
                <a:cubicBezTo>
                  <a:pt x="1170448" y="6205802"/>
                  <a:pt x="1197698" y="6238132"/>
                  <a:pt x="1224601" y="6270869"/>
                </a:cubicBezTo>
                <a:cubicBezTo>
                  <a:pt x="1235371" y="6284042"/>
                  <a:pt x="1231132" y="6296289"/>
                  <a:pt x="1221274" y="6309817"/>
                </a:cubicBezTo>
                <a:cubicBezTo>
                  <a:pt x="1211948" y="6322912"/>
                  <a:pt x="1202505" y="6338888"/>
                  <a:pt x="1201234" y="6354305"/>
                </a:cubicBezTo>
                <a:cubicBezTo>
                  <a:pt x="1198888" y="6385130"/>
                  <a:pt x="1200626" y="6416726"/>
                  <a:pt x="1203453" y="6447651"/>
                </a:cubicBezTo>
                <a:cubicBezTo>
                  <a:pt x="1204511" y="6459223"/>
                  <a:pt x="1212466" y="6470931"/>
                  <a:pt x="1218957" y="6481243"/>
                </a:cubicBezTo>
                <a:cubicBezTo>
                  <a:pt x="1231263" y="6500776"/>
                  <a:pt x="1247036" y="6518465"/>
                  <a:pt x="1257705" y="6538915"/>
                </a:cubicBezTo>
                <a:cubicBezTo>
                  <a:pt x="1270012" y="6562662"/>
                  <a:pt x="1287492" y="6575985"/>
                  <a:pt x="1313400" y="6581077"/>
                </a:cubicBezTo>
                <a:cubicBezTo>
                  <a:pt x="1351968" y="6588650"/>
                  <a:pt x="1380543" y="6612439"/>
                  <a:pt x="1404616" y="6641421"/>
                </a:cubicBezTo>
                <a:cubicBezTo>
                  <a:pt x="1435335" y="6678212"/>
                  <a:pt x="1438290" y="6725193"/>
                  <a:pt x="1449003" y="6769170"/>
                </a:cubicBezTo>
                <a:cubicBezTo>
                  <a:pt x="1453029" y="6786020"/>
                  <a:pt x="1456729" y="6803471"/>
                  <a:pt x="1464411" y="6818457"/>
                </a:cubicBezTo>
                <a:lnTo>
                  <a:pt x="1482665" y="6857998"/>
                </a:lnTo>
                <a:lnTo>
                  <a:pt x="1000755" y="6857998"/>
                </a:lnTo>
                <a:lnTo>
                  <a:pt x="979250" y="6816111"/>
                </a:lnTo>
                <a:cubicBezTo>
                  <a:pt x="970168" y="6794177"/>
                  <a:pt x="965863" y="6770086"/>
                  <a:pt x="956780" y="6748151"/>
                </a:cubicBezTo>
                <a:cubicBezTo>
                  <a:pt x="941775" y="6711644"/>
                  <a:pt x="923647" y="6676570"/>
                  <a:pt x="908453" y="6640082"/>
                </a:cubicBezTo>
                <a:cubicBezTo>
                  <a:pt x="879255" y="6569674"/>
                  <a:pt x="850985" y="6498989"/>
                  <a:pt x="822909" y="6428288"/>
                </a:cubicBezTo>
                <a:cubicBezTo>
                  <a:pt x="816934" y="6413148"/>
                  <a:pt x="814822" y="6396314"/>
                  <a:pt x="808485" y="6381398"/>
                </a:cubicBezTo>
                <a:cubicBezTo>
                  <a:pt x="791477" y="6341822"/>
                  <a:pt x="773350" y="6302540"/>
                  <a:pt x="755048" y="6263466"/>
                </a:cubicBezTo>
                <a:cubicBezTo>
                  <a:pt x="743894" y="6239807"/>
                  <a:pt x="730707" y="6216908"/>
                  <a:pt x="719917" y="6193026"/>
                </a:cubicBezTo>
                <a:cubicBezTo>
                  <a:pt x="711284" y="6173919"/>
                  <a:pt x="704118" y="6154105"/>
                  <a:pt x="698070" y="6133997"/>
                </a:cubicBezTo>
                <a:cubicBezTo>
                  <a:pt x="692853" y="6116682"/>
                  <a:pt x="691551" y="6098246"/>
                  <a:pt x="685592" y="6081192"/>
                </a:cubicBezTo>
                <a:cubicBezTo>
                  <a:pt x="669514" y="6035024"/>
                  <a:pt x="651968" y="5989570"/>
                  <a:pt x="635166" y="5943853"/>
                </a:cubicBezTo>
                <a:cubicBezTo>
                  <a:pt x="628516" y="5925524"/>
                  <a:pt x="623160" y="5906692"/>
                  <a:pt x="615235" y="5889051"/>
                </a:cubicBezTo>
                <a:cubicBezTo>
                  <a:pt x="594274" y="5841801"/>
                  <a:pt x="571108" y="5795521"/>
                  <a:pt x="551077" y="5747994"/>
                </a:cubicBezTo>
                <a:cubicBezTo>
                  <a:pt x="534467" y="5708575"/>
                  <a:pt x="521357" y="5667688"/>
                  <a:pt x="506212" y="5627557"/>
                </a:cubicBezTo>
                <a:cubicBezTo>
                  <a:pt x="499682" y="5610555"/>
                  <a:pt x="491139" y="5594502"/>
                  <a:pt x="485372" y="5577430"/>
                </a:cubicBezTo>
                <a:cubicBezTo>
                  <a:pt x="472314" y="5539214"/>
                  <a:pt x="460723" y="5500292"/>
                  <a:pt x="447647" y="5461888"/>
                </a:cubicBezTo>
                <a:cubicBezTo>
                  <a:pt x="440100" y="5440003"/>
                  <a:pt x="428258" y="5419278"/>
                  <a:pt x="422573" y="5396841"/>
                </a:cubicBezTo>
                <a:cubicBezTo>
                  <a:pt x="409095" y="5343553"/>
                  <a:pt x="398049" y="5289660"/>
                  <a:pt x="386243" y="5235835"/>
                </a:cubicBezTo>
                <a:cubicBezTo>
                  <a:pt x="374093" y="5180322"/>
                  <a:pt x="361580" y="5125031"/>
                  <a:pt x="350188" y="5069445"/>
                </a:cubicBezTo>
                <a:cubicBezTo>
                  <a:pt x="344154" y="5039006"/>
                  <a:pt x="340760" y="5008134"/>
                  <a:pt x="334916" y="4977679"/>
                </a:cubicBezTo>
                <a:cubicBezTo>
                  <a:pt x="329796" y="4950982"/>
                  <a:pt x="322420" y="4924682"/>
                  <a:pt x="316732" y="4898038"/>
                </a:cubicBezTo>
                <a:cubicBezTo>
                  <a:pt x="311944" y="4874947"/>
                  <a:pt x="308277" y="4851558"/>
                  <a:pt x="303487" y="4828467"/>
                </a:cubicBezTo>
                <a:cubicBezTo>
                  <a:pt x="295710" y="4791492"/>
                  <a:pt x="287380" y="4754757"/>
                  <a:pt x="279427" y="4717991"/>
                </a:cubicBezTo>
                <a:cubicBezTo>
                  <a:pt x="276299" y="4702591"/>
                  <a:pt x="270066" y="4686707"/>
                  <a:pt x="271575" y="4671841"/>
                </a:cubicBezTo>
                <a:cubicBezTo>
                  <a:pt x="275423" y="4634375"/>
                  <a:pt x="270023" y="4598330"/>
                  <a:pt x="261746" y="4562167"/>
                </a:cubicBezTo>
                <a:cubicBezTo>
                  <a:pt x="258892" y="4549802"/>
                  <a:pt x="258043" y="4536297"/>
                  <a:pt x="260158" y="4523860"/>
                </a:cubicBezTo>
                <a:cubicBezTo>
                  <a:pt x="264337" y="4498417"/>
                  <a:pt x="271242" y="4473492"/>
                  <a:pt x="276972" y="4448290"/>
                </a:cubicBezTo>
                <a:cubicBezTo>
                  <a:pt x="277678" y="4445546"/>
                  <a:pt x="277574" y="4442304"/>
                  <a:pt x="277882" y="4439409"/>
                </a:cubicBezTo>
                <a:cubicBezTo>
                  <a:pt x="279636" y="4422985"/>
                  <a:pt x="281404" y="4406757"/>
                  <a:pt x="282776" y="4390368"/>
                </a:cubicBezTo>
                <a:cubicBezTo>
                  <a:pt x="283496" y="4381505"/>
                  <a:pt x="282871" y="4372570"/>
                  <a:pt x="283402" y="4363722"/>
                </a:cubicBezTo>
                <a:cubicBezTo>
                  <a:pt x="285628" y="4329468"/>
                  <a:pt x="273313" y="4293097"/>
                  <a:pt x="293599" y="4261782"/>
                </a:cubicBezTo>
                <a:cubicBezTo>
                  <a:pt x="306663" y="4241459"/>
                  <a:pt x="301566" y="4223369"/>
                  <a:pt x="297435" y="4203280"/>
                </a:cubicBezTo>
                <a:cubicBezTo>
                  <a:pt x="294324" y="4188066"/>
                  <a:pt x="293454" y="4172267"/>
                  <a:pt x="291841" y="4156730"/>
                </a:cubicBezTo>
                <a:cubicBezTo>
                  <a:pt x="288777" y="4129463"/>
                  <a:pt x="286090" y="4102160"/>
                  <a:pt x="282644" y="4074927"/>
                </a:cubicBezTo>
                <a:cubicBezTo>
                  <a:pt x="281468" y="4066234"/>
                  <a:pt x="275910" y="4057753"/>
                  <a:pt x="275888" y="4049146"/>
                </a:cubicBezTo>
                <a:cubicBezTo>
                  <a:pt x="275887" y="4009354"/>
                  <a:pt x="277975" y="3969373"/>
                  <a:pt x="277593" y="3929618"/>
                </a:cubicBezTo>
                <a:cubicBezTo>
                  <a:pt x="277443" y="3907060"/>
                  <a:pt x="271742" y="3884432"/>
                  <a:pt x="272369" y="3861992"/>
                </a:cubicBezTo>
                <a:cubicBezTo>
                  <a:pt x="273065" y="3836105"/>
                  <a:pt x="278553" y="3810351"/>
                  <a:pt x="280974" y="3784495"/>
                </a:cubicBezTo>
                <a:cubicBezTo>
                  <a:pt x="281660" y="3777354"/>
                  <a:pt x="279243" y="3769733"/>
                  <a:pt x="278188" y="3762368"/>
                </a:cubicBezTo>
                <a:cubicBezTo>
                  <a:pt x="277045" y="3754055"/>
                  <a:pt x="275539" y="3745966"/>
                  <a:pt x="274587" y="3737636"/>
                </a:cubicBezTo>
                <a:lnTo>
                  <a:pt x="274110" y="3733149"/>
                </a:lnTo>
                <a:lnTo>
                  <a:pt x="307451" y="3729245"/>
                </a:lnTo>
                <a:lnTo>
                  <a:pt x="420781" y="3714526"/>
                </a:lnTo>
                <a:lnTo>
                  <a:pt x="307452" y="3729244"/>
                </a:lnTo>
                <a:lnTo>
                  <a:pt x="274111" y="3733148"/>
                </a:lnTo>
                <a:lnTo>
                  <a:pt x="266480" y="3661472"/>
                </a:lnTo>
                <a:cubicBezTo>
                  <a:pt x="264299" y="3645987"/>
                  <a:pt x="255031" y="3630383"/>
                  <a:pt x="256559" y="3615703"/>
                </a:cubicBezTo>
                <a:cubicBezTo>
                  <a:pt x="259373" y="3585795"/>
                  <a:pt x="244356" y="3557516"/>
                  <a:pt x="251912" y="3527176"/>
                </a:cubicBezTo>
                <a:cubicBezTo>
                  <a:pt x="254116" y="3517788"/>
                  <a:pt x="245382" y="3505962"/>
                  <a:pt x="243998" y="3494992"/>
                </a:cubicBezTo>
                <a:lnTo>
                  <a:pt x="237062" y="3424466"/>
                </a:lnTo>
                <a:lnTo>
                  <a:pt x="235887" y="3412521"/>
                </a:lnTo>
                <a:cubicBezTo>
                  <a:pt x="233822" y="3387840"/>
                  <a:pt x="228827" y="3362470"/>
                  <a:pt x="231972" y="3338271"/>
                </a:cubicBezTo>
                <a:cubicBezTo>
                  <a:pt x="235392" y="3312898"/>
                  <a:pt x="232587" y="3290581"/>
                  <a:pt x="223937" y="3267077"/>
                </a:cubicBezTo>
                <a:cubicBezTo>
                  <a:pt x="218064" y="3250969"/>
                  <a:pt x="215900" y="3233567"/>
                  <a:pt x="213012" y="3216616"/>
                </a:cubicBezTo>
                <a:cubicBezTo>
                  <a:pt x="209813" y="3198353"/>
                  <a:pt x="211941" y="3177689"/>
                  <a:pt x="204156" y="3161566"/>
                </a:cubicBezTo>
                <a:cubicBezTo>
                  <a:pt x="181020" y="3113557"/>
                  <a:pt x="172373" y="3062888"/>
                  <a:pt x="167623" y="3010908"/>
                </a:cubicBezTo>
                <a:cubicBezTo>
                  <a:pt x="166756" y="3001420"/>
                  <a:pt x="168527" y="2991502"/>
                  <a:pt x="170542" y="2982138"/>
                </a:cubicBezTo>
                <a:cubicBezTo>
                  <a:pt x="182762" y="2927454"/>
                  <a:pt x="176374" y="2874284"/>
                  <a:pt x="160998" y="2821168"/>
                </a:cubicBezTo>
                <a:cubicBezTo>
                  <a:pt x="157698" y="2810183"/>
                  <a:pt x="156174" y="2797697"/>
                  <a:pt x="157427" y="2786297"/>
                </a:cubicBezTo>
                <a:cubicBezTo>
                  <a:pt x="161189" y="2754195"/>
                  <a:pt x="169403" y="2722645"/>
                  <a:pt x="171250" y="2690530"/>
                </a:cubicBezTo>
                <a:cubicBezTo>
                  <a:pt x="174243" y="2637459"/>
                  <a:pt x="143920" y="2594508"/>
                  <a:pt x="122562" y="2549209"/>
                </a:cubicBezTo>
                <a:cubicBezTo>
                  <a:pt x="102363" y="2506099"/>
                  <a:pt x="62470" y="2471484"/>
                  <a:pt x="65809" y="2417997"/>
                </a:cubicBezTo>
                <a:cubicBezTo>
                  <a:pt x="66082" y="2412617"/>
                  <a:pt x="60422" y="2407204"/>
                  <a:pt x="58557" y="2401444"/>
                </a:cubicBezTo>
                <a:cubicBezTo>
                  <a:pt x="53477" y="2385647"/>
                  <a:pt x="47642" y="2369921"/>
                  <a:pt x="44442" y="2353760"/>
                </a:cubicBezTo>
                <a:cubicBezTo>
                  <a:pt x="40346" y="2334048"/>
                  <a:pt x="39250" y="2313680"/>
                  <a:pt x="35533" y="2293932"/>
                </a:cubicBezTo>
                <a:cubicBezTo>
                  <a:pt x="30915" y="2268528"/>
                  <a:pt x="22539" y="2243852"/>
                  <a:pt x="20216" y="2218428"/>
                </a:cubicBezTo>
                <a:cubicBezTo>
                  <a:pt x="18344" y="2197940"/>
                  <a:pt x="23508" y="2176998"/>
                  <a:pt x="25068" y="2156387"/>
                </a:cubicBezTo>
                <a:cubicBezTo>
                  <a:pt x="27193" y="2127307"/>
                  <a:pt x="22986" y="2095935"/>
                  <a:pt x="32822" y="2069593"/>
                </a:cubicBezTo>
                <a:cubicBezTo>
                  <a:pt x="43261" y="2041475"/>
                  <a:pt x="46802" y="2015326"/>
                  <a:pt x="40270" y="1987801"/>
                </a:cubicBezTo>
                <a:cubicBezTo>
                  <a:pt x="38092" y="1978626"/>
                  <a:pt x="29031" y="1967402"/>
                  <a:pt x="20494" y="1963975"/>
                </a:cubicBezTo>
                <a:cubicBezTo>
                  <a:pt x="1431" y="1956341"/>
                  <a:pt x="-2957" y="1943928"/>
                  <a:pt x="1728" y="1926090"/>
                </a:cubicBezTo>
                <a:cubicBezTo>
                  <a:pt x="5670" y="1910617"/>
                  <a:pt x="6643" y="1891972"/>
                  <a:pt x="15953" y="1880793"/>
                </a:cubicBezTo>
                <a:cubicBezTo>
                  <a:pt x="42326" y="1849112"/>
                  <a:pt x="39894" y="1812030"/>
                  <a:pt x="44378" y="1775275"/>
                </a:cubicBezTo>
                <a:cubicBezTo>
                  <a:pt x="47111" y="1752836"/>
                  <a:pt x="45428" y="1732327"/>
                  <a:pt x="40192" y="1710615"/>
                </a:cubicBezTo>
                <a:cubicBezTo>
                  <a:pt x="28614" y="1663468"/>
                  <a:pt x="34611" y="1616049"/>
                  <a:pt x="43506" y="1568941"/>
                </a:cubicBezTo>
                <a:cubicBezTo>
                  <a:pt x="49458" y="1537788"/>
                  <a:pt x="51927" y="1506189"/>
                  <a:pt x="58087" y="1475211"/>
                </a:cubicBezTo>
                <a:cubicBezTo>
                  <a:pt x="62855" y="1452010"/>
                  <a:pt x="68949" y="1428691"/>
                  <a:pt x="78062" y="1407007"/>
                </a:cubicBezTo>
                <a:cubicBezTo>
                  <a:pt x="91450" y="1375554"/>
                  <a:pt x="113342" y="1347158"/>
                  <a:pt x="103406" y="1309613"/>
                </a:cubicBezTo>
                <a:cubicBezTo>
                  <a:pt x="94647" y="1276551"/>
                  <a:pt x="103823" y="1245107"/>
                  <a:pt x="112398" y="1213333"/>
                </a:cubicBezTo>
                <a:cubicBezTo>
                  <a:pt x="118682" y="1189993"/>
                  <a:pt x="125158" y="1166639"/>
                  <a:pt x="128337" y="1142817"/>
                </a:cubicBezTo>
                <a:cubicBezTo>
                  <a:pt x="132066" y="1114546"/>
                  <a:pt x="126549" y="1083485"/>
                  <a:pt x="135869" y="1057764"/>
                </a:cubicBezTo>
                <a:cubicBezTo>
                  <a:pt x="145653" y="1030852"/>
                  <a:pt x="135536" y="1010162"/>
                  <a:pt x="130022" y="987518"/>
                </a:cubicBezTo>
                <a:cubicBezTo>
                  <a:pt x="121364" y="951388"/>
                  <a:pt x="108170" y="915863"/>
                  <a:pt x="117312" y="877725"/>
                </a:cubicBezTo>
                <a:cubicBezTo>
                  <a:pt x="128381" y="831376"/>
                  <a:pt x="140621" y="785301"/>
                  <a:pt x="150914" y="738832"/>
                </a:cubicBezTo>
                <a:cubicBezTo>
                  <a:pt x="154823" y="720874"/>
                  <a:pt x="155382" y="701887"/>
                  <a:pt x="156184" y="683447"/>
                </a:cubicBezTo>
                <a:cubicBezTo>
                  <a:pt x="156694" y="665994"/>
                  <a:pt x="149492" y="645801"/>
                  <a:pt x="156246" y="631789"/>
                </a:cubicBezTo>
                <a:cubicBezTo>
                  <a:pt x="173615" y="595769"/>
                  <a:pt x="180461" y="559754"/>
                  <a:pt x="176856" y="520291"/>
                </a:cubicBezTo>
                <a:cubicBezTo>
                  <a:pt x="175502" y="505492"/>
                  <a:pt x="182724" y="490294"/>
                  <a:pt x="182873" y="475169"/>
                </a:cubicBezTo>
                <a:cubicBezTo>
                  <a:pt x="182896" y="454505"/>
                  <a:pt x="185870" y="430512"/>
                  <a:pt x="177029" y="413338"/>
                </a:cubicBezTo>
                <a:cubicBezTo>
                  <a:pt x="156124" y="372972"/>
                  <a:pt x="167251" y="337714"/>
                  <a:pt x="180788" y="299554"/>
                </a:cubicBezTo>
                <a:cubicBezTo>
                  <a:pt x="194189" y="261982"/>
                  <a:pt x="204001" y="222826"/>
                  <a:pt x="211504" y="183499"/>
                </a:cubicBezTo>
                <a:cubicBezTo>
                  <a:pt x="214170" y="168715"/>
                  <a:pt x="205952" y="152060"/>
                  <a:pt x="203169" y="136243"/>
                </a:cubicBezTo>
                <a:cubicBezTo>
                  <a:pt x="202268" y="130586"/>
                  <a:pt x="201126" y="124377"/>
                  <a:pt x="202558" y="119082"/>
                </a:cubicBezTo>
                <a:cubicBezTo>
                  <a:pt x="212824" y="80698"/>
                  <a:pt x="220596" y="42109"/>
                  <a:pt x="217768" y="2930"/>
                </a:cubicBezTo>
                <a:lnTo>
                  <a:pt x="217273" y="1"/>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2" name="제목 1">
            <a:extLst>
              <a:ext uri="{FF2B5EF4-FFF2-40B4-BE49-F238E27FC236}">
                <a16:creationId xmlns:a16="http://schemas.microsoft.com/office/drawing/2014/main" id="{B568090F-9078-46AA-A952-2C590B5048F4}"/>
              </a:ext>
            </a:extLst>
          </p:cNvPr>
          <p:cNvSpPr>
            <a:spLocks noGrp="1"/>
          </p:cNvSpPr>
          <p:nvPr>
            <p:ph type="title" hasCustomPrompt="1"/>
          </p:nvPr>
        </p:nvSpPr>
        <p:spPr>
          <a:xfrm>
            <a:off x="4566753" y="982659"/>
            <a:ext cx="3058496" cy="2786062"/>
          </a:xfrm>
        </p:spPr>
        <p:txBody>
          <a:bodyPr rtlCol="0" anchor="b">
            <a:normAutofit/>
          </a:bodyPr>
          <a:lstStyle>
            <a:lvl1pPr algn="ctr">
              <a:spcBef>
                <a:spcPts val="1000"/>
              </a:spcBef>
              <a:defRPr sz="6000"/>
            </a:lvl1pPr>
          </a:lstStyle>
          <a:p>
            <a:pPr rtl="0"/>
            <a:r>
              <a:rPr lang="ko-KR"/>
              <a:t>마스터 스타일 편집</a:t>
            </a:r>
          </a:p>
        </p:txBody>
      </p:sp>
      <p:sp>
        <p:nvSpPr>
          <p:cNvPr id="3" name="날짜 개체 틀 2">
            <a:extLst>
              <a:ext uri="{FF2B5EF4-FFF2-40B4-BE49-F238E27FC236}">
                <a16:creationId xmlns:a16="http://schemas.microsoft.com/office/drawing/2014/main" id="{83801337-74BF-441F-A600-F6F7BBC2CC93}"/>
              </a:ext>
            </a:extLst>
          </p:cNvPr>
          <p:cNvSpPr>
            <a:spLocks noGrp="1"/>
          </p:cNvSpPr>
          <p:nvPr>
            <p:ph type="dt" sz="half" idx="10"/>
          </p:nvPr>
        </p:nvSpPr>
        <p:spPr/>
        <p:txBody>
          <a:bodyPr rtlCol="0"/>
          <a:lstStyle/>
          <a:p>
            <a:pPr rtl="0"/>
            <a:r>
              <a:rPr lang="ko-KR"/>
              <a:t>20XX/2/1</a:t>
            </a:r>
            <a:endParaRPr lang="ko-KR" dirty="0"/>
          </a:p>
        </p:txBody>
      </p:sp>
      <p:sp>
        <p:nvSpPr>
          <p:cNvPr id="24" name="그림 개체 틀 23">
            <a:extLst>
              <a:ext uri="{FF2B5EF4-FFF2-40B4-BE49-F238E27FC236}">
                <a16:creationId xmlns:a16="http://schemas.microsoft.com/office/drawing/2014/main" id="{A409C34B-2728-4E1C-8366-64CF09413B88}"/>
              </a:ext>
            </a:extLst>
          </p:cNvPr>
          <p:cNvSpPr>
            <a:spLocks noGrp="1"/>
          </p:cNvSpPr>
          <p:nvPr>
            <p:ph type="pic" sz="quarter" idx="13"/>
          </p:nvPr>
        </p:nvSpPr>
        <p:spPr>
          <a:xfrm>
            <a:off x="4" y="0"/>
            <a:ext cx="3714575" cy="3333750"/>
          </a:xfrm>
          <a:custGeom>
            <a:avLst/>
            <a:gdLst>
              <a:gd name="connsiteX0" fmla="*/ 2339582 w 3714575"/>
              <a:gd name="connsiteY0" fmla="*/ 0 h 3333750"/>
              <a:gd name="connsiteX1" fmla="*/ 2355830 w 3714575"/>
              <a:gd name="connsiteY1" fmla="*/ 61476 h 3333750"/>
              <a:gd name="connsiteX2" fmla="*/ 2377523 w 3714575"/>
              <a:gd name="connsiteY2" fmla="*/ 122587 h 3333750"/>
              <a:gd name="connsiteX3" fmla="*/ 2444419 w 3714575"/>
              <a:gd name="connsiteY3" fmla="*/ 192440 h 3333750"/>
              <a:gd name="connsiteX4" fmla="*/ 2559207 w 3714575"/>
              <a:gd name="connsiteY4" fmla="*/ 349349 h 3333750"/>
              <a:gd name="connsiteX5" fmla="*/ 2602224 w 3714575"/>
              <a:gd name="connsiteY5" fmla="*/ 414481 h 3333750"/>
              <a:gd name="connsiteX6" fmla="*/ 2616683 w 3714575"/>
              <a:gd name="connsiteY6" fmla="*/ 450004 h 3333750"/>
              <a:gd name="connsiteX7" fmla="*/ 2669002 w 3714575"/>
              <a:gd name="connsiteY7" fmla="*/ 533870 h 3333750"/>
              <a:gd name="connsiteX8" fmla="*/ 2700534 w 3714575"/>
              <a:gd name="connsiteY8" fmla="*/ 575333 h 3333750"/>
              <a:gd name="connsiteX9" fmla="*/ 2807478 w 3714575"/>
              <a:gd name="connsiteY9" fmla="*/ 710990 h 3333750"/>
              <a:gd name="connsiteX10" fmla="*/ 2835000 w 3714575"/>
              <a:gd name="connsiteY10" fmla="*/ 758970 h 3333750"/>
              <a:gd name="connsiteX11" fmla="*/ 2870021 w 3714575"/>
              <a:gd name="connsiteY11" fmla="*/ 838495 h 3333750"/>
              <a:gd name="connsiteX12" fmla="*/ 2882401 w 3714575"/>
              <a:gd name="connsiteY12" fmla="*/ 884070 h 3333750"/>
              <a:gd name="connsiteX13" fmla="*/ 2936994 w 3714575"/>
              <a:gd name="connsiteY13" fmla="*/ 969073 h 3333750"/>
              <a:gd name="connsiteX14" fmla="*/ 3076950 w 3714575"/>
              <a:gd name="connsiteY14" fmla="*/ 1112096 h 3333750"/>
              <a:gd name="connsiteX15" fmla="*/ 3141387 w 3714575"/>
              <a:gd name="connsiteY15" fmla="*/ 1257566 h 3333750"/>
              <a:gd name="connsiteX16" fmla="*/ 3193070 w 3714575"/>
              <a:gd name="connsiteY16" fmla="*/ 1311395 h 3333750"/>
              <a:gd name="connsiteX17" fmla="*/ 3250072 w 3714575"/>
              <a:gd name="connsiteY17" fmla="*/ 1405992 h 3333750"/>
              <a:gd name="connsiteX18" fmla="*/ 3283739 w 3714575"/>
              <a:gd name="connsiteY18" fmla="*/ 1523445 h 3333750"/>
              <a:gd name="connsiteX19" fmla="*/ 3306504 w 3714575"/>
              <a:gd name="connsiteY19" fmla="*/ 1636638 h 3333750"/>
              <a:gd name="connsiteX20" fmla="*/ 3323415 w 3714575"/>
              <a:gd name="connsiteY20" fmla="*/ 1708173 h 3333750"/>
              <a:gd name="connsiteX21" fmla="*/ 3330833 w 3714575"/>
              <a:gd name="connsiteY21" fmla="*/ 1831463 h 3333750"/>
              <a:gd name="connsiteX22" fmla="*/ 3325458 w 3714575"/>
              <a:gd name="connsiteY22" fmla="*/ 1932532 h 3333750"/>
              <a:gd name="connsiteX23" fmla="*/ 3320393 w 3714575"/>
              <a:gd name="connsiteY23" fmla="*/ 2050249 h 3333750"/>
              <a:gd name="connsiteX24" fmla="*/ 3338141 w 3714575"/>
              <a:gd name="connsiteY24" fmla="*/ 2210114 h 3333750"/>
              <a:gd name="connsiteX25" fmla="*/ 3404627 w 3714575"/>
              <a:gd name="connsiteY25" fmla="*/ 2378738 h 3333750"/>
              <a:gd name="connsiteX26" fmla="*/ 3407258 w 3714575"/>
              <a:gd name="connsiteY26" fmla="*/ 2435467 h 3333750"/>
              <a:gd name="connsiteX27" fmla="*/ 3356494 w 3714575"/>
              <a:gd name="connsiteY27" fmla="*/ 2599849 h 3333750"/>
              <a:gd name="connsiteX28" fmla="*/ 3294073 w 3714575"/>
              <a:gd name="connsiteY28" fmla="*/ 2842361 h 3333750"/>
              <a:gd name="connsiteX29" fmla="*/ 3312857 w 3714575"/>
              <a:gd name="connsiteY29" fmla="*/ 2908440 h 3333750"/>
              <a:gd name="connsiteX30" fmla="*/ 3351201 w 3714575"/>
              <a:gd name="connsiteY30" fmla="*/ 3016205 h 3333750"/>
              <a:gd name="connsiteX31" fmla="*/ 3438099 w 3714575"/>
              <a:gd name="connsiteY31" fmla="*/ 3085336 h 3333750"/>
              <a:gd name="connsiteX32" fmla="*/ 3539878 w 3714575"/>
              <a:gd name="connsiteY32" fmla="*/ 3136681 h 3333750"/>
              <a:gd name="connsiteX33" fmla="*/ 3579432 w 3714575"/>
              <a:gd name="connsiteY33" fmla="*/ 3179271 h 3333750"/>
              <a:gd name="connsiteX34" fmla="*/ 3603095 w 3714575"/>
              <a:gd name="connsiteY34" fmla="*/ 3224801 h 3333750"/>
              <a:gd name="connsiteX35" fmla="*/ 3643662 w 3714575"/>
              <a:gd name="connsiteY35" fmla="*/ 3288499 h 3333750"/>
              <a:gd name="connsiteX36" fmla="*/ 3714575 w 3714575"/>
              <a:gd name="connsiteY36" fmla="*/ 3333750 h 3333750"/>
              <a:gd name="connsiteX37" fmla="*/ 0 w 3714575"/>
              <a:gd name="connsiteY37" fmla="*/ 3333750 h 3333750"/>
              <a:gd name="connsiteX38" fmla="*/ 0 w 3714575"/>
              <a:gd name="connsiteY38" fmla="*/ 1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714575" h="3333750">
                <a:moveTo>
                  <a:pt x="2339582" y="0"/>
                </a:moveTo>
                <a:lnTo>
                  <a:pt x="2355830" y="61476"/>
                </a:lnTo>
                <a:cubicBezTo>
                  <a:pt x="2361585" y="83045"/>
                  <a:pt x="2368093" y="103971"/>
                  <a:pt x="2377523" y="122587"/>
                </a:cubicBezTo>
                <a:cubicBezTo>
                  <a:pt x="2392415" y="151907"/>
                  <a:pt x="2419459" y="173413"/>
                  <a:pt x="2444419" y="192440"/>
                </a:cubicBezTo>
                <a:cubicBezTo>
                  <a:pt x="2495528" y="231487"/>
                  <a:pt x="2527079" y="290107"/>
                  <a:pt x="2559207" y="349349"/>
                </a:cubicBezTo>
                <a:cubicBezTo>
                  <a:pt x="2571631" y="372606"/>
                  <a:pt x="2588563" y="392138"/>
                  <a:pt x="2602224" y="414481"/>
                </a:cubicBezTo>
                <a:cubicBezTo>
                  <a:pt x="2608496" y="424893"/>
                  <a:pt x="2614941" y="437236"/>
                  <a:pt x="2616683" y="450004"/>
                </a:cubicBezTo>
                <a:cubicBezTo>
                  <a:pt x="2622546" y="490034"/>
                  <a:pt x="2641147" y="514975"/>
                  <a:pt x="2669002" y="533870"/>
                </a:cubicBezTo>
                <a:cubicBezTo>
                  <a:pt x="2681901" y="542764"/>
                  <a:pt x="2691902" y="559689"/>
                  <a:pt x="2700534" y="575333"/>
                </a:cubicBezTo>
                <a:cubicBezTo>
                  <a:pt x="2729511" y="628690"/>
                  <a:pt x="2754820" y="684525"/>
                  <a:pt x="2807478" y="710990"/>
                </a:cubicBezTo>
                <a:cubicBezTo>
                  <a:pt x="2820499" y="717451"/>
                  <a:pt x="2830719" y="740669"/>
                  <a:pt x="2835000" y="758970"/>
                </a:cubicBezTo>
                <a:cubicBezTo>
                  <a:pt x="2842217" y="789390"/>
                  <a:pt x="2843646" y="820083"/>
                  <a:pt x="2870021" y="838495"/>
                </a:cubicBezTo>
                <a:cubicBezTo>
                  <a:pt x="2878884" y="844641"/>
                  <a:pt x="2881583" y="867894"/>
                  <a:pt x="2882401" y="884070"/>
                </a:cubicBezTo>
                <a:cubicBezTo>
                  <a:pt x="2885077" y="932638"/>
                  <a:pt x="2898165" y="960616"/>
                  <a:pt x="2936994" y="969073"/>
                </a:cubicBezTo>
                <a:cubicBezTo>
                  <a:pt x="3007357" y="984417"/>
                  <a:pt x="3043774" y="1046171"/>
                  <a:pt x="3076950" y="1112096"/>
                </a:cubicBezTo>
                <a:cubicBezTo>
                  <a:pt x="3100642" y="1158994"/>
                  <a:pt x="3117150" y="1211409"/>
                  <a:pt x="3141387" y="1257566"/>
                </a:cubicBezTo>
                <a:cubicBezTo>
                  <a:pt x="3153276" y="1279931"/>
                  <a:pt x="3173542" y="1297754"/>
                  <a:pt x="3193070" y="1311395"/>
                </a:cubicBezTo>
                <a:cubicBezTo>
                  <a:pt x="3224093" y="1332910"/>
                  <a:pt x="3241803" y="1362627"/>
                  <a:pt x="3250072" y="1405992"/>
                </a:cubicBezTo>
                <a:cubicBezTo>
                  <a:pt x="3257672" y="1446266"/>
                  <a:pt x="3273857" y="1483664"/>
                  <a:pt x="3283739" y="1523445"/>
                </a:cubicBezTo>
                <a:cubicBezTo>
                  <a:pt x="3293127" y="1560430"/>
                  <a:pt x="3298747" y="1599065"/>
                  <a:pt x="3306504" y="1636638"/>
                </a:cubicBezTo>
                <a:cubicBezTo>
                  <a:pt x="3311477" y="1661025"/>
                  <a:pt x="3314233" y="1687006"/>
                  <a:pt x="3323415" y="1708173"/>
                </a:cubicBezTo>
                <a:cubicBezTo>
                  <a:pt x="3340602" y="1747890"/>
                  <a:pt x="3341592" y="1786419"/>
                  <a:pt x="3330833" y="1831463"/>
                </a:cubicBezTo>
                <a:cubicBezTo>
                  <a:pt x="3323215" y="1863606"/>
                  <a:pt x="3323028" y="1899517"/>
                  <a:pt x="3325458" y="1932532"/>
                </a:cubicBezTo>
                <a:cubicBezTo>
                  <a:pt x="3328287" y="1972134"/>
                  <a:pt x="3328526" y="2009738"/>
                  <a:pt x="3320393" y="2050249"/>
                </a:cubicBezTo>
                <a:cubicBezTo>
                  <a:pt x="3309253" y="2105857"/>
                  <a:pt x="3314505" y="2159685"/>
                  <a:pt x="3338141" y="2210114"/>
                </a:cubicBezTo>
                <a:cubicBezTo>
                  <a:pt x="3363242" y="2264284"/>
                  <a:pt x="3384387" y="2321440"/>
                  <a:pt x="3404627" y="2378738"/>
                </a:cubicBezTo>
                <a:cubicBezTo>
                  <a:pt x="3410510" y="2395084"/>
                  <a:pt x="3411688" y="2418120"/>
                  <a:pt x="3407258" y="2435467"/>
                </a:cubicBezTo>
                <a:cubicBezTo>
                  <a:pt x="3392793" y="2491151"/>
                  <a:pt x="3380193" y="2549275"/>
                  <a:pt x="3356494" y="2599849"/>
                </a:cubicBezTo>
                <a:cubicBezTo>
                  <a:pt x="3320178" y="2677233"/>
                  <a:pt x="3293482" y="2755427"/>
                  <a:pt x="3294073" y="2842361"/>
                </a:cubicBezTo>
                <a:cubicBezTo>
                  <a:pt x="3294171" y="2865245"/>
                  <a:pt x="3302177" y="2890058"/>
                  <a:pt x="3312857" y="2908440"/>
                </a:cubicBezTo>
                <a:cubicBezTo>
                  <a:pt x="3331887" y="2941339"/>
                  <a:pt x="3348642" y="2973100"/>
                  <a:pt x="3351201" y="3016205"/>
                </a:cubicBezTo>
                <a:cubicBezTo>
                  <a:pt x="3353457" y="3055184"/>
                  <a:pt x="3399268" y="3091033"/>
                  <a:pt x="3438099" y="3085336"/>
                </a:cubicBezTo>
                <a:cubicBezTo>
                  <a:pt x="3481886" y="3078970"/>
                  <a:pt x="3514311" y="3095239"/>
                  <a:pt x="3539878" y="3136681"/>
                </a:cubicBezTo>
                <a:cubicBezTo>
                  <a:pt x="3550095" y="3153637"/>
                  <a:pt x="3567509" y="3163436"/>
                  <a:pt x="3579432" y="3179271"/>
                </a:cubicBezTo>
                <a:cubicBezTo>
                  <a:pt x="3589309" y="3192368"/>
                  <a:pt x="3599714" y="3207990"/>
                  <a:pt x="3603095" y="3224801"/>
                </a:cubicBezTo>
                <a:cubicBezTo>
                  <a:pt x="3609268" y="3254803"/>
                  <a:pt x="3620336" y="3275144"/>
                  <a:pt x="3643662" y="3288499"/>
                </a:cubicBezTo>
                <a:lnTo>
                  <a:pt x="3714575" y="3333750"/>
                </a:lnTo>
                <a:lnTo>
                  <a:pt x="0" y="3333750"/>
                </a:lnTo>
                <a:lnTo>
                  <a:pt x="0" y="1"/>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27" name="그림 개체 틀 26">
            <a:extLst>
              <a:ext uri="{FF2B5EF4-FFF2-40B4-BE49-F238E27FC236}">
                <a16:creationId xmlns:a16="http://schemas.microsoft.com/office/drawing/2014/main" id="{55FD7E07-BB92-41D9-B46F-D93A444AA792}"/>
              </a:ext>
            </a:extLst>
          </p:cNvPr>
          <p:cNvSpPr>
            <a:spLocks noGrp="1"/>
          </p:cNvSpPr>
          <p:nvPr>
            <p:ph type="pic" sz="quarter" idx="14"/>
          </p:nvPr>
        </p:nvSpPr>
        <p:spPr>
          <a:xfrm>
            <a:off x="1" y="3524256"/>
            <a:ext cx="4404117" cy="3333749"/>
          </a:xfrm>
          <a:custGeom>
            <a:avLst/>
            <a:gdLst>
              <a:gd name="connsiteX0" fmla="*/ 0 w 4404117"/>
              <a:gd name="connsiteY0" fmla="*/ 0 h 3333749"/>
              <a:gd name="connsiteX1" fmla="*/ 3810757 w 4404117"/>
              <a:gd name="connsiteY1" fmla="*/ 0 h 3333749"/>
              <a:gd name="connsiteX2" fmla="*/ 3814931 w 4404117"/>
              <a:gd name="connsiteY2" fmla="*/ 19256 h 3333749"/>
              <a:gd name="connsiteX3" fmla="*/ 3816833 w 4404117"/>
              <a:gd name="connsiteY3" fmla="*/ 117504 h 3333749"/>
              <a:gd name="connsiteX4" fmla="*/ 3815413 w 4404117"/>
              <a:gd name="connsiteY4" fmla="*/ 140173 h 3333749"/>
              <a:gd name="connsiteX5" fmla="*/ 3831022 w 4404117"/>
              <a:gd name="connsiteY5" fmla="*/ 404826 h 3333749"/>
              <a:gd name="connsiteX6" fmla="*/ 3833426 w 4404117"/>
              <a:gd name="connsiteY6" fmla="*/ 477315 h 3333749"/>
              <a:gd name="connsiteX7" fmla="*/ 3844621 w 4404117"/>
              <a:gd name="connsiteY7" fmla="*/ 666477 h 3333749"/>
              <a:gd name="connsiteX8" fmla="*/ 3928268 w 4404117"/>
              <a:gd name="connsiteY8" fmla="*/ 775988 h 3333749"/>
              <a:gd name="connsiteX9" fmla="*/ 3977747 w 4404117"/>
              <a:gd name="connsiteY9" fmla="*/ 850198 h 3333749"/>
              <a:gd name="connsiteX10" fmla="*/ 4003670 w 4404117"/>
              <a:gd name="connsiteY10" fmla="*/ 940964 h 3333749"/>
              <a:gd name="connsiteX11" fmla="*/ 4010888 w 4404117"/>
              <a:gd name="connsiteY11" fmla="*/ 991804 h 3333749"/>
              <a:gd name="connsiteX12" fmla="*/ 3985367 w 4404117"/>
              <a:gd name="connsiteY12" fmla="*/ 1121352 h 3333749"/>
              <a:gd name="connsiteX13" fmla="*/ 3949671 w 4404117"/>
              <a:gd name="connsiteY13" fmla="*/ 1177042 h 3333749"/>
              <a:gd name="connsiteX14" fmla="*/ 3934279 w 4404117"/>
              <a:gd name="connsiteY14" fmla="*/ 1229873 h 3333749"/>
              <a:gd name="connsiteX15" fmla="*/ 3997064 w 4404117"/>
              <a:gd name="connsiteY15" fmla="*/ 1387087 h 3333749"/>
              <a:gd name="connsiteX16" fmla="*/ 4019527 w 4404117"/>
              <a:gd name="connsiteY16" fmla="*/ 1406584 h 3333749"/>
              <a:gd name="connsiteX17" fmla="*/ 4133307 w 4404117"/>
              <a:gd name="connsiteY17" fmla="*/ 1479494 h 3333749"/>
              <a:gd name="connsiteX18" fmla="*/ 4163239 w 4404117"/>
              <a:gd name="connsiteY18" fmla="*/ 1522909 h 3333749"/>
              <a:gd name="connsiteX19" fmla="*/ 4169223 w 4404117"/>
              <a:gd name="connsiteY19" fmla="*/ 1540086 h 3333749"/>
              <a:gd name="connsiteX20" fmla="*/ 4206879 w 4404117"/>
              <a:gd name="connsiteY20" fmla="*/ 1662183 h 3333749"/>
              <a:gd name="connsiteX21" fmla="*/ 4222812 w 4404117"/>
              <a:gd name="connsiteY21" fmla="*/ 1775236 h 3333749"/>
              <a:gd name="connsiteX22" fmla="*/ 4235257 w 4404117"/>
              <a:gd name="connsiteY22" fmla="*/ 1939798 h 3333749"/>
              <a:gd name="connsiteX23" fmla="*/ 4261473 w 4404117"/>
              <a:gd name="connsiteY23" fmla="*/ 2015907 h 3333749"/>
              <a:gd name="connsiteX24" fmla="*/ 4280115 w 4404117"/>
              <a:gd name="connsiteY24" fmla="*/ 2150576 h 3333749"/>
              <a:gd name="connsiteX25" fmla="*/ 4282322 w 4404117"/>
              <a:gd name="connsiteY25" fmla="*/ 2205613 h 3333749"/>
              <a:gd name="connsiteX26" fmla="*/ 4293132 w 4404117"/>
              <a:gd name="connsiteY26" fmla="*/ 2254504 h 3333749"/>
              <a:gd name="connsiteX27" fmla="*/ 4313245 w 4404117"/>
              <a:gd name="connsiteY27" fmla="*/ 2307975 h 3333749"/>
              <a:gd name="connsiteX28" fmla="*/ 4360647 w 4404117"/>
              <a:gd name="connsiteY28" fmla="*/ 2447237 h 3333749"/>
              <a:gd name="connsiteX29" fmla="*/ 4321661 w 4404117"/>
              <a:gd name="connsiteY29" fmla="*/ 2641045 h 3333749"/>
              <a:gd name="connsiteX30" fmla="*/ 4306753 w 4404117"/>
              <a:gd name="connsiteY30" fmla="*/ 2753294 h 3333749"/>
              <a:gd name="connsiteX31" fmla="*/ 4281338 w 4404117"/>
              <a:gd name="connsiteY31" fmla="*/ 2855354 h 3333749"/>
              <a:gd name="connsiteX32" fmla="*/ 4251022 w 4404117"/>
              <a:gd name="connsiteY32" fmla="*/ 2885396 h 3333749"/>
              <a:gd name="connsiteX33" fmla="*/ 4299881 w 4404117"/>
              <a:gd name="connsiteY33" fmla="*/ 3036297 h 3333749"/>
              <a:gd name="connsiteX34" fmla="*/ 4352196 w 4404117"/>
              <a:gd name="connsiteY34" fmla="*/ 3093480 h 3333749"/>
              <a:gd name="connsiteX35" fmla="*/ 4400474 w 4404117"/>
              <a:gd name="connsiteY35" fmla="*/ 3196653 h 3333749"/>
              <a:gd name="connsiteX36" fmla="*/ 4366137 w 4404117"/>
              <a:gd name="connsiteY36" fmla="*/ 3333749 h 3333749"/>
              <a:gd name="connsiteX37" fmla="*/ 0 w 4404117"/>
              <a:gd name="connsiteY37" fmla="*/ 3333749 h 3333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404117" h="3333749">
                <a:moveTo>
                  <a:pt x="0" y="0"/>
                </a:moveTo>
                <a:lnTo>
                  <a:pt x="3810757" y="0"/>
                </a:lnTo>
                <a:lnTo>
                  <a:pt x="3814931" y="19256"/>
                </a:lnTo>
                <a:cubicBezTo>
                  <a:pt x="3818502" y="51035"/>
                  <a:pt x="3816953" y="84442"/>
                  <a:pt x="3816833" y="117504"/>
                </a:cubicBezTo>
                <a:cubicBezTo>
                  <a:pt x="3816867" y="125129"/>
                  <a:pt x="3816465" y="132699"/>
                  <a:pt x="3815413" y="140173"/>
                </a:cubicBezTo>
                <a:cubicBezTo>
                  <a:pt x="3801918" y="231387"/>
                  <a:pt x="3815819" y="318018"/>
                  <a:pt x="3831022" y="404826"/>
                </a:cubicBezTo>
                <a:cubicBezTo>
                  <a:pt x="3835096" y="427726"/>
                  <a:pt x="3833989" y="452889"/>
                  <a:pt x="3833426" y="477315"/>
                </a:cubicBezTo>
                <a:cubicBezTo>
                  <a:pt x="3832188" y="541120"/>
                  <a:pt x="3821392" y="606850"/>
                  <a:pt x="3844621" y="666477"/>
                </a:cubicBezTo>
                <a:cubicBezTo>
                  <a:pt x="3862782" y="713409"/>
                  <a:pt x="3887520" y="754462"/>
                  <a:pt x="3928268" y="775988"/>
                </a:cubicBezTo>
                <a:cubicBezTo>
                  <a:pt x="3955638" y="790457"/>
                  <a:pt x="3971140" y="813872"/>
                  <a:pt x="3977747" y="850198"/>
                </a:cubicBezTo>
                <a:cubicBezTo>
                  <a:pt x="3983513" y="881501"/>
                  <a:pt x="3995801" y="910457"/>
                  <a:pt x="4003670" y="940964"/>
                </a:cubicBezTo>
                <a:cubicBezTo>
                  <a:pt x="4007816" y="957069"/>
                  <a:pt x="4013180" y="975519"/>
                  <a:pt x="4010888" y="991804"/>
                </a:cubicBezTo>
                <a:cubicBezTo>
                  <a:pt x="4004766" y="1035321"/>
                  <a:pt x="3997229" y="1079455"/>
                  <a:pt x="3985367" y="1121352"/>
                </a:cubicBezTo>
                <a:cubicBezTo>
                  <a:pt x="3979326" y="1142278"/>
                  <a:pt x="3964000" y="1161633"/>
                  <a:pt x="3949671" y="1177042"/>
                </a:cubicBezTo>
                <a:cubicBezTo>
                  <a:pt x="3934619" y="1192893"/>
                  <a:pt x="3926217" y="1208590"/>
                  <a:pt x="3934279" y="1229873"/>
                </a:cubicBezTo>
                <a:cubicBezTo>
                  <a:pt x="3954469" y="1282807"/>
                  <a:pt x="3975168" y="1335271"/>
                  <a:pt x="3997064" y="1387087"/>
                </a:cubicBezTo>
                <a:cubicBezTo>
                  <a:pt x="4000886" y="1396065"/>
                  <a:pt x="4011418" y="1401357"/>
                  <a:pt x="4019527" y="1406584"/>
                </a:cubicBezTo>
                <a:cubicBezTo>
                  <a:pt x="4057441" y="1430978"/>
                  <a:pt x="4096344" y="1453057"/>
                  <a:pt x="4133307" y="1479494"/>
                </a:cubicBezTo>
                <a:cubicBezTo>
                  <a:pt x="4145954" y="1488624"/>
                  <a:pt x="4153881" y="1507709"/>
                  <a:pt x="4163239" y="1522909"/>
                </a:cubicBezTo>
                <a:cubicBezTo>
                  <a:pt x="4166324" y="1527700"/>
                  <a:pt x="4165735" y="1536602"/>
                  <a:pt x="4169223" y="1540086"/>
                </a:cubicBezTo>
                <a:cubicBezTo>
                  <a:pt x="4201572" y="1571046"/>
                  <a:pt x="4199843" y="1617906"/>
                  <a:pt x="4206879" y="1662183"/>
                </a:cubicBezTo>
                <a:cubicBezTo>
                  <a:pt x="4212828" y="1700050"/>
                  <a:pt x="4215657" y="1739654"/>
                  <a:pt x="4222812" y="1775236"/>
                </a:cubicBezTo>
                <a:cubicBezTo>
                  <a:pt x="4234059" y="1830454"/>
                  <a:pt x="4242834" y="1881239"/>
                  <a:pt x="4235257" y="1939798"/>
                </a:cubicBezTo>
                <a:cubicBezTo>
                  <a:pt x="4232095" y="1963856"/>
                  <a:pt x="4247879" y="1994663"/>
                  <a:pt x="4261473" y="2015907"/>
                </a:cubicBezTo>
                <a:cubicBezTo>
                  <a:pt x="4287766" y="2056905"/>
                  <a:pt x="4293038" y="2099577"/>
                  <a:pt x="4280115" y="2150576"/>
                </a:cubicBezTo>
                <a:cubicBezTo>
                  <a:pt x="4275758" y="2167388"/>
                  <a:pt x="4279992" y="2187587"/>
                  <a:pt x="4282322" y="2205613"/>
                </a:cubicBezTo>
                <a:cubicBezTo>
                  <a:pt x="4284366" y="2222506"/>
                  <a:pt x="4288475" y="2238873"/>
                  <a:pt x="4293132" y="2254504"/>
                </a:cubicBezTo>
                <a:cubicBezTo>
                  <a:pt x="4298889" y="2273285"/>
                  <a:pt x="4302060" y="2296331"/>
                  <a:pt x="4313245" y="2307975"/>
                </a:cubicBezTo>
                <a:cubicBezTo>
                  <a:pt x="4348093" y="2344732"/>
                  <a:pt x="4358047" y="2398134"/>
                  <a:pt x="4360647" y="2447237"/>
                </a:cubicBezTo>
                <a:cubicBezTo>
                  <a:pt x="4364319" y="2512277"/>
                  <a:pt x="4361672" y="2582964"/>
                  <a:pt x="4321661" y="2641045"/>
                </a:cubicBezTo>
                <a:cubicBezTo>
                  <a:pt x="4297541" y="2675764"/>
                  <a:pt x="4287954" y="2710900"/>
                  <a:pt x="4306753" y="2753294"/>
                </a:cubicBezTo>
                <a:cubicBezTo>
                  <a:pt x="4319729" y="2782076"/>
                  <a:pt x="4304165" y="2832975"/>
                  <a:pt x="4281338" y="2855354"/>
                </a:cubicBezTo>
                <a:cubicBezTo>
                  <a:pt x="4273123" y="2863457"/>
                  <a:pt x="4264871" y="2871826"/>
                  <a:pt x="4251022" y="2885396"/>
                </a:cubicBezTo>
                <a:cubicBezTo>
                  <a:pt x="4300272" y="2920368"/>
                  <a:pt x="4296890" y="2978973"/>
                  <a:pt x="4299881" y="3036297"/>
                </a:cubicBezTo>
                <a:cubicBezTo>
                  <a:pt x="4301793" y="3071412"/>
                  <a:pt x="4327948" y="3083533"/>
                  <a:pt x="4352196" y="3093480"/>
                </a:cubicBezTo>
                <a:cubicBezTo>
                  <a:pt x="4395933" y="3111069"/>
                  <a:pt x="4412086" y="3140838"/>
                  <a:pt x="4400474" y="3196653"/>
                </a:cubicBezTo>
                <a:lnTo>
                  <a:pt x="4366137" y="3333749"/>
                </a:lnTo>
                <a:lnTo>
                  <a:pt x="0" y="3333749"/>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17" name="텍스트 개체 틀 13">
            <a:extLst>
              <a:ext uri="{FF2B5EF4-FFF2-40B4-BE49-F238E27FC236}">
                <a16:creationId xmlns:a16="http://schemas.microsoft.com/office/drawing/2014/main" id="{2D235BAF-7089-4C5C-97F9-151D9420EF7D}"/>
              </a:ext>
            </a:extLst>
          </p:cNvPr>
          <p:cNvSpPr>
            <a:spLocks noGrp="1"/>
          </p:cNvSpPr>
          <p:nvPr>
            <p:ph type="body" sz="quarter" idx="17" hasCustomPrompt="1"/>
          </p:nvPr>
        </p:nvSpPr>
        <p:spPr>
          <a:xfrm>
            <a:off x="4560546" y="4110032"/>
            <a:ext cx="3064704" cy="1550994"/>
          </a:xfrm>
        </p:spPr>
        <p:txBody>
          <a:bodyPr rtlCol="0" anchor="t"/>
          <a:lstStyle>
            <a:lvl1pPr marL="0" indent="0" algn="ctr">
              <a:buNone/>
              <a:defRPr lang="ko-KR" sz="2000" kern="1200" dirty="0" smtClean="0">
                <a:solidFill>
                  <a:schemeClr val="tx1"/>
                </a:solidFill>
                <a:latin typeface="+mn-lt"/>
                <a:ea typeface="+mn-ea"/>
                <a:cs typeface="+mn-cs"/>
              </a:defRPr>
            </a:lvl1pPr>
          </a:lstStyle>
          <a:p>
            <a:pPr lvl="0" rtl="0"/>
            <a:r>
              <a:rPr lang="ko-KR"/>
              <a:t>마스터 텍스트 스타일을 편집하려면 클릭하세요</a:t>
            </a:r>
          </a:p>
        </p:txBody>
      </p:sp>
      <p:sp>
        <p:nvSpPr>
          <p:cNvPr id="5" name="슬라이드 번호 개체 틀 4">
            <a:extLst>
              <a:ext uri="{FF2B5EF4-FFF2-40B4-BE49-F238E27FC236}">
                <a16:creationId xmlns:a16="http://schemas.microsoft.com/office/drawing/2014/main" id="{09F33A39-D138-4E74-AB1B-2140B7BA9C8B}"/>
              </a:ext>
            </a:extLst>
          </p:cNvPr>
          <p:cNvSpPr>
            <a:spLocks noGrp="1"/>
          </p:cNvSpPr>
          <p:nvPr>
            <p:ph type="sldNum" sz="quarter" idx="12"/>
          </p:nvPr>
        </p:nvSpPr>
        <p:spPr/>
        <p:txBody>
          <a:bodyPr rtlCol="0"/>
          <a:lstStyle/>
          <a:p>
            <a:pPr rtl="0"/>
            <a:fld id="{D643A852-0206-46AC-B0EB-645612933129}" type="slidenum">
              <a:rPr lang="ko-KR" smtClean="0"/>
              <a:pPr/>
              <a:t>‹#›</a:t>
            </a:fld>
            <a:endParaRPr lang="ko-KR" dirty="0"/>
          </a:p>
        </p:txBody>
      </p:sp>
      <p:sp>
        <p:nvSpPr>
          <p:cNvPr id="18" name="그림 개체 틀 17">
            <a:extLst>
              <a:ext uri="{FF2B5EF4-FFF2-40B4-BE49-F238E27FC236}">
                <a16:creationId xmlns:a16="http://schemas.microsoft.com/office/drawing/2014/main" id="{AD322408-961B-49A9-91FA-406FB10633C7}"/>
              </a:ext>
            </a:extLst>
          </p:cNvPr>
          <p:cNvSpPr>
            <a:spLocks noGrp="1"/>
          </p:cNvSpPr>
          <p:nvPr>
            <p:ph type="pic" sz="quarter" idx="15"/>
          </p:nvPr>
        </p:nvSpPr>
        <p:spPr>
          <a:xfrm>
            <a:off x="8298051" y="-3"/>
            <a:ext cx="3893951" cy="3333750"/>
          </a:xfrm>
          <a:custGeom>
            <a:avLst/>
            <a:gdLst>
              <a:gd name="connsiteX0" fmla="*/ 338352 w 3893951"/>
              <a:gd name="connsiteY0" fmla="*/ 0 h 3333750"/>
              <a:gd name="connsiteX1" fmla="*/ 3893951 w 3893951"/>
              <a:gd name="connsiteY1" fmla="*/ 0 h 3333750"/>
              <a:gd name="connsiteX2" fmla="*/ 3893950 w 3893951"/>
              <a:gd name="connsiteY2" fmla="*/ 3333750 h 3333750"/>
              <a:gd name="connsiteX3" fmla="*/ 304751 w 3893951"/>
              <a:gd name="connsiteY3" fmla="*/ 3333750 h 3333750"/>
              <a:gd name="connsiteX4" fmla="*/ 299358 w 3893951"/>
              <a:gd name="connsiteY4" fmla="*/ 3304361 h 3333750"/>
              <a:gd name="connsiteX5" fmla="*/ 289708 w 3893951"/>
              <a:gd name="connsiteY5" fmla="*/ 3286685 h 3333750"/>
              <a:gd name="connsiteX6" fmla="*/ 213824 w 3893951"/>
              <a:gd name="connsiteY6" fmla="*/ 3115712 h 3333750"/>
              <a:gd name="connsiteX7" fmla="*/ 202316 w 3893951"/>
              <a:gd name="connsiteY7" fmla="*/ 2998158 h 3333750"/>
              <a:gd name="connsiteX8" fmla="*/ 207662 w 3893951"/>
              <a:gd name="connsiteY8" fmla="*/ 2958263 h 3333750"/>
              <a:gd name="connsiteX9" fmla="*/ 240793 w 3893951"/>
              <a:gd name="connsiteY9" fmla="*/ 2883309 h 3333750"/>
              <a:gd name="connsiteX10" fmla="*/ 240793 w 3893951"/>
              <a:gd name="connsiteY10" fmla="*/ 2883306 h 3333750"/>
              <a:gd name="connsiteX11" fmla="*/ 240794 w 3893951"/>
              <a:gd name="connsiteY11" fmla="*/ 2883304 h 3333750"/>
              <a:gd name="connsiteX12" fmla="*/ 242359 w 3893951"/>
              <a:gd name="connsiteY12" fmla="*/ 2865498 h 3333750"/>
              <a:gd name="connsiteX13" fmla="*/ 243607 w 3893951"/>
              <a:gd name="connsiteY13" fmla="*/ 2851296 h 3333750"/>
              <a:gd name="connsiteX14" fmla="*/ 243607 w 3893951"/>
              <a:gd name="connsiteY14" fmla="*/ 2851294 h 3333750"/>
              <a:gd name="connsiteX15" fmla="*/ 243607 w 3893951"/>
              <a:gd name="connsiteY15" fmla="*/ 2851291 h 3333750"/>
              <a:gd name="connsiteX16" fmla="*/ 240874 w 3893951"/>
              <a:gd name="connsiteY16" fmla="*/ 2822416 h 3333750"/>
              <a:gd name="connsiteX17" fmla="*/ 242306 w 3893951"/>
              <a:gd name="connsiteY17" fmla="*/ 2795169 h 3333750"/>
              <a:gd name="connsiteX18" fmla="*/ 248777 w 3893951"/>
              <a:gd name="connsiteY18" fmla="*/ 2763326 h 3333750"/>
              <a:gd name="connsiteX19" fmla="*/ 248777 w 3893951"/>
              <a:gd name="connsiteY19" fmla="*/ 2763324 h 3333750"/>
              <a:gd name="connsiteX20" fmla="*/ 248777 w 3893951"/>
              <a:gd name="connsiteY20" fmla="*/ 2763321 h 3333750"/>
              <a:gd name="connsiteX21" fmla="*/ 227451 w 3893951"/>
              <a:gd name="connsiteY21" fmla="*/ 2674476 h 3333750"/>
              <a:gd name="connsiteX22" fmla="*/ 204390 w 3893951"/>
              <a:gd name="connsiteY22" fmla="*/ 2594563 h 3333750"/>
              <a:gd name="connsiteX23" fmla="*/ 208073 w 3893951"/>
              <a:gd name="connsiteY23" fmla="*/ 2569806 h 3333750"/>
              <a:gd name="connsiteX24" fmla="*/ 210301 w 3893951"/>
              <a:gd name="connsiteY24" fmla="*/ 2554829 h 3333750"/>
              <a:gd name="connsiteX25" fmla="*/ 229152 w 3893951"/>
              <a:gd name="connsiteY25" fmla="*/ 2515164 h 3333750"/>
              <a:gd name="connsiteX26" fmla="*/ 236210 w 3893951"/>
              <a:gd name="connsiteY26" fmla="*/ 2497876 h 3333750"/>
              <a:gd name="connsiteX27" fmla="*/ 236210 w 3893951"/>
              <a:gd name="connsiteY27" fmla="*/ 2497872 h 3333750"/>
              <a:gd name="connsiteX28" fmla="*/ 236210 w 3893951"/>
              <a:gd name="connsiteY28" fmla="*/ 2497871 h 3333750"/>
              <a:gd name="connsiteX29" fmla="*/ 218499 w 3893951"/>
              <a:gd name="connsiteY29" fmla="*/ 2453005 h 3333750"/>
              <a:gd name="connsiteX30" fmla="*/ 203789 w 3893951"/>
              <a:gd name="connsiteY30" fmla="*/ 2386246 h 3333750"/>
              <a:gd name="connsiteX31" fmla="*/ 202366 w 3893951"/>
              <a:gd name="connsiteY31" fmla="*/ 2366479 h 3333750"/>
              <a:gd name="connsiteX32" fmla="*/ 193358 w 3893951"/>
              <a:gd name="connsiteY32" fmla="*/ 2312402 h 3333750"/>
              <a:gd name="connsiteX33" fmla="*/ 197500 w 3893951"/>
              <a:gd name="connsiteY33" fmla="*/ 2286171 h 3333750"/>
              <a:gd name="connsiteX34" fmla="*/ 212991 w 3893951"/>
              <a:gd name="connsiteY34" fmla="*/ 2260873 h 3333750"/>
              <a:gd name="connsiteX35" fmla="*/ 224294 w 3893951"/>
              <a:gd name="connsiteY35" fmla="*/ 2235925 h 3333750"/>
              <a:gd name="connsiteX36" fmla="*/ 233392 w 3893951"/>
              <a:gd name="connsiteY36" fmla="*/ 2202550 h 3333750"/>
              <a:gd name="connsiteX37" fmla="*/ 233392 w 3893951"/>
              <a:gd name="connsiteY37" fmla="*/ 2202549 h 3333750"/>
              <a:gd name="connsiteX38" fmla="*/ 233393 w 3893951"/>
              <a:gd name="connsiteY38" fmla="*/ 2202545 h 3333750"/>
              <a:gd name="connsiteX39" fmla="*/ 213142 w 3893951"/>
              <a:gd name="connsiteY39" fmla="*/ 2174578 h 3333750"/>
              <a:gd name="connsiteX40" fmla="*/ 186108 w 3893951"/>
              <a:gd name="connsiteY40" fmla="*/ 2121572 h 3333750"/>
              <a:gd name="connsiteX41" fmla="*/ 109847 w 3893951"/>
              <a:gd name="connsiteY41" fmla="*/ 1810408 h 3333750"/>
              <a:gd name="connsiteX42" fmla="*/ 91752 w 3893951"/>
              <a:gd name="connsiteY42" fmla="*/ 1620762 h 3333750"/>
              <a:gd name="connsiteX43" fmla="*/ 58748 w 3893951"/>
              <a:gd name="connsiteY43" fmla="*/ 1489866 h 3333750"/>
              <a:gd name="connsiteX44" fmla="*/ 34730 w 3893951"/>
              <a:gd name="connsiteY44" fmla="*/ 1469871 h 3333750"/>
              <a:gd name="connsiteX45" fmla="*/ 3279 w 3893951"/>
              <a:gd name="connsiteY45" fmla="*/ 1438932 h 3333750"/>
              <a:gd name="connsiteX46" fmla="*/ 0 w 3893951"/>
              <a:gd name="connsiteY46" fmla="*/ 1416874 h 3333750"/>
              <a:gd name="connsiteX47" fmla="*/ 3992 w 3893951"/>
              <a:gd name="connsiteY47" fmla="*/ 1390999 h 3333750"/>
              <a:gd name="connsiteX48" fmla="*/ 45142 w 3893951"/>
              <a:gd name="connsiteY48" fmla="*/ 1309569 h 3333750"/>
              <a:gd name="connsiteX49" fmla="*/ 109167 w 3893951"/>
              <a:gd name="connsiteY49" fmla="*/ 1206347 h 3333750"/>
              <a:gd name="connsiteX50" fmla="*/ 110267 w 3893951"/>
              <a:gd name="connsiteY50" fmla="*/ 1190519 h 3333750"/>
              <a:gd name="connsiteX51" fmla="*/ 110996 w 3893951"/>
              <a:gd name="connsiteY51" fmla="*/ 1180040 h 3333750"/>
              <a:gd name="connsiteX52" fmla="*/ 104934 w 3893951"/>
              <a:gd name="connsiteY52" fmla="*/ 1153741 h 3333750"/>
              <a:gd name="connsiteX53" fmla="*/ 95858 w 3893951"/>
              <a:gd name="connsiteY53" fmla="*/ 1126741 h 3333750"/>
              <a:gd name="connsiteX54" fmla="*/ 91298 w 3893951"/>
              <a:gd name="connsiteY54" fmla="*/ 1099511 h 3333750"/>
              <a:gd name="connsiteX55" fmla="*/ 94638 w 3893951"/>
              <a:gd name="connsiteY55" fmla="*/ 1071991 h 3333750"/>
              <a:gd name="connsiteX56" fmla="*/ 109263 w 3893951"/>
              <a:gd name="connsiteY56" fmla="*/ 1044117 h 3333750"/>
              <a:gd name="connsiteX57" fmla="*/ 126551 w 3893951"/>
              <a:gd name="connsiteY57" fmla="*/ 1009036 h 3333750"/>
              <a:gd name="connsiteX58" fmla="*/ 126551 w 3893951"/>
              <a:gd name="connsiteY58" fmla="*/ 1009032 h 3333750"/>
              <a:gd name="connsiteX59" fmla="*/ 126551 w 3893951"/>
              <a:gd name="connsiteY59" fmla="*/ 1009031 h 3333750"/>
              <a:gd name="connsiteX60" fmla="*/ 126682 w 3893951"/>
              <a:gd name="connsiteY60" fmla="*/ 966765 h 3333750"/>
              <a:gd name="connsiteX61" fmla="*/ 126348 w 3893951"/>
              <a:gd name="connsiteY61" fmla="*/ 911562 h 3333750"/>
              <a:gd name="connsiteX62" fmla="*/ 145897 w 3893951"/>
              <a:gd name="connsiteY62" fmla="*/ 858844 h 3333750"/>
              <a:gd name="connsiteX63" fmla="*/ 157485 w 3893951"/>
              <a:gd name="connsiteY63" fmla="*/ 818185 h 3333750"/>
              <a:gd name="connsiteX64" fmla="*/ 165686 w 3893951"/>
              <a:gd name="connsiteY64" fmla="*/ 761944 h 3333750"/>
              <a:gd name="connsiteX65" fmla="*/ 171481 w 3893951"/>
              <a:gd name="connsiteY65" fmla="*/ 722208 h 3333750"/>
              <a:gd name="connsiteX66" fmla="*/ 179170 w 3893951"/>
              <a:gd name="connsiteY66" fmla="*/ 643073 h 3333750"/>
              <a:gd name="connsiteX67" fmla="*/ 190123 w 3893951"/>
              <a:gd name="connsiteY67" fmla="*/ 604103 h 3333750"/>
              <a:gd name="connsiteX68" fmla="*/ 219721 w 3893951"/>
              <a:gd name="connsiteY68" fmla="*/ 576052 h 3333750"/>
              <a:gd name="connsiteX69" fmla="*/ 241789 w 3893951"/>
              <a:gd name="connsiteY69" fmla="*/ 553756 h 3333750"/>
              <a:gd name="connsiteX70" fmla="*/ 255630 w 3893951"/>
              <a:gd name="connsiteY70" fmla="*/ 535657 h 3333750"/>
              <a:gd name="connsiteX71" fmla="*/ 338984 w 3893951"/>
              <a:gd name="connsiteY71" fmla="*/ 453434 h 3333750"/>
              <a:gd name="connsiteX72" fmla="*/ 345810 w 3893951"/>
              <a:gd name="connsiteY72" fmla="*/ 444393 h 3333750"/>
              <a:gd name="connsiteX73" fmla="*/ 378204 w 3893951"/>
              <a:gd name="connsiteY73" fmla="*/ 340426 h 3333750"/>
              <a:gd name="connsiteX74" fmla="*/ 397555 w 3893951"/>
              <a:gd name="connsiteY74" fmla="*/ 303074 h 3333750"/>
              <a:gd name="connsiteX75" fmla="*/ 447279 w 3893951"/>
              <a:gd name="connsiteY75" fmla="*/ 225455 h 3333750"/>
              <a:gd name="connsiteX76" fmla="*/ 447279 w 3893951"/>
              <a:gd name="connsiteY76" fmla="*/ 225452 h 3333750"/>
              <a:gd name="connsiteX77" fmla="*/ 447280 w 3893951"/>
              <a:gd name="connsiteY77" fmla="*/ 225450 h 3333750"/>
              <a:gd name="connsiteX78" fmla="*/ 446558 w 3893951"/>
              <a:gd name="connsiteY78" fmla="*/ 196630 h 3333750"/>
              <a:gd name="connsiteX79" fmla="*/ 403151 w 3893951"/>
              <a:gd name="connsiteY79" fmla="*/ 94234 h 3333750"/>
              <a:gd name="connsiteX80" fmla="*/ 360126 w 3893951"/>
              <a:gd name="connsiteY80" fmla="*/ 44217 h 3333750"/>
              <a:gd name="connsiteX81" fmla="*/ 343251 w 3893951"/>
              <a:gd name="connsiteY81" fmla="*/ 27013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893951" h="3333750">
                <a:moveTo>
                  <a:pt x="338352" y="0"/>
                </a:moveTo>
                <a:lnTo>
                  <a:pt x="3893951" y="0"/>
                </a:lnTo>
                <a:lnTo>
                  <a:pt x="3893950" y="3333750"/>
                </a:lnTo>
                <a:lnTo>
                  <a:pt x="304751" y="3333750"/>
                </a:lnTo>
                <a:lnTo>
                  <a:pt x="299358" y="3304361"/>
                </a:lnTo>
                <a:cubicBezTo>
                  <a:pt x="298009" y="3297979"/>
                  <a:pt x="294608" y="3290066"/>
                  <a:pt x="289708" y="3286685"/>
                </a:cubicBezTo>
                <a:cubicBezTo>
                  <a:pt x="228926" y="3245372"/>
                  <a:pt x="222374" y="3179973"/>
                  <a:pt x="213824" y="3115712"/>
                </a:cubicBezTo>
                <a:cubicBezTo>
                  <a:pt x="208545" y="3076788"/>
                  <a:pt x="204957" y="3037516"/>
                  <a:pt x="202316" y="2998158"/>
                </a:cubicBezTo>
                <a:lnTo>
                  <a:pt x="207662" y="2958263"/>
                </a:lnTo>
                <a:lnTo>
                  <a:pt x="240793" y="2883309"/>
                </a:lnTo>
                <a:lnTo>
                  <a:pt x="240793" y="2883306"/>
                </a:lnTo>
                <a:lnTo>
                  <a:pt x="240794" y="2883304"/>
                </a:lnTo>
                <a:lnTo>
                  <a:pt x="242359" y="2865498"/>
                </a:lnTo>
                <a:lnTo>
                  <a:pt x="243607" y="2851296"/>
                </a:lnTo>
                <a:lnTo>
                  <a:pt x="243607" y="2851294"/>
                </a:lnTo>
                <a:lnTo>
                  <a:pt x="243607" y="2851291"/>
                </a:lnTo>
                <a:cubicBezTo>
                  <a:pt x="243508" y="2841831"/>
                  <a:pt x="241844" y="2831988"/>
                  <a:pt x="240874" y="2822416"/>
                </a:cubicBezTo>
                <a:lnTo>
                  <a:pt x="242306" y="2795169"/>
                </a:lnTo>
                <a:lnTo>
                  <a:pt x="248777" y="2763326"/>
                </a:lnTo>
                <a:lnTo>
                  <a:pt x="248777" y="2763324"/>
                </a:lnTo>
                <a:lnTo>
                  <a:pt x="248777" y="2763321"/>
                </a:lnTo>
                <a:cubicBezTo>
                  <a:pt x="251485" y="2732217"/>
                  <a:pt x="243272" y="2703160"/>
                  <a:pt x="227451" y="2674476"/>
                </a:cubicBezTo>
                <a:cubicBezTo>
                  <a:pt x="212666" y="2647706"/>
                  <a:pt x="204543" y="2621092"/>
                  <a:pt x="204390" y="2594563"/>
                </a:cubicBezTo>
                <a:lnTo>
                  <a:pt x="208073" y="2569806"/>
                </a:lnTo>
                <a:lnTo>
                  <a:pt x="210301" y="2554829"/>
                </a:lnTo>
                <a:cubicBezTo>
                  <a:pt x="214374" y="2541598"/>
                  <a:pt x="220603" y="2528380"/>
                  <a:pt x="229152" y="2515164"/>
                </a:cubicBezTo>
                <a:cubicBezTo>
                  <a:pt x="233008" y="2509216"/>
                  <a:pt x="235255" y="2503451"/>
                  <a:pt x="236210" y="2497876"/>
                </a:cubicBezTo>
                <a:lnTo>
                  <a:pt x="236210" y="2497872"/>
                </a:lnTo>
                <a:lnTo>
                  <a:pt x="236210" y="2497871"/>
                </a:lnTo>
                <a:cubicBezTo>
                  <a:pt x="239076" y="2481146"/>
                  <a:pt x="230315" y="2466129"/>
                  <a:pt x="218499" y="2453005"/>
                </a:cubicBezTo>
                <a:cubicBezTo>
                  <a:pt x="200206" y="2432867"/>
                  <a:pt x="194108" y="2412190"/>
                  <a:pt x="203789" y="2386246"/>
                </a:cubicBezTo>
                <a:cubicBezTo>
                  <a:pt x="205943" y="2380500"/>
                  <a:pt x="203903" y="2372844"/>
                  <a:pt x="202366" y="2366479"/>
                </a:cubicBezTo>
                <a:lnTo>
                  <a:pt x="193358" y="2312402"/>
                </a:lnTo>
                <a:lnTo>
                  <a:pt x="197500" y="2286171"/>
                </a:lnTo>
                <a:cubicBezTo>
                  <a:pt x="200540" y="2277566"/>
                  <a:pt x="205471" y="2269116"/>
                  <a:pt x="212991" y="2260873"/>
                </a:cubicBezTo>
                <a:cubicBezTo>
                  <a:pt x="218905" y="2254401"/>
                  <a:pt x="220658" y="2244293"/>
                  <a:pt x="224294" y="2235925"/>
                </a:cubicBezTo>
                <a:cubicBezTo>
                  <a:pt x="231686" y="2218416"/>
                  <a:pt x="234985" y="2210032"/>
                  <a:pt x="233392" y="2202550"/>
                </a:cubicBezTo>
                <a:lnTo>
                  <a:pt x="233392" y="2202549"/>
                </a:lnTo>
                <a:lnTo>
                  <a:pt x="233393" y="2202545"/>
                </a:lnTo>
                <a:cubicBezTo>
                  <a:pt x="231800" y="2195063"/>
                  <a:pt x="225317" y="2188482"/>
                  <a:pt x="213142" y="2174578"/>
                </a:cubicBezTo>
                <a:cubicBezTo>
                  <a:pt x="200338" y="2160060"/>
                  <a:pt x="186806" y="2139680"/>
                  <a:pt x="186108" y="2121572"/>
                </a:cubicBezTo>
                <a:cubicBezTo>
                  <a:pt x="181863" y="2012342"/>
                  <a:pt x="145097" y="1911445"/>
                  <a:pt x="109847" y="1810408"/>
                </a:cubicBezTo>
                <a:cubicBezTo>
                  <a:pt x="88086" y="1748119"/>
                  <a:pt x="81452" y="1685980"/>
                  <a:pt x="91752" y="1620762"/>
                </a:cubicBezTo>
                <a:cubicBezTo>
                  <a:pt x="99302" y="1573585"/>
                  <a:pt x="75963" y="1531718"/>
                  <a:pt x="58748" y="1489866"/>
                </a:cubicBezTo>
                <a:cubicBezTo>
                  <a:pt x="55279" y="1481193"/>
                  <a:pt x="44081" y="1473799"/>
                  <a:pt x="34730" y="1469871"/>
                </a:cubicBezTo>
                <a:cubicBezTo>
                  <a:pt x="18203" y="1462773"/>
                  <a:pt x="8061" y="1452269"/>
                  <a:pt x="3279" y="1438932"/>
                </a:cubicBezTo>
                <a:lnTo>
                  <a:pt x="0" y="1416874"/>
                </a:lnTo>
                <a:lnTo>
                  <a:pt x="3992" y="1390999"/>
                </a:lnTo>
                <a:cubicBezTo>
                  <a:pt x="11654" y="1361796"/>
                  <a:pt x="22956" y="1334747"/>
                  <a:pt x="45142" y="1309569"/>
                </a:cubicBezTo>
                <a:cubicBezTo>
                  <a:pt x="71136" y="1280032"/>
                  <a:pt x="101030" y="1249178"/>
                  <a:pt x="109167" y="1206347"/>
                </a:cubicBezTo>
                <a:lnTo>
                  <a:pt x="110267" y="1190519"/>
                </a:lnTo>
                <a:lnTo>
                  <a:pt x="110996" y="1180040"/>
                </a:lnTo>
                <a:cubicBezTo>
                  <a:pt x="110384" y="1171512"/>
                  <a:pt x="108457" y="1162984"/>
                  <a:pt x="104934" y="1153741"/>
                </a:cubicBezTo>
                <a:cubicBezTo>
                  <a:pt x="101532" y="1144773"/>
                  <a:pt x="98319" y="1135777"/>
                  <a:pt x="95858" y="1126741"/>
                </a:cubicBezTo>
                <a:lnTo>
                  <a:pt x="91298" y="1099511"/>
                </a:lnTo>
                <a:lnTo>
                  <a:pt x="94638" y="1071991"/>
                </a:lnTo>
                <a:cubicBezTo>
                  <a:pt x="97444" y="1062761"/>
                  <a:pt x="102131" y="1053473"/>
                  <a:pt x="109263" y="1044117"/>
                </a:cubicBezTo>
                <a:cubicBezTo>
                  <a:pt x="117124" y="1033834"/>
                  <a:pt x="123267" y="1022033"/>
                  <a:pt x="126551" y="1009036"/>
                </a:cubicBezTo>
                <a:lnTo>
                  <a:pt x="126551" y="1009032"/>
                </a:lnTo>
                <a:lnTo>
                  <a:pt x="126551" y="1009031"/>
                </a:lnTo>
                <a:cubicBezTo>
                  <a:pt x="129835" y="996033"/>
                  <a:pt x="130260" y="981838"/>
                  <a:pt x="126682" y="966765"/>
                </a:cubicBezTo>
                <a:lnTo>
                  <a:pt x="126348" y="911562"/>
                </a:lnTo>
                <a:lnTo>
                  <a:pt x="145897" y="858844"/>
                </a:lnTo>
                <a:cubicBezTo>
                  <a:pt x="152238" y="846594"/>
                  <a:pt x="155111" y="831983"/>
                  <a:pt x="157485" y="818185"/>
                </a:cubicBezTo>
                <a:lnTo>
                  <a:pt x="165686" y="761944"/>
                </a:lnTo>
                <a:lnTo>
                  <a:pt x="171481" y="722208"/>
                </a:lnTo>
                <a:lnTo>
                  <a:pt x="179170" y="643073"/>
                </a:lnTo>
                <a:lnTo>
                  <a:pt x="190123" y="604103"/>
                </a:lnTo>
                <a:cubicBezTo>
                  <a:pt x="196475" y="592762"/>
                  <a:pt x="205936" y="583242"/>
                  <a:pt x="219721" y="576052"/>
                </a:cubicBezTo>
                <a:cubicBezTo>
                  <a:pt x="228481" y="571424"/>
                  <a:pt x="234860" y="561659"/>
                  <a:pt x="241789" y="553756"/>
                </a:cubicBezTo>
                <a:cubicBezTo>
                  <a:pt x="246822" y="548132"/>
                  <a:pt x="250372" y="540919"/>
                  <a:pt x="255630" y="535657"/>
                </a:cubicBezTo>
                <a:cubicBezTo>
                  <a:pt x="283335" y="508063"/>
                  <a:pt x="311261" y="480835"/>
                  <a:pt x="338984" y="453434"/>
                </a:cubicBezTo>
                <a:cubicBezTo>
                  <a:pt x="341605" y="450705"/>
                  <a:pt x="344776" y="447738"/>
                  <a:pt x="345810" y="444393"/>
                </a:cubicBezTo>
                <a:cubicBezTo>
                  <a:pt x="356607" y="409737"/>
                  <a:pt x="366611" y="374770"/>
                  <a:pt x="378204" y="340426"/>
                </a:cubicBezTo>
                <a:cubicBezTo>
                  <a:pt x="382734" y="327195"/>
                  <a:pt x="388556" y="313463"/>
                  <a:pt x="397555" y="303074"/>
                </a:cubicBezTo>
                <a:cubicBezTo>
                  <a:pt x="417965" y="279402"/>
                  <a:pt x="440446" y="257452"/>
                  <a:pt x="447279" y="225455"/>
                </a:cubicBezTo>
                <a:lnTo>
                  <a:pt x="447279" y="225452"/>
                </a:lnTo>
                <a:lnTo>
                  <a:pt x="447280" y="225450"/>
                </a:lnTo>
                <a:cubicBezTo>
                  <a:pt x="449291" y="216084"/>
                  <a:pt x="449821" y="205131"/>
                  <a:pt x="446558" y="196630"/>
                </a:cubicBezTo>
                <a:cubicBezTo>
                  <a:pt x="433073" y="162088"/>
                  <a:pt x="417189" y="128533"/>
                  <a:pt x="403151" y="94234"/>
                </a:cubicBezTo>
                <a:cubicBezTo>
                  <a:pt x="394465" y="72455"/>
                  <a:pt x="384640" y="52882"/>
                  <a:pt x="360126" y="44217"/>
                </a:cubicBezTo>
                <a:cubicBezTo>
                  <a:pt x="353212" y="41791"/>
                  <a:pt x="345221" y="33910"/>
                  <a:pt x="343251" y="27013"/>
                </a:cubicBezTo>
                <a:close/>
              </a:path>
            </a:pathLst>
          </a:custGeom>
        </p:spPr>
        <p:txBody>
          <a:bodyPr wrap="square" rtlCol="0">
            <a:noAutofit/>
          </a:bodyPr>
          <a:lstStyle/>
          <a:p>
            <a:pPr rtl="0"/>
            <a:r>
              <a:rPr lang="ko-KR" altLang="en-US"/>
              <a:t>그림을 추가하려면 아이콘을 클릭하십시오</a:t>
            </a:r>
            <a:endParaRPr lang="ko-KR" dirty="0"/>
          </a:p>
        </p:txBody>
      </p:sp>
      <p:sp>
        <p:nvSpPr>
          <p:cNvPr id="22" name="그림 개체 틀 21">
            <a:extLst>
              <a:ext uri="{FF2B5EF4-FFF2-40B4-BE49-F238E27FC236}">
                <a16:creationId xmlns:a16="http://schemas.microsoft.com/office/drawing/2014/main" id="{8DA66A3A-89C7-49C3-A7B9-BFE49AE42B98}"/>
              </a:ext>
            </a:extLst>
          </p:cNvPr>
          <p:cNvSpPr>
            <a:spLocks noGrp="1"/>
          </p:cNvSpPr>
          <p:nvPr>
            <p:ph type="pic" sz="quarter" idx="16"/>
          </p:nvPr>
        </p:nvSpPr>
        <p:spPr>
          <a:xfrm>
            <a:off x="8453378" y="3562350"/>
            <a:ext cx="3738619" cy="3333750"/>
          </a:xfrm>
          <a:custGeom>
            <a:avLst/>
            <a:gdLst>
              <a:gd name="connsiteX0" fmla="*/ 3738619 w 3738619"/>
              <a:gd name="connsiteY0" fmla="*/ 0 h 3333750"/>
              <a:gd name="connsiteX1" fmla="*/ 3738619 w 3738619"/>
              <a:gd name="connsiteY1" fmla="*/ 3333750 h 3333750"/>
              <a:gd name="connsiteX2" fmla="*/ 1061323 w 3738619"/>
              <a:gd name="connsiteY2" fmla="*/ 3333750 h 3333750"/>
              <a:gd name="connsiteX3" fmla="*/ 1043733 w 3738619"/>
              <a:gd name="connsiteY3" fmla="*/ 3295649 h 3333750"/>
              <a:gd name="connsiteX4" fmla="*/ 1061325 w 3738619"/>
              <a:gd name="connsiteY4" fmla="*/ 3295649 h 3333750"/>
              <a:gd name="connsiteX5" fmla="*/ 1043071 w 3738619"/>
              <a:gd name="connsiteY5" fmla="*/ 3256108 h 3333750"/>
              <a:gd name="connsiteX6" fmla="*/ 1027663 w 3738619"/>
              <a:gd name="connsiteY6" fmla="*/ 3206821 h 3333750"/>
              <a:gd name="connsiteX7" fmla="*/ 983276 w 3738619"/>
              <a:gd name="connsiteY7" fmla="*/ 3079072 h 3333750"/>
              <a:gd name="connsiteX8" fmla="*/ 892060 w 3738619"/>
              <a:gd name="connsiteY8" fmla="*/ 3018728 h 3333750"/>
              <a:gd name="connsiteX9" fmla="*/ 836365 w 3738619"/>
              <a:gd name="connsiteY9" fmla="*/ 2976566 h 3333750"/>
              <a:gd name="connsiteX10" fmla="*/ 797617 w 3738619"/>
              <a:gd name="connsiteY10" fmla="*/ 2918894 h 3333750"/>
              <a:gd name="connsiteX11" fmla="*/ 782113 w 3738619"/>
              <a:gd name="connsiteY11" fmla="*/ 2885302 h 3333750"/>
              <a:gd name="connsiteX12" fmla="*/ 780734 w 3738619"/>
              <a:gd name="connsiteY12" fmla="*/ 2827275 h 3333750"/>
              <a:gd name="connsiteX13" fmla="*/ 786890 w 3738619"/>
              <a:gd name="connsiteY13" fmla="*/ 2806942 h 3333750"/>
              <a:gd name="connsiteX14" fmla="*/ 799931 w 3738619"/>
              <a:gd name="connsiteY14" fmla="*/ 2785568 h 3333750"/>
              <a:gd name="connsiteX15" fmla="*/ 803258 w 3738619"/>
              <a:gd name="connsiteY15" fmla="*/ 2746620 h 3333750"/>
              <a:gd name="connsiteX16" fmla="*/ 801392 w 3738619"/>
              <a:gd name="connsiteY16" fmla="*/ 2744427 h 3333750"/>
              <a:gd name="connsiteX17" fmla="*/ 809333 w 3738619"/>
              <a:gd name="connsiteY17" fmla="*/ 2727861 h 3333750"/>
              <a:gd name="connsiteX18" fmla="*/ 803261 w 3738619"/>
              <a:gd name="connsiteY18" fmla="*/ 2708520 h 3333750"/>
              <a:gd name="connsiteX19" fmla="*/ 720962 w 3738619"/>
              <a:gd name="connsiteY19" fmla="*/ 2611783 h 3333750"/>
              <a:gd name="connsiteX20" fmla="*/ 698292 w 3738619"/>
              <a:gd name="connsiteY20" fmla="*/ 2602377 h 3333750"/>
              <a:gd name="connsiteX21" fmla="*/ 588240 w 3738619"/>
              <a:gd name="connsiteY21" fmla="*/ 2572451 h 3333750"/>
              <a:gd name="connsiteX22" fmla="*/ 554820 w 3738619"/>
              <a:gd name="connsiteY22" fmla="*/ 2547958 h 3333750"/>
              <a:gd name="connsiteX23" fmla="*/ 546571 w 3738619"/>
              <a:gd name="connsiteY23" fmla="*/ 2537235 h 3333750"/>
              <a:gd name="connsiteX24" fmla="*/ 492084 w 3738619"/>
              <a:gd name="connsiteY24" fmla="*/ 2460147 h 3333750"/>
              <a:gd name="connsiteX25" fmla="*/ 457709 w 3738619"/>
              <a:gd name="connsiteY25" fmla="*/ 2385428 h 3333750"/>
              <a:gd name="connsiteX26" fmla="*/ 416799 w 3738619"/>
              <a:gd name="connsiteY26" fmla="*/ 2274769 h 3333750"/>
              <a:gd name="connsiteX27" fmla="*/ 380504 w 3738619"/>
              <a:gd name="connsiteY27" fmla="*/ 2227200 h 3333750"/>
              <a:gd name="connsiteX28" fmla="*/ 339844 w 3738619"/>
              <a:gd name="connsiteY28" fmla="*/ 2138135 h 3333750"/>
              <a:gd name="connsiteX29" fmla="*/ 327822 w 3738619"/>
              <a:gd name="connsiteY29" fmla="*/ 2100781 h 3333750"/>
              <a:gd name="connsiteX30" fmla="*/ 309627 w 3738619"/>
              <a:gd name="connsiteY30" fmla="*/ 2069159 h 3333750"/>
              <a:gd name="connsiteX31" fmla="*/ 282689 w 3738619"/>
              <a:gd name="connsiteY31" fmla="*/ 2036038 h 3333750"/>
              <a:gd name="connsiteX32" fmla="*/ 216761 w 3738619"/>
              <a:gd name="connsiteY32" fmla="*/ 1948899 h 3333750"/>
              <a:gd name="connsiteX33" fmla="*/ 202442 w 3738619"/>
              <a:gd name="connsiteY33" fmla="*/ 1886185 h 3333750"/>
              <a:gd name="connsiteX34" fmla="*/ 202596 w 3738619"/>
              <a:gd name="connsiteY34" fmla="*/ 1882650 h 3333750"/>
              <a:gd name="connsiteX35" fmla="*/ 214123 w 3738619"/>
              <a:gd name="connsiteY35" fmla="*/ 1847207 h 3333750"/>
              <a:gd name="connsiteX36" fmla="*/ 224299 w 3738619"/>
              <a:gd name="connsiteY36" fmla="*/ 1806536 h 3333750"/>
              <a:gd name="connsiteX37" fmla="*/ 219510 w 3738619"/>
              <a:gd name="connsiteY37" fmla="*/ 1787589 h 3333750"/>
              <a:gd name="connsiteX38" fmla="*/ 224302 w 3738619"/>
              <a:gd name="connsiteY38" fmla="*/ 1768436 h 3333750"/>
              <a:gd name="connsiteX39" fmla="*/ 206085 w 3738619"/>
              <a:gd name="connsiteY39" fmla="*/ 1729498 h 3333750"/>
              <a:gd name="connsiteX40" fmla="*/ 200110 w 3738619"/>
              <a:gd name="connsiteY40" fmla="*/ 1718192 h 3333750"/>
              <a:gd name="connsiteX41" fmla="*/ 208843 w 3738619"/>
              <a:gd name="connsiteY41" fmla="*/ 1693121 h 3333750"/>
              <a:gd name="connsiteX42" fmla="*/ 229044 w 3738619"/>
              <a:gd name="connsiteY42" fmla="*/ 1667170 h 3333750"/>
              <a:gd name="connsiteX43" fmla="*/ 208476 w 3738619"/>
              <a:gd name="connsiteY43" fmla="*/ 1656083 h 3333750"/>
              <a:gd name="connsiteX44" fmla="*/ 208846 w 3738619"/>
              <a:gd name="connsiteY44" fmla="*/ 1655022 h 3333750"/>
              <a:gd name="connsiteX45" fmla="*/ 229047 w 3738619"/>
              <a:gd name="connsiteY45" fmla="*/ 1629070 h 3333750"/>
              <a:gd name="connsiteX46" fmla="*/ 159736 w 3738619"/>
              <a:gd name="connsiteY46" fmla="*/ 1534205 h 3333750"/>
              <a:gd name="connsiteX47" fmla="*/ 104772 w 3738619"/>
              <a:gd name="connsiteY47" fmla="*/ 1504222 h 3333750"/>
              <a:gd name="connsiteX48" fmla="*/ 59785 w 3738619"/>
              <a:gd name="connsiteY48" fmla="*/ 1486596 h 3333750"/>
              <a:gd name="connsiteX49" fmla="*/ 46076 w 3738619"/>
              <a:gd name="connsiteY49" fmla="*/ 1445904 h 3333750"/>
              <a:gd name="connsiteX50" fmla="*/ 49933 w 3738619"/>
              <a:gd name="connsiteY50" fmla="*/ 1346275 h 3333750"/>
              <a:gd name="connsiteX51" fmla="*/ 81787 w 3738619"/>
              <a:gd name="connsiteY51" fmla="*/ 1269904 h 3333750"/>
              <a:gd name="connsiteX52" fmla="*/ 95293 w 3738619"/>
              <a:gd name="connsiteY52" fmla="*/ 1246289 h 3333750"/>
              <a:gd name="connsiteX53" fmla="*/ 83731 w 3738619"/>
              <a:gd name="connsiteY53" fmla="*/ 1229371 h 3333750"/>
              <a:gd name="connsiteX54" fmla="*/ 92510 w 3738619"/>
              <a:gd name="connsiteY54" fmla="*/ 1218362 h 3333750"/>
              <a:gd name="connsiteX55" fmla="*/ 79423 w 3738619"/>
              <a:gd name="connsiteY55" fmla="*/ 1184961 h 3333750"/>
              <a:gd name="connsiteX56" fmla="*/ 15967 w 3738619"/>
              <a:gd name="connsiteY56" fmla="*/ 1108119 h 3333750"/>
              <a:gd name="connsiteX57" fmla="*/ 6502 w 3738619"/>
              <a:gd name="connsiteY57" fmla="*/ 1075696 h 3333750"/>
              <a:gd name="connsiteX58" fmla="*/ 440 w 3738619"/>
              <a:gd name="connsiteY58" fmla="*/ 1047317 h 3333750"/>
              <a:gd name="connsiteX59" fmla="*/ 0 w 3738619"/>
              <a:gd name="connsiteY59" fmla="*/ 1042798 h 3333750"/>
              <a:gd name="connsiteX60" fmla="*/ 2107 w 3738619"/>
              <a:gd name="connsiteY60" fmla="*/ 1029908 h 3333750"/>
              <a:gd name="connsiteX61" fmla="*/ 10757 w 3738619"/>
              <a:gd name="connsiteY61" fmla="*/ 1003412 h 3333750"/>
              <a:gd name="connsiteX62" fmla="*/ 87603 w 3738619"/>
              <a:gd name="connsiteY62" fmla="*/ 872999 h 3333750"/>
              <a:gd name="connsiteX63" fmla="*/ 94476 w 3738619"/>
              <a:gd name="connsiteY63" fmla="*/ 851902 h 3333750"/>
              <a:gd name="connsiteX64" fmla="*/ 97081 w 3738619"/>
              <a:gd name="connsiteY64" fmla="*/ 815508 h 3333750"/>
              <a:gd name="connsiteX65" fmla="*/ 155135 w 3738619"/>
              <a:gd name="connsiteY65" fmla="*/ 667876 h 3333750"/>
              <a:gd name="connsiteX66" fmla="*/ 151740 w 3738619"/>
              <a:gd name="connsiteY66" fmla="*/ 637004 h 3333750"/>
              <a:gd name="connsiteX67" fmla="*/ 150466 w 3738619"/>
              <a:gd name="connsiteY67" fmla="*/ 635585 h 3333750"/>
              <a:gd name="connsiteX68" fmla="*/ 155138 w 3738619"/>
              <a:gd name="connsiteY68" fmla="*/ 629776 h 3333750"/>
              <a:gd name="connsiteX69" fmla="*/ 151743 w 3738619"/>
              <a:gd name="connsiteY69" fmla="*/ 598904 h 3333750"/>
              <a:gd name="connsiteX70" fmla="*/ 142353 w 3738619"/>
              <a:gd name="connsiteY70" fmla="*/ 588444 h 3333750"/>
              <a:gd name="connsiteX71" fmla="*/ 141284 w 3738619"/>
              <a:gd name="connsiteY71" fmla="*/ 584483 h 3333750"/>
              <a:gd name="connsiteX72" fmla="*/ 147587 w 3738619"/>
              <a:gd name="connsiteY72" fmla="*/ 530830 h 3333750"/>
              <a:gd name="connsiteX73" fmla="*/ 152085 w 3738619"/>
              <a:gd name="connsiteY73" fmla="*/ 490054 h 3333750"/>
              <a:gd name="connsiteX74" fmla="*/ 154178 w 3738619"/>
              <a:gd name="connsiteY74" fmla="*/ 459366 h 3333750"/>
              <a:gd name="connsiteX75" fmla="*/ 152424 w 3738619"/>
              <a:gd name="connsiteY75" fmla="*/ 447030 h 3333750"/>
              <a:gd name="connsiteX76" fmla="*/ 154181 w 3738619"/>
              <a:gd name="connsiteY76" fmla="*/ 421266 h 3333750"/>
              <a:gd name="connsiteX77" fmla="*/ 117940 w 3738619"/>
              <a:gd name="connsiteY77" fmla="*/ 342017 h 3333750"/>
              <a:gd name="connsiteX78" fmla="*/ 85885 w 3738619"/>
              <a:gd name="connsiteY78" fmla="*/ 250827 h 3333750"/>
              <a:gd name="connsiteX79" fmla="*/ 87930 w 3738619"/>
              <a:gd name="connsiteY79" fmla="*/ 237631 h 3333750"/>
              <a:gd name="connsiteX80" fmla="*/ 81480 w 3738619"/>
              <a:gd name="connsiteY80" fmla="*/ 220154 h 3333750"/>
              <a:gd name="connsiteX81" fmla="*/ 82562 w 3738619"/>
              <a:gd name="connsiteY81" fmla="*/ 212304 h 3333750"/>
              <a:gd name="connsiteX82" fmla="*/ 95941 w 3738619"/>
              <a:gd name="connsiteY82" fmla="*/ 149888 h 3333750"/>
              <a:gd name="connsiteX83" fmla="*/ 117352 w 3738619"/>
              <a:gd name="connsiteY83" fmla="*/ 93220 h 3333750"/>
              <a:gd name="connsiteX84" fmla="*/ 137239 w 3738619"/>
              <a:gd name="connsiteY84" fmla="*/ 37948 h 3333750"/>
              <a:gd name="connsiteX85" fmla="*/ 134247 w 3738619"/>
              <a:gd name="connsiteY85" fmla="*/ 18904 h 3333750"/>
              <a:gd name="connsiteX86" fmla="*/ 137219 w 3738619"/>
              <a:gd name="connsiteY86" fmla="*/ 1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738619" h="3333750">
                <a:moveTo>
                  <a:pt x="3738619" y="0"/>
                </a:moveTo>
                <a:lnTo>
                  <a:pt x="3738619" y="3333750"/>
                </a:lnTo>
                <a:lnTo>
                  <a:pt x="1061323" y="3333750"/>
                </a:lnTo>
                <a:lnTo>
                  <a:pt x="1043733" y="3295649"/>
                </a:lnTo>
                <a:lnTo>
                  <a:pt x="1061325" y="3295649"/>
                </a:lnTo>
                <a:lnTo>
                  <a:pt x="1043071" y="3256108"/>
                </a:lnTo>
                <a:cubicBezTo>
                  <a:pt x="1035389" y="3241122"/>
                  <a:pt x="1031689" y="3223671"/>
                  <a:pt x="1027663" y="3206821"/>
                </a:cubicBezTo>
                <a:cubicBezTo>
                  <a:pt x="1016950" y="3162844"/>
                  <a:pt x="1013995" y="3115863"/>
                  <a:pt x="983276" y="3079072"/>
                </a:cubicBezTo>
                <a:cubicBezTo>
                  <a:pt x="959203" y="3050090"/>
                  <a:pt x="930628" y="3026301"/>
                  <a:pt x="892060" y="3018728"/>
                </a:cubicBezTo>
                <a:cubicBezTo>
                  <a:pt x="866152" y="3013636"/>
                  <a:pt x="848672" y="3000313"/>
                  <a:pt x="836365" y="2976566"/>
                </a:cubicBezTo>
                <a:cubicBezTo>
                  <a:pt x="825696" y="2956116"/>
                  <a:pt x="809923" y="2938427"/>
                  <a:pt x="797617" y="2918894"/>
                </a:cubicBezTo>
                <a:cubicBezTo>
                  <a:pt x="791126" y="2908582"/>
                  <a:pt x="783171" y="2896874"/>
                  <a:pt x="782113" y="2885302"/>
                </a:cubicBezTo>
                <a:lnTo>
                  <a:pt x="780734" y="2827275"/>
                </a:lnTo>
                <a:lnTo>
                  <a:pt x="786890" y="2806942"/>
                </a:lnTo>
                <a:cubicBezTo>
                  <a:pt x="790576" y="2799383"/>
                  <a:pt x="795268" y="2792116"/>
                  <a:pt x="799931" y="2785568"/>
                </a:cubicBezTo>
                <a:cubicBezTo>
                  <a:pt x="809789" y="2772040"/>
                  <a:pt x="814028" y="2759793"/>
                  <a:pt x="803258" y="2746620"/>
                </a:cubicBezTo>
                <a:lnTo>
                  <a:pt x="801392" y="2744427"/>
                </a:lnTo>
                <a:lnTo>
                  <a:pt x="809333" y="2727861"/>
                </a:lnTo>
                <a:cubicBezTo>
                  <a:pt x="810279" y="2721462"/>
                  <a:pt x="808646" y="2715107"/>
                  <a:pt x="803261" y="2708520"/>
                </a:cubicBezTo>
                <a:cubicBezTo>
                  <a:pt x="776358" y="2675783"/>
                  <a:pt x="749108" y="2643453"/>
                  <a:pt x="720962" y="2611783"/>
                </a:cubicBezTo>
                <a:cubicBezTo>
                  <a:pt x="716061" y="2606300"/>
                  <a:pt x="706142" y="2604528"/>
                  <a:pt x="698292" y="2602377"/>
                </a:cubicBezTo>
                <a:cubicBezTo>
                  <a:pt x="661604" y="2592336"/>
                  <a:pt x="624500" y="2584058"/>
                  <a:pt x="588240" y="2572451"/>
                </a:cubicBezTo>
                <a:cubicBezTo>
                  <a:pt x="575819" y="2568422"/>
                  <a:pt x="565569" y="2556732"/>
                  <a:pt x="554820" y="2547958"/>
                </a:cubicBezTo>
                <a:cubicBezTo>
                  <a:pt x="551316" y="2545218"/>
                  <a:pt x="550175" y="2539007"/>
                  <a:pt x="546571" y="2537235"/>
                </a:cubicBezTo>
                <a:cubicBezTo>
                  <a:pt x="513396" y="2521710"/>
                  <a:pt x="506223" y="2489270"/>
                  <a:pt x="492084" y="2460147"/>
                </a:cubicBezTo>
                <a:cubicBezTo>
                  <a:pt x="480050" y="2435227"/>
                  <a:pt x="470345" y="2408567"/>
                  <a:pt x="457709" y="2385428"/>
                </a:cubicBezTo>
                <a:cubicBezTo>
                  <a:pt x="437977" y="2349544"/>
                  <a:pt x="421162" y="2316265"/>
                  <a:pt x="416799" y="2274769"/>
                </a:cubicBezTo>
                <a:cubicBezTo>
                  <a:pt x="415048" y="2257712"/>
                  <a:pt x="395963" y="2239370"/>
                  <a:pt x="380504" y="2227200"/>
                </a:cubicBezTo>
                <a:cubicBezTo>
                  <a:pt x="350620" y="2203723"/>
                  <a:pt x="338274" y="2175391"/>
                  <a:pt x="339844" y="2138135"/>
                </a:cubicBezTo>
                <a:cubicBezTo>
                  <a:pt x="340442" y="2125837"/>
                  <a:pt x="333123" y="2112730"/>
                  <a:pt x="327822" y="2100781"/>
                </a:cubicBezTo>
                <a:cubicBezTo>
                  <a:pt x="322969" y="2089554"/>
                  <a:pt x="316464" y="2079056"/>
                  <a:pt x="309627" y="2069159"/>
                </a:cubicBezTo>
                <a:cubicBezTo>
                  <a:pt x="301275" y="2057295"/>
                  <a:pt x="294332" y="2042050"/>
                  <a:pt x="282689" y="2036038"/>
                </a:cubicBezTo>
                <a:cubicBezTo>
                  <a:pt x="246322" y="2016979"/>
                  <a:pt x="228023" y="1982113"/>
                  <a:pt x="216761" y="1948899"/>
                </a:cubicBezTo>
                <a:lnTo>
                  <a:pt x="202442" y="1886185"/>
                </a:lnTo>
                <a:lnTo>
                  <a:pt x="202596" y="1882650"/>
                </a:lnTo>
                <a:cubicBezTo>
                  <a:pt x="204620" y="1870781"/>
                  <a:pt x="208307" y="1858930"/>
                  <a:pt x="214123" y="1847207"/>
                </a:cubicBezTo>
                <a:cubicBezTo>
                  <a:pt x="221162" y="1833174"/>
                  <a:pt x="225097" y="1819710"/>
                  <a:pt x="224299" y="1806536"/>
                </a:cubicBezTo>
                <a:lnTo>
                  <a:pt x="219510" y="1787589"/>
                </a:lnTo>
                <a:lnTo>
                  <a:pt x="224302" y="1768436"/>
                </a:lnTo>
                <a:cubicBezTo>
                  <a:pt x="223504" y="1755262"/>
                  <a:pt x="217975" y="1742376"/>
                  <a:pt x="206085" y="1729498"/>
                </a:cubicBezTo>
                <a:lnTo>
                  <a:pt x="200110" y="1718192"/>
                </a:lnTo>
                <a:lnTo>
                  <a:pt x="208843" y="1693121"/>
                </a:lnTo>
                <a:cubicBezTo>
                  <a:pt x="214324" y="1686115"/>
                  <a:pt x="219789" y="1678920"/>
                  <a:pt x="229044" y="1667170"/>
                </a:cubicBezTo>
                <a:lnTo>
                  <a:pt x="208476" y="1656083"/>
                </a:lnTo>
                <a:lnTo>
                  <a:pt x="208846" y="1655022"/>
                </a:lnTo>
                <a:cubicBezTo>
                  <a:pt x="214327" y="1648015"/>
                  <a:pt x="219792" y="1640819"/>
                  <a:pt x="229047" y="1629070"/>
                </a:cubicBezTo>
                <a:cubicBezTo>
                  <a:pt x="180781" y="1613778"/>
                  <a:pt x="172846" y="1572989"/>
                  <a:pt x="159736" y="1534205"/>
                </a:cubicBezTo>
                <a:cubicBezTo>
                  <a:pt x="151637" y="1510461"/>
                  <a:pt x="127195" y="1506763"/>
                  <a:pt x="104772" y="1504222"/>
                </a:cubicBezTo>
                <a:cubicBezTo>
                  <a:pt x="84583" y="1502049"/>
                  <a:pt x="69687" y="1496571"/>
                  <a:pt x="59785" y="1486596"/>
                </a:cubicBezTo>
                <a:lnTo>
                  <a:pt x="46076" y="1445904"/>
                </a:lnTo>
                <a:lnTo>
                  <a:pt x="49933" y="1346275"/>
                </a:lnTo>
                <a:cubicBezTo>
                  <a:pt x="52144" y="1318144"/>
                  <a:pt x="61428" y="1292044"/>
                  <a:pt x="81787" y="1269904"/>
                </a:cubicBezTo>
                <a:cubicBezTo>
                  <a:pt x="91709" y="1259147"/>
                  <a:pt x="95949" y="1252686"/>
                  <a:pt x="95293" y="1246289"/>
                </a:cubicBezTo>
                <a:lnTo>
                  <a:pt x="83731" y="1229371"/>
                </a:lnTo>
                <a:lnTo>
                  <a:pt x="92510" y="1218362"/>
                </a:lnTo>
                <a:cubicBezTo>
                  <a:pt x="99164" y="1207084"/>
                  <a:pt x="93919" y="1200711"/>
                  <a:pt x="79423" y="1184961"/>
                </a:cubicBezTo>
                <a:cubicBezTo>
                  <a:pt x="56902" y="1160429"/>
                  <a:pt x="35815" y="1134810"/>
                  <a:pt x="15967" y="1108119"/>
                </a:cubicBezTo>
                <a:cubicBezTo>
                  <a:pt x="9652" y="1099704"/>
                  <a:pt x="8661" y="1086787"/>
                  <a:pt x="6502" y="1075696"/>
                </a:cubicBezTo>
                <a:cubicBezTo>
                  <a:pt x="4591" y="1066307"/>
                  <a:pt x="2241" y="1056813"/>
                  <a:pt x="440" y="1047317"/>
                </a:cubicBezTo>
                <a:lnTo>
                  <a:pt x="0" y="1042798"/>
                </a:lnTo>
                <a:lnTo>
                  <a:pt x="2107" y="1029908"/>
                </a:lnTo>
                <a:cubicBezTo>
                  <a:pt x="4513" y="1020912"/>
                  <a:pt x="7622" y="1012019"/>
                  <a:pt x="10757" y="1003412"/>
                </a:cubicBezTo>
                <a:cubicBezTo>
                  <a:pt x="28362" y="955316"/>
                  <a:pt x="51626" y="910530"/>
                  <a:pt x="87603" y="872999"/>
                </a:cubicBezTo>
                <a:cubicBezTo>
                  <a:pt x="92327" y="868169"/>
                  <a:pt x="93427" y="859268"/>
                  <a:pt x="94476" y="851902"/>
                </a:cubicBezTo>
                <a:cubicBezTo>
                  <a:pt x="96247" y="839880"/>
                  <a:pt x="97792" y="827496"/>
                  <a:pt x="97081" y="815508"/>
                </a:cubicBezTo>
                <a:cubicBezTo>
                  <a:pt x="93672" y="757283"/>
                  <a:pt x="116071" y="709324"/>
                  <a:pt x="155135" y="667876"/>
                </a:cubicBezTo>
                <a:cubicBezTo>
                  <a:pt x="166290" y="655953"/>
                  <a:pt x="166855" y="647484"/>
                  <a:pt x="151740" y="637004"/>
                </a:cubicBezTo>
                <a:lnTo>
                  <a:pt x="150466" y="635585"/>
                </a:lnTo>
                <a:lnTo>
                  <a:pt x="155138" y="629776"/>
                </a:lnTo>
                <a:cubicBezTo>
                  <a:pt x="166293" y="617853"/>
                  <a:pt x="166858" y="609384"/>
                  <a:pt x="151743" y="598904"/>
                </a:cubicBezTo>
                <a:cubicBezTo>
                  <a:pt x="147353" y="595863"/>
                  <a:pt x="144351" y="592323"/>
                  <a:pt x="142353" y="588444"/>
                </a:cubicBezTo>
                <a:lnTo>
                  <a:pt x="141284" y="584483"/>
                </a:lnTo>
                <a:lnTo>
                  <a:pt x="147587" y="530830"/>
                </a:lnTo>
                <a:cubicBezTo>
                  <a:pt x="149011" y="517119"/>
                  <a:pt x="150074" y="503630"/>
                  <a:pt x="152085" y="490054"/>
                </a:cubicBezTo>
                <a:cubicBezTo>
                  <a:pt x="153654" y="479485"/>
                  <a:pt x="154429" y="469252"/>
                  <a:pt x="154178" y="459366"/>
                </a:cubicBezTo>
                <a:lnTo>
                  <a:pt x="152424" y="447030"/>
                </a:lnTo>
                <a:lnTo>
                  <a:pt x="154181" y="421266"/>
                </a:lnTo>
                <a:cubicBezTo>
                  <a:pt x="153426" y="391609"/>
                  <a:pt x="143433" y="365083"/>
                  <a:pt x="117940" y="342017"/>
                </a:cubicBezTo>
                <a:cubicBezTo>
                  <a:pt x="91884" y="318573"/>
                  <a:pt x="81864" y="286394"/>
                  <a:pt x="85885" y="250827"/>
                </a:cubicBezTo>
                <a:cubicBezTo>
                  <a:pt x="86433" y="246376"/>
                  <a:pt x="89725" y="240529"/>
                  <a:pt x="87930" y="237631"/>
                </a:cubicBezTo>
                <a:lnTo>
                  <a:pt x="81480" y="220154"/>
                </a:lnTo>
                <a:lnTo>
                  <a:pt x="82562" y="212304"/>
                </a:lnTo>
                <a:cubicBezTo>
                  <a:pt x="88036" y="191597"/>
                  <a:pt x="96633" y="171060"/>
                  <a:pt x="95941" y="149888"/>
                </a:cubicBezTo>
                <a:cubicBezTo>
                  <a:pt x="95379" y="131193"/>
                  <a:pt x="107687" y="110938"/>
                  <a:pt x="117352" y="93220"/>
                </a:cubicBezTo>
                <a:cubicBezTo>
                  <a:pt x="127305" y="74949"/>
                  <a:pt x="137063" y="58095"/>
                  <a:pt x="137239" y="37948"/>
                </a:cubicBezTo>
                <a:lnTo>
                  <a:pt x="134247" y="18904"/>
                </a:lnTo>
                <a:lnTo>
                  <a:pt x="137219" y="1"/>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4" name="바닥글 개체 틀 3">
            <a:extLst>
              <a:ext uri="{FF2B5EF4-FFF2-40B4-BE49-F238E27FC236}">
                <a16:creationId xmlns:a16="http://schemas.microsoft.com/office/drawing/2014/main" id="{C86DBE7C-0F85-4AA2-9D35-3E5EDE28AECB}"/>
              </a:ext>
            </a:extLst>
          </p:cNvPr>
          <p:cNvSpPr>
            <a:spLocks noGrp="1"/>
          </p:cNvSpPr>
          <p:nvPr>
            <p:ph type="ftr" sz="quarter" idx="11"/>
          </p:nvPr>
        </p:nvSpPr>
        <p:spPr/>
        <p:txBody>
          <a:bodyPr rtlCol="0"/>
          <a:lstStyle/>
          <a:p>
            <a:pPr rtl="0"/>
            <a:r>
              <a:rPr lang="ko-KR"/>
              <a:t>샘플 바닥글 텍스트</a:t>
            </a:r>
            <a:endParaRPr lang="ko-KR" dirty="0"/>
          </a:p>
        </p:txBody>
      </p:sp>
    </p:spTree>
    <p:extLst>
      <p:ext uri="{BB962C8B-B14F-4D97-AF65-F5344CB8AC3E}">
        <p14:creationId xmlns:p14="http://schemas.microsoft.com/office/powerpoint/2010/main" val="1571855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ko-KR" altLang="en-US" noProof="0"/>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100">
                <a:solidFill>
                  <a:schemeClr val="tx1">
                    <a:tint val="75000"/>
                  </a:schemeClr>
                </a:solidFill>
                <a:latin typeface="+mj-ea"/>
                <a:ea typeface="+mj-ea"/>
              </a:defRPr>
            </a:lvl1pPr>
          </a:lstStyle>
          <a:p>
            <a:fld id="{C4C138D6-F356-444D-ACFD-533B7C3948F4}" type="datetime1">
              <a:rPr lang="ko-KR" altLang="en-US" smtClean="0">
                <a:latin typeface="+mj-ea"/>
                <a:ea typeface="+mj-ea"/>
              </a:rPr>
              <a:t>2022-11-01</a:t>
            </a:fld>
            <a:endParaRPr lang="ko-KR" altLang="en-US">
              <a:latin typeface="+mj-ea"/>
              <a:ea typeface="+mj-ea"/>
            </a:endParaRPr>
          </a:p>
        </p:txBody>
      </p:sp>
      <p:sp>
        <p:nvSpPr>
          <p:cNvPr id="5" name="바닥글 개체 틀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100">
                <a:solidFill>
                  <a:schemeClr val="tx1">
                    <a:tint val="75000"/>
                  </a:schemeClr>
                </a:solidFill>
                <a:latin typeface="+mj-ea"/>
                <a:ea typeface="+mj-ea"/>
              </a:defRPr>
            </a:lvl1pPr>
          </a:lstStyle>
          <a:p>
            <a:r>
              <a:rPr lang="ko-KR" altLang="en-US"/>
              <a:t>바닥글 추가</a:t>
            </a:r>
            <a:endParaRPr lang="ko-KR" altLang="en-US">
              <a:latin typeface="+mj-ea"/>
              <a:ea typeface="+mj-ea"/>
            </a:endParaRPr>
          </a:p>
        </p:txBody>
      </p:sp>
      <p:sp>
        <p:nvSpPr>
          <p:cNvPr id="6" name="슬라이드 번호 개체 틀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100">
                <a:solidFill>
                  <a:schemeClr val="tx1">
                    <a:tint val="75000"/>
                  </a:schemeClr>
                </a:solidFill>
                <a:latin typeface="+mj-ea"/>
                <a:ea typeface="+mj-ea"/>
              </a:defRPr>
            </a:lvl1pPr>
          </a:lstStyle>
          <a:p>
            <a:fld id="{92FB8604-3E91-4806-A5CC-428F0C480F73}" type="slidenum">
              <a:rPr lang="en-US" altLang="ko-KR" smtClean="0"/>
              <a:pPr/>
              <a:t>‹#›</a:t>
            </a:fld>
            <a:endParaRPr lang="ko-KR" altLang="en-US">
              <a:latin typeface="+mj-ea"/>
              <a:ea typeface="+mj-ea"/>
            </a:endParaRPr>
          </a:p>
        </p:txBody>
      </p:sp>
    </p:spTree>
    <p:extLst>
      <p:ext uri="{BB962C8B-B14F-4D97-AF65-F5344CB8AC3E}">
        <p14:creationId xmlns:p14="http://schemas.microsoft.com/office/powerpoint/2010/main" val="195562301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1" hangingPunct="1">
        <a:spcBef>
          <a:spcPct val="0"/>
        </a:spcBef>
        <a:buNone/>
        <a:defRPr sz="4400" kern="1200">
          <a:solidFill>
            <a:schemeClr val="tx1"/>
          </a:solidFill>
          <a:latin typeface="+mj-ea"/>
          <a:ea typeface="+mj-ea"/>
          <a:cs typeface="+mj-cs"/>
        </a:defRPr>
      </a:lvl1pPr>
    </p:titleStyle>
    <p:bodyStyle>
      <a:lvl1pPr marL="228600" indent="-228600" algn="l" defTabSz="914400" rtl="0" eaLnBrk="1" latinLnBrk="1" hangingPunct="1">
        <a:lnSpc>
          <a:spcPct val="90000"/>
        </a:lnSpc>
        <a:spcBef>
          <a:spcPct val="30000"/>
        </a:spcBef>
        <a:buFont typeface="Arial" panose="020B0604020202020204" pitchFamily="34" charset="0"/>
        <a:buChar char="•"/>
        <a:defRPr sz="2800" kern="1200">
          <a:solidFill>
            <a:schemeClr val="tx1"/>
          </a:solidFill>
          <a:latin typeface="+mj-ea"/>
          <a:ea typeface="+mj-ea"/>
          <a:cs typeface="+mn-cs"/>
        </a:defRPr>
      </a:lvl1pPr>
      <a:lvl2pPr marL="685800" indent="-228600" algn="l" defTabSz="914400" rtl="0" eaLnBrk="1" latinLnBrk="1" hangingPunct="1">
        <a:lnSpc>
          <a:spcPct val="90000"/>
        </a:lnSpc>
        <a:spcBef>
          <a:spcPct val="30000"/>
        </a:spcBef>
        <a:buFont typeface="Arial" panose="020B0604020202020204" pitchFamily="34" charset="0"/>
        <a:buChar char="•"/>
        <a:defRPr sz="2400" kern="1200">
          <a:solidFill>
            <a:schemeClr val="tx1"/>
          </a:solidFill>
          <a:latin typeface="+mj-ea"/>
          <a:ea typeface="+mj-ea"/>
          <a:cs typeface="+mn-cs"/>
        </a:defRPr>
      </a:lvl2pPr>
      <a:lvl3pPr marL="1143000" indent="-228600" algn="l" defTabSz="914400" rtl="0" eaLnBrk="1" latinLnBrk="1" hangingPunct="1">
        <a:lnSpc>
          <a:spcPct val="90000"/>
        </a:lnSpc>
        <a:spcBef>
          <a:spcPct val="30000"/>
        </a:spcBef>
        <a:buFont typeface="Arial" panose="020B0604020202020204" pitchFamily="34" charset="0"/>
        <a:buChar char="•"/>
        <a:defRPr sz="2000" kern="1200">
          <a:solidFill>
            <a:schemeClr val="tx1"/>
          </a:solidFill>
          <a:latin typeface="+mj-ea"/>
          <a:ea typeface="+mj-ea"/>
          <a:cs typeface="+mn-cs"/>
        </a:defRPr>
      </a:lvl3pPr>
      <a:lvl4pPr marL="1600200" indent="-228600" algn="l" defTabSz="914400" rtl="0" eaLnBrk="1" latinLnBrk="1" hangingPunct="1">
        <a:lnSpc>
          <a:spcPct val="90000"/>
        </a:lnSpc>
        <a:spcBef>
          <a:spcPct val="30000"/>
        </a:spcBef>
        <a:buFont typeface="Arial" panose="020B0604020202020204" pitchFamily="34" charset="0"/>
        <a:buChar char="•"/>
        <a:defRPr sz="1800" kern="1200">
          <a:solidFill>
            <a:schemeClr val="tx1"/>
          </a:solidFill>
          <a:latin typeface="+mj-ea"/>
          <a:ea typeface="+mj-ea"/>
          <a:cs typeface="+mn-cs"/>
        </a:defRPr>
      </a:lvl4pPr>
      <a:lvl5pPr marL="2057400" indent="-228600" algn="l" defTabSz="914400" rtl="0" eaLnBrk="1" latinLnBrk="1" hangingPunct="1">
        <a:lnSpc>
          <a:spcPct val="90000"/>
        </a:lnSpc>
        <a:spcBef>
          <a:spcPct val="30000"/>
        </a:spcBef>
        <a:buFont typeface="Arial" panose="020B0604020202020204" pitchFamily="34" charset="0"/>
        <a:buChar char="•"/>
        <a:defRPr sz="1800" kern="1200">
          <a:solidFill>
            <a:schemeClr val="tx1"/>
          </a:solidFill>
          <a:latin typeface="+mj-ea"/>
          <a:ea typeface="+mj-ea"/>
          <a:cs typeface="+mn-cs"/>
        </a:defRPr>
      </a:lvl5pPr>
      <a:lvl6pPr marL="2514600" indent="-228600" algn="l" defTabSz="914400" rtl="0" eaLnBrk="1" latinLnBrk="1"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n8nXTjUaBt4"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24.jpe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hyperlink" Target="http://www.makehopelast.org/" TargetMode="External"/><Relationship Id="rId7" Type="http://schemas.openxmlformats.org/officeDocument/2006/relationships/hyperlink" Target="https://www.opendoors.or.kr/"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hyperlink" Target="mailto:odsk@opendoors.or.kr" TargetMode="External"/><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rtlCol="0">
            <a:normAutofit fontScale="90000"/>
          </a:bodyPr>
          <a:lstStyle/>
          <a:p>
            <a:pPr rtl="0"/>
            <a:r>
              <a:rPr lang="en-US" altLang="ko-KR" sz="6000" b="1" dirty="0">
                <a:solidFill>
                  <a:srgbClr val="FFFF00"/>
                </a:solidFill>
                <a:latin typeface="Yu Gothic UI Semibold" panose="020B0700000000000000" pitchFamily="34" charset="-128"/>
                <a:ea typeface="Yu Gothic UI Semibold" panose="020B0700000000000000" pitchFamily="34" charset="-128"/>
              </a:rPr>
              <a:t>Prayer</a:t>
            </a:r>
            <a:r>
              <a:rPr lang="ko-KR" altLang="en-US" sz="6000" b="1" dirty="0">
                <a:solidFill>
                  <a:srgbClr val="FFFF00"/>
                </a:solidFill>
                <a:latin typeface="Yu Gothic UI Semibold" panose="020B0700000000000000" pitchFamily="34" charset="-128"/>
              </a:rPr>
              <a:t> </a:t>
            </a:r>
            <a:r>
              <a:rPr lang="en-US" altLang="ko-KR" sz="6000" b="1" dirty="0">
                <a:solidFill>
                  <a:srgbClr val="FFFF00"/>
                </a:solidFill>
                <a:latin typeface="Yu Gothic UI Semibold" panose="020B0700000000000000" pitchFamily="34" charset="-128"/>
                <a:ea typeface="Yu Gothic UI Semibold" panose="020B0700000000000000" pitchFamily="34" charset="-128"/>
              </a:rPr>
              <a:t>Meeting </a:t>
            </a:r>
            <a:br>
              <a:rPr lang="en-US" altLang="ko-KR" sz="6000" b="1" dirty="0">
                <a:solidFill>
                  <a:srgbClr val="FFFF00"/>
                </a:solidFill>
                <a:latin typeface="Yu Gothic UI Semibold" panose="020B0700000000000000" pitchFamily="34" charset="-128"/>
                <a:ea typeface="Yu Gothic UI Semibold" panose="020B0700000000000000" pitchFamily="34" charset="-128"/>
              </a:rPr>
            </a:br>
            <a:r>
              <a:rPr lang="en-US" altLang="ko-KR" sz="6000" b="1" dirty="0">
                <a:solidFill>
                  <a:srgbClr val="FFFF00"/>
                </a:solidFill>
                <a:latin typeface="Yu Gothic UI Semibold" panose="020B0700000000000000" pitchFamily="34" charset="-128"/>
                <a:ea typeface="Yu Gothic UI Semibold" panose="020B0700000000000000" pitchFamily="34" charset="-128"/>
              </a:rPr>
              <a:t>for Persecuted Church Worldwide</a:t>
            </a:r>
            <a:endParaRPr lang="ko-KR" altLang="en-US" dirty="0">
              <a:latin typeface="Malgun Gothic" panose="020B0503020000020004" pitchFamily="50" charset="-127"/>
              <a:ea typeface="Malgun Gothic" panose="020B0503020000020004" pitchFamily="50" charset="-127"/>
              <a:cs typeface="Levenim MT" panose="020B0604020202020204" pitchFamily="2" charset="-79"/>
            </a:endParaRPr>
          </a:p>
        </p:txBody>
      </p:sp>
      <p:sp>
        <p:nvSpPr>
          <p:cNvPr id="3" name="부제목 2"/>
          <p:cNvSpPr>
            <a:spLocks noGrp="1"/>
          </p:cNvSpPr>
          <p:nvPr>
            <p:ph type="subTitle" idx="1"/>
          </p:nvPr>
        </p:nvSpPr>
        <p:spPr>
          <a:xfrm>
            <a:off x="1524000" y="4166557"/>
            <a:ext cx="9144000" cy="1293963"/>
          </a:xfrm>
        </p:spPr>
        <p:txBody>
          <a:bodyPr rtlCol="0">
            <a:normAutofit/>
          </a:bodyPr>
          <a:lstStyle/>
          <a:p>
            <a:r>
              <a:rPr lang="ko-KR" altLang="en-US" dirty="0">
                <a:latin typeface="HY목각파임B" panose="02030600000101010101" pitchFamily="18" charset="-127"/>
                <a:ea typeface="HY목각파임B" panose="02030600000101010101" pitchFamily="18" charset="-127"/>
              </a:rPr>
              <a:t>전세계 박해 받는 교회를 위한 오픈도어 기도회</a:t>
            </a:r>
            <a:endParaRPr lang="en-US" altLang="ko-KR" dirty="0">
              <a:latin typeface="HY목각파임B" panose="02030600000101010101" pitchFamily="18" charset="-127"/>
              <a:ea typeface="HY목각파임B" panose="02030600000101010101" pitchFamily="18" charset="-127"/>
            </a:endParaRPr>
          </a:p>
          <a:p>
            <a:r>
              <a:rPr lang="en-US" altLang="ko-KR" sz="1100" dirty="0">
                <a:latin typeface="HY목각파임B" panose="02030600000101010101" pitchFamily="18" charset="-127"/>
                <a:ea typeface="HY목각파임B" panose="02030600000101010101" pitchFamily="18" charset="-127"/>
              </a:rPr>
              <a:t>2022</a:t>
            </a:r>
            <a:r>
              <a:rPr lang="ko-KR" altLang="en-US" sz="1100" dirty="0">
                <a:latin typeface="HY목각파임B" panose="02030600000101010101" pitchFamily="18" charset="-127"/>
                <a:ea typeface="HY목각파임B" panose="02030600000101010101" pitchFamily="18" charset="-127"/>
              </a:rPr>
              <a:t>년 </a:t>
            </a:r>
            <a:r>
              <a:rPr lang="en-US" altLang="ko-KR" sz="1100" dirty="0">
                <a:latin typeface="HY목각파임B" panose="02030600000101010101" pitchFamily="18" charset="-127"/>
                <a:ea typeface="HY목각파임B" panose="02030600000101010101" pitchFamily="18" charset="-127"/>
              </a:rPr>
              <a:t>11</a:t>
            </a:r>
            <a:r>
              <a:rPr lang="ko-KR" altLang="en-US" sz="1100" dirty="0">
                <a:latin typeface="HY목각파임B" panose="02030600000101010101" pitchFamily="18" charset="-127"/>
                <a:ea typeface="HY목각파임B" panose="02030600000101010101" pitchFamily="18" charset="-127"/>
              </a:rPr>
              <a:t>월 </a:t>
            </a:r>
            <a:r>
              <a:rPr lang="en-US" altLang="ko-KR" sz="1100" dirty="0">
                <a:latin typeface="HY목각파임B" panose="02030600000101010101" pitchFamily="18" charset="-127"/>
                <a:ea typeface="HY목각파임B" panose="02030600000101010101" pitchFamily="18" charset="-127"/>
              </a:rPr>
              <a:t>1</a:t>
            </a:r>
            <a:r>
              <a:rPr lang="ko-KR" altLang="en-US" sz="1100" dirty="0">
                <a:latin typeface="HY목각파임B" panose="02030600000101010101" pitchFamily="18" charset="-127"/>
                <a:ea typeface="HY목각파임B" panose="02030600000101010101" pitchFamily="18" charset="-127"/>
              </a:rPr>
              <a:t>일</a:t>
            </a:r>
            <a:r>
              <a:rPr lang="en-US" altLang="ko-KR" sz="1100" dirty="0">
                <a:latin typeface="HY목각파임B" panose="02030600000101010101" pitchFamily="18" charset="-127"/>
                <a:ea typeface="HY목각파임B" panose="02030600000101010101" pitchFamily="18" charset="-127"/>
              </a:rPr>
              <a:t>(</a:t>
            </a:r>
            <a:r>
              <a:rPr lang="ko-KR" altLang="en-US" sz="1100" dirty="0">
                <a:latin typeface="HY목각파임B" panose="02030600000101010101" pitchFamily="18" charset="-127"/>
                <a:ea typeface="HY목각파임B" panose="02030600000101010101" pitchFamily="18" charset="-127"/>
              </a:rPr>
              <a:t>화</a:t>
            </a:r>
            <a:r>
              <a:rPr lang="en-US" altLang="ko-KR" sz="1100" dirty="0">
                <a:latin typeface="HY목각파임B" panose="02030600000101010101" pitchFamily="18" charset="-127"/>
                <a:ea typeface="HY목각파임B" panose="02030600000101010101" pitchFamily="18" charset="-127"/>
              </a:rPr>
              <a:t>) pm7:00-8:00, </a:t>
            </a:r>
            <a:r>
              <a:rPr lang="ko-KR" altLang="en-US" sz="1100" dirty="0">
                <a:latin typeface="HY목각파임B" panose="02030600000101010101" pitchFamily="18" charset="-127"/>
                <a:ea typeface="HY목각파임B" panose="02030600000101010101" pitchFamily="18" charset="-127"/>
              </a:rPr>
              <a:t>한국오픈도어선교회</a:t>
            </a:r>
            <a:endParaRPr lang="en-US" altLang="ko-KR" sz="1100" dirty="0">
              <a:latin typeface="HY목각파임B" panose="02030600000101010101" pitchFamily="18" charset="-127"/>
              <a:ea typeface="HY목각파임B" panose="02030600000101010101" pitchFamily="18" charset="-127"/>
            </a:endParaRPr>
          </a:p>
          <a:p>
            <a:r>
              <a:rPr lang="en-US" altLang="ko-KR" sz="1100" dirty="0">
                <a:latin typeface="HY목각파임B" panose="02030600000101010101" pitchFamily="18" charset="-127"/>
                <a:ea typeface="HY목각파임B" panose="02030600000101010101" pitchFamily="18" charset="-127"/>
              </a:rPr>
              <a:t>•Zoom </a:t>
            </a:r>
            <a:r>
              <a:rPr lang="ko-KR" altLang="en-US" sz="1100" dirty="0">
                <a:latin typeface="HY목각파임B" panose="02030600000101010101" pitchFamily="18" charset="-127"/>
                <a:ea typeface="HY목각파임B" panose="02030600000101010101" pitchFamily="18" charset="-127"/>
              </a:rPr>
              <a:t>회의 </a:t>
            </a:r>
            <a:r>
              <a:rPr lang="en-US" altLang="ko-KR" sz="1100" dirty="0">
                <a:latin typeface="HY목각파임B" panose="02030600000101010101" pitchFamily="18" charset="-127"/>
                <a:ea typeface="HY목각파임B" panose="02030600000101010101" pitchFamily="18" charset="-127"/>
              </a:rPr>
              <a:t>ID 4286956103</a:t>
            </a:r>
            <a:endParaRPr lang="ko-KR" altLang="en-US" sz="1100" dirty="0">
              <a:latin typeface="HY목각파임B" panose="02030600000101010101" pitchFamily="18" charset="-127"/>
              <a:ea typeface="HY목각파임B" panose="02030600000101010101" pitchFamily="18" charset="-127"/>
            </a:endParaRPr>
          </a:p>
        </p:txBody>
      </p:sp>
    </p:spTree>
    <p:extLst>
      <p:ext uri="{BB962C8B-B14F-4D97-AF65-F5344CB8AC3E}">
        <p14:creationId xmlns:p14="http://schemas.microsoft.com/office/powerpoint/2010/main" val="204252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43686" y="672861"/>
            <a:ext cx="5760720" cy="897147"/>
          </a:xfrm>
        </p:spPr>
        <p:txBody>
          <a:bodyPr rtlCol="0">
            <a:normAutofit fontScale="90000"/>
          </a:bodyPr>
          <a:lstStyle/>
          <a:p>
            <a:pPr rtl="0"/>
            <a:r>
              <a:rPr lang="zh-CN" altLang="en-US" sz="5400" dirty="0"/>
              <a:t>旅程</a:t>
            </a:r>
            <a:endParaRPr lang="ko-KR" altLang="en-US" dirty="0">
              <a:latin typeface="바탕" panose="02030600000101010101" pitchFamily="18" charset="-127"/>
              <a:ea typeface="바탕" panose="02030600000101010101" pitchFamily="18" charset="-127"/>
            </a:endParaRPr>
          </a:p>
        </p:txBody>
      </p:sp>
      <p:sp>
        <p:nvSpPr>
          <p:cNvPr id="3" name="텍스트 개체 틀 2"/>
          <p:cNvSpPr>
            <a:spLocks noGrp="1"/>
          </p:cNvSpPr>
          <p:nvPr>
            <p:ph type="body" idx="1"/>
          </p:nvPr>
        </p:nvSpPr>
        <p:spPr>
          <a:xfrm>
            <a:off x="443686" y="1856915"/>
            <a:ext cx="5760720" cy="2747354"/>
          </a:xfrm>
        </p:spPr>
        <p:txBody>
          <a:bodyPr rtlCol="0">
            <a:normAutofit/>
          </a:bodyPr>
          <a:lstStyle/>
          <a:p>
            <a:pPr lvl="0"/>
            <a:r>
              <a:rPr lang="ko-KR" altLang="ko-KR" dirty="0"/>
              <a:t>찬양 </a:t>
            </a:r>
            <a:r>
              <a:rPr lang="en-US" altLang="ko-KR" dirty="0"/>
              <a:t>5’</a:t>
            </a:r>
            <a:r>
              <a:rPr lang="ko-KR" altLang="ko-KR" dirty="0"/>
              <a:t> </a:t>
            </a:r>
            <a:endParaRPr lang="en-US" altLang="ko-KR" dirty="0"/>
          </a:p>
          <a:p>
            <a:pPr lvl="0"/>
            <a:r>
              <a:rPr lang="ko-KR" altLang="ko-KR" dirty="0"/>
              <a:t>영상</a:t>
            </a:r>
            <a:r>
              <a:rPr lang="en-US" altLang="ko-KR" dirty="0"/>
              <a:t>(2’01”)</a:t>
            </a:r>
          </a:p>
          <a:p>
            <a:pPr lvl="0"/>
            <a:r>
              <a:rPr lang="en-US" altLang="ko-KR" dirty="0"/>
              <a:t>OPENDOORS CORE VALUE(2’59”)</a:t>
            </a:r>
          </a:p>
          <a:p>
            <a:pPr lvl="0"/>
            <a:r>
              <a:rPr lang="ko-KR" altLang="ko-KR" dirty="0"/>
              <a:t>오픈도어가 걸어가는 길</a:t>
            </a:r>
            <a:r>
              <a:rPr lang="en-US" altLang="ko-KR" dirty="0"/>
              <a:t>(5’)</a:t>
            </a:r>
          </a:p>
          <a:p>
            <a:pPr lvl="0"/>
            <a:r>
              <a:rPr lang="ko-KR" altLang="en-US" dirty="0"/>
              <a:t>소그룹 </a:t>
            </a:r>
            <a:r>
              <a:rPr lang="ko-KR" altLang="ko-KR" dirty="0"/>
              <a:t>나눔 </a:t>
            </a:r>
            <a:r>
              <a:rPr lang="en-US" altLang="ko-KR" dirty="0"/>
              <a:t>15’</a:t>
            </a:r>
          </a:p>
          <a:p>
            <a:r>
              <a:rPr lang="ko-KR" altLang="en-US" dirty="0"/>
              <a:t>박해 받는 교</a:t>
            </a:r>
            <a:r>
              <a:rPr lang="ko-KR" altLang="ko-KR" dirty="0"/>
              <a:t>회를 위한 기도</a:t>
            </a:r>
            <a:r>
              <a:rPr lang="en-US" altLang="ko-KR" dirty="0"/>
              <a:t>(30’)</a:t>
            </a:r>
          </a:p>
        </p:txBody>
      </p:sp>
    </p:spTree>
    <p:extLst>
      <p:ext uri="{BB962C8B-B14F-4D97-AF65-F5344CB8AC3E}">
        <p14:creationId xmlns:p14="http://schemas.microsoft.com/office/powerpoint/2010/main" val="193265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제목 12"/>
          <p:cNvSpPr>
            <a:spLocks noGrp="1"/>
          </p:cNvSpPr>
          <p:nvPr>
            <p:ph type="title"/>
          </p:nvPr>
        </p:nvSpPr>
        <p:spPr>
          <a:xfrm>
            <a:off x="838200" y="365125"/>
            <a:ext cx="10515600" cy="1325563"/>
          </a:xfrm>
        </p:spPr>
        <p:txBody>
          <a:bodyPr rtlCol="0" anchor="ctr">
            <a:normAutofit/>
          </a:bodyPr>
          <a:lstStyle/>
          <a:p>
            <a:pPr rtl="0"/>
            <a:r>
              <a:rPr lang="ko-KR" altLang="en-US" dirty="0"/>
              <a:t>영상</a:t>
            </a:r>
          </a:p>
        </p:txBody>
      </p:sp>
      <p:sp>
        <p:nvSpPr>
          <p:cNvPr id="3" name="텍스트 개체 틀 2">
            <a:extLst>
              <a:ext uri="{FF2B5EF4-FFF2-40B4-BE49-F238E27FC236}">
                <a16:creationId xmlns:a16="http://schemas.microsoft.com/office/drawing/2014/main" id="{2DA34717-91EC-5DDB-298E-993459476A43}"/>
              </a:ext>
            </a:extLst>
          </p:cNvPr>
          <p:cNvSpPr>
            <a:spLocks noGrp="1"/>
          </p:cNvSpPr>
          <p:nvPr>
            <p:ph sz="half" idx="1"/>
          </p:nvPr>
        </p:nvSpPr>
        <p:spPr>
          <a:xfrm>
            <a:off x="838200" y="1825625"/>
            <a:ext cx="5181600" cy="4351338"/>
          </a:xfrm>
        </p:spPr>
        <p:txBody>
          <a:bodyPr>
            <a:normAutofit/>
          </a:bodyPr>
          <a:lstStyle/>
          <a:p>
            <a:r>
              <a:rPr lang="ko-KR" altLang="en-US" dirty="0"/>
              <a:t>북한에 </a:t>
            </a:r>
            <a:r>
              <a:rPr lang="en-US" altLang="ko-KR" dirty="0"/>
              <a:t>6</a:t>
            </a:r>
            <a:r>
              <a:rPr lang="ko-KR" altLang="en-US" dirty="0"/>
              <a:t>만 명의 성도들이 정치범 수용소에 갇혀 있습니다</a:t>
            </a:r>
            <a:r>
              <a:rPr lang="en-US" altLang="ko-KR" dirty="0"/>
              <a:t>. </a:t>
            </a:r>
            <a:r>
              <a:rPr lang="ko-KR" altLang="en-US" dirty="0"/>
              <a:t>무엇이라도 먹을 수 있다면 풀이라도 나무껍질도 그보다 더한 것이라도</a:t>
            </a:r>
            <a:r>
              <a:rPr lang="en-US" altLang="ko-KR" dirty="0"/>
              <a:t>…</a:t>
            </a:r>
            <a:r>
              <a:rPr lang="ko-KR" altLang="en-US" dirty="0"/>
              <a:t> 이 마저도 발각되면 구타나 죽임을 당합니다</a:t>
            </a:r>
            <a:r>
              <a:rPr lang="en-US" altLang="ko-KR" dirty="0"/>
              <a:t>.</a:t>
            </a:r>
          </a:p>
          <a:p>
            <a:r>
              <a:rPr lang="ko-KR" altLang="en-US" dirty="0"/>
              <a:t>북한에 믿음때문에 고난 당하는 수십만명의 성도들이 있습니다</a:t>
            </a:r>
            <a:r>
              <a:rPr lang="en-US" altLang="ko-KR" dirty="0"/>
              <a:t>. </a:t>
            </a:r>
            <a:r>
              <a:rPr lang="ko-KR" altLang="en-US" dirty="0"/>
              <a:t>이들을 위해 기도해 주세요</a:t>
            </a:r>
            <a:r>
              <a:rPr lang="en-US" altLang="ko-KR" dirty="0"/>
              <a:t>^^</a:t>
            </a:r>
            <a:endParaRPr lang="ko-KR" altLang="en-US" dirty="0"/>
          </a:p>
        </p:txBody>
      </p:sp>
      <p:pic>
        <p:nvPicPr>
          <p:cNvPr id="5" name="내용 개체 틀 4">
            <a:hlinkClick r:id="rId3"/>
            <a:extLst>
              <a:ext uri="{FF2B5EF4-FFF2-40B4-BE49-F238E27FC236}">
                <a16:creationId xmlns:a16="http://schemas.microsoft.com/office/drawing/2014/main" id="{250E9809-B10D-DF3A-52A2-2B4FFD678762}"/>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548578" y="1825625"/>
            <a:ext cx="4428843" cy="4351338"/>
          </a:xfrm>
          <a:noFill/>
        </p:spPr>
      </p:pic>
    </p:spTree>
    <p:extLst>
      <p:ext uri="{BB962C8B-B14F-4D97-AF65-F5344CB8AC3E}">
        <p14:creationId xmlns:p14="http://schemas.microsoft.com/office/powerpoint/2010/main" val="30342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열려 있는 문의 조명">
            <a:extLst>
              <a:ext uri="{FF2B5EF4-FFF2-40B4-BE49-F238E27FC236}">
                <a16:creationId xmlns:a16="http://schemas.microsoft.com/office/drawing/2014/main" id="{F656C18D-7DD9-634D-7E82-0CF7E4837C9A}"/>
              </a:ext>
            </a:extLst>
          </p:cNvPr>
          <p:cNvPicPr>
            <a:picLocks noChangeAspect="1"/>
          </p:cNvPicPr>
          <p:nvPr/>
        </p:nvPicPr>
        <p:blipFill rotWithShape="1">
          <a:blip r:embed="rId3"/>
          <a:srcRect t="4661"/>
          <a:stretch/>
        </p:blipFill>
        <p:spPr>
          <a:xfrm>
            <a:off x="20" y="10"/>
            <a:ext cx="12191980" cy="6857990"/>
          </a:xfrm>
          <a:prstGeom prst="rect">
            <a:avLst/>
          </a:prstGeom>
        </p:spPr>
      </p:pic>
      <p:sp>
        <p:nvSpPr>
          <p:cNvPr id="2" name="제목 1"/>
          <p:cNvSpPr>
            <a:spLocks noGrp="1"/>
          </p:cNvSpPr>
          <p:nvPr>
            <p:ph type="title"/>
          </p:nvPr>
        </p:nvSpPr>
        <p:spPr>
          <a:xfrm>
            <a:off x="584199" y="862643"/>
            <a:ext cx="4384615" cy="4251226"/>
          </a:xfrm>
        </p:spPr>
        <p:txBody>
          <a:bodyPr vert="horz" lIns="91440" tIns="45720" rIns="91440" bIns="45720" rtlCol="0" anchor="b">
            <a:normAutofit/>
          </a:bodyPr>
          <a:lstStyle/>
          <a:p>
            <a:pPr latinLnBrk="0"/>
            <a:r>
              <a:rPr lang="en-US" altLang="ko-KR" sz="4400" dirty="0">
                <a:solidFill>
                  <a:schemeClr val="accent5"/>
                </a:solidFill>
                <a:latin typeface="+mj-lt"/>
                <a:ea typeface="+mj-ea"/>
              </a:rPr>
              <a:t>OPEN DOORS CORE VALUE/</a:t>
            </a:r>
            <a:r>
              <a:rPr lang="ko-KR" altLang="en-US" sz="4400" dirty="0">
                <a:solidFill>
                  <a:schemeClr val="accent5"/>
                </a:solidFill>
                <a:latin typeface="+mj-lt"/>
                <a:ea typeface="+mj-ea"/>
              </a:rPr>
              <a:t>핵심가치</a:t>
            </a:r>
            <a:r>
              <a:rPr lang="en-US" altLang="ko-KR" sz="4400" dirty="0">
                <a:solidFill>
                  <a:schemeClr val="accent5"/>
                </a:solidFill>
                <a:latin typeface="+mj-lt"/>
                <a:ea typeface="+mj-ea"/>
              </a:rPr>
              <a:t> (3’)</a:t>
            </a:r>
          </a:p>
        </p:txBody>
      </p:sp>
      <p:sp>
        <p:nvSpPr>
          <p:cNvPr id="3" name="텍스트 개체 틀 2"/>
          <p:cNvSpPr>
            <a:spLocks noGrp="1"/>
          </p:cNvSpPr>
          <p:nvPr>
            <p:ph type="body" idx="1"/>
          </p:nvPr>
        </p:nvSpPr>
        <p:spPr>
          <a:xfrm>
            <a:off x="584200" y="5145513"/>
            <a:ext cx="3412067" cy="738820"/>
          </a:xfrm>
        </p:spPr>
        <p:txBody>
          <a:bodyPr vert="horz" lIns="91440" tIns="45720" rIns="91440" bIns="45720" rtlCol="0" anchor="t">
            <a:normAutofit/>
          </a:bodyPr>
          <a:lstStyle/>
          <a:p>
            <a:pPr latinLnBrk="0"/>
            <a:r>
              <a:rPr lang="ko-KR" altLang="en-US" sz="1600" dirty="0">
                <a:solidFill>
                  <a:srgbClr val="BFF183"/>
                </a:solidFill>
                <a:latin typeface="+mn-lt"/>
                <a:ea typeface="+mn-ea"/>
              </a:rPr>
              <a:t>잠시</a:t>
            </a:r>
            <a:r>
              <a:rPr lang="en-US" altLang="ko-KR" sz="1600" dirty="0">
                <a:solidFill>
                  <a:srgbClr val="BFF183"/>
                </a:solidFill>
                <a:latin typeface="+mn-lt"/>
                <a:ea typeface="+mn-ea"/>
              </a:rPr>
              <a:t>…</a:t>
            </a:r>
            <a:r>
              <a:rPr lang="ko-KR" altLang="en-US" sz="1600" dirty="0">
                <a:solidFill>
                  <a:srgbClr val="BFF183"/>
                </a:solidFill>
                <a:latin typeface="+mn-lt"/>
                <a:ea typeface="+mn-ea"/>
              </a:rPr>
              <a:t>멈추고</a:t>
            </a:r>
            <a:r>
              <a:rPr lang="en-US" altLang="ko-KR" sz="1600" dirty="0">
                <a:solidFill>
                  <a:srgbClr val="BFF183"/>
                </a:solidFill>
                <a:latin typeface="+mn-lt"/>
                <a:ea typeface="+mn-ea"/>
              </a:rPr>
              <a:t>…</a:t>
            </a:r>
            <a:r>
              <a:rPr lang="ko-KR" altLang="en-US" sz="1600" dirty="0">
                <a:solidFill>
                  <a:srgbClr val="BFF183"/>
                </a:solidFill>
                <a:latin typeface="+mn-lt"/>
                <a:ea typeface="+mn-ea"/>
              </a:rPr>
              <a:t>생각해 봅시다</a:t>
            </a:r>
            <a:r>
              <a:rPr lang="en-US" altLang="ko-KR" sz="1600" dirty="0">
                <a:solidFill>
                  <a:srgbClr val="BFF183"/>
                </a:solidFill>
                <a:latin typeface="+mn-lt"/>
                <a:ea typeface="+mn-ea"/>
              </a:rPr>
              <a:t>^^</a:t>
            </a:r>
          </a:p>
        </p:txBody>
      </p:sp>
    </p:spTree>
    <p:extLst>
      <p:ext uri="{BB962C8B-B14F-4D97-AF65-F5344CB8AC3E}">
        <p14:creationId xmlns:p14="http://schemas.microsoft.com/office/powerpoint/2010/main" val="21784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05860" y="622582"/>
            <a:ext cx="3548720" cy="1020232"/>
          </a:xfrm>
        </p:spPr>
        <p:txBody>
          <a:bodyPr vert="horz" lIns="91440" tIns="45720" rIns="91440" bIns="45720" rtlCol="0" anchor="ctr">
            <a:normAutofit/>
          </a:bodyPr>
          <a:lstStyle/>
          <a:p>
            <a:pPr latinLnBrk="0">
              <a:lnSpc>
                <a:spcPct val="90000"/>
              </a:lnSpc>
            </a:pPr>
            <a:r>
              <a:rPr lang="en-US" altLang="ko-KR" sz="2400" b="1" dirty="0">
                <a:solidFill>
                  <a:schemeClr val="tx1"/>
                </a:solidFill>
              </a:rPr>
              <a:t>OPEN DOORS CORE VALUE/</a:t>
            </a:r>
            <a:r>
              <a:rPr lang="ko-KR" altLang="en-US" sz="2400" b="1" dirty="0">
                <a:solidFill>
                  <a:schemeClr val="tx1"/>
                </a:solidFill>
              </a:rPr>
              <a:t>핵심가치</a:t>
            </a:r>
            <a:r>
              <a:rPr lang="en-US" altLang="ko-KR" sz="2400" b="1" dirty="0">
                <a:solidFill>
                  <a:schemeClr val="tx1"/>
                </a:solidFill>
              </a:rPr>
              <a:t> (3’)</a:t>
            </a:r>
          </a:p>
        </p:txBody>
      </p:sp>
      <p:pic>
        <p:nvPicPr>
          <p:cNvPr id="12" name="그림 개체 틀 11" descr="산속의 비포장 도로">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7788" r="-2" b="-2"/>
          <a:stretch/>
        </p:blipFill>
        <p:spPr>
          <a:xfrm>
            <a:off x="5194607" y="803751"/>
            <a:ext cx="6391533" cy="5250498"/>
          </a:xfrm>
          <a:prstGeom prst="rect">
            <a:avLst/>
          </a:prstGeom>
        </p:spPr>
      </p:pic>
      <p:sp>
        <p:nvSpPr>
          <p:cNvPr id="7" name="텍스트 개체 틀 6">
            <a:extLst>
              <a:ext uri="{FF2B5EF4-FFF2-40B4-BE49-F238E27FC236}">
                <a16:creationId xmlns:a16="http://schemas.microsoft.com/office/drawing/2014/main" id="{1197CAAD-0FF9-406B-BB56-000079790FC1}"/>
              </a:ext>
            </a:extLst>
          </p:cNvPr>
          <p:cNvSpPr>
            <a:spLocks noGrp="1"/>
          </p:cNvSpPr>
          <p:nvPr>
            <p:ph type="body" sz="quarter" idx="15"/>
          </p:nvPr>
        </p:nvSpPr>
        <p:spPr>
          <a:xfrm>
            <a:off x="605860" y="1600200"/>
            <a:ext cx="4165411" cy="4365657"/>
          </a:xfrm>
        </p:spPr>
        <p:txBody>
          <a:bodyPr vert="horz" lIns="91440" tIns="45720" rIns="91440" bIns="45720" rtlCol="0">
            <a:normAutofit lnSpcReduction="10000"/>
          </a:bodyPr>
          <a:lstStyle/>
          <a:p>
            <a:pPr marL="0" indent="0" latinLnBrk="0">
              <a:lnSpc>
                <a:spcPct val="150000"/>
              </a:lnSpc>
            </a:pPr>
            <a:r>
              <a:rPr lang="en-US" altLang="ko-KR" sz="1300" b="1" dirty="0">
                <a:effectLst>
                  <a:outerShdw blurRad="38100" dist="38100" dir="2700000" algn="tl">
                    <a:srgbClr val="000000">
                      <a:alpha val="43137"/>
                    </a:srgbClr>
                  </a:outerShdw>
                </a:effectLst>
              </a:rPr>
              <a:t>1. </a:t>
            </a:r>
            <a:r>
              <a:rPr lang="ko-KR" altLang="en-US" sz="1300" b="1" dirty="0">
                <a:effectLst>
                  <a:outerShdw blurRad="38100" dist="38100" dir="2700000" algn="tl">
                    <a:srgbClr val="000000">
                      <a:alpha val="43137"/>
                    </a:srgbClr>
                  </a:outerShdw>
                </a:effectLst>
              </a:rPr>
              <a:t>우리는 그리스도의 몸의 지체이다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part of the Body of Christ.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2. </a:t>
            </a:r>
            <a:r>
              <a:rPr lang="ko-KR" altLang="en-US" sz="1300" b="1" dirty="0">
                <a:effectLst>
                  <a:outerShdw blurRad="38100" dist="38100" dir="2700000" algn="tl">
                    <a:srgbClr val="000000">
                      <a:alpha val="43137"/>
                    </a:srgbClr>
                  </a:outerShdw>
                </a:effectLst>
              </a:rPr>
              <a:t>우리는 박해 받는 교회를 섬긴다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Persecuted Church driven.</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3. </a:t>
            </a:r>
            <a:r>
              <a:rPr lang="ko-KR" altLang="en-US" sz="1300" b="1" dirty="0">
                <a:effectLst>
                  <a:outerShdw blurRad="38100" dist="38100" dir="2700000" algn="tl">
                    <a:srgbClr val="000000">
                      <a:alpha val="43137"/>
                    </a:srgbClr>
                  </a:outerShdw>
                </a:effectLst>
              </a:rPr>
              <a:t>우리는 성경의 사람이다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people of the Bible.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4. </a:t>
            </a:r>
            <a:r>
              <a:rPr lang="ko-KR" altLang="en-US" sz="1300" b="1" dirty="0">
                <a:effectLst>
                  <a:outerShdw blurRad="38100" dist="38100" dir="2700000" algn="tl">
                    <a:srgbClr val="000000">
                      <a:alpha val="43137"/>
                    </a:srgbClr>
                  </a:outerShdw>
                </a:effectLst>
              </a:rPr>
              <a:t>우리는 기도의 사람이다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people of prayer.</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5. </a:t>
            </a:r>
            <a:r>
              <a:rPr lang="ko-KR" altLang="en-US" sz="1300" b="1" dirty="0">
                <a:effectLst>
                  <a:outerShdw blurRad="38100" dist="38100" dir="2700000" algn="tl">
                    <a:srgbClr val="000000">
                      <a:alpha val="43137"/>
                    </a:srgbClr>
                  </a:outerShdw>
                </a:effectLst>
              </a:rPr>
              <a:t>우리는 믿음으로 살며 사역한다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live and work by faith.</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6. </a:t>
            </a:r>
            <a:r>
              <a:rPr lang="ko-KR" altLang="en-US" sz="1300" b="1" dirty="0">
                <a:effectLst>
                  <a:outerShdw blurRad="38100" dist="38100" dir="2700000" algn="tl">
                    <a:srgbClr val="000000">
                      <a:alpha val="43137"/>
                    </a:srgbClr>
                  </a:outerShdw>
                </a:effectLst>
              </a:rPr>
              <a:t>우리는 예수 그리스도와 그의 지상명령에 헌신한다</a:t>
            </a:r>
            <a:r>
              <a:rPr lang="en-US" altLang="ko-KR" sz="1300" b="1" dirty="0">
                <a:effectLst>
                  <a:outerShdw blurRad="38100" dist="38100" dir="2700000" algn="tl">
                    <a:srgbClr val="000000">
                      <a:alpha val="43137"/>
                    </a:srgbClr>
                  </a:outerShdw>
                </a:effectLst>
              </a:rPr>
              <a: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devoted to Jesus Christ and His commission.</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7. </a:t>
            </a:r>
            <a:r>
              <a:rPr lang="ko-KR" altLang="en-US" sz="1300" b="1" dirty="0">
                <a:effectLst>
                  <a:outerShdw blurRad="38100" dist="38100" dir="2700000" algn="tl">
                    <a:srgbClr val="000000">
                      <a:alpha val="43137"/>
                    </a:srgbClr>
                  </a:outerShdw>
                </a:effectLst>
              </a:rPr>
              <a:t>우리는 오직 하나님의 영광을 위해 사역한다</a:t>
            </a:r>
            <a:r>
              <a:rPr lang="en-US" altLang="ko-KR" sz="1300" b="1" dirty="0">
                <a:effectLst>
                  <a:outerShdw blurRad="38100" dist="38100" dir="2700000" algn="tl">
                    <a:srgbClr val="000000">
                      <a:alpha val="43137"/>
                    </a:srgbClr>
                  </a:outerShdw>
                </a:effectLst>
              </a:rPr>
              <a: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motivated solely for the glory of God.</a:t>
            </a:r>
          </a:p>
        </p:txBody>
      </p:sp>
    </p:spTree>
    <p:extLst>
      <p:ext uri="{BB962C8B-B14F-4D97-AF65-F5344CB8AC3E}">
        <p14:creationId xmlns:p14="http://schemas.microsoft.com/office/powerpoint/2010/main" val="1446444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16B3E8-6150-5BB7-AEA2-EF9283AAEB4C}"/>
              </a:ext>
            </a:extLst>
          </p:cNvPr>
          <p:cNvSpPr txBox="1"/>
          <p:nvPr/>
        </p:nvSpPr>
        <p:spPr>
          <a:xfrm>
            <a:off x="8111066" y="1143001"/>
            <a:ext cx="3646737" cy="1493912"/>
          </a:xfrm>
          <a:prstGeom prst="rect">
            <a:avLst/>
          </a:prstGeom>
        </p:spPr>
        <p:txBody>
          <a:bodyPr vert="horz" lIns="91440" tIns="45720" rIns="91440" bIns="45720" rtlCol="0" anchor="b">
            <a:normAutofit/>
          </a:bodyPr>
          <a:lstStyle/>
          <a:p>
            <a:pPr latinLnBrk="1">
              <a:lnSpc>
                <a:spcPct val="90000"/>
              </a:lnSpc>
              <a:spcBef>
                <a:spcPct val="0"/>
              </a:spcBef>
              <a:spcAft>
                <a:spcPts val="600"/>
              </a:spcAft>
            </a:pPr>
            <a:r>
              <a:rPr lang="ko-KR" altLang="en-US" sz="25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1. 우리는 그리스도의 몸의 지체이다. 	</a:t>
            </a:r>
            <a:br>
              <a:rPr lang="ko-KR" altLang="en-US" sz="25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br>
            <a:r>
              <a:rPr lang="ko-KR" altLang="en-US" sz="25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We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are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part</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of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the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Body</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of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Christ</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to</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t>
            </a:r>
            <a:endParaRPr lang="ko-KR" altLang="en-US" sz="2500" b="1" kern="1200" cap="small" baseline="0" dirty="0">
              <a:latin typeface="바탕" panose="02030600000101010101" pitchFamily="18" charset="-127"/>
              <a:ea typeface="바탕" panose="02030600000101010101" pitchFamily="18" charset="-127"/>
              <a:cs typeface="+mj-cs"/>
            </a:endParaRPr>
          </a:p>
        </p:txBody>
      </p:sp>
      <p:pic>
        <p:nvPicPr>
          <p:cNvPr id="4" name="그림 3" descr="자동차, 하늘, 실외, 운송이(가) 표시된 사진&#10;&#10;자동 생성된 설명">
            <a:extLst>
              <a:ext uri="{FF2B5EF4-FFF2-40B4-BE49-F238E27FC236}">
                <a16:creationId xmlns:a16="http://schemas.microsoft.com/office/drawing/2014/main" id="{BEC385EA-CC1B-FB39-CCBD-BE14F29B52F4}"/>
              </a:ext>
            </a:extLst>
          </p:cNvPr>
          <p:cNvPicPr>
            <a:picLocks noChangeAspect="1"/>
          </p:cNvPicPr>
          <p:nvPr/>
        </p:nvPicPr>
        <p:blipFill>
          <a:blip r:embed="rId3"/>
          <a:stretch>
            <a:fillRect/>
          </a:stretch>
        </p:blipFill>
        <p:spPr>
          <a:xfrm>
            <a:off x="772051" y="1439415"/>
            <a:ext cx="6686024" cy="4162049"/>
          </a:xfrm>
          <a:prstGeom prst="rect">
            <a:avLst/>
          </a:prstGeom>
          <a:noFill/>
        </p:spPr>
      </p:pic>
      <p:sp>
        <p:nvSpPr>
          <p:cNvPr id="11" name="TextBox 10">
            <a:extLst>
              <a:ext uri="{FF2B5EF4-FFF2-40B4-BE49-F238E27FC236}">
                <a16:creationId xmlns:a16="http://schemas.microsoft.com/office/drawing/2014/main" id="{CB1EDA5B-DDC8-0FC5-49D2-8808773AB928}"/>
              </a:ext>
            </a:extLst>
          </p:cNvPr>
          <p:cNvSpPr txBox="1"/>
          <p:nvPr/>
        </p:nvSpPr>
        <p:spPr>
          <a:xfrm>
            <a:off x="8111066" y="3315258"/>
            <a:ext cx="3471333" cy="2103120"/>
          </a:xfrm>
          <a:prstGeom prst="rect">
            <a:avLst/>
          </a:prstGeom>
        </p:spPr>
        <p:txBody>
          <a:bodyPr vert="horz" lIns="91440" tIns="45720" rIns="91440" bIns="45720" rtlCol="0">
            <a:normAutofit lnSpcReduction="10000"/>
          </a:bodyPr>
          <a:lstStyle/>
          <a:p>
            <a:pPr latinLnBrk="1">
              <a:lnSpc>
                <a:spcPct val="90000"/>
              </a:lnSpc>
              <a:spcBef>
                <a:spcPts val="1200"/>
              </a:spcBef>
              <a:buClr>
                <a:schemeClr val="bg2"/>
              </a:buClr>
              <a:buSzPct val="90000"/>
            </a:pPr>
            <a:r>
              <a:rPr lang="ko-KR" altLang="en-US" sz="1400" b="1" kern="1200" dirty="0">
                <a:latin typeface="맑은 고딕" panose="020B0503020000020004" pitchFamily="50" charset="-127"/>
                <a:ea typeface="맑은 고딕" panose="020B0503020000020004" pitchFamily="50" charset="-127"/>
                <a:cs typeface="+mn-cs"/>
              </a:rPr>
              <a:t>현장에 함께 있어 준다</a:t>
            </a:r>
            <a:r>
              <a:rPr lang="ko-KR" altLang="en-US" sz="1400" kern="1200" dirty="0">
                <a:latin typeface="맑은 고딕" panose="020B0503020000020004" pitchFamily="50" charset="-127"/>
                <a:ea typeface="맑은 고딕" panose="020B0503020000020004" pitchFamily="50" charset="-127"/>
                <a:cs typeface="+mn-cs"/>
              </a:rPr>
              <a:t>. </a:t>
            </a:r>
          </a:p>
          <a:p>
            <a:pPr latinLnBrk="1">
              <a:lnSpc>
                <a:spcPct val="90000"/>
              </a:lnSpc>
              <a:spcBef>
                <a:spcPts val="1200"/>
              </a:spcBef>
              <a:buClr>
                <a:schemeClr val="bg2"/>
              </a:buClr>
              <a:buSzPct val="90000"/>
            </a:pP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Be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present</a:t>
            </a:r>
            <a:r>
              <a:rPr lang="ko-KR" altLang="en-US" sz="1400" kern="1200" dirty="0">
                <a:latin typeface="맑은 고딕" panose="020B0503020000020004" pitchFamily="50" charset="-127"/>
                <a:ea typeface="맑은 고딕" panose="020B0503020000020004" pitchFamily="50" charset="-127"/>
                <a:cs typeface="+mn-cs"/>
              </a:rPr>
              <a:t>.</a:t>
            </a:r>
          </a:p>
          <a:p>
            <a:pPr latinLnBrk="1">
              <a:lnSpc>
                <a:spcPct val="90000"/>
              </a:lnSpc>
              <a:spcBef>
                <a:spcPts val="1200"/>
              </a:spcBef>
              <a:buClr>
                <a:schemeClr val="bg2"/>
              </a:buClr>
              <a:buSzPct val="90000"/>
            </a:pPr>
            <a:r>
              <a:rPr lang="ko-KR" altLang="en-US" sz="1400" b="1" kern="1200" dirty="0">
                <a:latin typeface="맑은 고딕" panose="020B0503020000020004" pitchFamily="50" charset="-127"/>
                <a:ea typeface="맑은 고딕" panose="020B0503020000020004" pitchFamily="50" charset="-127"/>
                <a:cs typeface="+mn-cs"/>
              </a:rPr>
              <a:t>우리는 서로 인격적인 만남이 필요하다.</a:t>
            </a:r>
          </a:p>
          <a:p>
            <a:pPr latinLnBrk="1">
              <a:lnSpc>
                <a:spcPct val="90000"/>
              </a:lnSpc>
              <a:spcBef>
                <a:spcPts val="1200"/>
              </a:spcBef>
              <a:buClr>
                <a:schemeClr val="bg2"/>
              </a:buClr>
              <a:buSzPct val="90000"/>
            </a:pPr>
            <a:r>
              <a:rPr lang="ko-KR" altLang="en-US" sz="1400" kern="1200" dirty="0" err="1">
                <a:latin typeface="맑은 고딕" panose="020B0503020000020004" pitchFamily="50" charset="-127"/>
                <a:ea typeface="맑은 고딕" panose="020B0503020000020004" pitchFamily="50" charset="-127"/>
                <a:cs typeface="+mn-cs"/>
              </a:rPr>
              <a:t>We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need</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the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personal</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touch</a:t>
            </a:r>
            <a:r>
              <a:rPr lang="ko-KR" altLang="en-US" sz="1400" kern="1200" dirty="0">
                <a:latin typeface="맑은 고딕" panose="020B0503020000020004" pitchFamily="50" charset="-127"/>
                <a:ea typeface="맑은 고딕" panose="020B0503020000020004" pitchFamily="50" charset="-127"/>
                <a:cs typeface="+mn-cs"/>
              </a:rPr>
              <a:t> of </a:t>
            </a:r>
            <a:r>
              <a:rPr lang="ko-KR" altLang="en-US" sz="1400" kern="1200" dirty="0" err="1">
                <a:latin typeface="맑은 고딕" panose="020B0503020000020004" pitchFamily="50" charset="-127"/>
                <a:ea typeface="맑은 고딕" panose="020B0503020000020004" pitchFamily="50" charset="-127"/>
                <a:cs typeface="+mn-cs"/>
              </a:rPr>
              <a:t>each</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other</a:t>
            </a:r>
            <a:r>
              <a:rPr lang="ko-KR" altLang="en-US" sz="1400" kern="1200" dirty="0">
                <a:latin typeface="맑은 고딕" panose="020B0503020000020004" pitchFamily="50" charset="-127"/>
                <a:ea typeface="맑은 고딕" panose="020B0503020000020004" pitchFamily="50" charset="-127"/>
                <a:cs typeface="+mn-cs"/>
              </a:rPr>
              <a:t>.</a:t>
            </a:r>
          </a:p>
          <a:p>
            <a:pPr latinLnBrk="1">
              <a:lnSpc>
                <a:spcPct val="90000"/>
              </a:lnSpc>
              <a:spcBef>
                <a:spcPts val="1200"/>
              </a:spcBef>
              <a:buClr>
                <a:schemeClr val="bg2"/>
              </a:buClr>
              <a:buSzPct val="90000"/>
            </a:pPr>
            <a:r>
              <a:rPr lang="ko-KR" altLang="en-US" sz="1400" b="1" kern="1200" dirty="0">
                <a:latin typeface="맑은 고딕" panose="020B0503020000020004" pitchFamily="50" charset="-127"/>
                <a:ea typeface="맑은 고딕" panose="020B0503020000020004" pitchFamily="50" charset="-127"/>
                <a:cs typeface="+mn-cs"/>
              </a:rPr>
              <a:t>서로에게 예수 그리스도가 되어 준다.</a:t>
            </a:r>
          </a:p>
          <a:p>
            <a:pPr latinLnBrk="1">
              <a:lnSpc>
                <a:spcPct val="90000"/>
              </a:lnSpc>
              <a:spcBef>
                <a:spcPts val="1200"/>
              </a:spcBef>
              <a:buClr>
                <a:schemeClr val="bg2"/>
              </a:buClr>
              <a:buSzPct val="90000"/>
            </a:pPr>
            <a:r>
              <a:rPr lang="ko-KR" altLang="en-US" sz="1400" kern="1200" dirty="0" err="1">
                <a:latin typeface="맑은 고딕" panose="020B0503020000020004" pitchFamily="50" charset="-127"/>
                <a:ea typeface="맑은 고딕" panose="020B0503020000020004" pitchFamily="50" charset="-127"/>
                <a:cs typeface="+mn-cs"/>
              </a:rPr>
              <a:t>Be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Jesus</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to</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each</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other</a:t>
            </a:r>
            <a:r>
              <a:rPr lang="ko-KR" altLang="en-US" sz="1400" kern="1200" dirty="0">
                <a:latin typeface="맑은 고딕" panose="020B0503020000020004" pitchFamily="50" charset="-127"/>
                <a:ea typeface="맑은 고딕" panose="020B0503020000020004" pitchFamily="50" charset="-127"/>
                <a:cs typeface="+mn-cs"/>
              </a:rPr>
              <a:t>.</a:t>
            </a:r>
          </a:p>
        </p:txBody>
      </p:sp>
      <p:sp>
        <p:nvSpPr>
          <p:cNvPr id="6" name="Text Placeholder 3">
            <a:extLst>
              <a:ext uri="{FF2B5EF4-FFF2-40B4-BE49-F238E27FC236}">
                <a16:creationId xmlns:a16="http://schemas.microsoft.com/office/drawing/2014/main" id="{51523543-273E-48F8-94CA-41A0368F3E12}"/>
              </a:ext>
            </a:extLst>
          </p:cNvPr>
          <p:cNvSpPr txBox="1">
            <a:spLocks/>
          </p:cNvSpPr>
          <p:nvPr/>
        </p:nvSpPr>
        <p:spPr>
          <a:xfrm>
            <a:off x="2497436" y="1700808"/>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7200" b="1" dirty="0">
              <a:solidFill>
                <a:schemeClr val="tx1"/>
              </a:solidFill>
              <a:effectLst>
                <a:outerShdw blurRad="38100" dist="38100" dir="2700000" algn="tl">
                  <a:srgbClr val="000000">
                    <a:alpha val="43137"/>
                  </a:srgbClr>
                </a:outerShdw>
              </a:effectLst>
            </a:endParaRPr>
          </a:p>
        </p:txBody>
      </p:sp>
      <p:sp>
        <p:nvSpPr>
          <p:cNvPr id="9" name="Text Placeholder 3">
            <a:extLst>
              <a:ext uri="{FF2B5EF4-FFF2-40B4-BE49-F238E27FC236}">
                <a16:creationId xmlns:a16="http://schemas.microsoft.com/office/drawing/2014/main" id="{07A466FA-0B7B-4474-BCB4-44849C1D1FD3}"/>
              </a:ext>
            </a:extLst>
          </p:cNvPr>
          <p:cNvSpPr txBox="1">
            <a:spLocks/>
          </p:cNvSpPr>
          <p:nvPr/>
        </p:nvSpPr>
        <p:spPr>
          <a:xfrm>
            <a:off x="2518520" y="2636912"/>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32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880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97973808-F226-C520-19D2-579752EB93BD}"/>
              </a:ext>
            </a:extLst>
          </p:cNvPr>
          <p:cNvSpPr>
            <a:spLocks noGrp="1"/>
          </p:cNvSpPr>
          <p:nvPr>
            <p:ph type="body" sz="quarter" idx="10"/>
          </p:nvPr>
        </p:nvSpPr>
        <p:spPr>
          <a:xfrm>
            <a:off x="2932980" y="1036997"/>
            <a:ext cx="7065035" cy="895320"/>
          </a:xfrm>
        </p:spPr>
        <p:txBody>
          <a:bodyPr>
            <a:noAutofit/>
          </a:bodyPr>
          <a:lstStyle/>
          <a:p>
            <a:r>
              <a:rPr lang="en-US" altLang="ko-KR" sz="2400" dirty="0">
                <a:solidFill>
                  <a:schemeClr val="tx1"/>
                </a:solidFill>
                <a:effectLst>
                  <a:outerShdw blurRad="38100" dist="38100" dir="2700000" algn="tl">
                    <a:srgbClr val="000000">
                      <a:alpha val="43137"/>
                    </a:srgbClr>
                  </a:outerShdw>
                </a:effectLst>
              </a:rPr>
              <a:t>3.2. </a:t>
            </a:r>
            <a:r>
              <a:rPr lang="ko-KR" altLang="en-US" sz="2400" dirty="0">
                <a:solidFill>
                  <a:schemeClr val="tx1"/>
                </a:solidFill>
                <a:effectLst>
                  <a:outerShdw blurRad="38100" dist="38100" dir="2700000" algn="tl">
                    <a:srgbClr val="000000">
                      <a:alpha val="43137"/>
                    </a:srgbClr>
                  </a:outerShdw>
                </a:effectLst>
              </a:rPr>
              <a:t>우리는 박해 받는 교회를 섬긴다</a:t>
            </a:r>
            <a:r>
              <a:rPr lang="en-US" altLang="ko-KR" sz="2400" dirty="0">
                <a:solidFill>
                  <a:schemeClr val="tx1"/>
                </a:solidFill>
                <a:effectLst>
                  <a:outerShdw blurRad="38100" dist="38100" dir="2700000" algn="tl">
                    <a:srgbClr val="000000">
                      <a:alpha val="43137"/>
                    </a:srgbClr>
                  </a:outerShdw>
                </a:effectLst>
              </a:rPr>
              <a:t>. 	</a:t>
            </a:r>
            <a:br>
              <a:rPr lang="en-US" altLang="ko-KR" sz="2400" dirty="0">
                <a:solidFill>
                  <a:schemeClr val="tx1"/>
                </a:solidFill>
                <a:effectLst>
                  <a:outerShdw blurRad="38100" dist="38100" dir="2700000" algn="tl">
                    <a:srgbClr val="000000">
                      <a:alpha val="43137"/>
                    </a:srgbClr>
                  </a:outerShdw>
                </a:effectLst>
              </a:rPr>
            </a:br>
            <a:r>
              <a:rPr lang="en-US" altLang="ko-KR" sz="2400" dirty="0">
                <a:solidFill>
                  <a:schemeClr val="tx1"/>
                </a:solidFill>
                <a:effectLst>
                  <a:outerShdw blurRad="38100" dist="38100" dir="2700000" algn="tl">
                    <a:srgbClr val="000000">
                      <a:alpha val="43137"/>
                    </a:srgbClr>
                  </a:outerShdw>
                </a:effectLst>
              </a:rPr>
              <a:t>    We are Persecuted Church driven.</a:t>
            </a:r>
            <a:endParaRPr lang="ko-KR" altLang="en-US" sz="2400" dirty="0">
              <a:solidFill>
                <a:schemeClr val="tx1"/>
              </a:solidFill>
            </a:endParaRPr>
          </a:p>
        </p:txBody>
      </p:sp>
      <p:pic>
        <p:nvPicPr>
          <p:cNvPr id="5" name="그림 4" descr="텍스트, 나무, 실외이(가) 표시된 사진&#10;&#10;자동 생성된 설명">
            <a:extLst>
              <a:ext uri="{FF2B5EF4-FFF2-40B4-BE49-F238E27FC236}">
                <a16:creationId xmlns:a16="http://schemas.microsoft.com/office/drawing/2014/main" id="{3C78032C-1C8C-7B3F-BF12-A8FB327498C7}"/>
              </a:ext>
            </a:extLst>
          </p:cNvPr>
          <p:cNvPicPr>
            <a:picLocks noChangeAspect="1"/>
          </p:cNvPicPr>
          <p:nvPr/>
        </p:nvPicPr>
        <p:blipFill>
          <a:blip r:embed="rId2"/>
          <a:stretch>
            <a:fillRect/>
          </a:stretch>
        </p:blipFill>
        <p:spPr>
          <a:xfrm>
            <a:off x="5313872" y="2301299"/>
            <a:ext cx="6395973" cy="4407965"/>
          </a:xfrm>
          <a:prstGeom prst="rect">
            <a:avLst/>
          </a:prstGeom>
        </p:spPr>
      </p:pic>
      <p:graphicFrame>
        <p:nvGraphicFramePr>
          <p:cNvPr id="7" name="텍스트 개체 틀 1">
            <a:extLst>
              <a:ext uri="{FF2B5EF4-FFF2-40B4-BE49-F238E27FC236}">
                <a16:creationId xmlns:a16="http://schemas.microsoft.com/office/drawing/2014/main" id="{17475B16-CBBB-1F72-FB11-17F25E0B085D}"/>
              </a:ext>
            </a:extLst>
          </p:cNvPr>
          <p:cNvGraphicFramePr/>
          <p:nvPr/>
        </p:nvGraphicFramePr>
        <p:xfrm>
          <a:off x="851629" y="2301299"/>
          <a:ext cx="4143065" cy="4323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9757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4FCC0B55-7DED-72EE-9816-E2E8DE5A07EB}"/>
              </a:ext>
            </a:extLst>
          </p:cNvPr>
          <p:cNvSpPr>
            <a:spLocks noGrp="1"/>
          </p:cNvSpPr>
          <p:nvPr>
            <p:ph type="body" sz="quarter" idx="11"/>
          </p:nvPr>
        </p:nvSpPr>
        <p:spPr>
          <a:xfrm>
            <a:off x="1745672" y="2402685"/>
            <a:ext cx="3519055" cy="3224096"/>
          </a:xfrm>
        </p:spPr>
        <p:txBody>
          <a:bodyPr>
            <a:normAutofit/>
          </a:bodyPr>
          <a:lstStyle/>
          <a:p>
            <a:pPr marL="0" indent="0">
              <a:buNone/>
            </a:pPr>
            <a:r>
              <a:rPr lang="ko-KR" altLang="en-US" sz="1600" dirty="0">
                <a:solidFill>
                  <a:schemeClr val="tx1"/>
                </a:solidFill>
              </a:rPr>
              <a:t>성경을 읽고</a:t>
            </a:r>
            <a:r>
              <a:rPr lang="en-US" altLang="ko-KR" sz="1600" dirty="0">
                <a:solidFill>
                  <a:schemeClr val="tx1"/>
                </a:solidFill>
              </a:rPr>
              <a:t>,</a:t>
            </a:r>
            <a:r>
              <a:rPr lang="ko-KR" altLang="en-US" sz="1600" dirty="0">
                <a:solidFill>
                  <a:schemeClr val="tx1"/>
                </a:solidFill>
              </a:rPr>
              <a:t> </a:t>
            </a:r>
            <a:endParaRPr lang="en-US" altLang="ko-KR" sz="1600" dirty="0">
              <a:solidFill>
                <a:schemeClr val="tx1"/>
              </a:solidFill>
            </a:endParaRPr>
          </a:p>
          <a:p>
            <a:pPr marL="0" indent="0">
              <a:buNone/>
            </a:pPr>
            <a:r>
              <a:rPr lang="ko-KR" altLang="en-US" sz="1600" dirty="0">
                <a:solidFill>
                  <a:schemeClr val="tx1"/>
                </a:solidFill>
              </a:rPr>
              <a:t>성경대로 살고</a:t>
            </a:r>
            <a:r>
              <a:rPr lang="en-US" altLang="ko-KR" sz="1600" dirty="0">
                <a:solidFill>
                  <a:schemeClr val="tx1"/>
                </a:solidFill>
              </a:rPr>
              <a:t>,</a:t>
            </a:r>
            <a:r>
              <a:rPr lang="ko-KR" altLang="en-US" sz="1600" dirty="0">
                <a:solidFill>
                  <a:schemeClr val="tx1"/>
                </a:solidFill>
              </a:rPr>
              <a:t> </a:t>
            </a:r>
            <a:endParaRPr lang="en-US" altLang="ko-KR" sz="1600" dirty="0">
              <a:solidFill>
                <a:schemeClr val="tx1"/>
              </a:solidFill>
            </a:endParaRPr>
          </a:p>
          <a:p>
            <a:pPr marL="0" indent="0">
              <a:buNone/>
            </a:pPr>
            <a:r>
              <a:rPr lang="ko-KR" altLang="en-US" sz="1600" dirty="0">
                <a:solidFill>
                  <a:schemeClr val="tx1"/>
                </a:solidFill>
              </a:rPr>
              <a:t>성경이 되자</a:t>
            </a:r>
            <a:r>
              <a:rPr lang="en-US" altLang="ko-KR" sz="1600" dirty="0">
                <a:solidFill>
                  <a:schemeClr val="tx1"/>
                </a:solidFill>
              </a:rPr>
              <a:t>.</a:t>
            </a:r>
          </a:p>
          <a:p>
            <a:pPr marL="0" indent="0">
              <a:buNone/>
            </a:pPr>
            <a:r>
              <a:rPr lang="en-US" altLang="ko-KR" sz="1200" dirty="0">
                <a:solidFill>
                  <a:schemeClr val="tx1"/>
                </a:solidFill>
              </a:rPr>
              <a:t>Read the Bible, </a:t>
            </a:r>
          </a:p>
          <a:p>
            <a:pPr marL="0" indent="0">
              <a:buNone/>
            </a:pPr>
            <a:r>
              <a:rPr lang="en-US" altLang="ko-KR" sz="1200" dirty="0">
                <a:solidFill>
                  <a:schemeClr val="tx1"/>
                </a:solidFill>
              </a:rPr>
              <a:t>to live the Bible, </a:t>
            </a:r>
          </a:p>
          <a:p>
            <a:pPr marL="0" indent="0">
              <a:buNone/>
            </a:pPr>
            <a:r>
              <a:rPr lang="en-US" altLang="ko-KR" sz="1200" dirty="0">
                <a:solidFill>
                  <a:schemeClr val="tx1"/>
                </a:solidFill>
              </a:rPr>
              <a:t>and be the Bible. </a:t>
            </a:r>
            <a:endParaRPr lang="ko-KR" altLang="en-US" sz="1200" dirty="0">
              <a:solidFill>
                <a:schemeClr val="tx1"/>
              </a:solidFill>
            </a:endParaRPr>
          </a:p>
        </p:txBody>
      </p:sp>
      <p:sp>
        <p:nvSpPr>
          <p:cNvPr id="3" name="텍스트 개체 틀 2">
            <a:extLst>
              <a:ext uri="{FF2B5EF4-FFF2-40B4-BE49-F238E27FC236}">
                <a16:creationId xmlns:a16="http://schemas.microsoft.com/office/drawing/2014/main" id="{748E6839-5D9C-23FB-7992-E0FBC3B6C72B}"/>
              </a:ext>
            </a:extLst>
          </p:cNvPr>
          <p:cNvSpPr>
            <a:spLocks noGrp="1"/>
          </p:cNvSpPr>
          <p:nvPr>
            <p:ph type="body" sz="quarter" idx="10"/>
          </p:nvPr>
        </p:nvSpPr>
        <p:spPr>
          <a:xfrm>
            <a:off x="2898475" y="1011118"/>
            <a:ext cx="8143317" cy="809056"/>
          </a:xfrm>
        </p:spPr>
        <p:txBody>
          <a:bodyPr>
            <a:noAutofit/>
          </a:bodyPr>
          <a:lstStyle/>
          <a:p>
            <a:r>
              <a:rPr lang="en-US" altLang="ko-KR" sz="2400" dirty="0">
                <a:solidFill>
                  <a:schemeClr val="tx1"/>
                </a:solidFill>
                <a:effectLst>
                  <a:outerShdw blurRad="38100" dist="38100" dir="2700000" algn="tl">
                    <a:srgbClr val="000000">
                      <a:alpha val="43137"/>
                    </a:srgbClr>
                  </a:outerShdw>
                </a:effectLst>
              </a:rPr>
              <a:t>3.3. </a:t>
            </a:r>
            <a:r>
              <a:rPr lang="ko-KR" altLang="en-US" sz="2400" dirty="0">
                <a:solidFill>
                  <a:schemeClr val="tx1"/>
                </a:solidFill>
                <a:effectLst>
                  <a:outerShdw blurRad="38100" dist="38100" dir="2700000" algn="tl">
                    <a:srgbClr val="000000">
                      <a:alpha val="43137"/>
                    </a:srgbClr>
                  </a:outerShdw>
                </a:effectLst>
              </a:rPr>
              <a:t>우리는 성경의 사람이다</a:t>
            </a:r>
            <a:r>
              <a:rPr lang="en-US" altLang="ko-KR" sz="2400" dirty="0">
                <a:solidFill>
                  <a:schemeClr val="tx1"/>
                </a:solidFill>
                <a:effectLst>
                  <a:outerShdw blurRad="38100" dist="38100" dir="2700000" algn="tl">
                    <a:srgbClr val="000000">
                      <a:alpha val="43137"/>
                    </a:srgbClr>
                  </a:outerShdw>
                </a:effectLst>
              </a:rPr>
              <a:t>. 		</a:t>
            </a:r>
            <a:br>
              <a:rPr lang="en-US" altLang="ko-KR" sz="2400" dirty="0">
                <a:solidFill>
                  <a:schemeClr val="tx1"/>
                </a:solidFill>
                <a:effectLst>
                  <a:outerShdw blurRad="38100" dist="38100" dir="2700000" algn="tl">
                    <a:srgbClr val="000000">
                      <a:alpha val="43137"/>
                    </a:srgbClr>
                  </a:outerShdw>
                </a:effectLst>
              </a:rPr>
            </a:br>
            <a:r>
              <a:rPr lang="en-US" altLang="ko-KR" sz="2400" dirty="0">
                <a:solidFill>
                  <a:schemeClr val="tx1"/>
                </a:solidFill>
                <a:effectLst>
                  <a:outerShdw blurRad="38100" dist="38100" dir="2700000" algn="tl">
                    <a:srgbClr val="000000">
                      <a:alpha val="43137"/>
                    </a:srgbClr>
                  </a:outerShdw>
                </a:effectLst>
              </a:rPr>
              <a:t>    We are people of the Bible.</a:t>
            </a:r>
            <a:endParaRPr lang="ko-KR" altLang="en-US" sz="2400" dirty="0">
              <a:solidFill>
                <a:schemeClr val="tx1"/>
              </a:solidFill>
            </a:endParaRPr>
          </a:p>
        </p:txBody>
      </p:sp>
      <p:pic>
        <p:nvPicPr>
          <p:cNvPr id="5" name="그림 4" descr="텍스트, 사람이(가) 표시된 사진&#10;&#10;자동 생성된 설명">
            <a:extLst>
              <a:ext uri="{FF2B5EF4-FFF2-40B4-BE49-F238E27FC236}">
                <a16:creationId xmlns:a16="http://schemas.microsoft.com/office/drawing/2014/main" id="{97A21A67-D05B-DE43-F9F1-847D04EB393B}"/>
              </a:ext>
            </a:extLst>
          </p:cNvPr>
          <p:cNvPicPr>
            <a:picLocks noChangeAspect="1"/>
          </p:cNvPicPr>
          <p:nvPr/>
        </p:nvPicPr>
        <p:blipFill>
          <a:blip r:embed="rId2"/>
          <a:stretch>
            <a:fillRect/>
          </a:stretch>
        </p:blipFill>
        <p:spPr>
          <a:xfrm>
            <a:off x="5680364" y="2402685"/>
            <a:ext cx="6030700" cy="4269956"/>
          </a:xfrm>
          <a:prstGeom prst="rect">
            <a:avLst/>
          </a:prstGeom>
        </p:spPr>
      </p:pic>
    </p:spTree>
    <p:extLst>
      <p:ext uri="{BB962C8B-B14F-4D97-AF65-F5344CB8AC3E}">
        <p14:creationId xmlns:p14="http://schemas.microsoft.com/office/powerpoint/2010/main" val="3005795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7254815" y="2355010"/>
            <a:ext cx="4028536" cy="3045125"/>
          </a:xfrm>
        </p:spPr>
        <p:txBody>
          <a:bodyPr vert="horz" wrap="square" lIns="91440" tIns="45720" rIns="91440" bIns="45720" rtlCol="0" anchor="b" anchorCtr="0">
            <a:normAutofit fontScale="90000"/>
          </a:bodyPr>
          <a:lstStyle/>
          <a:p>
            <a:r>
              <a:rPr lang="en-US" altLang="ko-KR" sz="3000" dirty="0">
                <a:solidFill>
                  <a:schemeClr val="tx1"/>
                </a:solidFill>
              </a:rPr>
              <a:t>WWL </a:t>
            </a:r>
            <a:br>
              <a:rPr lang="en-US" altLang="ko-KR" sz="3000" dirty="0">
                <a:solidFill>
                  <a:schemeClr val="bg1"/>
                </a:solidFill>
              </a:rPr>
            </a:br>
            <a:r>
              <a:rPr lang="en-US" altLang="ko-KR" sz="3000" dirty="0">
                <a:solidFill>
                  <a:schemeClr val="tx1"/>
                </a:solidFill>
              </a:rPr>
              <a:t>Persecution </a:t>
            </a:r>
            <a:br>
              <a:rPr lang="en-US" altLang="ko-KR" sz="3000" dirty="0">
                <a:solidFill>
                  <a:schemeClr val="tx1"/>
                </a:solidFill>
              </a:rPr>
            </a:br>
            <a:r>
              <a:rPr lang="en-US" altLang="ko-KR" sz="3000" dirty="0">
                <a:solidFill>
                  <a:schemeClr val="tx1"/>
                </a:solidFill>
              </a:rPr>
              <a:t>Engines </a:t>
            </a:r>
            <a:br>
              <a:rPr lang="en-US" altLang="ko-KR" sz="3000" dirty="0">
                <a:solidFill>
                  <a:schemeClr val="tx1"/>
                </a:solidFill>
              </a:rPr>
            </a:br>
            <a:br>
              <a:rPr lang="en-US" altLang="ko-KR" sz="3000" dirty="0">
                <a:solidFill>
                  <a:schemeClr val="tx1"/>
                </a:solidFill>
              </a:rPr>
            </a:br>
            <a:r>
              <a:rPr lang="ko-KR" altLang="en-US" sz="3000" dirty="0">
                <a:solidFill>
                  <a:schemeClr val="tx1"/>
                </a:solidFill>
              </a:rPr>
              <a:t>박해지수 산출 기본개념 </a:t>
            </a:r>
            <a:br>
              <a:rPr lang="en-US" altLang="ko-KR" sz="3000" dirty="0">
                <a:solidFill>
                  <a:schemeClr val="tx1"/>
                </a:solidFill>
              </a:rPr>
            </a:br>
            <a:r>
              <a:rPr lang="ko-KR" altLang="en-US" sz="3000" dirty="0">
                <a:solidFill>
                  <a:schemeClr val="tx1"/>
                </a:solidFill>
              </a:rPr>
              <a:t>박해동인</a:t>
            </a:r>
            <a:r>
              <a:rPr lang="en-US" altLang="ko-KR" sz="3000" dirty="0">
                <a:solidFill>
                  <a:schemeClr val="tx1"/>
                </a:solidFill>
              </a:rPr>
              <a:t>(</a:t>
            </a:r>
            <a:r>
              <a:rPr lang="zh-CN" altLang="en-US" sz="3000" dirty="0">
                <a:solidFill>
                  <a:schemeClr val="tx1"/>
                </a:solidFill>
              </a:rPr>
              <a:t>动因</a:t>
            </a:r>
            <a:r>
              <a:rPr lang="en-US" altLang="ko-KR" sz="3000" dirty="0">
                <a:solidFill>
                  <a:schemeClr val="tx1"/>
                </a:solidFill>
              </a:rPr>
              <a:t>)</a:t>
            </a:r>
          </a:p>
        </p:txBody>
      </p:sp>
      <p:pic>
        <p:nvPicPr>
          <p:cNvPr id="5" name="내용 개체 틀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0296" y="348809"/>
            <a:ext cx="6618687" cy="6155379"/>
          </a:xfrm>
          <a:prstGeom prst="rect">
            <a:avLst/>
          </a:prstGeom>
        </p:spPr>
      </p:pic>
      <p:sp>
        <p:nvSpPr>
          <p:cNvPr id="3" name="TextBox 2">
            <a:extLst>
              <a:ext uri="{FF2B5EF4-FFF2-40B4-BE49-F238E27FC236}">
                <a16:creationId xmlns:a16="http://schemas.microsoft.com/office/drawing/2014/main" id="{698C2D1B-0DE0-BBF9-7D24-4F9C6BEC0AF8}"/>
              </a:ext>
            </a:extLst>
          </p:cNvPr>
          <p:cNvSpPr txBox="1"/>
          <p:nvPr/>
        </p:nvSpPr>
        <p:spPr>
          <a:xfrm>
            <a:off x="6928983" y="873090"/>
            <a:ext cx="4811568" cy="584775"/>
          </a:xfrm>
          <a:prstGeom prst="rect">
            <a:avLst/>
          </a:prstGeom>
          <a:noFill/>
        </p:spPr>
        <p:txBody>
          <a:bodyPr wrap="square" rtlCol="0">
            <a:spAutoFit/>
          </a:bodyPr>
          <a:lstStyle/>
          <a:p>
            <a:r>
              <a:rPr lang="ko-KR" altLang="en-US" sz="3200" b="1" dirty="0">
                <a:latin typeface="돋움체" panose="020B0609000101010101" pitchFamily="49" charset="-127"/>
                <a:ea typeface="돋움체" panose="020B0609000101010101" pitchFamily="49" charset="-127"/>
              </a:rPr>
              <a:t>오픈도어가 걸어가는 길</a:t>
            </a:r>
            <a:endParaRPr lang="ko-KR" altLang="en-US" sz="3000" dirty="0">
              <a:latin typeface="돋움체" panose="020B0609000101010101" pitchFamily="49" charset="-127"/>
              <a:ea typeface="돋움체" panose="020B0609000101010101" pitchFamily="49" charset="-127"/>
            </a:endParaRPr>
          </a:p>
        </p:txBody>
      </p:sp>
    </p:spTree>
    <p:extLst>
      <p:ext uri="{BB962C8B-B14F-4D97-AF65-F5344CB8AC3E}">
        <p14:creationId xmlns:p14="http://schemas.microsoft.com/office/powerpoint/2010/main" val="4117240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28D12F38-146D-B9D5-921C-51C951BE1A29}"/>
              </a:ext>
            </a:extLst>
          </p:cNvPr>
          <p:cNvSpPr>
            <a:spLocks noGrp="1"/>
          </p:cNvSpPr>
          <p:nvPr>
            <p:ph type="body" sz="quarter" idx="11"/>
          </p:nvPr>
        </p:nvSpPr>
        <p:spPr/>
        <p:txBody>
          <a:bodyPr/>
          <a:lstStyle/>
          <a:p>
            <a:endParaRPr lang="ko-KR" altLang="en-US"/>
          </a:p>
        </p:txBody>
      </p:sp>
      <p:sp>
        <p:nvSpPr>
          <p:cNvPr id="3" name="텍스트 개체 틀 2">
            <a:extLst>
              <a:ext uri="{FF2B5EF4-FFF2-40B4-BE49-F238E27FC236}">
                <a16:creationId xmlns:a16="http://schemas.microsoft.com/office/drawing/2014/main" id="{854FFD51-3DC4-A0C5-1F83-6A877453ADD7}"/>
              </a:ext>
            </a:extLst>
          </p:cNvPr>
          <p:cNvSpPr>
            <a:spLocks noGrp="1"/>
          </p:cNvSpPr>
          <p:nvPr>
            <p:ph type="body" sz="quarter" idx="10"/>
          </p:nvPr>
        </p:nvSpPr>
        <p:spPr/>
        <p:txBody>
          <a:bodyPr/>
          <a:lstStyle/>
          <a:p>
            <a:endParaRPr lang="ko-KR" altLang="en-US" dirty="0"/>
          </a:p>
        </p:txBody>
      </p:sp>
      <p:pic>
        <p:nvPicPr>
          <p:cNvPr id="5" name="그림 4" descr="지도이(가) 표시된 사진&#10;&#10;자동 생성된 설명">
            <a:extLst>
              <a:ext uri="{FF2B5EF4-FFF2-40B4-BE49-F238E27FC236}">
                <a16:creationId xmlns:a16="http://schemas.microsoft.com/office/drawing/2014/main" id="{FFC01C6B-E5F0-E9F2-02BB-3110E0EE5C31}"/>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1048425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B040558-A365-4CCE-92FA-5A48CD98F9C9}"/>
              </a:ext>
            </a:extLst>
          </p:cNvPr>
          <p:cNvSpPr>
            <a:spLocks noGrp="1"/>
          </p:cNvSpPr>
          <p:nvPr>
            <p:ph type="title"/>
          </p:nvPr>
        </p:nvSpPr>
        <p:spPr>
          <a:xfrm>
            <a:off x="581192" y="4684143"/>
            <a:ext cx="11029616" cy="1299214"/>
          </a:xfrm>
        </p:spPr>
        <p:txBody>
          <a:bodyPr rtlCol="0">
            <a:noAutofit/>
          </a:bodyPr>
          <a:lstStyle/>
          <a:p>
            <a:pPr rtl="0"/>
            <a:r>
              <a:rPr lang="ko-KR" altLang="en-US" sz="3200" dirty="0">
                <a:solidFill>
                  <a:srgbClr val="FFFEFF"/>
                </a:solidFill>
              </a:rPr>
              <a:t>나눔</a:t>
            </a:r>
            <a:r>
              <a:rPr lang="en-US" altLang="ko-KR" sz="3200" dirty="0">
                <a:solidFill>
                  <a:srgbClr val="FFFEFF"/>
                </a:solidFill>
              </a:rPr>
              <a:t>: ‘</a:t>
            </a:r>
            <a:r>
              <a:rPr lang="ko-KR" altLang="en-US" sz="3200" dirty="0">
                <a:solidFill>
                  <a:srgbClr val="FFFEFF"/>
                </a:solidFill>
              </a:rPr>
              <a:t>성경을 읽고</a:t>
            </a:r>
            <a:r>
              <a:rPr lang="en-US" altLang="ko-KR" sz="3200" dirty="0">
                <a:solidFill>
                  <a:srgbClr val="FFFEFF"/>
                </a:solidFill>
              </a:rPr>
              <a:t>, </a:t>
            </a:r>
            <a:r>
              <a:rPr lang="ko-KR" altLang="en-US" sz="3200" dirty="0">
                <a:solidFill>
                  <a:srgbClr val="FFFEFF"/>
                </a:solidFill>
              </a:rPr>
              <a:t>성경대로 살자</a:t>
            </a:r>
            <a:r>
              <a:rPr lang="en-US" altLang="ko-KR" sz="3200" dirty="0">
                <a:solidFill>
                  <a:srgbClr val="FFFEFF"/>
                </a:solidFill>
              </a:rPr>
              <a:t>’</a:t>
            </a:r>
            <a:r>
              <a:rPr lang="ko-KR" altLang="en-US" sz="3200" dirty="0">
                <a:solidFill>
                  <a:srgbClr val="FFFEFF"/>
                </a:solidFill>
              </a:rPr>
              <a:t>는 나에게 어떤 의미일까요</a:t>
            </a:r>
            <a:r>
              <a:rPr lang="en-US" altLang="ko-KR" sz="3200" dirty="0">
                <a:solidFill>
                  <a:srgbClr val="FFFEFF"/>
                </a:solidFill>
              </a:rPr>
              <a:t>? </a:t>
            </a:r>
            <a:r>
              <a:rPr lang="ko-KR" altLang="en-US" sz="3200" dirty="0">
                <a:solidFill>
                  <a:srgbClr val="FFFEFF"/>
                </a:solidFill>
              </a:rPr>
              <a:t>함께 이야기 해 봅시다</a:t>
            </a:r>
            <a:r>
              <a:rPr lang="en-US" altLang="ko-KR" sz="3200" dirty="0">
                <a:solidFill>
                  <a:srgbClr val="FFFEFF"/>
                </a:solidFill>
              </a:rPr>
              <a:t>.</a:t>
            </a:r>
            <a:r>
              <a:rPr lang="ko-KR" altLang="en-US" sz="3200" dirty="0">
                <a:solidFill>
                  <a:srgbClr val="FFFEFF"/>
                </a:solidFill>
              </a:rPr>
              <a:t> </a:t>
            </a:r>
          </a:p>
        </p:txBody>
      </p:sp>
      <p:graphicFrame>
        <p:nvGraphicFramePr>
          <p:cNvPr id="4" name="내용 개체 틀 3" descr="아이콘 SmartArt 그래픽">
            <a:extLst>
              <a:ext uri="{FF2B5EF4-FFF2-40B4-BE49-F238E27FC236}">
                <a16:creationId xmlns:a16="http://schemas.microsoft.com/office/drawing/2014/main" id="{81E592E1-99DF-4294-A2E9-EF46299BD3F4}"/>
              </a:ext>
            </a:extLst>
          </p:cNvPr>
          <p:cNvGraphicFramePr>
            <a:graphicFrameLocks noGrp="1"/>
          </p:cNvGraphicFramePr>
          <p:nvPr>
            <p:ph idx="1"/>
          </p:nvPr>
        </p:nvGraphicFramePr>
        <p:xfrm>
          <a:off x="642938" y="858445"/>
          <a:ext cx="10906125" cy="396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334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직사각형 21"/>
          <p:cNvSpPr>
            <a:spLocks noGrp="1" noRot="1" noChangeAspect="1" noMove="1" noResize="1" noEditPoints="1" noAdjustHandles="1" noChangeArrowheads="1" noChangeShapeType="1" noTextEdit="1"/>
          </p:cNvSpPr>
          <p:nvPr/>
        </p:nvSpPr>
        <p:spPr>
          <a:xfrm>
            <a:off x="0" y="536712"/>
            <a:ext cx="12192000" cy="63212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ko-KR" altLang="en-US">
              <a:latin typeface="맑은 고딕"/>
              <a:ea typeface="맑은 고딕"/>
            </a:endParaRPr>
          </a:p>
        </p:txBody>
      </p:sp>
      <p:sp>
        <p:nvSpPr>
          <p:cNvPr id="2" name="제목 1"/>
          <p:cNvSpPr>
            <a:spLocks noGrp="1"/>
          </p:cNvSpPr>
          <p:nvPr>
            <p:ph type="title"/>
          </p:nvPr>
        </p:nvSpPr>
        <p:spPr>
          <a:xfrm>
            <a:off x="581192" y="764411"/>
            <a:ext cx="11029616" cy="718870"/>
          </a:xfrm>
        </p:spPr>
        <p:txBody>
          <a:bodyPr anchor="ctr" anchorCtr="0">
            <a:noAutofit/>
          </a:bodyPr>
          <a:lstStyle/>
          <a:p>
            <a:pPr rtl="0">
              <a:defRPr/>
            </a:pPr>
            <a:r>
              <a:rPr lang="ko-KR" altLang="en-US" sz="3200" dirty="0"/>
              <a:t>북한지하교회 비밀신자들을 구호물품이 잘 전달될 수 있도록 기도해 주세요</a:t>
            </a:r>
            <a:endParaRPr lang="en-US" altLang="ko-KR" sz="3200" dirty="0"/>
          </a:p>
        </p:txBody>
      </p:sp>
      <p:sp>
        <p:nvSpPr>
          <p:cNvPr id="37" name="제목 1"/>
          <p:cNvSpPr>
            <a:spLocks noGrp="1"/>
          </p:cNvSpPr>
          <p:nvPr/>
        </p:nvSpPr>
        <p:spPr>
          <a:xfrm>
            <a:off x="6096000" y="1684374"/>
            <a:ext cx="5544760" cy="4911247"/>
          </a:xfrm>
          <a:prstGeom prst="rect">
            <a:avLst/>
          </a:prstGeom>
        </p:spPr>
        <p:txBody>
          <a:bodyPr vert="horz" wrap="square" lIns="91440" tIns="45720" rIns="91440" bIns="45720" anchor="ctr" anchorCtr="0">
            <a:normAutofit/>
          </a:bodyPr>
          <a:lstStyle/>
          <a:p>
            <a:pPr marL="0" indent="0" algn="l" defTabSz="457200" rtl="0" eaLnBrk="1" latinLnBrk="1" hangingPunct="1">
              <a:lnSpc>
                <a:spcPct val="120000"/>
              </a:lnSpc>
              <a:spcBef>
                <a:spcPct val="0"/>
              </a:spcBef>
              <a:spcAft>
                <a:spcPts val="0"/>
              </a:spcAft>
              <a:buNone/>
              <a:defRPr/>
            </a:pPr>
            <a:endParaRPr kumimoji="0" lang="ko-KR" altLang="en-US" sz="3000" b="0" i="0" u="none" strike="noStrike" kern="1200" cap="all" spc="0" normalizeH="0" baseline="0" dirty="0">
              <a:latin typeface="맑은 고딕"/>
              <a:ea typeface="맑은 고딕"/>
              <a:cs typeface="휴먼매직체"/>
            </a:endParaRPr>
          </a:p>
        </p:txBody>
      </p:sp>
      <p:sp>
        <p:nvSpPr>
          <p:cNvPr id="3" name="TextBox 2">
            <a:extLst>
              <a:ext uri="{FF2B5EF4-FFF2-40B4-BE49-F238E27FC236}">
                <a16:creationId xmlns:a16="http://schemas.microsoft.com/office/drawing/2014/main" id="{A91A1DE4-93E1-8154-F16C-3C227FACCAE5}"/>
              </a:ext>
            </a:extLst>
          </p:cNvPr>
          <p:cNvSpPr txBox="1"/>
          <p:nvPr/>
        </p:nvSpPr>
        <p:spPr>
          <a:xfrm>
            <a:off x="6466420" y="1600997"/>
            <a:ext cx="5174340" cy="3416320"/>
          </a:xfrm>
          <a:prstGeom prst="rect">
            <a:avLst/>
          </a:prstGeom>
          <a:noFill/>
          <a:ln>
            <a:solidFill>
              <a:schemeClr val="bg2"/>
            </a:solidFill>
          </a:ln>
        </p:spPr>
        <p:txBody>
          <a:bodyPr wrap="square" rtlCol="0" anchor="ctr" anchorCtr="1">
            <a:spAutoFit/>
          </a:bodyPr>
          <a:lstStyle/>
          <a:p>
            <a:pPr marL="285750" indent="-285750" algn="just">
              <a:buFont typeface="Arial" panose="020B0604020202020204" pitchFamily="34" charset="0"/>
              <a:buChar char="•"/>
            </a:pPr>
            <a:r>
              <a:rPr lang="ko-KR" altLang="en-US" dirty="0"/>
              <a:t>북한 지하교회 비밀신자들을 위한 구호식량과 기독교 자료들이 잘 전달 될 수 있도록 기도합니다</a:t>
            </a:r>
            <a:r>
              <a:rPr lang="en-US" altLang="ko-KR" dirty="0"/>
              <a:t>. </a:t>
            </a:r>
          </a:p>
          <a:p>
            <a:pPr marL="285750" indent="-285750" algn="just">
              <a:buFont typeface="Arial" panose="020B0604020202020204" pitchFamily="34" charset="0"/>
              <a:buChar char="•"/>
            </a:pPr>
            <a:r>
              <a:rPr lang="ko-KR" altLang="en-US" dirty="0"/>
              <a:t>지난 코로나 </a:t>
            </a:r>
            <a:r>
              <a:rPr lang="ko-KR" altLang="en-US" dirty="0" err="1"/>
              <a:t>팬데믹</a:t>
            </a:r>
            <a:r>
              <a:rPr lang="ko-KR" altLang="en-US" dirty="0"/>
              <a:t> 기간동안 오픈도어는 중국국경지대의 비밀 기독교 네트워크를 통해서 북한 지하교회 성도들에게 구호식량과 의약품과 생필품을 지원할 수 있었습니다</a:t>
            </a:r>
            <a:r>
              <a:rPr lang="en-US" altLang="ko-KR" dirty="0"/>
              <a:t>. </a:t>
            </a:r>
            <a:r>
              <a:rPr lang="ko-KR" altLang="en-US" dirty="0"/>
              <a:t>전달된 물자들을 통해 비밀신자들이 하나님의 공급하심과 보호하심을 경험할 수 있도록 기도합니다</a:t>
            </a:r>
            <a:r>
              <a:rPr lang="en-US" altLang="ko-KR" dirty="0"/>
              <a:t>. </a:t>
            </a:r>
          </a:p>
          <a:p>
            <a:pPr marL="285750" indent="-285750" algn="just">
              <a:buFont typeface="Arial" panose="020B0604020202020204" pitchFamily="34" charset="0"/>
              <a:buChar char="•"/>
            </a:pPr>
            <a:r>
              <a:rPr lang="ko-KR" altLang="en-US" dirty="0"/>
              <a:t>북한교회에 </a:t>
            </a:r>
            <a:r>
              <a:rPr lang="ko-KR" altLang="en-US" dirty="0" err="1"/>
              <a:t>오병이어의</a:t>
            </a:r>
            <a:r>
              <a:rPr lang="ko-KR" altLang="en-US" dirty="0"/>
              <a:t> 기적을 체험하는 은혜가 있도록 기도합니다</a:t>
            </a:r>
            <a:r>
              <a:rPr lang="en-US" altLang="ko-KR" dirty="0"/>
              <a:t>.</a:t>
            </a:r>
            <a:endParaRPr lang="ko-KR" altLang="en-US" dirty="0"/>
          </a:p>
        </p:txBody>
      </p:sp>
      <p:pic>
        <p:nvPicPr>
          <p:cNvPr id="6" name="그림 5" descr="텍스트, 사람, 부스, 시장이(가) 표시된 사진&#10;&#10;자동 생성된 설명">
            <a:extLst>
              <a:ext uri="{FF2B5EF4-FFF2-40B4-BE49-F238E27FC236}">
                <a16:creationId xmlns:a16="http://schemas.microsoft.com/office/drawing/2014/main" id="{D4FE4D4A-8178-88DF-64A5-206731B1B4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40" y="1877995"/>
            <a:ext cx="5682123" cy="3295631"/>
          </a:xfrm>
          <a:prstGeom prst="rect">
            <a:avLst/>
          </a:prstGeom>
        </p:spPr>
      </p:pic>
      <p:sp>
        <p:nvSpPr>
          <p:cNvPr id="7" name="TextBox 6">
            <a:extLst>
              <a:ext uri="{FF2B5EF4-FFF2-40B4-BE49-F238E27FC236}">
                <a16:creationId xmlns:a16="http://schemas.microsoft.com/office/drawing/2014/main" id="{E7E30BCB-CBF5-6966-1BF5-63D2D20D84E7}"/>
              </a:ext>
            </a:extLst>
          </p:cNvPr>
          <p:cNvSpPr txBox="1"/>
          <p:nvPr/>
        </p:nvSpPr>
        <p:spPr>
          <a:xfrm>
            <a:off x="138022" y="4913633"/>
            <a:ext cx="1842831" cy="261610"/>
          </a:xfrm>
          <a:prstGeom prst="rect">
            <a:avLst/>
          </a:prstGeom>
          <a:noFill/>
          <a:ln>
            <a:solidFill>
              <a:schemeClr val="bg2"/>
            </a:solidFill>
          </a:ln>
        </p:spPr>
        <p:txBody>
          <a:bodyPr wrap="square" rtlCol="0" anchor="ctr" anchorCtr="1">
            <a:spAutoFit/>
          </a:bodyPr>
          <a:lstStyle/>
          <a:p>
            <a:r>
              <a:rPr lang="ko-KR" altLang="en-US" sz="1050" dirty="0"/>
              <a:t>출처</a:t>
            </a:r>
            <a:r>
              <a:rPr lang="en-US" altLang="ko-KR" sz="1050" dirty="0"/>
              <a:t>:</a:t>
            </a:r>
            <a:r>
              <a:rPr lang="ko-KR" altLang="en-US" sz="1050" dirty="0"/>
              <a:t>동아일보</a:t>
            </a:r>
          </a:p>
        </p:txBody>
      </p:sp>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a:extLst>
              <a:ext uri="{FF2B5EF4-FFF2-40B4-BE49-F238E27FC236}">
                <a16:creationId xmlns:a16="http://schemas.microsoft.com/office/drawing/2014/main" id="{F167A4C4-7D32-9AA3-712A-25E8522DAD9C}"/>
              </a:ext>
            </a:extLst>
          </p:cNvPr>
          <p:cNvSpPr>
            <a:spLocks noGrp="1"/>
          </p:cNvSpPr>
          <p:nvPr>
            <p:ph type="title"/>
          </p:nvPr>
        </p:nvSpPr>
        <p:spPr>
          <a:xfrm>
            <a:off x="838200" y="365125"/>
            <a:ext cx="10515600" cy="1325563"/>
          </a:xfrm>
        </p:spPr>
        <p:txBody>
          <a:bodyPr anchor="ctr">
            <a:normAutofit/>
          </a:bodyPr>
          <a:lstStyle/>
          <a:p>
            <a:pPr>
              <a:lnSpc>
                <a:spcPct val="90000"/>
              </a:lnSpc>
            </a:pPr>
            <a:r>
              <a:rPr lang="ko-KR" altLang="en-US" sz="3200" dirty="0"/>
              <a:t>북한의 기독교 박해 중단과 지하교회 성도들을 위해 기도합시다</a:t>
            </a:r>
            <a:r>
              <a:rPr lang="en-US" altLang="ko-KR" sz="3200" dirty="0"/>
              <a:t>.</a:t>
            </a:r>
            <a:endParaRPr lang="ko-KR" altLang="en-US" sz="3200" dirty="0"/>
          </a:p>
        </p:txBody>
      </p:sp>
      <p:pic>
        <p:nvPicPr>
          <p:cNvPr id="8" name="내용 개체 틀 7" descr="철물, 콘크리트, 돌, 잡기이(가) 표시된 사진&#10;&#10;자동 생성된 설명">
            <a:extLst>
              <a:ext uri="{FF2B5EF4-FFF2-40B4-BE49-F238E27FC236}">
                <a16:creationId xmlns:a16="http://schemas.microsoft.com/office/drawing/2014/main" id="{4BE00136-3130-85E9-0D24-D992A7925C5C}"/>
              </a:ext>
            </a:extLst>
          </p:cNvPr>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l="20514" r="-1" b="-1"/>
          <a:stretch/>
        </p:blipFill>
        <p:spPr>
          <a:xfrm>
            <a:off x="838200" y="1825625"/>
            <a:ext cx="5181600" cy="4351338"/>
          </a:xfrm>
          <a:noFill/>
        </p:spPr>
      </p:pic>
      <p:sp>
        <p:nvSpPr>
          <p:cNvPr id="6" name="내용 개체 틀 5">
            <a:extLst>
              <a:ext uri="{FF2B5EF4-FFF2-40B4-BE49-F238E27FC236}">
                <a16:creationId xmlns:a16="http://schemas.microsoft.com/office/drawing/2014/main" id="{90FC6A17-AFD5-A713-4D20-B8D815C3437C}"/>
              </a:ext>
            </a:extLst>
          </p:cNvPr>
          <p:cNvSpPr>
            <a:spLocks noGrp="1"/>
          </p:cNvSpPr>
          <p:nvPr>
            <p:ph sz="half" idx="2"/>
          </p:nvPr>
        </p:nvSpPr>
        <p:spPr>
          <a:xfrm>
            <a:off x="6172200" y="1825625"/>
            <a:ext cx="5181600" cy="4351338"/>
          </a:xfrm>
        </p:spPr>
        <p:txBody>
          <a:bodyPr>
            <a:normAutofit/>
          </a:bodyPr>
          <a:lstStyle/>
          <a:p>
            <a:pPr algn="just"/>
            <a:r>
              <a:rPr lang="ko-KR" altLang="en-US" sz="1800" dirty="0"/>
              <a:t>반동사상문화법 제정 외에도 청년교양보장법 등 기독교 박해 근거로 활용될 수 있는 여러 문화 통제 법률을 만들고 단속 활동을 강화하고 있습니다</a:t>
            </a:r>
            <a:r>
              <a:rPr lang="en-US" altLang="ko-KR" sz="1800" dirty="0"/>
              <a:t>. </a:t>
            </a:r>
          </a:p>
          <a:p>
            <a:pPr algn="just"/>
            <a:r>
              <a:rPr lang="ko-KR" altLang="en-US" sz="1800" dirty="0"/>
              <a:t>현장에서도 안타깝게도 지하교회와 성도들을 상대로 잔혹한 박해의 소식이 북한 당국의 통제를 넘어 계속해서 들려오고 있습니다</a:t>
            </a:r>
            <a:r>
              <a:rPr lang="en-US" altLang="ko-KR" sz="1800" dirty="0"/>
              <a:t>. </a:t>
            </a:r>
            <a:r>
              <a:rPr lang="ko-KR" altLang="en-US" sz="1800" dirty="0"/>
              <a:t>박해로 인해 고통받는 성도들이 어려움을 잘 이겨낼 수 있도록 그리고 북한지하교회가 안전하게 보존될 수 있도록 기도합니다</a:t>
            </a:r>
            <a:r>
              <a:rPr lang="en-US" altLang="ko-KR" sz="1800" dirty="0"/>
              <a:t>. </a:t>
            </a:r>
          </a:p>
          <a:p>
            <a:pPr algn="just"/>
            <a:r>
              <a:rPr lang="ko-KR" altLang="en-US" sz="1800" dirty="0"/>
              <a:t>또한 억류되어 있는 한국인 김정욱</a:t>
            </a:r>
            <a:r>
              <a:rPr lang="en-US" altLang="ko-KR" sz="1800" dirty="0"/>
              <a:t>(2013), </a:t>
            </a:r>
            <a:r>
              <a:rPr lang="ko-KR" altLang="en-US" sz="1800" dirty="0" err="1"/>
              <a:t>김국기</a:t>
            </a:r>
            <a:r>
              <a:rPr lang="en-US" altLang="ko-KR" sz="1800" dirty="0"/>
              <a:t>(2014),</a:t>
            </a:r>
            <a:r>
              <a:rPr lang="ko-KR" altLang="en-US" sz="1800" dirty="0" err="1"/>
              <a:t>최춘길</a:t>
            </a:r>
            <a:r>
              <a:rPr lang="en-US" altLang="ko-KR" sz="1800" dirty="0"/>
              <a:t>(2014)</a:t>
            </a:r>
            <a:r>
              <a:rPr lang="ko-KR" altLang="en-US" sz="1800" dirty="0"/>
              <a:t>선교사와 김원호</a:t>
            </a:r>
            <a:r>
              <a:rPr lang="en-US" altLang="ko-KR" sz="1800" dirty="0"/>
              <a:t>(2016), </a:t>
            </a:r>
            <a:r>
              <a:rPr lang="ko-KR" altLang="en-US" sz="1800" dirty="0" err="1"/>
              <a:t>함진우</a:t>
            </a:r>
            <a:r>
              <a:rPr lang="en-US" altLang="ko-KR" sz="1800" dirty="0"/>
              <a:t>(2016),</a:t>
            </a:r>
            <a:r>
              <a:rPr lang="ko-KR" altLang="en-US" sz="1800" dirty="0"/>
              <a:t>고현철</a:t>
            </a:r>
            <a:r>
              <a:rPr lang="en-US" altLang="ko-KR" sz="1800" dirty="0"/>
              <a:t>(2016)</a:t>
            </a:r>
            <a:r>
              <a:rPr lang="ko-KR" altLang="en-US" sz="1800" dirty="0"/>
              <a:t>씨</a:t>
            </a:r>
            <a:r>
              <a:rPr lang="en-US" altLang="ko-KR" sz="1800" dirty="0"/>
              <a:t>, </a:t>
            </a:r>
            <a:r>
              <a:rPr lang="ko-KR" altLang="en-US" sz="1800" dirty="0"/>
              <a:t>그리고 조선족 사역자들의 조속한 석방을 위해서 기도합니다</a:t>
            </a:r>
            <a:r>
              <a:rPr lang="en-US" altLang="ko-KR" sz="1800" dirty="0"/>
              <a:t>.</a:t>
            </a:r>
            <a:endParaRPr lang="ko-KR" altLang="en-US" sz="1800" dirty="0"/>
          </a:p>
        </p:txBody>
      </p:sp>
    </p:spTree>
    <p:extLst>
      <p:ext uri="{BB962C8B-B14F-4D97-AF65-F5344CB8AC3E}">
        <p14:creationId xmlns:p14="http://schemas.microsoft.com/office/powerpoint/2010/main" val="870077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2E19298-DF73-B3E9-AC38-347F8E423C60}"/>
              </a:ext>
            </a:extLst>
          </p:cNvPr>
          <p:cNvSpPr>
            <a:spLocks noGrp="1"/>
          </p:cNvSpPr>
          <p:nvPr>
            <p:ph type="title"/>
          </p:nvPr>
        </p:nvSpPr>
        <p:spPr>
          <a:xfrm>
            <a:off x="838200" y="365125"/>
            <a:ext cx="10515600" cy="1325563"/>
          </a:xfrm>
        </p:spPr>
        <p:txBody>
          <a:bodyPr anchor="ctr">
            <a:normAutofit/>
          </a:bodyPr>
          <a:lstStyle/>
          <a:p>
            <a:pPr>
              <a:lnSpc>
                <a:spcPct val="90000"/>
              </a:lnSpc>
            </a:pPr>
            <a:r>
              <a:rPr lang="ko-KR" altLang="en-US" sz="3200" dirty="0"/>
              <a:t>체포된 베트남 교회 지도자 </a:t>
            </a:r>
            <a:r>
              <a:rPr lang="en-US" altLang="ko-KR" sz="3200" dirty="0"/>
              <a:t>3</a:t>
            </a:r>
            <a:r>
              <a:rPr lang="ko-KR" altLang="en-US" sz="3200" dirty="0"/>
              <a:t>명과 사역자를 위해 기도해 주세요</a:t>
            </a:r>
            <a:r>
              <a:rPr lang="en-US" altLang="ko-KR" sz="3200" dirty="0"/>
              <a:t>.</a:t>
            </a:r>
            <a:endParaRPr lang="ko-KR" altLang="en-US" sz="3200" dirty="0"/>
          </a:p>
        </p:txBody>
      </p:sp>
      <p:sp>
        <p:nvSpPr>
          <p:cNvPr id="4" name="내용 개체 틀 3">
            <a:extLst>
              <a:ext uri="{FF2B5EF4-FFF2-40B4-BE49-F238E27FC236}">
                <a16:creationId xmlns:a16="http://schemas.microsoft.com/office/drawing/2014/main" id="{7337CABF-2382-29E5-045F-7430B73AEF7A}"/>
              </a:ext>
            </a:extLst>
          </p:cNvPr>
          <p:cNvSpPr>
            <a:spLocks noGrp="1"/>
          </p:cNvSpPr>
          <p:nvPr>
            <p:ph sz="half" idx="1"/>
          </p:nvPr>
        </p:nvSpPr>
        <p:spPr>
          <a:xfrm>
            <a:off x="838200" y="1825625"/>
            <a:ext cx="5181600" cy="4351338"/>
          </a:xfrm>
        </p:spPr>
        <p:txBody>
          <a:bodyPr>
            <a:normAutofit/>
          </a:bodyPr>
          <a:lstStyle/>
          <a:p>
            <a:r>
              <a:rPr lang="ko-KR" altLang="en-US" sz="1300" dirty="0" err="1"/>
              <a:t>흐몽족에</a:t>
            </a:r>
            <a:r>
              <a:rPr lang="ko-KR" altLang="en-US" sz="1300" dirty="0"/>
              <a:t> 속한 </a:t>
            </a:r>
            <a:r>
              <a:rPr lang="ko-KR" altLang="en-US" sz="1300" dirty="0" err="1"/>
              <a:t>훙</a:t>
            </a:r>
            <a:r>
              <a:rPr lang="ko-KR" altLang="en-US" sz="1300" dirty="0"/>
              <a:t>*</a:t>
            </a:r>
            <a:r>
              <a:rPr lang="en-US" altLang="ko-KR" sz="1300" dirty="0"/>
              <a:t>, </a:t>
            </a:r>
            <a:r>
              <a:rPr lang="ko-KR" altLang="en-US" sz="1300" dirty="0"/>
              <a:t>롱*</a:t>
            </a:r>
            <a:r>
              <a:rPr lang="en-US" altLang="ko-KR" sz="1300" dirty="0"/>
              <a:t>, </a:t>
            </a:r>
            <a:r>
              <a:rPr lang="ko-KR" altLang="en-US" sz="1300" dirty="0" err="1"/>
              <a:t>비엣</a:t>
            </a:r>
            <a:r>
              <a:rPr lang="ko-KR" altLang="en-US" sz="1300" dirty="0"/>
              <a:t>* 등 </a:t>
            </a:r>
            <a:r>
              <a:rPr lang="en-US" altLang="ko-KR" sz="1300" dirty="0"/>
              <a:t>3</a:t>
            </a:r>
            <a:r>
              <a:rPr lang="ko-KR" altLang="en-US" sz="1300" dirty="0"/>
              <a:t>명의 교회 지도자와 형제 자매가 이번 주 베트남 중부에서 현지 경찰에 체포됐다</a:t>
            </a:r>
            <a:r>
              <a:rPr lang="en-US" altLang="ko-KR" sz="1300" dirty="0"/>
              <a:t>. </a:t>
            </a:r>
            <a:r>
              <a:rPr lang="ko-KR" altLang="en-US" sz="1300" dirty="0"/>
              <a:t>당국에 따르면 세 명의 신도들은 마을의 다른 가족들에게서 쌀을 훔쳐 달아난 혐의로 체포됐다</a:t>
            </a:r>
            <a:r>
              <a:rPr lang="en-US" altLang="ko-KR" sz="1300" dirty="0"/>
              <a:t>.</a:t>
            </a:r>
          </a:p>
          <a:p>
            <a:r>
              <a:rPr lang="ko-KR" altLang="en-US" sz="1300" dirty="0" err="1"/>
              <a:t>훙</a:t>
            </a:r>
            <a:r>
              <a:rPr lang="en-US" altLang="ko-KR" sz="1300" dirty="0"/>
              <a:t>(Hung), </a:t>
            </a:r>
            <a:r>
              <a:rPr lang="ko-KR" altLang="en-US" sz="1300" dirty="0"/>
              <a:t>롱</a:t>
            </a:r>
            <a:r>
              <a:rPr lang="en-US" altLang="ko-KR" sz="1300" dirty="0"/>
              <a:t>(Long), </a:t>
            </a:r>
            <a:r>
              <a:rPr lang="ko-KR" altLang="en-US" sz="1300" dirty="0" err="1"/>
              <a:t>비엣</a:t>
            </a:r>
            <a:r>
              <a:rPr lang="en-US" altLang="ko-KR" sz="1300" dirty="0"/>
              <a:t>(Viet)</a:t>
            </a:r>
            <a:r>
              <a:rPr lang="ko-KR" altLang="en-US" sz="1300" dirty="0"/>
              <a:t>만이 현지 당국에 체포됐지만 같은 지역에 사는 퐁* 신자도 올해 </a:t>
            </a:r>
            <a:r>
              <a:rPr lang="en-US" altLang="ko-KR" sz="1300" dirty="0"/>
              <a:t>5</a:t>
            </a:r>
            <a:r>
              <a:rPr lang="ko-KR" altLang="en-US" sz="1300" dirty="0"/>
              <a:t>월부터 신앙 때문에 탄압을 받고 있다</a:t>
            </a:r>
            <a:r>
              <a:rPr lang="en-US" altLang="ko-KR" sz="1300" dirty="0"/>
              <a:t>. </a:t>
            </a:r>
            <a:r>
              <a:rPr lang="ko-KR" altLang="en-US" sz="1300" dirty="0"/>
              <a:t>모두 </a:t>
            </a:r>
            <a:r>
              <a:rPr lang="en-US" altLang="ko-KR" sz="1300" dirty="0"/>
              <a:t>16</a:t>
            </a:r>
            <a:r>
              <a:rPr lang="ko-KR" altLang="en-US" sz="1300" dirty="0"/>
              <a:t>인 가족의 가장입니다</a:t>
            </a:r>
            <a:r>
              <a:rPr lang="en-US" altLang="ko-KR" sz="1300" dirty="0"/>
              <a:t>.</a:t>
            </a:r>
          </a:p>
          <a:p>
            <a:r>
              <a:rPr lang="en-US" altLang="ko-KR" sz="1300" dirty="0"/>
              <a:t>"</a:t>
            </a:r>
            <a:r>
              <a:rPr lang="ko-KR" altLang="en-US" sz="1300" dirty="0"/>
              <a:t>매우 슬프다</a:t>
            </a:r>
            <a:r>
              <a:rPr lang="en-US" altLang="ko-KR" sz="1300" dirty="0"/>
              <a:t>. </a:t>
            </a:r>
            <a:r>
              <a:rPr lang="ko-KR" altLang="en-US" sz="1300" dirty="0"/>
              <a:t>며칠 전 이 가족들이 농장에서 쌀과 옥수수를 수확한 후 현지 경찰과 촌장이 와서 수확한 것을 압수했습니다</a:t>
            </a:r>
            <a:r>
              <a:rPr lang="en-US" altLang="ko-KR" sz="1300" dirty="0"/>
              <a:t>. </a:t>
            </a:r>
            <a:r>
              <a:rPr lang="ko-KR" altLang="en-US" sz="1300" dirty="0"/>
              <a:t>그들은 또한 그들의 피난처를 파괴했습니다</a:t>
            </a:r>
            <a:r>
              <a:rPr lang="en-US" altLang="ko-KR" sz="1300" dirty="0"/>
              <a:t>."</a:t>
            </a:r>
            <a:r>
              <a:rPr lang="ko-KR" altLang="en-US" sz="1300" dirty="0"/>
              <a:t>라고 오픈도어 파트너 이삭은 말합니다</a:t>
            </a:r>
            <a:r>
              <a:rPr lang="en-US" altLang="ko-KR" sz="1300" dirty="0"/>
              <a:t>.</a:t>
            </a:r>
          </a:p>
          <a:p>
            <a:r>
              <a:rPr lang="ko-KR" altLang="en-US" sz="1300" dirty="0"/>
              <a:t>“그들은 많은 고통을 겪었습니다</a:t>
            </a:r>
            <a:r>
              <a:rPr lang="en-US" altLang="ko-KR" sz="1300" dirty="0"/>
              <a:t>. </a:t>
            </a:r>
            <a:r>
              <a:rPr lang="ko-KR" altLang="en-US" sz="1300" dirty="0"/>
              <a:t>이전에는 구타를 당했고 전기와 수도도 끊겼습니다</a:t>
            </a:r>
            <a:r>
              <a:rPr lang="en-US" altLang="ko-KR" sz="1300" dirty="0"/>
              <a:t>. </a:t>
            </a:r>
            <a:r>
              <a:rPr lang="ko-KR" altLang="en-US" sz="1300" dirty="0"/>
              <a:t>그들의 수확한 쌀과 버팔로와 돼지와 닭과 같은 가축과 그들의 모든 것이 몰수되었습니다</a:t>
            </a:r>
            <a:r>
              <a:rPr lang="en-US" altLang="ko-KR" sz="1300" dirty="0"/>
              <a:t>. </a:t>
            </a:r>
            <a:r>
              <a:rPr lang="ko-KR" altLang="en-US" sz="1300" dirty="0"/>
              <a:t>촌장을 비롯한 이웃들도 지방정부가 가난한 농민들을 돕기 위해 제공한 </a:t>
            </a:r>
            <a:r>
              <a:rPr lang="en-US" altLang="ko-KR" sz="1300" dirty="0"/>
              <a:t>4</a:t>
            </a:r>
            <a:r>
              <a:rPr lang="ko-KR" altLang="en-US" sz="1300" dirty="0"/>
              <a:t>가구의 트랙터를 몰수했다</a:t>
            </a:r>
            <a:r>
              <a:rPr lang="en-US" altLang="ko-KR" sz="1300" dirty="0"/>
              <a:t>"</a:t>
            </a:r>
            <a:r>
              <a:rPr lang="ko-KR" altLang="en-US" sz="1300" dirty="0"/>
              <a:t>고 덧붙였다</a:t>
            </a:r>
            <a:r>
              <a:rPr lang="en-US" altLang="ko-KR" sz="1300" dirty="0"/>
              <a:t>.</a:t>
            </a:r>
            <a:r>
              <a:rPr lang="ko-KR" altLang="en-US" sz="1300" dirty="0"/>
              <a:t> </a:t>
            </a:r>
            <a:endParaRPr lang="en-US" altLang="ko-KR" sz="1300" dirty="0"/>
          </a:p>
          <a:p>
            <a:r>
              <a:rPr lang="ko-KR" altLang="en-US" sz="1300" dirty="0"/>
              <a:t>지난 </a:t>
            </a:r>
            <a:r>
              <a:rPr lang="en-US" altLang="ko-KR" sz="1300" dirty="0"/>
              <a:t>5</a:t>
            </a:r>
            <a:r>
              <a:rPr lang="ko-KR" altLang="en-US" sz="1300" dirty="0"/>
              <a:t>월에는 각 가족 대표인 </a:t>
            </a:r>
            <a:r>
              <a:rPr lang="en-US" altLang="ko-KR" sz="1300" dirty="0"/>
              <a:t>4</a:t>
            </a:r>
            <a:r>
              <a:rPr lang="ko-KR" altLang="en-US" sz="1300" dirty="0"/>
              <a:t>명의 신자가 경찰서로 끌려가 신앙을 포기할 것을 강요 받았습니다</a:t>
            </a:r>
            <a:r>
              <a:rPr lang="en-US" altLang="ko-KR" sz="1300" dirty="0"/>
              <a:t>. </a:t>
            </a:r>
            <a:r>
              <a:rPr lang="ko-KR" altLang="en-US" sz="1300" dirty="0"/>
              <a:t>순종하지 않으면 토지와 가축을 빼앗기고 마을에서 쫓겨난다는 이야기를 들었습니다</a:t>
            </a:r>
            <a:r>
              <a:rPr lang="en-US" altLang="ko-KR" sz="1300" dirty="0"/>
              <a:t>. </a:t>
            </a:r>
            <a:r>
              <a:rPr lang="ko-KR" altLang="en-US" sz="1300" dirty="0"/>
              <a:t>그러나 하나님에 대한 사랑때문에 믿음 위에 굳건히 설 수 있는 담대함과 용기를 얻고 있습니다</a:t>
            </a:r>
            <a:r>
              <a:rPr lang="en-US" altLang="ko-KR" sz="1300" dirty="0"/>
              <a:t>.</a:t>
            </a:r>
            <a:endParaRPr lang="ko-KR" altLang="en-US" sz="1300" dirty="0"/>
          </a:p>
        </p:txBody>
      </p:sp>
      <p:pic>
        <p:nvPicPr>
          <p:cNvPr id="6" name="내용 개체 틀 5" descr="사람, 군중이(가) 표시된 사진&#10;&#10;자동 생성된 설명">
            <a:extLst>
              <a:ext uri="{FF2B5EF4-FFF2-40B4-BE49-F238E27FC236}">
                <a16:creationId xmlns:a16="http://schemas.microsoft.com/office/drawing/2014/main" id="{E4DDC861-3047-843D-B1AD-FDA971EF9A7D}"/>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35903" r="15275" b="2"/>
          <a:stretch/>
        </p:blipFill>
        <p:spPr>
          <a:xfrm>
            <a:off x="6172200" y="1825625"/>
            <a:ext cx="5181600" cy="4351338"/>
          </a:xfrm>
          <a:noFill/>
        </p:spPr>
      </p:pic>
    </p:spTree>
    <p:extLst>
      <p:ext uri="{BB962C8B-B14F-4D97-AF65-F5344CB8AC3E}">
        <p14:creationId xmlns:p14="http://schemas.microsoft.com/office/powerpoint/2010/main" val="2099524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B696458-BDC9-D38C-6B2F-5387803D7608}"/>
              </a:ext>
            </a:extLst>
          </p:cNvPr>
          <p:cNvSpPr>
            <a:spLocks noGrp="1"/>
          </p:cNvSpPr>
          <p:nvPr>
            <p:ph type="title"/>
          </p:nvPr>
        </p:nvSpPr>
        <p:spPr>
          <a:xfrm>
            <a:off x="838200" y="365125"/>
            <a:ext cx="10515600" cy="1325563"/>
          </a:xfrm>
        </p:spPr>
        <p:txBody>
          <a:bodyPr anchor="ctr">
            <a:normAutofit/>
          </a:bodyPr>
          <a:lstStyle/>
          <a:p>
            <a:pPr>
              <a:lnSpc>
                <a:spcPct val="90000"/>
              </a:lnSpc>
            </a:pPr>
            <a:r>
              <a:rPr lang="ko-KR" altLang="en-US" sz="3200" dirty="0"/>
              <a:t>베트남 </a:t>
            </a:r>
            <a:r>
              <a:rPr lang="ko-KR" altLang="en-US" sz="3200" dirty="0" err="1"/>
              <a:t>흐몽족</a:t>
            </a:r>
            <a:r>
              <a:rPr lang="ko-KR" altLang="en-US" sz="3200" dirty="0"/>
              <a:t> 교회지도자를 위해 기도해 주세요</a:t>
            </a:r>
            <a:r>
              <a:rPr lang="en-US" altLang="ko-KR" sz="3200" dirty="0"/>
              <a:t>. </a:t>
            </a:r>
            <a:r>
              <a:rPr lang="ko-KR" altLang="en-US" sz="3200" dirty="0"/>
              <a:t> </a:t>
            </a:r>
            <a:endParaRPr lang="en-US" sz="3200" dirty="0"/>
          </a:p>
        </p:txBody>
      </p:sp>
      <p:pic>
        <p:nvPicPr>
          <p:cNvPr id="6" name="내용 개체 틀 5" descr="실외, 대지, 나무, 사람이(가) 표시된 사진&#10;&#10;자동 생성된 설명">
            <a:extLst>
              <a:ext uri="{FF2B5EF4-FFF2-40B4-BE49-F238E27FC236}">
                <a16:creationId xmlns:a16="http://schemas.microsoft.com/office/drawing/2014/main" id="{93D69B34-C5FF-905C-8667-79F9297E15A8}"/>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7205" r="8547" b="2"/>
          <a:stretch/>
        </p:blipFill>
        <p:spPr>
          <a:xfrm>
            <a:off x="838200" y="1825625"/>
            <a:ext cx="5181600" cy="4351338"/>
          </a:xfrm>
          <a:noFill/>
        </p:spPr>
      </p:pic>
      <p:sp>
        <p:nvSpPr>
          <p:cNvPr id="4" name="내용 개체 틀 3">
            <a:extLst>
              <a:ext uri="{FF2B5EF4-FFF2-40B4-BE49-F238E27FC236}">
                <a16:creationId xmlns:a16="http://schemas.microsoft.com/office/drawing/2014/main" id="{03E07266-1537-88A8-3005-138D4D6F1942}"/>
              </a:ext>
            </a:extLst>
          </p:cNvPr>
          <p:cNvSpPr>
            <a:spLocks noGrp="1"/>
          </p:cNvSpPr>
          <p:nvPr>
            <p:ph sz="half" idx="2"/>
          </p:nvPr>
        </p:nvSpPr>
        <p:spPr>
          <a:xfrm>
            <a:off x="6172200" y="1825625"/>
            <a:ext cx="5181600" cy="4351338"/>
          </a:xfrm>
        </p:spPr>
        <p:txBody>
          <a:bodyPr>
            <a:normAutofit/>
          </a:bodyPr>
          <a:lstStyle/>
          <a:p>
            <a:r>
              <a:rPr lang="ko-KR" altLang="en-US" sz="1800" dirty="0" err="1"/>
              <a:t>훙</a:t>
            </a:r>
            <a:r>
              <a:rPr lang="en-US" altLang="ko-KR" sz="1800" dirty="0"/>
              <a:t>, </a:t>
            </a:r>
            <a:r>
              <a:rPr lang="ko-KR" altLang="en-US" sz="1800" dirty="0"/>
              <a:t>롱</a:t>
            </a:r>
            <a:r>
              <a:rPr lang="en-US" altLang="ko-KR" sz="1800" dirty="0"/>
              <a:t>, </a:t>
            </a:r>
            <a:r>
              <a:rPr lang="ko-KR" altLang="en-US" sz="1800" dirty="0" err="1"/>
              <a:t>비엣이</a:t>
            </a:r>
            <a:r>
              <a:rPr lang="ko-KR" altLang="en-US" sz="1800" dirty="0"/>
              <a:t> 경찰서에서 석방되고 지방 당국에 수감되어 있는 동안 그들이 안전하게 보호받을 수 있도록 기도합니다</a:t>
            </a:r>
            <a:r>
              <a:rPr lang="en-US" altLang="ko-KR" sz="1800" dirty="0"/>
              <a:t>.</a:t>
            </a:r>
          </a:p>
          <a:p>
            <a:r>
              <a:rPr lang="en-US" altLang="ko-KR" sz="1800" dirty="0" err="1"/>
              <a:t>Phong</a:t>
            </a:r>
            <a:r>
              <a:rPr lang="ko-KR" altLang="en-US" sz="1800" dirty="0"/>
              <a:t>과 그의 가족을 위해 주님께서 그들을 보호하시고 그들이 이 어려운 시기에 믿음을 포기하지 않도록 기도합니다</a:t>
            </a:r>
            <a:r>
              <a:rPr lang="en-US" altLang="ko-KR" sz="1800" dirty="0"/>
              <a:t>.</a:t>
            </a:r>
          </a:p>
          <a:p>
            <a:r>
              <a:rPr lang="ko-KR" altLang="en-US" sz="1800" dirty="0"/>
              <a:t>가족들이 머물고 있는 부분적으로 파손된 거처를 재건할 수 있도록 재정을 위해 기도합니다</a:t>
            </a:r>
            <a:r>
              <a:rPr lang="en-US" altLang="ko-KR" sz="1800" dirty="0"/>
              <a:t>.</a:t>
            </a:r>
          </a:p>
          <a:p>
            <a:r>
              <a:rPr lang="ko-KR" altLang="en-US" sz="1800" dirty="0"/>
              <a:t>가족을 위해</a:t>
            </a:r>
            <a:r>
              <a:rPr lang="en-US" altLang="ko-KR" sz="1800" dirty="0"/>
              <a:t>, </a:t>
            </a:r>
            <a:r>
              <a:rPr lang="ko-KR" altLang="en-US" sz="1800" dirty="0"/>
              <a:t>압수된 그들의 생계 수단이 반환되거나 더 좋은 것으로 대체될 수 있도록 기도합니다</a:t>
            </a:r>
            <a:r>
              <a:rPr lang="en-US" altLang="ko-KR" sz="1800" dirty="0"/>
              <a:t>.</a:t>
            </a:r>
          </a:p>
          <a:p>
            <a:r>
              <a:rPr lang="ko-KR" altLang="en-US" sz="1800" dirty="0"/>
              <a:t>그들이 계속해서 믿음 위에 굳건하게 서서 믿음이 자라도록 기도합니다</a:t>
            </a:r>
            <a:r>
              <a:rPr lang="en-US" altLang="ko-KR" sz="1800" dirty="0"/>
              <a:t>.</a:t>
            </a:r>
            <a:r>
              <a:rPr lang="ko-KR" altLang="en-US" sz="1800" dirty="0"/>
              <a:t>또한 그들을 돕고 있는 다른 그리스도인들의 보호를 위해 기도합니다</a:t>
            </a:r>
            <a:r>
              <a:rPr lang="en-US" altLang="ko-KR" sz="1800" dirty="0"/>
              <a:t>.</a:t>
            </a:r>
            <a:endParaRPr lang="ko-KR" altLang="en-US" sz="1800" dirty="0"/>
          </a:p>
        </p:txBody>
      </p:sp>
    </p:spTree>
    <p:extLst>
      <p:ext uri="{BB962C8B-B14F-4D97-AF65-F5344CB8AC3E}">
        <p14:creationId xmlns:p14="http://schemas.microsoft.com/office/powerpoint/2010/main" val="339735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700087" y="909638"/>
            <a:ext cx="10691813" cy="810192"/>
          </a:xfrm>
        </p:spPr>
        <p:txBody>
          <a:bodyPr rtlCol="0">
            <a:noAutofit/>
          </a:bodyPr>
          <a:lstStyle/>
          <a:p>
            <a:pPr rtl="0"/>
            <a:r>
              <a:rPr lang="ko-KR" altLang="en-US" sz="2000" dirty="0"/>
              <a:t>박해 받는 교회를 위한 기도가 이 땅에서 더 뜨겁게 일어나기를 위해서 기도해 주세요</a:t>
            </a:r>
            <a:endParaRPr lang="ko-KR" altLang="en-US" sz="2000" dirty="0">
              <a:latin typeface="맑은 고딕" panose="020B0503020000020004" pitchFamily="50" charset="-127"/>
              <a:ea typeface="맑은 고딕" panose="020B0503020000020004" pitchFamily="50" charset="-127"/>
            </a:endParaRPr>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713836" y="1721207"/>
            <a:ext cx="3390161" cy="526756"/>
          </a:xfrm>
        </p:spPr>
        <p:txBody>
          <a:bodyPr rtlCol="0"/>
          <a:lstStyle/>
          <a:p>
            <a:pPr rtl="0"/>
            <a:r>
              <a:rPr lang="ko-KR" altLang="en-US" dirty="0">
                <a:solidFill>
                  <a:schemeClr val="tx2"/>
                </a:solidFill>
              </a:rPr>
              <a:t>오픈도어</a:t>
            </a:r>
            <a:endParaRPr lang="ko-KR" altLang="en-US" dirty="0">
              <a:solidFill>
                <a:schemeClr val="tx2"/>
              </a:solidFill>
              <a:latin typeface="맑은 고딕" panose="020B0503020000020004" pitchFamily="50" charset="-127"/>
              <a:ea typeface="맑은 고딕" panose="020B0503020000020004" pitchFamily="50" charset="-127"/>
            </a:endParaRP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713836" y="2225616"/>
            <a:ext cx="3390161" cy="1544128"/>
          </a:xfrm>
        </p:spPr>
        <p:txBody>
          <a:bodyPr rtlCol="0">
            <a:normAutofit/>
          </a:bodyPr>
          <a:lstStyle/>
          <a:p>
            <a:pPr marL="0" lvl="0" indent="0" algn="just" latinLnBrk="1">
              <a:buNone/>
            </a:pPr>
            <a:r>
              <a:rPr lang="ko-KR" altLang="en-US" sz="1400" dirty="0"/>
              <a:t>오픈도어 </a:t>
            </a:r>
            <a:r>
              <a:rPr lang="en-US" altLang="ko-KR" sz="1400" dirty="0"/>
              <a:t>1,300</a:t>
            </a:r>
            <a:r>
              <a:rPr lang="ko-KR" altLang="en-US" sz="1400" dirty="0"/>
              <a:t>여 명의 사역자들이 </a:t>
            </a:r>
            <a:r>
              <a:rPr lang="ko-KR" altLang="en-US" sz="1400" dirty="0" err="1"/>
              <a:t>브라더</a:t>
            </a:r>
            <a:r>
              <a:rPr lang="ko-KR" altLang="en-US" sz="1400" dirty="0"/>
              <a:t> </a:t>
            </a:r>
            <a:r>
              <a:rPr lang="ko-KR" altLang="en-US" sz="1400" dirty="0" err="1"/>
              <a:t>앤드류의</a:t>
            </a:r>
            <a:r>
              <a:rPr lang="ko-KR" altLang="en-US" sz="1400" dirty="0"/>
              <a:t> 길을 따라 믿음과 용기를 잃지 않고</a:t>
            </a:r>
            <a:r>
              <a:rPr lang="en-US" altLang="ko-KR" sz="1400" dirty="0"/>
              <a:t>, </a:t>
            </a:r>
            <a:r>
              <a:rPr lang="ko-KR" altLang="en-US" sz="1400" dirty="0"/>
              <a:t>겸손하게 박해 받는 교회를 잘 섬길 수 있게 </a:t>
            </a:r>
            <a:r>
              <a:rPr lang="ko-KR" altLang="en-US" sz="1400" dirty="0" err="1"/>
              <a:t>하옵소서</a:t>
            </a:r>
            <a:r>
              <a:rPr lang="en-US" altLang="ko-KR" sz="1400" dirty="0"/>
              <a:t>! </a:t>
            </a:r>
          </a:p>
          <a:p>
            <a:pPr marL="0" lvl="0" indent="0" algn="just" latinLnBrk="1">
              <a:buNone/>
            </a:pPr>
            <a:r>
              <a:rPr lang="ko-KR" altLang="en-US" sz="1400" dirty="0"/>
              <a:t>예수의 제자의 길을 끝까지 걸어가게 </a:t>
            </a:r>
            <a:r>
              <a:rPr lang="ko-KR" altLang="en-US" sz="1400" dirty="0" err="1"/>
              <a:t>하옵소서</a:t>
            </a:r>
            <a:r>
              <a:rPr lang="en-US" altLang="ko-KR" sz="1400" dirty="0"/>
              <a:t>!</a:t>
            </a:r>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400919" y="1729834"/>
            <a:ext cx="3390161" cy="526756"/>
          </a:xfrm>
        </p:spPr>
        <p:txBody>
          <a:bodyPr rtlCol="0">
            <a:noAutofit/>
          </a:bodyPr>
          <a:lstStyle/>
          <a:p>
            <a:pPr rtl="0"/>
            <a:r>
              <a:rPr lang="ko-KR" altLang="en-US" sz="2300" dirty="0">
                <a:solidFill>
                  <a:schemeClr val="tx2"/>
                </a:solidFill>
                <a:latin typeface="맑은 고딕" panose="020B0503020000020004" pitchFamily="50" charset="-127"/>
                <a:ea typeface="맑은 고딕" panose="020B0503020000020004" pitchFamily="50" charset="-127"/>
              </a:rPr>
              <a:t>희망의 백만기도 캠페인</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400919" y="2216995"/>
            <a:ext cx="3390161" cy="1524722"/>
          </a:xfrm>
        </p:spPr>
        <p:txBody>
          <a:bodyPr rtlCol="0">
            <a:noAutofit/>
          </a:bodyPr>
          <a:lstStyle/>
          <a:p>
            <a:pPr marL="0" indent="0" rtl="0">
              <a:buNone/>
            </a:pPr>
            <a:r>
              <a:rPr lang="en-US" altLang="ko-KR" sz="1200" i="0" dirty="0">
                <a:effectLst/>
                <a:latin typeface="roboto" panose="02000000000000000000" pitchFamily="2" charset="0"/>
              </a:rPr>
              <a:t>-</a:t>
            </a:r>
            <a:r>
              <a:rPr lang="ko-KR" altLang="en-US" sz="1200" i="0" dirty="0">
                <a:effectLst/>
                <a:latin typeface="roboto" panose="02000000000000000000" pitchFamily="2" charset="0"/>
              </a:rPr>
              <a:t>희망을 잃어 버린 중동의 기독교인들에게 성령으로 새롭게 하</a:t>
            </a:r>
            <a:r>
              <a:rPr lang="ko-KR" altLang="en-US" sz="1200" dirty="0">
                <a:latin typeface="roboto" panose="02000000000000000000" pitchFamily="2" charset="0"/>
              </a:rPr>
              <a:t>시고</a:t>
            </a:r>
            <a:r>
              <a:rPr lang="en-US" altLang="ko-KR" sz="1200" dirty="0">
                <a:latin typeface="roboto" panose="02000000000000000000" pitchFamily="2" charset="0"/>
              </a:rPr>
              <a:t>, </a:t>
            </a:r>
            <a:r>
              <a:rPr lang="ko-KR" altLang="en-US" sz="1200" dirty="0">
                <a:latin typeface="roboto" panose="02000000000000000000" pitchFamily="2" charset="0"/>
              </a:rPr>
              <a:t>어둠가운데서 빛을 밝혀 </a:t>
            </a:r>
            <a:r>
              <a:rPr lang="ko-KR" altLang="en-US" sz="1200" dirty="0" err="1">
                <a:latin typeface="roboto" panose="02000000000000000000" pitchFamily="2" charset="0"/>
              </a:rPr>
              <a:t>주옵소서</a:t>
            </a:r>
            <a:r>
              <a:rPr lang="en-US" altLang="ko-KR" sz="1200" dirty="0">
                <a:latin typeface="roboto" panose="02000000000000000000" pitchFamily="2" charset="0"/>
              </a:rPr>
              <a:t>!                                                                       -</a:t>
            </a:r>
            <a:r>
              <a:rPr lang="ko-KR" altLang="en-US" sz="1200" dirty="0">
                <a:latin typeface="roboto" panose="02000000000000000000" pitchFamily="2" charset="0"/>
              </a:rPr>
              <a:t>교회가 복구</a:t>
            </a:r>
            <a:r>
              <a:rPr lang="en-US" altLang="ko-KR" sz="1200" dirty="0">
                <a:latin typeface="roboto" panose="02000000000000000000" pitchFamily="2" charset="0"/>
              </a:rPr>
              <a:t>, </a:t>
            </a:r>
            <a:r>
              <a:rPr lang="ko-KR" altLang="en-US" sz="1200" dirty="0">
                <a:latin typeface="roboto" panose="02000000000000000000" pitchFamily="2" charset="0"/>
              </a:rPr>
              <a:t>회복</a:t>
            </a:r>
            <a:r>
              <a:rPr lang="en-US" altLang="ko-KR" sz="1200" dirty="0">
                <a:latin typeface="roboto" panose="02000000000000000000" pitchFamily="2" charset="0"/>
              </a:rPr>
              <a:t>, </a:t>
            </a:r>
            <a:r>
              <a:rPr lang="ko-KR" altLang="en-US" sz="1200" dirty="0">
                <a:latin typeface="roboto" panose="02000000000000000000" pitchFamily="2" charset="0"/>
              </a:rPr>
              <a:t>피난처가 되게 하시고</a:t>
            </a:r>
            <a:r>
              <a:rPr lang="en-US" altLang="ko-KR" sz="1200" dirty="0">
                <a:latin typeface="roboto" panose="02000000000000000000" pitchFamily="2" charset="0"/>
              </a:rPr>
              <a:t>, </a:t>
            </a:r>
            <a:r>
              <a:rPr lang="ko-KR" altLang="en-US" sz="1200" dirty="0">
                <a:latin typeface="roboto" panose="02000000000000000000" pitchFamily="2" charset="0"/>
              </a:rPr>
              <a:t>모두에게 희망의 등불이 되게 하소서</a:t>
            </a:r>
            <a:r>
              <a:rPr lang="en-US" altLang="ko-KR" sz="1200" dirty="0">
                <a:latin typeface="roboto" panose="02000000000000000000" pitchFamily="2" charset="0"/>
              </a:rPr>
              <a:t>!                        </a:t>
            </a:r>
            <a:r>
              <a:rPr lang="ko-KR" altLang="en-US" sz="1200" dirty="0">
                <a:latin typeface="roboto" panose="02000000000000000000" pitchFamily="2" charset="0"/>
              </a:rPr>
              <a:t>   </a:t>
            </a:r>
            <a:r>
              <a:rPr lang="en-US" altLang="ko-KR" sz="1200" dirty="0">
                <a:latin typeface="roboto" panose="02000000000000000000" pitchFamily="2" charset="0"/>
              </a:rPr>
              <a:t>-</a:t>
            </a:r>
            <a:r>
              <a:rPr lang="ko-KR" altLang="en-US" sz="1200" dirty="0">
                <a:latin typeface="roboto" panose="02000000000000000000" pitchFamily="2" charset="0"/>
              </a:rPr>
              <a:t>신실한 목회자를 세우시고</a:t>
            </a:r>
            <a:r>
              <a:rPr lang="en-US" altLang="ko-KR" sz="1200" dirty="0">
                <a:latin typeface="roboto" panose="02000000000000000000" pitchFamily="2" charset="0"/>
              </a:rPr>
              <a:t>, </a:t>
            </a:r>
            <a:r>
              <a:rPr lang="ko-KR" altLang="en-US" sz="1200" dirty="0">
                <a:latin typeface="roboto" panose="02000000000000000000" pitchFamily="2" charset="0"/>
              </a:rPr>
              <a:t>새로운 지도자들을 일으켜 </a:t>
            </a:r>
            <a:r>
              <a:rPr lang="ko-KR" altLang="en-US" sz="1200" dirty="0" err="1">
                <a:latin typeface="roboto" panose="02000000000000000000" pitchFamily="2" charset="0"/>
              </a:rPr>
              <a:t>주옵소서</a:t>
            </a:r>
            <a:r>
              <a:rPr lang="en-US" altLang="ko-KR" sz="1200" dirty="0">
                <a:latin typeface="roboto" panose="02000000000000000000" pitchFamily="2" charset="0"/>
              </a:rPr>
              <a:t>! </a:t>
            </a:r>
            <a:endParaRPr lang="en-US" altLang="ko-KR" sz="1200" i="0" dirty="0">
              <a:effectLst/>
              <a:latin typeface="roboto" panose="02000000000000000000" pitchFamily="2" charset="0"/>
            </a:endParaRP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8096626" y="1652189"/>
            <a:ext cx="3390161" cy="526756"/>
          </a:xfrm>
        </p:spPr>
        <p:txBody>
          <a:bodyPr rtlCol="0">
            <a:normAutofit/>
          </a:bodyPr>
          <a:lstStyle/>
          <a:p>
            <a:pPr rtl="0"/>
            <a:r>
              <a:rPr lang="en-US" altLang="ko-KR" dirty="0">
                <a:solidFill>
                  <a:schemeClr val="tx2"/>
                </a:solidFill>
                <a:latin typeface="맑은 고딕" panose="020B0503020000020004" pitchFamily="50" charset="-127"/>
                <a:ea typeface="맑은 고딕" panose="020B0503020000020004" pitchFamily="50" charset="-127"/>
              </a:rPr>
              <a:t>IDOP </a:t>
            </a:r>
            <a:r>
              <a:rPr lang="ko-KR" altLang="en-US" dirty="0">
                <a:solidFill>
                  <a:schemeClr val="tx2"/>
                </a:solidFill>
              </a:rPr>
              <a:t>세계</a:t>
            </a:r>
            <a:r>
              <a:rPr lang="ko-KR" altLang="en-US" dirty="0">
                <a:solidFill>
                  <a:schemeClr val="tx2"/>
                </a:solidFill>
                <a:latin typeface="맑은 고딕" panose="020B0503020000020004" pitchFamily="50" charset="-127"/>
                <a:ea typeface="맑은 고딕" panose="020B0503020000020004" pitchFamily="50" charset="-127"/>
              </a:rPr>
              <a:t>기도의날</a:t>
            </a: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8096626" y="2208375"/>
            <a:ext cx="3494740" cy="1552752"/>
          </a:xfrm>
        </p:spPr>
        <p:txBody>
          <a:bodyPr rtlCol="0">
            <a:normAutofit/>
          </a:bodyPr>
          <a:lstStyle/>
          <a:p>
            <a:pPr marL="0" indent="0" algn="just">
              <a:buNone/>
            </a:pPr>
            <a:r>
              <a:rPr lang="en-US" altLang="ko-KR" sz="1400" dirty="0"/>
              <a:t>2022</a:t>
            </a:r>
            <a:r>
              <a:rPr lang="ko-KR" altLang="en-US" sz="1400" dirty="0"/>
              <a:t>년 </a:t>
            </a:r>
            <a:r>
              <a:rPr lang="en-US" altLang="ko-KR" sz="1400" dirty="0"/>
              <a:t>11</a:t>
            </a:r>
            <a:r>
              <a:rPr lang="ko-KR" altLang="en-US" sz="1400" dirty="0"/>
              <a:t>월 </a:t>
            </a:r>
            <a:r>
              <a:rPr lang="en-US" altLang="ko-KR" sz="1400" dirty="0"/>
              <a:t>6 &amp;13</a:t>
            </a:r>
            <a:r>
              <a:rPr lang="ko-KR" altLang="en-US" sz="1400" dirty="0"/>
              <a:t>일은  세계복음주의연맹</a:t>
            </a:r>
            <a:r>
              <a:rPr lang="en-US" altLang="ko-KR" sz="1400" dirty="0"/>
              <a:t>(WEA)</a:t>
            </a:r>
            <a:r>
              <a:rPr lang="ko-KR" altLang="en-US" sz="1400" dirty="0"/>
              <a:t>에서 제정한 박해 받는 교회를 위한 세계기도의 날입니다</a:t>
            </a:r>
            <a:r>
              <a:rPr lang="en-US" altLang="ko-KR" sz="1400" dirty="0"/>
              <a:t>. </a:t>
            </a:r>
            <a:r>
              <a:rPr lang="ko-KR" altLang="en-US" sz="1400" dirty="0"/>
              <a:t>한국교회도 함께 참여하여 전세계 교회와 함께 연대하여 박해 받는 교회를 기억하며 기도하는 시간이 되게 </a:t>
            </a:r>
            <a:r>
              <a:rPr lang="ko-KR" altLang="en-US" sz="1400" dirty="0" err="1"/>
              <a:t>하옵소서</a:t>
            </a:r>
            <a:r>
              <a:rPr lang="en-US" altLang="ko-KR" sz="1400" dirty="0"/>
              <a:t>!!!</a:t>
            </a:r>
            <a:endParaRPr lang="ko-KR" altLang="en-US" dirty="0">
              <a:latin typeface="맑은 고딕" panose="020B0503020000020004" pitchFamily="50" charset="-127"/>
              <a:ea typeface="맑은 고딕" panose="020B0503020000020004" pitchFamily="50" charset="-127"/>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62151" y="6492875"/>
            <a:ext cx="2592594" cy="365125"/>
          </a:xfrm>
        </p:spPr>
        <p:txBody>
          <a:bodyPr rtlCol="0"/>
          <a:lstStyle/>
          <a:p>
            <a:r>
              <a:rPr lang="en-US" altLang="ko-KR" dirty="0"/>
              <a:t>Oct 11</a:t>
            </a:r>
            <a:r>
              <a:rPr lang="en-US" altLang="ko-KR" baseline="30000" dirty="0"/>
              <a:t>th</a:t>
            </a:r>
            <a:r>
              <a:rPr lang="en-US" altLang="ko-KR" dirty="0"/>
              <a:t>, 2022</a:t>
            </a:r>
            <a:endParaRPr lang="ko-KR" altLang="en-US" dirty="0"/>
          </a:p>
          <a:p>
            <a:pPr rtl="0"/>
            <a:endParaRPr lang="ko-KR" altLang="en-US" dirty="0"/>
          </a:p>
        </p:txBody>
      </p:sp>
      <p:pic>
        <p:nvPicPr>
          <p:cNvPr id="15" name="그림 14">
            <a:extLst>
              <a:ext uri="{FF2B5EF4-FFF2-40B4-BE49-F238E27FC236}">
                <a16:creationId xmlns:a16="http://schemas.microsoft.com/office/drawing/2014/main" id="{78959F02-D182-02DC-4433-6BA368C3F3A8}"/>
              </a:ext>
            </a:extLst>
          </p:cNvPr>
          <p:cNvPicPr>
            <a:picLocks noChangeAspect="1"/>
          </p:cNvPicPr>
          <p:nvPr/>
        </p:nvPicPr>
        <p:blipFill>
          <a:blip r:embed="rId3">
            <a:extLst>
              <a:ext uri="{28A0092B-C50C-407E-A947-70E740481C1C}">
                <a14:useLocalDpi xmlns:a14="http://schemas.microsoft.com/office/drawing/2010/main" val="0"/>
              </a:ext>
            </a:extLst>
          </a:blip>
          <a:srcRect l="2891" r="2891"/>
          <a:stretch/>
        </p:blipFill>
        <p:spPr>
          <a:xfrm>
            <a:off x="5256403" y="3986799"/>
            <a:ext cx="6230384" cy="1961563"/>
          </a:xfrm>
          <a:prstGeom prst="rect">
            <a:avLst/>
          </a:prstGeom>
        </p:spPr>
      </p:pic>
      <p:pic>
        <p:nvPicPr>
          <p:cNvPr id="4" name="그림 3" descr="텍스트, 사람, 젊은, 조그만이(가) 표시된 사진&#10;&#10;자동 생성된 설명">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962879" y="3986799"/>
            <a:ext cx="2893091" cy="1961563"/>
          </a:xfrm>
          <a:prstGeom prst="rect">
            <a:avLst/>
          </a:prstGeom>
        </p:spPr>
      </p:pic>
      <p:pic>
        <p:nvPicPr>
          <p:cNvPr id="12" name="그림 개체 틀 88">
            <a:extLst>
              <a:ext uri="{FF2B5EF4-FFF2-40B4-BE49-F238E27FC236}">
                <a16:creationId xmlns:a16="http://schemas.microsoft.com/office/drawing/2014/main" id="{D8E9C840-1FB2-39A1-19FD-62B369FAF577}"/>
              </a:ext>
            </a:extLst>
          </p:cNvPr>
          <p:cNvPicPr>
            <a:picLocks noChangeAspect="1"/>
          </p:cNvPicPr>
          <p:nvPr/>
        </p:nvPicPr>
        <p:blipFill>
          <a:blip r:embed="rId5"/>
          <a:srcRect l="22842" r="22842"/>
          <a:stretch/>
        </p:blipFill>
        <p:spPr>
          <a:xfrm>
            <a:off x="795397" y="4002660"/>
            <a:ext cx="870560" cy="1945702"/>
          </a:xfrm>
          <a:prstGeom prst="rect">
            <a:avLst/>
          </a:prstGeom>
        </p:spPr>
      </p:pic>
    </p:spTree>
    <p:extLst>
      <p:ext uri="{BB962C8B-B14F-4D97-AF65-F5344CB8AC3E}">
        <p14:creationId xmlns:p14="http://schemas.microsoft.com/office/powerpoint/2010/main" val="133507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제목 76">
            <a:extLst>
              <a:ext uri="{FF2B5EF4-FFF2-40B4-BE49-F238E27FC236}">
                <a16:creationId xmlns:a16="http://schemas.microsoft.com/office/drawing/2014/main" id="{813F1349-1355-486C-8AD4-41A5698F481E}"/>
              </a:ext>
            </a:extLst>
          </p:cNvPr>
          <p:cNvSpPr>
            <a:spLocks noGrp="1"/>
          </p:cNvSpPr>
          <p:nvPr>
            <p:ph type="title"/>
          </p:nvPr>
        </p:nvSpPr>
        <p:spPr>
          <a:xfrm>
            <a:off x="4566753" y="982659"/>
            <a:ext cx="3058496" cy="3467894"/>
          </a:xfrm>
        </p:spPr>
        <p:txBody>
          <a:bodyPr rtlCol="0">
            <a:noAutofit/>
          </a:bodyPr>
          <a:lstStyle/>
          <a:p>
            <a:pPr algn="l">
              <a:lnSpc>
                <a:spcPct val="150000"/>
              </a:lnSpc>
            </a:pPr>
            <a:r>
              <a:rPr lang="ko-KR" altLang="en-US" sz="2400" b="1" noProof="0" dirty="0">
                <a:effectLst>
                  <a:outerShdw blurRad="38100" dist="38100" dir="2700000" algn="tl">
                    <a:srgbClr val="000000">
                      <a:alpha val="43137"/>
                    </a:srgbClr>
                  </a:outerShdw>
                </a:effectLst>
              </a:rPr>
              <a:t>알림</a:t>
            </a:r>
            <a:r>
              <a:rPr lang="en-US" altLang="ko-KR" sz="2400" b="1" noProof="0" dirty="0">
                <a:effectLst>
                  <a:outerShdw blurRad="38100" dist="38100" dir="2700000" algn="tl">
                    <a:srgbClr val="000000">
                      <a:alpha val="43137"/>
                    </a:srgbClr>
                  </a:outerShdw>
                </a:effectLst>
              </a:rPr>
              <a:t>…</a:t>
            </a:r>
            <a:br>
              <a:rPr lang="en-US" altLang="ko-KR" sz="1400" b="1" noProof="0" dirty="0">
                <a:effectLst>
                  <a:outerShdw blurRad="38100" dist="38100" dir="2700000" algn="tl">
                    <a:srgbClr val="000000">
                      <a:alpha val="43137"/>
                    </a:srgbClr>
                  </a:outerShdw>
                </a:effectLst>
              </a:rPr>
            </a:br>
            <a:r>
              <a:rPr lang="en-US" altLang="ko-KR" sz="1400" b="1" noProof="0" dirty="0">
                <a:effectLst>
                  <a:outerShdw blurRad="38100" dist="38100" dir="2700000" algn="tl">
                    <a:srgbClr val="000000">
                      <a:alpha val="43137"/>
                    </a:srgbClr>
                  </a:outerShdw>
                </a:effectLst>
              </a:rPr>
              <a:t>1. </a:t>
            </a:r>
            <a:r>
              <a:rPr lang="ko-KR" altLang="en-US" sz="1400" b="1" dirty="0">
                <a:effectLst>
                  <a:outerShdw blurRad="38100" dist="38100" dir="2700000" algn="tl">
                    <a:srgbClr val="000000">
                      <a:alpha val="43137"/>
                    </a:srgbClr>
                  </a:outerShdw>
                </a:effectLst>
              </a:rPr>
              <a:t>박해 받는 교회를 위한 오픈도어 기도모임에 참석해 주신 분들께 감사드립니다</a:t>
            </a:r>
            <a:r>
              <a:rPr lang="en-US" altLang="ko-KR" sz="1400" b="1" dirty="0">
                <a:effectLst>
                  <a:outerShdw blurRad="38100" dist="38100" dir="2700000" algn="tl">
                    <a:srgbClr val="000000">
                      <a:alpha val="43137"/>
                    </a:srgbClr>
                  </a:outerShdw>
                </a:effectLst>
              </a:rPr>
              <a:t>.  </a:t>
            </a:r>
            <a:br>
              <a:rPr lang="en-US" altLang="ko-KR" sz="1400" dirty="0"/>
            </a:br>
            <a:r>
              <a:rPr lang="en-US" altLang="ko-KR" sz="1400" b="1" noProof="0" dirty="0">
                <a:effectLst>
                  <a:outerShdw blurRad="38100" dist="38100" dir="2700000" algn="tl">
                    <a:srgbClr val="000000">
                      <a:alpha val="43137"/>
                    </a:srgbClr>
                  </a:outerShdw>
                </a:effectLst>
              </a:rPr>
              <a:t>2. </a:t>
            </a:r>
            <a:r>
              <a:rPr lang="ko-KR" altLang="en-US" sz="1400" b="1" noProof="0" dirty="0">
                <a:effectLst>
                  <a:outerShdw blurRad="38100" dist="38100" dir="2700000" algn="tl">
                    <a:srgbClr val="000000">
                      <a:alpha val="43137"/>
                    </a:srgbClr>
                  </a:outerShdw>
                </a:effectLst>
              </a:rPr>
              <a:t>중동을 위한 희망의 백만기도 운동에  많이 참여해 주세요</a:t>
            </a:r>
            <a:r>
              <a:rPr lang="en-US" altLang="ko-KR" sz="1400" b="1" noProof="0" dirty="0">
                <a:effectLst>
                  <a:outerShdw blurRad="38100" dist="38100" dir="2700000" algn="tl">
                    <a:srgbClr val="000000">
                      <a:alpha val="43137"/>
                    </a:srgbClr>
                  </a:outerShdw>
                </a:effectLst>
              </a:rPr>
              <a:t>.</a:t>
            </a:r>
            <a:br>
              <a:rPr lang="en-US" altLang="ko-KR" sz="1400" b="1" noProof="0" dirty="0">
                <a:effectLst>
                  <a:outerShdw blurRad="38100" dist="38100" dir="2700000" algn="tl">
                    <a:srgbClr val="000000">
                      <a:alpha val="43137"/>
                    </a:srgbClr>
                  </a:outerShdw>
                </a:effectLst>
              </a:rPr>
            </a:br>
            <a:r>
              <a:rPr lang="en-US" altLang="ko-KR" sz="1400" u="sng" dirty="0">
                <a:effectLst>
                  <a:outerShdw blurRad="38100" dist="38100" dir="2700000" algn="tl">
                    <a:srgbClr val="000000">
                      <a:alpha val="43137"/>
                    </a:srgbClr>
                  </a:outerShdw>
                </a:effectLst>
                <a:hlinkClick r:id="rId3">
                  <a:extLst>
                    <a:ext uri="{A12FA001-AC4F-418D-AE19-62706E023703}">
                      <ahyp:hlinkClr xmlns:ahyp="http://schemas.microsoft.com/office/drawing/2018/hyperlinkcolor" val="tx"/>
                    </a:ext>
                  </a:extLst>
                </a:hlinkClick>
              </a:rPr>
              <a:t>3. </a:t>
            </a:r>
            <a:r>
              <a:rPr lang="en-US" altLang="ko-KR" sz="1400" u="sng" dirty="0">
                <a:solidFill>
                  <a:schemeClr val="bg1"/>
                </a:solidFill>
                <a:effectLst>
                  <a:outerShdw blurRad="38100" dist="38100" dir="2700000" algn="tl">
                    <a:srgbClr val="000000">
                      <a:alpha val="43137"/>
                    </a:srgbClr>
                  </a:outerShdw>
                </a:effectLst>
                <a:highlight>
                  <a:srgbClr val="FFFF00"/>
                </a:highlight>
                <a:hlinkClick r:id="rId3">
                  <a:extLst>
                    <a:ext uri="{A12FA001-AC4F-418D-AE19-62706E023703}">
                      <ahyp:hlinkClr xmlns:ahyp="http://schemas.microsoft.com/office/drawing/2018/hyperlinkcolor" val="tx"/>
                    </a:ext>
                  </a:extLst>
                </a:hlinkClick>
              </a:rPr>
              <a:t>www.makehopelast.org</a:t>
            </a:r>
            <a:r>
              <a:rPr lang="ko-KR" altLang="en-US" sz="1400" b="1" dirty="0">
                <a:effectLst>
                  <a:outerShdw blurRad="38100" dist="38100" dir="2700000" algn="tl">
                    <a:srgbClr val="000000">
                      <a:alpha val="43137"/>
                    </a:srgbClr>
                  </a:outerShdw>
                </a:effectLst>
              </a:rPr>
              <a:t>에 방문하셔서 기도의 불을 밝혀 주세요</a:t>
            </a:r>
            <a:r>
              <a:rPr lang="en-US" altLang="ko-KR" sz="1400" b="1" dirty="0">
                <a:effectLst>
                  <a:outerShdw blurRad="38100" dist="38100" dir="2700000" algn="tl">
                    <a:srgbClr val="000000">
                      <a:alpha val="43137"/>
                    </a:srgbClr>
                  </a:outerShdw>
                </a:effectLst>
              </a:rPr>
              <a:t>!!!</a:t>
            </a:r>
            <a:r>
              <a:rPr lang="en-US" altLang="ko-KR" sz="1400" b="1" noProof="0" dirty="0">
                <a:effectLst>
                  <a:outerShdw blurRad="38100" dist="38100" dir="2700000" algn="tl">
                    <a:srgbClr val="000000">
                      <a:alpha val="43137"/>
                    </a:srgbClr>
                  </a:outerShdw>
                </a:effectLst>
              </a:rPr>
              <a:t> </a:t>
            </a:r>
            <a:br>
              <a:rPr lang="ko-KR" altLang="en-US" sz="1400" b="1" noProof="0" dirty="0">
                <a:effectLst>
                  <a:outerShdw blurRad="38100" dist="38100" dir="2700000" algn="tl">
                    <a:srgbClr val="000000">
                      <a:alpha val="43137"/>
                    </a:srgbClr>
                  </a:outerShdw>
                </a:effectLst>
              </a:rPr>
            </a:br>
            <a:r>
              <a:rPr lang="en-US" altLang="ko-KR" sz="1400" b="1" noProof="0" dirty="0">
                <a:effectLst>
                  <a:outerShdw blurRad="38100" dist="38100" dir="2700000" algn="tl">
                    <a:srgbClr val="000000">
                      <a:alpha val="43137"/>
                    </a:srgbClr>
                  </a:outerShdw>
                </a:effectLst>
              </a:rPr>
              <a:t>4. </a:t>
            </a:r>
            <a:r>
              <a:rPr lang="ko-KR" altLang="en-US" sz="1400" b="1" noProof="0" dirty="0">
                <a:effectLst>
                  <a:outerShdw blurRad="38100" dist="38100" dir="2700000" algn="tl">
                    <a:srgbClr val="000000">
                      <a:alpha val="43137"/>
                    </a:srgbClr>
                  </a:outerShdw>
                </a:effectLst>
              </a:rPr>
              <a:t>다음 기도시간은 </a:t>
            </a:r>
            <a:r>
              <a:rPr lang="en-US" altLang="ko-KR" sz="1400" b="1" noProof="0" dirty="0">
                <a:effectLst>
                  <a:outerShdw blurRad="38100" dist="38100" dir="2700000" algn="tl">
                    <a:srgbClr val="000000">
                      <a:alpha val="43137"/>
                    </a:srgbClr>
                  </a:outerShdw>
                </a:effectLst>
              </a:rPr>
              <a:t>11</a:t>
            </a:r>
            <a:r>
              <a:rPr lang="ko-KR" altLang="en-US" sz="1400" b="1" noProof="0" dirty="0">
                <a:effectLst>
                  <a:outerShdw blurRad="38100" dist="38100" dir="2700000" algn="tl">
                    <a:srgbClr val="000000">
                      <a:alpha val="43137"/>
                    </a:srgbClr>
                  </a:outerShdw>
                </a:effectLst>
              </a:rPr>
              <a:t>월 </a:t>
            </a:r>
            <a:r>
              <a:rPr lang="en-US" altLang="ko-KR" sz="1400" b="1" noProof="0" dirty="0">
                <a:effectLst>
                  <a:outerShdw blurRad="38100" dist="38100" dir="2700000" algn="tl">
                    <a:srgbClr val="000000">
                      <a:alpha val="43137"/>
                    </a:srgbClr>
                  </a:outerShdw>
                </a:effectLst>
              </a:rPr>
              <a:t>22</a:t>
            </a:r>
            <a:r>
              <a:rPr lang="ko-KR" altLang="en-US" sz="1400" b="1" noProof="0" dirty="0">
                <a:effectLst>
                  <a:outerShdw blurRad="38100" dist="38100" dir="2700000" algn="tl">
                    <a:srgbClr val="000000">
                      <a:alpha val="43137"/>
                    </a:srgbClr>
                  </a:outerShdw>
                </a:effectLst>
              </a:rPr>
              <a:t>일 </a:t>
            </a:r>
            <a:r>
              <a:rPr lang="en-US" altLang="ko-KR" sz="1400" b="1" noProof="0" dirty="0">
                <a:effectLst>
                  <a:outerShdw blurRad="38100" dist="38100" dir="2700000" algn="tl">
                    <a:srgbClr val="000000">
                      <a:alpha val="43137"/>
                    </a:srgbClr>
                  </a:outerShdw>
                </a:effectLst>
              </a:rPr>
              <a:t>(</a:t>
            </a:r>
            <a:r>
              <a:rPr lang="ko-KR" altLang="en-US" sz="1400" b="1" noProof="0" dirty="0">
                <a:effectLst>
                  <a:outerShdw blurRad="38100" dist="38100" dir="2700000" algn="tl">
                    <a:srgbClr val="000000">
                      <a:alpha val="43137"/>
                    </a:srgbClr>
                  </a:outerShdw>
                </a:effectLst>
              </a:rPr>
              <a:t>화</a:t>
            </a:r>
            <a:r>
              <a:rPr lang="en-US" altLang="ko-KR" sz="1400" b="1" noProof="0" dirty="0">
                <a:effectLst>
                  <a:outerShdw blurRad="38100" dist="38100" dir="2700000" algn="tl">
                    <a:srgbClr val="000000">
                      <a:alpha val="43137"/>
                    </a:srgbClr>
                  </a:outerShdw>
                </a:effectLst>
              </a:rPr>
              <a:t>)  pm 7:00 - 8:00</a:t>
            </a:r>
            <a:r>
              <a:rPr lang="ko-KR" altLang="en-US" sz="1400" b="1" noProof="0" dirty="0">
                <a:effectLst>
                  <a:outerShdw blurRad="38100" dist="38100" dir="2700000" algn="tl">
                    <a:srgbClr val="000000">
                      <a:alpha val="43137"/>
                    </a:srgbClr>
                  </a:outerShdw>
                </a:effectLst>
              </a:rPr>
              <a:t>입니다</a:t>
            </a:r>
            <a:r>
              <a:rPr lang="en-US" altLang="ko-KR" sz="1400" b="1" noProof="0" dirty="0">
                <a:effectLst>
                  <a:outerShdw blurRad="38100" dist="38100" dir="2700000" algn="tl">
                    <a:srgbClr val="000000">
                      <a:alpha val="43137"/>
                    </a:srgbClr>
                  </a:outerShdw>
                </a:effectLst>
              </a:rPr>
              <a:t>. </a:t>
            </a:r>
            <a:endParaRPr lang="en-US" altLang="ko-KR" sz="1600" dirty="0"/>
          </a:p>
        </p:txBody>
      </p:sp>
      <p:sp>
        <p:nvSpPr>
          <p:cNvPr id="11" name="날짜 개체 틀 10">
            <a:extLst>
              <a:ext uri="{FF2B5EF4-FFF2-40B4-BE49-F238E27FC236}">
                <a16:creationId xmlns:a16="http://schemas.microsoft.com/office/drawing/2014/main" id="{C0B64812-61EB-4A43-9800-558CC618727B}"/>
              </a:ext>
            </a:extLst>
          </p:cNvPr>
          <p:cNvSpPr>
            <a:spLocks noGrp="1"/>
          </p:cNvSpPr>
          <p:nvPr>
            <p:ph type="dt" sz="half" idx="10"/>
          </p:nvPr>
        </p:nvSpPr>
        <p:spPr>
          <a:xfrm>
            <a:off x="762000" y="401594"/>
            <a:ext cx="3048000" cy="365125"/>
          </a:xfrm>
        </p:spPr>
        <p:txBody>
          <a:bodyPr rtlCol="0"/>
          <a:lstStyle/>
          <a:p>
            <a:pPr rtl="0"/>
            <a:r>
              <a:rPr lang="ko-KR"/>
              <a:t>20XX/2/1</a:t>
            </a:r>
            <a:endParaRPr lang="ko-KR" dirty="0"/>
          </a:p>
        </p:txBody>
      </p:sp>
      <p:pic>
        <p:nvPicPr>
          <p:cNvPr id="9" name="그림 개체 틀 8" descr="숲 속의 텐트 그룹">
            <a:extLst>
              <a:ext uri="{FF2B5EF4-FFF2-40B4-BE49-F238E27FC236}">
                <a16:creationId xmlns:a16="http://schemas.microsoft.com/office/drawing/2014/main" id="{EC816B03-71E6-46A9-A140-DC6CB86F364C}"/>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4" y="0"/>
            <a:ext cx="3714575" cy="3333750"/>
          </a:xfrm>
        </p:spPr>
      </p:pic>
      <p:pic>
        <p:nvPicPr>
          <p:cNvPr id="18" name="그림 개체 틀 17" descr="잔디, 하늘, 야외, 도로가 있는 그림">
            <a:extLst>
              <a:ext uri="{FF2B5EF4-FFF2-40B4-BE49-F238E27FC236}">
                <a16:creationId xmlns:a16="http://schemas.microsoft.com/office/drawing/2014/main" id="{99ED2C50-915F-47DA-AA40-BC478524E08E}"/>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val="0"/>
              </a:ext>
            </a:extLst>
          </a:blip>
          <a:srcRect/>
          <a:stretch/>
        </p:blipFill>
        <p:spPr>
          <a:xfrm>
            <a:off x="1" y="3524256"/>
            <a:ext cx="4404117" cy="3333749"/>
          </a:xfrm>
        </p:spPr>
      </p:pic>
      <p:sp>
        <p:nvSpPr>
          <p:cNvPr id="2" name="텍스트 개체 틀 1">
            <a:extLst>
              <a:ext uri="{FF2B5EF4-FFF2-40B4-BE49-F238E27FC236}">
                <a16:creationId xmlns:a16="http://schemas.microsoft.com/office/drawing/2014/main" id="{FF4098F5-FB09-48CB-A35D-28177069C662}"/>
              </a:ext>
            </a:extLst>
          </p:cNvPr>
          <p:cNvSpPr>
            <a:spLocks noGrp="1"/>
          </p:cNvSpPr>
          <p:nvPr>
            <p:ph type="body" sz="quarter" idx="17"/>
          </p:nvPr>
        </p:nvSpPr>
        <p:spPr>
          <a:xfrm>
            <a:off x="4591015" y="4885528"/>
            <a:ext cx="3064704" cy="989813"/>
          </a:xfrm>
        </p:spPr>
        <p:txBody>
          <a:bodyPr rtlCol="0"/>
          <a:lstStyle/>
          <a:p>
            <a:pPr rtl="0"/>
            <a:r>
              <a:rPr lang="en-US" altLang="ko-KR" sz="2000" dirty="0">
                <a:solidFill>
                  <a:srgbClr val="FFC000"/>
                </a:solidFill>
              </a:rPr>
              <a:t>Open Doors Korea</a:t>
            </a:r>
            <a:r>
              <a:rPr lang="ko-KR" altLang="en-US" sz="2000" dirty="0">
                <a:solidFill>
                  <a:srgbClr val="FFC000"/>
                </a:solidFill>
                <a:latin typeface="맑은 고딕" panose="020B0503020000020004" pitchFamily="50" charset="-127"/>
                <a:ea typeface="맑은 고딕" panose="020B0503020000020004" pitchFamily="50" charset="-127"/>
              </a:rPr>
              <a:t> </a:t>
            </a:r>
            <a:r>
              <a:rPr lang="en-US" altLang="ko-KR" sz="2000" dirty="0">
                <a:solidFill>
                  <a:srgbClr val="FFC000"/>
                </a:solidFill>
                <a:latin typeface="맑은 고딕" panose="020B0503020000020004" pitchFamily="50" charset="-127"/>
                <a:ea typeface="맑은 고딕" panose="020B0503020000020004" pitchFamily="50" charset="-127"/>
              </a:rPr>
              <a:t>| </a:t>
            </a:r>
            <a:r>
              <a:rPr lang="en-US" altLang="ko-KR" sz="2000" dirty="0">
                <a:solidFill>
                  <a:srgbClr val="FFC000"/>
                </a:solidFill>
                <a:hlinkClick r:id="rId6">
                  <a:extLst>
                    <a:ext uri="{A12FA001-AC4F-418D-AE19-62706E023703}">
                      <ahyp:hlinkClr xmlns:ahyp="http://schemas.microsoft.com/office/drawing/2018/hyperlinkcolor" val="tx"/>
                    </a:ext>
                  </a:extLst>
                </a:hlinkClick>
              </a:rPr>
              <a:t>odsk@opendoors.or.kr</a:t>
            </a:r>
            <a:r>
              <a:rPr lang="en-US" altLang="ko-KR" sz="2000" dirty="0">
                <a:solidFill>
                  <a:srgbClr val="FFC000"/>
                </a:solidFill>
              </a:rPr>
              <a:t> </a:t>
            </a:r>
            <a:br>
              <a:rPr lang="en-US" altLang="ko-KR" sz="2000" dirty="0">
                <a:solidFill>
                  <a:srgbClr val="FFC000"/>
                </a:solidFill>
              </a:rPr>
            </a:br>
            <a:r>
              <a:rPr lang="en-US" altLang="ko-KR" sz="2000" dirty="0">
                <a:solidFill>
                  <a:srgbClr val="FFC000"/>
                </a:solidFill>
                <a:latin typeface="맑은 고딕" panose="020B0503020000020004" pitchFamily="50" charset="-127"/>
                <a:ea typeface="맑은 고딕" panose="020B0503020000020004" pitchFamily="50" charset="-127"/>
              </a:rPr>
              <a:t>| </a:t>
            </a:r>
            <a:r>
              <a:rPr lang="ko-KR" altLang="en-US" sz="2000" dirty="0">
                <a:solidFill>
                  <a:srgbClr val="FFC000"/>
                </a:solidFill>
                <a:latin typeface="맑은 고딕" panose="020B0503020000020004" pitchFamily="50" charset="-127"/>
                <a:ea typeface="맑은 고딕" panose="020B0503020000020004" pitchFamily="50" charset="-127"/>
                <a:hlinkClick r:id="rId7">
                  <a:extLst>
                    <a:ext uri="{A12FA001-AC4F-418D-AE19-62706E023703}">
                      <ahyp:hlinkClr xmlns:ahyp="http://schemas.microsoft.com/office/drawing/2018/hyperlinkcolor" val="tx"/>
                    </a:ext>
                  </a:extLst>
                </a:hlinkClick>
              </a:rPr>
              <a:t>한국오픈도어선교회</a:t>
            </a:r>
            <a:endParaRPr lang="ko-KR" dirty="0">
              <a:solidFill>
                <a:srgbClr val="FFC000"/>
              </a:solidFill>
            </a:endParaRPr>
          </a:p>
        </p:txBody>
      </p:sp>
      <p:sp>
        <p:nvSpPr>
          <p:cNvPr id="13" name="슬라이드 번호 개체 틀 12">
            <a:extLst>
              <a:ext uri="{FF2B5EF4-FFF2-40B4-BE49-F238E27FC236}">
                <a16:creationId xmlns:a16="http://schemas.microsoft.com/office/drawing/2014/main" id="{941354FB-05FF-4625-B089-EECB0792B823}"/>
              </a:ext>
            </a:extLst>
          </p:cNvPr>
          <p:cNvSpPr>
            <a:spLocks noGrp="1"/>
          </p:cNvSpPr>
          <p:nvPr>
            <p:ph type="sldNum" sz="quarter" idx="12"/>
          </p:nvPr>
        </p:nvSpPr>
        <p:spPr>
          <a:xfrm>
            <a:off x="9144000" y="401594"/>
            <a:ext cx="2286000" cy="762000"/>
          </a:xfrm>
        </p:spPr>
        <p:txBody>
          <a:bodyPr rtlCol="0"/>
          <a:lstStyle/>
          <a:p>
            <a:pPr rtl="0"/>
            <a:fld id="{D643A852-0206-46AC-B0EB-645612933129}" type="slidenum">
              <a:rPr lang="en-US" altLang="ko-KR" smtClean="0"/>
              <a:pPr rtl="0"/>
              <a:t>17</a:t>
            </a:fld>
            <a:endParaRPr lang="ko-KR" dirty="0"/>
          </a:p>
        </p:txBody>
      </p:sp>
      <p:pic>
        <p:nvPicPr>
          <p:cNvPr id="16" name="그림 개체 틀 15" descr="산속 텐트 안에서 독서하는 소녀">
            <a:extLst>
              <a:ext uri="{FF2B5EF4-FFF2-40B4-BE49-F238E27FC236}">
                <a16:creationId xmlns:a16="http://schemas.microsoft.com/office/drawing/2014/main" id="{606A90A7-9F84-47D7-9D25-322456892CDB}"/>
              </a:ext>
            </a:extLst>
          </p:cNvPr>
          <p:cNvPicPr>
            <a:picLocks noGrp="1" noChangeAspect="1"/>
          </p:cNvPicPr>
          <p:nvPr>
            <p:ph type="pic" sz="quarter" idx="15"/>
          </p:nvPr>
        </p:nvPicPr>
        <p:blipFill rotWithShape="1">
          <a:blip r:embed="rId8" cstate="screen">
            <a:extLst>
              <a:ext uri="{28A0092B-C50C-407E-A947-70E740481C1C}">
                <a14:useLocalDpi xmlns:a14="http://schemas.microsoft.com/office/drawing/2010/main" val="0"/>
              </a:ext>
            </a:extLst>
          </a:blip>
          <a:srcRect/>
          <a:stretch/>
        </p:blipFill>
        <p:spPr>
          <a:xfrm>
            <a:off x="8297863" y="0"/>
            <a:ext cx="3894137" cy="3333750"/>
          </a:xfrm>
        </p:spPr>
      </p:pic>
      <p:pic>
        <p:nvPicPr>
          <p:cNvPr id="14" name="그림 개체 틀 13" descr="잔디에 앉아 산 너머 일몰을 바라보는 등산객들 ">
            <a:extLst>
              <a:ext uri="{FF2B5EF4-FFF2-40B4-BE49-F238E27FC236}">
                <a16:creationId xmlns:a16="http://schemas.microsoft.com/office/drawing/2014/main" id="{64452171-1F70-4701-BC23-36E46087AA8F}"/>
              </a:ext>
            </a:extLst>
          </p:cNvPr>
          <p:cNvPicPr>
            <a:picLocks noGrp="1" noChangeAspect="1"/>
          </p:cNvPicPr>
          <p:nvPr>
            <p:ph type="pic" sz="quarter" idx="16"/>
          </p:nvPr>
        </p:nvPicPr>
        <p:blipFill rotWithShape="1">
          <a:blip r:embed="rId9" cstate="screen">
            <a:extLst>
              <a:ext uri="{28A0092B-C50C-407E-A947-70E740481C1C}">
                <a14:useLocalDpi xmlns:a14="http://schemas.microsoft.com/office/drawing/2010/main" val="0"/>
              </a:ext>
            </a:extLst>
          </a:blip>
          <a:srcRect/>
          <a:stretch/>
        </p:blipFill>
        <p:spPr>
          <a:xfrm>
            <a:off x="8453438" y="3562350"/>
            <a:ext cx="3738562" cy="3333750"/>
          </a:xfrm>
        </p:spPr>
      </p:pic>
    </p:spTree>
    <p:extLst>
      <p:ext uri="{BB962C8B-B14F-4D97-AF65-F5344CB8AC3E}">
        <p14:creationId xmlns:p14="http://schemas.microsoft.com/office/powerpoint/2010/main" val="1876460308"/>
      </p:ext>
    </p:extLst>
  </p:cSld>
  <p:clrMapOvr>
    <a:masterClrMapping/>
  </p:clrMapOvr>
</p:sld>
</file>

<file path=ppt/theme/theme1.xml><?xml version="1.0" encoding="utf-8"?>
<a:theme xmlns:a="http://schemas.openxmlformats.org/drawingml/2006/main" name="아이디어 디자인 서식 파일">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ffice_50398880_TF03460526_Win32" id="{2D393A19-043E-4884-A53D-1A1943E2D4F3}" vid="{AC2C7F53-77C9-4B0E-92D7-11620E209DE1}"/>
    </a:ext>
  </a:extLst>
</a:theme>
</file>

<file path=ppt/theme/theme2.xml><?xml version="1.0" encoding="utf-8"?>
<a:theme xmlns:a="http://schemas.openxmlformats.org/drawingml/2006/main" name="Office 테마">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아일랜드 디자인 슬라이드</Template>
  <TotalTime>252</TotalTime>
  <Words>1289</Words>
  <Application>Microsoft Office PowerPoint</Application>
  <PresentationFormat>와이드스크린</PresentationFormat>
  <Paragraphs>91</Paragraphs>
  <Slides>17</Slides>
  <Notes>11</Notes>
  <HiddenSlides>0</HiddenSlides>
  <MMClips>0</MMClips>
  <ScaleCrop>false</ScaleCrop>
  <HeadingPairs>
    <vt:vector size="6" baseType="variant">
      <vt:variant>
        <vt:lpstr>사용한 글꼴</vt:lpstr>
      </vt:variant>
      <vt:variant>
        <vt:i4>11</vt:i4>
      </vt:variant>
      <vt:variant>
        <vt:lpstr>테마</vt:lpstr>
      </vt:variant>
      <vt:variant>
        <vt:i4>1</vt:i4>
      </vt:variant>
      <vt:variant>
        <vt:lpstr>슬라이드 제목</vt:lpstr>
      </vt:variant>
      <vt:variant>
        <vt:i4>17</vt:i4>
      </vt:variant>
    </vt:vector>
  </HeadingPairs>
  <TitlesOfParts>
    <vt:vector size="29" baseType="lpstr">
      <vt:lpstr>Futura</vt:lpstr>
      <vt:lpstr>Helvetica Neue Medium</vt:lpstr>
      <vt:lpstr>HY목각파임B</vt:lpstr>
      <vt:lpstr>宋体</vt:lpstr>
      <vt:lpstr>Yu Gothic UI Semibold</vt:lpstr>
      <vt:lpstr>돋움체</vt:lpstr>
      <vt:lpstr>맑은 고딕</vt:lpstr>
      <vt:lpstr>맑은 고딕</vt:lpstr>
      <vt:lpstr>바탕</vt:lpstr>
      <vt:lpstr>Arial</vt:lpstr>
      <vt:lpstr>roboto</vt:lpstr>
      <vt:lpstr>아이디어 디자인 서식 파일</vt:lpstr>
      <vt:lpstr>Prayer Meeting  for Persecuted Church Worldwide</vt:lpstr>
      <vt:lpstr>旅程</vt:lpstr>
      <vt:lpstr>영상</vt:lpstr>
      <vt:lpstr>OPEN DOORS CORE VALUE/핵심가치 (3’)</vt:lpstr>
      <vt:lpstr>OPEN DOORS CORE VALUE/핵심가치 (3’)</vt:lpstr>
      <vt:lpstr>PowerPoint 프레젠테이션</vt:lpstr>
      <vt:lpstr>PowerPoint 프레젠테이션</vt:lpstr>
      <vt:lpstr>PowerPoint 프레젠테이션</vt:lpstr>
      <vt:lpstr>WWL  Persecution  Engines   박해지수 산출 기본개념  박해동인(动因)</vt:lpstr>
      <vt:lpstr>PowerPoint 프레젠테이션</vt:lpstr>
      <vt:lpstr>나눔: ‘성경을 읽고, 성경대로 살자’는 나에게 어떤 의미일까요? 함께 이야기 해 봅시다. </vt:lpstr>
      <vt:lpstr>북한지하교회 비밀신자들을 구호물품이 잘 전달될 수 있도록 기도해 주세요</vt:lpstr>
      <vt:lpstr>북한의 기독교 박해 중단과 지하교회 성도들을 위해 기도합시다.</vt:lpstr>
      <vt:lpstr>체포된 베트남 교회 지도자 3명과 사역자를 위해 기도해 주세요.</vt:lpstr>
      <vt:lpstr>베트남 흐몽족 교회지도자를 위해 기도해 주세요.  </vt:lpstr>
      <vt:lpstr>박해 받는 교회를 위한 기도가 이 땅에서 더 뜨겁게 일어나기를 위해서 기도해 주세요</vt:lpstr>
      <vt:lpstr>알림… 1. 박해 받는 교회를 위한 오픈도어 기도모임에 참석해 주신 분들께 감사드립니다.   2. 중동을 위한 희망의 백만기도 운동에  많이 참여해 주세요. 3. www.makehopelast.org에 방문하셔서 기도의 불을 밝혀 주세요!!!  4. 다음 기도시간은 11월 22일 (화)  pm 7:00 - 8:00입니다.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dc:title>
  <dc:creator>DANIEL KIM</dc:creator>
  <cp:lastModifiedBy>DANIEL KIM</cp:lastModifiedBy>
  <cp:revision>4</cp:revision>
  <dcterms:created xsi:type="dcterms:W3CDTF">2022-11-01T02:28:12Z</dcterms:created>
  <dcterms:modified xsi:type="dcterms:W3CDTF">2022-11-01T06:40:34Z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