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7" r:id="rId2"/>
    <p:sldId id="258" r:id="rId3"/>
    <p:sldId id="269" r:id="rId4"/>
    <p:sldId id="260" r:id="rId5"/>
    <p:sldId id="317" r:id="rId6"/>
    <p:sldId id="392" r:id="rId7"/>
    <p:sldId id="267" r:id="rId8"/>
    <p:sldId id="262" r:id="rId9"/>
    <p:sldId id="263" r:id="rId10"/>
    <p:sldId id="321" r:id="rId11"/>
    <p:sldId id="265" r:id="rId12"/>
  </p:sldIdLst>
  <p:sldSz cx="12192000" cy="6858000"/>
  <p:notesSz cx="6858000" cy="9144000"/>
  <p:defaultTextStyle>
    <a:defPPr rtl="0">
      <a:defRPr lang="ko-K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6777"/>
    <a:srgbClr val="22343C"/>
    <a:srgbClr val="37463B"/>
    <a:srgbClr val="ADC5D0"/>
    <a:srgbClr val="9BB0A3"/>
    <a:srgbClr val="3842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0912" autoAdjust="0"/>
  </p:normalViewPr>
  <p:slideViewPr>
    <p:cSldViewPr snapToGrid="0">
      <p:cViewPr varScale="1">
        <p:scale>
          <a:sx n="90" d="100"/>
          <a:sy n="90" d="100"/>
        </p:scale>
        <p:origin x="139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9" d="100"/>
          <a:sy n="79" d="100"/>
        </p:scale>
        <p:origin x="4020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54F664E-BE90-41A5-8FD9-7C9000EF626A}" type="doc">
      <dgm:prSet loTypeId="urn:microsoft.com/office/officeart/2005/8/layout/vList2" loCatId="list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A09FF95B-EC2C-4430-9DAD-98942D944AE3}">
      <dgm:prSet/>
      <dgm:spPr/>
      <dgm:t>
        <a:bodyPr/>
        <a:lstStyle/>
        <a:p>
          <a:r>
            <a:rPr lang="ko-KR" altLang="en-US" dirty="0"/>
            <a:t>오픈도어 사역은 긴급한 필요를 충족시키기 위해 시작되었다</a:t>
          </a:r>
          <a:r>
            <a:rPr lang="en-US" dirty="0"/>
            <a:t>.</a:t>
          </a:r>
        </a:p>
      </dgm:t>
    </dgm:pt>
    <dgm:pt modelId="{5FB573CD-3B79-42DE-9B96-0957C16E76F3}" type="parTrans" cxnId="{B1AEA127-6E05-4C17-8F14-C584D02D51ED}">
      <dgm:prSet/>
      <dgm:spPr/>
      <dgm:t>
        <a:bodyPr/>
        <a:lstStyle/>
        <a:p>
          <a:endParaRPr lang="en-US"/>
        </a:p>
      </dgm:t>
    </dgm:pt>
    <dgm:pt modelId="{E503784B-DCED-4312-8EA1-180FBCD82174}" type="sibTrans" cxnId="{B1AEA127-6E05-4C17-8F14-C584D02D51ED}">
      <dgm:prSet/>
      <dgm:spPr/>
      <dgm:t>
        <a:bodyPr/>
        <a:lstStyle/>
        <a:p>
          <a:endParaRPr lang="en-US"/>
        </a:p>
      </dgm:t>
    </dgm:pt>
    <dgm:pt modelId="{AAAD5231-41DE-4271-9FA8-052E82C52543}">
      <dgm:prSet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ko-KR" altLang="en-US" dirty="0"/>
            <a:t>우리는 동료들과 이웃들에게 그리고 박해 가운데 있는 우리의 형제자매들 앞에서 살아있는 성경으로 살기 위해 씨름하고 있다</a:t>
          </a:r>
          <a:r>
            <a:rPr lang="en-US" altLang="ko-KR" dirty="0"/>
            <a:t>. </a:t>
          </a:r>
        </a:p>
        <a:p>
          <a:pPr marL="0" lvl="0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dirty="0"/>
        </a:p>
      </dgm:t>
    </dgm:pt>
    <dgm:pt modelId="{F077801E-74E8-460F-9C4F-53A6BA10CE46}" type="parTrans" cxnId="{AF86DDB8-5755-4106-8195-5DB26DA0840B}">
      <dgm:prSet/>
      <dgm:spPr/>
      <dgm:t>
        <a:bodyPr/>
        <a:lstStyle/>
        <a:p>
          <a:endParaRPr lang="en-US"/>
        </a:p>
      </dgm:t>
    </dgm:pt>
    <dgm:pt modelId="{C966B129-DB8A-4A4F-973B-4FDF06981D61}" type="sibTrans" cxnId="{AF86DDB8-5755-4106-8195-5DB26DA0840B}">
      <dgm:prSet/>
      <dgm:spPr/>
      <dgm:t>
        <a:bodyPr/>
        <a:lstStyle/>
        <a:p>
          <a:endParaRPr lang="en-US"/>
        </a:p>
      </dgm:t>
    </dgm:pt>
    <dgm:pt modelId="{BAFCA86D-A89F-4900-89B1-9AD1F85022AA}">
      <dgm:prSet/>
      <dgm:spPr/>
      <dgm:t>
        <a:bodyPr/>
        <a:lstStyle/>
        <a:p>
          <a:r>
            <a:rPr lang="ko-KR" altLang="en-US" dirty="0"/>
            <a:t>우리는 매일 성경을 읽고 그 말씀에 대한 반응으로 </a:t>
          </a:r>
          <a:r>
            <a:rPr lang="en-US" altLang="ko-KR" dirty="0"/>
            <a:t>“</a:t>
          </a:r>
          <a:r>
            <a:rPr lang="ko-KR" altLang="en-US" dirty="0"/>
            <a:t>우리는 무엇을 해야만 합니까</a:t>
          </a:r>
          <a:r>
            <a:rPr lang="en-US" altLang="ko-KR" dirty="0"/>
            <a:t>?”</a:t>
          </a:r>
          <a:r>
            <a:rPr lang="ko-KR" altLang="en-US" dirty="0"/>
            <a:t>라고  물어야 한다</a:t>
          </a:r>
          <a:r>
            <a:rPr lang="en-US" altLang="ko-KR" dirty="0"/>
            <a:t>. </a:t>
          </a:r>
          <a:r>
            <a:rPr lang="ko-KR" altLang="en-US" dirty="0"/>
            <a:t>이것이 도전의 핵심이다</a:t>
          </a:r>
          <a:r>
            <a:rPr lang="en-US" altLang="ko-KR" dirty="0"/>
            <a:t>. </a:t>
          </a:r>
          <a:endParaRPr lang="en-US" dirty="0"/>
        </a:p>
      </dgm:t>
    </dgm:pt>
    <dgm:pt modelId="{9A1B2F20-8FE5-4A6D-91CD-BFDAE76CA58A}" type="parTrans" cxnId="{EDD99FED-4D17-4B84-9ED6-619521A4CF65}">
      <dgm:prSet/>
      <dgm:spPr/>
      <dgm:t>
        <a:bodyPr/>
        <a:lstStyle/>
        <a:p>
          <a:endParaRPr lang="en-US"/>
        </a:p>
      </dgm:t>
    </dgm:pt>
    <dgm:pt modelId="{09B41EB3-FBA3-4A8A-B960-1543CF42D79F}" type="sibTrans" cxnId="{EDD99FED-4D17-4B84-9ED6-619521A4CF65}">
      <dgm:prSet/>
      <dgm:spPr/>
      <dgm:t>
        <a:bodyPr/>
        <a:lstStyle/>
        <a:p>
          <a:endParaRPr lang="en-US"/>
        </a:p>
      </dgm:t>
    </dgm:pt>
    <dgm:pt modelId="{0FAD3FA4-EA80-4017-B2C3-49EF5485EA67}" type="pres">
      <dgm:prSet presAssocID="{354F664E-BE90-41A5-8FD9-7C9000EF626A}" presName="linear" presStyleCnt="0">
        <dgm:presLayoutVars>
          <dgm:animLvl val="lvl"/>
          <dgm:resizeHandles val="exact"/>
        </dgm:presLayoutVars>
      </dgm:prSet>
      <dgm:spPr/>
    </dgm:pt>
    <dgm:pt modelId="{924F0F25-C974-4BE3-8820-D46236B1A2F7}" type="pres">
      <dgm:prSet presAssocID="{A09FF95B-EC2C-4430-9DAD-98942D944AE3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09118F0-A3D8-4A27-A995-502ABFE0292B}" type="pres">
      <dgm:prSet presAssocID="{E503784B-DCED-4312-8EA1-180FBCD82174}" presName="spacer" presStyleCnt="0"/>
      <dgm:spPr/>
    </dgm:pt>
    <dgm:pt modelId="{E81D82CC-BB15-4CEC-A271-DDDCDC1DAA42}" type="pres">
      <dgm:prSet presAssocID="{AAAD5231-41DE-4271-9FA8-052E82C52543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2C407DA-BDBF-48D9-8202-202A77C4FBBA}" type="pres">
      <dgm:prSet presAssocID="{C966B129-DB8A-4A4F-973B-4FDF06981D61}" presName="spacer" presStyleCnt="0"/>
      <dgm:spPr/>
    </dgm:pt>
    <dgm:pt modelId="{9E8F255B-D45E-4069-8070-B8F9C53051E4}" type="pres">
      <dgm:prSet presAssocID="{BAFCA86D-A89F-4900-89B1-9AD1F85022AA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5810C616-7F5A-46B8-A1BC-3C53E96F7D6B}" type="presOf" srcId="{A09FF95B-EC2C-4430-9DAD-98942D944AE3}" destId="{924F0F25-C974-4BE3-8820-D46236B1A2F7}" srcOrd="0" destOrd="0" presId="urn:microsoft.com/office/officeart/2005/8/layout/vList2"/>
    <dgm:cxn modelId="{B1AEA127-6E05-4C17-8F14-C584D02D51ED}" srcId="{354F664E-BE90-41A5-8FD9-7C9000EF626A}" destId="{A09FF95B-EC2C-4430-9DAD-98942D944AE3}" srcOrd="0" destOrd="0" parTransId="{5FB573CD-3B79-42DE-9B96-0957C16E76F3}" sibTransId="{E503784B-DCED-4312-8EA1-180FBCD82174}"/>
    <dgm:cxn modelId="{CF4DEC35-F500-4355-B235-EAD94FB8E328}" type="presOf" srcId="{354F664E-BE90-41A5-8FD9-7C9000EF626A}" destId="{0FAD3FA4-EA80-4017-B2C3-49EF5485EA67}" srcOrd="0" destOrd="0" presId="urn:microsoft.com/office/officeart/2005/8/layout/vList2"/>
    <dgm:cxn modelId="{C5C5C496-EF2F-4F48-8474-CD5BC6FF1B93}" type="presOf" srcId="{AAAD5231-41DE-4271-9FA8-052E82C52543}" destId="{E81D82CC-BB15-4CEC-A271-DDDCDC1DAA42}" srcOrd="0" destOrd="0" presId="urn:microsoft.com/office/officeart/2005/8/layout/vList2"/>
    <dgm:cxn modelId="{AF86DDB8-5755-4106-8195-5DB26DA0840B}" srcId="{354F664E-BE90-41A5-8FD9-7C9000EF626A}" destId="{AAAD5231-41DE-4271-9FA8-052E82C52543}" srcOrd="1" destOrd="0" parTransId="{F077801E-74E8-460F-9C4F-53A6BA10CE46}" sibTransId="{C966B129-DB8A-4A4F-973B-4FDF06981D61}"/>
    <dgm:cxn modelId="{B490C4C3-39B4-4B9A-8186-5BF3EC335597}" type="presOf" srcId="{BAFCA86D-A89F-4900-89B1-9AD1F85022AA}" destId="{9E8F255B-D45E-4069-8070-B8F9C53051E4}" srcOrd="0" destOrd="0" presId="urn:microsoft.com/office/officeart/2005/8/layout/vList2"/>
    <dgm:cxn modelId="{EDD99FED-4D17-4B84-9ED6-619521A4CF65}" srcId="{354F664E-BE90-41A5-8FD9-7C9000EF626A}" destId="{BAFCA86D-A89F-4900-89B1-9AD1F85022AA}" srcOrd="2" destOrd="0" parTransId="{9A1B2F20-8FE5-4A6D-91CD-BFDAE76CA58A}" sibTransId="{09B41EB3-FBA3-4A8A-B960-1543CF42D79F}"/>
    <dgm:cxn modelId="{377D2311-F35A-48A5-B452-F985C62AB022}" type="presParOf" srcId="{0FAD3FA4-EA80-4017-B2C3-49EF5485EA67}" destId="{924F0F25-C974-4BE3-8820-D46236B1A2F7}" srcOrd="0" destOrd="0" presId="urn:microsoft.com/office/officeart/2005/8/layout/vList2"/>
    <dgm:cxn modelId="{2D443B90-C4E1-4217-B38C-6DC9D575D77E}" type="presParOf" srcId="{0FAD3FA4-EA80-4017-B2C3-49EF5485EA67}" destId="{F09118F0-A3D8-4A27-A995-502ABFE0292B}" srcOrd="1" destOrd="0" presId="urn:microsoft.com/office/officeart/2005/8/layout/vList2"/>
    <dgm:cxn modelId="{537C353C-0215-472C-98DE-F32719DD03B6}" type="presParOf" srcId="{0FAD3FA4-EA80-4017-B2C3-49EF5485EA67}" destId="{E81D82CC-BB15-4CEC-A271-DDDCDC1DAA42}" srcOrd="2" destOrd="0" presId="urn:microsoft.com/office/officeart/2005/8/layout/vList2"/>
    <dgm:cxn modelId="{94E1BBF1-0497-44DC-B314-7F18CEA0B59F}" type="presParOf" srcId="{0FAD3FA4-EA80-4017-B2C3-49EF5485EA67}" destId="{92C407DA-BDBF-48D9-8202-202A77C4FBBA}" srcOrd="3" destOrd="0" presId="urn:microsoft.com/office/officeart/2005/8/layout/vList2"/>
    <dgm:cxn modelId="{2EB266B0-9CEE-487E-8955-668E33A19F84}" type="presParOf" srcId="{0FAD3FA4-EA80-4017-B2C3-49EF5485EA67}" destId="{9E8F255B-D45E-4069-8070-B8F9C53051E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4F0F25-C974-4BE3-8820-D46236B1A2F7}">
      <dsp:nvSpPr>
        <dsp:cNvPr id="0" name=""/>
        <dsp:cNvSpPr/>
      </dsp:nvSpPr>
      <dsp:spPr>
        <a:xfrm>
          <a:off x="0" y="128759"/>
          <a:ext cx="7345362" cy="136228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900" kern="1200" dirty="0"/>
            <a:t>오픈도어 사역은 긴급한 필요를 충족시키기 위해 시작되었다</a:t>
          </a:r>
          <a:r>
            <a:rPr lang="en-US" sz="1900" kern="1200" dirty="0"/>
            <a:t>.</a:t>
          </a:r>
        </a:p>
      </dsp:txBody>
      <dsp:txXfrm>
        <a:off x="66501" y="195260"/>
        <a:ext cx="7212360" cy="1229280"/>
      </dsp:txXfrm>
    </dsp:sp>
    <dsp:sp modelId="{E81D82CC-BB15-4CEC-A271-DDDCDC1DAA42}">
      <dsp:nvSpPr>
        <dsp:cNvPr id="0" name=""/>
        <dsp:cNvSpPr/>
      </dsp:nvSpPr>
      <dsp:spPr>
        <a:xfrm>
          <a:off x="0" y="1545761"/>
          <a:ext cx="7345362" cy="136228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ko-KR" altLang="en-US" sz="1900" kern="1200" dirty="0"/>
            <a:t>우리는 동료들과 이웃들에게 그리고 박해 가운데 있는 우리의 형제자매들 앞에서 살아있는 성경으로 살기 위해 씨름하고 있다</a:t>
          </a:r>
          <a:r>
            <a:rPr lang="en-US" altLang="ko-KR" sz="1900" kern="1200" dirty="0"/>
            <a:t>. </a:t>
          </a:r>
        </a:p>
        <a:p>
          <a:pPr marL="0"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 dirty="0"/>
        </a:p>
      </dsp:txBody>
      <dsp:txXfrm>
        <a:off x="66501" y="1612262"/>
        <a:ext cx="7212360" cy="1229280"/>
      </dsp:txXfrm>
    </dsp:sp>
    <dsp:sp modelId="{9E8F255B-D45E-4069-8070-B8F9C53051E4}">
      <dsp:nvSpPr>
        <dsp:cNvPr id="0" name=""/>
        <dsp:cNvSpPr/>
      </dsp:nvSpPr>
      <dsp:spPr>
        <a:xfrm>
          <a:off x="0" y="2962764"/>
          <a:ext cx="7345362" cy="136228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900" kern="1200" dirty="0"/>
            <a:t>우리는 매일 성경을 읽고 그 말씀에 대한 반응으로 </a:t>
          </a:r>
          <a:r>
            <a:rPr lang="en-US" altLang="ko-KR" sz="1900" kern="1200" dirty="0"/>
            <a:t>“</a:t>
          </a:r>
          <a:r>
            <a:rPr lang="ko-KR" altLang="en-US" sz="1900" kern="1200" dirty="0"/>
            <a:t>우리는 무엇을 해야만 합니까</a:t>
          </a:r>
          <a:r>
            <a:rPr lang="en-US" altLang="ko-KR" sz="1900" kern="1200" dirty="0"/>
            <a:t>?”</a:t>
          </a:r>
          <a:r>
            <a:rPr lang="ko-KR" altLang="en-US" sz="1900" kern="1200" dirty="0"/>
            <a:t>라고  물어야 한다</a:t>
          </a:r>
          <a:r>
            <a:rPr lang="en-US" altLang="ko-KR" sz="1900" kern="1200" dirty="0"/>
            <a:t>. </a:t>
          </a:r>
          <a:r>
            <a:rPr lang="ko-KR" altLang="en-US" sz="1900" kern="1200" dirty="0"/>
            <a:t>이것이 도전의 핵심이다</a:t>
          </a:r>
          <a:r>
            <a:rPr lang="en-US" altLang="ko-KR" sz="1900" kern="1200" dirty="0"/>
            <a:t>. </a:t>
          </a:r>
          <a:endParaRPr lang="en-US" sz="1900" kern="1200" dirty="0"/>
        </a:p>
      </dsp:txBody>
      <dsp:txXfrm>
        <a:off x="66501" y="3029265"/>
        <a:ext cx="7212360" cy="12292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6A1B572A-28C2-467C-89D6-53D16775A8A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1AADE24F-5D56-4409-9D75-F34B10E98E9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BAB3C9F0-441D-4DC6-9E68-AB23A7201DE9}" type="datetime1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2022-05-10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D9800D75-C563-4119-8787-D8CD17695E0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BD1A6FF2-47B1-440E-A1C2-0011B156436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1CB800D5-F0A2-4A01-9A9B-8BD255874D31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‹#›</a:t>
            </a:fld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5605981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aseline="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noProof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aseline="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AC9D42A8-FD73-435D-8877-5460F94F488D}" type="datetime1">
              <a:rPr lang="ko-KR" altLang="en-US" noProof="0" smtClean="0"/>
              <a:t>2022-05-10</a:t>
            </a:fld>
            <a:endParaRPr lang="ko-KR" altLang="en-US" noProof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  <a:p>
            <a:pPr lvl="1" rtl="0"/>
            <a:r>
              <a:rPr lang="ko-KR" altLang="en-US" noProof="0"/>
              <a:t>둘째 수준</a:t>
            </a:r>
          </a:p>
          <a:p>
            <a:pPr lvl="2" rtl="0"/>
            <a:r>
              <a:rPr lang="ko-KR" altLang="en-US" noProof="0"/>
              <a:t>셋째 수준</a:t>
            </a:r>
          </a:p>
          <a:p>
            <a:pPr lvl="3" rtl="0"/>
            <a:r>
              <a:rPr lang="ko-KR" altLang="en-US" noProof="0"/>
              <a:t>넷째 수준</a:t>
            </a:r>
          </a:p>
          <a:p>
            <a:pPr lvl="4" rtl="0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aseline="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noProof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aseline="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7FFB0464-F52C-4F62-B2A8-C42021021BFD}" type="slidenum">
              <a:rPr lang="en-US" altLang="ko-KR" noProof="0" smtClean="0"/>
              <a:pPr/>
              <a:t>‹#›</a:t>
            </a:fld>
            <a:endParaRPr lang="ko-KR" altLang="en-US" noProof="0"/>
          </a:p>
        </p:txBody>
      </p:sp>
    </p:spTree>
    <p:extLst>
      <p:ext uri="{BB962C8B-B14F-4D97-AF65-F5344CB8AC3E}">
        <p14:creationId xmlns:p14="http://schemas.microsoft.com/office/powerpoint/2010/main" val="138196999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 baseline="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1pPr>
    <a:lvl2pPr marL="457200" algn="l" defTabSz="914400" rtl="0" eaLnBrk="1" latinLnBrk="0" hangingPunct="1">
      <a:defRPr sz="1200" kern="1200" baseline="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2pPr>
    <a:lvl3pPr marL="914400" algn="l" defTabSz="914400" rtl="0" eaLnBrk="1" latinLnBrk="0" hangingPunct="1">
      <a:defRPr sz="1200" kern="1200" baseline="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3pPr>
    <a:lvl4pPr marL="1371600" algn="l" defTabSz="914400" rtl="0" eaLnBrk="1" latinLnBrk="0" hangingPunct="1">
      <a:defRPr sz="1200" kern="1200" baseline="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4pPr>
    <a:lvl5pPr marL="1828800" algn="l" defTabSz="914400" rtl="0" eaLnBrk="1" latinLnBrk="0" hangingPunct="1">
      <a:defRPr sz="1200" kern="1200" baseline="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FB0464-F52C-4F62-B2A8-C42021021BFD}" type="slidenum">
              <a:rPr lang="en-US" altLang="ko-KR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71759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FB0464-F52C-4F62-B2A8-C42021021BFD}" type="slidenum">
              <a:rPr lang="en-US" altLang="ko-KR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17638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아프가니스탄 현지에서 보내온 편지입니다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en-US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친구가 대신 낭독합니다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“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몇 해전 탈레반이 들어와서 저희 아버지를 데려 갔어요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아버지가 기독교인이라는 이유로 말이죠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그들은 아버지를 고문하고 죽였어요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지난해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(2021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년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) 8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월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탈레반이 아프간을 장악했을 때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저와 어머니는 겨우 탈출할 수 있었어요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저희의 상황은 절박해요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먹을 음식도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입을 옷도 없어요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은행에 돈이 있지만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여기서는 찾을 수가 없어요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비자가 곧 끝날 텐데 앞으로 무슨 일이 벌어질 지 </a:t>
            </a:r>
            <a:r>
              <a:rPr lang="ko-KR" altLang="ko-KR" sz="1800" kern="100" dirty="0" err="1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모르겠어요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저는 기도하고 있어요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여러분이 저에게는 실낱 같은 희망이예요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.” 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FB0464-F52C-4F62-B2A8-C42021021BFD}" type="slidenum">
              <a:rPr lang="en-US" altLang="ko-KR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66394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FB0464-F52C-4F62-B2A8-C42021021BFD}" type="slidenum">
              <a:rPr lang="en-US" altLang="ko-KR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47795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1983A999-5E0E-42CA-8400-604AE921FF7C}" type="slidenum">
              <a:rPr lang="en-US" altLang="ko-KR" smtClean="0"/>
              <a:t>5</a:t>
            </a:fld>
            <a:endParaRPr lang="ko-KR"/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D19723A-335A-4375-9E26-D91CCF2CB1F8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189CD62C-6BD5-4EEA-8D62-60354CDAF8A8}" type="datetime1">
              <a:rPr lang="ko-KR" altLang="ko-KR" smtClean="0"/>
              <a:t>2022-05-10</a:t>
            </a:fld>
            <a:endParaRPr lang="ko-KR"/>
          </a:p>
        </p:txBody>
      </p:sp>
    </p:spTree>
    <p:extLst>
      <p:ext uri="{BB962C8B-B14F-4D97-AF65-F5344CB8AC3E}">
        <p14:creationId xmlns:p14="http://schemas.microsoft.com/office/powerpoint/2010/main" val="15865501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en-US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지난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2</a:t>
            </a:r>
            <a:r>
              <a:rPr lang="ko-KR" altLang="en-US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월 아프간 난민촌을 다녀온 오픈도어 사역자가 전해온 소식입니다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</a:p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“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요즘은 외관상 평화스러워 보입니다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그러나 내일에 대한 불안함 때문에 두려워 떨고 있어요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경제는 빚에 허덕이고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100%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외국의 원조에 의존하고 있죠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수천명의 사람들이 정치적 혼란속에서 일자리를 잃었어요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.”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“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심각한 문제들이 첩첩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산중입니다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수천명이 함께 숨어 살고 있어요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물도 부족하고 전기가 나가고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물건이 망가져도 어느 누구에게도 도움을 청할 수가 없어요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조금 있으면 더운 날씨로 콜레라 이질도 유행할 거예요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코로나 뿐만 아니라 수많은 질병에 노출되겠죠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날씨가 더 더워지면 상황은 더 심각해질 거예요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.”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몇몇 여성들은 건강센터나 공공 서비스 부문에서 일할 수 있게 되었습니다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그러나 대다수 여성들은 일할 수가 없습니다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탈레반은 공식적으로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3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월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21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일부터 학교에 갈 수 있다고 발표했습니다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그러나 이 모든 것이 이슬람에 충성할 사람을 세뇌</a:t>
            </a:r>
            <a:r>
              <a:rPr lang="ko-KR" altLang="en-US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시키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는 작업입니다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고학년 여자에게는 이런 공부할 기회마저 주어 지지 않습니다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집안 수색도 수시로 이루어 지고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위협과 협박이 계속되고 있습니다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FB0464-F52C-4F62-B2A8-C42021021BFD}" type="slidenum">
              <a:rPr lang="en-US" altLang="ko-KR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0046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월간 오픈도어 </a:t>
            </a:r>
            <a:r>
              <a:rPr lang="en-US" altLang="ko-KR" dirty="0"/>
              <a:t>3</a:t>
            </a:r>
            <a:r>
              <a:rPr lang="ko-KR" altLang="en-US" dirty="0" err="1"/>
              <a:t>월호에</a:t>
            </a:r>
            <a:r>
              <a:rPr lang="ko-KR" altLang="en-US" dirty="0"/>
              <a:t> 비밀신자들의 여정이 자세히 소개되었습니다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FB0464-F52C-4F62-B2A8-C42021021BFD}" type="slidenum">
              <a:rPr lang="en-US" altLang="ko-KR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41414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en-US" altLang="ko-KR" dirty="0"/>
              <a:t>Suellen</a:t>
            </a:r>
            <a:r>
              <a:rPr lang="ko-KR" altLang="en-US" dirty="0"/>
              <a:t> </a:t>
            </a:r>
            <a:r>
              <a:rPr lang="en-US" altLang="ko-KR" dirty="0"/>
              <a:t>Tennyson</a:t>
            </a:r>
            <a:r>
              <a:rPr lang="ko-KR" altLang="en-US" dirty="0"/>
              <a:t>선교사의 사진을 클릭하시면</a:t>
            </a:r>
            <a:r>
              <a:rPr lang="en-US" altLang="ko-KR" dirty="0"/>
              <a:t>, </a:t>
            </a:r>
            <a:r>
              <a:rPr lang="ko-KR" altLang="en-US" dirty="0"/>
              <a:t>국민일보 기사로 연결됩니다</a:t>
            </a:r>
            <a:r>
              <a:rPr lang="en-US" altLang="ko-KR" dirty="0"/>
              <a:t>. </a:t>
            </a:r>
          </a:p>
          <a:p>
            <a:pPr rtl="0"/>
            <a:r>
              <a:rPr lang="ko-KR" altLang="en-US" dirty="0"/>
              <a:t>중앙 아래와 오른쪽 사진은 부르키나파소의 수도 </a:t>
            </a:r>
            <a:r>
              <a:rPr lang="ko-KR" altLang="en-US" dirty="0" err="1"/>
              <a:t>오와가도구</a:t>
            </a:r>
            <a:r>
              <a:rPr lang="en-US" altLang="ko-KR" dirty="0"/>
              <a:t>(Ouagadougou)</a:t>
            </a:r>
            <a:r>
              <a:rPr lang="ko-KR" altLang="en-US" dirty="0"/>
              <a:t>의 이슬람 사원과 거리의 풍경입니다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7FFB0464-F52C-4F62-B2A8-C42021021BFD}" type="slidenum">
              <a:rPr lang="en-US" altLang="ko-KR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37092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1983A999-5E0E-42CA-8400-604AE921FF7C}" type="slidenum">
              <a:rPr lang="en-US" altLang="ko-KR" smtClean="0"/>
              <a:t>10</a:t>
            </a:fld>
            <a:endParaRPr lang="ko-KR"/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8ABD128-1CEB-4921-8B26-1FC3BC73176C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E9ED589F-C3F2-4428-B71F-59408006EDAF}" type="datetime1">
              <a:rPr lang="ko-KR" altLang="ko-KR" smtClean="0"/>
              <a:t>2022-05-10</a:t>
            </a:fld>
            <a:endParaRPr lang="ko-KR"/>
          </a:p>
        </p:txBody>
      </p:sp>
    </p:spTree>
    <p:extLst>
      <p:ext uri="{BB962C8B-B14F-4D97-AF65-F5344CB8AC3E}">
        <p14:creationId xmlns:p14="http://schemas.microsoft.com/office/powerpoint/2010/main" val="41508926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FB0464-F52C-4F62-B2A8-C42021021BFD}" type="slidenum">
              <a:rPr lang="en-US" altLang="ko-KR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66456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그림 개체 틀 3">
            <a:extLst>
              <a:ext uri="{FF2B5EF4-FFF2-40B4-BE49-F238E27FC236}">
                <a16:creationId xmlns:a16="http://schemas.microsoft.com/office/drawing/2014/main" id="{FBE915A5-FFEB-441B-BDE8-F306FB7E62CC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2192000" cy="6858000"/>
          </a:xfrm>
          <a:solidFill>
            <a:schemeClr val="accent4"/>
          </a:solidFill>
        </p:spPr>
        <p:txBody>
          <a:bodyPr rtlCol="0"/>
          <a:lstStyle>
            <a:lvl1pPr algn="ctr">
              <a:buFontTx/>
              <a:buNone/>
              <a:defRPr baseline="0">
                <a:solidFill>
                  <a:schemeClr val="accent3">
                    <a:lumMod val="20000"/>
                    <a:lumOff val="8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14" name="텍스트 개체 틀 12">
            <a:extLst>
              <a:ext uri="{FF2B5EF4-FFF2-40B4-BE49-F238E27FC236}">
                <a16:creationId xmlns:a16="http://schemas.microsoft.com/office/drawing/2014/main" id="{7FCB6BAA-ADA6-4E0B-9F0B-A3CA2EFB3C2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840305" y="4938614"/>
            <a:ext cx="3249643" cy="379110"/>
          </a:xfrm>
        </p:spPr>
        <p:txBody>
          <a:bodyPr rtlCol="0"/>
          <a:lstStyle>
            <a:lvl1pPr algn="ctr">
              <a:buNone/>
              <a:defRPr sz="1400" baseline="0">
                <a:solidFill>
                  <a:schemeClr val="accent3">
                    <a:lumMod val="20000"/>
                    <a:lumOff val="8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날짜</a:t>
            </a:r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D556029E-DA4E-4759-8437-471096A966B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5999" y="4365099"/>
            <a:ext cx="4809839" cy="573515"/>
          </a:xfrm>
        </p:spPr>
        <p:txBody>
          <a:bodyPr vert="horz" lIns="0" tIns="0" rIns="0" bIns="0" rtlCol="0">
            <a:noAutofit/>
          </a:bodyPr>
          <a:lstStyle>
            <a:lvl1pPr algn="ctr">
              <a:defRPr lang="en-US" sz="4000" spc="300" baseline="0">
                <a:solidFill>
                  <a:schemeClr val="accent3">
                    <a:lumMod val="20000"/>
                    <a:lumOff val="8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</a:lstStyle>
          <a:p>
            <a:pPr marL="228600" lvl="0" indent="-228600" algn="ctr" rtl="0">
              <a:spcBef>
                <a:spcPts val="1000"/>
              </a:spcBef>
              <a:buFont typeface="Arial" panose="020B0604020202020204" pitchFamily="34" charset="0"/>
            </a:pPr>
            <a:r>
              <a:rPr lang="ko-KR" altLang="en-US" noProof="0"/>
              <a:t>클릭하세요</a:t>
            </a:r>
            <a:r>
              <a:rPr lang="en-US" altLang="ko-KR" noProof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45873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나누기/이미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그림 개체 틀 11">
            <a:extLst>
              <a:ext uri="{FF2B5EF4-FFF2-40B4-BE49-F238E27FC236}">
                <a16:creationId xmlns:a16="http://schemas.microsoft.com/office/drawing/2014/main" id="{96A1E487-F2EC-4AB0-B146-A17F2F22E5AE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2192000" cy="6857999"/>
          </a:xfrm>
          <a:solidFill>
            <a:schemeClr val="accent2">
              <a:lumMod val="60000"/>
              <a:lumOff val="40000"/>
            </a:schemeClr>
          </a:solidFill>
        </p:spPr>
        <p:txBody>
          <a:bodyPr rtlCol="0"/>
          <a:lstStyle>
            <a:lvl1pPr algn="ctr">
              <a:buFontTx/>
              <a:buNone/>
              <a:defRPr baseline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16" name="텍스트 개체 틀 15">
            <a:extLst>
              <a:ext uri="{FF2B5EF4-FFF2-40B4-BE49-F238E27FC236}">
                <a16:creationId xmlns:a16="http://schemas.microsoft.com/office/drawing/2014/main" id="{80296D4C-4C11-4F2C-B095-9DC1C6CCAD5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05069" y="3077822"/>
            <a:ext cx="1039006" cy="368878"/>
          </a:xfrm>
        </p:spPr>
        <p:txBody>
          <a:bodyPr rtlCol="0"/>
          <a:lstStyle>
            <a:lvl1pPr algn="r">
              <a:buFontTx/>
              <a:buNone/>
              <a:defRPr sz="2400" i="1" baseline="0">
                <a:solidFill>
                  <a:schemeClr val="accent3">
                    <a:lumMod val="20000"/>
                    <a:lumOff val="8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부제</a:t>
            </a: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3A211C2A-C68C-42C1-908C-D8A132FBB9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02299" y="2966697"/>
            <a:ext cx="2722422" cy="591127"/>
          </a:xfrm>
        </p:spPr>
        <p:txBody>
          <a:bodyPr vert="horz" lIns="0" tIns="0" rIns="0" bIns="0" rtlCol="0">
            <a:noAutofit/>
          </a:bodyPr>
          <a:lstStyle>
            <a:lvl1pPr>
              <a:defRPr lang="en-US" sz="4000" cap="all" baseline="0">
                <a:solidFill>
                  <a:schemeClr val="accent3">
                    <a:lumMod val="20000"/>
                    <a:lumOff val="8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</a:lstStyle>
          <a:p>
            <a:pPr marL="228600" lvl="0" indent="-228600" rtl="0">
              <a:spcBef>
                <a:spcPts val="1000"/>
              </a:spcBef>
              <a:buFontTx/>
            </a:pPr>
            <a:r>
              <a:rPr lang="ko-KR" altLang="en-US" noProof="0"/>
              <a:t>제목</a:t>
            </a:r>
          </a:p>
        </p:txBody>
      </p:sp>
    </p:spTree>
    <p:extLst>
      <p:ext uri="{BB962C8B-B14F-4D97-AF65-F5344CB8AC3E}">
        <p14:creationId xmlns:p14="http://schemas.microsoft.com/office/powerpoint/2010/main" val="1849374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2 사진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러그가 포함된 그림&#10;&#10;자동 생성된 설명">
            <a:extLst>
              <a:ext uri="{FF2B5EF4-FFF2-40B4-BE49-F238E27FC236}">
                <a16:creationId xmlns:a16="http://schemas.microsoft.com/office/drawing/2014/main" id="{17890488-3607-4BE4-9768-F9F1E59A22C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alphaModFix amt="5000"/>
          </a:blip>
          <a:srcRect l="51432" r="2143" b="11272"/>
          <a:stretch/>
        </p:blipFill>
        <p:spPr>
          <a:xfrm rot="10800000" flipV="1">
            <a:off x="-8" y="-7646"/>
            <a:ext cx="6000738" cy="6858000"/>
          </a:xfrm>
          <a:prstGeom prst="rect">
            <a:avLst/>
          </a:prstGeom>
        </p:spPr>
      </p:pic>
      <p:sp>
        <p:nvSpPr>
          <p:cNvPr id="12" name="그림 개체 틀 20">
            <a:extLst>
              <a:ext uri="{FF2B5EF4-FFF2-40B4-BE49-F238E27FC236}">
                <a16:creationId xmlns:a16="http://schemas.microsoft.com/office/drawing/2014/main" id="{A2A236F3-741B-4D35-B5D8-CE6FB7E01FE7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000730" y="0"/>
            <a:ext cx="6191270" cy="6858000"/>
          </a:xfrm>
          <a:solidFill>
            <a:schemeClr val="accent6"/>
          </a:solidFill>
        </p:spPr>
        <p:txBody>
          <a:bodyPr rtlCol="0"/>
          <a:lstStyle>
            <a:lvl1pPr algn="ctr">
              <a:buNone/>
              <a:defRPr baseline="0">
                <a:solidFill>
                  <a:schemeClr val="accent6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31CDD9A1-FE51-41A1-8C8D-FDA7B913253F}"/>
              </a:ext>
            </a:extLst>
          </p:cNvPr>
          <p:cNvSpPr/>
          <p:nvPr userDrawn="1"/>
        </p:nvSpPr>
        <p:spPr>
          <a:xfrm>
            <a:off x="285565" y="285566"/>
            <a:ext cx="5405021" cy="6286867"/>
          </a:xfrm>
          <a:prstGeom prst="rect">
            <a:avLst/>
          </a:prstGeom>
          <a:noFill/>
          <a:ln w="3810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그래픽 3">
            <a:extLst>
              <a:ext uri="{FF2B5EF4-FFF2-40B4-BE49-F238E27FC236}">
                <a16:creationId xmlns:a16="http://schemas.microsoft.com/office/drawing/2014/main" id="{35FB84FF-8E5E-4861-B3BF-0F0192E59B4F}"/>
              </a:ext>
            </a:extLst>
          </p:cNvPr>
          <p:cNvSpPr/>
          <p:nvPr userDrawn="1"/>
        </p:nvSpPr>
        <p:spPr>
          <a:xfrm rot="1514662">
            <a:off x="2317266" y="5622803"/>
            <a:ext cx="1366188" cy="699316"/>
          </a:xfrm>
          <a:custGeom>
            <a:avLst/>
            <a:gdLst>
              <a:gd name="connsiteX0" fmla="*/ 1366184 w 1366188"/>
              <a:gd name="connsiteY0" fmla="*/ 71418 h 699316"/>
              <a:gd name="connsiteX1" fmla="*/ 1345311 w 1366188"/>
              <a:gd name="connsiteY1" fmla="*/ 92290 h 699316"/>
              <a:gd name="connsiteX2" fmla="*/ 1349937 w 1366188"/>
              <a:gd name="connsiteY2" fmla="*/ 103798 h 699316"/>
              <a:gd name="connsiteX3" fmla="*/ 1347680 w 1366188"/>
              <a:gd name="connsiteY3" fmla="*/ 107634 h 699316"/>
              <a:gd name="connsiteX4" fmla="*/ 1248057 w 1366188"/>
              <a:gd name="connsiteY4" fmla="*/ 172169 h 699316"/>
              <a:gd name="connsiteX5" fmla="*/ 1175172 w 1366188"/>
              <a:gd name="connsiteY5" fmla="*/ 204550 h 699316"/>
              <a:gd name="connsiteX6" fmla="*/ 1091683 w 1366188"/>
              <a:gd name="connsiteY6" fmla="*/ 239525 h 699316"/>
              <a:gd name="connsiteX7" fmla="*/ 1059077 w 1366188"/>
              <a:gd name="connsiteY7" fmla="*/ 252500 h 699316"/>
              <a:gd name="connsiteX8" fmla="*/ 1120904 w 1366188"/>
              <a:gd name="connsiteY8" fmla="*/ 257690 h 699316"/>
              <a:gd name="connsiteX9" fmla="*/ 1180250 w 1366188"/>
              <a:gd name="connsiteY9" fmla="*/ 245956 h 699316"/>
              <a:gd name="connsiteX10" fmla="*/ 1181942 w 1366188"/>
              <a:gd name="connsiteY10" fmla="*/ 250582 h 699316"/>
              <a:gd name="connsiteX11" fmla="*/ 1168967 w 1366188"/>
              <a:gd name="connsiteY11" fmla="*/ 263783 h 699316"/>
              <a:gd name="connsiteX12" fmla="*/ 1222220 w 1366188"/>
              <a:gd name="connsiteY12" fmla="*/ 292666 h 699316"/>
              <a:gd name="connsiteX13" fmla="*/ 1220979 w 1366188"/>
              <a:gd name="connsiteY13" fmla="*/ 297066 h 699316"/>
              <a:gd name="connsiteX14" fmla="*/ 1208117 w 1366188"/>
              <a:gd name="connsiteY14" fmla="*/ 296050 h 699316"/>
              <a:gd name="connsiteX15" fmla="*/ 1142792 w 1366188"/>
              <a:gd name="connsiteY15" fmla="*/ 281834 h 699316"/>
              <a:gd name="connsiteX16" fmla="*/ 1043845 w 1366188"/>
              <a:gd name="connsiteY16" fmla="*/ 281834 h 699316"/>
              <a:gd name="connsiteX17" fmla="*/ 1041702 w 1366188"/>
              <a:gd name="connsiteY17" fmla="*/ 282173 h 699316"/>
              <a:gd name="connsiteX18" fmla="*/ 911051 w 1366188"/>
              <a:gd name="connsiteY18" fmla="*/ 332267 h 699316"/>
              <a:gd name="connsiteX19" fmla="*/ 890856 w 1366188"/>
              <a:gd name="connsiteY19" fmla="*/ 354042 h 699316"/>
              <a:gd name="connsiteX20" fmla="*/ 868630 w 1366188"/>
              <a:gd name="connsiteY20" fmla="*/ 391161 h 699316"/>
              <a:gd name="connsiteX21" fmla="*/ 815489 w 1366188"/>
              <a:gd name="connsiteY21" fmla="*/ 436178 h 699316"/>
              <a:gd name="connsiteX22" fmla="*/ 721056 w 1366188"/>
              <a:gd name="connsiteY22" fmla="*/ 489995 h 699316"/>
              <a:gd name="connsiteX23" fmla="*/ 762011 w 1366188"/>
              <a:gd name="connsiteY23" fmla="*/ 494056 h 699316"/>
              <a:gd name="connsiteX24" fmla="*/ 877881 w 1366188"/>
              <a:gd name="connsiteY24" fmla="*/ 452199 h 699316"/>
              <a:gd name="connsiteX25" fmla="*/ 964981 w 1366188"/>
              <a:gd name="connsiteY25" fmla="*/ 446219 h 699316"/>
              <a:gd name="connsiteX26" fmla="*/ 976264 w 1366188"/>
              <a:gd name="connsiteY26" fmla="*/ 456035 h 699316"/>
              <a:gd name="connsiteX27" fmla="*/ 962725 w 1366188"/>
              <a:gd name="connsiteY27" fmla="*/ 458404 h 699316"/>
              <a:gd name="connsiteX28" fmla="*/ 906313 w 1366188"/>
              <a:gd name="connsiteY28" fmla="*/ 468784 h 699316"/>
              <a:gd name="connsiteX29" fmla="*/ 778257 w 1366188"/>
              <a:gd name="connsiteY29" fmla="*/ 520344 h 699316"/>
              <a:gd name="connsiteX30" fmla="*/ 748698 w 1366188"/>
              <a:gd name="connsiteY30" fmla="*/ 524293 h 699316"/>
              <a:gd name="connsiteX31" fmla="*/ 655731 w 1366188"/>
              <a:gd name="connsiteY31" fmla="*/ 547309 h 699316"/>
              <a:gd name="connsiteX32" fmla="*/ 568518 w 1366188"/>
              <a:gd name="connsiteY32" fmla="*/ 595147 h 699316"/>
              <a:gd name="connsiteX33" fmla="*/ 518311 w 1366188"/>
              <a:gd name="connsiteY33" fmla="*/ 600224 h 699316"/>
              <a:gd name="connsiteX34" fmla="*/ 467089 w 1366188"/>
              <a:gd name="connsiteY34" fmla="*/ 593454 h 699316"/>
              <a:gd name="connsiteX35" fmla="*/ 452534 w 1366188"/>
              <a:gd name="connsiteY35" fmla="*/ 591536 h 699316"/>
              <a:gd name="connsiteX36" fmla="*/ 407179 w 1366188"/>
              <a:gd name="connsiteY36" fmla="*/ 596501 h 699316"/>
              <a:gd name="connsiteX37" fmla="*/ 256785 w 1366188"/>
              <a:gd name="connsiteY37" fmla="*/ 677170 h 699316"/>
              <a:gd name="connsiteX38" fmla="*/ 205111 w 1366188"/>
              <a:gd name="connsiteY38" fmla="*/ 691499 h 699316"/>
              <a:gd name="connsiteX39" fmla="*/ 118688 w 1366188"/>
              <a:gd name="connsiteY39" fmla="*/ 695447 h 699316"/>
              <a:gd name="connsiteX40" fmla="*/ 84615 w 1366188"/>
              <a:gd name="connsiteY40" fmla="*/ 698945 h 699316"/>
              <a:gd name="connsiteX41" fmla="*/ 61712 w 1366188"/>
              <a:gd name="connsiteY41" fmla="*/ 697140 h 699316"/>
              <a:gd name="connsiteX42" fmla="*/ 23803 w 1366188"/>
              <a:gd name="connsiteY42" fmla="*/ 676719 h 699316"/>
              <a:gd name="connsiteX43" fmla="*/ 336 w 1366188"/>
              <a:gd name="connsiteY43" fmla="*/ 637005 h 699316"/>
              <a:gd name="connsiteX44" fmla="*/ 13423 w 1366188"/>
              <a:gd name="connsiteY44" fmla="*/ 619630 h 699316"/>
              <a:gd name="connsiteX45" fmla="*/ 155469 w 1366188"/>
              <a:gd name="connsiteY45" fmla="*/ 624932 h 699316"/>
              <a:gd name="connsiteX46" fmla="*/ 304622 w 1366188"/>
              <a:gd name="connsiteY46" fmla="*/ 591085 h 699316"/>
              <a:gd name="connsiteX47" fmla="*/ 384276 w 1366188"/>
              <a:gd name="connsiteY47" fmla="*/ 538848 h 699316"/>
              <a:gd name="connsiteX48" fmla="*/ 404246 w 1366188"/>
              <a:gd name="connsiteY48" fmla="*/ 517185 h 699316"/>
              <a:gd name="connsiteX49" fmla="*/ 421959 w 1366188"/>
              <a:gd name="connsiteY49" fmla="*/ 499585 h 699316"/>
              <a:gd name="connsiteX50" fmla="*/ 465284 w 1366188"/>
              <a:gd name="connsiteY50" fmla="*/ 480066 h 699316"/>
              <a:gd name="connsiteX51" fmla="*/ 483674 w 1366188"/>
              <a:gd name="connsiteY51" fmla="*/ 474087 h 699316"/>
              <a:gd name="connsiteX52" fmla="*/ 536250 w 1366188"/>
              <a:gd name="connsiteY52" fmla="*/ 424218 h 699316"/>
              <a:gd name="connsiteX53" fmla="*/ 552497 w 1366188"/>
              <a:gd name="connsiteY53" fmla="*/ 396689 h 699316"/>
              <a:gd name="connsiteX54" fmla="*/ 566261 w 1366188"/>
              <a:gd name="connsiteY54" fmla="*/ 375478 h 699316"/>
              <a:gd name="connsiteX55" fmla="*/ 573707 w 1366188"/>
              <a:gd name="connsiteY55" fmla="*/ 384956 h 699316"/>
              <a:gd name="connsiteX56" fmla="*/ 561522 w 1366188"/>
              <a:gd name="connsiteY56" fmla="*/ 402782 h 699316"/>
              <a:gd name="connsiteX57" fmla="*/ 560507 w 1366188"/>
              <a:gd name="connsiteY57" fmla="*/ 434260 h 699316"/>
              <a:gd name="connsiteX58" fmla="*/ 576979 w 1366188"/>
              <a:gd name="connsiteY58" fmla="*/ 421398 h 699316"/>
              <a:gd name="connsiteX59" fmla="*/ 595257 w 1366188"/>
              <a:gd name="connsiteY59" fmla="*/ 411582 h 699316"/>
              <a:gd name="connsiteX60" fmla="*/ 588713 w 1366188"/>
              <a:gd name="connsiteY60" fmla="*/ 428619 h 699316"/>
              <a:gd name="connsiteX61" fmla="*/ 479612 w 1366188"/>
              <a:gd name="connsiteY61" fmla="*/ 516396 h 699316"/>
              <a:gd name="connsiteX62" fmla="*/ 477130 w 1366188"/>
              <a:gd name="connsiteY62" fmla="*/ 521811 h 699316"/>
              <a:gd name="connsiteX63" fmla="*/ 635084 w 1366188"/>
              <a:gd name="connsiteY63" fmla="*/ 496651 h 699316"/>
              <a:gd name="connsiteX64" fmla="*/ 661597 w 1366188"/>
              <a:gd name="connsiteY64" fmla="*/ 468784 h 699316"/>
              <a:gd name="connsiteX65" fmla="*/ 671187 w 1366188"/>
              <a:gd name="connsiteY65" fmla="*/ 463932 h 699316"/>
              <a:gd name="connsiteX66" fmla="*/ 799243 w 1366188"/>
              <a:gd name="connsiteY66" fmla="*/ 396351 h 699316"/>
              <a:gd name="connsiteX67" fmla="*/ 846967 w 1366188"/>
              <a:gd name="connsiteY67" fmla="*/ 348965 h 699316"/>
              <a:gd name="connsiteX68" fmla="*/ 857009 w 1366188"/>
              <a:gd name="connsiteY68" fmla="*/ 332380 h 699316"/>
              <a:gd name="connsiteX69" fmla="*/ 952796 w 1366188"/>
              <a:gd name="connsiteY69" fmla="*/ 257577 h 699316"/>
              <a:gd name="connsiteX70" fmla="*/ 1059415 w 1366188"/>
              <a:gd name="connsiteY70" fmla="*/ 224069 h 699316"/>
              <a:gd name="connsiteX71" fmla="*/ 1113796 w 1366188"/>
              <a:gd name="connsiteY71" fmla="*/ 194509 h 699316"/>
              <a:gd name="connsiteX72" fmla="*/ 1183860 w 1366188"/>
              <a:gd name="connsiteY72" fmla="*/ 123881 h 699316"/>
              <a:gd name="connsiteX73" fmla="*/ 1195594 w 1366188"/>
              <a:gd name="connsiteY73" fmla="*/ 108537 h 699316"/>
              <a:gd name="connsiteX74" fmla="*/ 1222333 w 1366188"/>
              <a:gd name="connsiteY74" fmla="*/ 33396 h 699316"/>
              <a:gd name="connsiteX75" fmla="*/ 1220528 w 1366188"/>
              <a:gd name="connsiteY75" fmla="*/ 16924 h 699316"/>
              <a:gd name="connsiteX76" fmla="*/ 1221656 w 1366188"/>
              <a:gd name="connsiteY76" fmla="*/ 0 h 699316"/>
              <a:gd name="connsiteX77" fmla="*/ 1238692 w 1366188"/>
              <a:gd name="connsiteY77" fmla="*/ 26401 h 699316"/>
              <a:gd name="connsiteX78" fmla="*/ 1278294 w 1366188"/>
              <a:gd name="connsiteY78" fmla="*/ 8462 h 699316"/>
              <a:gd name="connsiteX79" fmla="*/ 1274570 w 1366188"/>
              <a:gd name="connsiteY79" fmla="*/ 13765 h 699316"/>
              <a:gd name="connsiteX80" fmla="*/ 1224364 w 1366188"/>
              <a:gd name="connsiteY80" fmla="*/ 86875 h 699316"/>
              <a:gd name="connsiteX81" fmla="*/ 1214210 w 1366188"/>
              <a:gd name="connsiteY81" fmla="*/ 108198 h 699316"/>
              <a:gd name="connsiteX82" fmla="*/ 1176188 w 1366188"/>
              <a:gd name="connsiteY82" fmla="*/ 168785 h 699316"/>
              <a:gd name="connsiteX83" fmla="*/ 1201348 w 1366188"/>
              <a:gd name="connsiteY83" fmla="*/ 170139 h 699316"/>
              <a:gd name="connsiteX84" fmla="*/ 1271637 w 1366188"/>
              <a:gd name="connsiteY84" fmla="*/ 142271 h 699316"/>
              <a:gd name="connsiteX85" fmla="*/ 1289125 w 1366188"/>
              <a:gd name="connsiteY85" fmla="*/ 126927 h 699316"/>
              <a:gd name="connsiteX86" fmla="*/ 1331772 w 1366188"/>
              <a:gd name="connsiteY86" fmla="*/ 84054 h 699316"/>
              <a:gd name="connsiteX87" fmla="*/ 1366184 w 1366188"/>
              <a:gd name="connsiteY87" fmla="*/ 71418 h 69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1366188" h="699316">
                <a:moveTo>
                  <a:pt x="1366184" y="71418"/>
                </a:moveTo>
                <a:cubicBezTo>
                  <a:pt x="1366522" y="85408"/>
                  <a:pt x="1349598" y="81008"/>
                  <a:pt x="1345311" y="92290"/>
                </a:cubicBezTo>
                <a:cubicBezTo>
                  <a:pt x="1346439" y="95223"/>
                  <a:pt x="1348245" y="99624"/>
                  <a:pt x="1349937" y="103798"/>
                </a:cubicBezTo>
                <a:cubicBezTo>
                  <a:pt x="1349034" y="105378"/>
                  <a:pt x="1348696" y="106957"/>
                  <a:pt x="1347680" y="107634"/>
                </a:cubicBezTo>
                <a:cubicBezTo>
                  <a:pt x="1314623" y="129409"/>
                  <a:pt x="1282242" y="152425"/>
                  <a:pt x="1248057" y="172169"/>
                </a:cubicBezTo>
                <a:cubicBezTo>
                  <a:pt x="1225154" y="185370"/>
                  <a:pt x="1199655" y="194170"/>
                  <a:pt x="1175172" y="204550"/>
                </a:cubicBezTo>
                <a:cubicBezTo>
                  <a:pt x="1147418" y="216397"/>
                  <a:pt x="1119550" y="227905"/>
                  <a:pt x="1091683" y="239525"/>
                </a:cubicBezTo>
                <a:cubicBezTo>
                  <a:pt x="1081190" y="243926"/>
                  <a:pt x="1070585" y="247874"/>
                  <a:pt x="1059077" y="252500"/>
                </a:cubicBezTo>
                <a:cubicBezTo>
                  <a:pt x="1080513" y="254080"/>
                  <a:pt x="1101160" y="253403"/>
                  <a:pt x="1120904" y="257690"/>
                </a:cubicBezTo>
                <a:cubicBezTo>
                  <a:pt x="1142679" y="262429"/>
                  <a:pt x="1159941" y="245731"/>
                  <a:pt x="1180250" y="245956"/>
                </a:cubicBezTo>
                <a:cubicBezTo>
                  <a:pt x="1180814" y="247536"/>
                  <a:pt x="1181378" y="249003"/>
                  <a:pt x="1181942" y="250582"/>
                </a:cubicBezTo>
                <a:cubicBezTo>
                  <a:pt x="1177880" y="254757"/>
                  <a:pt x="1173819" y="258818"/>
                  <a:pt x="1168967" y="263783"/>
                </a:cubicBezTo>
                <a:cubicBezTo>
                  <a:pt x="1186906" y="273598"/>
                  <a:pt x="1204507" y="283076"/>
                  <a:pt x="1222220" y="292666"/>
                </a:cubicBezTo>
                <a:cubicBezTo>
                  <a:pt x="1221769" y="294132"/>
                  <a:pt x="1221430" y="295599"/>
                  <a:pt x="1220979" y="297066"/>
                </a:cubicBezTo>
                <a:cubicBezTo>
                  <a:pt x="1216692" y="296727"/>
                  <a:pt x="1212292" y="296953"/>
                  <a:pt x="1208117" y="296050"/>
                </a:cubicBezTo>
                <a:cubicBezTo>
                  <a:pt x="1186342" y="291312"/>
                  <a:pt x="1164793" y="283414"/>
                  <a:pt x="1142792" y="281834"/>
                </a:cubicBezTo>
                <a:cubicBezTo>
                  <a:pt x="1109960" y="279578"/>
                  <a:pt x="1076903" y="281609"/>
                  <a:pt x="1043845" y="281834"/>
                </a:cubicBezTo>
                <a:cubicBezTo>
                  <a:pt x="1043168" y="281834"/>
                  <a:pt x="1042379" y="282173"/>
                  <a:pt x="1041702" y="282173"/>
                </a:cubicBezTo>
                <a:cubicBezTo>
                  <a:pt x="990028" y="277434"/>
                  <a:pt x="952119" y="309589"/>
                  <a:pt x="911051" y="332267"/>
                </a:cubicBezTo>
                <a:cubicBezTo>
                  <a:pt x="902815" y="336780"/>
                  <a:pt x="896497" y="345918"/>
                  <a:pt x="890856" y="354042"/>
                </a:cubicBezTo>
                <a:cubicBezTo>
                  <a:pt x="882733" y="365888"/>
                  <a:pt x="876076" y="378750"/>
                  <a:pt x="868630" y="391161"/>
                </a:cubicBezTo>
                <a:cubicBezTo>
                  <a:pt x="855880" y="412033"/>
                  <a:pt x="838618" y="425798"/>
                  <a:pt x="815489" y="436178"/>
                </a:cubicBezTo>
                <a:cubicBezTo>
                  <a:pt x="783786" y="450281"/>
                  <a:pt x="754790" y="470363"/>
                  <a:pt x="721056" y="489995"/>
                </a:cubicBezTo>
                <a:cubicBezTo>
                  <a:pt x="737415" y="496877"/>
                  <a:pt x="749939" y="498344"/>
                  <a:pt x="762011" y="494056"/>
                </a:cubicBezTo>
                <a:cubicBezTo>
                  <a:pt x="800822" y="480518"/>
                  <a:pt x="839295" y="466302"/>
                  <a:pt x="877881" y="452199"/>
                </a:cubicBezTo>
                <a:cubicBezTo>
                  <a:pt x="906426" y="441706"/>
                  <a:pt x="935421" y="438547"/>
                  <a:pt x="964981" y="446219"/>
                </a:cubicBezTo>
                <a:cubicBezTo>
                  <a:pt x="969156" y="447347"/>
                  <a:pt x="972879" y="450168"/>
                  <a:pt x="976264" y="456035"/>
                </a:cubicBezTo>
                <a:cubicBezTo>
                  <a:pt x="971751" y="456937"/>
                  <a:pt x="966899" y="459307"/>
                  <a:pt x="962725" y="458404"/>
                </a:cubicBezTo>
                <a:cubicBezTo>
                  <a:pt x="942304" y="454004"/>
                  <a:pt x="924365" y="461563"/>
                  <a:pt x="906313" y="468784"/>
                </a:cubicBezTo>
                <a:cubicBezTo>
                  <a:pt x="863552" y="485933"/>
                  <a:pt x="821131" y="503759"/>
                  <a:pt x="778257" y="520344"/>
                </a:cubicBezTo>
                <a:cubicBezTo>
                  <a:pt x="769231" y="523842"/>
                  <a:pt x="758513" y="525083"/>
                  <a:pt x="748698" y="524293"/>
                </a:cubicBezTo>
                <a:cubicBezTo>
                  <a:pt x="714963" y="521811"/>
                  <a:pt x="684726" y="531514"/>
                  <a:pt x="655731" y="547309"/>
                </a:cubicBezTo>
                <a:cubicBezTo>
                  <a:pt x="626622" y="563218"/>
                  <a:pt x="597288" y="578674"/>
                  <a:pt x="568518" y="595147"/>
                </a:cubicBezTo>
                <a:cubicBezTo>
                  <a:pt x="552158" y="604624"/>
                  <a:pt x="535799" y="603496"/>
                  <a:pt x="518311" y="600224"/>
                </a:cubicBezTo>
                <a:cubicBezTo>
                  <a:pt x="501387" y="597065"/>
                  <a:pt x="484238" y="595598"/>
                  <a:pt x="467089" y="593454"/>
                </a:cubicBezTo>
                <a:cubicBezTo>
                  <a:pt x="462237" y="592890"/>
                  <a:pt x="456709" y="593567"/>
                  <a:pt x="452534" y="591536"/>
                </a:cubicBezTo>
                <a:cubicBezTo>
                  <a:pt x="436175" y="583977"/>
                  <a:pt x="421621" y="588716"/>
                  <a:pt x="407179" y="596501"/>
                </a:cubicBezTo>
                <a:cubicBezTo>
                  <a:pt x="357085" y="623466"/>
                  <a:pt x="307443" y="651446"/>
                  <a:pt x="256785" y="677170"/>
                </a:cubicBezTo>
                <a:cubicBezTo>
                  <a:pt x="241102" y="685068"/>
                  <a:pt x="222712" y="689581"/>
                  <a:pt x="205111" y="691499"/>
                </a:cubicBezTo>
                <a:cubicBezTo>
                  <a:pt x="176454" y="694545"/>
                  <a:pt x="147458" y="693981"/>
                  <a:pt x="118688" y="695447"/>
                </a:cubicBezTo>
                <a:cubicBezTo>
                  <a:pt x="107293" y="696011"/>
                  <a:pt x="96010" y="698381"/>
                  <a:pt x="84615" y="698945"/>
                </a:cubicBezTo>
                <a:cubicBezTo>
                  <a:pt x="76943" y="699396"/>
                  <a:pt x="68481" y="699960"/>
                  <a:pt x="61712" y="697140"/>
                </a:cubicBezTo>
                <a:cubicBezTo>
                  <a:pt x="48511" y="691611"/>
                  <a:pt x="35762" y="684503"/>
                  <a:pt x="23803" y="676719"/>
                </a:cubicBezTo>
                <a:cubicBezTo>
                  <a:pt x="9700" y="667580"/>
                  <a:pt x="2366" y="653590"/>
                  <a:pt x="336" y="637005"/>
                </a:cubicBezTo>
                <a:cubicBezTo>
                  <a:pt x="-1131" y="625045"/>
                  <a:pt x="2028" y="621209"/>
                  <a:pt x="13423" y="619630"/>
                </a:cubicBezTo>
                <a:cubicBezTo>
                  <a:pt x="61035" y="612747"/>
                  <a:pt x="109098" y="615117"/>
                  <a:pt x="155469" y="624932"/>
                </a:cubicBezTo>
                <a:cubicBezTo>
                  <a:pt x="211881" y="636892"/>
                  <a:pt x="259154" y="620871"/>
                  <a:pt x="304622" y="591085"/>
                </a:cubicBezTo>
                <a:cubicBezTo>
                  <a:pt x="331136" y="573710"/>
                  <a:pt x="357311" y="555546"/>
                  <a:pt x="384276" y="538848"/>
                </a:cubicBezTo>
                <a:cubicBezTo>
                  <a:pt x="393415" y="533206"/>
                  <a:pt x="400635" y="526775"/>
                  <a:pt x="404246" y="517185"/>
                </a:cubicBezTo>
                <a:cubicBezTo>
                  <a:pt x="407630" y="508159"/>
                  <a:pt x="413497" y="503195"/>
                  <a:pt x="421959" y="499585"/>
                </a:cubicBezTo>
                <a:cubicBezTo>
                  <a:pt x="436513" y="493267"/>
                  <a:pt x="450729" y="486384"/>
                  <a:pt x="465284" y="480066"/>
                </a:cubicBezTo>
                <a:cubicBezTo>
                  <a:pt x="471150" y="477471"/>
                  <a:pt x="477356" y="475215"/>
                  <a:pt x="483674" y="474087"/>
                </a:cubicBezTo>
                <a:cubicBezTo>
                  <a:pt x="508495" y="469461"/>
                  <a:pt x="528578" y="449378"/>
                  <a:pt x="536250" y="424218"/>
                </a:cubicBezTo>
                <a:cubicBezTo>
                  <a:pt x="539296" y="414290"/>
                  <a:pt x="546855" y="405715"/>
                  <a:pt x="552497" y="396689"/>
                </a:cubicBezTo>
                <a:cubicBezTo>
                  <a:pt x="557009" y="389356"/>
                  <a:pt x="561861" y="382248"/>
                  <a:pt x="566261" y="375478"/>
                </a:cubicBezTo>
                <a:cubicBezTo>
                  <a:pt x="573933" y="375591"/>
                  <a:pt x="576979" y="378750"/>
                  <a:pt x="573707" y="384956"/>
                </a:cubicBezTo>
                <a:cubicBezTo>
                  <a:pt x="570323" y="391274"/>
                  <a:pt x="565471" y="396802"/>
                  <a:pt x="561522" y="402782"/>
                </a:cubicBezTo>
                <a:cubicBezTo>
                  <a:pt x="555091" y="412485"/>
                  <a:pt x="553061" y="422526"/>
                  <a:pt x="560507" y="434260"/>
                </a:cubicBezTo>
                <a:cubicBezTo>
                  <a:pt x="566035" y="429860"/>
                  <a:pt x="571225" y="425121"/>
                  <a:pt x="576979" y="421398"/>
                </a:cubicBezTo>
                <a:cubicBezTo>
                  <a:pt x="582621" y="417675"/>
                  <a:pt x="588939" y="414967"/>
                  <a:pt x="595257" y="411582"/>
                </a:cubicBezTo>
                <a:cubicBezTo>
                  <a:pt x="600785" y="422413"/>
                  <a:pt x="593564" y="424670"/>
                  <a:pt x="588713" y="428619"/>
                </a:cubicBezTo>
                <a:cubicBezTo>
                  <a:pt x="552722" y="458404"/>
                  <a:pt x="512105" y="482436"/>
                  <a:pt x="479612" y="516396"/>
                </a:cubicBezTo>
                <a:cubicBezTo>
                  <a:pt x="478258" y="517750"/>
                  <a:pt x="477920" y="520119"/>
                  <a:pt x="477130" y="521811"/>
                </a:cubicBezTo>
                <a:cubicBezTo>
                  <a:pt x="535009" y="551145"/>
                  <a:pt x="585892" y="534673"/>
                  <a:pt x="635084" y="496651"/>
                </a:cubicBezTo>
                <a:cubicBezTo>
                  <a:pt x="634407" y="481307"/>
                  <a:pt x="644674" y="472281"/>
                  <a:pt x="661597" y="468784"/>
                </a:cubicBezTo>
                <a:cubicBezTo>
                  <a:pt x="664982" y="468107"/>
                  <a:pt x="668367" y="466076"/>
                  <a:pt x="671187" y="463932"/>
                </a:cubicBezTo>
                <a:cubicBezTo>
                  <a:pt x="710789" y="435501"/>
                  <a:pt x="756031" y="417900"/>
                  <a:pt x="799243" y="396351"/>
                </a:cubicBezTo>
                <a:cubicBezTo>
                  <a:pt x="820002" y="385971"/>
                  <a:pt x="839295" y="373335"/>
                  <a:pt x="846967" y="348965"/>
                </a:cubicBezTo>
                <a:cubicBezTo>
                  <a:pt x="848885" y="342985"/>
                  <a:pt x="852834" y="337344"/>
                  <a:pt x="857009" y="332380"/>
                </a:cubicBezTo>
                <a:cubicBezTo>
                  <a:pt x="883748" y="300902"/>
                  <a:pt x="914098" y="275291"/>
                  <a:pt x="952796" y="257577"/>
                </a:cubicBezTo>
                <a:cubicBezTo>
                  <a:pt x="987433" y="241782"/>
                  <a:pt x="1023198" y="232982"/>
                  <a:pt x="1059415" y="224069"/>
                </a:cubicBezTo>
                <a:cubicBezTo>
                  <a:pt x="1079949" y="219104"/>
                  <a:pt x="1098565" y="210304"/>
                  <a:pt x="1113796" y="194509"/>
                </a:cubicBezTo>
                <a:cubicBezTo>
                  <a:pt x="1136812" y="170590"/>
                  <a:pt x="1160618" y="147574"/>
                  <a:pt x="1183860" y="123881"/>
                </a:cubicBezTo>
                <a:cubicBezTo>
                  <a:pt x="1188373" y="119255"/>
                  <a:pt x="1193337" y="114291"/>
                  <a:pt x="1195594" y="108537"/>
                </a:cubicBezTo>
                <a:cubicBezTo>
                  <a:pt x="1205071" y="83715"/>
                  <a:pt x="1214097" y="58668"/>
                  <a:pt x="1222333" y="33396"/>
                </a:cubicBezTo>
                <a:cubicBezTo>
                  <a:pt x="1223912" y="28657"/>
                  <a:pt x="1220866" y="22452"/>
                  <a:pt x="1220528" y="16924"/>
                </a:cubicBezTo>
                <a:cubicBezTo>
                  <a:pt x="1220302" y="13200"/>
                  <a:pt x="1220979" y="9364"/>
                  <a:pt x="1221656" y="0"/>
                </a:cubicBezTo>
                <a:cubicBezTo>
                  <a:pt x="1228877" y="11057"/>
                  <a:pt x="1233164" y="17826"/>
                  <a:pt x="1238692" y="26401"/>
                </a:cubicBezTo>
                <a:cubicBezTo>
                  <a:pt x="1248283" y="13088"/>
                  <a:pt x="1259226" y="3046"/>
                  <a:pt x="1278294" y="8462"/>
                </a:cubicBezTo>
                <a:cubicBezTo>
                  <a:pt x="1277165" y="10154"/>
                  <a:pt x="1276376" y="12749"/>
                  <a:pt x="1274570" y="13765"/>
                </a:cubicBezTo>
                <a:cubicBezTo>
                  <a:pt x="1247493" y="31027"/>
                  <a:pt x="1233841" y="57427"/>
                  <a:pt x="1224364" y="86875"/>
                </a:cubicBezTo>
                <a:cubicBezTo>
                  <a:pt x="1221994" y="94321"/>
                  <a:pt x="1218271" y="101542"/>
                  <a:pt x="1214210" y="108198"/>
                </a:cubicBezTo>
                <a:cubicBezTo>
                  <a:pt x="1202025" y="128281"/>
                  <a:pt x="1189275" y="148025"/>
                  <a:pt x="1176188" y="168785"/>
                </a:cubicBezTo>
                <a:cubicBezTo>
                  <a:pt x="1185101" y="175667"/>
                  <a:pt x="1193788" y="172959"/>
                  <a:pt x="1201348" y="170139"/>
                </a:cubicBezTo>
                <a:cubicBezTo>
                  <a:pt x="1225041" y="161451"/>
                  <a:pt x="1248621" y="152425"/>
                  <a:pt x="1271637" y="142271"/>
                </a:cubicBezTo>
                <a:cubicBezTo>
                  <a:pt x="1278407" y="139338"/>
                  <a:pt x="1283596" y="132455"/>
                  <a:pt x="1289125" y="126927"/>
                </a:cubicBezTo>
                <a:cubicBezTo>
                  <a:pt x="1303341" y="112711"/>
                  <a:pt x="1316879" y="97593"/>
                  <a:pt x="1331772" y="84054"/>
                </a:cubicBezTo>
                <a:cubicBezTo>
                  <a:pt x="1343957" y="72884"/>
                  <a:pt x="1353435" y="70289"/>
                  <a:pt x="1366184" y="71418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11257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5E6E5DD7-751B-4BC5-B035-37ED6032D058}"/>
              </a:ext>
            </a:extLst>
          </p:cNvPr>
          <p:cNvSpPr/>
          <p:nvPr userDrawn="1"/>
        </p:nvSpPr>
        <p:spPr>
          <a:xfrm>
            <a:off x="647641" y="791905"/>
            <a:ext cx="4664641" cy="392734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88900" dist="50800" dir="3000000" algn="tl" rotWithShape="0">
              <a:schemeClr val="tx1"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E34058EA-A15F-40E4-A9F3-8EA250D7FBF3}"/>
              </a:ext>
            </a:extLst>
          </p:cNvPr>
          <p:cNvSpPr/>
          <p:nvPr userDrawn="1"/>
        </p:nvSpPr>
        <p:spPr>
          <a:xfrm>
            <a:off x="1898788" y="521602"/>
            <a:ext cx="2162346" cy="520835"/>
          </a:xfrm>
          <a:prstGeom prst="rect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그림 개체 틀 4">
            <a:extLst>
              <a:ext uri="{FF2B5EF4-FFF2-40B4-BE49-F238E27FC236}">
                <a16:creationId xmlns:a16="http://schemas.microsoft.com/office/drawing/2014/main" id="{72A691C7-3F2C-4DFD-B0FC-1A205B36419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984154" y="1120228"/>
            <a:ext cx="3992160" cy="2842172"/>
          </a:xfrm>
          <a:solidFill>
            <a:schemeClr val="accent5">
              <a:lumMod val="90000"/>
            </a:schemeClr>
          </a:solidFill>
        </p:spPr>
        <p:txBody>
          <a:bodyPr rtlCol="0"/>
          <a:lstStyle>
            <a:lvl1pPr algn="ctr">
              <a:buNone/>
              <a:defRPr baseline="0">
                <a:solidFill>
                  <a:schemeClr val="accent5">
                    <a:lumMod val="9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F44A2A-7969-48CC-B5CE-702F5C6376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113" y="5012463"/>
            <a:ext cx="4664641" cy="653277"/>
          </a:xfrm>
        </p:spPr>
        <p:txBody>
          <a:bodyPr vert="horz" lIns="0" tIns="0" rIns="0" bIns="0" rtlCol="0">
            <a:noAutofit/>
          </a:bodyPr>
          <a:lstStyle>
            <a:lvl1pPr algn="ctr">
              <a:defRPr lang="en-US" sz="1600" baseline="0">
                <a:solidFill>
                  <a:schemeClr val="accent3">
                    <a:lumMod val="20000"/>
                    <a:lumOff val="8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</a:lstStyle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buFontTx/>
            </a:pPr>
            <a:r>
              <a:rPr lang="ko-KR" altLang="en-US" noProof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063334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사진"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개체 틀 25" descr="산호 클로즈업&#10;&#10;자동 생성된 설명">
            <a:extLst>
              <a:ext uri="{FF2B5EF4-FFF2-40B4-BE49-F238E27FC236}">
                <a16:creationId xmlns:a16="http://schemas.microsoft.com/office/drawing/2014/main" id="{494EA73B-5244-4C80-99EB-DDE5EDF9EDE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alphaModFix amt="8000"/>
          </a:blip>
          <a:srcRect t="42935" b="81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id="{AA9CE015-6EB3-4DD0-8826-DCA2711CBE4F}"/>
              </a:ext>
            </a:extLst>
          </p:cNvPr>
          <p:cNvSpPr/>
          <p:nvPr/>
        </p:nvSpPr>
        <p:spPr>
          <a:xfrm>
            <a:off x="848391" y="764153"/>
            <a:ext cx="4664641" cy="559022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F82B1BBD-5D08-4833-9588-FBABF1274F43}"/>
              </a:ext>
            </a:extLst>
          </p:cNvPr>
          <p:cNvSpPr/>
          <p:nvPr userDrawn="1"/>
        </p:nvSpPr>
        <p:spPr>
          <a:xfrm>
            <a:off x="2099538" y="484640"/>
            <a:ext cx="2162346" cy="530045"/>
          </a:xfrm>
          <a:prstGeom prst="rect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그래픽 3">
            <a:extLst>
              <a:ext uri="{FF2B5EF4-FFF2-40B4-BE49-F238E27FC236}">
                <a16:creationId xmlns:a16="http://schemas.microsoft.com/office/drawing/2014/main" id="{8D4CA70A-5D6E-4779-8014-6C12C593AFCF}"/>
              </a:ext>
            </a:extLst>
          </p:cNvPr>
          <p:cNvSpPr/>
          <p:nvPr userDrawn="1"/>
        </p:nvSpPr>
        <p:spPr>
          <a:xfrm rot="1514662">
            <a:off x="8184917" y="3851221"/>
            <a:ext cx="1366188" cy="699316"/>
          </a:xfrm>
          <a:custGeom>
            <a:avLst/>
            <a:gdLst>
              <a:gd name="connsiteX0" fmla="*/ 1366184 w 1366188"/>
              <a:gd name="connsiteY0" fmla="*/ 71418 h 699316"/>
              <a:gd name="connsiteX1" fmla="*/ 1345311 w 1366188"/>
              <a:gd name="connsiteY1" fmla="*/ 92290 h 699316"/>
              <a:gd name="connsiteX2" fmla="*/ 1349937 w 1366188"/>
              <a:gd name="connsiteY2" fmla="*/ 103798 h 699316"/>
              <a:gd name="connsiteX3" fmla="*/ 1347680 w 1366188"/>
              <a:gd name="connsiteY3" fmla="*/ 107634 h 699316"/>
              <a:gd name="connsiteX4" fmla="*/ 1248057 w 1366188"/>
              <a:gd name="connsiteY4" fmla="*/ 172169 h 699316"/>
              <a:gd name="connsiteX5" fmla="*/ 1175172 w 1366188"/>
              <a:gd name="connsiteY5" fmla="*/ 204550 h 699316"/>
              <a:gd name="connsiteX6" fmla="*/ 1091683 w 1366188"/>
              <a:gd name="connsiteY6" fmla="*/ 239525 h 699316"/>
              <a:gd name="connsiteX7" fmla="*/ 1059077 w 1366188"/>
              <a:gd name="connsiteY7" fmla="*/ 252500 h 699316"/>
              <a:gd name="connsiteX8" fmla="*/ 1120904 w 1366188"/>
              <a:gd name="connsiteY8" fmla="*/ 257690 h 699316"/>
              <a:gd name="connsiteX9" fmla="*/ 1180250 w 1366188"/>
              <a:gd name="connsiteY9" fmla="*/ 245956 h 699316"/>
              <a:gd name="connsiteX10" fmla="*/ 1181942 w 1366188"/>
              <a:gd name="connsiteY10" fmla="*/ 250582 h 699316"/>
              <a:gd name="connsiteX11" fmla="*/ 1168967 w 1366188"/>
              <a:gd name="connsiteY11" fmla="*/ 263783 h 699316"/>
              <a:gd name="connsiteX12" fmla="*/ 1222220 w 1366188"/>
              <a:gd name="connsiteY12" fmla="*/ 292666 h 699316"/>
              <a:gd name="connsiteX13" fmla="*/ 1220979 w 1366188"/>
              <a:gd name="connsiteY13" fmla="*/ 297066 h 699316"/>
              <a:gd name="connsiteX14" fmla="*/ 1208117 w 1366188"/>
              <a:gd name="connsiteY14" fmla="*/ 296050 h 699316"/>
              <a:gd name="connsiteX15" fmla="*/ 1142792 w 1366188"/>
              <a:gd name="connsiteY15" fmla="*/ 281834 h 699316"/>
              <a:gd name="connsiteX16" fmla="*/ 1043845 w 1366188"/>
              <a:gd name="connsiteY16" fmla="*/ 281834 h 699316"/>
              <a:gd name="connsiteX17" fmla="*/ 1041702 w 1366188"/>
              <a:gd name="connsiteY17" fmla="*/ 282173 h 699316"/>
              <a:gd name="connsiteX18" fmla="*/ 911051 w 1366188"/>
              <a:gd name="connsiteY18" fmla="*/ 332267 h 699316"/>
              <a:gd name="connsiteX19" fmla="*/ 890856 w 1366188"/>
              <a:gd name="connsiteY19" fmla="*/ 354042 h 699316"/>
              <a:gd name="connsiteX20" fmla="*/ 868630 w 1366188"/>
              <a:gd name="connsiteY20" fmla="*/ 391161 h 699316"/>
              <a:gd name="connsiteX21" fmla="*/ 815489 w 1366188"/>
              <a:gd name="connsiteY21" fmla="*/ 436178 h 699316"/>
              <a:gd name="connsiteX22" fmla="*/ 721056 w 1366188"/>
              <a:gd name="connsiteY22" fmla="*/ 489995 h 699316"/>
              <a:gd name="connsiteX23" fmla="*/ 762011 w 1366188"/>
              <a:gd name="connsiteY23" fmla="*/ 494056 h 699316"/>
              <a:gd name="connsiteX24" fmla="*/ 877881 w 1366188"/>
              <a:gd name="connsiteY24" fmla="*/ 452199 h 699316"/>
              <a:gd name="connsiteX25" fmla="*/ 964981 w 1366188"/>
              <a:gd name="connsiteY25" fmla="*/ 446219 h 699316"/>
              <a:gd name="connsiteX26" fmla="*/ 976264 w 1366188"/>
              <a:gd name="connsiteY26" fmla="*/ 456035 h 699316"/>
              <a:gd name="connsiteX27" fmla="*/ 962725 w 1366188"/>
              <a:gd name="connsiteY27" fmla="*/ 458404 h 699316"/>
              <a:gd name="connsiteX28" fmla="*/ 906313 w 1366188"/>
              <a:gd name="connsiteY28" fmla="*/ 468784 h 699316"/>
              <a:gd name="connsiteX29" fmla="*/ 778257 w 1366188"/>
              <a:gd name="connsiteY29" fmla="*/ 520344 h 699316"/>
              <a:gd name="connsiteX30" fmla="*/ 748698 w 1366188"/>
              <a:gd name="connsiteY30" fmla="*/ 524293 h 699316"/>
              <a:gd name="connsiteX31" fmla="*/ 655731 w 1366188"/>
              <a:gd name="connsiteY31" fmla="*/ 547309 h 699316"/>
              <a:gd name="connsiteX32" fmla="*/ 568518 w 1366188"/>
              <a:gd name="connsiteY32" fmla="*/ 595147 h 699316"/>
              <a:gd name="connsiteX33" fmla="*/ 518311 w 1366188"/>
              <a:gd name="connsiteY33" fmla="*/ 600224 h 699316"/>
              <a:gd name="connsiteX34" fmla="*/ 467089 w 1366188"/>
              <a:gd name="connsiteY34" fmla="*/ 593454 h 699316"/>
              <a:gd name="connsiteX35" fmla="*/ 452534 w 1366188"/>
              <a:gd name="connsiteY35" fmla="*/ 591536 h 699316"/>
              <a:gd name="connsiteX36" fmla="*/ 407179 w 1366188"/>
              <a:gd name="connsiteY36" fmla="*/ 596501 h 699316"/>
              <a:gd name="connsiteX37" fmla="*/ 256785 w 1366188"/>
              <a:gd name="connsiteY37" fmla="*/ 677170 h 699316"/>
              <a:gd name="connsiteX38" fmla="*/ 205111 w 1366188"/>
              <a:gd name="connsiteY38" fmla="*/ 691499 h 699316"/>
              <a:gd name="connsiteX39" fmla="*/ 118688 w 1366188"/>
              <a:gd name="connsiteY39" fmla="*/ 695447 h 699316"/>
              <a:gd name="connsiteX40" fmla="*/ 84615 w 1366188"/>
              <a:gd name="connsiteY40" fmla="*/ 698945 h 699316"/>
              <a:gd name="connsiteX41" fmla="*/ 61712 w 1366188"/>
              <a:gd name="connsiteY41" fmla="*/ 697140 h 699316"/>
              <a:gd name="connsiteX42" fmla="*/ 23803 w 1366188"/>
              <a:gd name="connsiteY42" fmla="*/ 676719 h 699316"/>
              <a:gd name="connsiteX43" fmla="*/ 336 w 1366188"/>
              <a:gd name="connsiteY43" fmla="*/ 637005 h 699316"/>
              <a:gd name="connsiteX44" fmla="*/ 13423 w 1366188"/>
              <a:gd name="connsiteY44" fmla="*/ 619630 h 699316"/>
              <a:gd name="connsiteX45" fmla="*/ 155469 w 1366188"/>
              <a:gd name="connsiteY45" fmla="*/ 624932 h 699316"/>
              <a:gd name="connsiteX46" fmla="*/ 304622 w 1366188"/>
              <a:gd name="connsiteY46" fmla="*/ 591085 h 699316"/>
              <a:gd name="connsiteX47" fmla="*/ 384276 w 1366188"/>
              <a:gd name="connsiteY47" fmla="*/ 538848 h 699316"/>
              <a:gd name="connsiteX48" fmla="*/ 404246 w 1366188"/>
              <a:gd name="connsiteY48" fmla="*/ 517185 h 699316"/>
              <a:gd name="connsiteX49" fmla="*/ 421959 w 1366188"/>
              <a:gd name="connsiteY49" fmla="*/ 499585 h 699316"/>
              <a:gd name="connsiteX50" fmla="*/ 465284 w 1366188"/>
              <a:gd name="connsiteY50" fmla="*/ 480066 h 699316"/>
              <a:gd name="connsiteX51" fmla="*/ 483674 w 1366188"/>
              <a:gd name="connsiteY51" fmla="*/ 474087 h 699316"/>
              <a:gd name="connsiteX52" fmla="*/ 536250 w 1366188"/>
              <a:gd name="connsiteY52" fmla="*/ 424218 h 699316"/>
              <a:gd name="connsiteX53" fmla="*/ 552497 w 1366188"/>
              <a:gd name="connsiteY53" fmla="*/ 396689 h 699316"/>
              <a:gd name="connsiteX54" fmla="*/ 566261 w 1366188"/>
              <a:gd name="connsiteY54" fmla="*/ 375478 h 699316"/>
              <a:gd name="connsiteX55" fmla="*/ 573707 w 1366188"/>
              <a:gd name="connsiteY55" fmla="*/ 384956 h 699316"/>
              <a:gd name="connsiteX56" fmla="*/ 561522 w 1366188"/>
              <a:gd name="connsiteY56" fmla="*/ 402782 h 699316"/>
              <a:gd name="connsiteX57" fmla="*/ 560507 w 1366188"/>
              <a:gd name="connsiteY57" fmla="*/ 434260 h 699316"/>
              <a:gd name="connsiteX58" fmla="*/ 576979 w 1366188"/>
              <a:gd name="connsiteY58" fmla="*/ 421398 h 699316"/>
              <a:gd name="connsiteX59" fmla="*/ 595257 w 1366188"/>
              <a:gd name="connsiteY59" fmla="*/ 411582 h 699316"/>
              <a:gd name="connsiteX60" fmla="*/ 588713 w 1366188"/>
              <a:gd name="connsiteY60" fmla="*/ 428619 h 699316"/>
              <a:gd name="connsiteX61" fmla="*/ 479612 w 1366188"/>
              <a:gd name="connsiteY61" fmla="*/ 516396 h 699316"/>
              <a:gd name="connsiteX62" fmla="*/ 477130 w 1366188"/>
              <a:gd name="connsiteY62" fmla="*/ 521811 h 699316"/>
              <a:gd name="connsiteX63" fmla="*/ 635084 w 1366188"/>
              <a:gd name="connsiteY63" fmla="*/ 496651 h 699316"/>
              <a:gd name="connsiteX64" fmla="*/ 661597 w 1366188"/>
              <a:gd name="connsiteY64" fmla="*/ 468784 h 699316"/>
              <a:gd name="connsiteX65" fmla="*/ 671187 w 1366188"/>
              <a:gd name="connsiteY65" fmla="*/ 463932 h 699316"/>
              <a:gd name="connsiteX66" fmla="*/ 799243 w 1366188"/>
              <a:gd name="connsiteY66" fmla="*/ 396351 h 699316"/>
              <a:gd name="connsiteX67" fmla="*/ 846967 w 1366188"/>
              <a:gd name="connsiteY67" fmla="*/ 348965 h 699316"/>
              <a:gd name="connsiteX68" fmla="*/ 857009 w 1366188"/>
              <a:gd name="connsiteY68" fmla="*/ 332380 h 699316"/>
              <a:gd name="connsiteX69" fmla="*/ 952796 w 1366188"/>
              <a:gd name="connsiteY69" fmla="*/ 257577 h 699316"/>
              <a:gd name="connsiteX70" fmla="*/ 1059415 w 1366188"/>
              <a:gd name="connsiteY70" fmla="*/ 224069 h 699316"/>
              <a:gd name="connsiteX71" fmla="*/ 1113796 w 1366188"/>
              <a:gd name="connsiteY71" fmla="*/ 194509 h 699316"/>
              <a:gd name="connsiteX72" fmla="*/ 1183860 w 1366188"/>
              <a:gd name="connsiteY72" fmla="*/ 123881 h 699316"/>
              <a:gd name="connsiteX73" fmla="*/ 1195594 w 1366188"/>
              <a:gd name="connsiteY73" fmla="*/ 108537 h 699316"/>
              <a:gd name="connsiteX74" fmla="*/ 1222333 w 1366188"/>
              <a:gd name="connsiteY74" fmla="*/ 33396 h 699316"/>
              <a:gd name="connsiteX75" fmla="*/ 1220528 w 1366188"/>
              <a:gd name="connsiteY75" fmla="*/ 16924 h 699316"/>
              <a:gd name="connsiteX76" fmla="*/ 1221656 w 1366188"/>
              <a:gd name="connsiteY76" fmla="*/ 0 h 699316"/>
              <a:gd name="connsiteX77" fmla="*/ 1238692 w 1366188"/>
              <a:gd name="connsiteY77" fmla="*/ 26401 h 699316"/>
              <a:gd name="connsiteX78" fmla="*/ 1278294 w 1366188"/>
              <a:gd name="connsiteY78" fmla="*/ 8462 h 699316"/>
              <a:gd name="connsiteX79" fmla="*/ 1274570 w 1366188"/>
              <a:gd name="connsiteY79" fmla="*/ 13765 h 699316"/>
              <a:gd name="connsiteX80" fmla="*/ 1224364 w 1366188"/>
              <a:gd name="connsiteY80" fmla="*/ 86875 h 699316"/>
              <a:gd name="connsiteX81" fmla="*/ 1214210 w 1366188"/>
              <a:gd name="connsiteY81" fmla="*/ 108198 h 699316"/>
              <a:gd name="connsiteX82" fmla="*/ 1176188 w 1366188"/>
              <a:gd name="connsiteY82" fmla="*/ 168785 h 699316"/>
              <a:gd name="connsiteX83" fmla="*/ 1201348 w 1366188"/>
              <a:gd name="connsiteY83" fmla="*/ 170139 h 699316"/>
              <a:gd name="connsiteX84" fmla="*/ 1271637 w 1366188"/>
              <a:gd name="connsiteY84" fmla="*/ 142271 h 699316"/>
              <a:gd name="connsiteX85" fmla="*/ 1289125 w 1366188"/>
              <a:gd name="connsiteY85" fmla="*/ 126927 h 699316"/>
              <a:gd name="connsiteX86" fmla="*/ 1331772 w 1366188"/>
              <a:gd name="connsiteY86" fmla="*/ 84054 h 699316"/>
              <a:gd name="connsiteX87" fmla="*/ 1366184 w 1366188"/>
              <a:gd name="connsiteY87" fmla="*/ 71418 h 69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1366188" h="699316">
                <a:moveTo>
                  <a:pt x="1366184" y="71418"/>
                </a:moveTo>
                <a:cubicBezTo>
                  <a:pt x="1366522" y="85408"/>
                  <a:pt x="1349598" y="81008"/>
                  <a:pt x="1345311" y="92290"/>
                </a:cubicBezTo>
                <a:cubicBezTo>
                  <a:pt x="1346439" y="95223"/>
                  <a:pt x="1348245" y="99624"/>
                  <a:pt x="1349937" y="103798"/>
                </a:cubicBezTo>
                <a:cubicBezTo>
                  <a:pt x="1349034" y="105378"/>
                  <a:pt x="1348696" y="106957"/>
                  <a:pt x="1347680" y="107634"/>
                </a:cubicBezTo>
                <a:cubicBezTo>
                  <a:pt x="1314623" y="129409"/>
                  <a:pt x="1282242" y="152425"/>
                  <a:pt x="1248057" y="172169"/>
                </a:cubicBezTo>
                <a:cubicBezTo>
                  <a:pt x="1225154" y="185370"/>
                  <a:pt x="1199655" y="194170"/>
                  <a:pt x="1175172" y="204550"/>
                </a:cubicBezTo>
                <a:cubicBezTo>
                  <a:pt x="1147418" y="216397"/>
                  <a:pt x="1119550" y="227905"/>
                  <a:pt x="1091683" y="239525"/>
                </a:cubicBezTo>
                <a:cubicBezTo>
                  <a:pt x="1081190" y="243926"/>
                  <a:pt x="1070585" y="247874"/>
                  <a:pt x="1059077" y="252500"/>
                </a:cubicBezTo>
                <a:cubicBezTo>
                  <a:pt x="1080513" y="254080"/>
                  <a:pt x="1101160" y="253403"/>
                  <a:pt x="1120904" y="257690"/>
                </a:cubicBezTo>
                <a:cubicBezTo>
                  <a:pt x="1142679" y="262429"/>
                  <a:pt x="1159941" y="245731"/>
                  <a:pt x="1180250" y="245956"/>
                </a:cubicBezTo>
                <a:cubicBezTo>
                  <a:pt x="1180814" y="247536"/>
                  <a:pt x="1181378" y="249003"/>
                  <a:pt x="1181942" y="250582"/>
                </a:cubicBezTo>
                <a:cubicBezTo>
                  <a:pt x="1177880" y="254757"/>
                  <a:pt x="1173819" y="258818"/>
                  <a:pt x="1168967" y="263783"/>
                </a:cubicBezTo>
                <a:cubicBezTo>
                  <a:pt x="1186906" y="273598"/>
                  <a:pt x="1204507" y="283076"/>
                  <a:pt x="1222220" y="292666"/>
                </a:cubicBezTo>
                <a:cubicBezTo>
                  <a:pt x="1221769" y="294132"/>
                  <a:pt x="1221430" y="295599"/>
                  <a:pt x="1220979" y="297066"/>
                </a:cubicBezTo>
                <a:cubicBezTo>
                  <a:pt x="1216692" y="296727"/>
                  <a:pt x="1212292" y="296953"/>
                  <a:pt x="1208117" y="296050"/>
                </a:cubicBezTo>
                <a:cubicBezTo>
                  <a:pt x="1186342" y="291312"/>
                  <a:pt x="1164793" y="283414"/>
                  <a:pt x="1142792" y="281834"/>
                </a:cubicBezTo>
                <a:cubicBezTo>
                  <a:pt x="1109960" y="279578"/>
                  <a:pt x="1076903" y="281609"/>
                  <a:pt x="1043845" y="281834"/>
                </a:cubicBezTo>
                <a:cubicBezTo>
                  <a:pt x="1043168" y="281834"/>
                  <a:pt x="1042379" y="282173"/>
                  <a:pt x="1041702" y="282173"/>
                </a:cubicBezTo>
                <a:cubicBezTo>
                  <a:pt x="990028" y="277434"/>
                  <a:pt x="952119" y="309589"/>
                  <a:pt x="911051" y="332267"/>
                </a:cubicBezTo>
                <a:cubicBezTo>
                  <a:pt x="902815" y="336780"/>
                  <a:pt x="896497" y="345918"/>
                  <a:pt x="890856" y="354042"/>
                </a:cubicBezTo>
                <a:cubicBezTo>
                  <a:pt x="882733" y="365888"/>
                  <a:pt x="876076" y="378750"/>
                  <a:pt x="868630" y="391161"/>
                </a:cubicBezTo>
                <a:cubicBezTo>
                  <a:pt x="855880" y="412033"/>
                  <a:pt x="838618" y="425798"/>
                  <a:pt x="815489" y="436178"/>
                </a:cubicBezTo>
                <a:cubicBezTo>
                  <a:pt x="783786" y="450281"/>
                  <a:pt x="754790" y="470363"/>
                  <a:pt x="721056" y="489995"/>
                </a:cubicBezTo>
                <a:cubicBezTo>
                  <a:pt x="737415" y="496877"/>
                  <a:pt x="749939" y="498344"/>
                  <a:pt x="762011" y="494056"/>
                </a:cubicBezTo>
                <a:cubicBezTo>
                  <a:pt x="800822" y="480518"/>
                  <a:pt x="839295" y="466302"/>
                  <a:pt x="877881" y="452199"/>
                </a:cubicBezTo>
                <a:cubicBezTo>
                  <a:pt x="906426" y="441706"/>
                  <a:pt x="935421" y="438547"/>
                  <a:pt x="964981" y="446219"/>
                </a:cubicBezTo>
                <a:cubicBezTo>
                  <a:pt x="969156" y="447347"/>
                  <a:pt x="972879" y="450168"/>
                  <a:pt x="976264" y="456035"/>
                </a:cubicBezTo>
                <a:cubicBezTo>
                  <a:pt x="971751" y="456937"/>
                  <a:pt x="966899" y="459307"/>
                  <a:pt x="962725" y="458404"/>
                </a:cubicBezTo>
                <a:cubicBezTo>
                  <a:pt x="942304" y="454004"/>
                  <a:pt x="924365" y="461563"/>
                  <a:pt x="906313" y="468784"/>
                </a:cubicBezTo>
                <a:cubicBezTo>
                  <a:pt x="863552" y="485933"/>
                  <a:pt x="821131" y="503759"/>
                  <a:pt x="778257" y="520344"/>
                </a:cubicBezTo>
                <a:cubicBezTo>
                  <a:pt x="769231" y="523842"/>
                  <a:pt x="758513" y="525083"/>
                  <a:pt x="748698" y="524293"/>
                </a:cubicBezTo>
                <a:cubicBezTo>
                  <a:pt x="714963" y="521811"/>
                  <a:pt x="684726" y="531514"/>
                  <a:pt x="655731" y="547309"/>
                </a:cubicBezTo>
                <a:cubicBezTo>
                  <a:pt x="626622" y="563218"/>
                  <a:pt x="597288" y="578674"/>
                  <a:pt x="568518" y="595147"/>
                </a:cubicBezTo>
                <a:cubicBezTo>
                  <a:pt x="552158" y="604624"/>
                  <a:pt x="535799" y="603496"/>
                  <a:pt x="518311" y="600224"/>
                </a:cubicBezTo>
                <a:cubicBezTo>
                  <a:pt x="501387" y="597065"/>
                  <a:pt x="484238" y="595598"/>
                  <a:pt x="467089" y="593454"/>
                </a:cubicBezTo>
                <a:cubicBezTo>
                  <a:pt x="462237" y="592890"/>
                  <a:pt x="456709" y="593567"/>
                  <a:pt x="452534" y="591536"/>
                </a:cubicBezTo>
                <a:cubicBezTo>
                  <a:pt x="436175" y="583977"/>
                  <a:pt x="421621" y="588716"/>
                  <a:pt x="407179" y="596501"/>
                </a:cubicBezTo>
                <a:cubicBezTo>
                  <a:pt x="357085" y="623466"/>
                  <a:pt x="307443" y="651446"/>
                  <a:pt x="256785" y="677170"/>
                </a:cubicBezTo>
                <a:cubicBezTo>
                  <a:pt x="241102" y="685068"/>
                  <a:pt x="222712" y="689581"/>
                  <a:pt x="205111" y="691499"/>
                </a:cubicBezTo>
                <a:cubicBezTo>
                  <a:pt x="176454" y="694545"/>
                  <a:pt x="147458" y="693981"/>
                  <a:pt x="118688" y="695447"/>
                </a:cubicBezTo>
                <a:cubicBezTo>
                  <a:pt x="107293" y="696011"/>
                  <a:pt x="96010" y="698381"/>
                  <a:pt x="84615" y="698945"/>
                </a:cubicBezTo>
                <a:cubicBezTo>
                  <a:pt x="76943" y="699396"/>
                  <a:pt x="68481" y="699960"/>
                  <a:pt x="61712" y="697140"/>
                </a:cubicBezTo>
                <a:cubicBezTo>
                  <a:pt x="48511" y="691611"/>
                  <a:pt x="35762" y="684503"/>
                  <a:pt x="23803" y="676719"/>
                </a:cubicBezTo>
                <a:cubicBezTo>
                  <a:pt x="9700" y="667580"/>
                  <a:pt x="2366" y="653590"/>
                  <a:pt x="336" y="637005"/>
                </a:cubicBezTo>
                <a:cubicBezTo>
                  <a:pt x="-1131" y="625045"/>
                  <a:pt x="2028" y="621209"/>
                  <a:pt x="13423" y="619630"/>
                </a:cubicBezTo>
                <a:cubicBezTo>
                  <a:pt x="61035" y="612747"/>
                  <a:pt x="109098" y="615117"/>
                  <a:pt x="155469" y="624932"/>
                </a:cubicBezTo>
                <a:cubicBezTo>
                  <a:pt x="211881" y="636892"/>
                  <a:pt x="259154" y="620871"/>
                  <a:pt x="304622" y="591085"/>
                </a:cubicBezTo>
                <a:cubicBezTo>
                  <a:pt x="331136" y="573710"/>
                  <a:pt x="357311" y="555546"/>
                  <a:pt x="384276" y="538848"/>
                </a:cubicBezTo>
                <a:cubicBezTo>
                  <a:pt x="393415" y="533206"/>
                  <a:pt x="400635" y="526775"/>
                  <a:pt x="404246" y="517185"/>
                </a:cubicBezTo>
                <a:cubicBezTo>
                  <a:pt x="407630" y="508159"/>
                  <a:pt x="413497" y="503195"/>
                  <a:pt x="421959" y="499585"/>
                </a:cubicBezTo>
                <a:cubicBezTo>
                  <a:pt x="436513" y="493267"/>
                  <a:pt x="450729" y="486384"/>
                  <a:pt x="465284" y="480066"/>
                </a:cubicBezTo>
                <a:cubicBezTo>
                  <a:pt x="471150" y="477471"/>
                  <a:pt x="477356" y="475215"/>
                  <a:pt x="483674" y="474087"/>
                </a:cubicBezTo>
                <a:cubicBezTo>
                  <a:pt x="508495" y="469461"/>
                  <a:pt x="528578" y="449378"/>
                  <a:pt x="536250" y="424218"/>
                </a:cubicBezTo>
                <a:cubicBezTo>
                  <a:pt x="539296" y="414290"/>
                  <a:pt x="546855" y="405715"/>
                  <a:pt x="552497" y="396689"/>
                </a:cubicBezTo>
                <a:cubicBezTo>
                  <a:pt x="557009" y="389356"/>
                  <a:pt x="561861" y="382248"/>
                  <a:pt x="566261" y="375478"/>
                </a:cubicBezTo>
                <a:cubicBezTo>
                  <a:pt x="573933" y="375591"/>
                  <a:pt x="576979" y="378750"/>
                  <a:pt x="573707" y="384956"/>
                </a:cubicBezTo>
                <a:cubicBezTo>
                  <a:pt x="570323" y="391274"/>
                  <a:pt x="565471" y="396802"/>
                  <a:pt x="561522" y="402782"/>
                </a:cubicBezTo>
                <a:cubicBezTo>
                  <a:pt x="555091" y="412485"/>
                  <a:pt x="553061" y="422526"/>
                  <a:pt x="560507" y="434260"/>
                </a:cubicBezTo>
                <a:cubicBezTo>
                  <a:pt x="566035" y="429860"/>
                  <a:pt x="571225" y="425121"/>
                  <a:pt x="576979" y="421398"/>
                </a:cubicBezTo>
                <a:cubicBezTo>
                  <a:pt x="582621" y="417675"/>
                  <a:pt x="588939" y="414967"/>
                  <a:pt x="595257" y="411582"/>
                </a:cubicBezTo>
                <a:cubicBezTo>
                  <a:pt x="600785" y="422413"/>
                  <a:pt x="593564" y="424670"/>
                  <a:pt x="588713" y="428619"/>
                </a:cubicBezTo>
                <a:cubicBezTo>
                  <a:pt x="552722" y="458404"/>
                  <a:pt x="512105" y="482436"/>
                  <a:pt x="479612" y="516396"/>
                </a:cubicBezTo>
                <a:cubicBezTo>
                  <a:pt x="478258" y="517750"/>
                  <a:pt x="477920" y="520119"/>
                  <a:pt x="477130" y="521811"/>
                </a:cubicBezTo>
                <a:cubicBezTo>
                  <a:pt x="535009" y="551145"/>
                  <a:pt x="585892" y="534673"/>
                  <a:pt x="635084" y="496651"/>
                </a:cubicBezTo>
                <a:cubicBezTo>
                  <a:pt x="634407" y="481307"/>
                  <a:pt x="644674" y="472281"/>
                  <a:pt x="661597" y="468784"/>
                </a:cubicBezTo>
                <a:cubicBezTo>
                  <a:pt x="664982" y="468107"/>
                  <a:pt x="668367" y="466076"/>
                  <a:pt x="671187" y="463932"/>
                </a:cubicBezTo>
                <a:cubicBezTo>
                  <a:pt x="710789" y="435501"/>
                  <a:pt x="756031" y="417900"/>
                  <a:pt x="799243" y="396351"/>
                </a:cubicBezTo>
                <a:cubicBezTo>
                  <a:pt x="820002" y="385971"/>
                  <a:pt x="839295" y="373335"/>
                  <a:pt x="846967" y="348965"/>
                </a:cubicBezTo>
                <a:cubicBezTo>
                  <a:pt x="848885" y="342985"/>
                  <a:pt x="852834" y="337344"/>
                  <a:pt x="857009" y="332380"/>
                </a:cubicBezTo>
                <a:cubicBezTo>
                  <a:pt x="883748" y="300902"/>
                  <a:pt x="914098" y="275291"/>
                  <a:pt x="952796" y="257577"/>
                </a:cubicBezTo>
                <a:cubicBezTo>
                  <a:pt x="987433" y="241782"/>
                  <a:pt x="1023198" y="232982"/>
                  <a:pt x="1059415" y="224069"/>
                </a:cubicBezTo>
                <a:cubicBezTo>
                  <a:pt x="1079949" y="219104"/>
                  <a:pt x="1098565" y="210304"/>
                  <a:pt x="1113796" y="194509"/>
                </a:cubicBezTo>
                <a:cubicBezTo>
                  <a:pt x="1136812" y="170590"/>
                  <a:pt x="1160618" y="147574"/>
                  <a:pt x="1183860" y="123881"/>
                </a:cubicBezTo>
                <a:cubicBezTo>
                  <a:pt x="1188373" y="119255"/>
                  <a:pt x="1193337" y="114291"/>
                  <a:pt x="1195594" y="108537"/>
                </a:cubicBezTo>
                <a:cubicBezTo>
                  <a:pt x="1205071" y="83715"/>
                  <a:pt x="1214097" y="58668"/>
                  <a:pt x="1222333" y="33396"/>
                </a:cubicBezTo>
                <a:cubicBezTo>
                  <a:pt x="1223912" y="28657"/>
                  <a:pt x="1220866" y="22452"/>
                  <a:pt x="1220528" y="16924"/>
                </a:cubicBezTo>
                <a:cubicBezTo>
                  <a:pt x="1220302" y="13200"/>
                  <a:pt x="1220979" y="9364"/>
                  <a:pt x="1221656" y="0"/>
                </a:cubicBezTo>
                <a:cubicBezTo>
                  <a:pt x="1228877" y="11057"/>
                  <a:pt x="1233164" y="17826"/>
                  <a:pt x="1238692" y="26401"/>
                </a:cubicBezTo>
                <a:cubicBezTo>
                  <a:pt x="1248283" y="13088"/>
                  <a:pt x="1259226" y="3046"/>
                  <a:pt x="1278294" y="8462"/>
                </a:cubicBezTo>
                <a:cubicBezTo>
                  <a:pt x="1277165" y="10154"/>
                  <a:pt x="1276376" y="12749"/>
                  <a:pt x="1274570" y="13765"/>
                </a:cubicBezTo>
                <a:cubicBezTo>
                  <a:pt x="1247493" y="31027"/>
                  <a:pt x="1233841" y="57427"/>
                  <a:pt x="1224364" y="86875"/>
                </a:cubicBezTo>
                <a:cubicBezTo>
                  <a:pt x="1221994" y="94321"/>
                  <a:pt x="1218271" y="101542"/>
                  <a:pt x="1214210" y="108198"/>
                </a:cubicBezTo>
                <a:cubicBezTo>
                  <a:pt x="1202025" y="128281"/>
                  <a:pt x="1189275" y="148025"/>
                  <a:pt x="1176188" y="168785"/>
                </a:cubicBezTo>
                <a:cubicBezTo>
                  <a:pt x="1185101" y="175667"/>
                  <a:pt x="1193788" y="172959"/>
                  <a:pt x="1201348" y="170139"/>
                </a:cubicBezTo>
                <a:cubicBezTo>
                  <a:pt x="1225041" y="161451"/>
                  <a:pt x="1248621" y="152425"/>
                  <a:pt x="1271637" y="142271"/>
                </a:cubicBezTo>
                <a:cubicBezTo>
                  <a:pt x="1278407" y="139338"/>
                  <a:pt x="1283596" y="132455"/>
                  <a:pt x="1289125" y="126927"/>
                </a:cubicBezTo>
                <a:cubicBezTo>
                  <a:pt x="1303341" y="112711"/>
                  <a:pt x="1316879" y="97593"/>
                  <a:pt x="1331772" y="84054"/>
                </a:cubicBezTo>
                <a:cubicBezTo>
                  <a:pt x="1343957" y="72884"/>
                  <a:pt x="1353435" y="70289"/>
                  <a:pt x="1366184" y="71418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11257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그림 개체 틀 4">
            <a:extLst>
              <a:ext uri="{FF2B5EF4-FFF2-40B4-BE49-F238E27FC236}">
                <a16:creationId xmlns:a16="http://schemas.microsoft.com/office/drawing/2014/main" id="{FFF16015-5381-40DF-BF92-F9C4CCB72D0F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184904" y="1164507"/>
            <a:ext cx="3992160" cy="4284881"/>
          </a:xfrm>
          <a:solidFill>
            <a:schemeClr val="accent5">
              <a:lumMod val="75000"/>
            </a:schemeClr>
          </a:solidFill>
        </p:spPr>
        <p:txBody>
          <a:bodyPr rtlCol="0"/>
          <a:lstStyle>
            <a:lvl1pPr algn="ctr">
              <a:buNone/>
              <a:defRPr baseline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F3C1C624-86ED-41D8-8323-124CEDD3B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0937" y="3103417"/>
            <a:ext cx="4514147" cy="811119"/>
          </a:xfrm>
        </p:spPr>
        <p:txBody>
          <a:bodyPr vert="horz" lIns="0" tIns="0" rIns="0" bIns="0" rtlCol="0">
            <a:noAutofit/>
          </a:bodyPr>
          <a:lstStyle>
            <a:lvl1pPr algn="ctr">
              <a:buFont typeface="Arial" panose="020B0604020202020204" pitchFamily="34" charset="0"/>
              <a:buNone/>
              <a:defRPr lang="en-US" sz="1600" baseline="0">
                <a:solidFill>
                  <a:schemeClr val="accent3">
                    <a:lumMod val="20000"/>
                    <a:lumOff val="8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</a:lstStyle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buFontTx/>
            </a:pPr>
            <a:r>
              <a:rPr lang="ko-KR" altLang="en-US" noProof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701508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사진">
    <p:bg>
      <p:bgPr>
        <a:solidFill>
          <a:srgbClr val="3746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개체 틀 25" descr="산호 클로즈업&#10;&#10;자동 생성된 설명">
            <a:extLst>
              <a:ext uri="{FF2B5EF4-FFF2-40B4-BE49-F238E27FC236}">
                <a16:creationId xmlns:a16="http://schemas.microsoft.com/office/drawing/2014/main" id="{4B0ACBD7-EFB6-4100-A022-0B9A0A88CBE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alphaModFix amt="5000"/>
          </a:blip>
          <a:srcRect t="30332" b="13926"/>
          <a:stretch/>
        </p:blipFill>
        <p:spPr>
          <a:xfrm>
            <a:off x="-151534" y="0"/>
            <a:ext cx="12302836" cy="6858000"/>
          </a:xfrm>
          <a:prstGeom prst="rect">
            <a:avLst/>
          </a:prstGeom>
        </p:spPr>
      </p:pic>
      <p:sp>
        <p:nvSpPr>
          <p:cNvPr id="2" name="그래픽 11">
            <a:extLst>
              <a:ext uri="{FF2B5EF4-FFF2-40B4-BE49-F238E27FC236}">
                <a16:creationId xmlns:a16="http://schemas.microsoft.com/office/drawing/2014/main" id="{25082345-B677-4FCD-8A8F-A78A42503CCC}"/>
              </a:ext>
            </a:extLst>
          </p:cNvPr>
          <p:cNvSpPr/>
          <p:nvPr/>
        </p:nvSpPr>
        <p:spPr>
          <a:xfrm rot="20388820" flipH="1">
            <a:off x="1491896" y="5646588"/>
            <a:ext cx="1366188" cy="699316"/>
          </a:xfrm>
          <a:custGeom>
            <a:avLst/>
            <a:gdLst>
              <a:gd name="connsiteX0" fmla="*/ 1366184 w 1366188"/>
              <a:gd name="connsiteY0" fmla="*/ 71418 h 699316"/>
              <a:gd name="connsiteX1" fmla="*/ 1345311 w 1366188"/>
              <a:gd name="connsiteY1" fmla="*/ 92290 h 699316"/>
              <a:gd name="connsiteX2" fmla="*/ 1349937 w 1366188"/>
              <a:gd name="connsiteY2" fmla="*/ 103798 h 699316"/>
              <a:gd name="connsiteX3" fmla="*/ 1347680 w 1366188"/>
              <a:gd name="connsiteY3" fmla="*/ 107634 h 699316"/>
              <a:gd name="connsiteX4" fmla="*/ 1248057 w 1366188"/>
              <a:gd name="connsiteY4" fmla="*/ 172169 h 699316"/>
              <a:gd name="connsiteX5" fmla="*/ 1175172 w 1366188"/>
              <a:gd name="connsiteY5" fmla="*/ 204550 h 699316"/>
              <a:gd name="connsiteX6" fmla="*/ 1091683 w 1366188"/>
              <a:gd name="connsiteY6" fmla="*/ 239525 h 699316"/>
              <a:gd name="connsiteX7" fmla="*/ 1059077 w 1366188"/>
              <a:gd name="connsiteY7" fmla="*/ 252500 h 699316"/>
              <a:gd name="connsiteX8" fmla="*/ 1120904 w 1366188"/>
              <a:gd name="connsiteY8" fmla="*/ 257690 h 699316"/>
              <a:gd name="connsiteX9" fmla="*/ 1180250 w 1366188"/>
              <a:gd name="connsiteY9" fmla="*/ 245956 h 699316"/>
              <a:gd name="connsiteX10" fmla="*/ 1181942 w 1366188"/>
              <a:gd name="connsiteY10" fmla="*/ 250582 h 699316"/>
              <a:gd name="connsiteX11" fmla="*/ 1168967 w 1366188"/>
              <a:gd name="connsiteY11" fmla="*/ 263783 h 699316"/>
              <a:gd name="connsiteX12" fmla="*/ 1222220 w 1366188"/>
              <a:gd name="connsiteY12" fmla="*/ 292666 h 699316"/>
              <a:gd name="connsiteX13" fmla="*/ 1220979 w 1366188"/>
              <a:gd name="connsiteY13" fmla="*/ 297066 h 699316"/>
              <a:gd name="connsiteX14" fmla="*/ 1208117 w 1366188"/>
              <a:gd name="connsiteY14" fmla="*/ 296050 h 699316"/>
              <a:gd name="connsiteX15" fmla="*/ 1142792 w 1366188"/>
              <a:gd name="connsiteY15" fmla="*/ 281834 h 699316"/>
              <a:gd name="connsiteX16" fmla="*/ 1043845 w 1366188"/>
              <a:gd name="connsiteY16" fmla="*/ 281834 h 699316"/>
              <a:gd name="connsiteX17" fmla="*/ 1041702 w 1366188"/>
              <a:gd name="connsiteY17" fmla="*/ 282173 h 699316"/>
              <a:gd name="connsiteX18" fmla="*/ 911051 w 1366188"/>
              <a:gd name="connsiteY18" fmla="*/ 332267 h 699316"/>
              <a:gd name="connsiteX19" fmla="*/ 890856 w 1366188"/>
              <a:gd name="connsiteY19" fmla="*/ 354042 h 699316"/>
              <a:gd name="connsiteX20" fmla="*/ 868630 w 1366188"/>
              <a:gd name="connsiteY20" fmla="*/ 391161 h 699316"/>
              <a:gd name="connsiteX21" fmla="*/ 815489 w 1366188"/>
              <a:gd name="connsiteY21" fmla="*/ 436178 h 699316"/>
              <a:gd name="connsiteX22" fmla="*/ 721056 w 1366188"/>
              <a:gd name="connsiteY22" fmla="*/ 489995 h 699316"/>
              <a:gd name="connsiteX23" fmla="*/ 762011 w 1366188"/>
              <a:gd name="connsiteY23" fmla="*/ 494056 h 699316"/>
              <a:gd name="connsiteX24" fmla="*/ 877881 w 1366188"/>
              <a:gd name="connsiteY24" fmla="*/ 452199 h 699316"/>
              <a:gd name="connsiteX25" fmla="*/ 964981 w 1366188"/>
              <a:gd name="connsiteY25" fmla="*/ 446219 h 699316"/>
              <a:gd name="connsiteX26" fmla="*/ 976264 w 1366188"/>
              <a:gd name="connsiteY26" fmla="*/ 456035 h 699316"/>
              <a:gd name="connsiteX27" fmla="*/ 962725 w 1366188"/>
              <a:gd name="connsiteY27" fmla="*/ 458404 h 699316"/>
              <a:gd name="connsiteX28" fmla="*/ 906313 w 1366188"/>
              <a:gd name="connsiteY28" fmla="*/ 468784 h 699316"/>
              <a:gd name="connsiteX29" fmla="*/ 778257 w 1366188"/>
              <a:gd name="connsiteY29" fmla="*/ 520344 h 699316"/>
              <a:gd name="connsiteX30" fmla="*/ 748698 w 1366188"/>
              <a:gd name="connsiteY30" fmla="*/ 524293 h 699316"/>
              <a:gd name="connsiteX31" fmla="*/ 655731 w 1366188"/>
              <a:gd name="connsiteY31" fmla="*/ 547309 h 699316"/>
              <a:gd name="connsiteX32" fmla="*/ 568518 w 1366188"/>
              <a:gd name="connsiteY32" fmla="*/ 595147 h 699316"/>
              <a:gd name="connsiteX33" fmla="*/ 518311 w 1366188"/>
              <a:gd name="connsiteY33" fmla="*/ 600224 h 699316"/>
              <a:gd name="connsiteX34" fmla="*/ 467089 w 1366188"/>
              <a:gd name="connsiteY34" fmla="*/ 593454 h 699316"/>
              <a:gd name="connsiteX35" fmla="*/ 452534 w 1366188"/>
              <a:gd name="connsiteY35" fmla="*/ 591536 h 699316"/>
              <a:gd name="connsiteX36" fmla="*/ 407179 w 1366188"/>
              <a:gd name="connsiteY36" fmla="*/ 596501 h 699316"/>
              <a:gd name="connsiteX37" fmla="*/ 256785 w 1366188"/>
              <a:gd name="connsiteY37" fmla="*/ 677170 h 699316"/>
              <a:gd name="connsiteX38" fmla="*/ 205111 w 1366188"/>
              <a:gd name="connsiteY38" fmla="*/ 691499 h 699316"/>
              <a:gd name="connsiteX39" fmla="*/ 118688 w 1366188"/>
              <a:gd name="connsiteY39" fmla="*/ 695447 h 699316"/>
              <a:gd name="connsiteX40" fmla="*/ 84615 w 1366188"/>
              <a:gd name="connsiteY40" fmla="*/ 698945 h 699316"/>
              <a:gd name="connsiteX41" fmla="*/ 61712 w 1366188"/>
              <a:gd name="connsiteY41" fmla="*/ 697140 h 699316"/>
              <a:gd name="connsiteX42" fmla="*/ 23803 w 1366188"/>
              <a:gd name="connsiteY42" fmla="*/ 676719 h 699316"/>
              <a:gd name="connsiteX43" fmla="*/ 336 w 1366188"/>
              <a:gd name="connsiteY43" fmla="*/ 637005 h 699316"/>
              <a:gd name="connsiteX44" fmla="*/ 13423 w 1366188"/>
              <a:gd name="connsiteY44" fmla="*/ 619630 h 699316"/>
              <a:gd name="connsiteX45" fmla="*/ 155469 w 1366188"/>
              <a:gd name="connsiteY45" fmla="*/ 624932 h 699316"/>
              <a:gd name="connsiteX46" fmla="*/ 304622 w 1366188"/>
              <a:gd name="connsiteY46" fmla="*/ 591085 h 699316"/>
              <a:gd name="connsiteX47" fmla="*/ 384276 w 1366188"/>
              <a:gd name="connsiteY47" fmla="*/ 538848 h 699316"/>
              <a:gd name="connsiteX48" fmla="*/ 404246 w 1366188"/>
              <a:gd name="connsiteY48" fmla="*/ 517185 h 699316"/>
              <a:gd name="connsiteX49" fmla="*/ 421959 w 1366188"/>
              <a:gd name="connsiteY49" fmla="*/ 499585 h 699316"/>
              <a:gd name="connsiteX50" fmla="*/ 465284 w 1366188"/>
              <a:gd name="connsiteY50" fmla="*/ 480066 h 699316"/>
              <a:gd name="connsiteX51" fmla="*/ 483674 w 1366188"/>
              <a:gd name="connsiteY51" fmla="*/ 474087 h 699316"/>
              <a:gd name="connsiteX52" fmla="*/ 536250 w 1366188"/>
              <a:gd name="connsiteY52" fmla="*/ 424218 h 699316"/>
              <a:gd name="connsiteX53" fmla="*/ 552497 w 1366188"/>
              <a:gd name="connsiteY53" fmla="*/ 396689 h 699316"/>
              <a:gd name="connsiteX54" fmla="*/ 566261 w 1366188"/>
              <a:gd name="connsiteY54" fmla="*/ 375478 h 699316"/>
              <a:gd name="connsiteX55" fmla="*/ 573707 w 1366188"/>
              <a:gd name="connsiteY55" fmla="*/ 384956 h 699316"/>
              <a:gd name="connsiteX56" fmla="*/ 561522 w 1366188"/>
              <a:gd name="connsiteY56" fmla="*/ 402782 h 699316"/>
              <a:gd name="connsiteX57" fmla="*/ 560507 w 1366188"/>
              <a:gd name="connsiteY57" fmla="*/ 434260 h 699316"/>
              <a:gd name="connsiteX58" fmla="*/ 576979 w 1366188"/>
              <a:gd name="connsiteY58" fmla="*/ 421398 h 699316"/>
              <a:gd name="connsiteX59" fmla="*/ 595257 w 1366188"/>
              <a:gd name="connsiteY59" fmla="*/ 411582 h 699316"/>
              <a:gd name="connsiteX60" fmla="*/ 588713 w 1366188"/>
              <a:gd name="connsiteY60" fmla="*/ 428619 h 699316"/>
              <a:gd name="connsiteX61" fmla="*/ 479612 w 1366188"/>
              <a:gd name="connsiteY61" fmla="*/ 516396 h 699316"/>
              <a:gd name="connsiteX62" fmla="*/ 477130 w 1366188"/>
              <a:gd name="connsiteY62" fmla="*/ 521811 h 699316"/>
              <a:gd name="connsiteX63" fmla="*/ 635084 w 1366188"/>
              <a:gd name="connsiteY63" fmla="*/ 496651 h 699316"/>
              <a:gd name="connsiteX64" fmla="*/ 661597 w 1366188"/>
              <a:gd name="connsiteY64" fmla="*/ 468784 h 699316"/>
              <a:gd name="connsiteX65" fmla="*/ 671187 w 1366188"/>
              <a:gd name="connsiteY65" fmla="*/ 463932 h 699316"/>
              <a:gd name="connsiteX66" fmla="*/ 799243 w 1366188"/>
              <a:gd name="connsiteY66" fmla="*/ 396351 h 699316"/>
              <a:gd name="connsiteX67" fmla="*/ 846967 w 1366188"/>
              <a:gd name="connsiteY67" fmla="*/ 348965 h 699316"/>
              <a:gd name="connsiteX68" fmla="*/ 857009 w 1366188"/>
              <a:gd name="connsiteY68" fmla="*/ 332380 h 699316"/>
              <a:gd name="connsiteX69" fmla="*/ 952796 w 1366188"/>
              <a:gd name="connsiteY69" fmla="*/ 257577 h 699316"/>
              <a:gd name="connsiteX70" fmla="*/ 1059415 w 1366188"/>
              <a:gd name="connsiteY70" fmla="*/ 224069 h 699316"/>
              <a:gd name="connsiteX71" fmla="*/ 1113796 w 1366188"/>
              <a:gd name="connsiteY71" fmla="*/ 194509 h 699316"/>
              <a:gd name="connsiteX72" fmla="*/ 1183860 w 1366188"/>
              <a:gd name="connsiteY72" fmla="*/ 123881 h 699316"/>
              <a:gd name="connsiteX73" fmla="*/ 1195594 w 1366188"/>
              <a:gd name="connsiteY73" fmla="*/ 108537 h 699316"/>
              <a:gd name="connsiteX74" fmla="*/ 1222333 w 1366188"/>
              <a:gd name="connsiteY74" fmla="*/ 33396 h 699316"/>
              <a:gd name="connsiteX75" fmla="*/ 1220528 w 1366188"/>
              <a:gd name="connsiteY75" fmla="*/ 16924 h 699316"/>
              <a:gd name="connsiteX76" fmla="*/ 1221656 w 1366188"/>
              <a:gd name="connsiteY76" fmla="*/ 0 h 699316"/>
              <a:gd name="connsiteX77" fmla="*/ 1238692 w 1366188"/>
              <a:gd name="connsiteY77" fmla="*/ 26401 h 699316"/>
              <a:gd name="connsiteX78" fmla="*/ 1278294 w 1366188"/>
              <a:gd name="connsiteY78" fmla="*/ 8462 h 699316"/>
              <a:gd name="connsiteX79" fmla="*/ 1274570 w 1366188"/>
              <a:gd name="connsiteY79" fmla="*/ 13765 h 699316"/>
              <a:gd name="connsiteX80" fmla="*/ 1224364 w 1366188"/>
              <a:gd name="connsiteY80" fmla="*/ 86875 h 699316"/>
              <a:gd name="connsiteX81" fmla="*/ 1214210 w 1366188"/>
              <a:gd name="connsiteY81" fmla="*/ 108198 h 699316"/>
              <a:gd name="connsiteX82" fmla="*/ 1176188 w 1366188"/>
              <a:gd name="connsiteY82" fmla="*/ 168785 h 699316"/>
              <a:gd name="connsiteX83" fmla="*/ 1201348 w 1366188"/>
              <a:gd name="connsiteY83" fmla="*/ 170139 h 699316"/>
              <a:gd name="connsiteX84" fmla="*/ 1271637 w 1366188"/>
              <a:gd name="connsiteY84" fmla="*/ 142271 h 699316"/>
              <a:gd name="connsiteX85" fmla="*/ 1289125 w 1366188"/>
              <a:gd name="connsiteY85" fmla="*/ 126927 h 699316"/>
              <a:gd name="connsiteX86" fmla="*/ 1331772 w 1366188"/>
              <a:gd name="connsiteY86" fmla="*/ 84054 h 699316"/>
              <a:gd name="connsiteX87" fmla="*/ 1366184 w 1366188"/>
              <a:gd name="connsiteY87" fmla="*/ 71418 h 69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1366188" h="699316">
                <a:moveTo>
                  <a:pt x="1366184" y="71418"/>
                </a:moveTo>
                <a:cubicBezTo>
                  <a:pt x="1366522" y="85408"/>
                  <a:pt x="1349598" y="81008"/>
                  <a:pt x="1345311" y="92290"/>
                </a:cubicBezTo>
                <a:cubicBezTo>
                  <a:pt x="1346439" y="95223"/>
                  <a:pt x="1348245" y="99624"/>
                  <a:pt x="1349937" y="103798"/>
                </a:cubicBezTo>
                <a:cubicBezTo>
                  <a:pt x="1349034" y="105378"/>
                  <a:pt x="1348696" y="106957"/>
                  <a:pt x="1347680" y="107634"/>
                </a:cubicBezTo>
                <a:cubicBezTo>
                  <a:pt x="1314623" y="129409"/>
                  <a:pt x="1282242" y="152425"/>
                  <a:pt x="1248057" y="172169"/>
                </a:cubicBezTo>
                <a:cubicBezTo>
                  <a:pt x="1225154" y="185370"/>
                  <a:pt x="1199655" y="194170"/>
                  <a:pt x="1175172" y="204550"/>
                </a:cubicBezTo>
                <a:cubicBezTo>
                  <a:pt x="1147418" y="216397"/>
                  <a:pt x="1119550" y="227905"/>
                  <a:pt x="1091683" y="239525"/>
                </a:cubicBezTo>
                <a:cubicBezTo>
                  <a:pt x="1081190" y="243926"/>
                  <a:pt x="1070585" y="247874"/>
                  <a:pt x="1059077" y="252500"/>
                </a:cubicBezTo>
                <a:cubicBezTo>
                  <a:pt x="1080513" y="254080"/>
                  <a:pt x="1101160" y="253403"/>
                  <a:pt x="1120904" y="257690"/>
                </a:cubicBezTo>
                <a:cubicBezTo>
                  <a:pt x="1142679" y="262429"/>
                  <a:pt x="1159941" y="245731"/>
                  <a:pt x="1180250" y="245956"/>
                </a:cubicBezTo>
                <a:cubicBezTo>
                  <a:pt x="1180814" y="247536"/>
                  <a:pt x="1181378" y="249003"/>
                  <a:pt x="1181942" y="250582"/>
                </a:cubicBezTo>
                <a:cubicBezTo>
                  <a:pt x="1177880" y="254757"/>
                  <a:pt x="1173819" y="258818"/>
                  <a:pt x="1168967" y="263783"/>
                </a:cubicBezTo>
                <a:cubicBezTo>
                  <a:pt x="1186906" y="273598"/>
                  <a:pt x="1204507" y="283076"/>
                  <a:pt x="1222220" y="292666"/>
                </a:cubicBezTo>
                <a:cubicBezTo>
                  <a:pt x="1221769" y="294132"/>
                  <a:pt x="1221430" y="295599"/>
                  <a:pt x="1220979" y="297066"/>
                </a:cubicBezTo>
                <a:cubicBezTo>
                  <a:pt x="1216692" y="296727"/>
                  <a:pt x="1212292" y="296953"/>
                  <a:pt x="1208117" y="296050"/>
                </a:cubicBezTo>
                <a:cubicBezTo>
                  <a:pt x="1186342" y="291312"/>
                  <a:pt x="1164793" y="283414"/>
                  <a:pt x="1142792" y="281834"/>
                </a:cubicBezTo>
                <a:cubicBezTo>
                  <a:pt x="1109960" y="279578"/>
                  <a:pt x="1076903" y="281609"/>
                  <a:pt x="1043845" y="281834"/>
                </a:cubicBezTo>
                <a:cubicBezTo>
                  <a:pt x="1043168" y="281834"/>
                  <a:pt x="1042379" y="282173"/>
                  <a:pt x="1041702" y="282173"/>
                </a:cubicBezTo>
                <a:cubicBezTo>
                  <a:pt x="990028" y="277434"/>
                  <a:pt x="952119" y="309589"/>
                  <a:pt x="911051" y="332267"/>
                </a:cubicBezTo>
                <a:cubicBezTo>
                  <a:pt x="902815" y="336780"/>
                  <a:pt x="896497" y="345918"/>
                  <a:pt x="890856" y="354042"/>
                </a:cubicBezTo>
                <a:cubicBezTo>
                  <a:pt x="882733" y="365888"/>
                  <a:pt x="876076" y="378750"/>
                  <a:pt x="868630" y="391161"/>
                </a:cubicBezTo>
                <a:cubicBezTo>
                  <a:pt x="855880" y="412033"/>
                  <a:pt x="838618" y="425798"/>
                  <a:pt x="815489" y="436178"/>
                </a:cubicBezTo>
                <a:cubicBezTo>
                  <a:pt x="783786" y="450281"/>
                  <a:pt x="754790" y="470363"/>
                  <a:pt x="721056" y="489995"/>
                </a:cubicBezTo>
                <a:cubicBezTo>
                  <a:pt x="737415" y="496877"/>
                  <a:pt x="749939" y="498344"/>
                  <a:pt x="762011" y="494056"/>
                </a:cubicBezTo>
                <a:cubicBezTo>
                  <a:pt x="800822" y="480518"/>
                  <a:pt x="839295" y="466302"/>
                  <a:pt x="877881" y="452199"/>
                </a:cubicBezTo>
                <a:cubicBezTo>
                  <a:pt x="906426" y="441706"/>
                  <a:pt x="935421" y="438547"/>
                  <a:pt x="964981" y="446219"/>
                </a:cubicBezTo>
                <a:cubicBezTo>
                  <a:pt x="969156" y="447347"/>
                  <a:pt x="972879" y="450168"/>
                  <a:pt x="976264" y="456035"/>
                </a:cubicBezTo>
                <a:cubicBezTo>
                  <a:pt x="971751" y="456937"/>
                  <a:pt x="966899" y="459307"/>
                  <a:pt x="962725" y="458404"/>
                </a:cubicBezTo>
                <a:cubicBezTo>
                  <a:pt x="942304" y="454004"/>
                  <a:pt x="924365" y="461563"/>
                  <a:pt x="906313" y="468784"/>
                </a:cubicBezTo>
                <a:cubicBezTo>
                  <a:pt x="863552" y="485933"/>
                  <a:pt x="821131" y="503759"/>
                  <a:pt x="778257" y="520344"/>
                </a:cubicBezTo>
                <a:cubicBezTo>
                  <a:pt x="769231" y="523842"/>
                  <a:pt x="758513" y="525083"/>
                  <a:pt x="748698" y="524293"/>
                </a:cubicBezTo>
                <a:cubicBezTo>
                  <a:pt x="714963" y="521811"/>
                  <a:pt x="684726" y="531514"/>
                  <a:pt x="655731" y="547309"/>
                </a:cubicBezTo>
                <a:cubicBezTo>
                  <a:pt x="626622" y="563218"/>
                  <a:pt x="597288" y="578674"/>
                  <a:pt x="568518" y="595147"/>
                </a:cubicBezTo>
                <a:cubicBezTo>
                  <a:pt x="552158" y="604624"/>
                  <a:pt x="535799" y="603496"/>
                  <a:pt x="518311" y="600224"/>
                </a:cubicBezTo>
                <a:cubicBezTo>
                  <a:pt x="501387" y="597065"/>
                  <a:pt x="484238" y="595598"/>
                  <a:pt x="467089" y="593454"/>
                </a:cubicBezTo>
                <a:cubicBezTo>
                  <a:pt x="462237" y="592890"/>
                  <a:pt x="456709" y="593567"/>
                  <a:pt x="452534" y="591536"/>
                </a:cubicBezTo>
                <a:cubicBezTo>
                  <a:pt x="436175" y="583977"/>
                  <a:pt x="421621" y="588716"/>
                  <a:pt x="407179" y="596501"/>
                </a:cubicBezTo>
                <a:cubicBezTo>
                  <a:pt x="357085" y="623466"/>
                  <a:pt x="307443" y="651446"/>
                  <a:pt x="256785" y="677170"/>
                </a:cubicBezTo>
                <a:cubicBezTo>
                  <a:pt x="241102" y="685068"/>
                  <a:pt x="222712" y="689581"/>
                  <a:pt x="205111" y="691499"/>
                </a:cubicBezTo>
                <a:cubicBezTo>
                  <a:pt x="176454" y="694545"/>
                  <a:pt x="147458" y="693981"/>
                  <a:pt x="118688" y="695447"/>
                </a:cubicBezTo>
                <a:cubicBezTo>
                  <a:pt x="107293" y="696011"/>
                  <a:pt x="96010" y="698381"/>
                  <a:pt x="84615" y="698945"/>
                </a:cubicBezTo>
                <a:cubicBezTo>
                  <a:pt x="76943" y="699396"/>
                  <a:pt x="68481" y="699960"/>
                  <a:pt x="61712" y="697140"/>
                </a:cubicBezTo>
                <a:cubicBezTo>
                  <a:pt x="48511" y="691611"/>
                  <a:pt x="35762" y="684503"/>
                  <a:pt x="23803" y="676719"/>
                </a:cubicBezTo>
                <a:cubicBezTo>
                  <a:pt x="9700" y="667580"/>
                  <a:pt x="2366" y="653590"/>
                  <a:pt x="336" y="637005"/>
                </a:cubicBezTo>
                <a:cubicBezTo>
                  <a:pt x="-1131" y="625045"/>
                  <a:pt x="2028" y="621209"/>
                  <a:pt x="13423" y="619630"/>
                </a:cubicBezTo>
                <a:cubicBezTo>
                  <a:pt x="61035" y="612747"/>
                  <a:pt x="109098" y="615117"/>
                  <a:pt x="155469" y="624932"/>
                </a:cubicBezTo>
                <a:cubicBezTo>
                  <a:pt x="211881" y="636892"/>
                  <a:pt x="259154" y="620871"/>
                  <a:pt x="304622" y="591085"/>
                </a:cubicBezTo>
                <a:cubicBezTo>
                  <a:pt x="331136" y="573710"/>
                  <a:pt x="357311" y="555546"/>
                  <a:pt x="384276" y="538848"/>
                </a:cubicBezTo>
                <a:cubicBezTo>
                  <a:pt x="393415" y="533206"/>
                  <a:pt x="400635" y="526775"/>
                  <a:pt x="404246" y="517185"/>
                </a:cubicBezTo>
                <a:cubicBezTo>
                  <a:pt x="407630" y="508159"/>
                  <a:pt x="413497" y="503195"/>
                  <a:pt x="421959" y="499585"/>
                </a:cubicBezTo>
                <a:cubicBezTo>
                  <a:pt x="436513" y="493267"/>
                  <a:pt x="450729" y="486384"/>
                  <a:pt x="465284" y="480066"/>
                </a:cubicBezTo>
                <a:cubicBezTo>
                  <a:pt x="471150" y="477471"/>
                  <a:pt x="477356" y="475215"/>
                  <a:pt x="483674" y="474087"/>
                </a:cubicBezTo>
                <a:cubicBezTo>
                  <a:pt x="508495" y="469461"/>
                  <a:pt x="528578" y="449378"/>
                  <a:pt x="536250" y="424218"/>
                </a:cubicBezTo>
                <a:cubicBezTo>
                  <a:pt x="539296" y="414290"/>
                  <a:pt x="546855" y="405715"/>
                  <a:pt x="552497" y="396689"/>
                </a:cubicBezTo>
                <a:cubicBezTo>
                  <a:pt x="557009" y="389356"/>
                  <a:pt x="561861" y="382248"/>
                  <a:pt x="566261" y="375478"/>
                </a:cubicBezTo>
                <a:cubicBezTo>
                  <a:pt x="573933" y="375591"/>
                  <a:pt x="576979" y="378750"/>
                  <a:pt x="573707" y="384956"/>
                </a:cubicBezTo>
                <a:cubicBezTo>
                  <a:pt x="570323" y="391274"/>
                  <a:pt x="565471" y="396802"/>
                  <a:pt x="561522" y="402782"/>
                </a:cubicBezTo>
                <a:cubicBezTo>
                  <a:pt x="555091" y="412485"/>
                  <a:pt x="553061" y="422526"/>
                  <a:pt x="560507" y="434260"/>
                </a:cubicBezTo>
                <a:cubicBezTo>
                  <a:pt x="566035" y="429860"/>
                  <a:pt x="571225" y="425121"/>
                  <a:pt x="576979" y="421398"/>
                </a:cubicBezTo>
                <a:cubicBezTo>
                  <a:pt x="582621" y="417675"/>
                  <a:pt x="588939" y="414967"/>
                  <a:pt x="595257" y="411582"/>
                </a:cubicBezTo>
                <a:cubicBezTo>
                  <a:pt x="600785" y="422413"/>
                  <a:pt x="593564" y="424670"/>
                  <a:pt x="588713" y="428619"/>
                </a:cubicBezTo>
                <a:cubicBezTo>
                  <a:pt x="552722" y="458404"/>
                  <a:pt x="512105" y="482436"/>
                  <a:pt x="479612" y="516396"/>
                </a:cubicBezTo>
                <a:cubicBezTo>
                  <a:pt x="478258" y="517750"/>
                  <a:pt x="477920" y="520119"/>
                  <a:pt x="477130" y="521811"/>
                </a:cubicBezTo>
                <a:cubicBezTo>
                  <a:pt x="535009" y="551145"/>
                  <a:pt x="585892" y="534673"/>
                  <a:pt x="635084" y="496651"/>
                </a:cubicBezTo>
                <a:cubicBezTo>
                  <a:pt x="634407" y="481307"/>
                  <a:pt x="644674" y="472281"/>
                  <a:pt x="661597" y="468784"/>
                </a:cubicBezTo>
                <a:cubicBezTo>
                  <a:pt x="664982" y="468107"/>
                  <a:pt x="668367" y="466076"/>
                  <a:pt x="671187" y="463932"/>
                </a:cubicBezTo>
                <a:cubicBezTo>
                  <a:pt x="710789" y="435501"/>
                  <a:pt x="756031" y="417900"/>
                  <a:pt x="799243" y="396351"/>
                </a:cubicBezTo>
                <a:cubicBezTo>
                  <a:pt x="820002" y="385971"/>
                  <a:pt x="839295" y="373335"/>
                  <a:pt x="846967" y="348965"/>
                </a:cubicBezTo>
                <a:cubicBezTo>
                  <a:pt x="848885" y="342985"/>
                  <a:pt x="852834" y="337344"/>
                  <a:pt x="857009" y="332380"/>
                </a:cubicBezTo>
                <a:cubicBezTo>
                  <a:pt x="883748" y="300902"/>
                  <a:pt x="914098" y="275291"/>
                  <a:pt x="952796" y="257577"/>
                </a:cubicBezTo>
                <a:cubicBezTo>
                  <a:pt x="987433" y="241782"/>
                  <a:pt x="1023198" y="232982"/>
                  <a:pt x="1059415" y="224069"/>
                </a:cubicBezTo>
                <a:cubicBezTo>
                  <a:pt x="1079949" y="219104"/>
                  <a:pt x="1098565" y="210304"/>
                  <a:pt x="1113796" y="194509"/>
                </a:cubicBezTo>
                <a:cubicBezTo>
                  <a:pt x="1136812" y="170590"/>
                  <a:pt x="1160618" y="147574"/>
                  <a:pt x="1183860" y="123881"/>
                </a:cubicBezTo>
                <a:cubicBezTo>
                  <a:pt x="1188373" y="119255"/>
                  <a:pt x="1193337" y="114291"/>
                  <a:pt x="1195594" y="108537"/>
                </a:cubicBezTo>
                <a:cubicBezTo>
                  <a:pt x="1205071" y="83715"/>
                  <a:pt x="1214097" y="58668"/>
                  <a:pt x="1222333" y="33396"/>
                </a:cubicBezTo>
                <a:cubicBezTo>
                  <a:pt x="1223912" y="28657"/>
                  <a:pt x="1220866" y="22452"/>
                  <a:pt x="1220528" y="16924"/>
                </a:cubicBezTo>
                <a:cubicBezTo>
                  <a:pt x="1220302" y="13200"/>
                  <a:pt x="1220979" y="9364"/>
                  <a:pt x="1221656" y="0"/>
                </a:cubicBezTo>
                <a:cubicBezTo>
                  <a:pt x="1228877" y="11057"/>
                  <a:pt x="1233164" y="17826"/>
                  <a:pt x="1238692" y="26401"/>
                </a:cubicBezTo>
                <a:cubicBezTo>
                  <a:pt x="1248283" y="13088"/>
                  <a:pt x="1259226" y="3046"/>
                  <a:pt x="1278294" y="8462"/>
                </a:cubicBezTo>
                <a:cubicBezTo>
                  <a:pt x="1277165" y="10154"/>
                  <a:pt x="1276376" y="12749"/>
                  <a:pt x="1274570" y="13765"/>
                </a:cubicBezTo>
                <a:cubicBezTo>
                  <a:pt x="1247493" y="31027"/>
                  <a:pt x="1233841" y="57427"/>
                  <a:pt x="1224364" y="86875"/>
                </a:cubicBezTo>
                <a:cubicBezTo>
                  <a:pt x="1221994" y="94321"/>
                  <a:pt x="1218271" y="101542"/>
                  <a:pt x="1214210" y="108198"/>
                </a:cubicBezTo>
                <a:cubicBezTo>
                  <a:pt x="1202025" y="128281"/>
                  <a:pt x="1189275" y="148025"/>
                  <a:pt x="1176188" y="168785"/>
                </a:cubicBezTo>
                <a:cubicBezTo>
                  <a:pt x="1185101" y="175667"/>
                  <a:pt x="1193788" y="172959"/>
                  <a:pt x="1201348" y="170139"/>
                </a:cubicBezTo>
                <a:cubicBezTo>
                  <a:pt x="1225041" y="161451"/>
                  <a:pt x="1248621" y="152425"/>
                  <a:pt x="1271637" y="142271"/>
                </a:cubicBezTo>
                <a:cubicBezTo>
                  <a:pt x="1278407" y="139338"/>
                  <a:pt x="1283596" y="132455"/>
                  <a:pt x="1289125" y="126927"/>
                </a:cubicBezTo>
                <a:cubicBezTo>
                  <a:pt x="1303341" y="112711"/>
                  <a:pt x="1316879" y="97593"/>
                  <a:pt x="1331772" y="84054"/>
                </a:cubicBezTo>
                <a:cubicBezTo>
                  <a:pt x="1343957" y="72884"/>
                  <a:pt x="1353435" y="70289"/>
                  <a:pt x="1366184" y="71418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11257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그래픽 6">
            <a:extLst>
              <a:ext uri="{FF2B5EF4-FFF2-40B4-BE49-F238E27FC236}">
                <a16:creationId xmlns:a16="http://schemas.microsoft.com/office/drawing/2014/main" id="{3CB33A04-E7AD-4AC4-88B3-60ED7E9B9566}"/>
              </a:ext>
            </a:extLst>
          </p:cNvPr>
          <p:cNvSpPr/>
          <p:nvPr/>
        </p:nvSpPr>
        <p:spPr>
          <a:xfrm rot="1479909">
            <a:off x="9335388" y="5646587"/>
            <a:ext cx="1366188" cy="699316"/>
          </a:xfrm>
          <a:custGeom>
            <a:avLst/>
            <a:gdLst>
              <a:gd name="connsiteX0" fmla="*/ 1366184 w 1366188"/>
              <a:gd name="connsiteY0" fmla="*/ 71418 h 699316"/>
              <a:gd name="connsiteX1" fmla="*/ 1345311 w 1366188"/>
              <a:gd name="connsiteY1" fmla="*/ 92290 h 699316"/>
              <a:gd name="connsiteX2" fmla="*/ 1349937 w 1366188"/>
              <a:gd name="connsiteY2" fmla="*/ 103798 h 699316"/>
              <a:gd name="connsiteX3" fmla="*/ 1347680 w 1366188"/>
              <a:gd name="connsiteY3" fmla="*/ 107634 h 699316"/>
              <a:gd name="connsiteX4" fmla="*/ 1248057 w 1366188"/>
              <a:gd name="connsiteY4" fmla="*/ 172169 h 699316"/>
              <a:gd name="connsiteX5" fmla="*/ 1175172 w 1366188"/>
              <a:gd name="connsiteY5" fmla="*/ 204550 h 699316"/>
              <a:gd name="connsiteX6" fmla="*/ 1091683 w 1366188"/>
              <a:gd name="connsiteY6" fmla="*/ 239525 h 699316"/>
              <a:gd name="connsiteX7" fmla="*/ 1059077 w 1366188"/>
              <a:gd name="connsiteY7" fmla="*/ 252500 h 699316"/>
              <a:gd name="connsiteX8" fmla="*/ 1120904 w 1366188"/>
              <a:gd name="connsiteY8" fmla="*/ 257690 h 699316"/>
              <a:gd name="connsiteX9" fmla="*/ 1180250 w 1366188"/>
              <a:gd name="connsiteY9" fmla="*/ 245956 h 699316"/>
              <a:gd name="connsiteX10" fmla="*/ 1181942 w 1366188"/>
              <a:gd name="connsiteY10" fmla="*/ 250582 h 699316"/>
              <a:gd name="connsiteX11" fmla="*/ 1168967 w 1366188"/>
              <a:gd name="connsiteY11" fmla="*/ 263783 h 699316"/>
              <a:gd name="connsiteX12" fmla="*/ 1222220 w 1366188"/>
              <a:gd name="connsiteY12" fmla="*/ 292666 h 699316"/>
              <a:gd name="connsiteX13" fmla="*/ 1220979 w 1366188"/>
              <a:gd name="connsiteY13" fmla="*/ 297066 h 699316"/>
              <a:gd name="connsiteX14" fmla="*/ 1208117 w 1366188"/>
              <a:gd name="connsiteY14" fmla="*/ 296050 h 699316"/>
              <a:gd name="connsiteX15" fmla="*/ 1142792 w 1366188"/>
              <a:gd name="connsiteY15" fmla="*/ 281834 h 699316"/>
              <a:gd name="connsiteX16" fmla="*/ 1043845 w 1366188"/>
              <a:gd name="connsiteY16" fmla="*/ 281834 h 699316"/>
              <a:gd name="connsiteX17" fmla="*/ 1041702 w 1366188"/>
              <a:gd name="connsiteY17" fmla="*/ 282173 h 699316"/>
              <a:gd name="connsiteX18" fmla="*/ 911051 w 1366188"/>
              <a:gd name="connsiteY18" fmla="*/ 332267 h 699316"/>
              <a:gd name="connsiteX19" fmla="*/ 890856 w 1366188"/>
              <a:gd name="connsiteY19" fmla="*/ 354042 h 699316"/>
              <a:gd name="connsiteX20" fmla="*/ 868630 w 1366188"/>
              <a:gd name="connsiteY20" fmla="*/ 391161 h 699316"/>
              <a:gd name="connsiteX21" fmla="*/ 815489 w 1366188"/>
              <a:gd name="connsiteY21" fmla="*/ 436178 h 699316"/>
              <a:gd name="connsiteX22" fmla="*/ 721056 w 1366188"/>
              <a:gd name="connsiteY22" fmla="*/ 489995 h 699316"/>
              <a:gd name="connsiteX23" fmla="*/ 762011 w 1366188"/>
              <a:gd name="connsiteY23" fmla="*/ 494056 h 699316"/>
              <a:gd name="connsiteX24" fmla="*/ 877881 w 1366188"/>
              <a:gd name="connsiteY24" fmla="*/ 452199 h 699316"/>
              <a:gd name="connsiteX25" fmla="*/ 964981 w 1366188"/>
              <a:gd name="connsiteY25" fmla="*/ 446219 h 699316"/>
              <a:gd name="connsiteX26" fmla="*/ 976264 w 1366188"/>
              <a:gd name="connsiteY26" fmla="*/ 456035 h 699316"/>
              <a:gd name="connsiteX27" fmla="*/ 962725 w 1366188"/>
              <a:gd name="connsiteY27" fmla="*/ 458404 h 699316"/>
              <a:gd name="connsiteX28" fmla="*/ 906313 w 1366188"/>
              <a:gd name="connsiteY28" fmla="*/ 468784 h 699316"/>
              <a:gd name="connsiteX29" fmla="*/ 778257 w 1366188"/>
              <a:gd name="connsiteY29" fmla="*/ 520344 h 699316"/>
              <a:gd name="connsiteX30" fmla="*/ 748698 w 1366188"/>
              <a:gd name="connsiteY30" fmla="*/ 524293 h 699316"/>
              <a:gd name="connsiteX31" fmla="*/ 655731 w 1366188"/>
              <a:gd name="connsiteY31" fmla="*/ 547309 h 699316"/>
              <a:gd name="connsiteX32" fmla="*/ 568518 w 1366188"/>
              <a:gd name="connsiteY32" fmla="*/ 595147 h 699316"/>
              <a:gd name="connsiteX33" fmla="*/ 518311 w 1366188"/>
              <a:gd name="connsiteY33" fmla="*/ 600224 h 699316"/>
              <a:gd name="connsiteX34" fmla="*/ 467089 w 1366188"/>
              <a:gd name="connsiteY34" fmla="*/ 593454 h 699316"/>
              <a:gd name="connsiteX35" fmla="*/ 452534 w 1366188"/>
              <a:gd name="connsiteY35" fmla="*/ 591536 h 699316"/>
              <a:gd name="connsiteX36" fmla="*/ 407179 w 1366188"/>
              <a:gd name="connsiteY36" fmla="*/ 596501 h 699316"/>
              <a:gd name="connsiteX37" fmla="*/ 256785 w 1366188"/>
              <a:gd name="connsiteY37" fmla="*/ 677170 h 699316"/>
              <a:gd name="connsiteX38" fmla="*/ 205111 w 1366188"/>
              <a:gd name="connsiteY38" fmla="*/ 691499 h 699316"/>
              <a:gd name="connsiteX39" fmla="*/ 118688 w 1366188"/>
              <a:gd name="connsiteY39" fmla="*/ 695447 h 699316"/>
              <a:gd name="connsiteX40" fmla="*/ 84615 w 1366188"/>
              <a:gd name="connsiteY40" fmla="*/ 698945 h 699316"/>
              <a:gd name="connsiteX41" fmla="*/ 61712 w 1366188"/>
              <a:gd name="connsiteY41" fmla="*/ 697140 h 699316"/>
              <a:gd name="connsiteX42" fmla="*/ 23803 w 1366188"/>
              <a:gd name="connsiteY42" fmla="*/ 676719 h 699316"/>
              <a:gd name="connsiteX43" fmla="*/ 336 w 1366188"/>
              <a:gd name="connsiteY43" fmla="*/ 637005 h 699316"/>
              <a:gd name="connsiteX44" fmla="*/ 13423 w 1366188"/>
              <a:gd name="connsiteY44" fmla="*/ 619630 h 699316"/>
              <a:gd name="connsiteX45" fmla="*/ 155469 w 1366188"/>
              <a:gd name="connsiteY45" fmla="*/ 624932 h 699316"/>
              <a:gd name="connsiteX46" fmla="*/ 304622 w 1366188"/>
              <a:gd name="connsiteY46" fmla="*/ 591085 h 699316"/>
              <a:gd name="connsiteX47" fmla="*/ 384276 w 1366188"/>
              <a:gd name="connsiteY47" fmla="*/ 538848 h 699316"/>
              <a:gd name="connsiteX48" fmla="*/ 404246 w 1366188"/>
              <a:gd name="connsiteY48" fmla="*/ 517185 h 699316"/>
              <a:gd name="connsiteX49" fmla="*/ 421959 w 1366188"/>
              <a:gd name="connsiteY49" fmla="*/ 499585 h 699316"/>
              <a:gd name="connsiteX50" fmla="*/ 465284 w 1366188"/>
              <a:gd name="connsiteY50" fmla="*/ 480066 h 699316"/>
              <a:gd name="connsiteX51" fmla="*/ 483674 w 1366188"/>
              <a:gd name="connsiteY51" fmla="*/ 474087 h 699316"/>
              <a:gd name="connsiteX52" fmla="*/ 536250 w 1366188"/>
              <a:gd name="connsiteY52" fmla="*/ 424218 h 699316"/>
              <a:gd name="connsiteX53" fmla="*/ 552497 w 1366188"/>
              <a:gd name="connsiteY53" fmla="*/ 396689 h 699316"/>
              <a:gd name="connsiteX54" fmla="*/ 566261 w 1366188"/>
              <a:gd name="connsiteY54" fmla="*/ 375478 h 699316"/>
              <a:gd name="connsiteX55" fmla="*/ 573707 w 1366188"/>
              <a:gd name="connsiteY55" fmla="*/ 384956 h 699316"/>
              <a:gd name="connsiteX56" fmla="*/ 561522 w 1366188"/>
              <a:gd name="connsiteY56" fmla="*/ 402782 h 699316"/>
              <a:gd name="connsiteX57" fmla="*/ 560507 w 1366188"/>
              <a:gd name="connsiteY57" fmla="*/ 434260 h 699316"/>
              <a:gd name="connsiteX58" fmla="*/ 576979 w 1366188"/>
              <a:gd name="connsiteY58" fmla="*/ 421398 h 699316"/>
              <a:gd name="connsiteX59" fmla="*/ 595257 w 1366188"/>
              <a:gd name="connsiteY59" fmla="*/ 411582 h 699316"/>
              <a:gd name="connsiteX60" fmla="*/ 588713 w 1366188"/>
              <a:gd name="connsiteY60" fmla="*/ 428619 h 699316"/>
              <a:gd name="connsiteX61" fmla="*/ 479612 w 1366188"/>
              <a:gd name="connsiteY61" fmla="*/ 516396 h 699316"/>
              <a:gd name="connsiteX62" fmla="*/ 477130 w 1366188"/>
              <a:gd name="connsiteY62" fmla="*/ 521811 h 699316"/>
              <a:gd name="connsiteX63" fmla="*/ 635084 w 1366188"/>
              <a:gd name="connsiteY63" fmla="*/ 496651 h 699316"/>
              <a:gd name="connsiteX64" fmla="*/ 661597 w 1366188"/>
              <a:gd name="connsiteY64" fmla="*/ 468784 h 699316"/>
              <a:gd name="connsiteX65" fmla="*/ 671187 w 1366188"/>
              <a:gd name="connsiteY65" fmla="*/ 463932 h 699316"/>
              <a:gd name="connsiteX66" fmla="*/ 799243 w 1366188"/>
              <a:gd name="connsiteY66" fmla="*/ 396351 h 699316"/>
              <a:gd name="connsiteX67" fmla="*/ 846967 w 1366188"/>
              <a:gd name="connsiteY67" fmla="*/ 348965 h 699316"/>
              <a:gd name="connsiteX68" fmla="*/ 857009 w 1366188"/>
              <a:gd name="connsiteY68" fmla="*/ 332380 h 699316"/>
              <a:gd name="connsiteX69" fmla="*/ 952796 w 1366188"/>
              <a:gd name="connsiteY69" fmla="*/ 257577 h 699316"/>
              <a:gd name="connsiteX70" fmla="*/ 1059415 w 1366188"/>
              <a:gd name="connsiteY70" fmla="*/ 224069 h 699316"/>
              <a:gd name="connsiteX71" fmla="*/ 1113796 w 1366188"/>
              <a:gd name="connsiteY71" fmla="*/ 194509 h 699316"/>
              <a:gd name="connsiteX72" fmla="*/ 1183860 w 1366188"/>
              <a:gd name="connsiteY72" fmla="*/ 123881 h 699316"/>
              <a:gd name="connsiteX73" fmla="*/ 1195594 w 1366188"/>
              <a:gd name="connsiteY73" fmla="*/ 108537 h 699316"/>
              <a:gd name="connsiteX74" fmla="*/ 1222333 w 1366188"/>
              <a:gd name="connsiteY74" fmla="*/ 33396 h 699316"/>
              <a:gd name="connsiteX75" fmla="*/ 1220528 w 1366188"/>
              <a:gd name="connsiteY75" fmla="*/ 16924 h 699316"/>
              <a:gd name="connsiteX76" fmla="*/ 1221656 w 1366188"/>
              <a:gd name="connsiteY76" fmla="*/ 0 h 699316"/>
              <a:gd name="connsiteX77" fmla="*/ 1238692 w 1366188"/>
              <a:gd name="connsiteY77" fmla="*/ 26401 h 699316"/>
              <a:gd name="connsiteX78" fmla="*/ 1278294 w 1366188"/>
              <a:gd name="connsiteY78" fmla="*/ 8462 h 699316"/>
              <a:gd name="connsiteX79" fmla="*/ 1274570 w 1366188"/>
              <a:gd name="connsiteY79" fmla="*/ 13765 h 699316"/>
              <a:gd name="connsiteX80" fmla="*/ 1224364 w 1366188"/>
              <a:gd name="connsiteY80" fmla="*/ 86875 h 699316"/>
              <a:gd name="connsiteX81" fmla="*/ 1214210 w 1366188"/>
              <a:gd name="connsiteY81" fmla="*/ 108198 h 699316"/>
              <a:gd name="connsiteX82" fmla="*/ 1176188 w 1366188"/>
              <a:gd name="connsiteY82" fmla="*/ 168785 h 699316"/>
              <a:gd name="connsiteX83" fmla="*/ 1201348 w 1366188"/>
              <a:gd name="connsiteY83" fmla="*/ 170139 h 699316"/>
              <a:gd name="connsiteX84" fmla="*/ 1271637 w 1366188"/>
              <a:gd name="connsiteY84" fmla="*/ 142271 h 699316"/>
              <a:gd name="connsiteX85" fmla="*/ 1289125 w 1366188"/>
              <a:gd name="connsiteY85" fmla="*/ 126927 h 699316"/>
              <a:gd name="connsiteX86" fmla="*/ 1331772 w 1366188"/>
              <a:gd name="connsiteY86" fmla="*/ 84054 h 699316"/>
              <a:gd name="connsiteX87" fmla="*/ 1366184 w 1366188"/>
              <a:gd name="connsiteY87" fmla="*/ 71418 h 69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1366188" h="699316">
                <a:moveTo>
                  <a:pt x="1366184" y="71418"/>
                </a:moveTo>
                <a:cubicBezTo>
                  <a:pt x="1366522" y="85408"/>
                  <a:pt x="1349598" y="81008"/>
                  <a:pt x="1345311" y="92290"/>
                </a:cubicBezTo>
                <a:cubicBezTo>
                  <a:pt x="1346439" y="95223"/>
                  <a:pt x="1348245" y="99624"/>
                  <a:pt x="1349937" y="103798"/>
                </a:cubicBezTo>
                <a:cubicBezTo>
                  <a:pt x="1349034" y="105378"/>
                  <a:pt x="1348696" y="106957"/>
                  <a:pt x="1347680" y="107634"/>
                </a:cubicBezTo>
                <a:cubicBezTo>
                  <a:pt x="1314623" y="129409"/>
                  <a:pt x="1282242" y="152425"/>
                  <a:pt x="1248057" y="172169"/>
                </a:cubicBezTo>
                <a:cubicBezTo>
                  <a:pt x="1225154" y="185370"/>
                  <a:pt x="1199655" y="194170"/>
                  <a:pt x="1175172" y="204550"/>
                </a:cubicBezTo>
                <a:cubicBezTo>
                  <a:pt x="1147418" y="216397"/>
                  <a:pt x="1119550" y="227905"/>
                  <a:pt x="1091683" y="239525"/>
                </a:cubicBezTo>
                <a:cubicBezTo>
                  <a:pt x="1081190" y="243926"/>
                  <a:pt x="1070585" y="247874"/>
                  <a:pt x="1059077" y="252500"/>
                </a:cubicBezTo>
                <a:cubicBezTo>
                  <a:pt x="1080513" y="254080"/>
                  <a:pt x="1101160" y="253403"/>
                  <a:pt x="1120904" y="257690"/>
                </a:cubicBezTo>
                <a:cubicBezTo>
                  <a:pt x="1142679" y="262429"/>
                  <a:pt x="1159941" y="245731"/>
                  <a:pt x="1180250" y="245956"/>
                </a:cubicBezTo>
                <a:cubicBezTo>
                  <a:pt x="1180814" y="247536"/>
                  <a:pt x="1181378" y="249003"/>
                  <a:pt x="1181942" y="250582"/>
                </a:cubicBezTo>
                <a:cubicBezTo>
                  <a:pt x="1177880" y="254757"/>
                  <a:pt x="1173819" y="258818"/>
                  <a:pt x="1168967" y="263783"/>
                </a:cubicBezTo>
                <a:cubicBezTo>
                  <a:pt x="1186906" y="273598"/>
                  <a:pt x="1204507" y="283076"/>
                  <a:pt x="1222220" y="292666"/>
                </a:cubicBezTo>
                <a:cubicBezTo>
                  <a:pt x="1221769" y="294132"/>
                  <a:pt x="1221430" y="295599"/>
                  <a:pt x="1220979" y="297066"/>
                </a:cubicBezTo>
                <a:cubicBezTo>
                  <a:pt x="1216692" y="296727"/>
                  <a:pt x="1212292" y="296953"/>
                  <a:pt x="1208117" y="296050"/>
                </a:cubicBezTo>
                <a:cubicBezTo>
                  <a:pt x="1186342" y="291312"/>
                  <a:pt x="1164793" y="283414"/>
                  <a:pt x="1142792" y="281834"/>
                </a:cubicBezTo>
                <a:cubicBezTo>
                  <a:pt x="1109960" y="279578"/>
                  <a:pt x="1076903" y="281609"/>
                  <a:pt x="1043845" y="281834"/>
                </a:cubicBezTo>
                <a:cubicBezTo>
                  <a:pt x="1043168" y="281834"/>
                  <a:pt x="1042379" y="282173"/>
                  <a:pt x="1041702" y="282173"/>
                </a:cubicBezTo>
                <a:cubicBezTo>
                  <a:pt x="990028" y="277434"/>
                  <a:pt x="952119" y="309589"/>
                  <a:pt x="911051" y="332267"/>
                </a:cubicBezTo>
                <a:cubicBezTo>
                  <a:pt x="902815" y="336780"/>
                  <a:pt x="896497" y="345918"/>
                  <a:pt x="890856" y="354042"/>
                </a:cubicBezTo>
                <a:cubicBezTo>
                  <a:pt x="882733" y="365888"/>
                  <a:pt x="876076" y="378750"/>
                  <a:pt x="868630" y="391161"/>
                </a:cubicBezTo>
                <a:cubicBezTo>
                  <a:pt x="855880" y="412033"/>
                  <a:pt x="838618" y="425798"/>
                  <a:pt x="815489" y="436178"/>
                </a:cubicBezTo>
                <a:cubicBezTo>
                  <a:pt x="783786" y="450281"/>
                  <a:pt x="754790" y="470363"/>
                  <a:pt x="721056" y="489995"/>
                </a:cubicBezTo>
                <a:cubicBezTo>
                  <a:pt x="737415" y="496877"/>
                  <a:pt x="749939" y="498344"/>
                  <a:pt x="762011" y="494056"/>
                </a:cubicBezTo>
                <a:cubicBezTo>
                  <a:pt x="800822" y="480518"/>
                  <a:pt x="839295" y="466302"/>
                  <a:pt x="877881" y="452199"/>
                </a:cubicBezTo>
                <a:cubicBezTo>
                  <a:pt x="906426" y="441706"/>
                  <a:pt x="935421" y="438547"/>
                  <a:pt x="964981" y="446219"/>
                </a:cubicBezTo>
                <a:cubicBezTo>
                  <a:pt x="969156" y="447347"/>
                  <a:pt x="972879" y="450168"/>
                  <a:pt x="976264" y="456035"/>
                </a:cubicBezTo>
                <a:cubicBezTo>
                  <a:pt x="971751" y="456937"/>
                  <a:pt x="966899" y="459307"/>
                  <a:pt x="962725" y="458404"/>
                </a:cubicBezTo>
                <a:cubicBezTo>
                  <a:pt x="942304" y="454004"/>
                  <a:pt x="924365" y="461563"/>
                  <a:pt x="906313" y="468784"/>
                </a:cubicBezTo>
                <a:cubicBezTo>
                  <a:pt x="863552" y="485933"/>
                  <a:pt x="821131" y="503759"/>
                  <a:pt x="778257" y="520344"/>
                </a:cubicBezTo>
                <a:cubicBezTo>
                  <a:pt x="769231" y="523842"/>
                  <a:pt x="758513" y="525083"/>
                  <a:pt x="748698" y="524293"/>
                </a:cubicBezTo>
                <a:cubicBezTo>
                  <a:pt x="714963" y="521811"/>
                  <a:pt x="684726" y="531514"/>
                  <a:pt x="655731" y="547309"/>
                </a:cubicBezTo>
                <a:cubicBezTo>
                  <a:pt x="626622" y="563218"/>
                  <a:pt x="597288" y="578674"/>
                  <a:pt x="568518" y="595147"/>
                </a:cubicBezTo>
                <a:cubicBezTo>
                  <a:pt x="552158" y="604624"/>
                  <a:pt x="535799" y="603496"/>
                  <a:pt x="518311" y="600224"/>
                </a:cubicBezTo>
                <a:cubicBezTo>
                  <a:pt x="501387" y="597065"/>
                  <a:pt x="484238" y="595598"/>
                  <a:pt x="467089" y="593454"/>
                </a:cubicBezTo>
                <a:cubicBezTo>
                  <a:pt x="462237" y="592890"/>
                  <a:pt x="456709" y="593567"/>
                  <a:pt x="452534" y="591536"/>
                </a:cubicBezTo>
                <a:cubicBezTo>
                  <a:pt x="436175" y="583977"/>
                  <a:pt x="421621" y="588716"/>
                  <a:pt x="407179" y="596501"/>
                </a:cubicBezTo>
                <a:cubicBezTo>
                  <a:pt x="357085" y="623466"/>
                  <a:pt x="307443" y="651446"/>
                  <a:pt x="256785" y="677170"/>
                </a:cubicBezTo>
                <a:cubicBezTo>
                  <a:pt x="241102" y="685068"/>
                  <a:pt x="222712" y="689581"/>
                  <a:pt x="205111" y="691499"/>
                </a:cubicBezTo>
                <a:cubicBezTo>
                  <a:pt x="176454" y="694545"/>
                  <a:pt x="147458" y="693981"/>
                  <a:pt x="118688" y="695447"/>
                </a:cubicBezTo>
                <a:cubicBezTo>
                  <a:pt x="107293" y="696011"/>
                  <a:pt x="96010" y="698381"/>
                  <a:pt x="84615" y="698945"/>
                </a:cubicBezTo>
                <a:cubicBezTo>
                  <a:pt x="76943" y="699396"/>
                  <a:pt x="68481" y="699960"/>
                  <a:pt x="61712" y="697140"/>
                </a:cubicBezTo>
                <a:cubicBezTo>
                  <a:pt x="48511" y="691611"/>
                  <a:pt x="35762" y="684503"/>
                  <a:pt x="23803" y="676719"/>
                </a:cubicBezTo>
                <a:cubicBezTo>
                  <a:pt x="9700" y="667580"/>
                  <a:pt x="2366" y="653590"/>
                  <a:pt x="336" y="637005"/>
                </a:cubicBezTo>
                <a:cubicBezTo>
                  <a:pt x="-1131" y="625045"/>
                  <a:pt x="2028" y="621209"/>
                  <a:pt x="13423" y="619630"/>
                </a:cubicBezTo>
                <a:cubicBezTo>
                  <a:pt x="61035" y="612747"/>
                  <a:pt x="109098" y="615117"/>
                  <a:pt x="155469" y="624932"/>
                </a:cubicBezTo>
                <a:cubicBezTo>
                  <a:pt x="211881" y="636892"/>
                  <a:pt x="259154" y="620871"/>
                  <a:pt x="304622" y="591085"/>
                </a:cubicBezTo>
                <a:cubicBezTo>
                  <a:pt x="331136" y="573710"/>
                  <a:pt x="357311" y="555546"/>
                  <a:pt x="384276" y="538848"/>
                </a:cubicBezTo>
                <a:cubicBezTo>
                  <a:pt x="393415" y="533206"/>
                  <a:pt x="400635" y="526775"/>
                  <a:pt x="404246" y="517185"/>
                </a:cubicBezTo>
                <a:cubicBezTo>
                  <a:pt x="407630" y="508159"/>
                  <a:pt x="413497" y="503195"/>
                  <a:pt x="421959" y="499585"/>
                </a:cubicBezTo>
                <a:cubicBezTo>
                  <a:pt x="436513" y="493267"/>
                  <a:pt x="450729" y="486384"/>
                  <a:pt x="465284" y="480066"/>
                </a:cubicBezTo>
                <a:cubicBezTo>
                  <a:pt x="471150" y="477471"/>
                  <a:pt x="477356" y="475215"/>
                  <a:pt x="483674" y="474087"/>
                </a:cubicBezTo>
                <a:cubicBezTo>
                  <a:pt x="508495" y="469461"/>
                  <a:pt x="528578" y="449378"/>
                  <a:pt x="536250" y="424218"/>
                </a:cubicBezTo>
                <a:cubicBezTo>
                  <a:pt x="539296" y="414290"/>
                  <a:pt x="546855" y="405715"/>
                  <a:pt x="552497" y="396689"/>
                </a:cubicBezTo>
                <a:cubicBezTo>
                  <a:pt x="557009" y="389356"/>
                  <a:pt x="561861" y="382248"/>
                  <a:pt x="566261" y="375478"/>
                </a:cubicBezTo>
                <a:cubicBezTo>
                  <a:pt x="573933" y="375591"/>
                  <a:pt x="576979" y="378750"/>
                  <a:pt x="573707" y="384956"/>
                </a:cubicBezTo>
                <a:cubicBezTo>
                  <a:pt x="570323" y="391274"/>
                  <a:pt x="565471" y="396802"/>
                  <a:pt x="561522" y="402782"/>
                </a:cubicBezTo>
                <a:cubicBezTo>
                  <a:pt x="555091" y="412485"/>
                  <a:pt x="553061" y="422526"/>
                  <a:pt x="560507" y="434260"/>
                </a:cubicBezTo>
                <a:cubicBezTo>
                  <a:pt x="566035" y="429860"/>
                  <a:pt x="571225" y="425121"/>
                  <a:pt x="576979" y="421398"/>
                </a:cubicBezTo>
                <a:cubicBezTo>
                  <a:pt x="582621" y="417675"/>
                  <a:pt x="588939" y="414967"/>
                  <a:pt x="595257" y="411582"/>
                </a:cubicBezTo>
                <a:cubicBezTo>
                  <a:pt x="600785" y="422413"/>
                  <a:pt x="593564" y="424670"/>
                  <a:pt x="588713" y="428619"/>
                </a:cubicBezTo>
                <a:cubicBezTo>
                  <a:pt x="552722" y="458404"/>
                  <a:pt x="512105" y="482436"/>
                  <a:pt x="479612" y="516396"/>
                </a:cubicBezTo>
                <a:cubicBezTo>
                  <a:pt x="478258" y="517750"/>
                  <a:pt x="477920" y="520119"/>
                  <a:pt x="477130" y="521811"/>
                </a:cubicBezTo>
                <a:cubicBezTo>
                  <a:pt x="535009" y="551145"/>
                  <a:pt x="585892" y="534673"/>
                  <a:pt x="635084" y="496651"/>
                </a:cubicBezTo>
                <a:cubicBezTo>
                  <a:pt x="634407" y="481307"/>
                  <a:pt x="644674" y="472281"/>
                  <a:pt x="661597" y="468784"/>
                </a:cubicBezTo>
                <a:cubicBezTo>
                  <a:pt x="664982" y="468107"/>
                  <a:pt x="668367" y="466076"/>
                  <a:pt x="671187" y="463932"/>
                </a:cubicBezTo>
                <a:cubicBezTo>
                  <a:pt x="710789" y="435501"/>
                  <a:pt x="756031" y="417900"/>
                  <a:pt x="799243" y="396351"/>
                </a:cubicBezTo>
                <a:cubicBezTo>
                  <a:pt x="820002" y="385971"/>
                  <a:pt x="839295" y="373335"/>
                  <a:pt x="846967" y="348965"/>
                </a:cubicBezTo>
                <a:cubicBezTo>
                  <a:pt x="848885" y="342985"/>
                  <a:pt x="852834" y="337344"/>
                  <a:pt x="857009" y="332380"/>
                </a:cubicBezTo>
                <a:cubicBezTo>
                  <a:pt x="883748" y="300902"/>
                  <a:pt x="914098" y="275291"/>
                  <a:pt x="952796" y="257577"/>
                </a:cubicBezTo>
                <a:cubicBezTo>
                  <a:pt x="987433" y="241782"/>
                  <a:pt x="1023198" y="232982"/>
                  <a:pt x="1059415" y="224069"/>
                </a:cubicBezTo>
                <a:cubicBezTo>
                  <a:pt x="1079949" y="219104"/>
                  <a:pt x="1098565" y="210304"/>
                  <a:pt x="1113796" y="194509"/>
                </a:cubicBezTo>
                <a:cubicBezTo>
                  <a:pt x="1136812" y="170590"/>
                  <a:pt x="1160618" y="147574"/>
                  <a:pt x="1183860" y="123881"/>
                </a:cubicBezTo>
                <a:cubicBezTo>
                  <a:pt x="1188373" y="119255"/>
                  <a:pt x="1193337" y="114291"/>
                  <a:pt x="1195594" y="108537"/>
                </a:cubicBezTo>
                <a:cubicBezTo>
                  <a:pt x="1205071" y="83715"/>
                  <a:pt x="1214097" y="58668"/>
                  <a:pt x="1222333" y="33396"/>
                </a:cubicBezTo>
                <a:cubicBezTo>
                  <a:pt x="1223912" y="28657"/>
                  <a:pt x="1220866" y="22452"/>
                  <a:pt x="1220528" y="16924"/>
                </a:cubicBezTo>
                <a:cubicBezTo>
                  <a:pt x="1220302" y="13200"/>
                  <a:pt x="1220979" y="9364"/>
                  <a:pt x="1221656" y="0"/>
                </a:cubicBezTo>
                <a:cubicBezTo>
                  <a:pt x="1228877" y="11057"/>
                  <a:pt x="1233164" y="17826"/>
                  <a:pt x="1238692" y="26401"/>
                </a:cubicBezTo>
                <a:cubicBezTo>
                  <a:pt x="1248283" y="13088"/>
                  <a:pt x="1259226" y="3046"/>
                  <a:pt x="1278294" y="8462"/>
                </a:cubicBezTo>
                <a:cubicBezTo>
                  <a:pt x="1277165" y="10154"/>
                  <a:pt x="1276376" y="12749"/>
                  <a:pt x="1274570" y="13765"/>
                </a:cubicBezTo>
                <a:cubicBezTo>
                  <a:pt x="1247493" y="31027"/>
                  <a:pt x="1233841" y="57427"/>
                  <a:pt x="1224364" y="86875"/>
                </a:cubicBezTo>
                <a:cubicBezTo>
                  <a:pt x="1221994" y="94321"/>
                  <a:pt x="1218271" y="101542"/>
                  <a:pt x="1214210" y="108198"/>
                </a:cubicBezTo>
                <a:cubicBezTo>
                  <a:pt x="1202025" y="128281"/>
                  <a:pt x="1189275" y="148025"/>
                  <a:pt x="1176188" y="168785"/>
                </a:cubicBezTo>
                <a:cubicBezTo>
                  <a:pt x="1185101" y="175667"/>
                  <a:pt x="1193788" y="172959"/>
                  <a:pt x="1201348" y="170139"/>
                </a:cubicBezTo>
                <a:cubicBezTo>
                  <a:pt x="1225041" y="161451"/>
                  <a:pt x="1248621" y="152425"/>
                  <a:pt x="1271637" y="142271"/>
                </a:cubicBezTo>
                <a:cubicBezTo>
                  <a:pt x="1278407" y="139338"/>
                  <a:pt x="1283596" y="132455"/>
                  <a:pt x="1289125" y="126927"/>
                </a:cubicBezTo>
                <a:cubicBezTo>
                  <a:pt x="1303341" y="112711"/>
                  <a:pt x="1316879" y="97593"/>
                  <a:pt x="1331772" y="84054"/>
                </a:cubicBezTo>
                <a:cubicBezTo>
                  <a:pt x="1343957" y="72884"/>
                  <a:pt x="1353435" y="70289"/>
                  <a:pt x="1366184" y="71418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11257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E976E5A3-E720-491F-80B9-92B94D665167}"/>
              </a:ext>
            </a:extLst>
          </p:cNvPr>
          <p:cNvSpPr/>
          <p:nvPr userDrawn="1"/>
        </p:nvSpPr>
        <p:spPr>
          <a:xfrm>
            <a:off x="524899" y="681630"/>
            <a:ext cx="3419582" cy="458653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88900" dist="50800" dir="30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370D647A-A7D0-4786-B3B1-01ECB0E5CEA2}"/>
              </a:ext>
            </a:extLst>
          </p:cNvPr>
          <p:cNvSpPr/>
          <p:nvPr userDrawn="1"/>
        </p:nvSpPr>
        <p:spPr>
          <a:xfrm>
            <a:off x="1413196" y="333929"/>
            <a:ext cx="1642993" cy="490194"/>
          </a:xfrm>
          <a:prstGeom prst="rect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F96FA808-97EC-4F02-8C56-FE1435B9771D}"/>
              </a:ext>
            </a:extLst>
          </p:cNvPr>
          <p:cNvSpPr/>
          <p:nvPr userDrawn="1"/>
        </p:nvSpPr>
        <p:spPr>
          <a:xfrm>
            <a:off x="4386204" y="681630"/>
            <a:ext cx="3419582" cy="458653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88900" dist="50800" dir="30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5E109696-1980-4D2D-B937-02F74014104E}"/>
              </a:ext>
            </a:extLst>
          </p:cNvPr>
          <p:cNvSpPr/>
          <p:nvPr userDrawn="1"/>
        </p:nvSpPr>
        <p:spPr>
          <a:xfrm>
            <a:off x="5274501" y="333929"/>
            <a:ext cx="1642993" cy="490194"/>
          </a:xfrm>
          <a:prstGeom prst="rect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0447A092-9105-4154-A058-8646A83D73E4}"/>
              </a:ext>
            </a:extLst>
          </p:cNvPr>
          <p:cNvSpPr/>
          <p:nvPr userDrawn="1"/>
        </p:nvSpPr>
        <p:spPr>
          <a:xfrm>
            <a:off x="8247514" y="677261"/>
            <a:ext cx="3419582" cy="458653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88900" dist="50800" dir="30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95407C56-9ECE-4F96-9CC0-5AF4992CB676}"/>
              </a:ext>
            </a:extLst>
          </p:cNvPr>
          <p:cNvSpPr/>
          <p:nvPr userDrawn="1"/>
        </p:nvSpPr>
        <p:spPr>
          <a:xfrm>
            <a:off x="9135811" y="329560"/>
            <a:ext cx="1642993" cy="490194"/>
          </a:xfrm>
          <a:prstGeom prst="rect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그림 개체 틀 18">
            <a:extLst>
              <a:ext uri="{FF2B5EF4-FFF2-40B4-BE49-F238E27FC236}">
                <a16:creationId xmlns:a16="http://schemas.microsoft.com/office/drawing/2014/main" id="{48F0D1A6-69DE-433E-821B-4FF1D0640D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71015" y="947627"/>
            <a:ext cx="2927350" cy="3578033"/>
          </a:xfrm>
          <a:solidFill>
            <a:schemeClr val="tx2">
              <a:lumMod val="40000"/>
              <a:lumOff val="60000"/>
            </a:schemeClr>
          </a:solidFill>
        </p:spPr>
        <p:txBody>
          <a:bodyPr rtlCol="0"/>
          <a:lstStyle>
            <a:lvl1pPr algn="ctr">
              <a:buNone/>
              <a:defRPr baseline="0">
                <a:solidFill>
                  <a:schemeClr val="tx2">
                    <a:lumMod val="40000"/>
                    <a:lumOff val="6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20" name="그림 개체 틀 18">
            <a:extLst>
              <a:ext uri="{FF2B5EF4-FFF2-40B4-BE49-F238E27FC236}">
                <a16:creationId xmlns:a16="http://schemas.microsoft.com/office/drawing/2014/main" id="{5433B204-C104-4815-BF09-872F084D86D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632320" y="947627"/>
            <a:ext cx="2927350" cy="3578033"/>
          </a:xfrm>
          <a:solidFill>
            <a:schemeClr val="tx2">
              <a:lumMod val="40000"/>
              <a:lumOff val="60000"/>
            </a:schemeClr>
          </a:solidFill>
        </p:spPr>
        <p:txBody>
          <a:bodyPr rtlCol="0"/>
          <a:lstStyle>
            <a:lvl1pPr algn="ctr">
              <a:buNone/>
              <a:defRPr baseline="0">
                <a:solidFill>
                  <a:schemeClr val="tx2">
                    <a:lumMod val="40000"/>
                    <a:lumOff val="6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21" name="그림 개체 틀 18">
            <a:extLst>
              <a:ext uri="{FF2B5EF4-FFF2-40B4-BE49-F238E27FC236}">
                <a16:creationId xmlns:a16="http://schemas.microsoft.com/office/drawing/2014/main" id="{7E31EC5E-2551-4B7D-90D4-D3B557EA3E79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493630" y="943258"/>
            <a:ext cx="2927350" cy="3578033"/>
          </a:xfrm>
          <a:solidFill>
            <a:schemeClr val="tx2">
              <a:lumMod val="40000"/>
              <a:lumOff val="60000"/>
            </a:schemeClr>
          </a:solidFill>
        </p:spPr>
        <p:txBody>
          <a:bodyPr rtlCol="0"/>
          <a:lstStyle>
            <a:lvl1pPr algn="ctr">
              <a:buNone/>
              <a:defRPr baseline="0">
                <a:solidFill>
                  <a:schemeClr val="tx2">
                    <a:lumMod val="40000"/>
                    <a:lumOff val="6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5" name="제목 4">
            <a:extLst>
              <a:ext uri="{FF2B5EF4-FFF2-40B4-BE49-F238E27FC236}">
                <a16:creationId xmlns:a16="http://schemas.microsoft.com/office/drawing/2014/main" id="{A8BF323E-9C2D-48E5-BB6B-96419386C7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9067" y="5766800"/>
            <a:ext cx="4721634" cy="676186"/>
          </a:xfrm>
        </p:spPr>
        <p:txBody>
          <a:bodyPr vert="horz" lIns="0" tIns="0" rIns="0" bIns="0" rtlCol="0">
            <a:noAutofit/>
          </a:bodyPr>
          <a:lstStyle>
            <a:lvl1pPr algn="ctr">
              <a:buFont typeface="Arial" panose="020B0604020202020204" pitchFamily="34" charset="0"/>
              <a:buNone/>
              <a:defRPr lang="en-US" sz="1600" baseline="0">
                <a:solidFill>
                  <a:schemeClr val="accent3">
                    <a:lumMod val="20000"/>
                    <a:lumOff val="8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</a:lstStyle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buFontTx/>
            </a:pPr>
            <a:r>
              <a:rPr lang="ko-KR" altLang="en-US" noProof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205815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사진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EE25742E-0B47-444B-8B8B-BB03EAE7FC4B}"/>
              </a:ext>
            </a:extLst>
          </p:cNvPr>
          <p:cNvSpPr/>
          <p:nvPr userDrawn="1"/>
        </p:nvSpPr>
        <p:spPr>
          <a:xfrm>
            <a:off x="0" y="-7732"/>
            <a:ext cx="12191010" cy="686573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7" name="그림 6" descr="러그가 포함된 그림&#10;&#10;자동 생성된 설명">
            <a:extLst>
              <a:ext uri="{FF2B5EF4-FFF2-40B4-BE49-F238E27FC236}">
                <a16:creationId xmlns:a16="http://schemas.microsoft.com/office/drawing/2014/main" id="{E4D5090F-2595-49C8-8F31-FCFF302CB39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alphaModFix amt="5000"/>
          </a:blip>
          <a:srcRect l="3541" r="2143" b="34177"/>
          <a:stretch/>
        </p:blipFill>
        <p:spPr>
          <a:xfrm rot="10800000" flipV="1">
            <a:off x="-7" y="-7646"/>
            <a:ext cx="12191017" cy="5087646"/>
          </a:xfrm>
          <a:prstGeom prst="rect">
            <a:avLst/>
          </a:prstGeom>
        </p:spPr>
      </p:pic>
      <p:sp>
        <p:nvSpPr>
          <p:cNvPr id="40" name="직사각형 39">
            <a:extLst>
              <a:ext uri="{FF2B5EF4-FFF2-40B4-BE49-F238E27FC236}">
                <a16:creationId xmlns:a16="http://schemas.microsoft.com/office/drawing/2014/main" id="{7A53ABB2-D679-4B08-8670-374EBC192A70}"/>
              </a:ext>
            </a:extLst>
          </p:cNvPr>
          <p:cNvSpPr/>
          <p:nvPr userDrawn="1"/>
        </p:nvSpPr>
        <p:spPr>
          <a:xfrm>
            <a:off x="539327" y="3406762"/>
            <a:ext cx="2723537" cy="286974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B8FA6E14-528F-4D1D-8DED-CC55E7F4D15A}"/>
              </a:ext>
            </a:extLst>
          </p:cNvPr>
          <p:cNvSpPr/>
          <p:nvPr userDrawn="1"/>
        </p:nvSpPr>
        <p:spPr>
          <a:xfrm>
            <a:off x="1140392" y="3093039"/>
            <a:ext cx="1521407" cy="491864"/>
          </a:xfrm>
          <a:prstGeom prst="rect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C76D0D81-7898-4FD0-B5CB-91DC005C6CD8}"/>
              </a:ext>
            </a:extLst>
          </p:cNvPr>
          <p:cNvSpPr/>
          <p:nvPr/>
        </p:nvSpPr>
        <p:spPr>
          <a:xfrm>
            <a:off x="3336321" y="3406762"/>
            <a:ext cx="2723537" cy="286974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2" name="직사각형 51">
            <a:extLst>
              <a:ext uri="{FF2B5EF4-FFF2-40B4-BE49-F238E27FC236}">
                <a16:creationId xmlns:a16="http://schemas.microsoft.com/office/drawing/2014/main" id="{97715DBE-F5C3-4046-BFEF-BC9F50A9DAE1}"/>
              </a:ext>
            </a:extLst>
          </p:cNvPr>
          <p:cNvSpPr/>
          <p:nvPr userDrawn="1"/>
        </p:nvSpPr>
        <p:spPr>
          <a:xfrm>
            <a:off x="3937386" y="3093039"/>
            <a:ext cx="1521407" cy="491864"/>
          </a:xfrm>
          <a:prstGeom prst="rect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4" name="직사각형 53">
            <a:extLst>
              <a:ext uri="{FF2B5EF4-FFF2-40B4-BE49-F238E27FC236}">
                <a16:creationId xmlns:a16="http://schemas.microsoft.com/office/drawing/2014/main" id="{070D90CF-903F-438D-B2DC-69E7F8BE88A1}"/>
              </a:ext>
            </a:extLst>
          </p:cNvPr>
          <p:cNvSpPr/>
          <p:nvPr userDrawn="1"/>
        </p:nvSpPr>
        <p:spPr>
          <a:xfrm>
            <a:off x="6133415" y="3393059"/>
            <a:ext cx="2723537" cy="286974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B96F7532-1DBF-4548-BD12-CFF9D1595916}"/>
              </a:ext>
            </a:extLst>
          </p:cNvPr>
          <p:cNvSpPr/>
          <p:nvPr userDrawn="1"/>
        </p:nvSpPr>
        <p:spPr>
          <a:xfrm>
            <a:off x="6734480" y="3079336"/>
            <a:ext cx="1521407" cy="491864"/>
          </a:xfrm>
          <a:prstGeom prst="rect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9" name="직사각형 58">
            <a:extLst>
              <a:ext uri="{FF2B5EF4-FFF2-40B4-BE49-F238E27FC236}">
                <a16:creationId xmlns:a16="http://schemas.microsoft.com/office/drawing/2014/main" id="{542E3DD0-50DC-45B6-8B27-EE9F633A9A80}"/>
              </a:ext>
            </a:extLst>
          </p:cNvPr>
          <p:cNvSpPr/>
          <p:nvPr/>
        </p:nvSpPr>
        <p:spPr>
          <a:xfrm>
            <a:off x="8928137" y="3393143"/>
            <a:ext cx="2723537" cy="286974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2" name="직사각형 61">
            <a:extLst>
              <a:ext uri="{FF2B5EF4-FFF2-40B4-BE49-F238E27FC236}">
                <a16:creationId xmlns:a16="http://schemas.microsoft.com/office/drawing/2014/main" id="{49F0792B-F250-4A87-B672-10CD1FF7DB06}"/>
              </a:ext>
            </a:extLst>
          </p:cNvPr>
          <p:cNvSpPr/>
          <p:nvPr userDrawn="1"/>
        </p:nvSpPr>
        <p:spPr>
          <a:xfrm>
            <a:off x="9529202" y="3079420"/>
            <a:ext cx="1521407" cy="491864"/>
          </a:xfrm>
          <a:prstGeom prst="rect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9694DB7F-A747-40DE-96EF-1D82762E6F21}"/>
              </a:ext>
            </a:extLst>
          </p:cNvPr>
          <p:cNvSpPr/>
          <p:nvPr userDrawn="1"/>
        </p:nvSpPr>
        <p:spPr>
          <a:xfrm>
            <a:off x="285565" y="285566"/>
            <a:ext cx="11620870" cy="6286867"/>
          </a:xfrm>
          <a:prstGeom prst="rect">
            <a:avLst/>
          </a:prstGeom>
          <a:noFill/>
          <a:ln w="3810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텍스트 개체 틀 15">
            <a:extLst>
              <a:ext uri="{FF2B5EF4-FFF2-40B4-BE49-F238E27FC236}">
                <a16:creationId xmlns:a16="http://schemas.microsoft.com/office/drawing/2014/main" id="{A4F23455-1CA2-484A-A539-C13F39C102E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785707" y="743985"/>
            <a:ext cx="1039006" cy="368878"/>
          </a:xfrm>
        </p:spPr>
        <p:txBody>
          <a:bodyPr rtlCol="0"/>
          <a:lstStyle>
            <a:lvl1pPr algn="r">
              <a:buFontTx/>
              <a:buNone/>
              <a:defRPr sz="2400" i="1" baseline="0">
                <a:solidFill>
                  <a:schemeClr val="accent3">
                    <a:lumMod val="20000"/>
                    <a:lumOff val="8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부제</a:t>
            </a:r>
          </a:p>
        </p:txBody>
      </p:sp>
      <p:sp>
        <p:nvSpPr>
          <p:cNvPr id="4" name="그래픽 21">
            <a:extLst>
              <a:ext uri="{FF2B5EF4-FFF2-40B4-BE49-F238E27FC236}">
                <a16:creationId xmlns:a16="http://schemas.microsoft.com/office/drawing/2014/main" id="{02AF6E82-BA59-498B-9E11-F1E1BEA76522}"/>
              </a:ext>
            </a:extLst>
          </p:cNvPr>
          <p:cNvSpPr/>
          <p:nvPr/>
        </p:nvSpPr>
        <p:spPr>
          <a:xfrm rot="1600662">
            <a:off x="5546311" y="2233118"/>
            <a:ext cx="1100563" cy="563350"/>
          </a:xfrm>
          <a:custGeom>
            <a:avLst/>
            <a:gdLst>
              <a:gd name="connsiteX0" fmla="*/ 1100560 w 1100563"/>
              <a:gd name="connsiteY0" fmla="*/ 57532 h 563350"/>
              <a:gd name="connsiteX1" fmla="*/ 1083745 w 1100563"/>
              <a:gd name="connsiteY1" fmla="*/ 74346 h 563350"/>
              <a:gd name="connsiteX2" fmla="*/ 1087472 w 1100563"/>
              <a:gd name="connsiteY2" fmla="*/ 83617 h 563350"/>
              <a:gd name="connsiteX3" fmla="*/ 1085654 w 1100563"/>
              <a:gd name="connsiteY3" fmla="*/ 86707 h 563350"/>
              <a:gd name="connsiteX4" fmla="*/ 1005400 w 1100563"/>
              <a:gd name="connsiteY4" fmla="*/ 138695 h 563350"/>
              <a:gd name="connsiteX5" fmla="*/ 946686 w 1100563"/>
              <a:gd name="connsiteY5" fmla="*/ 164780 h 563350"/>
              <a:gd name="connsiteX6" fmla="*/ 879429 w 1100563"/>
              <a:gd name="connsiteY6" fmla="*/ 192955 h 563350"/>
              <a:gd name="connsiteX7" fmla="*/ 853163 w 1100563"/>
              <a:gd name="connsiteY7" fmla="*/ 203407 h 563350"/>
              <a:gd name="connsiteX8" fmla="*/ 902969 w 1100563"/>
              <a:gd name="connsiteY8" fmla="*/ 207588 h 563350"/>
              <a:gd name="connsiteX9" fmla="*/ 950776 w 1100563"/>
              <a:gd name="connsiteY9" fmla="*/ 198136 h 563350"/>
              <a:gd name="connsiteX10" fmla="*/ 952140 w 1100563"/>
              <a:gd name="connsiteY10" fmla="*/ 201862 h 563350"/>
              <a:gd name="connsiteX11" fmla="*/ 941688 w 1100563"/>
              <a:gd name="connsiteY11" fmla="*/ 212496 h 563350"/>
              <a:gd name="connsiteX12" fmla="*/ 984587 w 1100563"/>
              <a:gd name="connsiteY12" fmla="*/ 235763 h 563350"/>
              <a:gd name="connsiteX13" fmla="*/ 983587 w 1100563"/>
              <a:gd name="connsiteY13" fmla="*/ 239308 h 563350"/>
              <a:gd name="connsiteX14" fmla="*/ 973226 w 1100563"/>
              <a:gd name="connsiteY14" fmla="*/ 238490 h 563350"/>
              <a:gd name="connsiteX15" fmla="*/ 920602 w 1100563"/>
              <a:gd name="connsiteY15" fmla="*/ 227038 h 563350"/>
              <a:gd name="connsiteX16" fmla="*/ 840893 w 1100563"/>
              <a:gd name="connsiteY16" fmla="*/ 227038 h 563350"/>
              <a:gd name="connsiteX17" fmla="*/ 839166 w 1100563"/>
              <a:gd name="connsiteY17" fmla="*/ 227311 h 563350"/>
              <a:gd name="connsiteX18" fmla="*/ 733918 w 1100563"/>
              <a:gd name="connsiteY18" fmla="*/ 267665 h 563350"/>
              <a:gd name="connsiteX19" fmla="*/ 717649 w 1100563"/>
              <a:gd name="connsiteY19" fmla="*/ 285206 h 563350"/>
              <a:gd name="connsiteX20" fmla="*/ 699744 w 1100563"/>
              <a:gd name="connsiteY20" fmla="*/ 315108 h 563350"/>
              <a:gd name="connsiteX21" fmla="*/ 656936 w 1100563"/>
              <a:gd name="connsiteY21" fmla="*/ 351373 h 563350"/>
              <a:gd name="connsiteX22" fmla="*/ 580863 w 1100563"/>
              <a:gd name="connsiteY22" fmla="*/ 394726 h 563350"/>
              <a:gd name="connsiteX23" fmla="*/ 613855 w 1100563"/>
              <a:gd name="connsiteY23" fmla="*/ 397998 h 563350"/>
              <a:gd name="connsiteX24" fmla="*/ 707197 w 1100563"/>
              <a:gd name="connsiteY24" fmla="*/ 364279 h 563350"/>
              <a:gd name="connsiteX25" fmla="*/ 777362 w 1100563"/>
              <a:gd name="connsiteY25" fmla="*/ 359462 h 563350"/>
              <a:gd name="connsiteX26" fmla="*/ 786451 w 1100563"/>
              <a:gd name="connsiteY26" fmla="*/ 367369 h 563350"/>
              <a:gd name="connsiteX27" fmla="*/ 775544 w 1100563"/>
              <a:gd name="connsiteY27" fmla="*/ 369278 h 563350"/>
              <a:gd name="connsiteX28" fmla="*/ 730100 w 1100563"/>
              <a:gd name="connsiteY28" fmla="*/ 377639 h 563350"/>
              <a:gd name="connsiteX29" fmla="*/ 626943 w 1100563"/>
              <a:gd name="connsiteY29" fmla="*/ 419175 h 563350"/>
              <a:gd name="connsiteX30" fmla="*/ 603130 w 1100563"/>
              <a:gd name="connsiteY30" fmla="*/ 422356 h 563350"/>
              <a:gd name="connsiteX31" fmla="*/ 528238 w 1100563"/>
              <a:gd name="connsiteY31" fmla="*/ 440897 h 563350"/>
              <a:gd name="connsiteX32" fmla="*/ 457982 w 1100563"/>
              <a:gd name="connsiteY32" fmla="*/ 479434 h 563350"/>
              <a:gd name="connsiteX33" fmla="*/ 417537 w 1100563"/>
              <a:gd name="connsiteY33" fmla="*/ 483524 h 563350"/>
              <a:gd name="connsiteX34" fmla="*/ 376274 w 1100563"/>
              <a:gd name="connsiteY34" fmla="*/ 478070 h 563350"/>
              <a:gd name="connsiteX35" fmla="*/ 364549 w 1100563"/>
              <a:gd name="connsiteY35" fmla="*/ 476525 h 563350"/>
              <a:gd name="connsiteX36" fmla="*/ 328012 w 1100563"/>
              <a:gd name="connsiteY36" fmla="*/ 480524 h 563350"/>
              <a:gd name="connsiteX37" fmla="*/ 206859 w 1100563"/>
              <a:gd name="connsiteY37" fmla="*/ 545509 h 563350"/>
              <a:gd name="connsiteX38" fmla="*/ 165232 w 1100563"/>
              <a:gd name="connsiteY38" fmla="*/ 557052 h 563350"/>
              <a:gd name="connsiteX39" fmla="*/ 95612 w 1100563"/>
              <a:gd name="connsiteY39" fmla="*/ 560233 h 563350"/>
              <a:gd name="connsiteX40" fmla="*/ 68164 w 1100563"/>
              <a:gd name="connsiteY40" fmla="*/ 563051 h 563350"/>
              <a:gd name="connsiteX41" fmla="*/ 49713 w 1100563"/>
              <a:gd name="connsiteY41" fmla="*/ 561596 h 563350"/>
              <a:gd name="connsiteX42" fmla="*/ 19175 w 1100563"/>
              <a:gd name="connsiteY42" fmla="*/ 545146 h 563350"/>
              <a:gd name="connsiteX43" fmla="*/ 270 w 1100563"/>
              <a:gd name="connsiteY43" fmla="*/ 513153 h 563350"/>
              <a:gd name="connsiteX44" fmla="*/ 10813 w 1100563"/>
              <a:gd name="connsiteY44" fmla="*/ 499156 h 563350"/>
              <a:gd name="connsiteX45" fmla="*/ 125241 w 1100563"/>
              <a:gd name="connsiteY45" fmla="*/ 503428 h 563350"/>
              <a:gd name="connsiteX46" fmla="*/ 245395 w 1100563"/>
              <a:gd name="connsiteY46" fmla="*/ 476162 h 563350"/>
              <a:gd name="connsiteX47" fmla="*/ 309562 w 1100563"/>
              <a:gd name="connsiteY47" fmla="*/ 434081 h 563350"/>
              <a:gd name="connsiteX48" fmla="*/ 325649 w 1100563"/>
              <a:gd name="connsiteY48" fmla="*/ 416630 h 563350"/>
              <a:gd name="connsiteX49" fmla="*/ 339919 w 1100563"/>
              <a:gd name="connsiteY49" fmla="*/ 402452 h 563350"/>
              <a:gd name="connsiteX50" fmla="*/ 374820 w 1100563"/>
              <a:gd name="connsiteY50" fmla="*/ 386728 h 563350"/>
              <a:gd name="connsiteX51" fmla="*/ 389634 w 1100563"/>
              <a:gd name="connsiteY51" fmla="*/ 381911 h 563350"/>
              <a:gd name="connsiteX52" fmla="*/ 431988 w 1100563"/>
              <a:gd name="connsiteY52" fmla="*/ 341739 h 563350"/>
              <a:gd name="connsiteX53" fmla="*/ 445076 w 1100563"/>
              <a:gd name="connsiteY53" fmla="*/ 319562 h 563350"/>
              <a:gd name="connsiteX54" fmla="*/ 456164 w 1100563"/>
              <a:gd name="connsiteY54" fmla="*/ 302475 h 563350"/>
              <a:gd name="connsiteX55" fmla="*/ 462163 w 1100563"/>
              <a:gd name="connsiteY55" fmla="*/ 310110 h 563350"/>
              <a:gd name="connsiteX56" fmla="*/ 452347 w 1100563"/>
              <a:gd name="connsiteY56" fmla="*/ 324470 h 563350"/>
              <a:gd name="connsiteX57" fmla="*/ 451529 w 1100563"/>
              <a:gd name="connsiteY57" fmla="*/ 349828 h 563350"/>
              <a:gd name="connsiteX58" fmla="*/ 464799 w 1100563"/>
              <a:gd name="connsiteY58" fmla="*/ 339466 h 563350"/>
              <a:gd name="connsiteX59" fmla="*/ 479522 w 1100563"/>
              <a:gd name="connsiteY59" fmla="*/ 331559 h 563350"/>
              <a:gd name="connsiteX60" fmla="*/ 474251 w 1100563"/>
              <a:gd name="connsiteY60" fmla="*/ 345283 h 563350"/>
              <a:gd name="connsiteX61" fmla="*/ 386362 w 1100563"/>
              <a:gd name="connsiteY61" fmla="*/ 415994 h 563350"/>
              <a:gd name="connsiteX62" fmla="*/ 384363 w 1100563"/>
              <a:gd name="connsiteY62" fmla="*/ 420357 h 563350"/>
              <a:gd name="connsiteX63" fmla="*/ 511606 w 1100563"/>
              <a:gd name="connsiteY63" fmla="*/ 400089 h 563350"/>
              <a:gd name="connsiteX64" fmla="*/ 532965 w 1100563"/>
              <a:gd name="connsiteY64" fmla="*/ 377639 h 563350"/>
              <a:gd name="connsiteX65" fmla="*/ 540690 w 1100563"/>
              <a:gd name="connsiteY65" fmla="*/ 373731 h 563350"/>
              <a:gd name="connsiteX66" fmla="*/ 643848 w 1100563"/>
              <a:gd name="connsiteY66" fmla="*/ 319289 h 563350"/>
              <a:gd name="connsiteX67" fmla="*/ 682293 w 1100563"/>
              <a:gd name="connsiteY67" fmla="*/ 281116 h 563350"/>
              <a:gd name="connsiteX68" fmla="*/ 690382 w 1100563"/>
              <a:gd name="connsiteY68" fmla="*/ 267756 h 563350"/>
              <a:gd name="connsiteX69" fmla="*/ 767546 w 1100563"/>
              <a:gd name="connsiteY69" fmla="*/ 207497 h 563350"/>
              <a:gd name="connsiteX70" fmla="*/ 853435 w 1100563"/>
              <a:gd name="connsiteY70" fmla="*/ 180503 h 563350"/>
              <a:gd name="connsiteX71" fmla="*/ 897243 w 1100563"/>
              <a:gd name="connsiteY71" fmla="*/ 156691 h 563350"/>
              <a:gd name="connsiteX72" fmla="*/ 953685 w 1100563"/>
              <a:gd name="connsiteY72" fmla="*/ 99795 h 563350"/>
              <a:gd name="connsiteX73" fmla="*/ 963137 w 1100563"/>
              <a:gd name="connsiteY73" fmla="*/ 87434 h 563350"/>
              <a:gd name="connsiteX74" fmla="*/ 984678 w 1100563"/>
              <a:gd name="connsiteY74" fmla="*/ 26903 h 563350"/>
              <a:gd name="connsiteX75" fmla="*/ 983223 w 1100563"/>
              <a:gd name="connsiteY75" fmla="*/ 13633 h 563350"/>
              <a:gd name="connsiteX76" fmla="*/ 984132 w 1100563"/>
              <a:gd name="connsiteY76" fmla="*/ 0 h 563350"/>
              <a:gd name="connsiteX77" fmla="*/ 997856 w 1100563"/>
              <a:gd name="connsiteY77" fmla="*/ 21268 h 563350"/>
              <a:gd name="connsiteX78" fmla="*/ 1029758 w 1100563"/>
              <a:gd name="connsiteY78" fmla="*/ 6817 h 563350"/>
              <a:gd name="connsiteX79" fmla="*/ 1026759 w 1100563"/>
              <a:gd name="connsiteY79" fmla="*/ 11088 h 563350"/>
              <a:gd name="connsiteX80" fmla="*/ 986314 w 1100563"/>
              <a:gd name="connsiteY80" fmla="*/ 69984 h 563350"/>
              <a:gd name="connsiteX81" fmla="*/ 978134 w 1100563"/>
              <a:gd name="connsiteY81" fmla="*/ 87162 h 563350"/>
              <a:gd name="connsiteX82" fmla="*/ 947504 w 1100563"/>
              <a:gd name="connsiteY82" fmla="*/ 135968 h 563350"/>
              <a:gd name="connsiteX83" fmla="*/ 967772 w 1100563"/>
              <a:gd name="connsiteY83" fmla="*/ 137059 h 563350"/>
              <a:gd name="connsiteX84" fmla="*/ 1024396 w 1100563"/>
              <a:gd name="connsiteY84" fmla="*/ 114610 h 563350"/>
              <a:gd name="connsiteX85" fmla="*/ 1038483 w 1100563"/>
              <a:gd name="connsiteY85" fmla="*/ 102249 h 563350"/>
              <a:gd name="connsiteX86" fmla="*/ 1072839 w 1100563"/>
              <a:gd name="connsiteY86" fmla="*/ 67711 h 563350"/>
              <a:gd name="connsiteX87" fmla="*/ 1100560 w 1100563"/>
              <a:gd name="connsiteY87" fmla="*/ 57532 h 563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1100563" h="563350">
                <a:moveTo>
                  <a:pt x="1100560" y="57532"/>
                </a:moveTo>
                <a:cubicBezTo>
                  <a:pt x="1100832" y="68802"/>
                  <a:pt x="1087199" y="65258"/>
                  <a:pt x="1083745" y="74346"/>
                </a:cubicBezTo>
                <a:cubicBezTo>
                  <a:pt x="1084654" y="76709"/>
                  <a:pt x="1086109" y="80254"/>
                  <a:pt x="1087472" y="83617"/>
                </a:cubicBezTo>
                <a:cubicBezTo>
                  <a:pt x="1086745" y="84889"/>
                  <a:pt x="1086472" y="86162"/>
                  <a:pt x="1085654" y="86707"/>
                </a:cubicBezTo>
                <a:cubicBezTo>
                  <a:pt x="1059024" y="104248"/>
                  <a:pt x="1032939" y="122790"/>
                  <a:pt x="1005400" y="138695"/>
                </a:cubicBezTo>
                <a:cubicBezTo>
                  <a:pt x="986950" y="149329"/>
                  <a:pt x="966409" y="156418"/>
                  <a:pt x="946686" y="164780"/>
                </a:cubicBezTo>
                <a:cubicBezTo>
                  <a:pt x="924328" y="174323"/>
                  <a:pt x="901879" y="183594"/>
                  <a:pt x="879429" y="192955"/>
                </a:cubicBezTo>
                <a:cubicBezTo>
                  <a:pt x="870977" y="196500"/>
                  <a:pt x="862433" y="199681"/>
                  <a:pt x="853163" y="203407"/>
                </a:cubicBezTo>
                <a:cubicBezTo>
                  <a:pt x="870431" y="204680"/>
                  <a:pt x="887064" y="204134"/>
                  <a:pt x="902969" y="207588"/>
                </a:cubicBezTo>
                <a:cubicBezTo>
                  <a:pt x="920511" y="211405"/>
                  <a:pt x="934417" y="197954"/>
                  <a:pt x="950776" y="198136"/>
                </a:cubicBezTo>
                <a:cubicBezTo>
                  <a:pt x="951231" y="199408"/>
                  <a:pt x="951685" y="200590"/>
                  <a:pt x="952140" y="201862"/>
                </a:cubicBezTo>
                <a:cubicBezTo>
                  <a:pt x="948868" y="205225"/>
                  <a:pt x="945596" y="208497"/>
                  <a:pt x="941688" y="212496"/>
                </a:cubicBezTo>
                <a:cubicBezTo>
                  <a:pt x="956139" y="220403"/>
                  <a:pt x="970317" y="228038"/>
                  <a:pt x="984587" y="235763"/>
                </a:cubicBezTo>
                <a:cubicBezTo>
                  <a:pt x="984223" y="236945"/>
                  <a:pt x="983950" y="238126"/>
                  <a:pt x="983587" y="239308"/>
                </a:cubicBezTo>
                <a:cubicBezTo>
                  <a:pt x="980133" y="239035"/>
                  <a:pt x="976589" y="239217"/>
                  <a:pt x="973226" y="238490"/>
                </a:cubicBezTo>
                <a:cubicBezTo>
                  <a:pt x="955684" y="234673"/>
                  <a:pt x="938325" y="228310"/>
                  <a:pt x="920602" y="227038"/>
                </a:cubicBezTo>
                <a:cubicBezTo>
                  <a:pt x="894153" y="225220"/>
                  <a:pt x="867523" y="226856"/>
                  <a:pt x="840893" y="227038"/>
                </a:cubicBezTo>
                <a:cubicBezTo>
                  <a:pt x="840348" y="227038"/>
                  <a:pt x="839711" y="227311"/>
                  <a:pt x="839166" y="227311"/>
                </a:cubicBezTo>
                <a:cubicBezTo>
                  <a:pt x="797539" y="223493"/>
                  <a:pt x="767001" y="249396"/>
                  <a:pt x="733918" y="267665"/>
                </a:cubicBezTo>
                <a:cubicBezTo>
                  <a:pt x="727283" y="271300"/>
                  <a:pt x="722193" y="278662"/>
                  <a:pt x="717649" y="285206"/>
                </a:cubicBezTo>
                <a:cubicBezTo>
                  <a:pt x="711105" y="294749"/>
                  <a:pt x="705743" y="305111"/>
                  <a:pt x="699744" y="315108"/>
                </a:cubicBezTo>
                <a:cubicBezTo>
                  <a:pt x="689474" y="331923"/>
                  <a:pt x="675568" y="343011"/>
                  <a:pt x="656936" y="351373"/>
                </a:cubicBezTo>
                <a:cubicBezTo>
                  <a:pt x="631396" y="362734"/>
                  <a:pt x="608038" y="378912"/>
                  <a:pt x="580863" y="394726"/>
                </a:cubicBezTo>
                <a:cubicBezTo>
                  <a:pt x="594041" y="400270"/>
                  <a:pt x="604130" y="401452"/>
                  <a:pt x="613855" y="397998"/>
                </a:cubicBezTo>
                <a:cubicBezTo>
                  <a:pt x="645120" y="387092"/>
                  <a:pt x="676113" y="375640"/>
                  <a:pt x="707197" y="364279"/>
                </a:cubicBezTo>
                <a:cubicBezTo>
                  <a:pt x="730191" y="355826"/>
                  <a:pt x="753550" y="353281"/>
                  <a:pt x="777362" y="359462"/>
                </a:cubicBezTo>
                <a:cubicBezTo>
                  <a:pt x="780725" y="360371"/>
                  <a:pt x="783724" y="362643"/>
                  <a:pt x="786451" y="367369"/>
                </a:cubicBezTo>
                <a:cubicBezTo>
                  <a:pt x="782816" y="368096"/>
                  <a:pt x="778907" y="370005"/>
                  <a:pt x="775544" y="369278"/>
                </a:cubicBezTo>
                <a:cubicBezTo>
                  <a:pt x="759094" y="365733"/>
                  <a:pt x="744643" y="371822"/>
                  <a:pt x="730100" y="377639"/>
                </a:cubicBezTo>
                <a:cubicBezTo>
                  <a:pt x="695654" y="391454"/>
                  <a:pt x="661480" y="405815"/>
                  <a:pt x="626943" y="419175"/>
                </a:cubicBezTo>
                <a:cubicBezTo>
                  <a:pt x="619672" y="421993"/>
                  <a:pt x="611037" y="422992"/>
                  <a:pt x="603130" y="422356"/>
                </a:cubicBezTo>
                <a:cubicBezTo>
                  <a:pt x="575955" y="420357"/>
                  <a:pt x="551597" y="428173"/>
                  <a:pt x="528238" y="440897"/>
                </a:cubicBezTo>
                <a:cubicBezTo>
                  <a:pt x="504789" y="453712"/>
                  <a:pt x="481158" y="466164"/>
                  <a:pt x="457982" y="479434"/>
                </a:cubicBezTo>
                <a:cubicBezTo>
                  <a:pt x="444803" y="487068"/>
                  <a:pt x="431624" y="486159"/>
                  <a:pt x="417537" y="483524"/>
                </a:cubicBezTo>
                <a:cubicBezTo>
                  <a:pt x="403904" y="480979"/>
                  <a:pt x="390089" y="479797"/>
                  <a:pt x="376274" y="478070"/>
                </a:cubicBezTo>
                <a:cubicBezTo>
                  <a:pt x="372366" y="477616"/>
                  <a:pt x="367912" y="478161"/>
                  <a:pt x="364549" y="476525"/>
                </a:cubicBezTo>
                <a:cubicBezTo>
                  <a:pt x="351370" y="470436"/>
                  <a:pt x="339646" y="474253"/>
                  <a:pt x="328012" y="480524"/>
                </a:cubicBezTo>
                <a:cubicBezTo>
                  <a:pt x="287658" y="502247"/>
                  <a:pt x="247667" y="524787"/>
                  <a:pt x="206859" y="545509"/>
                </a:cubicBezTo>
                <a:cubicBezTo>
                  <a:pt x="194225" y="551871"/>
                  <a:pt x="179410" y="555507"/>
                  <a:pt x="165232" y="557052"/>
                </a:cubicBezTo>
                <a:cubicBezTo>
                  <a:pt x="142146" y="559506"/>
                  <a:pt x="118788" y="559052"/>
                  <a:pt x="95612" y="560233"/>
                </a:cubicBezTo>
                <a:cubicBezTo>
                  <a:pt x="86432" y="560688"/>
                  <a:pt x="77343" y="562596"/>
                  <a:pt x="68164" y="563051"/>
                </a:cubicBezTo>
                <a:cubicBezTo>
                  <a:pt x="61983" y="563414"/>
                  <a:pt x="55167" y="563869"/>
                  <a:pt x="49713" y="561596"/>
                </a:cubicBezTo>
                <a:cubicBezTo>
                  <a:pt x="39079" y="557143"/>
                  <a:pt x="28809" y="551417"/>
                  <a:pt x="19175" y="545146"/>
                </a:cubicBezTo>
                <a:cubicBezTo>
                  <a:pt x="7814" y="537784"/>
                  <a:pt x="1906" y="526514"/>
                  <a:pt x="270" y="513153"/>
                </a:cubicBezTo>
                <a:cubicBezTo>
                  <a:pt x="-911" y="503519"/>
                  <a:pt x="1634" y="500429"/>
                  <a:pt x="10813" y="499156"/>
                </a:cubicBezTo>
                <a:cubicBezTo>
                  <a:pt x="49168" y="493612"/>
                  <a:pt x="87886" y="495521"/>
                  <a:pt x="125241" y="503428"/>
                </a:cubicBezTo>
                <a:cubicBezTo>
                  <a:pt x="170685" y="513062"/>
                  <a:pt x="208767" y="500156"/>
                  <a:pt x="245395" y="476162"/>
                </a:cubicBezTo>
                <a:cubicBezTo>
                  <a:pt x="266754" y="462165"/>
                  <a:pt x="287840" y="447532"/>
                  <a:pt x="309562" y="434081"/>
                </a:cubicBezTo>
                <a:cubicBezTo>
                  <a:pt x="316924" y="429536"/>
                  <a:pt x="322741" y="424356"/>
                  <a:pt x="325649" y="416630"/>
                </a:cubicBezTo>
                <a:cubicBezTo>
                  <a:pt x="328376" y="409359"/>
                  <a:pt x="333102" y="405360"/>
                  <a:pt x="339919" y="402452"/>
                </a:cubicBezTo>
                <a:cubicBezTo>
                  <a:pt x="351643" y="397362"/>
                  <a:pt x="363095" y="391818"/>
                  <a:pt x="374820" y="386728"/>
                </a:cubicBezTo>
                <a:cubicBezTo>
                  <a:pt x="379546" y="384638"/>
                  <a:pt x="384545" y="382820"/>
                  <a:pt x="389634" y="381911"/>
                </a:cubicBezTo>
                <a:cubicBezTo>
                  <a:pt x="409630" y="378185"/>
                  <a:pt x="425808" y="362007"/>
                  <a:pt x="431988" y="341739"/>
                </a:cubicBezTo>
                <a:cubicBezTo>
                  <a:pt x="434442" y="333740"/>
                  <a:pt x="440532" y="326833"/>
                  <a:pt x="445076" y="319562"/>
                </a:cubicBezTo>
                <a:cubicBezTo>
                  <a:pt x="448711" y="313654"/>
                  <a:pt x="452620" y="307928"/>
                  <a:pt x="456164" y="302475"/>
                </a:cubicBezTo>
                <a:cubicBezTo>
                  <a:pt x="462345" y="302566"/>
                  <a:pt x="464799" y="305111"/>
                  <a:pt x="462163" y="310110"/>
                </a:cubicBezTo>
                <a:cubicBezTo>
                  <a:pt x="459436" y="315199"/>
                  <a:pt x="455528" y="319653"/>
                  <a:pt x="452347" y="324470"/>
                </a:cubicBezTo>
                <a:cubicBezTo>
                  <a:pt x="447166" y="332286"/>
                  <a:pt x="445530" y="340375"/>
                  <a:pt x="451529" y="349828"/>
                </a:cubicBezTo>
                <a:cubicBezTo>
                  <a:pt x="455982" y="346283"/>
                  <a:pt x="460163" y="342466"/>
                  <a:pt x="464799" y="339466"/>
                </a:cubicBezTo>
                <a:cubicBezTo>
                  <a:pt x="469343" y="336467"/>
                  <a:pt x="474433" y="334286"/>
                  <a:pt x="479522" y="331559"/>
                </a:cubicBezTo>
                <a:cubicBezTo>
                  <a:pt x="483976" y="340284"/>
                  <a:pt x="478159" y="342102"/>
                  <a:pt x="474251" y="345283"/>
                </a:cubicBezTo>
                <a:cubicBezTo>
                  <a:pt x="445258" y="369278"/>
                  <a:pt x="412538" y="388637"/>
                  <a:pt x="386362" y="415994"/>
                </a:cubicBezTo>
                <a:cubicBezTo>
                  <a:pt x="385272" y="417085"/>
                  <a:pt x="384999" y="418993"/>
                  <a:pt x="384363" y="420357"/>
                </a:cubicBezTo>
                <a:cubicBezTo>
                  <a:pt x="430988" y="443987"/>
                  <a:pt x="471979" y="430718"/>
                  <a:pt x="511606" y="400089"/>
                </a:cubicBezTo>
                <a:cubicBezTo>
                  <a:pt x="511061" y="387728"/>
                  <a:pt x="519331" y="380457"/>
                  <a:pt x="532965" y="377639"/>
                </a:cubicBezTo>
                <a:cubicBezTo>
                  <a:pt x="535691" y="377094"/>
                  <a:pt x="538418" y="375458"/>
                  <a:pt x="540690" y="373731"/>
                </a:cubicBezTo>
                <a:cubicBezTo>
                  <a:pt x="572592" y="350827"/>
                  <a:pt x="609038" y="336649"/>
                  <a:pt x="643848" y="319289"/>
                </a:cubicBezTo>
                <a:cubicBezTo>
                  <a:pt x="660571" y="310928"/>
                  <a:pt x="676113" y="300748"/>
                  <a:pt x="682293" y="281116"/>
                </a:cubicBezTo>
                <a:cubicBezTo>
                  <a:pt x="683839" y="276299"/>
                  <a:pt x="687020" y="271755"/>
                  <a:pt x="690382" y="267756"/>
                </a:cubicBezTo>
                <a:cubicBezTo>
                  <a:pt x="711923" y="242398"/>
                  <a:pt x="736372" y="221766"/>
                  <a:pt x="767546" y="207497"/>
                </a:cubicBezTo>
                <a:cubicBezTo>
                  <a:pt x="795449" y="194773"/>
                  <a:pt x="824260" y="187684"/>
                  <a:pt x="853435" y="180503"/>
                </a:cubicBezTo>
                <a:cubicBezTo>
                  <a:pt x="869977" y="176504"/>
                  <a:pt x="884974" y="169415"/>
                  <a:pt x="897243" y="156691"/>
                </a:cubicBezTo>
                <a:cubicBezTo>
                  <a:pt x="915785" y="137423"/>
                  <a:pt x="934962" y="118881"/>
                  <a:pt x="953685" y="99795"/>
                </a:cubicBezTo>
                <a:cubicBezTo>
                  <a:pt x="957320" y="96069"/>
                  <a:pt x="961319" y="92069"/>
                  <a:pt x="963137" y="87434"/>
                </a:cubicBezTo>
                <a:cubicBezTo>
                  <a:pt x="970772" y="67439"/>
                  <a:pt x="978043" y="47262"/>
                  <a:pt x="984678" y="26903"/>
                </a:cubicBezTo>
                <a:cubicBezTo>
                  <a:pt x="985950" y="23086"/>
                  <a:pt x="983496" y="18087"/>
                  <a:pt x="983223" y="13633"/>
                </a:cubicBezTo>
                <a:cubicBezTo>
                  <a:pt x="983042" y="10634"/>
                  <a:pt x="983587" y="7544"/>
                  <a:pt x="984132" y="0"/>
                </a:cubicBezTo>
                <a:cubicBezTo>
                  <a:pt x="989949" y="8907"/>
                  <a:pt x="993403" y="14360"/>
                  <a:pt x="997856" y="21268"/>
                </a:cubicBezTo>
                <a:cubicBezTo>
                  <a:pt x="1005582" y="10543"/>
                  <a:pt x="1014398" y="2454"/>
                  <a:pt x="1029758" y="6817"/>
                </a:cubicBezTo>
                <a:cubicBezTo>
                  <a:pt x="1028849" y="8180"/>
                  <a:pt x="1028213" y="10270"/>
                  <a:pt x="1026759" y="11088"/>
                </a:cubicBezTo>
                <a:cubicBezTo>
                  <a:pt x="1004946" y="24994"/>
                  <a:pt x="993948" y="46262"/>
                  <a:pt x="986314" y="69984"/>
                </a:cubicBezTo>
                <a:cubicBezTo>
                  <a:pt x="984405" y="75982"/>
                  <a:pt x="981406" y="81799"/>
                  <a:pt x="978134" y="87162"/>
                </a:cubicBezTo>
                <a:cubicBezTo>
                  <a:pt x="968318" y="103340"/>
                  <a:pt x="958047" y="119245"/>
                  <a:pt x="947504" y="135968"/>
                </a:cubicBezTo>
                <a:cubicBezTo>
                  <a:pt x="954685" y="141512"/>
                  <a:pt x="961683" y="139331"/>
                  <a:pt x="967772" y="137059"/>
                </a:cubicBezTo>
                <a:cubicBezTo>
                  <a:pt x="986859" y="130061"/>
                  <a:pt x="1005855" y="122790"/>
                  <a:pt x="1024396" y="114610"/>
                </a:cubicBezTo>
                <a:cubicBezTo>
                  <a:pt x="1029849" y="112247"/>
                  <a:pt x="1034030" y="106702"/>
                  <a:pt x="1038483" y="102249"/>
                </a:cubicBezTo>
                <a:cubicBezTo>
                  <a:pt x="1049935" y="90797"/>
                  <a:pt x="1060842" y="78618"/>
                  <a:pt x="1072839" y="67711"/>
                </a:cubicBezTo>
                <a:cubicBezTo>
                  <a:pt x="1082655" y="58714"/>
                  <a:pt x="1090289" y="56623"/>
                  <a:pt x="1100560" y="57532"/>
                </a:cubicBezTo>
                <a:close/>
              </a:path>
            </a:pathLst>
          </a:custGeom>
          <a:solidFill>
            <a:srgbClr val="F8EAD4"/>
          </a:solidFill>
          <a:ln w="905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" name="그림 개체 틀 34">
            <a:extLst>
              <a:ext uri="{FF2B5EF4-FFF2-40B4-BE49-F238E27FC236}">
                <a16:creationId xmlns:a16="http://schemas.microsoft.com/office/drawing/2014/main" id="{771DFCF5-94C5-4563-8423-D05A462D8DA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40659" y="3699572"/>
            <a:ext cx="2120872" cy="2120963"/>
          </a:xfrm>
          <a:solidFill>
            <a:schemeClr val="tx2">
              <a:lumMod val="50000"/>
            </a:schemeClr>
          </a:solidFill>
        </p:spPr>
        <p:txBody>
          <a:bodyPr rtlCol="0"/>
          <a:lstStyle>
            <a:lvl1pPr algn="ctr">
              <a:buNone/>
              <a:defRPr sz="1600" baseline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27" name="그림 개체 틀 34">
            <a:extLst>
              <a:ext uri="{FF2B5EF4-FFF2-40B4-BE49-F238E27FC236}">
                <a16:creationId xmlns:a16="http://schemas.microsoft.com/office/drawing/2014/main" id="{EFB6A770-C929-4EDF-85EB-4A8B19E9689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637653" y="3713275"/>
            <a:ext cx="2120872" cy="2107260"/>
          </a:xfrm>
          <a:solidFill>
            <a:schemeClr val="tx2">
              <a:lumMod val="40000"/>
              <a:lumOff val="60000"/>
            </a:schemeClr>
          </a:solidFill>
        </p:spPr>
        <p:txBody>
          <a:bodyPr rtlCol="0"/>
          <a:lstStyle>
            <a:lvl1pPr algn="ctr">
              <a:buNone/>
              <a:defRPr sz="1600" baseline="0">
                <a:solidFill>
                  <a:schemeClr val="tx2">
                    <a:lumMod val="40000"/>
                    <a:lumOff val="6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30" name="그림 개체 틀 34">
            <a:extLst>
              <a:ext uri="{FF2B5EF4-FFF2-40B4-BE49-F238E27FC236}">
                <a16:creationId xmlns:a16="http://schemas.microsoft.com/office/drawing/2014/main" id="{E59E95AF-7585-4115-8054-B085E0FF9EB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434747" y="3699572"/>
            <a:ext cx="2120872" cy="2120963"/>
          </a:xfrm>
          <a:solidFill>
            <a:schemeClr val="tx2">
              <a:lumMod val="50000"/>
            </a:schemeClr>
          </a:solidFill>
        </p:spPr>
        <p:txBody>
          <a:bodyPr rtlCol="0"/>
          <a:lstStyle>
            <a:lvl1pPr algn="ctr">
              <a:buNone/>
              <a:defRPr sz="1600" baseline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31" name="그림 개체 틀 34">
            <a:extLst>
              <a:ext uri="{FF2B5EF4-FFF2-40B4-BE49-F238E27FC236}">
                <a16:creationId xmlns:a16="http://schemas.microsoft.com/office/drawing/2014/main" id="{8CF32787-1C54-4041-B325-864EB07CA58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229469" y="3699573"/>
            <a:ext cx="2120872" cy="2120962"/>
          </a:xfrm>
          <a:solidFill>
            <a:schemeClr val="tx2">
              <a:lumMod val="40000"/>
              <a:lumOff val="60000"/>
            </a:schemeClr>
          </a:solidFill>
        </p:spPr>
        <p:txBody>
          <a:bodyPr rtlCol="0"/>
          <a:lstStyle>
            <a:lvl1pPr algn="ctr">
              <a:buNone/>
              <a:defRPr sz="1600" baseline="0">
                <a:solidFill>
                  <a:schemeClr val="tx2">
                    <a:lumMod val="40000"/>
                    <a:lumOff val="6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33" name="텍스트 개체 틀 7">
            <a:extLst>
              <a:ext uri="{FF2B5EF4-FFF2-40B4-BE49-F238E27FC236}">
                <a16:creationId xmlns:a16="http://schemas.microsoft.com/office/drawing/2014/main" id="{B28F84D8-2288-4728-AC4E-041A09E005D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804562" y="1524693"/>
            <a:ext cx="4581878" cy="676186"/>
          </a:xfrm>
        </p:spPr>
        <p:txBody>
          <a:bodyPr rtlCol="0"/>
          <a:lstStyle>
            <a:lvl1pPr algn="ctr">
              <a:lnSpc>
                <a:spcPct val="100000"/>
              </a:lnSpc>
              <a:buFontTx/>
              <a:buNone/>
              <a:defRPr sz="1600" baseline="0">
                <a:solidFill>
                  <a:schemeClr val="accent3">
                    <a:lumMod val="20000"/>
                    <a:lumOff val="8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여기에 텍스트 추가</a:t>
            </a:r>
          </a:p>
        </p:txBody>
      </p:sp>
      <p:sp>
        <p:nvSpPr>
          <p:cNvPr id="5" name="제목 4">
            <a:extLst>
              <a:ext uri="{FF2B5EF4-FFF2-40B4-BE49-F238E27FC236}">
                <a16:creationId xmlns:a16="http://schemas.microsoft.com/office/drawing/2014/main" id="{D7076F62-F4E0-4C5E-B1BD-73BA1C63BF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67497" y="646236"/>
            <a:ext cx="1755342" cy="592890"/>
          </a:xfrm>
        </p:spPr>
        <p:txBody>
          <a:bodyPr vert="horz" lIns="0" tIns="0" rIns="0" bIns="0" rtlCol="0">
            <a:noAutofit/>
          </a:bodyPr>
          <a:lstStyle>
            <a:lvl1pPr>
              <a:defRPr lang="en-US" sz="4000" cap="all" baseline="0">
                <a:solidFill>
                  <a:schemeClr val="accent3">
                    <a:lumMod val="20000"/>
                    <a:lumOff val="8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</a:lstStyle>
          <a:p>
            <a:pPr marL="228600" lvl="0" indent="-228600" rtl="0">
              <a:spcBef>
                <a:spcPts val="1000"/>
              </a:spcBef>
              <a:buFontTx/>
            </a:pPr>
            <a:r>
              <a:rPr lang="ko-KR" altLang="en-US" noProof="0"/>
              <a:t>제목</a:t>
            </a:r>
          </a:p>
        </p:txBody>
      </p:sp>
    </p:spTree>
    <p:extLst>
      <p:ext uri="{BB962C8B-B14F-4D97-AF65-F5344CB8AC3E}">
        <p14:creationId xmlns:p14="http://schemas.microsoft.com/office/powerpoint/2010/main" val="7609772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사진 콜라주"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516453-F65D-4E9B-9827-962EA7B43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1339241" cy="407035"/>
          </a:xfrm>
        </p:spPr>
        <p:txBody>
          <a:bodyPr rtlCol="0"/>
          <a:lstStyle>
            <a:lvl1pPr>
              <a:defRPr sz="900" baseline="0">
                <a:solidFill>
                  <a:schemeClr val="accent3">
                    <a:lumMod val="40000"/>
                    <a:lumOff val="60000"/>
                  </a:schemeClr>
                </a:solidFill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D61CD3A7-191A-485E-B049-D37C740CB310}"/>
              </a:ext>
            </a:extLst>
          </p:cNvPr>
          <p:cNvSpPr/>
          <p:nvPr/>
        </p:nvSpPr>
        <p:spPr>
          <a:xfrm>
            <a:off x="106303" y="122372"/>
            <a:ext cx="3419583" cy="35178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9B6B0CD-4535-4563-A88C-7CDF7196B85B}"/>
              </a:ext>
            </a:extLst>
          </p:cNvPr>
          <p:cNvSpPr/>
          <p:nvPr/>
        </p:nvSpPr>
        <p:spPr>
          <a:xfrm>
            <a:off x="106303" y="3741802"/>
            <a:ext cx="3419583" cy="298185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C36616B6-846C-4079-9DD9-63233DAD3ACB}"/>
              </a:ext>
            </a:extLst>
          </p:cNvPr>
          <p:cNvSpPr/>
          <p:nvPr/>
        </p:nvSpPr>
        <p:spPr>
          <a:xfrm>
            <a:off x="3642691" y="122372"/>
            <a:ext cx="2956440" cy="296762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3B979808-C3C3-4F87-A5AE-006E7FF4D946}"/>
              </a:ext>
            </a:extLst>
          </p:cNvPr>
          <p:cNvSpPr/>
          <p:nvPr/>
        </p:nvSpPr>
        <p:spPr>
          <a:xfrm>
            <a:off x="6708952" y="122372"/>
            <a:ext cx="2673402" cy="41396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56C382A8-4A78-49CE-B22C-0941D49A83FD}"/>
              </a:ext>
            </a:extLst>
          </p:cNvPr>
          <p:cNvSpPr/>
          <p:nvPr/>
        </p:nvSpPr>
        <p:spPr>
          <a:xfrm>
            <a:off x="3642690" y="3205824"/>
            <a:ext cx="2956440" cy="35178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7DDCA776-FCFC-4F63-8D71-9078106C9472}"/>
              </a:ext>
            </a:extLst>
          </p:cNvPr>
          <p:cNvSpPr/>
          <p:nvPr/>
        </p:nvSpPr>
        <p:spPr>
          <a:xfrm>
            <a:off x="9492176" y="122372"/>
            <a:ext cx="2568606" cy="286000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E59447AF-2555-49E0-918A-7A5A3E4DE479}"/>
              </a:ext>
            </a:extLst>
          </p:cNvPr>
          <p:cNvSpPr/>
          <p:nvPr/>
        </p:nvSpPr>
        <p:spPr>
          <a:xfrm>
            <a:off x="6708953" y="4372996"/>
            <a:ext cx="2673402" cy="235065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3451BDE1-FF97-41BB-B1FE-039ECB3FAA48}"/>
              </a:ext>
            </a:extLst>
          </p:cNvPr>
          <p:cNvSpPr/>
          <p:nvPr/>
        </p:nvSpPr>
        <p:spPr>
          <a:xfrm>
            <a:off x="9492174" y="3090002"/>
            <a:ext cx="2568608" cy="363365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그림 개체 틀 12">
            <a:extLst>
              <a:ext uri="{FF2B5EF4-FFF2-40B4-BE49-F238E27FC236}">
                <a16:creationId xmlns:a16="http://schemas.microsoft.com/office/drawing/2014/main" id="{67AD5A73-8716-4463-A72A-D6F3CA1C957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9279" y="374309"/>
            <a:ext cx="2926597" cy="2524311"/>
          </a:xfrm>
          <a:solidFill>
            <a:schemeClr val="tx2">
              <a:lumMod val="40000"/>
              <a:lumOff val="60000"/>
            </a:schemeClr>
          </a:solidFill>
        </p:spPr>
        <p:txBody>
          <a:bodyPr rtlCol="0"/>
          <a:lstStyle>
            <a:lvl1pPr algn="ctr">
              <a:buNone/>
              <a:defRPr baseline="0">
                <a:solidFill>
                  <a:schemeClr val="tx2">
                    <a:lumMod val="40000"/>
                    <a:lumOff val="6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29" name="그림 개체 틀 18">
            <a:extLst>
              <a:ext uri="{FF2B5EF4-FFF2-40B4-BE49-F238E27FC236}">
                <a16:creationId xmlns:a16="http://schemas.microsoft.com/office/drawing/2014/main" id="{306E7670-75FA-47A8-81A4-05FD7DE0AF1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49189" y="3994520"/>
            <a:ext cx="2930525" cy="1987550"/>
          </a:xfrm>
          <a:solidFill>
            <a:schemeClr val="tx2">
              <a:lumMod val="50000"/>
            </a:schemeClr>
          </a:solidFill>
        </p:spPr>
        <p:txBody>
          <a:bodyPr rtlCol="0"/>
          <a:lstStyle>
            <a:lvl1pPr algn="ctr">
              <a:buNone/>
              <a:defRPr baseline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30" name="그림 개체 틀 18">
            <a:extLst>
              <a:ext uri="{FF2B5EF4-FFF2-40B4-BE49-F238E27FC236}">
                <a16:creationId xmlns:a16="http://schemas.microsoft.com/office/drawing/2014/main" id="{D93EF954-7570-4C45-A73E-24302285496B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9737360" y="374308"/>
            <a:ext cx="2078236" cy="1866486"/>
          </a:xfrm>
          <a:solidFill>
            <a:schemeClr val="tx2">
              <a:lumMod val="50000"/>
            </a:schemeClr>
          </a:solidFill>
        </p:spPr>
        <p:txBody>
          <a:bodyPr rtlCol="0"/>
          <a:lstStyle>
            <a:lvl1pPr algn="ctr">
              <a:buNone/>
              <a:defRPr baseline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31" name="그림 개체 틀 18">
            <a:extLst>
              <a:ext uri="{FF2B5EF4-FFF2-40B4-BE49-F238E27FC236}">
                <a16:creationId xmlns:a16="http://schemas.microsoft.com/office/drawing/2014/main" id="{37E62A63-6ADB-4815-870C-7DE18C0E2A4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887874" y="374309"/>
            <a:ext cx="2460900" cy="1974108"/>
          </a:xfrm>
          <a:solidFill>
            <a:schemeClr val="tx2">
              <a:lumMod val="50000"/>
            </a:schemeClr>
          </a:solidFill>
        </p:spPr>
        <p:txBody>
          <a:bodyPr rtlCol="0"/>
          <a:lstStyle>
            <a:lvl1pPr algn="ctr">
              <a:buNone/>
              <a:defRPr baseline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32" name="그림 개체 틀 18">
            <a:extLst>
              <a:ext uri="{FF2B5EF4-FFF2-40B4-BE49-F238E27FC236}">
                <a16:creationId xmlns:a16="http://schemas.microsoft.com/office/drawing/2014/main" id="{5E88C04C-B228-4B61-AE61-D503F82ACA8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953053" y="4624367"/>
            <a:ext cx="2173480" cy="1357703"/>
          </a:xfrm>
          <a:solidFill>
            <a:schemeClr val="tx2">
              <a:lumMod val="50000"/>
            </a:schemeClr>
          </a:solidFill>
        </p:spPr>
        <p:txBody>
          <a:bodyPr rtlCol="0"/>
          <a:lstStyle>
            <a:lvl1pPr algn="ctr">
              <a:buNone/>
              <a:defRPr baseline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33" name="그림 개체 틀 12">
            <a:extLst>
              <a:ext uri="{FF2B5EF4-FFF2-40B4-BE49-F238E27FC236}">
                <a16:creationId xmlns:a16="http://schemas.microsoft.com/office/drawing/2014/main" id="{C88BEAB2-2E36-458C-A884-338D4D0E659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886791" y="3458132"/>
            <a:ext cx="2460899" cy="2523939"/>
          </a:xfrm>
          <a:solidFill>
            <a:srgbClr val="ADC5D0"/>
          </a:solidFill>
        </p:spPr>
        <p:txBody>
          <a:bodyPr rtlCol="0"/>
          <a:lstStyle>
            <a:lvl1pPr algn="ctr">
              <a:buNone/>
              <a:defRPr baseline="0">
                <a:solidFill>
                  <a:schemeClr val="tx2">
                    <a:lumMod val="40000"/>
                    <a:lumOff val="6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34" name="그림 개체 틀 12">
            <a:extLst>
              <a:ext uri="{FF2B5EF4-FFF2-40B4-BE49-F238E27FC236}">
                <a16:creationId xmlns:a16="http://schemas.microsoft.com/office/drawing/2014/main" id="{F83EDCAF-9FBF-42BB-9012-9D6E7AE4AAE2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953051" y="374309"/>
            <a:ext cx="2173481" cy="3131604"/>
          </a:xfrm>
          <a:solidFill>
            <a:schemeClr val="tx2">
              <a:lumMod val="40000"/>
              <a:lumOff val="60000"/>
            </a:schemeClr>
          </a:solidFill>
        </p:spPr>
        <p:txBody>
          <a:bodyPr rtlCol="0"/>
          <a:lstStyle>
            <a:lvl1pPr algn="ctr">
              <a:buNone/>
              <a:defRPr baseline="0">
                <a:solidFill>
                  <a:schemeClr val="tx2">
                    <a:lumMod val="40000"/>
                    <a:lumOff val="6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35" name="그림 개체 틀 12">
            <a:extLst>
              <a:ext uri="{FF2B5EF4-FFF2-40B4-BE49-F238E27FC236}">
                <a16:creationId xmlns:a16="http://schemas.microsoft.com/office/drawing/2014/main" id="{EBC88136-E5C2-44CD-88E4-25103D1B33C0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9737360" y="3342229"/>
            <a:ext cx="2078236" cy="2639842"/>
          </a:xfrm>
          <a:solidFill>
            <a:srgbClr val="ADC5D0"/>
          </a:solidFill>
        </p:spPr>
        <p:txBody>
          <a:bodyPr rtlCol="0"/>
          <a:lstStyle>
            <a:lvl1pPr algn="ctr">
              <a:buNone/>
              <a:defRPr baseline="0">
                <a:solidFill>
                  <a:schemeClr val="tx2">
                    <a:lumMod val="40000"/>
                    <a:lumOff val="6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</a:p>
        </p:txBody>
      </p:sp>
    </p:spTree>
    <p:extLst>
      <p:ext uri="{BB962C8B-B14F-4D97-AF65-F5344CB8AC3E}">
        <p14:creationId xmlns:p14="http://schemas.microsoft.com/office/powerpoint/2010/main" val="859451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레이아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개체 틀 25" descr="산호 클로즈업&#10;&#10;자동 생성된 설명">
            <a:extLst>
              <a:ext uri="{FF2B5EF4-FFF2-40B4-BE49-F238E27FC236}">
                <a16:creationId xmlns:a16="http://schemas.microsoft.com/office/drawing/2014/main" id="{1E127685-9474-47AE-BB6F-86969AAB744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alphaModFix amt="30000"/>
          </a:blip>
          <a:srcRect t="42935" b="81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8C633AD-DA0D-4222-BB4C-CEE9D3EFC731}"/>
              </a:ext>
            </a:extLst>
          </p:cNvPr>
          <p:cNvSpPr/>
          <p:nvPr userDrawn="1"/>
        </p:nvSpPr>
        <p:spPr>
          <a:xfrm>
            <a:off x="285565" y="285566"/>
            <a:ext cx="11620870" cy="6286867"/>
          </a:xfrm>
          <a:prstGeom prst="rect">
            <a:avLst/>
          </a:prstGeom>
          <a:noFill/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텍스트 개체 틀 15">
            <a:extLst>
              <a:ext uri="{FF2B5EF4-FFF2-40B4-BE49-F238E27FC236}">
                <a16:creationId xmlns:a16="http://schemas.microsoft.com/office/drawing/2014/main" id="{64FFD8EC-D8C2-4E71-8D7E-9FFE3848758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487949" y="3077822"/>
            <a:ext cx="1039006" cy="368878"/>
          </a:xfrm>
        </p:spPr>
        <p:txBody>
          <a:bodyPr rtlCol="0"/>
          <a:lstStyle>
            <a:lvl1pPr algn="r">
              <a:buFontTx/>
              <a:buNone/>
              <a:defRPr sz="2400" i="1" baseline="0">
                <a:solidFill>
                  <a:srgbClr val="446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부제</a:t>
            </a:r>
          </a:p>
        </p:txBody>
      </p:sp>
      <p:sp>
        <p:nvSpPr>
          <p:cNvPr id="2" name="그래픽 9">
            <a:extLst>
              <a:ext uri="{FF2B5EF4-FFF2-40B4-BE49-F238E27FC236}">
                <a16:creationId xmlns:a16="http://schemas.microsoft.com/office/drawing/2014/main" id="{52C2E414-18BC-4204-A2E8-DAAD333C3B60}"/>
              </a:ext>
            </a:extLst>
          </p:cNvPr>
          <p:cNvSpPr/>
          <p:nvPr/>
        </p:nvSpPr>
        <p:spPr>
          <a:xfrm rot="1563853">
            <a:off x="5413643" y="3506849"/>
            <a:ext cx="1366188" cy="699316"/>
          </a:xfrm>
          <a:custGeom>
            <a:avLst/>
            <a:gdLst>
              <a:gd name="connsiteX0" fmla="*/ 1366184 w 1366188"/>
              <a:gd name="connsiteY0" fmla="*/ 71418 h 699316"/>
              <a:gd name="connsiteX1" fmla="*/ 1345311 w 1366188"/>
              <a:gd name="connsiteY1" fmla="*/ 92290 h 699316"/>
              <a:gd name="connsiteX2" fmla="*/ 1349937 w 1366188"/>
              <a:gd name="connsiteY2" fmla="*/ 103798 h 699316"/>
              <a:gd name="connsiteX3" fmla="*/ 1347680 w 1366188"/>
              <a:gd name="connsiteY3" fmla="*/ 107634 h 699316"/>
              <a:gd name="connsiteX4" fmla="*/ 1248057 w 1366188"/>
              <a:gd name="connsiteY4" fmla="*/ 172169 h 699316"/>
              <a:gd name="connsiteX5" fmla="*/ 1175172 w 1366188"/>
              <a:gd name="connsiteY5" fmla="*/ 204550 h 699316"/>
              <a:gd name="connsiteX6" fmla="*/ 1091683 w 1366188"/>
              <a:gd name="connsiteY6" fmla="*/ 239525 h 699316"/>
              <a:gd name="connsiteX7" fmla="*/ 1059077 w 1366188"/>
              <a:gd name="connsiteY7" fmla="*/ 252500 h 699316"/>
              <a:gd name="connsiteX8" fmla="*/ 1120904 w 1366188"/>
              <a:gd name="connsiteY8" fmla="*/ 257690 h 699316"/>
              <a:gd name="connsiteX9" fmla="*/ 1180250 w 1366188"/>
              <a:gd name="connsiteY9" fmla="*/ 245956 h 699316"/>
              <a:gd name="connsiteX10" fmla="*/ 1181942 w 1366188"/>
              <a:gd name="connsiteY10" fmla="*/ 250582 h 699316"/>
              <a:gd name="connsiteX11" fmla="*/ 1168967 w 1366188"/>
              <a:gd name="connsiteY11" fmla="*/ 263783 h 699316"/>
              <a:gd name="connsiteX12" fmla="*/ 1222220 w 1366188"/>
              <a:gd name="connsiteY12" fmla="*/ 292666 h 699316"/>
              <a:gd name="connsiteX13" fmla="*/ 1220979 w 1366188"/>
              <a:gd name="connsiteY13" fmla="*/ 297066 h 699316"/>
              <a:gd name="connsiteX14" fmla="*/ 1208117 w 1366188"/>
              <a:gd name="connsiteY14" fmla="*/ 296050 h 699316"/>
              <a:gd name="connsiteX15" fmla="*/ 1142792 w 1366188"/>
              <a:gd name="connsiteY15" fmla="*/ 281834 h 699316"/>
              <a:gd name="connsiteX16" fmla="*/ 1043845 w 1366188"/>
              <a:gd name="connsiteY16" fmla="*/ 281834 h 699316"/>
              <a:gd name="connsiteX17" fmla="*/ 1041702 w 1366188"/>
              <a:gd name="connsiteY17" fmla="*/ 282173 h 699316"/>
              <a:gd name="connsiteX18" fmla="*/ 911051 w 1366188"/>
              <a:gd name="connsiteY18" fmla="*/ 332267 h 699316"/>
              <a:gd name="connsiteX19" fmla="*/ 890856 w 1366188"/>
              <a:gd name="connsiteY19" fmla="*/ 354042 h 699316"/>
              <a:gd name="connsiteX20" fmla="*/ 868630 w 1366188"/>
              <a:gd name="connsiteY20" fmla="*/ 391161 h 699316"/>
              <a:gd name="connsiteX21" fmla="*/ 815489 w 1366188"/>
              <a:gd name="connsiteY21" fmla="*/ 436178 h 699316"/>
              <a:gd name="connsiteX22" fmla="*/ 721056 w 1366188"/>
              <a:gd name="connsiteY22" fmla="*/ 489995 h 699316"/>
              <a:gd name="connsiteX23" fmla="*/ 762011 w 1366188"/>
              <a:gd name="connsiteY23" fmla="*/ 494056 h 699316"/>
              <a:gd name="connsiteX24" fmla="*/ 877881 w 1366188"/>
              <a:gd name="connsiteY24" fmla="*/ 452199 h 699316"/>
              <a:gd name="connsiteX25" fmla="*/ 964981 w 1366188"/>
              <a:gd name="connsiteY25" fmla="*/ 446219 h 699316"/>
              <a:gd name="connsiteX26" fmla="*/ 976264 w 1366188"/>
              <a:gd name="connsiteY26" fmla="*/ 456035 h 699316"/>
              <a:gd name="connsiteX27" fmla="*/ 962725 w 1366188"/>
              <a:gd name="connsiteY27" fmla="*/ 458404 h 699316"/>
              <a:gd name="connsiteX28" fmla="*/ 906313 w 1366188"/>
              <a:gd name="connsiteY28" fmla="*/ 468784 h 699316"/>
              <a:gd name="connsiteX29" fmla="*/ 778257 w 1366188"/>
              <a:gd name="connsiteY29" fmla="*/ 520344 h 699316"/>
              <a:gd name="connsiteX30" fmla="*/ 748698 w 1366188"/>
              <a:gd name="connsiteY30" fmla="*/ 524293 h 699316"/>
              <a:gd name="connsiteX31" fmla="*/ 655731 w 1366188"/>
              <a:gd name="connsiteY31" fmla="*/ 547309 h 699316"/>
              <a:gd name="connsiteX32" fmla="*/ 568518 w 1366188"/>
              <a:gd name="connsiteY32" fmla="*/ 595147 h 699316"/>
              <a:gd name="connsiteX33" fmla="*/ 518311 w 1366188"/>
              <a:gd name="connsiteY33" fmla="*/ 600224 h 699316"/>
              <a:gd name="connsiteX34" fmla="*/ 467089 w 1366188"/>
              <a:gd name="connsiteY34" fmla="*/ 593454 h 699316"/>
              <a:gd name="connsiteX35" fmla="*/ 452534 w 1366188"/>
              <a:gd name="connsiteY35" fmla="*/ 591536 h 699316"/>
              <a:gd name="connsiteX36" fmla="*/ 407179 w 1366188"/>
              <a:gd name="connsiteY36" fmla="*/ 596501 h 699316"/>
              <a:gd name="connsiteX37" fmla="*/ 256785 w 1366188"/>
              <a:gd name="connsiteY37" fmla="*/ 677170 h 699316"/>
              <a:gd name="connsiteX38" fmla="*/ 205111 w 1366188"/>
              <a:gd name="connsiteY38" fmla="*/ 691499 h 699316"/>
              <a:gd name="connsiteX39" fmla="*/ 118688 w 1366188"/>
              <a:gd name="connsiteY39" fmla="*/ 695447 h 699316"/>
              <a:gd name="connsiteX40" fmla="*/ 84615 w 1366188"/>
              <a:gd name="connsiteY40" fmla="*/ 698945 h 699316"/>
              <a:gd name="connsiteX41" fmla="*/ 61712 w 1366188"/>
              <a:gd name="connsiteY41" fmla="*/ 697140 h 699316"/>
              <a:gd name="connsiteX42" fmla="*/ 23803 w 1366188"/>
              <a:gd name="connsiteY42" fmla="*/ 676719 h 699316"/>
              <a:gd name="connsiteX43" fmla="*/ 336 w 1366188"/>
              <a:gd name="connsiteY43" fmla="*/ 637005 h 699316"/>
              <a:gd name="connsiteX44" fmla="*/ 13423 w 1366188"/>
              <a:gd name="connsiteY44" fmla="*/ 619630 h 699316"/>
              <a:gd name="connsiteX45" fmla="*/ 155469 w 1366188"/>
              <a:gd name="connsiteY45" fmla="*/ 624932 h 699316"/>
              <a:gd name="connsiteX46" fmla="*/ 304622 w 1366188"/>
              <a:gd name="connsiteY46" fmla="*/ 591085 h 699316"/>
              <a:gd name="connsiteX47" fmla="*/ 384276 w 1366188"/>
              <a:gd name="connsiteY47" fmla="*/ 538848 h 699316"/>
              <a:gd name="connsiteX48" fmla="*/ 404246 w 1366188"/>
              <a:gd name="connsiteY48" fmla="*/ 517185 h 699316"/>
              <a:gd name="connsiteX49" fmla="*/ 421959 w 1366188"/>
              <a:gd name="connsiteY49" fmla="*/ 499585 h 699316"/>
              <a:gd name="connsiteX50" fmla="*/ 465284 w 1366188"/>
              <a:gd name="connsiteY50" fmla="*/ 480066 h 699316"/>
              <a:gd name="connsiteX51" fmla="*/ 483674 w 1366188"/>
              <a:gd name="connsiteY51" fmla="*/ 474087 h 699316"/>
              <a:gd name="connsiteX52" fmla="*/ 536250 w 1366188"/>
              <a:gd name="connsiteY52" fmla="*/ 424218 h 699316"/>
              <a:gd name="connsiteX53" fmla="*/ 552497 w 1366188"/>
              <a:gd name="connsiteY53" fmla="*/ 396689 h 699316"/>
              <a:gd name="connsiteX54" fmla="*/ 566261 w 1366188"/>
              <a:gd name="connsiteY54" fmla="*/ 375478 h 699316"/>
              <a:gd name="connsiteX55" fmla="*/ 573707 w 1366188"/>
              <a:gd name="connsiteY55" fmla="*/ 384956 h 699316"/>
              <a:gd name="connsiteX56" fmla="*/ 561522 w 1366188"/>
              <a:gd name="connsiteY56" fmla="*/ 402782 h 699316"/>
              <a:gd name="connsiteX57" fmla="*/ 560507 w 1366188"/>
              <a:gd name="connsiteY57" fmla="*/ 434260 h 699316"/>
              <a:gd name="connsiteX58" fmla="*/ 576979 w 1366188"/>
              <a:gd name="connsiteY58" fmla="*/ 421398 h 699316"/>
              <a:gd name="connsiteX59" fmla="*/ 595257 w 1366188"/>
              <a:gd name="connsiteY59" fmla="*/ 411582 h 699316"/>
              <a:gd name="connsiteX60" fmla="*/ 588713 w 1366188"/>
              <a:gd name="connsiteY60" fmla="*/ 428619 h 699316"/>
              <a:gd name="connsiteX61" fmla="*/ 479612 w 1366188"/>
              <a:gd name="connsiteY61" fmla="*/ 516396 h 699316"/>
              <a:gd name="connsiteX62" fmla="*/ 477130 w 1366188"/>
              <a:gd name="connsiteY62" fmla="*/ 521811 h 699316"/>
              <a:gd name="connsiteX63" fmla="*/ 635084 w 1366188"/>
              <a:gd name="connsiteY63" fmla="*/ 496651 h 699316"/>
              <a:gd name="connsiteX64" fmla="*/ 661597 w 1366188"/>
              <a:gd name="connsiteY64" fmla="*/ 468784 h 699316"/>
              <a:gd name="connsiteX65" fmla="*/ 671187 w 1366188"/>
              <a:gd name="connsiteY65" fmla="*/ 463932 h 699316"/>
              <a:gd name="connsiteX66" fmla="*/ 799243 w 1366188"/>
              <a:gd name="connsiteY66" fmla="*/ 396351 h 699316"/>
              <a:gd name="connsiteX67" fmla="*/ 846967 w 1366188"/>
              <a:gd name="connsiteY67" fmla="*/ 348965 h 699316"/>
              <a:gd name="connsiteX68" fmla="*/ 857009 w 1366188"/>
              <a:gd name="connsiteY68" fmla="*/ 332380 h 699316"/>
              <a:gd name="connsiteX69" fmla="*/ 952796 w 1366188"/>
              <a:gd name="connsiteY69" fmla="*/ 257577 h 699316"/>
              <a:gd name="connsiteX70" fmla="*/ 1059415 w 1366188"/>
              <a:gd name="connsiteY70" fmla="*/ 224069 h 699316"/>
              <a:gd name="connsiteX71" fmla="*/ 1113796 w 1366188"/>
              <a:gd name="connsiteY71" fmla="*/ 194509 h 699316"/>
              <a:gd name="connsiteX72" fmla="*/ 1183860 w 1366188"/>
              <a:gd name="connsiteY72" fmla="*/ 123881 h 699316"/>
              <a:gd name="connsiteX73" fmla="*/ 1195594 w 1366188"/>
              <a:gd name="connsiteY73" fmla="*/ 108537 h 699316"/>
              <a:gd name="connsiteX74" fmla="*/ 1222333 w 1366188"/>
              <a:gd name="connsiteY74" fmla="*/ 33396 h 699316"/>
              <a:gd name="connsiteX75" fmla="*/ 1220528 w 1366188"/>
              <a:gd name="connsiteY75" fmla="*/ 16924 h 699316"/>
              <a:gd name="connsiteX76" fmla="*/ 1221656 w 1366188"/>
              <a:gd name="connsiteY76" fmla="*/ 0 h 699316"/>
              <a:gd name="connsiteX77" fmla="*/ 1238692 w 1366188"/>
              <a:gd name="connsiteY77" fmla="*/ 26401 h 699316"/>
              <a:gd name="connsiteX78" fmla="*/ 1278294 w 1366188"/>
              <a:gd name="connsiteY78" fmla="*/ 8462 h 699316"/>
              <a:gd name="connsiteX79" fmla="*/ 1274570 w 1366188"/>
              <a:gd name="connsiteY79" fmla="*/ 13765 h 699316"/>
              <a:gd name="connsiteX80" fmla="*/ 1224364 w 1366188"/>
              <a:gd name="connsiteY80" fmla="*/ 86875 h 699316"/>
              <a:gd name="connsiteX81" fmla="*/ 1214210 w 1366188"/>
              <a:gd name="connsiteY81" fmla="*/ 108198 h 699316"/>
              <a:gd name="connsiteX82" fmla="*/ 1176188 w 1366188"/>
              <a:gd name="connsiteY82" fmla="*/ 168785 h 699316"/>
              <a:gd name="connsiteX83" fmla="*/ 1201348 w 1366188"/>
              <a:gd name="connsiteY83" fmla="*/ 170139 h 699316"/>
              <a:gd name="connsiteX84" fmla="*/ 1271637 w 1366188"/>
              <a:gd name="connsiteY84" fmla="*/ 142271 h 699316"/>
              <a:gd name="connsiteX85" fmla="*/ 1289125 w 1366188"/>
              <a:gd name="connsiteY85" fmla="*/ 126927 h 699316"/>
              <a:gd name="connsiteX86" fmla="*/ 1331772 w 1366188"/>
              <a:gd name="connsiteY86" fmla="*/ 84054 h 699316"/>
              <a:gd name="connsiteX87" fmla="*/ 1366184 w 1366188"/>
              <a:gd name="connsiteY87" fmla="*/ 71418 h 69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1366188" h="699316">
                <a:moveTo>
                  <a:pt x="1366184" y="71418"/>
                </a:moveTo>
                <a:cubicBezTo>
                  <a:pt x="1366522" y="85408"/>
                  <a:pt x="1349598" y="81008"/>
                  <a:pt x="1345311" y="92290"/>
                </a:cubicBezTo>
                <a:cubicBezTo>
                  <a:pt x="1346439" y="95223"/>
                  <a:pt x="1348245" y="99624"/>
                  <a:pt x="1349937" y="103798"/>
                </a:cubicBezTo>
                <a:cubicBezTo>
                  <a:pt x="1349034" y="105378"/>
                  <a:pt x="1348696" y="106957"/>
                  <a:pt x="1347680" y="107634"/>
                </a:cubicBezTo>
                <a:cubicBezTo>
                  <a:pt x="1314623" y="129409"/>
                  <a:pt x="1282242" y="152425"/>
                  <a:pt x="1248057" y="172169"/>
                </a:cubicBezTo>
                <a:cubicBezTo>
                  <a:pt x="1225154" y="185370"/>
                  <a:pt x="1199655" y="194170"/>
                  <a:pt x="1175172" y="204550"/>
                </a:cubicBezTo>
                <a:cubicBezTo>
                  <a:pt x="1147418" y="216397"/>
                  <a:pt x="1119550" y="227905"/>
                  <a:pt x="1091683" y="239525"/>
                </a:cubicBezTo>
                <a:cubicBezTo>
                  <a:pt x="1081190" y="243926"/>
                  <a:pt x="1070585" y="247874"/>
                  <a:pt x="1059077" y="252500"/>
                </a:cubicBezTo>
                <a:cubicBezTo>
                  <a:pt x="1080513" y="254080"/>
                  <a:pt x="1101160" y="253403"/>
                  <a:pt x="1120904" y="257690"/>
                </a:cubicBezTo>
                <a:cubicBezTo>
                  <a:pt x="1142679" y="262429"/>
                  <a:pt x="1159941" y="245731"/>
                  <a:pt x="1180250" y="245956"/>
                </a:cubicBezTo>
                <a:cubicBezTo>
                  <a:pt x="1180814" y="247536"/>
                  <a:pt x="1181378" y="249003"/>
                  <a:pt x="1181942" y="250582"/>
                </a:cubicBezTo>
                <a:cubicBezTo>
                  <a:pt x="1177880" y="254757"/>
                  <a:pt x="1173819" y="258818"/>
                  <a:pt x="1168967" y="263783"/>
                </a:cubicBezTo>
                <a:cubicBezTo>
                  <a:pt x="1186906" y="273598"/>
                  <a:pt x="1204507" y="283076"/>
                  <a:pt x="1222220" y="292666"/>
                </a:cubicBezTo>
                <a:cubicBezTo>
                  <a:pt x="1221769" y="294132"/>
                  <a:pt x="1221430" y="295599"/>
                  <a:pt x="1220979" y="297066"/>
                </a:cubicBezTo>
                <a:cubicBezTo>
                  <a:pt x="1216692" y="296727"/>
                  <a:pt x="1212292" y="296953"/>
                  <a:pt x="1208117" y="296050"/>
                </a:cubicBezTo>
                <a:cubicBezTo>
                  <a:pt x="1186342" y="291312"/>
                  <a:pt x="1164793" y="283414"/>
                  <a:pt x="1142792" y="281834"/>
                </a:cubicBezTo>
                <a:cubicBezTo>
                  <a:pt x="1109960" y="279578"/>
                  <a:pt x="1076903" y="281609"/>
                  <a:pt x="1043845" y="281834"/>
                </a:cubicBezTo>
                <a:cubicBezTo>
                  <a:pt x="1043168" y="281834"/>
                  <a:pt x="1042379" y="282173"/>
                  <a:pt x="1041702" y="282173"/>
                </a:cubicBezTo>
                <a:cubicBezTo>
                  <a:pt x="990028" y="277434"/>
                  <a:pt x="952119" y="309589"/>
                  <a:pt x="911051" y="332267"/>
                </a:cubicBezTo>
                <a:cubicBezTo>
                  <a:pt x="902815" y="336780"/>
                  <a:pt x="896497" y="345918"/>
                  <a:pt x="890856" y="354042"/>
                </a:cubicBezTo>
                <a:cubicBezTo>
                  <a:pt x="882733" y="365888"/>
                  <a:pt x="876076" y="378750"/>
                  <a:pt x="868630" y="391161"/>
                </a:cubicBezTo>
                <a:cubicBezTo>
                  <a:pt x="855880" y="412033"/>
                  <a:pt x="838618" y="425798"/>
                  <a:pt x="815489" y="436178"/>
                </a:cubicBezTo>
                <a:cubicBezTo>
                  <a:pt x="783786" y="450281"/>
                  <a:pt x="754790" y="470363"/>
                  <a:pt x="721056" y="489995"/>
                </a:cubicBezTo>
                <a:cubicBezTo>
                  <a:pt x="737415" y="496877"/>
                  <a:pt x="749939" y="498344"/>
                  <a:pt x="762011" y="494056"/>
                </a:cubicBezTo>
                <a:cubicBezTo>
                  <a:pt x="800822" y="480518"/>
                  <a:pt x="839295" y="466302"/>
                  <a:pt x="877881" y="452199"/>
                </a:cubicBezTo>
                <a:cubicBezTo>
                  <a:pt x="906426" y="441706"/>
                  <a:pt x="935421" y="438547"/>
                  <a:pt x="964981" y="446219"/>
                </a:cubicBezTo>
                <a:cubicBezTo>
                  <a:pt x="969156" y="447347"/>
                  <a:pt x="972879" y="450168"/>
                  <a:pt x="976264" y="456035"/>
                </a:cubicBezTo>
                <a:cubicBezTo>
                  <a:pt x="971751" y="456937"/>
                  <a:pt x="966899" y="459307"/>
                  <a:pt x="962725" y="458404"/>
                </a:cubicBezTo>
                <a:cubicBezTo>
                  <a:pt x="942304" y="454004"/>
                  <a:pt x="924365" y="461563"/>
                  <a:pt x="906313" y="468784"/>
                </a:cubicBezTo>
                <a:cubicBezTo>
                  <a:pt x="863552" y="485933"/>
                  <a:pt x="821131" y="503759"/>
                  <a:pt x="778257" y="520344"/>
                </a:cubicBezTo>
                <a:cubicBezTo>
                  <a:pt x="769231" y="523842"/>
                  <a:pt x="758513" y="525083"/>
                  <a:pt x="748698" y="524293"/>
                </a:cubicBezTo>
                <a:cubicBezTo>
                  <a:pt x="714963" y="521811"/>
                  <a:pt x="684726" y="531514"/>
                  <a:pt x="655731" y="547309"/>
                </a:cubicBezTo>
                <a:cubicBezTo>
                  <a:pt x="626622" y="563218"/>
                  <a:pt x="597288" y="578674"/>
                  <a:pt x="568518" y="595147"/>
                </a:cubicBezTo>
                <a:cubicBezTo>
                  <a:pt x="552158" y="604624"/>
                  <a:pt x="535799" y="603496"/>
                  <a:pt x="518311" y="600224"/>
                </a:cubicBezTo>
                <a:cubicBezTo>
                  <a:pt x="501387" y="597065"/>
                  <a:pt x="484238" y="595598"/>
                  <a:pt x="467089" y="593454"/>
                </a:cubicBezTo>
                <a:cubicBezTo>
                  <a:pt x="462237" y="592890"/>
                  <a:pt x="456709" y="593567"/>
                  <a:pt x="452534" y="591536"/>
                </a:cubicBezTo>
                <a:cubicBezTo>
                  <a:pt x="436175" y="583977"/>
                  <a:pt x="421621" y="588716"/>
                  <a:pt x="407179" y="596501"/>
                </a:cubicBezTo>
                <a:cubicBezTo>
                  <a:pt x="357085" y="623466"/>
                  <a:pt x="307443" y="651446"/>
                  <a:pt x="256785" y="677170"/>
                </a:cubicBezTo>
                <a:cubicBezTo>
                  <a:pt x="241102" y="685068"/>
                  <a:pt x="222712" y="689581"/>
                  <a:pt x="205111" y="691499"/>
                </a:cubicBezTo>
                <a:cubicBezTo>
                  <a:pt x="176454" y="694545"/>
                  <a:pt x="147458" y="693981"/>
                  <a:pt x="118688" y="695447"/>
                </a:cubicBezTo>
                <a:cubicBezTo>
                  <a:pt x="107293" y="696011"/>
                  <a:pt x="96010" y="698381"/>
                  <a:pt x="84615" y="698945"/>
                </a:cubicBezTo>
                <a:cubicBezTo>
                  <a:pt x="76943" y="699396"/>
                  <a:pt x="68481" y="699960"/>
                  <a:pt x="61712" y="697140"/>
                </a:cubicBezTo>
                <a:cubicBezTo>
                  <a:pt x="48511" y="691611"/>
                  <a:pt x="35762" y="684503"/>
                  <a:pt x="23803" y="676719"/>
                </a:cubicBezTo>
                <a:cubicBezTo>
                  <a:pt x="9700" y="667580"/>
                  <a:pt x="2366" y="653590"/>
                  <a:pt x="336" y="637005"/>
                </a:cubicBezTo>
                <a:cubicBezTo>
                  <a:pt x="-1131" y="625045"/>
                  <a:pt x="2028" y="621209"/>
                  <a:pt x="13423" y="619630"/>
                </a:cubicBezTo>
                <a:cubicBezTo>
                  <a:pt x="61035" y="612747"/>
                  <a:pt x="109098" y="615117"/>
                  <a:pt x="155469" y="624932"/>
                </a:cubicBezTo>
                <a:cubicBezTo>
                  <a:pt x="211881" y="636892"/>
                  <a:pt x="259154" y="620871"/>
                  <a:pt x="304622" y="591085"/>
                </a:cubicBezTo>
                <a:cubicBezTo>
                  <a:pt x="331136" y="573710"/>
                  <a:pt x="357311" y="555546"/>
                  <a:pt x="384276" y="538848"/>
                </a:cubicBezTo>
                <a:cubicBezTo>
                  <a:pt x="393415" y="533206"/>
                  <a:pt x="400635" y="526775"/>
                  <a:pt x="404246" y="517185"/>
                </a:cubicBezTo>
                <a:cubicBezTo>
                  <a:pt x="407630" y="508159"/>
                  <a:pt x="413497" y="503195"/>
                  <a:pt x="421959" y="499585"/>
                </a:cubicBezTo>
                <a:cubicBezTo>
                  <a:pt x="436513" y="493267"/>
                  <a:pt x="450729" y="486384"/>
                  <a:pt x="465284" y="480066"/>
                </a:cubicBezTo>
                <a:cubicBezTo>
                  <a:pt x="471150" y="477471"/>
                  <a:pt x="477356" y="475215"/>
                  <a:pt x="483674" y="474087"/>
                </a:cubicBezTo>
                <a:cubicBezTo>
                  <a:pt x="508495" y="469461"/>
                  <a:pt x="528578" y="449378"/>
                  <a:pt x="536250" y="424218"/>
                </a:cubicBezTo>
                <a:cubicBezTo>
                  <a:pt x="539296" y="414290"/>
                  <a:pt x="546855" y="405715"/>
                  <a:pt x="552497" y="396689"/>
                </a:cubicBezTo>
                <a:cubicBezTo>
                  <a:pt x="557009" y="389356"/>
                  <a:pt x="561861" y="382248"/>
                  <a:pt x="566261" y="375478"/>
                </a:cubicBezTo>
                <a:cubicBezTo>
                  <a:pt x="573933" y="375591"/>
                  <a:pt x="576979" y="378750"/>
                  <a:pt x="573707" y="384956"/>
                </a:cubicBezTo>
                <a:cubicBezTo>
                  <a:pt x="570323" y="391274"/>
                  <a:pt x="565471" y="396802"/>
                  <a:pt x="561522" y="402782"/>
                </a:cubicBezTo>
                <a:cubicBezTo>
                  <a:pt x="555091" y="412485"/>
                  <a:pt x="553061" y="422526"/>
                  <a:pt x="560507" y="434260"/>
                </a:cubicBezTo>
                <a:cubicBezTo>
                  <a:pt x="566035" y="429860"/>
                  <a:pt x="571225" y="425121"/>
                  <a:pt x="576979" y="421398"/>
                </a:cubicBezTo>
                <a:cubicBezTo>
                  <a:pt x="582621" y="417675"/>
                  <a:pt x="588939" y="414967"/>
                  <a:pt x="595257" y="411582"/>
                </a:cubicBezTo>
                <a:cubicBezTo>
                  <a:pt x="600785" y="422413"/>
                  <a:pt x="593564" y="424670"/>
                  <a:pt x="588713" y="428619"/>
                </a:cubicBezTo>
                <a:cubicBezTo>
                  <a:pt x="552722" y="458404"/>
                  <a:pt x="512105" y="482436"/>
                  <a:pt x="479612" y="516396"/>
                </a:cubicBezTo>
                <a:cubicBezTo>
                  <a:pt x="478258" y="517750"/>
                  <a:pt x="477920" y="520119"/>
                  <a:pt x="477130" y="521811"/>
                </a:cubicBezTo>
                <a:cubicBezTo>
                  <a:pt x="535009" y="551145"/>
                  <a:pt x="585892" y="534673"/>
                  <a:pt x="635084" y="496651"/>
                </a:cubicBezTo>
                <a:cubicBezTo>
                  <a:pt x="634407" y="481307"/>
                  <a:pt x="644674" y="472281"/>
                  <a:pt x="661597" y="468784"/>
                </a:cubicBezTo>
                <a:cubicBezTo>
                  <a:pt x="664982" y="468107"/>
                  <a:pt x="668367" y="466076"/>
                  <a:pt x="671187" y="463932"/>
                </a:cubicBezTo>
                <a:cubicBezTo>
                  <a:pt x="710789" y="435501"/>
                  <a:pt x="756031" y="417900"/>
                  <a:pt x="799243" y="396351"/>
                </a:cubicBezTo>
                <a:cubicBezTo>
                  <a:pt x="820002" y="385971"/>
                  <a:pt x="839295" y="373335"/>
                  <a:pt x="846967" y="348965"/>
                </a:cubicBezTo>
                <a:cubicBezTo>
                  <a:pt x="848885" y="342985"/>
                  <a:pt x="852834" y="337344"/>
                  <a:pt x="857009" y="332380"/>
                </a:cubicBezTo>
                <a:cubicBezTo>
                  <a:pt x="883748" y="300902"/>
                  <a:pt x="914098" y="275291"/>
                  <a:pt x="952796" y="257577"/>
                </a:cubicBezTo>
                <a:cubicBezTo>
                  <a:pt x="987433" y="241782"/>
                  <a:pt x="1023198" y="232982"/>
                  <a:pt x="1059415" y="224069"/>
                </a:cubicBezTo>
                <a:cubicBezTo>
                  <a:pt x="1079949" y="219104"/>
                  <a:pt x="1098565" y="210304"/>
                  <a:pt x="1113796" y="194509"/>
                </a:cubicBezTo>
                <a:cubicBezTo>
                  <a:pt x="1136812" y="170590"/>
                  <a:pt x="1160618" y="147574"/>
                  <a:pt x="1183860" y="123881"/>
                </a:cubicBezTo>
                <a:cubicBezTo>
                  <a:pt x="1188373" y="119255"/>
                  <a:pt x="1193337" y="114291"/>
                  <a:pt x="1195594" y="108537"/>
                </a:cubicBezTo>
                <a:cubicBezTo>
                  <a:pt x="1205071" y="83715"/>
                  <a:pt x="1214097" y="58668"/>
                  <a:pt x="1222333" y="33396"/>
                </a:cubicBezTo>
                <a:cubicBezTo>
                  <a:pt x="1223912" y="28657"/>
                  <a:pt x="1220866" y="22452"/>
                  <a:pt x="1220528" y="16924"/>
                </a:cubicBezTo>
                <a:cubicBezTo>
                  <a:pt x="1220302" y="13200"/>
                  <a:pt x="1220979" y="9364"/>
                  <a:pt x="1221656" y="0"/>
                </a:cubicBezTo>
                <a:cubicBezTo>
                  <a:pt x="1228877" y="11057"/>
                  <a:pt x="1233164" y="17826"/>
                  <a:pt x="1238692" y="26401"/>
                </a:cubicBezTo>
                <a:cubicBezTo>
                  <a:pt x="1248283" y="13088"/>
                  <a:pt x="1259226" y="3046"/>
                  <a:pt x="1278294" y="8462"/>
                </a:cubicBezTo>
                <a:cubicBezTo>
                  <a:pt x="1277165" y="10154"/>
                  <a:pt x="1276376" y="12749"/>
                  <a:pt x="1274570" y="13765"/>
                </a:cubicBezTo>
                <a:cubicBezTo>
                  <a:pt x="1247493" y="31027"/>
                  <a:pt x="1233841" y="57427"/>
                  <a:pt x="1224364" y="86875"/>
                </a:cubicBezTo>
                <a:cubicBezTo>
                  <a:pt x="1221994" y="94321"/>
                  <a:pt x="1218271" y="101542"/>
                  <a:pt x="1214210" y="108198"/>
                </a:cubicBezTo>
                <a:cubicBezTo>
                  <a:pt x="1202025" y="128281"/>
                  <a:pt x="1189275" y="148025"/>
                  <a:pt x="1176188" y="168785"/>
                </a:cubicBezTo>
                <a:cubicBezTo>
                  <a:pt x="1185101" y="175667"/>
                  <a:pt x="1193788" y="172959"/>
                  <a:pt x="1201348" y="170139"/>
                </a:cubicBezTo>
                <a:cubicBezTo>
                  <a:pt x="1225041" y="161451"/>
                  <a:pt x="1248621" y="152425"/>
                  <a:pt x="1271637" y="142271"/>
                </a:cubicBezTo>
                <a:cubicBezTo>
                  <a:pt x="1278407" y="139338"/>
                  <a:pt x="1283596" y="132455"/>
                  <a:pt x="1289125" y="126927"/>
                </a:cubicBezTo>
                <a:cubicBezTo>
                  <a:pt x="1303341" y="112711"/>
                  <a:pt x="1316879" y="97593"/>
                  <a:pt x="1331772" y="84054"/>
                </a:cubicBezTo>
                <a:cubicBezTo>
                  <a:pt x="1343957" y="72884"/>
                  <a:pt x="1353435" y="70289"/>
                  <a:pt x="1366184" y="71418"/>
                </a:cubicBezTo>
                <a:close/>
              </a:path>
            </a:pathLst>
          </a:custGeom>
          <a:solidFill>
            <a:schemeClr val="tx2"/>
          </a:solidFill>
          <a:ln w="11257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ko-KR" altLang="en-US" baseline="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CA5687A6-EA6B-4C7B-A341-693882F29DE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9737" y="2956704"/>
            <a:ext cx="2448103" cy="601121"/>
          </a:xfrm>
        </p:spPr>
        <p:txBody>
          <a:bodyPr vert="horz" lIns="0" tIns="0" rIns="0" bIns="0" rtlCol="0">
            <a:noAutofit/>
          </a:bodyPr>
          <a:lstStyle>
            <a:lvl1pPr>
              <a:defRPr lang="en-US" sz="4000" cap="all" baseline="0">
                <a:solidFill>
                  <a:srgbClr val="446777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</a:lstStyle>
          <a:p>
            <a:pPr marL="228600" lvl="0" indent="-228600" rtl="0">
              <a:spcBef>
                <a:spcPts val="1000"/>
              </a:spcBef>
              <a:buFontTx/>
            </a:pPr>
            <a:r>
              <a:rPr lang="ko-KR" altLang="en-US" noProof="0"/>
              <a:t>제목</a:t>
            </a:r>
          </a:p>
        </p:txBody>
      </p:sp>
    </p:spTree>
    <p:extLst>
      <p:ext uri="{BB962C8B-B14F-4D97-AF65-F5344CB8AC3E}">
        <p14:creationId xmlns:p14="http://schemas.microsoft.com/office/powerpoint/2010/main" val="33255574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구역 나누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그림 개체 틀 7">
            <a:extLst>
              <a:ext uri="{FF2B5EF4-FFF2-40B4-BE49-F238E27FC236}">
                <a16:creationId xmlns:a16="http://schemas.microsoft.com/office/drawing/2014/main" id="{F75B2FBE-0C5C-48AA-8D7F-9D5B7373CC9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accent5"/>
          </a:solidFill>
        </p:spPr>
        <p:txBody>
          <a:bodyPr rtlCol="0"/>
          <a:lstStyle/>
          <a:p>
            <a:pPr rtl="0"/>
            <a:r>
              <a:rPr lang="ko-KR" altLang="en-US"/>
              <a:t>그림을 추가하려면 아이콘을 클릭하십시오</a:t>
            </a:r>
            <a:endParaRPr lang="ko-KR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6403DDF-462A-45CE-931B-010AB4F73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ko-KR"/>
              <a:t>20XX년 2월 2일 화요일</a:t>
            </a: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9E10702-2ACF-4768-9E91-8CB87B895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ko-KR"/>
              <a:t>샘플 바닥글 텍스트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8DFA722-391E-4FCF-8E15-0D7E2EC02B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BA1B0FB-D917-4C8C-928F-313BD683BF39}" type="slidenum">
              <a:rPr lang="ko-KR" smtClean="0"/>
              <a:t>‹#›</a:t>
            </a:fld>
            <a:endParaRPr lang="ko-KR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0517979-166D-4AAA-ABBC-0C3E5C2ECF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90000">
                <a:schemeClr val="bg2">
                  <a:alpha val="60000"/>
                </a:schemeClr>
              </a:gs>
              <a:gs pos="28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4E111559-B769-4E2A-A891-97B3C4AA6BAC}"/>
              </a:ext>
            </a:extLst>
          </p:cNvPr>
          <p:cNvSpPr/>
          <p:nvPr userDrawn="1"/>
        </p:nvSpPr>
        <p:spPr>
          <a:xfrm rot="10800000">
            <a:off x="0" y="-3"/>
            <a:ext cx="9000000" cy="6857998"/>
          </a:xfrm>
          <a:prstGeom prst="rect">
            <a:avLst/>
          </a:prstGeom>
          <a:gradFill flip="none" rotWithShape="1">
            <a:gsLst>
              <a:gs pos="50000">
                <a:schemeClr val="bg2">
                  <a:alpha val="60000"/>
                </a:schemeClr>
              </a:gs>
              <a:gs pos="0">
                <a:schemeClr val="bg2"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/>
          </a:p>
        </p:txBody>
      </p:sp>
      <p:sp>
        <p:nvSpPr>
          <p:cNvPr id="15" name="제목 1">
            <a:extLst>
              <a:ext uri="{FF2B5EF4-FFF2-40B4-BE49-F238E27FC236}">
                <a16:creationId xmlns:a16="http://schemas.microsoft.com/office/drawing/2014/main" id="{754E1219-253E-4FEF-A576-83857F44BA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863" y="549275"/>
            <a:ext cx="5437187" cy="2986234"/>
          </a:xfrm>
        </p:spPr>
        <p:txBody>
          <a:bodyPr rtlCol="0" anchor="b" anchorCtr="0">
            <a:noAutofit/>
          </a:bodyPr>
          <a:lstStyle>
            <a:lvl1pPr>
              <a:defRPr sz="6400"/>
            </a:lvl1pPr>
          </a:lstStyle>
          <a:p>
            <a:pPr rtl="0"/>
            <a:r>
              <a:rPr lang="ko-KR" altLang="en-US"/>
              <a:t>마스터 제목 스타일 편집</a:t>
            </a:r>
            <a:endParaRPr lang="ko-KR" dirty="0"/>
          </a:p>
        </p:txBody>
      </p:sp>
      <p:sp>
        <p:nvSpPr>
          <p:cNvPr id="16" name="부제목 2">
            <a:extLst>
              <a:ext uri="{FF2B5EF4-FFF2-40B4-BE49-F238E27FC236}">
                <a16:creationId xmlns:a16="http://schemas.microsoft.com/office/drawing/2014/main" id="{93411FC5-0B5A-4566-9984-827485AF92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863" y="3816724"/>
            <a:ext cx="5437187" cy="2265216"/>
          </a:xfrm>
        </p:spPr>
        <p:txBody>
          <a:bodyPr rtlCol="0">
            <a:noAutofit/>
          </a:bodyPr>
          <a:lstStyle>
            <a:lvl1pPr>
              <a:buNone/>
              <a:defRPr sz="2400"/>
            </a:lvl1pPr>
          </a:lstStyle>
          <a:p>
            <a:pPr rtl="0"/>
            <a:r>
              <a:rPr lang="ko-KR" altLang="en-US">
                <a:solidFill>
                  <a:schemeClr val="tx1">
                    <a:alpha val="60000"/>
                  </a:schemeClr>
                </a:solidFill>
              </a:rPr>
              <a:t>클릭하여 마스터 부제목 스타일 편집</a:t>
            </a:r>
            <a:endParaRPr lang="ko-KR" dirty="0">
              <a:solidFill>
                <a:schemeClr val="tx1">
                  <a:alpha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23997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>
            <a:extLst>
              <a:ext uri="{FF2B5EF4-FFF2-40B4-BE49-F238E27FC236}">
                <a16:creationId xmlns:a16="http://schemas.microsoft.com/office/drawing/2014/main" id="{778B0BE9-88B0-4883-9BA9-CD594C400EC1}"/>
              </a:ext>
            </a:extLst>
          </p:cNvPr>
          <p:cNvGrpSpPr/>
          <p:nvPr/>
        </p:nvGrpSpPr>
        <p:grpSpPr>
          <a:xfrm>
            <a:off x="4949631" y="5111861"/>
            <a:ext cx="1262947" cy="1335600"/>
            <a:chOff x="2678417" y="2427951"/>
            <a:chExt cx="1262947" cy="1335600"/>
          </a:xfrm>
        </p:grpSpPr>
        <p:sp>
          <p:nvSpPr>
            <p:cNvPr id="11" name="자유형: 도형 10">
              <a:extLst>
                <a:ext uri="{FF2B5EF4-FFF2-40B4-BE49-F238E27FC236}">
                  <a16:creationId xmlns:a16="http://schemas.microsoft.com/office/drawing/2014/main" id="{C59DCBF3-7AFA-4CD1-A918-BC6DDE674E6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2769891" y="2336477"/>
              <a:ext cx="1080000" cy="1262947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ko-KR"/>
            </a:p>
          </p:txBody>
        </p:sp>
        <p:sp>
          <p:nvSpPr>
            <p:cNvPr id="12" name="타원 11">
              <a:extLst>
                <a:ext uri="{FF2B5EF4-FFF2-40B4-BE49-F238E27FC236}">
                  <a16:creationId xmlns:a16="http://schemas.microsoft.com/office/drawing/2014/main" id="{06964A02-96E1-4654-9187-DDDE7409F75B}"/>
                </a:ext>
              </a:extLst>
            </p:cNvPr>
            <p:cNvSpPr/>
            <p:nvPr/>
          </p:nvSpPr>
          <p:spPr>
            <a:xfrm rot="8100000">
              <a:off x="2784291" y="2683551"/>
              <a:ext cx="540000" cy="108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ko-KR"/>
            </a:p>
          </p:txBody>
        </p:sp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BF3FF76C-A012-4CDA-8AE7-E94139557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5" cy="984885"/>
          </a:xfrm>
        </p:spPr>
        <p:txBody>
          <a:bodyPr rtlCol="0" anchor="t">
            <a:noAutofit/>
          </a:bodyPr>
          <a:lstStyle>
            <a:lvl1pPr>
              <a:lnSpc>
                <a:spcPct val="100000"/>
              </a:lnSpc>
              <a:defRPr sz="3200"/>
            </a:lvl1pPr>
          </a:lstStyle>
          <a:p>
            <a:pPr rtl="0"/>
            <a:r>
              <a:rPr lang="ko-KR" altLang="en-US"/>
              <a:t>마스터 제목 스타일 편집</a:t>
            </a:r>
            <a:endParaRPr lang="ko-KR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11A4C80-DC38-4641-924F-90D6078CF5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5775" y="1750060"/>
            <a:ext cx="7345362" cy="4342765"/>
          </a:xfrm>
        </p:spPr>
        <p:txBody>
          <a:bodyPr rtlCol="0">
            <a:no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ko-KR" altLang="en-US"/>
              <a:t>마스터 텍스트 스타일을 편집하려면 클릭</a:t>
            </a:r>
          </a:p>
          <a:p>
            <a:pPr lvl="1" rtl="0"/>
            <a:r>
              <a:rPr lang="ko-KR" altLang="en-US"/>
              <a:t>두 번째 수준</a:t>
            </a:r>
          </a:p>
          <a:p>
            <a:pPr lvl="2" rtl="0"/>
            <a:r>
              <a:rPr lang="ko-KR" altLang="en-US"/>
              <a:t>세 번째 수준</a:t>
            </a:r>
          </a:p>
          <a:p>
            <a:pPr lvl="3" rtl="0"/>
            <a:r>
              <a:rPr lang="ko-KR" altLang="en-US"/>
              <a:t>네 번째 수준</a:t>
            </a:r>
          </a:p>
          <a:p>
            <a:pPr lvl="4" rtl="0"/>
            <a:r>
              <a:rPr lang="ko-KR" altLang="en-US"/>
              <a:t>다섯 번째 수준</a:t>
            </a:r>
            <a:endParaRPr lang="ko-KR" dirty="0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2C42771-D3A7-4072-85DC-B7C5E530E8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1750060"/>
            <a:ext cx="3565525" cy="4342765"/>
          </a:xfrm>
        </p:spPr>
        <p:txBody>
          <a:bodyPr rtlCol="0">
            <a:no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BD47AB1-6EB5-4E2C-B4A7-42DC643E9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/>
          <a:p>
            <a:pPr rtl="0"/>
            <a:r>
              <a:rPr lang="ko-KR"/>
              <a:t>20XX년 2월 2일 화요일</a:t>
            </a: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BA9D15F-B6ED-46E1-9840-0B625880E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/>
          <a:p>
            <a:pPr rtl="0"/>
            <a:r>
              <a:rPr lang="ko-KR"/>
              <a:t>샘플 바닥글 텍스트</a:t>
            </a: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DAEB023-7A5E-4087-B75E-A38A80EE5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/>
          <a:p>
            <a:pPr rtl="0"/>
            <a:fld id="{DBA1B0FB-D917-4C8C-928F-313BD683BF39}" type="slidenum">
              <a:rPr lang="ko-KR" smtClean="0"/>
              <a:t>‹#›</a:t>
            </a:fld>
            <a:endParaRPr lang="ko-KR"/>
          </a:p>
        </p:txBody>
      </p:sp>
    </p:spTree>
    <p:extLst>
      <p:ext uri="{BB962C8B-B14F-4D97-AF65-F5344CB8AC3E}">
        <p14:creationId xmlns:p14="http://schemas.microsoft.com/office/powerpoint/2010/main" val="3050178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요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>
            <a:extLst>
              <a:ext uri="{FF2B5EF4-FFF2-40B4-BE49-F238E27FC236}">
                <a16:creationId xmlns:a16="http://schemas.microsoft.com/office/drawing/2014/main" id="{E949202B-67AE-417A-A336-DF5257FFDC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08500"/>
            <a:ext cx="4500562" cy="1562959"/>
          </a:xfrm>
        </p:spPr>
        <p:txBody>
          <a:bodyPr wrap="square" rtlCol="0" anchor="t" anchorCtr="0">
            <a:noAutofit/>
          </a:bodyPr>
          <a:lstStyle/>
          <a:p>
            <a:pPr rtl="0"/>
            <a:r>
              <a:rPr lang="ko-KR" altLang="en-US"/>
              <a:t>마스터 제목 스타일 편집</a:t>
            </a:r>
            <a:endParaRPr lang="ko-KR"/>
          </a:p>
        </p:txBody>
      </p:sp>
      <p:sp>
        <p:nvSpPr>
          <p:cNvPr id="10" name="그림 개체 틀 9">
            <a:extLst>
              <a:ext uri="{FF2B5EF4-FFF2-40B4-BE49-F238E27FC236}">
                <a16:creationId xmlns:a16="http://schemas.microsoft.com/office/drawing/2014/main" id="{1786D546-2834-435F-950F-DCEFE654B3B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776472"/>
          </a:xfrm>
          <a:solidFill>
            <a:schemeClr val="accent5"/>
          </a:solidFill>
        </p:spPr>
        <p:txBody>
          <a:bodyPr rtlCol="0">
            <a:noAutofit/>
          </a:bodyPr>
          <a:lstStyle/>
          <a:p>
            <a:pPr rtl="0"/>
            <a:r>
              <a:rPr lang="ko-KR" altLang="en-US"/>
              <a:t>그림을 추가하려면 아이콘을 클릭하십시오</a:t>
            </a:r>
            <a:endParaRPr lang="ko-KR"/>
          </a:p>
        </p:txBody>
      </p:sp>
      <p:sp>
        <p:nvSpPr>
          <p:cNvPr id="7" name="내용 개체 틀 6">
            <a:extLst>
              <a:ext uri="{FF2B5EF4-FFF2-40B4-BE49-F238E27FC236}">
                <a16:creationId xmlns:a16="http://schemas.microsoft.com/office/drawing/2014/main" id="{3BD763BD-EAC5-4DB8-81AF-9743BB6A9576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262411" y="4508500"/>
            <a:ext cx="6221412" cy="1563688"/>
          </a:xfrm>
        </p:spPr>
        <p:txBody>
          <a:bodyPr rtlCol="0">
            <a:noAutofit/>
          </a:bodyPr>
          <a:lstStyle>
            <a:lvl1pPr marL="0" indent="0">
              <a:buNone/>
              <a:defRPr sz="2000"/>
            </a:lvl1pPr>
            <a:lvl2pPr>
              <a:buNone/>
              <a:defRPr sz="1900"/>
            </a:lvl2pPr>
            <a:lvl3pPr>
              <a:buNone/>
              <a:defRPr sz="1900"/>
            </a:lvl3pPr>
            <a:lvl4pPr>
              <a:buNone/>
              <a:defRPr sz="1900"/>
            </a:lvl4pPr>
            <a:lvl5pPr>
              <a:buNone/>
              <a:defRPr sz="1900"/>
            </a:lvl5pPr>
          </a:lstStyle>
          <a:p>
            <a:pPr lvl="0" rt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/>
          <a:p>
            <a:pPr rtl="0"/>
            <a:r>
              <a:rPr lang="ko-KR"/>
              <a:t>20XX년 2월 2일 화요일</a:t>
            </a:r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/>
          <a:p>
            <a:pPr rtl="0"/>
            <a:r>
              <a:rPr lang="ko-KR"/>
              <a:t>샘플 바닥글 텍스트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/>
          <a:p>
            <a:pPr rtl="0"/>
            <a:fld id="{DBA1B0FB-D917-4C8C-928F-313BD683BF39}" type="slidenum">
              <a:rPr lang="ko-KR" smtClean="0"/>
              <a:t>‹#›</a:t>
            </a:fld>
            <a:endParaRPr lang="ko-KR"/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446AF837-10C6-44A5-B8D6-960A57487B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1225773" y="385222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ko-KR"/>
          </a:p>
        </p:txBody>
      </p:sp>
    </p:spTree>
    <p:extLst>
      <p:ext uri="{BB962C8B-B14F-4D97-AF65-F5344CB8AC3E}">
        <p14:creationId xmlns:p14="http://schemas.microsoft.com/office/powerpoint/2010/main" val="603493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05BF394-563D-4E0A-AB30-6CD7630DC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378" y="365125"/>
            <a:ext cx="11339241" cy="930275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pPr rtl="0"/>
            <a:r>
              <a:rPr lang="ko-KR" altLang="en-US" noProof="0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897B8D9-80F7-4DBD-AB9A-1284E26FE4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6379" y="1485900"/>
            <a:ext cx="11339242" cy="469106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  <a:p>
            <a:pPr lvl="1" rtl="0"/>
            <a:r>
              <a:rPr lang="ko-KR" altLang="en-US" noProof="0"/>
              <a:t>둘째 수준</a:t>
            </a:r>
          </a:p>
          <a:p>
            <a:pPr lvl="2" rtl="0"/>
            <a:r>
              <a:rPr lang="ko-KR" altLang="en-US" noProof="0"/>
              <a:t>셋째 수준</a:t>
            </a:r>
          </a:p>
          <a:p>
            <a:pPr lvl="3" rtl="0"/>
            <a:r>
              <a:rPr lang="ko-KR" altLang="en-US" noProof="0"/>
              <a:t>넷째 수준</a:t>
            </a:r>
          </a:p>
          <a:p>
            <a:pPr lvl="4" rtl="0"/>
            <a:r>
              <a:rPr lang="ko-KR" altLang="en-US" noProof="0"/>
              <a:t>다섯째 수준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0CEB74C-6B39-4345-A9ED-69A1B52D6F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00713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1" baseline="0">
                <a:solidFill>
                  <a:schemeClr val="tx1">
                    <a:tint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EB71941E-999A-46A6-8647-0420067BF7EA}" type="slidenum">
              <a:rPr lang="en-US" altLang="ko-KR" noProof="0" smtClean="0"/>
              <a:pPr/>
              <a:t>‹#›</a:t>
            </a:fld>
            <a:endParaRPr lang="ko-KR" altLang="en-US" noProof="0"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8427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8" r:id="rId3"/>
    <p:sldLayoutId id="2147483667" r:id="rId4"/>
    <p:sldLayoutId id="2147483664" r:id="rId5"/>
    <p:sldLayoutId id="2147483665" r:id="rId6"/>
    <p:sldLayoutId id="2147483666" r:id="rId7"/>
    <p:sldLayoutId id="2147483649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3200" b="1" kern="1200" baseline="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100" kern="1200" baseline="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100" kern="1200" baseline="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100" kern="1200" baseline="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100" kern="1200" baseline="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100" kern="1200" baseline="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hyperlink" Target="https://www.youtube.com/watch?v=5TroLBvlyp4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hyperlink" Target="https://www.youtube.com/watch?v=SAdCzXY-e-Q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image" Target="../media/image19.jpg"/><Relationship Id="rId7" Type="http://schemas.openxmlformats.org/officeDocument/2006/relationships/image" Target="../media/image2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10" Type="http://schemas.openxmlformats.org/officeDocument/2006/relationships/image" Target="../media/image25.PNG"/><Relationship Id="rId4" Type="http://schemas.openxmlformats.org/officeDocument/2006/relationships/hyperlink" Target="http://news.kmib.co.kr/article/view.asp?arcid=0924240326&amp;code=23111111&amp;cp=du" TargetMode="External"/><Relationship Id="rId9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개체 틀 5" descr="농경지와 산만 있는 탁 트인 길.&#10;">
            <a:extLst>
              <a:ext uri="{FF2B5EF4-FFF2-40B4-BE49-F238E27FC236}">
                <a16:creationId xmlns:a16="http://schemas.microsoft.com/office/drawing/2014/main" id="{55778022-079A-4FF4-8735-D3C9A67F1191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3"/>
          <a:srcRect t="7813" b="7813"/>
          <a:stretch/>
        </p:blipFill>
        <p:spPr>
          <a:xfrm>
            <a:off x="0" y="0"/>
            <a:ext cx="12192000" cy="6858000"/>
          </a:xfrm>
        </p:spPr>
      </p:pic>
      <p:pic>
        <p:nvPicPr>
          <p:cNvPr id="8" name="그림 7" descr="산과 나무가 있는 배지 모양">
            <a:hlinkClick r:id="rId4"/>
            <a:extLst>
              <a:ext uri="{FF2B5EF4-FFF2-40B4-BE49-F238E27FC236}">
                <a16:creationId xmlns:a16="http://schemas.microsoft.com/office/drawing/2014/main" id="{426C65A7-A996-4C0A-B747-BA22BED03A5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70982" y="2527217"/>
            <a:ext cx="6081589" cy="3675763"/>
          </a:xfrm>
          <a:prstGeom prst="rect">
            <a:avLst/>
          </a:prstGeom>
          <a:effectLst>
            <a:glow>
              <a:schemeClr val="bg1">
                <a:alpha val="40000"/>
              </a:schemeClr>
            </a:glow>
            <a:outerShdw blurRad="673100" dist="50800" dir="540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11" name="제목 10">
            <a:extLst>
              <a:ext uri="{FF2B5EF4-FFF2-40B4-BE49-F238E27FC236}">
                <a16:creationId xmlns:a16="http://schemas.microsoft.com/office/drawing/2014/main" id="{792973C2-64E0-451E-A71F-E5F611F454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38" y="444125"/>
            <a:ext cx="11274724" cy="573515"/>
          </a:xfrm>
        </p:spPr>
        <p:txBody>
          <a:bodyPr rtlCol="0"/>
          <a:lstStyle/>
          <a:p>
            <a:pPr rtl="0"/>
            <a:r>
              <a:rPr lang="en-US" altLang="ko-KR" sz="40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Prayer Meeting </a:t>
            </a:r>
            <a:br>
              <a:rPr lang="en-US" altLang="ko-KR" sz="40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40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for Persecuted Church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C1937BB-8C52-48AD-84E8-D9E4C22ECAC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986954" y="5499331"/>
            <a:ext cx="3249643" cy="379110"/>
          </a:xfrm>
        </p:spPr>
        <p:txBody>
          <a:bodyPr rtlCol="0"/>
          <a:lstStyle/>
          <a:p>
            <a:pPr rtl="0"/>
            <a:r>
              <a:rPr lang="en-US" altLang="ko-KR" dirty="0"/>
              <a:t>2022</a:t>
            </a:r>
            <a:r>
              <a:rPr lang="ko-KR" altLang="en-US" dirty="0"/>
              <a:t>년</a:t>
            </a:r>
            <a:r>
              <a:rPr lang="en-US" altLang="ko-KR" dirty="0"/>
              <a:t> 5</a:t>
            </a:r>
            <a:r>
              <a:rPr lang="ko-KR" altLang="en-US" dirty="0"/>
              <a:t>월 </a:t>
            </a:r>
            <a:r>
              <a:rPr lang="en-US" altLang="ko-KR" dirty="0"/>
              <a:t>2</a:t>
            </a:r>
            <a:r>
              <a:rPr lang="ko-KR" altLang="en-US" dirty="0"/>
              <a:t>일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4B113CE-F4AA-7122-0938-C83AF659C571}"/>
              </a:ext>
            </a:extLst>
          </p:cNvPr>
          <p:cNvSpPr txBox="1"/>
          <p:nvPr/>
        </p:nvSpPr>
        <p:spPr>
          <a:xfrm>
            <a:off x="6857558" y="4282878"/>
            <a:ext cx="43045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박해 받는 교회를 위한 </a:t>
            </a:r>
            <a:b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오픈도어 기도회</a:t>
            </a:r>
            <a:r>
              <a:rPr lang="ko-KR" altLang="en-US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 오신 </a:t>
            </a:r>
            <a:endParaRPr lang="en-US" altLang="ko-KR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여러분을 환영합니다</a:t>
            </a:r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pic>
        <p:nvPicPr>
          <p:cNvPr id="5" name="그림 4" descr="텍스트, 클립아트이(가) 표시된 사진&#10;&#10;자동 생성된 설명">
            <a:extLst>
              <a:ext uri="{FF2B5EF4-FFF2-40B4-BE49-F238E27FC236}">
                <a16:creationId xmlns:a16="http://schemas.microsoft.com/office/drawing/2014/main" id="{BA9A4ACB-FCA7-D60C-5515-326B4DCF06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6276" y="299405"/>
            <a:ext cx="3392424" cy="649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939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개체 틀 14" descr="아래로부터 하늘까지의 나무 경치.">
            <a:extLst>
              <a:ext uri="{FF2B5EF4-FFF2-40B4-BE49-F238E27FC236}">
                <a16:creationId xmlns:a16="http://schemas.microsoft.com/office/drawing/2014/main" id="{48647C85-5A62-4C19-8732-37C447244CE5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3"/>
          <a:srcRect t="31250" b="31250"/>
          <a:stretch/>
        </p:blipFill>
        <p:spPr>
          <a:xfrm>
            <a:off x="0" y="0"/>
            <a:ext cx="12192000" cy="6857999"/>
          </a:xfr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349D32F4-D80F-4681-81BC-DC5912CB0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chemeClr val="tx1">
              <a:alpha val="7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79F64797-5747-4EBC-BFFB-16978088E7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7441" y="2646019"/>
            <a:ext cx="4261449" cy="591127"/>
          </a:xfrm>
        </p:spPr>
        <p:txBody>
          <a:bodyPr rtlCol="0"/>
          <a:lstStyle/>
          <a:p>
            <a:pPr rtl="0"/>
            <a:r>
              <a:rPr lang="ko-KR" altLang="en-US" sz="2400" b="0" i="1" cap="none" dirty="0"/>
              <a:t>오늘</a:t>
            </a:r>
            <a:r>
              <a:rPr lang="ko-KR" altLang="en-US" sz="2400" b="0" i="1" cap="none" dirty="0">
                <a:latin typeface="맑은 고딕" panose="020B0503020000020004" pitchFamily="50" charset="-127"/>
              </a:rPr>
              <a:t>의</a:t>
            </a:r>
            <a:r>
              <a:rPr lang="ko-KR" altLang="en-US" b="0" dirty="0"/>
              <a:t> </a:t>
            </a:r>
            <a:r>
              <a:rPr lang="ko-KR" altLang="en-US" dirty="0"/>
              <a:t>여정</a:t>
            </a:r>
            <a:r>
              <a:rPr lang="zh-CN" altLang="en-US" sz="2400" dirty="0"/>
              <a:t>（旅行）</a:t>
            </a:r>
            <a:endParaRPr lang="ko-KR" altLang="en-US" sz="2400" dirty="0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D531DF3E-A865-4F02-B252-B300077A50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85565" y="285566"/>
            <a:ext cx="11620870" cy="6286867"/>
          </a:xfrm>
          <a:prstGeom prst="rect">
            <a:avLst/>
          </a:prstGeom>
          <a:noFill/>
          <a:ln w="3810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그래픽 11">
            <a:extLst>
              <a:ext uri="{FF2B5EF4-FFF2-40B4-BE49-F238E27FC236}">
                <a16:creationId xmlns:a16="http://schemas.microsoft.com/office/drawing/2014/main" id="{48B1EE85-A6B7-4328-84AD-3BCEFF7770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02443">
            <a:off x="5412906" y="3506849"/>
            <a:ext cx="1366188" cy="699316"/>
          </a:xfrm>
          <a:custGeom>
            <a:avLst/>
            <a:gdLst>
              <a:gd name="connsiteX0" fmla="*/ 1366184 w 1366188"/>
              <a:gd name="connsiteY0" fmla="*/ 71418 h 699316"/>
              <a:gd name="connsiteX1" fmla="*/ 1345311 w 1366188"/>
              <a:gd name="connsiteY1" fmla="*/ 92290 h 699316"/>
              <a:gd name="connsiteX2" fmla="*/ 1349937 w 1366188"/>
              <a:gd name="connsiteY2" fmla="*/ 103798 h 699316"/>
              <a:gd name="connsiteX3" fmla="*/ 1347680 w 1366188"/>
              <a:gd name="connsiteY3" fmla="*/ 107634 h 699316"/>
              <a:gd name="connsiteX4" fmla="*/ 1248057 w 1366188"/>
              <a:gd name="connsiteY4" fmla="*/ 172169 h 699316"/>
              <a:gd name="connsiteX5" fmla="*/ 1175172 w 1366188"/>
              <a:gd name="connsiteY5" fmla="*/ 204550 h 699316"/>
              <a:gd name="connsiteX6" fmla="*/ 1091683 w 1366188"/>
              <a:gd name="connsiteY6" fmla="*/ 239525 h 699316"/>
              <a:gd name="connsiteX7" fmla="*/ 1059077 w 1366188"/>
              <a:gd name="connsiteY7" fmla="*/ 252500 h 699316"/>
              <a:gd name="connsiteX8" fmla="*/ 1120904 w 1366188"/>
              <a:gd name="connsiteY8" fmla="*/ 257690 h 699316"/>
              <a:gd name="connsiteX9" fmla="*/ 1180250 w 1366188"/>
              <a:gd name="connsiteY9" fmla="*/ 245956 h 699316"/>
              <a:gd name="connsiteX10" fmla="*/ 1181942 w 1366188"/>
              <a:gd name="connsiteY10" fmla="*/ 250582 h 699316"/>
              <a:gd name="connsiteX11" fmla="*/ 1168967 w 1366188"/>
              <a:gd name="connsiteY11" fmla="*/ 263783 h 699316"/>
              <a:gd name="connsiteX12" fmla="*/ 1222220 w 1366188"/>
              <a:gd name="connsiteY12" fmla="*/ 292666 h 699316"/>
              <a:gd name="connsiteX13" fmla="*/ 1220979 w 1366188"/>
              <a:gd name="connsiteY13" fmla="*/ 297066 h 699316"/>
              <a:gd name="connsiteX14" fmla="*/ 1208117 w 1366188"/>
              <a:gd name="connsiteY14" fmla="*/ 296050 h 699316"/>
              <a:gd name="connsiteX15" fmla="*/ 1142792 w 1366188"/>
              <a:gd name="connsiteY15" fmla="*/ 281834 h 699316"/>
              <a:gd name="connsiteX16" fmla="*/ 1043845 w 1366188"/>
              <a:gd name="connsiteY16" fmla="*/ 281834 h 699316"/>
              <a:gd name="connsiteX17" fmla="*/ 1041702 w 1366188"/>
              <a:gd name="connsiteY17" fmla="*/ 282173 h 699316"/>
              <a:gd name="connsiteX18" fmla="*/ 911051 w 1366188"/>
              <a:gd name="connsiteY18" fmla="*/ 332267 h 699316"/>
              <a:gd name="connsiteX19" fmla="*/ 890856 w 1366188"/>
              <a:gd name="connsiteY19" fmla="*/ 354042 h 699316"/>
              <a:gd name="connsiteX20" fmla="*/ 868630 w 1366188"/>
              <a:gd name="connsiteY20" fmla="*/ 391161 h 699316"/>
              <a:gd name="connsiteX21" fmla="*/ 815489 w 1366188"/>
              <a:gd name="connsiteY21" fmla="*/ 436178 h 699316"/>
              <a:gd name="connsiteX22" fmla="*/ 721056 w 1366188"/>
              <a:gd name="connsiteY22" fmla="*/ 489995 h 699316"/>
              <a:gd name="connsiteX23" fmla="*/ 762011 w 1366188"/>
              <a:gd name="connsiteY23" fmla="*/ 494056 h 699316"/>
              <a:gd name="connsiteX24" fmla="*/ 877881 w 1366188"/>
              <a:gd name="connsiteY24" fmla="*/ 452199 h 699316"/>
              <a:gd name="connsiteX25" fmla="*/ 964981 w 1366188"/>
              <a:gd name="connsiteY25" fmla="*/ 446219 h 699316"/>
              <a:gd name="connsiteX26" fmla="*/ 976264 w 1366188"/>
              <a:gd name="connsiteY26" fmla="*/ 456035 h 699316"/>
              <a:gd name="connsiteX27" fmla="*/ 962725 w 1366188"/>
              <a:gd name="connsiteY27" fmla="*/ 458404 h 699316"/>
              <a:gd name="connsiteX28" fmla="*/ 906313 w 1366188"/>
              <a:gd name="connsiteY28" fmla="*/ 468784 h 699316"/>
              <a:gd name="connsiteX29" fmla="*/ 778257 w 1366188"/>
              <a:gd name="connsiteY29" fmla="*/ 520344 h 699316"/>
              <a:gd name="connsiteX30" fmla="*/ 748698 w 1366188"/>
              <a:gd name="connsiteY30" fmla="*/ 524293 h 699316"/>
              <a:gd name="connsiteX31" fmla="*/ 655731 w 1366188"/>
              <a:gd name="connsiteY31" fmla="*/ 547309 h 699316"/>
              <a:gd name="connsiteX32" fmla="*/ 568518 w 1366188"/>
              <a:gd name="connsiteY32" fmla="*/ 595147 h 699316"/>
              <a:gd name="connsiteX33" fmla="*/ 518311 w 1366188"/>
              <a:gd name="connsiteY33" fmla="*/ 600224 h 699316"/>
              <a:gd name="connsiteX34" fmla="*/ 467089 w 1366188"/>
              <a:gd name="connsiteY34" fmla="*/ 593454 h 699316"/>
              <a:gd name="connsiteX35" fmla="*/ 452534 w 1366188"/>
              <a:gd name="connsiteY35" fmla="*/ 591536 h 699316"/>
              <a:gd name="connsiteX36" fmla="*/ 407179 w 1366188"/>
              <a:gd name="connsiteY36" fmla="*/ 596501 h 699316"/>
              <a:gd name="connsiteX37" fmla="*/ 256785 w 1366188"/>
              <a:gd name="connsiteY37" fmla="*/ 677170 h 699316"/>
              <a:gd name="connsiteX38" fmla="*/ 205111 w 1366188"/>
              <a:gd name="connsiteY38" fmla="*/ 691499 h 699316"/>
              <a:gd name="connsiteX39" fmla="*/ 118688 w 1366188"/>
              <a:gd name="connsiteY39" fmla="*/ 695447 h 699316"/>
              <a:gd name="connsiteX40" fmla="*/ 84615 w 1366188"/>
              <a:gd name="connsiteY40" fmla="*/ 698945 h 699316"/>
              <a:gd name="connsiteX41" fmla="*/ 61712 w 1366188"/>
              <a:gd name="connsiteY41" fmla="*/ 697140 h 699316"/>
              <a:gd name="connsiteX42" fmla="*/ 23803 w 1366188"/>
              <a:gd name="connsiteY42" fmla="*/ 676719 h 699316"/>
              <a:gd name="connsiteX43" fmla="*/ 336 w 1366188"/>
              <a:gd name="connsiteY43" fmla="*/ 637005 h 699316"/>
              <a:gd name="connsiteX44" fmla="*/ 13423 w 1366188"/>
              <a:gd name="connsiteY44" fmla="*/ 619630 h 699316"/>
              <a:gd name="connsiteX45" fmla="*/ 155469 w 1366188"/>
              <a:gd name="connsiteY45" fmla="*/ 624932 h 699316"/>
              <a:gd name="connsiteX46" fmla="*/ 304622 w 1366188"/>
              <a:gd name="connsiteY46" fmla="*/ 591085 h 699316"/>
              <a:gd name="connsiteX47" fmla="*/ 384276 w 1366188"/>
              <a:gd name="connsiteY47" fmla="*/ 538848 h 699316"/>
              <a:gd name="connsiteX48" fmla="*/ 404246 w 1366188"/>
              <a:gd name="connsiteY48" fmla="*/ 517185 h 699316"/>
              <a:gd name="connsiteX49" fmla="*/ 421959 w 1366188"/>
              <a:gd name="connsiteY49" fmla="*/ 499585 h 699316"/>
              <a:gd name="connsiteX50" fmla="*/ 465284 w 1366188"/>
              <a:gd name="connsiteY50" fmla="*/ 480066 h 699316"/>
              <a:gd name="connsiteX51" fmla="*/ 483674 w 1366188"/>
              <a:gd name="connsiteY51" fmla="*/ 474087 h 699316"/>
              <a:gd name="connsiteX52" fmla="*/ 536250 w 1366188"/>
              <a:gd name="connsiteY52" fmla="*/ 424218 h 699316"/>
              <a:gd name="connsiteX53" fmla="*/ 552497 w 1366188"/>
              <a:gd name="connsiteY53" fmla="*/ 396689 h 699316"/>
              <a:gd name="connsiteX54" fmla="*/ 566261 w 1366188"/>
              <a:gd name="connsiteY54" fmla="*/ 375478 h 699316"/>
              <a:gd name="connsiteX55" fmla="*/ 573707 w 1366188"/>
              <a:gd name="connsiteY55" fmla="*/ 384956 h 699316"/>
              <a:gd name="connsiteX56" fmla="*/ 561522 w 1366188"/>
              <a:gd name="connsiteY56" fmla="*/ 402782 h 699316"/>
              <a:gd name="connsiteX57" fmla="*/ 560507 w 1366188"/>
              <a:gd name="connsiteY57" fmla="*/ 434260 h 699316"/>
              <a:gd name="connsiteX58" fmla="*/ 576979 w 1366188"/>
              <a:gd name="connsiteY58" fmla="*/ 421398 h 699316"/>
              <a:gd name="connsiteX59" fmla="*/ 595257 w 1366188"/>
              <a:gd name="connsiteY59" fmla="*/ 411582 h 699316"/>
              <a:gd name="connsiteX60" fmla="*/ 588713 w 1366188"/>
              <a:gd name="connsiteY60" fmla="*/ 428619 h 699316"/>
              <a:gd name="connsiteX61" fmla="*/ 479612 w 1366188"/>
              <a:gd name="connsiteY61" fmla="*/ 516396 h 699316"/>
              <a:gd name="connsiteX62" fmla="*/ 477130 w 1366188"/>
              <a:gd name="connsiteY62" fmla="*/ 521811 h 699316"/>
              <a:gd name="connsiteX63" fmla="*/ 635084 w 1366188"/>
              <a:gd name="connsiteY63" fmla="*/ 496651 h 699316"/>
              <a:gd name="connsiteX64" fmla="*/ 661597 w 1366188"/>
              <a:gd name="connsiteY64" fmla="*/ 468784 h 699316"/>
              <a:gd name="connsiteX65" fmla="*/ 671187 w 1366188"/>
              <a:gd name="connsiteY65" fmla="*/ 463932 h 699316"/>
              <a:gd name="connsiteX66" fmla="*/ 799243 w 1366188"/>
              <a:gd name="connsiteY66" fmla="*/ 396351 h 699316"/>
              <a:gd name="connsiteX67" fmla="*/ 846967 w 1366188"/>
              <a:gd name="connsiteY67" fmla="*/ 348965 h 699316"/>
              <a:gd name="connsiteX68" fmla="*/ 857009 w 1366188"/>
              <a:gd name="connsiteY68" fmla="*/ 332380 h 699316"/>
              <a:gd name="connsiteX69" fmla="*/ 952796 w 1366188"/>
              <a:gd name="connsiteY69" fmla="*/ 257577 h 699316"/>
              <a:gd name="connsiteX70" fmla="*/ 1059415 w 1366188"/>
              <a:gd name="connsiteY70" fmla="*/ 224069 h 699316"/>
              <a:gd name="connsiteX71" fmla="*/ 1113796 w 1366188"/>
              <a:gd name="connsiteY71" fmla="*/ 194509 h 699316"/>
              <a:gd name="connsiteX72" fmla="*/ 1183860 w 1366188"/>
              <a:gd name="connsiteY72" fmla="*/ 123881 h 699316"/>
              <a:gd name="connsiteX73" fmla="*/ 1195594 w 1366188"/>
              <a:gd name="connsiteY73" fmla="*/ 108537 h 699316"/>
              <a:gd name="connsiteX74" fmla="*/ 1222333 w 1366188"/>
              <a:gd name="connsiteY74" fmla="*/ 33396 h 699316"/>
              <a:gd name="connsiteX75" fmla="*/ 1220528 w 1366188"/>
              <a:gd name="connsiteY75" fmla="*/ 16924 h 699316"/>
              <a:gd name="connsiteX76" fmla="*/ 1221656 w 1366188"/>
              <a:gd name="connsiteY76" fmla="*/ 0 h 699316"/>
              <a:gd name="connsiteX77" fmla="*/ 1238692 w 1366188"/>
              <a:gd name="connsiteY77" fmla="*/ 26401 h 699316"/>
              <a:gd name="connsiteX78" fmla="*/ 1278294 w 1366188"/>
              <a:gd name="connsiteY78" fmla="*/ 8462 h 699316"/>
              <a:gd name="connsiteX79" fmla="*/ 1274570 w 1366188"/>
              <a:gd name="connsiteY79" fmla="*/ 13765 h 699316"/>
              <a:gd name="connsiteX80" fmla="*/ 1224364 w 1366188"/>
              <a:gd name="connsiteY80" fmla="*/ 86875 h 699316"/>
              <a:gd name="connsiteX81" fmla="*/ 1214210 w 1366188"/>
              <a:gd name="connsiteY81" fmla="*/ 108198 h 699316"/>
              <a:gd name="connsiteX82" fmla="*/ 1176188 w 1366188"/>
              <a:gd name="connsiteY82" fmla="*/ 168785 h 699316"/>
              <a:gd name="connsiteX83" fmla="*/ 1201348 w 1366188"/>
              <a:gd name="connsiteY83" fmla="*/ 170139 h 699316"/>
              <a:gd name="connsiteX84" fmla="*/ 1271637 w 1366188"/>
              <a:gd name="connsiteY84" fmla="*/ 142271 h 699316"/>
              <a:gd name="connsiteX85" fmla="*/ 1289125 w 1366188"/>
              <a:gd name="connsiteY85" fmla="*/ 126927 h 699316"/>
              <a:gd name="connsiteX86" fmla="*/ 1331772 w 1366188"/>
              <a:gd name="connsiteY86" fmla="*/ 84054 h 699316"/>
              <a:gd name="connsiteX87" fmla="*/ 1366184 w 1366188"/>
              <a:gd name="connsiteY87" fmla="*/ 71418 h 69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1366188" h="699316">
                <a:moveTo>
                  <a:pt x="1366184" y="71418"/>
                </a:moveTo>
                <a:cubicBezTo>
                  <a:pt x="1366522" y="85408"/>
                  <a:pt x="1349598" y="81008"/>
                  <a:pt x="1345311" y="92290"/>
                </a:cubicBezTo>
                <a:cubicBezTo>
                  <a:pt x="1346439" y="95223"/>
                  <a:pt x="1348245" y="99624"/>
                  <a:pt x="1349937" y="103798"/>
                </a:cubicBezTo>
                <a:cubicBezTo>
                  <a:pt x="1349034" y="105378"/>
                  <a:pt x="1348696" y="106957"/>
                  <a:pt x="1347680" y="107634"/>
                </a:cubicBezTo>
                <a:cubicBezTo>
                  <a:pt x="1314623" y="129409"/>
                  <a:pt x="1282242" y="152425"/>
                  <a:pt x="1248057" y="172169"/>
                </a:cubicBezTo>
                <a:cubicBezTo>
                  <a:pt x="1225154" y="185370"/>
                  <a:pt x="1199655" y="194170"/>
                  <a:pt x="1175172" y="204550"/>
                </a:cubicBezTo>
                <a:cubicBezTo>
                  <a:pt x="1147418" y="216397"/>
                  <a:pt x="1119550" y="227905"/>
                  <a:pt x="1091683" y="239525"/>
                </a:cubicBezTo>
                <a:cubicBezTo>
                  <a:pt x="1081190" y="243926"/>
                  <a:pt x="1070585" y="247874"/>
                  <a:pt x="1059077" y="252500"/>
                </a:cubicBezTo>
                <a:cubicBezTo>
                  <a:pt x="1080513" y="254080"/>
                  <a:pt x="1101160" y="253403"/>
                  <a:pt x="1120904" y="257690"/>
                </a:cubicBezTo>
                <a:cubicBezTo>
                  <a:pt x="1142679" y="262429"/>
                  <a:pt x="1159941" y="245731"/>
                  <a:pt x="1180250" y="245956"/>
                </a:cubicBezTo>
                <a:cubicBezTo>
                  <a:pt x="1180814" y="247536"/>
                  <a:pt x="1181378" y="249003"/>
                  <a:pt x="1181942" y="250582"/>
                </a:cubicBezTo>
                <a:cubicBezTo>
                  <a:pt x="1177880" y="254757"/>
                  <a:pt x="1173819" y="258818"/>
                  <a:pt x="1168967" y="263783"/>
                </a:cubicBezTo>
                <a:cubicBezTo>
                  <a:pt x="1186906" y="273598"/>
                  <a:pt x="1204507" y="283076"/>
                  <a:pt x="1222220" y="292666"/>
                </a:cubicBezTo>
                <a:cubicBezTo>
                  <a:pt x="1221769" y="294132"/>
                  <a:pt x="1221430" y="295599"/>
                  <a:pt x="1220979" y="297066"/>
                </a:cubicBezTo>
                <a:cubicBezTo>
                  <a:pt x="1216692" y="296727"/>
                  <a:pt x="1212292" y="296953"/>
                  <a:pt x="1208117" y="296050"/>
                </a:cubicBezTo>
                <a:cubicBezTo>
                  <a:pt x="1186342" y="291312"/>
                  <a:pt x="1164793" y="283414"/>
                  <a:pt x="1142792" y="281834"/>
                </a:cubicBezTo>
                <a:cubicBezTo>
                  <a:pt x="1109960" y="279578"/>
                  <a:pt x="1076903" y="281609"/>
                  <a:pt x="1043845" y="281834"/>
                </a:cubicBezTo>
                <a:cubicBezTo>
                  <a:pt x="1043168" y="281834"/>
                  <a:pt x="1042379" y="282173"/>
                  <a:pt x="1041702" y="282173"/>
                </a:cubicBezTo>
                <a:cubicBezTo>
                  <a:pt x="990028" y="277434"/>
                  <a:pt x="952119" y="309589"/>
                  <a:pt x="911051" y="332267"/>
                </a:cubicBezTo>
                <a:cubicBezTo>
                  <a:pt x="902815" y="336780"/>
                  <a:pt x="896497" y="345918"/>
                  <a:pt x="890856" y="354042"/>
                </a:cubicBezTo>
                <a:cubicBezTo>
                  <a:pt x="882733" y="365888"/>
                  <a:pt x="876076" y="378750"/>
                  <a:pt x="868630" y="391161"/>
                </a:cubicBezTo>
                <a:cubicBezTo>
                  <a:pt x="855880" y="412033"/>
                  <a:pt x="838618" y="425798"/>
                  <a:pt x="815489" y="436178"/>
                </a:cubicBezTo>
                <a:cubicBezTo>
                  <a:pt x="783786" y="450281"/>
                  <a:pt x="754790" y="470363"/>
                  <a:pt x="721056" y="489995"/>
                </a:cubicBezTo>
                <a:cubicBezTo>
                  <a:pt x="737415" y="496877"/>
                  <a:pt x="749939" y="498344"/>
                  <a:pt x="762011" y="494056"/>
                </a:cubicBezTo>
                <a:cubicBezTo>
                  <a:pt x="800822" y="480518"/>
                  <a:pt x="839295" y="466302"/>
                  <a:pt x="877881" y="452199"/>
                </a:cubicBezTo>
                <a:cubicBezTo>
                  <a:pt x="906426" y="441706"/>
                  <a:pt x="935421" y="438547"/>
                  <a:pt x="964981" y="446219"/>
                </a:cubicBezTo>
                <a:cubicBezTo>
                  <a:pt x="969156" y="447347"/>
                  <a:pt x="972879" y="450168"/>
                  <a:pt x="976264" y="456035"/>
                </a:cubicBezTo>
                <a:cubicBezTo>
                  <a:pt x="971751" y="456937"/>
                  <a:pt x="966899" y="459307"/>
                  <a:pt x="962725" y="458404"/>
                </a:cubicBezTo>
                <a:cubicBezTo>
                  <a:pt x="942304" y="454004"/>
                  <a:pt x="924365" y="461563"/>
                  <a:pt x="906313" y="468784"/>
                </a:cubicBezTo>
                <a:cubicBezTo>
                  <a:pt x="863552" y="485933"/>
                  <a:pt x="821131" y="503759"/>
                  <a:pt x="778257" y="520344"/>
                </a:cubicBezTo>
                <a:cubicBezTo>
                  <a:pt x="769231" y="523842"/>
                  <a:pt x="758513" y="525083"/>
                  <a:pt x="748698" y="524293"/>
                </a:cubicBezTo>
                <a:cubicBezTo>
                  <a:pt x="714963" y="521811"/>
                  <a:pt x="684726" y="531514"/>
                  <a:pt x="655731" y="547309"/>
                </a:cubicBezTo>
                <a:cubicBezTo>
                  <a:pt x="626622" y="563218"/>
                  <a:pt x="597288" y="578674"/>
                  <a:pt x="568518" y="595147"/>
                </a:cubicBezTo>
                <a:cubicBezTo>
                  <a:pt x="552158" y="604624"/>
                  <a:pt x="535799" y="603496"/>
                  <a:pt x="518311" y="600224"/>
                </a:cubicBezTo>
                <a:cubicBezTo>
                  <a:pt x="501387" y="597065"/>
                  <a:pt x="484238" y="595598"/>
                  <a:pt x="467089" y="593454"/>
                </a:cubicBezTo>
                <a:cubicBezTo>
                  <a:pt x="462237" y="592890"/>
                  <a:pt x="456709" y="593567"/>
                  <a:pt x="452534" y="591536"/>
                </a:cubicBezTo>
                <a:cubicBezTo>
                  <a:pt x="436175" y="583977"/>
                  <a:pt x="421621" y="588716"/>
                  <a:pt x="407179" y="596501"/>
                </a:cubicBezTo>
                <a:cubicBezTo>
                  <a:pt x="357085" y="623466"/>
                  <a:pt x="307443" y="651446"/>
                  <a:pt x="256785" y="677170"/>
                </a:cubicBezTo>
                <a:cubicBezTo>
                  <a:pt x="241102" y="685068"/>
                  <a:pt x="222712" y="689581"/>
                  <a:pt x="205111" y="691499"/>
                </a:cubicBezTo>
                <a:cubicBezTo>
                  <a:pt x="176454" y="694545"/>
                  <a:pt x="147458" y="693981"/>
                  <a:pt x="118688" y="695447"/>
                </a:cubicBezTo>
                <a:cubicBezTo>
                  <a:pt x="107293" y="696011"/>
                  <a:pt x="96010" y="698381"/>
                  <a:pt x="84615" y="698945"/>
                </a:cubicBezTo>
                <a:cubicBezTo>
                  <a:pt x="76943" y="699396"/>
                  <a:pt x="68481" y="699960"/>
                  <a:pt x="61712" y="697140"/>
                </a:cubicBezTo>
                <a:cubicBezTo>
                  <a:pt x="48511" y="691611"/>
                  <a:pt x="35762" y="684503"/>
                  <a:pt x="23803" y="676719"/>
                </a:cubicBezTo>
                <a:cubicBezTo>
                  <a:pt x="9700" y="667580"/>
                  <a:pt x="2366" y="653590"/>
                  <a:pt x="336" y="637005"/>
                </a:cubicBezTo>
                <a:cubicBezTo>
                  <a:pt x="-1131" y="625045"/>
                  <a:pt x="2028" y="621209"/>
                  <a:pt x="13423" y="619630"/>
                </a:cubicBezTo>
                <a:cubicBezTo>
                  <a:pt x="61035" y="612747"/>
                  <a:pt x="109098" y="615117"/>
                  <a:pt x="155469" y="624932"/>
                </a:cubicBezTo>
                <a:cubicBezTo>
                  <a:pt x="211881" y="636892"/>
                  <a:pt x="259154" y="620871"/>
                  <a:pt x="304622" y="591085"/>
                </a:cubicBezTo>
                <a:cubicBezTo>
                  <a:pt x="331136" y="573710"/>
                  <a:pt x="357311" y="555546"/>
                  <a:pt x="384276" y="538848"/>
                </a:cubicBezTo>
                <a:cubicBezTo>
                  <a:pt x="393415" y="533206"/>
                  <a:pt x="400635" y="526775"/>
                  <a:pt x="404246" y="517185"/>
                </a:cubicBezTo>
                <a:cubicBezTo>
                  <a:pt x="407630" y="508159"/>
                  <a:pt x="413497" y="503195"/>
                  <a:pt x="421959" y="499585"/>
                </a:cubicBezTo>
                <a:cubicBezTo>
                  <a:pt x="436513" y="493267"/>
                  <a:pt x="450729" y="486384"/>
                  <a:pt x="465284" y="480066"/>
                </a:cubicBezTo>
                <a:cubicBezTo>
                  <a:pt x="471150" y="477471"/>
                  <a:pt x="477356" y="475215"/>
                  <a:pt x="483674" y="474087"/>
                </a:cubicBezTo>
                <a:cubicBezTo>
                  <a:pt x="508495" y="469461"/>
                  <a:pt x="528578" y="449378"/>
                  <a:pt x="536250" y="424218"/>
                </a:cubicBezTo>
                <a:cubicBezTo>
                  <a:pt x="539296" y="414290"/>
                  <a:pt x="546855" y="405715"/>
                  <a:pt x="552497" y="396689"/>
                </a:cubicBezTo>
                <a:cubicBezTo>
                  <a:pt x="557009" y="389356"/>
                  <a:pt x="561861" y="382248"/>
                  <a:pt x="566261" y="375478"/>
                </a:cubicBezTo>
                <a:cubicBezTo>
                  <a:pt x="573933" y="375591"/>
                  <a:pt x="576979" y="378750"/>
                  <a:pt x="573707" y="384956"/>
                </a:cubicBezTo>
                <a:cubicBezTo>
                  <a:pt x="570323" y="391274"/>
                  <a:pt x="565471" y="396802"/>
                  <a:pt x="561522" y="402782"/>
                </a:cubicBezTo>
                <a:cubicBezTo>
                  <a:pt x="555091" y="412485"/>
                  <a:pt x="553061" y="422526"/>
                  <a:pt x="560507" y="434260"/>
                </a:cubicBezTo>
                <a:cubicBezTo>
                  <a:pt x="566035" y="429860"/>
                  <a:pt x="571225" y="425121"/>
                  <a:pt x="576979" y="421398"/>
                </a:cubicBezTo>
                <a:cubicBezTo>
                  <a:pt x="582621" y="417675"/>
                  <a:pt x="588939" y="414967"/>
                  <a:pt x="595257" y="411582"/>
                </a:cubicBezTo>
                <a:cubicBezTo>
                  <a:pt x="600785" y="422413"/>
                  <a:pt x="593564" y="424670"/>
                  <a:pt x="588713" y="428619"/>
                </a:cubicBezTo>
                <a:cubicBezTo>
                  <a:pt x="552722" y="458404"/>
                  <a:pt x="512105" y="482436"/>
                  <a:pt x="479612" y="516396"/>
                </a:cubicBezTo>
                <a:cubicBezTo>
                  <a:pt x="478258" y="517750"/>
                  <a:pt x="477920" y="520119"/>
                  <a:pt x="477130" y="521811"/>
                </a:cubicBezTo>
                <a:cubicBezTo>
                  <a:pt x="535009" y="551145"/>
                  <a:pt x="585892" y="534673"/>
                  <a:pt x="635084" y="496651"/>
                </a:cubicBezTo>
                <a:cubicBezTo>
                  <a:pt x="634407" y="481307"/>
                  <a:pt x="644674" y="472281"/>
                  <a:pt x="661597" y="468784"/>
                </a:cubicBezTo>
                <a:cubicBezTo>
                  <a:pt x="664982" y="468107"/>
                  <a:pt x="668367" y="466076"/>
                  <a:pt x="671187" y="463932"/>
                </a:cubicBezTo>
                <a:cubicBezTo>
                  <a:pt x="710789" y="435501"/>
                  <a:pt x="756031" y="417900"/>
                  <a:pt x="799243" y="396351"/>
                </a:cubicBezTo>
                <a:cubicBezTo>
                  <a:pt x="820002" y="385971"/>
                  <a:pt x="839295" y="373335"/>
                  <a:pt x="846967" y="348965"/>
                </a:cubicBezTo>
                <a:cubicBezTo>
                  <a:pt x="848885" y="342985"/>
                  <a:pt x="852834" y="337344"/>
                  <a:pt x="857009" y="332380"/>
                </a:cubicBezTo>
                <a:cubicBezTo>
                  <a:pt x="883748" y="300902"/>
                  <a:pt x="914098" y="275291"/>
                  <a:pt x="952796" y="257577"/>
                </a:cubicBezTo>
                <a:cubicBezTo>
                  <a:pt x="987433" y="241782"/>
                  <a:pt x="1023198" y="232982"/>
                  <a:pt x="1059415" y="224069"/>
                </a:cubicBezTo>
                <a:cubicBezTo>
                  <a:pt x="1079949" y="219104"/>
                  <a:pt x="1098565" y="210304"/>
                  <a:pt x="1113796" y="194509"/>
                </a:cubicBezTo>
                <a:cubicBezTo>
                  <a:pt x="1136812" y="170590"/>
                  <a:pt x="1160618" y="147574"/>
                  <a:pt x="1183860" y="123881"/>
                </a:cubicBezTo>
                <a:cubicBezTo>
                  <a:pt x="1188373" y="119255"/>
                  <a:pt x="1193337" y="114291"/>
                  <a:pt x="1195594" y="108537"/>
                </a:cubicBezTo>
                <a:cubicBezTo>
                  <a:pt x="1205071" y="83715"/>
                  <a:pt x="1214097" y="58668"/>
                  <a:pt x="1222333" y="33396"/>
                </a:cubicBezTo>
                <a:cubicBezTo>
                  <a:pt x="1223912" y="28657"/>
                  <a:pt x="1220866" y="22452"/>
                  <a:pt x="1220528" y="16924"/>
                </a:cubicBezTo>
                <a:cubicBezTo>
                  <a:pt x="1220302" y="13200"/>
                  <a:pt x="1220979" y="9364"/>
                  <a:pt x="1221656" y="0"/>
                </a:cubicBezTo>
                <a:cubicBezTo>
                  <a:pt x="1228877" y="11057"/>
                  <a:pt x="1233164" y="17826"/>
                  <a:pt x="1238692" y="26401"/>
                </a:cubicBezTo>
                <a:cubicBezTo>
                  <a:pt x="1248283" y="13088"/>
                  <a:pt x="1259226" y="3046"/>
                  <a:pt x="1278294" y="8462"/>
                </a:cubicBezTo>
                <a:cubicBezTo>
                  <a:pt x="1277165" y="10154"/>
                  <a:pt x="1276376" y="12749"/>
                  <a:pt x="1274570" y="13765"/>
                </a:cubicBezTo>
                <a:cubicBezTo>
                  <a:pt x="1247493" y="31027"/>
                  <a:pt x="1233841" y="57427"/>
                  <a:pt x="1224364" y="86875"/>
                </a:cubicBezTo>
                <a:cubicBezTo>
                  <a:pt x="1221994" y="94321"/>
                  <a:pt x="1218271" y="101542"/>
                  <a:pt x="1214210" y="108198"/>
                </a:cubicBezTo>
                <a:cubicBezTo>
                  <a:pt x="1202025" y="128281"/>
                  <a:pt x="1189275" y="148025"/>
                  <a:pt x="1176188" y="168785"/>
                </a:cubicBezTo>
                <a:cubicBezTo>
                  <a:pt x="1185101" y="175667"/>
                  <a:pt x="1193788" y="172959"/>
                  <a:pt x="1201348" y="170139"/>
                </a:cubicBezTo>
                <a:cubicBezTo>
                  <a:pt x="1225041" y="161451"/>
                  <a:pt x="1248621" y="152425"/>
                  <a:pt x="1271637" y="142271"/>
                </a:cubicBezTo>
                <a:cubicBezTo>
                  <a:pt x="1278407" y="139338"/>
                  <a:pt x="1283596" y="132455"/>
                  <a:pt x="1289125" y="126927"/>
                </a:cubicBezTo>
                <a:cubicBezTo>
                  <a:pt x="1303341" y="112711"/>
                  <a:pt x="1316879" y="97593"/>
                  <a:pt x="1331772" y="84054"/>
                </a:cubicBezTo>
                <a:cubicBezTo>
                  <a:pt x="1343957" y="72884"/>
                  <a:pt x="1353435" y="70289"/>
                  <a:pt x="1366184" y="71418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11257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B69A6FF-3218-A7E3-1F13-6A746C09219D}"/>
              </a:ext>
            </a:extLst>
          </p:cNvPr>
          <p:cNvSpPr txBox="1"/>
          <p:nvPr/>
        </p:nvSpPr>
        <p:spPr>
          <a:xfrm>
            <a:off x="5601418" y="4296273"/>
            <a:ext cx="167352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0"/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영상 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</a:p>
          <a:p>
            <a:pPr algn="r" rtl="0"/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Core value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</a:p>
          <a:p>
            <a:pPr algn="r" rtl="0"/>
            <a:r>
              <a:rPr lang="ko-KR" altLang="en-US" dirty="0">
                <a:solidFill>
                  <a:schemeClr val="bg1"/>
                </a:solidFill>
              </a:rPr>
              <a:t>나눔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</a:p>
          <a:p>
            <a:pPr algn="r" rtl="0"/>
            <a:r>
              <a:rPr lang="ko-KR" altLang="en-US" dirty="0">
                <a:solidFill>
                  <a:schemeClr val="bg1"/>
                </a:solidFill>
              </a:rPr>
              <a:t>기도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lang="ko-KR" altLang="en-US" sz="1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ko-KR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386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개체 틀 10" descr="텍스트, 사람, 의류, 남자이(가) 표시된 사진&#10;&#10;자동 생성된 설명">
            <a:extLst>
              <a:ext uri="{FF2B5EF4-FFF2-40B4-BE49-F238E27FC236}">
                <a16:creationId xmlns:a16="http://schemas.microsoft.com/office/drawing/2014/main" id="{7FA45650-4C17-8B57-8805-8FEAEF16F04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/>
          <a:srcRect t="2944" r="-4" b="2936"/>
          <a:stretch/>
        </p:blipFill>
        <p:spPr>
          <a:xfrm>
            <a:off x="771015" y="947627"/>
            <a:ext cx="2927350" cy="3578033"/>
          </a:xfrm>
          <a:noFill/>
        </p:spPr>
      </p:pic>
      <p:sp>
        <p:nvSpPr>
          <p:cNvPr id="8" name="제목 7">
            <a:extLst>
              <a:ext uri="{FF2B5EF4-FFF2-40B4-BE49-F238E27FC236}">
                <a16:creationId xmlns:a16="http://schemas.microsoft.com/office/drawing/2014/main" id="{CB7A9393-DFD9-435A-BA97-C67C02BFC8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9067" y="5766800"/>
            <a:ext cx="4721634" cy="676186"/>
          </a:xfrm>
        </p:spPr>
        <p:txBody>
          <a:bodyPr rtlCol="0" anchor="t">
            <a:normAutofit/>
          </a:bodyPr>
          <a:lstStyle/>
          <a:p>
            <a:pPr rtl="0"/>
            <a:r>
              <a:rPr lang="ko-KR" altLang="en-US" b="0" noProof="1"/>
              <a:t>기독교 신앙 때문에 </a:t>
            </a:r>
            <a:r>
              <a:rPr lang="en-US" altLang="ko-KR" b="0" noProof="1"/>
              <a:t>zabi</a:t>
            </a:r>
            <a:r>
              <a:rPr lang="ko-KR" altLang="en-US" b="0" noProof="1"/>
              <a:t>의 아버지는 살해됐고</a:t>
            </a:r>
            <a:r>
              <a:rPr lang="en-US" altLang="ko-KR" b="0" noProof="1"/>
              <a:t>, </a:t>
            </a:r>
            <a:r>
              <a:rPr lang="ko-KR" altLang="en-US" b="0" noProof="1"/>
              <a:t>오빠는 납치되었다</a:t>
            </a:r>
            <a:r>
              <a:rPr lang="en-US" altLang="ko-KR" b="0" noProof="1"/>
              <a:t>. Zabi</a:t>
            </a:r>
            <a:r>
              <a:rPr lang="ko-KR" altLang="en-US" b="0" noProof="1"/>
              <a:t>도 앞으로 어떻게 될 지 알 수 없는 상황이다</a:t>
            </a:r>
            <a:r>
              <a:rPr lang="en-US" altLang="ko-KR" b="0" noProof="1"/>
              <a:t>.</a:t>
            </a:r>
            <a:endParaRPr lang="ko-KR" altLang="en-US" b="0" noProof="1"/>
          </a:p>
        </p:txBody>
      </p:sp>
      <p:pic>
        <p:nvPicPr>
          <p:cNvPr id="20" name="그림 개체 틀 19">
            <a:hlinkClick r:id="rId4"/>
            <a:extLst>
              <a:ext uri="{FF2B5EF4-FFF2-40B4-BE49-F238E27FC236}">
                <a16:creationId xmlns:a16="http://schemas.microsoft.com/office/drawing/2014/main" id="{14AAB20D-66B2-35B8-0004-58D9B94BBDF2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5"/>
          <a:srcRect l="26938" r="26938"/>
          <a:stretch>
            <a:fillRect/>
          </a:stretch>
        </p:blipFill>
        <p:spPr/>
      </p:pic>
      <p:pic>
        <p:nvPicPr>
          <p:cNvPr id="25" name="그림 개체 틀 24" descr="빨간색, 패브릭이(가) 표시된 사진&#10;&#10;자동 생성된 설명">
            <a:extLst>
              <a:ext uri="{FF2B5EF4-FFF2-40B4-BE49-F238E27FC236}">
                <a16:creationId xmlns:a16="http://schemas.microsoft.com/office/drawing/2014/main" id="{496EDC6A-55BD-E3A9-6E90-DEDFDEA2B9A0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6"/>
          <a:srcRect l="19533" r="1953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505114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제목 10">
            <a:extLst>
              <a:ext uri="{FF2B5EF4-FFF2-40B4-BE49-F238E27FC236}">
                <a16:creationId xmlns:a16="http://schemas.microsoft.com/office/drawing/2014/main" id="{B077F0A3-D25F-4686-9652-AA67966B0F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5229" y="3103417"/>
            <a:ext cx="4965562" cy="811119"/>
          </a:xfrm>
        </p:spPr>
        <p:txBody>
          <a:bodyPr rtlCol="0"/>
          <a:lstStyle/>
          <a:p>
            <a:pPr rtl="0"/>
            <a:r>
              <a:rPr lang="en-US" altLang="ko-KR" b="0" noProof="1"/>
              <a:t>Core value3</a:t>
            </a:r>
            <a:br>
              <a:rPr lang="en-US" altLang="ko-KR" b="0" noProof="1"/>
            </a:br>
            <a:r>
              <a:rPr lang="ko-KR" altLang="en-US" b="0" noProof="1"/>
              <a:t>우리는 성경의 사람이다</a:t>
            </a:r>
            <a:r>
              <a:rPr lang="en-US" altLang="ko-KR" b="0" noProof="1"/>
              <a:t>.</a:t>
            </a:r>
            <a:br>
              <a:rPr lang="en-US" altLang="ko-KR" b="0" noProof="1"/>
            </a:br>
            <a:r>
              <a:rPr lang="en-US" altLang="ko-KR" b="0" noProof="1"/>
              <a:t>We</a:t>
            </a:r>
            <a:r>
              <a:rPr lang="ko-KR" altLang="en-US" b="0" noProof="1"/>
              <a:t> </a:t>
            </a:r>
            <a:r>
              <a:rPr lang="en-US" altLang="ko-KR" b="0" noProof="1"/>
              <a:t>are</a:t>
            </a:r>
            <a:r>
              <a:rPr lang="ko-KR" altLang="en-US" b="0" noProof="1"/>
              <a:t> </a:t>
            </a:r>
            <a:r>
              <a:rPr lang="en-US" altLang="ko-KR" b="0" noProof="1"/>
              <a:t>people</a:t>
            </a:r>
            <a:r>
              <a:rPr lang="ko-KR" altLang="en-US" b="0" noProof="1"/>
              <a:t> </a:t>
            </a:r>
            <a:r>
              <a:rPr lang="en-US" altLang="ko-KR" b="0" noProof="1"/>
              <a:t>of</a:t>
            </a:r>
            <a:r>
              <a:rPr lang="ko-KR" altLang="en-US" b="0" noProof="1"/>
              <a:t> </a:t>
            </a:r>
            <a:r>
              <a:rPr lang="en-US" altLang="ko-KR" b="0" noProof="1"/>
              <a:t>the</a:t>
            </a:r>
            <a:r>
              <a:rPr lang="ko-KR" altLang="en-US" b="0" noProof="1"/>
              <a:t> </a:t>
            </a:r>
            <a:r>
              <a:rPr lang="en-US" altLang="ko-KR" b="0" noProof="1"/>
              <a:t>Bible.</a:t>
            </a:r>
            <a:br>
              <a:rPr lang="en-US" altLang="ko-KR" b="0" noProof="1"/>
            </a:br>
            <a:endParaRPr lang="ko-KR" altLang="en-US" b="0" noProof="1"/>
          </a:p>
        </p:txBody>
      </p:sp>
      <p:pic>
        <p:nvPicPr>
          <p:cNvPr id="4" name="그림 개체 틀 3" descr="텍스트, 사람이(가) 표시된 사진&#10;&#10;자동 생성된 설명">
            <a:extLst>
              <a:ext uri="{FF2B5EF4-FFF2-40B4-BE49-F238E27FC236}">
                <a16:creationId xmlns:a16="http://schemas.microsoft.com/office/drawing/2014/main" id="{31562C5C-0473-B681-0DEF-F685FD86676E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/>
          <a:srcRect t="12827" b="12827"/>
          <a:stretch>
            <a:fillRect/>
          </a:stretch>
        </p:blipFill>
        <p:spPr/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752C121-9CE8-3827-6650-0F6F742FAD92}"/>
              </a:ext>
            </a:extLst>
          </p:cNvPr>
          <p:cNvSpPr txBox="1"/>
          <p:nvPr/>
        </p:nvSpPr>
        <p:spPr>
          <a:xfrm>
            <a:off x="7806906" y="4787660"/>
            <a:ext cx="22773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/>
              <a:t>Read the Bible, </a:t>
            </a:r>
          </a:p>
          <a:p>
            <a:pPr algn="ctr"/>
            <a:r>
              <a:rPr lang="en-US" altLang="ko-KR" dirty="0"/>
              <a:t>to live the Bible </a:t>
            </a:r>
          </a:p>
          <a:p>
            <a:pPr algn="ctr"/>
            <a:r>
              <a:rPr lang="en-US" altLang="ko-KR" dirty="0"/>
              <a:t>and be the Bible.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47837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개체 틀 7" descr="데이터 요소 디지털 배경">
            <a:extLst>
              <a:ext uri="{FF2B5EF4-FFF2-40B4-BE49-F238E27FC236}">
                <a16:creationId xmlns:a16="http://schemas.microsoft.com/office/drawing/2014/main" id="{5FED7C55-F545-49A1-90FD-D853A25AB45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15" name="제목 14">
            <a:extLst>
              <a:ext uri="{FF2B5EF4-FFF2-40B4-BE49-F238E27FC236}">
                <a16:creationId xmlns:a16="http://schemas.microsoft.com/office/drawing/2014/main" id="{40F1DF5B-353A-4270-8C10-6A15094411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863" y="549275"/>
            <a:ext cx="5437187" cy="2986234"/>
          </a:xfrm>
        </p:spPr>
        <p:txBody>
          <a:bodyPr vert="horz" wrap="square" lIns="0" tIns="0" rIns="0" bIns="0" rtlCol="0" anchor="b" anchorCtr="0">
            <a:normAutofit/>
          </a:bodyPr>
          <a:lstStyle/>
          <a:p>
            <a:pPr rtl="0">
              <a:lnSpc>
                <a:spcPct val="100000"/>
              </a:lnSpc>
            </a:pPr>
            <a:r>
              <a:rPr lang="ko-KR" altLang="en-US" sz="6600" dirty="0"/>
              <a:t>나눔</a:t>
            </a:r>
            <a:r>
              <a:rPr lang="en-US" altLang="ko-KR" sz="6600" dirty="0"/>
              <a:t>(10</a:t>
            </a:r>
            <a:r>
              <a:rPr lang="ko-KR" altLang="en-US" sz="6600" dirty="0"/>
              <a:t>분</a:t>
            </a:r>
            <a:r>
              <a:rPr lang="en-US" altLang="ko-KR" sz="6600" dirty="0"/>
              <a:t>) 3</a:t>
            </a:r>
            <a:br>
              <a:rPr lang="en-US" altLang="ko-KR" sz="6600" dirty="0"/>
            </a:br>
            <a:r>
              <a:rPr lang="en-US" altLang="ko-KR" sz="6600" dirty="0"/>
              <a:t>sharing</a:t>
            </a:r>
            <a:endParaRPr lang="ko-KR" sz="64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6" name="부제목 15">
            <a:extLst>
              <a:ext uri="{FF2B5EF4-FFF2-40B4-BE49-F238E27FC236}">
                <a16:creationId xmlns:a16="http://schemas.microsoft.com/office/drawing/2014/main" id="{4BDCF583-1D5D-4235-97C2-39272B80A0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863" y="3827610"/>
            <a:ext cx="5437187" cy="2265216"/>
          </a:xfrm>
        </p:spPr>
        <p:txBody>
          <a:bodyPr vert="horz" wrap="square" lIns="0" tIns="0" rIns="0" bIns="0" rtlCol="0">
            <a:normAutofit/>
          </a:bodyPr>
          <a:lstStyle/>
          <a:p>
            <a:pPr marL="0" indent="0" rtl="0">
              <a:lnSpc>
                <a:spcPct val="100000"/>
              </a:lnSpc>
              <a:buNone/>
            </a:pPr>
            <a:r>
              <a:rPr lang="ko-KR" altLang="en-US" dirty="0">
                <a:latin typeface="+mn-lt"/>
                <a:ea typeface="+mn-ea"/>
              </a:rPr>
              <a:t>성경을 읽고</a:t>
            </a:r>
            <a:r>
              <a:rPr lang="en-US" altLang="ko-KR" dirty="0">
                <a:latin typeface="+mn-lt"/>
                <a:ea typeface="+mn-ea"/>
              </a:rPr>
              <a:t>, </a:t>
            </a:r>
            <a:r>
              <a:rPr lang="ko-KR" altLang="en-US" dirty="0">
                <a:latin typeface="+mn-lt"/>
                <a:ea typeface="+mn-ea"/>
              </a:rPr>
              <a:t>성경대로 살며</a:t>
            </a:r>
            <a:r>
              <a:rPr lang="en-US" altLang="ko-KR" dirty="0">
                <a:latin typeface="+mn-lt"/>
                <a:ea typeface="+mn-ea"/>
              </a:rPr>
              <a:t>, </a:t>
            </a:r>
            <a:r>
              <a:rPr lang="ko-KR" altLang="en-US" dirty="0">
                <a:latin typeface="+mn-lt"/>
                <a:ea typeface="+mn-ea"/>
              </a:rPr>
              <a:t>성경 자체가 되어야 한다는 것이 나에게 </a:t>
            </a:r>
            <a:r>
              <a:rPr lang="ko-KR" altLang="en-US" kern="1200" dirty="0">
                <a:latin typeface="+mn-lt"/>
                <a:ea typeface="+mn-ea"/>
                <a:cs typeface="+mn-cs"/>
              </a:rPr>
              <a:t>어떤 의미가 있을까요</a:t>
            </a:r>
            <a:r>
              <a:rPr lang="en-US" altLang="ko-KR" kern="1200" dirty="0">
                <a:latin typeface="+mn-lt"/>
                <a:ea typeface="+mn-ea"/>
                <a:cs typeface="+mn-cs"/>
              </a:rPr>
              <a:t>?</a:t>
            </a:r>
            <a:endParaRPr lang="ko-KR" kern="1200" dirty="0">
              <a:latin typeface="+mn-lt"/>
              <a:ea typeface="+mn-ea"/>
              <a:cs typeface="+mn-cs"/>
            </a:endParaRPr>
          </a:p>
        </p:txBody>
      </p:sp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2910D835-B454-4270-BB35-86A187307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 altLang="ko-KR" dirty="0"/>
              <a:t>Mon, 4</a:t>
            </a:r>
            <a:r>
              <a:rPr lang="en-US" altLang="ko-KR" baseline="30000" dirty="0"/>
              <a:t>th</a:t>
            </a:r>
            <a:r>
              <a:rPr lang="en-US" altLang="ko-KR" dirty="0"/>
              <a:t> April, 2022</a:t>
            </a:r>
            <a:endParaRPr lang="ko-KR" altLang="ko-KR" dirty="0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7F7F653B-90B5-4F47-A33F-93DCB2EF6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altLang="ko-KR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Opendoors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Prayer Meeting for Persecuted Church</a:t>
            </a:r>
            <a:endParaRPr lang="ko-KR" altLang="ko-KR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1E7D98D-6710-41D2-B258-E1A1059D2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BA1B0FB-D917-4C8C-928F-313BD683BF39}" type="slidenum">
              <a:rPr lang="en-US" altLang="ko-KR" smtClean="0"/>
              <a:t>5</a:t>
            </a:fld>
            <a:endParaRPr lang="ko-KR"/>
          </a:p>
        </p:txBody>
      </p:sp>
    </p:spTree>
    <p:extLst>
      <p:ext uri="{BB962C8B-B14F-4D97-AF65-F5344CB8AC3E}">
        <p14:creationId xmlns:p14="http://schemas.microsoft.com/office/powerpoint/2010/main" val="5600218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6E5CC96D-E2A5-390B-83FB-CCC9BBFD85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5" cy="984885"/>
          </a:xfrm>
        </p:spPr>
        <p:txBody>
          <a:bodyPr wrap="square" anchor="t">
            <a:normAutofit/>
          </a:bodyPr>
          <a:lstStyle/>
          <a:p>
            <a:pPr lvl="0"/>
            <a:r>
              <a:rPr lang="en-US" altLang="ko-KR" sz="2800" dirty="0"/>
              <a:t>“</a:t>
            </a:r>
            <a:r>
              <a:rPr lang="ko-KR" altLang="en-US" sz="2800" dirty="0"/>
              <a:t>나는 믿지 않는 사람들에게 성경책과 같다</a:t>
            </a:r>
            <a:r>
              <a:rPr lang="en-US" altLang="ko-KR" sz="2800" dirty="0"/>
              <a:t>.”  </a:t>
            </a:r>
            <a:r>
              <a:rPr lang="en-US" altLang="ko-KR" sz="1800" dirty="0"/>
              <a:t>by</a:t>
            </a:r>
            <a:r>
              <a:rPr lang="ko-KR" altLang="en-US" sz="1800" dirty="0" err="1"/>
              <a:t>브라더</a:t>
            </a:r>
            <a:r>
              <a:rPr lang="ko-KR" altLang="en-US" sz="1800" dirty="0"/>
              <a:t> 앤드류</a:t>
            </a:r>
            <a:endParaRPr lang="en-US" altLang="ko-KR" sz="2800" dirty="0"/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77F31646-1813-E562-3124-C1D8FBDEFA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2199735"/>
            <a:ext cx="3565525" cy="3893089"/>
          </a:xfrm>
        </p:spPr>
        <p:txBody>
          <a:bodyPr wrap="square">
            <a:normAutofit/>
          </a:bodyPr>
          <a:lstStyle/>
          <a:p>
            <a:pPr algn="ctr"/>
            <a:r>
              <a:rPr lang="ko-KR" altLang="en-US" dirty="0"/>
              <a:t>모든 성경은 </a:t>
            </a:r>
            <a:endParaRPr lang="en-US" altLang="ko-KR" dirty="0"/>
          </a:p>
          <a:p>
            <a:pPr algn="ctr"/>
            <a:r>
              <a:rPr lang="ko-KR" altLang="en-US" dirty="0"/>
              <a:t>하나님의 감동으로 된 것으로 </a:t>
            </a:r>
            <a:endParaRPr lang="en-US" altLang="ko-KR" dirty="0"/>
          </a:p>
          <a:p>
            <a:pPr algn="ctr"/>
            <a:r>
              <a:rPr lang="ko-KR" altLang="en-US" dirty="0"/>
              <a:t>교훈과 책망과 바르게 함과 </a:t>
            </a:r>
            <a:endParaRPr lang="en-US" altLang="ko-KR" dirty="0"/>
          </a:p>
          <a:p>
            <a:pPr algn="ctr"/>
            <a:r>
              <a:rPr lang="ko-KR" altLang="en-US" dirty="0"/>
              <a:t>의로 교육하기에 유익하니 </a:t>
            </a:r>
            <a:endParaRPr lang="en-US" altLang="ko-KR" dirty="0"/>
          </a:p>
          <a:p>
            <a:pPr algn="ctr"/>
            <a:r>
              <a:rPr lang="ko-KR" altLang="en-US" dirty="0"/>
              <a:t>이는 하나님의 사람으로 </a:t>
            </a:r>
            <a:endParaRPr lang="en-US" altLang="ko-KR" dirty="0"/>
          </a:p>
          <a:p>
            <a:pPr algn="ctr"/>
            <a:r>
              <a:rPr lang="ko-KR" altLang="en-US" dirty="0"/>
              <a:t>온전하게 하며 </a:t>
            </a:r>
            <a:endParaRPr lang="en-US" altLang="ko-KR" dirty="0"/>
          </a:p>
          <a:p>
            <a:pPr algn="ctr"/>
            <a:r>
              <a:rPr lang="ko-KR" altLang="en-US" dirty="0"/>
              <a:t>모든 선한 일을 행할 능력을 </a:t>
            </a:r>
            <a:endParaRPr lang="en-US" altLang="ko-KR" dirty="0"/>
          </a:p>
          <a:p>
            <a:pPr algn="ctr"/>
            <a:r>
              <a:rPr lang="ko-KR" altLang="en-US" dirty="0"/>
              <a:t>갖추게 하려 함이라</a:t>
            </a:r>
            <a:endParaRPr lang="en-US" altLang="ko-KR" dirty="0"/>
          </a:p>
          <a:p>
            <a:pPr algn="ctr"/>
            <a:r>
              <a:rPr lang="en-US" altLang="ko-KR" dirty="0"/>
              <a:t>(</a:t>
            </a:r>
            <a:r>
              <a:rPr lang="ko-KR" altLang="en-US" dirty="0"/>
              <a:t>딤후</a:t>
            </a:r>
            <a:r>
              <a:rPr lang="en-US" altLang="ko-KR" dirty="0"/>
              <a:t>3:16-17)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38FE5B54-8E70-4AE5-B8EB-E03FE2E0D3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50863" y="6507212"/>
            <a:ext cx="2628900" cy="153888"/>
          </a:xfrm>
        </p:spPr>
        <p:txBody>
          <a:bodyPr wrap="square" anchor="ctr">
            <a:noAutofit/>
          </a:bodyPr>
          <a:lstStyle/>
          <a:p>
            <a:pPr rtl="0"/>
            <a:r>
              <a:rPr lang="en-US" altLang="ko-KR" sz="1000" dirty="0"/>
              <a:t>Mon, 2</a:t>
            </a:r>
            <a:r>
              <a:rPr lang="en-US" altLang="ko-KR" sz="1000" baseline="30000" dirty="0"/>
              <a:t>th</a:t>
            </a:r>
            <a:r>
              <a:rPr lang="en-US" altLang="ko-KR" sz="1000" dirty="0"/>
              <a:t> May, 2022</a:t>
            </a:r>
            <a:endParaRPr lang="ko-KR" altLang="ko-KR" sz="1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D8DF1CC9-FF7D-498C-A09C-7174DDB05C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59150" y="6507212"/>
            <a:ext cx="6379210" cy="153888"/>
          </a:xfrm>
        </p:spPr>
        <p:txBody>
          <a:bodyPr wrap="square" anchor="ctr">
            <a:noAutofit/>
          </a:bodyPr>
          <a:lstStyle/>
          <a:p>
            <a:pPr rtl="0"/>
            <a:r>
              <a:rPr lang="en-US" altLang="ko-KR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Opendoors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Prayer Meeting for Persecuted Church</a:t>
            </a:r>
            <a:endParaRPr lang="ko-KR" altLang="ko-KR" sz="1000" dirty="0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5E2C2FE4-2FD5-4236-9FCE-EBCDCD9F6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48863" y="6507212"/>
            <a:ext cx="1692274" cy="153888"/>
          </a:xfrm>
        </p:spPr>
        <p:txBody>
          <a:bodyPr wrap="square" anchor="ctr">
            <a:normAutofit fontScale="40000" lnSpcReduction="20000"/>
          </a:bodyPr>
          <a:lstStyle/>
          <a:p>
            <a:pPr rtl="0">
              <a:spcAft>
                <a:spcPts val="600"/>
              </a:spcAft>
            </a:pPr>
            <a:fld id="{DBA1B0FB-D917-4C8C-928F-313BD683BF39}" type="slidenum">
              <a:rPr lang="en-US" altLang="ko-KR" smtClean="0"/>
              <a:pPr rtl="0">
                <a:spcAft>
                  <a:spcPts val="600"/>
                </a:spcAft>
              </a:pPr>
              <a:t>6</a:t>
            </a:fld>
            <a:endParaRPr lang="ko-KR"/>
          </a:p>
        </p:txBody>
      </p:sp>
      <p:graphicFrame>
        <p:nvGraphicFramePr>
          <p:cNvPr id="18" name="Text Placeholder 3">
            <a:extLst>
              <a:ext uri="{FF2B5EF4-FFF2-40B4-BE49-F238E27FC236}">
                <a16:creationId xmlns:a16="http://schemas.microsoft.com/office/drawing/2014/main" id="{FBB2DEA6-5F03-E897-3762-7099AB1286F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7054577"/>
              </p:ext>
            </p:extLst>
          </p:nvPr>
        </p:nvGraphicFramePr>
        <p:xfrm>
          <a:off x="4295775" y="1639019"/>
          <a:ext cx="7345362" cy="44538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13124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제목 9">
            <a:extLst>
              <a:ext uri="{FF2B5EF4-FFF2-40B4-BE49-F238E27FC236}">
                <a16:creationId xmlns:a16="http://schemas.microsoft.com/office/drawing/2014/main" id="{5DF55DF8-F734-48CD-ABCB-F03FB72E7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9067" y="5766800"/>
            <a:ext cx="4721634" cy="676186"/>
          </a:xfrm>
        </p:spPr>
        <p:txBody>
          <a:bodyPr rtlCol="0"/>
          <a:lstStyle/>
          <a:p>
            <a:pPr rtl="0"/>
            <a:r>
              <a:rPr lang="ko-KR" altLang="en-US" sz="1600" dirty="0"/>
              <a:t>기도</a:t>
            </a:r>
            <a:r>
              <a:rPr lang="en-US" altLang="ko-KR" sz="1600" dirty="0"/>
              <a:t>4_</a:t>
            </a:r>
            <a:r>
              <a:rPr lang="ko-KR" altLang="en-US" sz="1600" dirty="0"/>
              <a:t>아프가니스탄</a:t>
            </a:r>
            <a:r>
              <a:rPr lang="en-US" altLang="ko-KR" b="0" dirty="0"/>
              <a:t> </a:t>
            </a:r>
            <a:br>
              <a:rPr lang="en-US" altLang="ko-KR" b="0" dirty="0"/>
            </a:br>
            <a:br>
              <a:rPr lang="en-US" altLang="ko-KR" b="0" dirty="0"/>
            </a:br>
            <a:r>
              <a:rPr lang="en-US" altLang="ko-KR" sz="2400" b="0" i="0" dirty="0">
                <a:effectLst/>
                <a:latin typeface="Arial" panose="020B0604020202020204" pitchFamily="34" charset="0"/>
              </a:rPr>
              <a:t>“Please don’t forget us!”</a:t>
            </a:r>
            <a:endParaRPr lang="en-US" altLang="ko-KR" b="0" dirty="0"/>
          </a:p>
        </p:txBody>
      </p:sp>
      <p:pic>
        <p:nvPicPr>
          <p:cNvPr id="5" name="그림 개체 틀 4" descr="대지, 실외, 하늘, 건물이(가) 표시된 사진&#10;&#10;자동 생성된 설명">
            <a:extLst>
              <a:ext uri="{FF2B5EF4-FFF2-40B4-BE49-F238E27FC236}">
                <a16:creationId xmlns:a16="http://schemas.microsoft.com/office/drawing/2014/main" id="{581F4C97-38F5-B211-7588-D843A1F914F0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/>
          <a:srcRect l="22008" r="22008"/>
          <a:stretch>
            <a:fillRect/>
          </a:stretch>
        </p:blipFill>
        <p:spPr/>
      </p:pic>
      <p:pic>
        <p:nvPicPr>
          <p:cNvPr id="11" name="그림 개체 틀 10" descr="잔디, 하늘, 실외, 자연이(가) 표시된 사진&#10;&#10;자동 생성된 설명">
            <a:extLst>
              <a:ext uri="{FF2B5EF4-FFF2-40B4-BE49-F238E27FC236}">
                <a16:creationId xmlns:a16="http://schemas.microsoft.com/office/drawing/2014/main" id="{59A610FD-E1C3-4D1E-1B96-0D9FBB42A5CD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4"/>
          <a:srcRect l="26991" r="26991"/>
          <a:stretch>
            <a:fillRect/>
          </a:stretch>
        </p:blipFill>
        <p:spPr/>
      </p:pic>
      <p:pic>
        <p:nvPicPr>
          <p:cNvPr id="16" name="그림 개체 틀 15" descr="실외이(가) 표시된 사진&#10;&#10;자동 생성된 설명">
            <a:extLst>
              <a:ext uri="{FF2B5EF4-FFF2-40B4-BE49-F238E27FC236}">
                <a16:creationId xmlns:a16="http://schemas.microsoft.com/office/drawing/2014/main" id="{3825B6F3-98B2-9260-4A11-DBA21C3CAE7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/>
          <a:srcRect l="18406" r="1840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9039203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BC26F1D9-0535-474D-81AA-B405ACC27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7653" y="444575"/>
            <a:ext cx="5368324" cy="592890"/>
          </a:xfrm>
        </p:spPr>
        <p:txBody>
          <a:bodyPr rtlCol="0"/>
          <a:lstStyle/>
          <a:p>
            <a:pPr algn="ctr" rtl="0"/>
            <a:r>
              <a:rPr lang="ko-KR" altLang="en-US" sz="2800" cap="none" noProof="1">
                <a:solidFill>
                  <a:schemeClr val="accent1"/>
                </a:solidFill>
                <a:latin typeface="맑은 고딕" panose="020B0503020000020004" pitchFamily="50" charset="-127"/>
              </a:rPr>
              <a:t>비밀신자들을 위한 기도</a:t>
            </a:r>
          </a:p>
        </p:txBody>
      </p:sp>
      <p:sp>
        <p:nvSpPr>
          <p:cNvPr id="18" name="텍스트 개체 틀 17">
            <a:extLst>
              <a:ext uri="{FF2B5EF4-FFF2-40B4-BE49-F238E27FC236}">
                <a16:creationId xmlns:a16="http://schemas.microsoft.com/office/drawing/2014/main" id="{1A6EE16D-4920-4610-B17F-E27C0CC7B475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72860" y="914400"/>
            <a:ext cx="10834778" cy="1932317"/>
          </a:xfrm>
        </p:spPr>
        <p:txBody>
          <a:bodyPr rtlCol="0"/>
          <a:lstStyle/>
          <a:p>
            <a:pPr rtl="0"/>
            <a:r>
              <a:rPr lang="en-US" altLang="ko-KR" b="0" i="0" u="none" strike="noStrike" noProof="1">
                <a:solidFill>
                  <a:schemeClr val="tx1"/>
                </a:solidFill>
                <a:effectLst/>
              </a:rPr>
              <a:t>1</a:t>
            </a:r>
            <a:r>
              <a:rPr lang="ko-KR" altLang="en-US" b="0" i="0" u="none" strike="noStrike" noProof="1">
                <a:solidFill>
                  <a:schemeClr val="tx1"/>
                </a:solidFill>
                <a:effectLst/>
              </a:rPr>
              <a:t>단계</a:t>
            </a:r>
            <a:r>
              <a:rPr lang="en-US" altLang="ko-KR" b="0" i="0" u="none" strike="noStrike" noProof="1">
                <a:solidFill>
                  <a:schemeClr val="tx1"/>
                </a:solidFill>
                <a:effectLst/>
              </a:rPr>
              <a:t>: </a:t>
            </a:r>
            <a:r>
              <a:rPr lang="ko-KR" altLang="en-US" b="0" i="0" u="none" strike="noStrike" noProof="1">
                <a:solidFill>
                  <a:schemeClr val="tx1"/>
                </a:solidFill>
                <a:effectLst/>
              </a:rPr>
              <a:t>기독교신앙을 가족들과 친구들에게 비밀로 하는 신자들</a:t>
            </a:r>
            <a:endParaRPr lang="en-US" altLang="ko-KR" b="0" i="0" u="none" strike="noStrike" noProof="1">
              <a:solidFill>
                <a:schemeClr val="tx1"/>
              </a:solidFill>
              <a:effectLst/>
            </a:endParaRPr>
          </a:p>
          <a:p>
            <a:pPr rtl="0"/>
            <a:r>
              <a:rPr lang="en-US" altLang="ko-KR" noProof="1">
                <a:solidFill>
                  <a:schemeClr val="tx1"/>
                </a:solidFill>
              </a:rPr>
              <a:t>2</a:t>
            </a:r>
            <a:r>
              <a:rPr lang="ko-KR" altLang="en-US" noProof="1">
                <a:solidFill>
                  <a:schemeClr val="tx1"/>
                </a:solidFill>
              </a:rPr>
              <a:t>단계</a:t>
            </a:r>
            <a:r>
              <a:rPr lang="en-US" altLang="ko-KR" noProof="1">
                <a:solidFill>
                  <a:schemeClr val="tx1"/>
                </a:solidFill>
              </a:rPr>
              <a:t>: </a:t>
            </a:r>
            <a:r>
              <a:rPr lang="ko-KR" altLang="en-US" noProof="1">
                <a:solidFill>
                  <a:schemeClr val="tx1"/>
                </a:solidFill>
              </a:rPr>
              <a:t>몇몇 사람들에게 예수님에 대한 사랑과 믿음을 서서히 고백하고 있는 신자들</a:t>
            </a:r>
            <a:endParaRPr lang="en-US" altLang="ko-KR" noProof="1">
              <a:solidFill>
                <a:schemeClr val="tx1"/>
              </a:solidFill>
            </a:endParaRPr>
          </a:p>
          <a:p>
            <a:pPr rtl="0"/>
            <a:r>
              <a:rPr lang="en-US" altLang="ko-KR" noProof="1">
                <a:solidFill>
                  <a:schemeClr val="tx1"/>
                </a:solidFill>
              </a:rPr>
              <a:t>3</a:t>
            </a:r>
            <a:r>
              <a:rPr lang="ko-KR" altLang="en-US" noProof="1">
                <a:solidFill>
                  <a:schemeClr val="tx1"/>
                </a:solidFill>
              </a:rPr>
              <a:t>단계</a:t>
            </a:r>
            <a:r>
              <a:rPr lang="en-US" altLang="ko-KR" noProof="1">
                <a:solidFill>
                  <a:schemeClr val="tx1"/>
                </a:solidFill>
              </a:rPr>
              <a:t>: </a:t>
            </a:r>
            <a:r>
              <a:rPr lang="ko-KR" altLang="en-US" noProof="1">
                <a:solidFill>
                  <a:schemeClr val="tx1"/>
                </a:solidFill>
              </a:rPr>
              <a:t>기독교 신앙이 발각되었거나</a:t>
            </a:r>
            <a:r>
              <a:rPr lang="en-US" altLang="ko-KR" noProof="1">
                <a:solidFill>
                  <a:schemeClr val="tx1"/>
                </a:solidFill>
              </a:rPr>
              <a:t>, </a:t>
            </a:r>
            <a:r>
              <a:rPr lang="ko-KR" altLang="en-US" noProof="1">
                <a:solidFill>
                  <a:schemeClr val="tx1"/>
                </a:solidFill>
              </a:rPr>
              <a:t>적극적으로 신앙을 나눠서 가족</a:t>
            </a:r>
            <a:r>
              <a:rPr lang="en-US" altLang="ko-KR" noProof="1">
                <a:solidFill>
                  <a:schemeClr val="tx1"/>
                </a:solidFill>
              </a:rPr>
              <a:t>, </a:t>
            </a:r>
            <a:r>
              <a:rPr lang="ko-KR" altLang="en-US" noProof="1">
                <a:solidFill>
                  <a:schemeClr val="tx1"/>
                </a:solidFill>
              </a:rPr>
              <a:t>종교지도자</a:t>
            </a:r>
            <a:r>
              <a:rPr lang="en-US" altLang="ko-KR" noProof="1">
                <a:solidFill>
                  <a:schemeClr val="tx1"/>
                </a:solidFill>
              </a:rPr>
              <a:t>, </a:t>
            </a:r>
            <a:r>
              <a:rPr lang="ko-KR" altLang="en-US" noProof="1">
                <a:solidFill>
                  <a:schemeClr val="tx1"/>
                </a:solidFill>
              </a:rPr>
              <a:t>지역공동체</a:t>
            </a:r>
            <a:r>
              <a:rPr lang="en-US" altLang="ko-KR" noProof="1">
                <a:solidFill>
                  <a:schemeClr val="tx1"/>
                </a:solidFill>
              </a:rPr>
              <a:t>, </a:t>
            </a:r>
            <a:r>
              <a:rPr lang="ko-KR" altLang="en-US" noProof="1">
                <a:solidFill>
                  <a:schemeClr val="tx1"/>
                </a:solidFill>
              </a:rPr>
              <a:t>정부당국으로부터 추적을 당하고 있는 신자들</a:t>
            </a:r>
            <a:endParaRPr lang="en-US" altLang="ko-KR" noProof="1">
              <a:solidFill>
                <a:schemeClr val="tx1"/>
              </a:solidFill>
            </a:endParaRPr>
          </a:p>
          <a:p>
            <a:pPr rtl="0"/>
            <a:r>
              <a:rPr lang="en-US" altLang="ko-KR" noProof="1">
                <a:solidFill>
                  <a:schemeClr val="tx1"/>
                </a:solidFill>
              </a:rPr>
              <a:t>4</a:t>
            </a:r>
            <a:r>
              <a:rPr lang="ko-KR" altLang="en-US" noProof="1">
                <a:solidFill>
                  <a:schemeClr val="tx1"/>
                </a:solidFill>
              </a:rPr>
              <a:t>단계</a:t>
            </a:r>
            <a:r>
              <a:rPr lang="en-US" altLang="ko-KR" noProof="1">
                <a:solidFill>
                  <a:schemeClr val="tx1"/>
                </a:solidFill>
              </a:rPr>
              <a:t>: </a:t>
            </a:r>
            <a:r>
              <a:rPr lang="ko-KR" altLang="en-US" noProof="1">
                <a:solidFill>
                  <a:schemeClr val="tx1"/>
                </a:solidFill>
              </a:rPr>
              <a:t>기독교 신앙을 가족과 친구와 지역 사회에 공개적으로 밝히는 신자들</a:t>
            </a:r>
          </a:p>
        </p:txBody>
      </p:sp>
      <p:pic>
        <p:nvPicPr>
          <p:cNvPr id="20" name="그림 개체 틀 19" descr="산을 배경으로 밭에 있는 오래된 헛간">
            <a:extLst>
              <a:ext uri="{FF2B5EF4-FFF2-40B4-BE49-F238E27FC236}">
                <a16:creationId xmlns:a16="http://schemas.microsoft.com/office/drawing/2014/main" id="{50777721-11FA-40BB-94D0-6CF050A1290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/>
          <a:srcRect l="16716" r="16716"/>
          <a:stretch/>
        </p:blipFill>
        <p:spPr/>
      </p:pic>
      <p:pic>
        <p:nvPicPr>
          <p:cNvPr id="8" name="그림 개체 틀 7" descr="벽, 실내, 사람, 어두운이(가) 표시된 사진&#10;&#10;자동 생성된 설명">
            <a:extLst>
              <a:ext uri="{FF2B5EF4-FFF2-40B4-BE49-F238E27FC236}">
                <a16:creationId xmlns:a16="http://schemas.microsoft.com/office/drawing/2014/main" id="{8D0A0D8A-FF3C-247E-17D6-CF34BF70ABF0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4"/>
          <a:srcRect l="17065" r="17065"/>
          <a:stretch>
            <a:fillRect/>
          </a:stretch>
        </p:blipFill>
        <p:spPr/>
      </p:pic>
      <p:pic>
        <p:nvPicPr>
          <p:cNvPr id="6" name="그림 개체 틀 5" descr="사람, 실내이(가) 표시된 사진&#10;&#10;자동 생성된 설명">
            <a:extLst>
              <a:ext uri="{FF2B5EF4-FFF2-40B4-BE49-F238E27FC236}">
                <a16:creationId xmlns:a16="http://schemas.microsoft.com/office/drawing/2014/main" id="{B61F52B9-D880-3229-7C67-3CBD41300623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 l="12763" r="12763"/>
          <a:stretch>
            <a:fillRect/>
          </a:stretch>
        </p:blipFill>
        <p:spPr/>
      </p:pic>
      <p:pic>
        <p:nvPicPr>
          <p:cNvPr id="16" name="그림 개체 틀 15" descr="사람, 실내, 젊은, 식물이(가) 표시된 사진&#10;&#10;자동 생성된 설명">
            <a:extLst>
              <a:ext uri="{FF2B5EF4-FFF2-40B4-BE49-F238E27FC236}">
                <a16:creationId xmlns:a16="http://schemas.microsoft.com/office/drawing/2014/main" id="{9723A0D0-A6D2-CB1D-A896-6D56C518339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6"/>
          <a:srcRect l="15240" r="1524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6957290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제목 24" hidden="1">
            <a:extLst>
              <a:ext uri="{FF2B5EF4-FFF2-40B4-BE49-F238E27FC236}">
                <a16:creationId xmlns:a16="http://schemas.microsoft.com/office/drawing/2014/main" id="{3BBEA8E6-65FB-4BE9-BA5A-B4685D7764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11337925" cy="930275"/>
          </a:xfrm>
        </p:spPr>
        <p:txBody>
          <a:bodyPr rtlCol="0"/>
          <a:lstStyle/>
          <a:p>
            <a:pPr rtl="0"/>
            <a:r>
              <a:rPr lang="ko-KR" altLang="en-US"/>
              <a:t>슬라이드 제목 </a:t>
            </a:r>
            <a:r>
              <a:rPr lang="en-US" altLang="ko-KR"/>
              <a:t>7</a:t>
            </a:r>
          </a:p>
        </p:txBody>
      </p:sp>
      <p:pic>
        <p:nvPicPr>
          <p:cNvPr id="17" name="그림 개체 틀 16" descr="암반다리의 지하도를 통한 산의 경치.">
            <a:extLst>
              <a:ext uri="{FF2B5EF4-FFF2-40B4-BE49-F238E27FC236}">
                <a16:creationId xmlns:a16="http://schemas.microsoft.com/office/drawing/2014/main" id="{CC56B92F-5726-4EE6-BF13-0795A8E6010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/>
          <a:srcRect l="14119" r="14119"/>
          <a:stretch/>
        </p:blipFill>
        <p:spPr/>
      </p:pic>
      <p:pic>
        <p:nvPicPr>
          <p:cNvPr id="5" name="그림 개체 틀 4" descr="사람, 안경, 착용, 미소이(가) 표시된 사진&#10;&#10;자동 생성된 설명">
            <a:hlinkClick r:id="rId4"/>
            <a:extLst>
              <a:ext uri="{FF2B5EF4-FFF2-40B4-BE49-F238E27FC236}">
                <a16:creationId xmlns:a16="http://schemas.microsoft.com/office/drawing/2014/main" id="{728E7CDD-4BCC-1BF1-524F-E01959AC7AD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5"/>
          <a:srcRect l="10203" r="10203"/>
          <a:stretch>
            <a:fillRect/>
          </a:stretch>
        </p:blipFill>
        <p:spPr/>
      </p:pic>
      <p:sp>
        <p:nvSpPr>
          <p:cNvPr id="14" name="그림 개체 틀 13" descr="그림 개체 틀">
            <a:extLst>
              <a:ext uri="{FF2B5EF4-FFF2-40B4-BE49-F238E27FC236}">
                <a16:creationId xmlns:a16="http://schemas.microsoft.com/office/drawing/2014/main" id="{581EC006-B4E2-426A-AB72-8A1A4EEC9E7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/>
      </p:sp>
      <p:pic>
        <p:nvPicPr>
          <p:cNvPr id="32" name="그림 개체 틀 31" descr="실외, 집이(가) 표시된 사진&#10;&#10;자동 생성된 설명">
            <a:extLst>
              <a:ext uri="{FF2B5EF4-FFF2-40B4-BE49-F238E27FC236}">
                <a16:creationId xmlns:a16="http://schemas.microsoft.com/office/drawing/2014/main" id="{5EE893A4-ADF4-FD1B-4F77-06AC51D0C121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6"/>
          <a:srcRect l="18694" r="18694"/>
          <a:stretch>
            <a:fillRect/>
          </a:stretch>
        </p:blipFill>
        <p:spPr/>
      </p:pic>
      <p:pic>
        <p:nvPicPr>
          <p:cNvPr id="28" name="그림 개체 틀 27" descr="텍스트, 실외, 녹색이(가) 표시된 사진&#10;&#10;자동 생성된 설명">
            <a:extLst>
              <a:ext uri="{FF2B5EF4-FFF2-40B4-BE49-F238E27FC236}">
                <a16:creationId xmlns:a16="http://schemas.microsoft.com/office/drawing/2014/main" id="{B59983E9-DC5C-1574-643F-8D764F8E7ACF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7"/>
          <a:srcRect l="17482" r="17482"/>
          <a:stretch>
            <a:fillRect/>
          </a:stretch>
        </p:blipFill>
        <p:spPr/>
      </p:pic>
      <p:pic>
        <p:nvPicPr>
          <p:cNvPr id="30" name="그림 개체 틀 29" descr="텍스트, 하늘, 실외, 도로이(가) 표시된 사진&#10;&#10;자동 생성된 설명">
            <a:extLst>
              <a:ext uri="{FF2B5EF4-FFF2-40B4-BE49-F238E27FC236}">
                <a16:creationId xmlns:a16="http://schemas.microsoft.com/office/drawing/2014/main" id="{027F003C-678F-F695-10DF-A001B673779A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8"/>
          <a:srcRect l="23762" r="23762"/>
          <a:stretch>
            <a:fillRect/>
          </a:stretch>
        </p:blipFill>
        <p:spPr/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77A2E97-6BBB-07C2-205B-6DDB74F9A91E}"/>
              </a:ext>
            </a:extLst>
          </p:cNvPr>
          <p:cNvSpPr txBox="1"/>
          <p:nvPr/>
        </p:nvSpPr>
        <p:spPr>
          <a:xfrm>
            <a:off x="6953053" y="374308"/>
            <a:ext cx="21734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/>
              <a:t>Suellen Tennyson(83)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/>
              <a:t>AFRICA/BURKINA</a:t>
            </a:r>
            <a:r>
              <a:rPr lang="ko-KR" altLang="en-US" dirty="0"/>
              <a:t> </a:t>
            </a:r>
            <a:r>
              <a:rPr lang="en-US" altLang="ko-KR" dirty="0"/>
              <a:t>FASO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/>
              <a:t>4</a:t>
            </a:r>
            <a:r>
              <a:rPr lang="ko-KR" altLang="en-US" dirty="0"/>
              <a:t>월</a:t>
            </a:r>
            <a:r>
              <a:rPr lang="en-US" altLang="ko-KR" dirty="0"/>
              <a:t>5</a:t>
            </a:r>
            <a:r>
              <a:rPr lang="ko-KR" altLang="en-US" dirty="0"/>
              <a:t>일 무장괴한에 의해 납치됨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현재 생사를 알 수 없음</a:t>
            </a:r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7" name="화살표: 왼쪽 6">
            <a:extLst>
              <a:ext uri="{FF2B5EF4-FFF2-40B4-BE49-F238E27FC236}">
                <a16:creationId xmlns:a16="http://schemas.microsoft.com/office/drawing/2014/main" id="{02A611E7-088F-AD20-5B8B-F47C6A2ECF68}"/>
              </a:ext>
            </a:extLst>
          </p:cNvPr>
          <p:cNvSpPr/>
          <p:nvPr/>
        </p:nvSpPr>
        <p:spPr>
          <a:xfrm>
            <a:off x="7048297" y="500332"/>
            <a:ext cx="241024" cy="18115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9" name="그림 개체 틀 18" descr="지도이(가) 표시된 사진&#10;&#10;자동 생성된 설명">
            <a:extLst>
              <a:ext uri="{FF2B5EF4-FFF2-40B4-BE49-F238E27FC236}">
                <a16:creationId xmlns:a16="http://schemas.microsoft.com/office/drawing/2014/main" id="{49F938D4-F633-E3A1-19D6-F3A9B6BC2427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9"/>
          <a:srcRect l="16188" r="16188"/>
          <a:stretch>
            <a:fillRect/>
          </a:stretch>
        </p:blipFill>
        <p:spPr/>
      </p:pic>
      <p:pic>
        <p:nvPicPr>
          <p:cNvPr id="26" name="그림 개체 틀 25" descr="지도이(가) 표시된 사진&#10;&#10;자동 생성된 설명">
            <a:extLst>
              <a:ext uri="{FF2B5EF4-FFF2-40B4-BE49-F238E27FC236}">
                <a16:creationId xmlns:a16="http://schemas.microsoft.com/office/drawing/2014/main" id="{12C783A6-97EF-0822-DB58-416AEB8B15F4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10"/>
          <a:srcRect l="8737" r="873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0654860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제목 10">
            <a:extLst>
              <a:ext uri="{FF2B5EF4-FFF2-40B4-BE49-F238E27FC236}">
                <a16:creationId xmlns:a16="http://schemas.microsoft.com/office/drawing/2014/main" id="{581E8936-2270-47FE-94A4-398CB123EF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08500"/>
            <a:ext cx="4500562" cy="1562959"/>
          </a:xfrm>
        </p:spPr>
        <p:txBody>
          <a:bodyPr rtlCol="0"/>
          <a:lstStyle/>
          <a:p>
            <a:pPr rtl="0"/>
            <a:r>
              <a:rPr lang="ko-KR" altLang="en-US" dirty="0"/>
              <a:t>알림</a:t>
            </a:r>
            <a:endParaRPr lang="ko-KR" dirty="0"/>
          </a:p>
        </p:txBody>
      </p:sp>
      <p:pic>
        <p:nvPicPr>
          <p:cNvPr id="16" name="그림 개체 틀 15" descr="데이터 요소 디지털 배경">
            <a:extLst>
              <a:ext uri="{FF2B5EF4-FFF2-40B4-BE49-F238E27FC236}">
                <a16:creationId xmlns:a16="http://schemas.microsoft.com/office/drawing/2014/main" id="{361E9ADB-7377-4CF1-9AE4-AEFBDEBEEEE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3776472"/>
          </a:xfrm>
        </p:spPr>
      </p:pic>
      <p:sp>
        <p:nvSpPr>
          <p:cNvPr id="13" name="내용 개체 틀 12">
            <a:extLst>
              <a:ext uri="{FF2B5EF4-FFF2-40B4-BE49-F238E27FC236}">
                <a16:creationId xmlns:a16="http://schemas.microsoft.com/office/drawing/2014/main" id="{C0287FEC-3826-4868-8D93-52429C6156F5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262411" y="3925019"/>
            <a:ext cx="6221412" cy="2147169"/>
          </a:xfrm>
        </p:spPr>
        <p:txBody>
          <a:bodyPr rtlCol="0">
            <a:noAutofit/>
          </a:bodyPr>
          <a:lstStyle/>
          <a:p>
            <a:pPr rtl="0">
              <a:lnSpc>
                <a:spcPct val="100000"/>
              </a:lnSpc>
            </a:pPr>
            <a:r>
              <a:rPr lang="en-US" altLang="ko-KR" sz="1200" dirty="0"/>
              <a:t>1. </a:t>
            </a:r>
            <a:r>
              <a:rPr lang="ko-KR" altLang="en-US" sz="1200" dirty="0"/>
              <a:t>다음 기도모임은 </a:t>
            </a:r>
            <a:r>
              <a:rPr lang="en-US" altLang="ko-KR" sz="1200" dirty="0"/>
              <a:t>6</a:t>
            </a:r>
            <a:r>
              <a:rPr lang="ko-KR" altLang="en-US" sz="1200" dirty="0"/>
              <a:t>월 </a:t>
            </a:r>
            <a:r>
              <a:rPr lang="en-US" altLang="ko-KR" sz="1200" dirty="0"/>
              <a:t>7</a:t>
            </a:r>
            <a:r>
              <a:rPr lang="ko-KR" altLang="en-US" sz="1200" dirty="0"/>
              <a:t>일</a:t>
            </a:r>
            <a:r>
              <a:rPr lang="en-US" altLang="ko-KR" sz="1200" dirty="0"/>
              <a:t>(</a:t>
            </a:r>
            <a:r>
              <a:rPr lang="ko-KR" altLang="en-US" sz="1200" dirty="0"/>
              <a:t>화</a:t>
            </a:r>
            <a:r>
              <a:rPr lang="en-US" altLang="ko-KR" sz="1200" dirty="0"/>
              <a:t>) PM5:00</a:t>
            </a:r>
            <a:r>
              <a:rPr lang="ko-KR" altLang="en-US" sz="1200" dirty="0"/>
              <a:t>입니다</a:t>
            </a:r>
            <a:r>
              <a:rPr lang="en-US" altLang="ko-KR" sz="1200" dirty="0"/>
              <a:t>.</a:t>
            </a:r>
          </a:p>
          <a:p>
            <a:pPr>
              <a:lnSpc>
                <a:spcPct val="100000"/>
              </a:lnSpc>
            </a:pPr>
            <a:r>
              <a:rPr lang="en-US" altLang="ko-KR" sz="1200" dirty="0"/>
              <a:t>2. </a:t>
            </a:r>
            <a:r>
              <a:rPr lang="ko-KR" altLang="en-US" sz="1200" dirty="0"/>
              <a:t>기도용사 중심으로 지역별 기도모임이 요원의 불길처럼 일어나기를 소망합니다</a:t>
            </a:r>
            <a:r>
              <a:rPr lang="en-US" altLang="ko-KR" sz="1200" dirty="0"/>
              <a:t>. </a:t>
            </a:r>
            <a:r>
              <a:rPr lang="ko-KR" altLang="en-US" sz="1200" dirty="0"/>
              <a:t>지역별 기도모임에 필요한 자료들은 언제든지 선교회로 문의해 주세요</a:t>
            </a:r>
            <a:r>
              <a:rPr lang="en-US" altLang="ko-KR" sz="1200" dirty="0"/>
              <a:t>. </a:t>
            </a:r>
            <a:r>
              <a:rPr lang="ko-KR" altLang="en-US" sz="1200" dirty="0"/>
              <a:t>적극 지원하겠습니다</a:t>
            </a:r>
            <a:r>
              <a:rPr lang="en-US" altLang="ko-KR" sz="1200" dirty="0"/>
              <a:t>. </a:t>
            </a:r>
          </a:p>
          <a:p>
            <a:pPr>
              <a:lnSpc>
                <a:spcPct val="100000"/>
              </a:lnSpc>
            </a:pPr>
            <a:r>
              <a:rPr lang="en-US" altLang="ko-KR" sz="1200" dirty="0"/>
              <a:t>3. </a:t>
            </a:r>
            <a:r>
              <a:rPr lang="ko-KR" altLang="en-US" sz="1200" dirty="0"/>
              <a:t>기도용사들의 개인 기도제목들도 나누어 주세요</a:t>
            </a:r>
            <a:r>
              <a:rPr lang="en-US" altLang="ko-KR" sz="1200" dirty="0"/>
              <a:t>. </a:t>
            </a:r>
            <a:r>
              <a:rPr lang="ko-KR" altLang="en-US" sz="1200" dirty="0"/>
              <a:t>오픈도어 간사기도회에서 매일 기도하겠습니다</a:t>
            </a:r>
            <a:r>
              <a:rPr lang="en-US" altLang="ko-KR" sz="1200" dirty="0"/>
              <a:t>.(</a:t>
            </a:r>
            <a:r>
              <a:rPr lang="ko-KR" altLang="en-US" sz="1200" dirty="0"/>
              <a:t>담당 </a:t>
            </a:r>
            <a:r>
              <a:rPr lang="ko-KR" altLang="en-US" sz="1200" dirty="0" err="1"/>
              <a:t>오현정간사</a:t>
            </a:r>
            <a:r>
              <a:rPr lang="en-US" altLang="ko-KR" sz="1200" dirty="0"/>
              <a:t>, 010-7548-3171)</a:t>
            </a:r>
          </a:p>
          <a:p>
            <a:pPr rtl="0">
              <a:lnSpc>
                <a:spcPct val="100000"/>
              </a:lnSpc>
            </a:pPr>
            <a:r>
              <a:rPr lang="en-US" altLang="ko-KR" sz="1200" dirty="0"/>
              <a:t>4. 7</a:t>
            </a:r>
            <a:r>
              <a:rPr lang="ko-KR" altLang="en-US" sz="1200" dirty="0"/>
              <a:t>월부터 박해 받는 교회를 위한 기도회를 매주</a:t>
            </a:r>
            <a:r>
              <a:rPr lang="en-US" altLang="ko-KR" sz="1200" dirty="0"/>
              <a:t>(</a:t>
            </a:r>
            <a:r>
              <a:rPr lang="ko-KR" altLang="en-US" sz="1200" dirty="0"/>
              <a:t>월 </a:t>
            </a:r>
            <a:r>
              <a:rPr lang="en-US" altLang="ko-KR" sz="1200" dirty="0"/>
              <a:t>pm7:00-8:00)</a:t>
            </a:r>
            <a:r>
              <a:rPr lang="ko-KR" altLang="en-US" sz="1200" dirty="0"/>
              <a:t> 하이브리드로 진행할 계획입니다</a:t>
            </a:r>
            <a:r>
              <a:rPr lang="en-US" altLang="ko-KR" sz="1200" dirty="0"/>
              <a:t>.  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C329F70-04F7-4C70-BCF8-D4371F54EF2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50863" y="6507212"/>
            <a:ext cx="2628900" cy="153888"/>
          </a:xfrm>
        </p:spPr>
        <p:txBody>
          <a:bodyPr rtlCol="0"/>
          <a:lstStyle/>
          <a:p>
            <a:pPr rtl="0"/>
            <a:r>
              <a:rPr lang="en-US" altLang="ko-KR" sz="1000" dirty="0"/>
              <a:t>Mon, 2</a:t>
            </a:r>
            <a:r>
              <a:rPr lang="en-US" altLang="ko-KR" sz="1000" baseline="30000" dirty="0"/>
              <a:t>th</a:t>
            </a:r>
            <a:r>
              <a:rPr lang="en-US" altLang="ko-KR" sz="1000" dirty="0"/>
              <a:t> May, 2022</a:t>
            </a:r>
            <a:endParaRPr lang="ko-KR" altLang="ko-KR" sz="1000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6A3302E-502D-4151-81C9-5FD6AF959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59150" y="6507212"/>
            <a:ext cx="6379210" cy="153888"/>
          </a:xfrm>
        </p:spPr>
        <p:txBody>
          <a:bodyPr rtlCol="0"/>
          <a:lstStyle/>
          <a:p>
            <a:pPr rtl="0"/>
            <a:r>
              <a:rPr lang="en-US" altLang="ko-KR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Opendoors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Prayer Meeting for Persecuted Church</a:t>
            </a:r>
            <a:endParaRPr lang="ko-KR" altLang="ko-KR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ED907F8-C614-4D59-A03F-BF9CD5E35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48863" y="6507212"/>
            <a:ext cx="1692274" cy="153888"/>
          </a:xfrm>
        </p:spPr>
        <p:txBody>
          <a:bodyPr rtlCol="0"/>
          <a:lstStyle/>
          <a:p>
            <a:pPr rtl="0"/>
            <a:fld id="{DBA1B0FB-D917-4C8C-928F-313BD683BF39}" type="slidenum">
              <a:rPr lang="en-US" altLang="ko-KR" smtClean="0"/>
              <a:pPr rtl="0"/>
              <a:t>10</a:t>
            </a:fld>
            <a:endParaRPr lang="ko-KR"/>
          </a:p>
        </p:txBody>
      </p:sp>
    </p:spTree>
    <p:extLst>
      <p:ext uri="{BB962C8B-B14F-4D97-AF65-F5344CB8AC3E}">
        <p14:creationId xmlns:p14="http://schemas.microsoft.com/office/powerpoint/2010/main" val="35215613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제목 21">
            <a:extLst>
              <a:ext uri="{FF2B5EF4-FFF2-40B4-BE49-F238E27FC236}">
                <a16:creationId xmlns:a16="http://schemas.microsoft.com/office/drawing/2014/main" id="{766CCDE6-6086-4623-9169-9BF63A211F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1875" y="2956704"/>
            <a:ext cx="2901571" cy="601121"/>
          </a:xfrm>
        </p:spPr>
        <p:txBody>
          <a:bodyPr rtlCol="0"/>
          <a:lstStyle/>
          <a:p>
            <a:pPr rtl="0"/>
            <a:r>
              <a:rPr lang="ko-KR" altLang="en-US" sz="2400" b="0" i="1" cap="none" dirty="0">
                <a:latin typeface="맑은 고딕" panose="020B0503020000020004" pitchFamily="50" charset="-127"/>
              </a:rPr>
              <a:t>멋진 </a:t>
            </a:r>
            <a:r>
              <a:rPr lang="ko-KR" altLang="en-US" dirty="0"/>
              <a:t>탈출</a:t>
            </a:r>
          </a:p>
        </p:txBody>
      </p:sp>
    </p:spTree>
    <p:extLst>
      <p:ext uri="{BB962C8B-B14F-4D97-AF65-F5344CB8AC3E}">
        <p14:creationId xmlns:p14="http://schemas.microsoft.com/office/powerpoint/2010/main" val="36162383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Retro 1">
      <a:dk1>
        <a:sysClr val="windowText" lastClr="000000"/>
      </a:dk1>
      <a:lt1>
        <a:sysClr val="window" lastClr="FFFFFF"/>
      </a:lt1>
      <a:dk2>
        <a:srgbClr val="446777"/>
      </a:dk2>
      <a:lt2>
        <a:srgbClr val="E7E6E6"/>
      </a:lt2>
      <a:accent1>
        <a:srgbClr val="7B2C3F"/>
      </a:accent1>
      <a:accent2>
        <a:srgbClr val="93623F"/>
      </a:accent2>
      <a:accent3>
        <a:srgbClr val="DC9427"/>
      </a:accent3>
      <a:accent4>
        <a:srgbClr val="696371"/>
      </a:accent4>
      <a:accent5>
        <a:srgbClr val="EEC7B9"/>
      </a:accent5>
      <a:accent6>
        <a:srgbClr val="C5E0CF"/>
      </a:accent6>
      <a:hlink>
        <a:srgbClr val="FFC000"/>
      </a:hlink>
      <a:folHlink>
        <a:srgbClr val="FFC000"/>
      </a:folHlink>
    </a:clrScheme>
    <a:fontScheme name="Custom 4">
      <a:majorFont>
        <a:latin typeface="Rockwell Extra Bold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61259640_TF11292542_Win32" id="{ACCC8E1F-AFD1-490A-9B31-1C8C7BAE5BA3}" vid="{8F332F9E-9F65-45CB-8287-2286897A7151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{13017057-45CB-4A72-87F8-7DD72A8A7718}tf11292542_win32</Template>
  <TotalTime>343</TotalTime>
  <Words>701</Words>
  <Application>Microsoft Office PowerPoint</Application>
  <PresentationFormat>와이드스크린</PresentationFormat>
  <Paragraphs>78</Paragraphs>
  <Slides>11</Slides>
  <Notes>10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6" baseType="lpstr">
      <vt:lpstr>맑은 고딕</vt:lpstr>
      <vt:lpstr>Arial</vt:lpstr>
      <vt:lpstr>Franklin Gothic Book</vt:lpstr>
      <vt:lpstr>Rockwell Extra Bold</vt:lpstr>
      <vt:lpstr>Office 테마</vt:lpstr>
      <vt:lpstr>Prayer Meeting  for Persecuted Church</vt:lpstr>
      <vt:lpstr>오늘의 여정（旅行）</vt:lpstr>
      <vt:lpstr>기독교 신앙 때문에 zabi의 아버지는 살해됐고, 오빠는 납치되었다. Zabi도 앞으로 어떻게 될 지 알 수 없는 상황이다.</vt:lpstr>
      <vt:lpstr>Core value3 우리는 성경의 사람이다. We are people of the Bible. </vt:lpstr>
      <vt:lpstr>나눔(10분) 3 sharing</vt:lpstr>
      <vt:lpstr>“나는 믿지 않는 사람들에게 성경책과 같다.”  by브라더 앤드류</vt:lpstr>
      <vt:lpstr>기도4_아프가니스탄   “Please don’t forget us!”</vt:lpstr>
      <vt:lpstr>비밀신자들을 위한 기도</vt:lpstr>
      <vt:lpstr>슬라이드 제목 7</vt:lpstr>
      <vt:lpstr>알림</vt:lpstr>
      <vt:lpstr>멋진 탈출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Opendoors Prayer Meeting  for Persecuted Church</dc:title>
  <dc:creator>DANIEL KIM</dc:creator>
  <cp:lastModifiedBy>DANIEL KIM</cp:lastModifiedBy>
  <cp:revision>22</cp:revision>
  <dcterms:created xsi:type="dcterms:W3CDTF">2022-05-02T02:05:27Z</dcterms:created>
  <dcterms:modified xsi:type="dcterms:W3CDTF">2022-05-10T01:23:48Z</dcterms:modified>
</cp:coreProperties>
</file>